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1" r:id="rId10"/>
    <p:sldId id="267" r:id="rId11"/>
    <p:sldId id="269" r:id="rId12"/>
    <p:sldId id="268" r:id="rId13"/>
    <p:sldId id="270" r:id="rId14"/>
    <p:sldId id="262" r:id="rId15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2825"/>
    <a:srgbClr val="0000FF"/>
    <a:srgbClr val="00FF00"/>
    <a:srgbClr val="88B69D"/>
    <a:srgbClr val="4A7EBB"/>
    <a:srgbClr val="4F81B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5195" autoAdjust="0"/>
  </p:normalViewPr>
  <p:slideViewPr>
    <p:cSldViewPr>
      <p:cViewPr>
        <p:scale>
          <a:sx n="94" d="100"/>
          <a:sy n="94" d="100"/>
        </p:scale>
        <p:origin x="53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ABA3-3804-449D-8A0F-81F80F4EBFA3}" type="datetimeFigureOut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B854A-C032-4250-9513-768B013FB4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10070" y="-6777"/>
            <a:ext cx="4433320" cy="838440"/>
          </a:xfrm>
        </p:spPr>
        <p:txBody>
          <a:bodyPr>
            <a:normAutofit/>
          </a:bodyPr>
          <a:lstStyle/>
          <a:p>
            <a:pPr algn="r"/>
            <a:r>
              <a:rPr lang="en-US" sz="2400" dirty="0"/>
              <a:t>1Ø 3 Wire 120/208 V Network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04800" y="235472"/>
            <a:ext cx="8638399" cy="6226397"/>
            <a:chOff x="304800" y="235472"/>
            <a:chExt cx="8638399" cy="6226397"/>
          </a:xfrm>
        </p:grpSpPr>
        <p:grpSp>
          <p:nvGrpSpPr>
            <p:cNvPr id="8" name="Group 7"/>
            <p:cNvGrpSpPr/>
            <p:nvPr/>
          </p:nvGrpSpPr>
          <p:grpSpPr>
            <a:xfrm>
              <a:off x="1587204" y="238429"/>
              <a:ext cx="1156751" cy="2124551"/>
              <a:chOff x="1587204" y="238429"/>
              <a:chExt cx="1156751" cy="2124551"/>
            </a:xfrm>
          </p:grpSpPr>
          <p:sp>
            <p:nvSpPr>
              <p:cNvPr id="186" name="Rectangle 185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224" name="Group 22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33" name="Freeform 23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" name="Freeform 23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Freeform 23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5" name="Group 22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26" name="Freeform 22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Freeform 22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Freeform 22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88" name="Pie 187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9" name="Group 188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22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0" name="Group 189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22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Oval 22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1" name="Group 190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15" name="Oval 21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2" name="Group 191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10" name="Oval 20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Oval 21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3" name="Oval 192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9" name="Group 198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206" name="Rectangle 20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 20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 20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0" name="Group 199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20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267" name="Group 266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76" name="Freeform 27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7" name="Freeform 27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8" name="Freeform 27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9" name="Freeform 27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68" name="Group 267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69" name="Freeform 268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0" name="Freeform 269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1" name="Freeform 270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2" name="Freeform 271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3" name="Freeform 272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4" name="Freeform 273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5" name="Freeform 274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82" name="Pie 81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265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6" name="Oval 265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83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26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4" name="Oval 26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84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58" name="Oval 257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9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0" name="Oval 259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61" name="Straight Connector 260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Straight Connector 261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53" name="Oval 252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5" name="Oval 254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56" name="Straight Connector 255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Straight Connector 256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Oval 86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366731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249" name="Rectangle 248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Rectangle 249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1" name="Rectangle 250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Rectangle 251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245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6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7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7" name="Rectangle 96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8" name="Group 97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64" name="Group 16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73" name="Freeform 17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Freeform 17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Freeform 17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Freeform 17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Freeform 17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Freeform 17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9" name="Freeform 17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5" name="Group 16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66" name="Freeform 16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9" name="Pie 98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6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Oval 16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6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Oval 16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01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55" name="Oval 15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Oval 15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8" name="Straight Connector 15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Group 102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50" name="Oval 14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Oval 15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Oval 103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806956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14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21477" y="4881217"/>
              <a:ext cx="1521722" cy="1521722"/>
            </a:xfrm>
            <a:prstGeom prst="rect">
              <a:avLst/>
            </a:prstGeom>
          </p:spPr>
        </p:pic>
        <p:sp>
          <p:nvSpPr>
            <p:cNvPr id="598" name="Rectangle 597"/>
            <p:cNvSpPr/>
            <p:nvPr/>
          </p:nvSpPr>
          <p:spPr>
            <a:xfrm>
              <a:off x="833838" y="3541179"/>
              <a:ext cx="1703383" cy="29206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9" name="Rectangle 598"/>
            <p:cNvSpPr/>
            <p:nvPr/>
          </p:nvSpPr>
          <p:spPr>
            <a:xfrm>
              <a:off x="808657" y="3545793"/>
              <a:ext cx="1774358" cy="967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Oval 599"/>
            <p:cNvSpPr/>
            <p:nvPr/>
          </p:nvSpPr>
          <p:spPr>
            <a:xfrm>
              <a:off x="945965" y="3714528"/>
              <a:ext cx="80239" cy="8166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Oval 600"/>
            <p:cNvSpPr/>
            <p:nvPr/>
          </p:nvSpPr>
          <p:spPr>
            <a:xfrm>
              <a:off x="945965" y="6159096"/>
              <a:ext cx="80239" cy="8166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Oval 601"/>
            <p:cNvSpPr/>
            <p:nvPr/>
          </p:nvSpPr>
          <p:spPr>
            <a:xfrm>
              <a:off x="1401482" y="3976269"/>
              <a:ext cx="1069848" cy="10889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7" name="Group 616"/>
            <p:cNvGrpSpPr/>
            <p:nvPr/>
          </p:nvGrpSpPr>
          <p:grpSpPr>
            <a:xfrm>
              <a:off x="1084938" y="6277686"/>
              <a:ext cx="160477" cy="135233"/>
              <a:chOff x="1555374" y="3915942"/>
              <a:chExt cx="274320" cy="227119"/>
            </a:xfrm>
          </p:grpSpPr>
          <p:sp>
            <p:nvSpPr>
              <p:cNvPr id="619" name="Flowchart: Delay 618"/>
              <p:cNvSpPr/>
              <p:nvPr/>
            </p:nvSpPr>
            <p:spPr>
              <a:xfrm rot="16200000" flipV="1">
                <a:off x="1597367" y="3949099"/>
                <a:ext cx="195901" cy="192024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20" name="Group 619"/>
              <p:cNvGrpSpPr/>
              <p:nvPr/>
            </p:nvGrpSpPr>
            <p:grpSpPr>
              <a:xfrm>
                <a:off x="1640453" y="4005901"/>
                <a:ext cx="109728" cy="109728"/>
                <a:chOff x="1599306" y="4044696"/>
                <a:chExt cx="109728" cy="109728"/>
              </a:xfrm>
            </p:grpSpPr>
            <p:sp>
              <p:nvSpPr>
                <p:cNvPr id="623" name="Oval 622"/>
                <p:cNvSpPr/>
                <p:nvPr/>
              </p:nvSpPr>
              <p:spPr>
                <a:xfrm flipV="1">
                  <a:off x="1599306" y="4044696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4" name="Straight Connector 623"/>
                <p:cNvCxnSpPr>
                  <a:stCxn id="623" idx="7"/>
                  <a:endCxn id="623" idx="3"/>
                </p:cNvCxnSpPr>
                <p:nvPr/>
              </p:nvCxnSpPr>
              <p:spPr>
                <a:xfrm flipH="1" flipV="1">
                  <a:off x="1615375" y="4060765"/>
                  <a:ext cx="77590" cy="775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1" name="Rectangle 620"/>
              <p:cNvSpPr/>
              <p:nvPr/>
            </p:nvSpPr>
            <p:spPr>
              <a:xfrm>
                <a:off x="1626737" y="3915942"/>
                <a:ext cx="137160" cy="581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22" name="Straight Connector 621"/>
              <p:cNvCxnSpPr/>
              <p:nvPr/>
            </p:nvCxnSpPr>
            <p:spPr>
              <a:xfrm>
                <a:off x="1555374" y="3965088"/>
                <a:ext cx="2743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8" name="Oval 617"/>
            <p:cNvSpPr/>
            <p:nvPr/>
          </p:nvSpPr>
          <p:spPr>
            <a:xfrm>
              <a:off x="2391091" y="3714528"/>
              <a:ext cx="80239" cy="81669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5624910" y="1329591"/>
              <a:ext cx="853087" cy="850880"/>
              <a:chOff x="5624910" y="1329591"/>
              <a:chExt cx="853087" cy="850880"/>
            </a:xfrm>
          </p:grpSpPr>
          <p:grpSp>
            <p:nvGrpSpPr>
              <p:cNvPr id="134" name="Group 133"/>
              <p:cNvGrpSpPr/>
              <p:nvPr/>
            </p:nvGrpSpPr>
            <p:grpSpPr>
              <a:xfrm>
                <a:off x="5799055" y="1329591"/>
                <a:ext cx="658368" cy="850880"/>
                <a:chOff x="5195209" y="2301786"/>
                <a:chExt cx="731520" cy="945422"/>
              </a:xfrm>
            </p:grpSpPr>
            <p:sp>
              <p:nvSpPr>
                <p:cNvPr id="139" name="Rectangle 138"/>
                <p:cNvSpPr/>
                <p:nvPr/>
              </p:nvSpPr>
              <p:spPr>
                <a:xfrm>
                  <a:off x="5195209" y="2301786"/>
                  <a:ext cx="731520" cy="9454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5195209" y="2302874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5195209" y="3200400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5" name="Rectangle 134"/>
              <p:cNvSpPr/>
              <p:nvPr/>
            </p:nvSpPr>
            <p:spPr>
              <a:xfrm>
                <a:off x="5778481" y="1592647"/>
                <a:ext cx="699516" cy="32918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5624910" y="1928689"/>
                <a:ext cx="164592" cy="16459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H1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6197308" y="1928689"/>
                <a:ext cx="164592" cy="16459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X</a:t>
                </a:r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  <p:grpSp>
            <p:nvGrpSpPr>
              <p:cNvPr id="288" name="Group 287"/>
              <p:cNvGrpSpPr/>
              <p:nvPr/>
            </p:nvGrpSpPr>
            <p:grpSpPr>
              <a:xfrm>
                <a:off x="6052313" y="1595096"/>
                <a:ext cx="151853" cy="329184"/>
                <a:chOff x="6262795" y="1360641"/>
                <a:chExt cx="168726" cy="365760"/>
              </a:xfrm>
              <a:solidFill>
                <a:schemeClr val="bg1"/>
              </a:solidFill>
            </p:grpSpPr>
            <p:sp>
              <p:nvSpPr>
                <p:cNvPr id="136" name="Rectangle 135"/>
                <p:cNvSpPr/>
                <p:nvPr/>
              </p:nvSpPr>
              <p:spPr>
                <a:xfrm>
                  <a:off x="6262795" y="1360641"/>
                  <a:ext cx="168726" cy="365760"/>
                </a:xfrm>
                <a:prstGeom prst="rect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4" name="Oval 123"/>
                <p:cNvSpPr/>
                <p:nvPr/>
              </p:nvSpPr>
              <p:spPr>
                <a:xfrm>
                  <a:off x="6302219" y="1512638"/>
                  <a:ext cx="73152" cy="73152"/>
                </a:xfrm>
                <a:prstGeom prst="ellips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03" name="Group 602"/>
            <p:cNvGrpSpPr/>
            <p:nvPr/>
          </p:nvGrpSpPr>
          <p:grpSpPr>
            <a:xfrm>
              <a:off x="1618166" y="4164134"/>
              <a:ext cx="636478" cy="241133"/>
              <a:chOff x="2451322" y="861613"/>
              <a:chExt cx="1087998" cy="404973"/>
            </a:xfrm>
          </p:grpSpPr>
          <p:sp>
            <p:nvSpPr>
              <p:cNvPr id="714" name="Rectangle 713"/>
              <p:cNvSpPr/>
              <p:nvPr/>
            </p:nvSpPr>
            <p:spPr>
              <a:xfrm>
                <a:off x="2451322" y="9922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5" name="Rectangle 714"/>
              <p:cNvSpPr/>
              <p:nvPr/>
            </p:nvSpPr>
            <p:spPr>
              <a:xfrm>
                <a:off x="2753972" y="9922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6" name="Rectangle 715"/>
              <p:cNvSpPr/>
              <p:nvPr/>
            </p:nvSpPr>
            <p:spPr>
              <a:xfrm>
                <a:off x="3110231" y="9922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7" name="Rectangle 716"/>
              <p:cNvSpPr/>
              <p:nvPr/>
            </p:nvSpPr>
            <p:spPr>
              <a:xfrm>
                <a:off x="3406408" y="9922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18" name="Straight Connector 717"/>
              <p:cNvCxnSpPr/>
              <p:nvPr/>
            </p:nvCxnSpPr>
            <p:spPr>
              <a:xfrm>
                <a:off x="2519902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9" name="Straight Connector 718"/>
              <p:cNvCxnSpPr/>
              <p:nvPr/>
            </p:nvCxnSpPr>
            <p:spPr>
              <a:xfrm>
                <a:off x="2818304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0" name="Straight Connector 719"/>
              <p:cNvCxnSpPr/>
              <p:nvPr/>
            </p:nvCxnSpPr>
            <p:spPr>
              <a:xfrm>
                <a:off x="3178811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1" name="Straight Connector 720"/>
              <p:cNvCxnSpPr/>
              <p:nvPr/>
            </p:nvCxnSpPr>
            <p:spPr>
              <a:xfrm>
                <a:off x="3470740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2" name="Group 721"/>
              <p:cNvGrpSpPr/>
              <p:nvPr/>
            </p:nvGrpSpPr>
            <p:grpSpPr>
              <a:xfrm>
                <a:off x="2451322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735" name="Rectangle 734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6" name="Oval 735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7" name="Straight Connector 736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3" name="Group 722"/>
              <p:cNvGrpSpPr/>
              <p:nvPr/>
            </p:nvGrpSpPr>
            <p:grpSpPr>
              <a:xfrm>
                <a:off x="2749724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732" name="Rectangle 731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3" name="Oval 732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4" name="Straight Connector 733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4" name="Group 723"/>
              <p:cNvGrpSpPr/>
              <p:nvPr/>
            </p:nvGrpSpPr>
            <p:grpSpPr>
              <a:xfrm>
                <a:off x="3110231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729" name="Rectangle 728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0" name="Oval 729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31" name="Straight Connector 730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5" name="Group 724"/>
              <p:cNvGrpSpPr/>
              <p:nvPr/>
            </p:nvGrpSpPr>
            <p:grpSpPr>
              <a:xfrm>
                <a:off x="3402160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726" name="Rectangle 725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7" name="Oval 726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28" name="Straight Connector 727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" name="Group 4"/>
            <p:cNvGrpSpPr/>
            <p:nvPr/>
          </p:nvGrpSpPr>
          <p:grpSpPr>
            <a:xfrm>
              <a:off x="1618166" y="4636192"/>
              <a:ext cx="636479" cy="241133"/>
              <a:chOff x="1335966" y="4716390"/>
              <a:chExt cx="707199" cy="267925"/>
            </a:xfrm>
          </p:grpSpPr>
          <p:sp>
            <p:nvSpPr>
              <p:cNvPr id="604" name="Rectangle 603"/>
              <p:cNvSpPr/>
              <p:nvPr/>
            </p:nvSpPr>
            <p:spPr>
              <a:xfrm flipV="1">
                <a:off x="1335966" y="4716390"/>
                <a:ext cx="89154" cy="18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5" name="Rectangle 604"/>
              <p:cNvSpPr/>
              <p:nvPr/>
            </p:nvSpPr>
            <p:spPr>
              <a:xfrm flipV="1">
                <a:off x="1532688" y="4716390"/>
                <a:ext cx="83632" cy="18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6" name="Rectangle 605"/>
              <p:cNvSpPr/>
              <p:nvPr/>
            </p:nvSpPr>
            <p:spPr>
              <a:xfrm flipV="1">
                <a:off x="1764257" y="4716390"/>
                <a:ext cx="89154" cy="18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7" name="Rectangle 606"/>
              <p:cNvSpPr/>
              <p:nvPr/>
            </p:nvSpPr>
            <p:spPr>
              <a:xfrm flipV="1">
                <a:off x="1956772" y="4716390"/>
                <a:ext cx="83632" cy="18148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8" name="Straight Connector 607"/>
              <p:cNvCxnSpPr/>
              <p:nvPr/>
            </p:nvCxnSpPr>
            <p:spPr>
              <a:xfrm flipV="1">
                <a:off x="1380543" y="4716390"/>
                <a:ext cx="0" cy="1814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9" name="Straight Connector 608"/>
              <p:cNvCxnSpPr/>
              <p:nvPr/>
            </p:nvCxnSpPr>
            <p:spPr>
              <a:xfrm flipV="1">
                <a:off x="1574504" y="4716390"/>
                <a:ext cx="0" cy="1814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0" name="Straight Connector 609"/>
              <p:cNvCxnSpPr/>
              <p:nvPr/>
            </p:nvCxnSpPr>
            <p:spPr>
              <a:xfrm flipV="1">
                <a:off x="1808834" y="4716390"/>
                <a:ext cx="0" cy="1814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1" name="Straight Connector 610"/>
              <p:cNvCxnSpPr/>
              <p:nvPr/>
            </p:nvCxnSpPr>
            <p:spPr>
              <a:xfrm flipV="1">
                <a:off x="1998588" y="4716390"/>
                <a:ext cx="0" cy="18148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2" name="Group 611"/>
              <p:cNvGrpSpPr/>
              <p:nvPr/>
            </p:nvGrpSpPr>
            <p:grpSpPr>
              <a:xfrm flipV="1">
                <a:off x="1335966" y="4893572"/>
                <a:ext cx="89154" cy="90743"/>
                <a:chOff x="541782" y="1018032"/>
                <a:chExt cx="137160" cy="137160"/>
              </a:xfrm>
            </p:grpSpPr>
            <p:sp>
              <p:nvSpPr>
                <p:cNvPr id="711" name="Rectangle 710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2" name="Oval 711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3" name="Straight Connector 712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3" name="Group 612"/>
              <p:cNvGrpSpPr/>
              <p:nvPr/>
            </p:nvGrpSpPr>
            <p:grpSpPr>
              <a:xfrm flipV="1">
                <a:off x="1529927" y="4893572"/>
                <a:ext cx="89154" cy="90743"/>
                <a:chOff x="541782" y="1018032"/>
                <a:chExt cx="137160" cy="137160"/>
              </a:xfrm>
            </p:grpSpPr>
            <p:sp>
              <p:nvSpPr>
                <p:cNvPr id="708" name="Rectangle 707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9" name="Oval 708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0" name="Straight Connector 709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4" name="Group 613"/>
              <p:cNvGrpSpPr/>
              <p:nvPr/>
            </p:nvGrpSpPr>
            <p:grpSpPr>
              <a:xfrm flipV="1">
                <a:off x="1764257" y="4893572"/>
                <a:ext cx="89154" cy="90743"/>
                <a:chOff x="541782" y="1018032"/>
                <a:chExt cx="137160" cy="137160"/>
              </a:xfrm>
            </p:grpSpPr>
            <p:sp>
              <p:nvSpPr>
                <p:cNvPr id="705" name="Rectangle 704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6" name="Oval 705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7" name="Straight Connector 706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5" name="Group 614"/>
              <p:cNvGrpSpPr/>
              <p:nvPr/>
            </p:nvGrpSpPr>
            <p:grpSpPr>
              <a:xfrm flipV="1">
                <a:off x="1954011" y="4893572"/>
                <a:ext cx="89154" cy="90743"/>
                <a:chOff x="541782" y="1018032"/>
                <a:chExt cx="137160" cy="137160"/>
              </a:xfrm>
            </p:grpSpPr>
            <p:sp>
              <p:nvSpPr>
                <p:cNvPr id="702" name="Rectangle 701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3" name="Oval 702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04" name="Straight Connector 703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16" name="Group 615"/>
            <p:cNvGrpSpPr/>
            <p:nvPr/>
          </p:nvGrpSpPr>
          <p:grpSpPr>
            <a:xfrm>
              <a:off x="1213230" y="5572162"/>
              <a:ext cx="1159002" cy="562284"/>
              <a:chOff x="1828800" y="2789466"/>
              <a:chExt cx="1981200" cy="944334"/>
            </a:xfrm>
          </p:grpSpPr>
          <p:sp>
            <p:nvSpPr>
              <p:cNvPr id="625" name="Snip Same Side Corner Rectangle 624"/>
              <p:cNvSpPr/>
              <p:nvPr/>
            </p:nvSpPr>
            <p:spPr>
              <a:xfrm>
                <a:off x="1828800" y="2789466"/>
                <a:ext cx="1981200" cy="944334"/>
              </a:xfrm>
              <a:prstGeom prst="snip2SameRect">
                <a:avLst>
                  <a:gd name="adj1" fmla="val 16667"/>
                  <a:gd name="adj2" fmla="val 1344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26" name="Group 625"/>
              <p:cNvGrpSpPr/>
              <p:nvPr/>
            </p:nvGrpSpPr>
            <p:grpSpPr>
              <a:xfrm>
                <a:off x="2052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700" name="Oval 69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1" name="Oval 70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7" name="Group 626"/>
              <p:cNvGrpSpPr/>
              <p:nvPr/>
            </p:nvGrpSpPr>
            <p:grpSpPr>
              <a:xfrm>
                <a:off x="2277584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98" name="Oval 69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9" name="Oval 69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8" name="Group 627"/>
              <p:cNvGrpSpPr/>
              <p:nvPr/>
            </p:nvGrpSpPr>
            <p:grpSpPr>
              <a:xfrm>
                <a:off x="2502890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96" name="Oval 69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7" name="Oval 69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29" name="Group 628"/>
              <p:cNvGrpSpPr/>
              <p:nvPr/>
            </p:nvGrpSpPr>
            <p:grpSpPr>
              <a:xfrm>
                <a:off x="2721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94" name="Oval 693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5" name="Oval 694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0" name="Group 629"/>
              <p:cNvGrpSpPr/>
              <p:nvPr/>
            </p:nvGrpSpPr>
            <p:grpSpPr>
              <a:xfrm>
                <a:off x="2953501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92" name="Oval 691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3" name="Oval 692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1" name="Group 630"/>
              <p:cNvGrpSpPr/>
              <p:nvPr/>
            </p:nvGrpSpPr>
            <p:grpSpPr>
              <a:xfrm>
                <a:off x="3178806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90" name="Oval 68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1" name="Oval 69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32" name="Group 631"/>
              <p:cNvGrpSpPr/>
              <p:nvPr/>
            </p:nvGrpSpPr>
            <p:grpSpPr>
              <a:xfrm>
                <a:off x="3417317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688" name="Oval 68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9" name="Oval 68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33" name="Rectangle 632"/>
              <p:cNvSpPr/>
              <p:nvPr/>
            </p:nvSpPr>
            <p:spPr>
              <a:xfrm>
                <a:off x="2043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4" name="Rectangle 633"/>
              <p:cNvSpPr/>
              <p:nvPr/>
            </p:nvSpPr>
            <p:spPr>
              <a:xfrm>
                <a:off x="2268818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5" name="Rectangle 634"/>
              <p:cNvSpPr/>
              <p:nvPr/>
            </p:nvSpPr>
            <p:spPr>
              <a:xfrm>
                <a:off x="2493746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6" name="Rectangle 635"/>
              <p:cNvSpPr/>
              <p:nvPr/>
            </p:nvSpPr>
            <p:spPr>
              <a:xfrm>
                <a:off x="2712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7" name="Rectangle 636"/>
              <p:cNvSpPr/>
              <p:nvPr/>
            </p:nvSpPr>
            <p:spPr>
              <a:xfrm>
                <a:off x="2944357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8" name="Rectangle 637"/>
              <p:cNvSpPr/>
              <p:nvPr/>
            </p:nvSpPr>
            <p:spPr>
              <a:xfrm>
                <a:off x="3169662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9" name="Rectangle 638"/>
              <p:cNvSpPr/>
              <p:nvPr/>
            </p:nvSpPr>
            <p:spPr>
              <a:xfrm>
                <a:off x="3408173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0" name="Rectangle 639"/>
              <p:cNvSpPr/>
              <p:nvPr/>
            </p:nvSpPr>
            <p:spPr>
              <a:xfrm>
                <a:off x="2043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1" name="Rectangle 640"/>
              <p:cNvSpPr/>
              <p:nvPr/>
            </p:nvSpPr>
            <p:spPr>
              <a:xfrm>
                <a:off x="2268818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2" name="Rectangle 641"/>
              <p:cNvSpPr/>
              <p:nvPr/>
            </p:nvSpPr>
            <p:spPr>
              <a:xfrm>
                <a:off x="2493746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3" name="Rectangle 642"/>
              <p:cNvSpPr/>
              <p:nvPr/>
            </p:nvSpPr>
            <p:spPr>
              <a:xfrm>
                <a:off x="2712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4" name="Rectangle 643"/>
              <p:cNvSpPr/>
              <p:nvPr/>
            </p:nvSpPr>
            <p:spPr>
              <a:xfrm>
                <a:off x="2944357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5" name="Rectangle 644"/>
              <p:cNvSpPr/>
              <p:nvPr/>
            </p:nvSpPr>
            <p:spPr>
              <a:xfrm>
                <a:off x="3169662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6" name="Rectangle 645"/>
              <p:cNvSpPr/>
              <p:nvPr/>
            </p:nvSpPr>
            <p:spPr>
              <a:xfrm>
                <a:off x="3408173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47" name="Group 646"/>
              <p:cNvGrpSpPr/>
              <p:nvPr/>
            </p:nvGrpSpPr>
            <p:grpSpPr>
              <a:xfrm flipV="1">
                <a:off x="2052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86" name="Oval 68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7" name="Oval 68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8" name="Group 647"/>
              <p:cNvGrpSpPr/>
              <p:nvPr/>
            </p:nvGrpSpPr>
            <p:grpSpPr>
              <a:xfrm flipV="1">
                <a:off x="227796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84" name="Oval 683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5" name="Oval 684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49" name="Group 648"/>
              <p:cNvGrpSpPr/>
              <p:nvPr/>
            </p:nvGrpSpPr>
            <p:grpSpPr>
              <a:xfrm flipV="1">
                <a:off x="2502890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82" name="Oval 681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3" name="Oval 682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0" name="Group 649"/>
              <p:cNvGrpSpPr/>
              <p:nvPr/>
            </p:nvGrpSpPr>
            <p:grpSpPr>
              <a:xfrm flipV="1">
                <a:off x="2721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80" name="Oval 67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1" name="Oval 68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 flipV="1">
                <a:off x="2953501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78" name="Oval 67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9" name="Oval 67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2" name="Group 651"/>
              <p:cNvGrpSpPr/>
              <p:nvPr/>
            </p:nvGrpSpPr>
            <p:grpSpPr>
              <a:xfrm flipV="1">
                <a:off x="3178806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76" name="Oval 67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7" name="Oval 67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53" name="Group 652"/>
              <p:cNvGrpSpPr/>
              <p:nvPr/>
            </p:nvGrpSpPr>
            <p:grpSpPr>
              <a:xfrm flipV="1">
                <a:off x="342513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674" name="Oval 673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5" name="Oval 674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54" name="Rectangle 653"/>
              <p:cNvSpPr/>
              <p:nvPr/>
            </p:nvSpPr>
            <p:spPr>
              <a:xfrm>
                <a:off x="2105240" y="2996901"/>
                <a:ext cx="18288" cy="54864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5" name="Rectangle 654"/>
              <p:cNvSpPr/>
              <p:nvPr/>
            </p:nvSpPr>
            <p:spPr>
              <a:xfrm>
                <a:off x="2234565" y="3181998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6" name="Rectangle 655"/>
              <p:cNvSpPr/>
              <p:nvPr/>
            </p:nvSpPr>
            <p:spPr>
              <a:xfrm>
                <a:off x="2475685" y="3127900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57" name="Straight Connector 656"/>
              <p:cNvCxnSpPr/>
              <p:nvPr/>
            </p:nvCxnSpPr>
            <p:spPr>
              <a:xfrm>
                <a:off x="2475685" y="3220098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8" name="Rectangle 657"/>
              <p:cNvSpPr/>
              <p:nvPr/>
            </p:nvSpPr>
            <p:spPr>
              <a:xfrm>
                <a:off x="2313119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9" name="Rectangle 658"/>
              <p:cNvSpPr/>
              <p:nvPr/>
            </p:nvSpPr>
            <p:spPr>
              <a:xfrm>
                <a:off x="2542205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0" name="Rectangle 659"/>
              <p:cNvSpPr/>
              <p:nvPr/>
            </p:nvSpPr>
            <p:spPr>
              <a:xfrm>
                <a:off x="275594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1" name="Rectangle 660"/>
              <p:cNvSpPr/>
              <p:nvPr/>
            </p:nvSpPr>
            <p:spPr>
              <a:xfrm>
                <a:off x="2912297" y="3188747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2" name="Rectangle 661"/>
              <p:cNvSpPr/>
              <p:nvPr/>
            </p:nvSpPr>
            <p:spPr>
              <a:xfrm>
                <a:off x="3153417" y="3134649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63" name="Straight Connector 662"/>
              <p:cNvCxnSpPr/>
              <p:nvPr/>
            </p:nvCxnSpPr>
            <p:spPr>
              <a:xfrm>
                <a:off x="3153417" y="3226847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4" name="Rectangle 663"/>
              <p:cNvSpPr/>
              <p:nvPr/>
            </p:nvSpPr>
            <p:spPr>
              <a:xfrm>
                <a:off x="2991808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5" name="Rectangle 664"/>
              <p:cNvSpPr/>
              <p:nvPr/>
            </p:nvSpPr>
            <p:spPr>
              <a:xfrm>
                <a:off x="321541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6" name="Rectangle 665"/>
              <p:cNvSpPr/>
              <p:nvPr/>
            </p:nvSpPr>
            <p:spPr>
              <a:xfrm>
                <a:off x="3461922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7" name="Trapezoid 666"/>
              <p:cNvSpPr/>
              <p:nvPr/>
            </p:nvSpPr>
            <p:spPr>
              <a:xfrm flipV="1">
                <a:off x="2020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8" name="Trapezoid 667"/>
              <p:cNvSpPr/>
              <p:nvPr/>
            </p:nvSpPr>
            <p:spPr>
              <a:xfrm flipV="1">
                <a:off x="2245580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9" name="Trapezoid 668"/>
              <p:cNvSpPr/>
              <p:nvPr/>
            </p:nvSpPr>
            <p:spPr>
              <a:xfrm flipV="1">
                <a:off x="2470886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0" name="Trapezoid 669"/>
              <p:cNvSpPr/>
              <p:nvPr/>
            </p:nvSpPr>
            <p:spPr>
              <a:xfrm flipV="1">
                <a:off x="2689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1" name="Trapezoid 670"/>
              <p:cNvSpPr/>
              <p:nvPr/>
            </p:nvSpPr>
            <p:spPr>
              <a:xfrm flipV="1">
                <a:off x="2921497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2" name="Trapezoid 671"/>
              <p:cNvSpPr/>
              <p:nvPr/>
            </p:nvSpPr>
            <p:spPr>
              <a:xfrm flipV="1">
                <a:off x="3146802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3" name="Trapezoid 672"/>
              <p:cNvSpPr/>
              <p:nvPr/>
            </p:nvSpPr>
            <p:spPr>
              <a:xfrm flipV="1">
                <a:off x="3385313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624910" y="2544208"/>
              <a:ext cx="853087" cy="850880"/>
              <a:chOff x="5624910" y="2544208"/>
              <a:chExt cx="853087" cy="850880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5778481" y="2781707"/>
                <a:ext cx="699516" cy="32918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9" name="Group 288"/>
              <p:cNvGrpSpPr/>
              <p:nvPr/>
            </p:nvGrpSpPr>
            <p:grpSpPr>
              <a:xfrm>
                <a:off x="6052313" y="2784156"/>
                <a:ext cx="151853" cy="329184"/>
                <a:chOff x="6262795" y="2658572"/>
                <a:chExt cx="168726" cy="365760"/>
              </a:xfrm>
            </p:grpSpPr>
            <p:sp>
              <p:nvSpPr>
                <p:cNvPr id="128" name="Rectangle 127"/>
                <p:cNvSpPr/>
                <p:nvPr/>
              </p:nvSpPr>
              <p:spPr>
                <a:xfrm>
                  <a:off x="6262795" y="2658572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Oval 124"/>
                <p:cNvSpPr/>
                <p:nvPr/>
              </p:nvSpPr>
              <p:spPr>
                <a:xfrm>
                  <a:off x="6302219" y="2827524"/>
                  <a:ext cx="73152" cy="7315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9" name="Group 418"/>
              <p:cNvGrpSpPr/>
              <p:nvPr/>
            </p:nvGrpSpPr>
            <p:grpSpPr>
              <a:xfrm>
                <a:off x="5624910" y="2544208"/>
                <a:ext cx="853087" cy="850880"/>
                <a:chOff x="5624910" y="1329591"/>
                <a:chExt cx="853087" cy="850880"/>
              </a:xfrm>
            </p:grpSpPr>
            <p:grpSp>
              <p:nvGrpSpPr>
                <p:cNvPr id="422" name="Group 421"/>
                <p:cNvGrpSpPr/>
                <p:nvPr/>
              </p:nvGrpSpPr>
              <p:grpSpPr>
                <a:xfrm>
                  <a:off x="5799055" y="1329591"/>
                  <a:ext cx="658368" cy="850880"/>
                  <a:chOff x="5195209" y="2301786"/>
                  <a:chExt cx="731520" cy="945422"/>
                </a:xfrm>
              </p:grpSpPr>
              <p:sp>
                <p:nvSpPr>
                  <p:cNvPr id="436" name="Rectangle 43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7" name="Rectangle 43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8" name="Rectangle 43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23" name="Rectangle 422"/>
                <p:cNvSpPr/>
                <p:nvPr/>
              </p:nvSpPr>
              <p:spPr>
                <a:xfrm>
                  <a:off x="5778481" y="1592647"/>
                  <a:ext cx="699516" cy="32918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9" name="Oval 428"/>
                <p:cNvSpPr/>
                <p:nvPr/>
              </p:nvSpPr>
              <p:spPr>
                <a:xfrm>
                  <a:off x="5624910" y="1928689"/>
                  <a:ext cx="164592" cy="16459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430" name="Oval 429"/>
                <p:cNvSpPr/>
                <p:nvPr/>
              </p:nvSpPr>
              <p:spPr>
                <a:xfrm>
                  <a:off x="6197308" y="1928689"/>
                  <a:ext cx="164592" cy="16459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grpSp>
              <p:nvGrpSpPr>
                <p:cNvPr id="431" name="Group 430"/>
                <p:cNvGrpSpPr/>
                <p:nvPr/>
              </p:nvGrpSpPr>
              <p:grpSpPr>
                <a:xfrm>
                  <a:off x="6052313" y="1595096"/>
                  <a:ext cx="151853" cy="329184"/>
                  <a:chOff x="6262795" y="1360641"/>
                  <a:chExt cx="168726" cy="365760"/>
                </a:xfrm>
                <a:solidFill>
                  <a:schemeClr val="bg1"/>
                </a:solidFill>
              </p:grpSpPr>
              <p:sp>
                <p:nvSpPr>
                  <p:cNvPr id="432" name="Rectangle 431"/>
                  <p:cNvSpPr/>
                  <p:nvPr/>
                </p:nvSpPr>
                <p:spPr>
                  <a:xfrm>
                    <a:off x="6262795" y="1360641"/>
                    <a:ext cx="168726" cy="365760"/>
                  </a:xfrm>
                  <a:prstGeom prst="rect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35" name="Oval 434"/>
                  <p:cNvSpPr/>
                  <p:nvPr/>
                </p:nvSpPr>
                <p:spPr>
                  <a:xfrm>
                    <a:off x="6302219" y="1512638"/>
                    <a:ext cx="73152" cy="73152"/>
                  </a:xfrm>
                  <a:prstGeom prst="ellips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1221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Meter base"/>
          <p:cNvGrpSpPr/>
          <p:nvPr/>
        </p:nvGrpSpPr>
        <p:grpSpPr>
          <a:xfrm>
            <a:off x="379749" y="3426656"/>
            <a:ext cx="1960473" cy="3098310"/>
            <a:chOff x="379749" y="3426656"/>
            <a:chExt cx="1960473" cy="3098310"/>
          </a:xfrm>
        </p:grpSpPr>
        <p:grpSp>
          <p:nvGrpSpPr>
            <p:cNvPr id="67" name="Meter Base"/>
            <p:cNvGrpSpPr/>
            <p:nvPr/>
          </p:nvGrpSpPr>
          <p:grpSpPr>
            <a:xfrm>
              <a:off x="379749" y="3426656"/>
              <a:ext cx="1960473" cy="3098310"/>
              <a:chOff x="379749" y="3426656"/>
              <a:chExt cx="1960473" cy="3098310"/>
            </a:xfrm>
          </p:grpSpPr>
          <p:sp>
            <p:nvSpPr>
              <p:cNvPr id="592" name="Rectangle 591"/>
              <p:cNvSpPr/>
              <p:nvPr/>
            </p:nvSpPr>
            <p:spPr>
              <a:xfrm>
                <a:off x="416868" y="3510244"/>
                <a:ext cx="1882054" cy="30147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379749" y="3426656"/>
                <a:ext cx="1960473" cy="106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517871" y="3597720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461527" y="6302115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596" name="Group 595"/>
              <p:cNvGrpSpPr/>
              <p:nvPr/>
            </p:nvGrpSpPr>
            <p:grpSpPr>
              <a:xfrm>
                <a:off x="583447" y="6348362"/>
                <a:ext cx="177310" cy="148366"/>
                <a:chOff x="1555374" y="3915942"/>
                <a:chExt cx="274320" cy="227119"/>
              </a:xfrm>
            </p:grpSpPr>
            <p:sp>
              <p:nvSpPr>
                <p:cNvPr id="903" name="Flowchart: Delay 902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904" name="Group 903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907" name="Oval 906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8" name="Straight Connector 907"/>
                  <p:cNvCxnSpPr>
                    <a:stCxn id="907" idx="7"/>
                    <a:endCxn id="907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5" name="Rectangle 904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906" name="Straight Connector 905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7" name="Oval 596"/>
              <p:cNvSpPr/>
              <p:nvPr/>
            </p:nvSpPr>
            <p:spPr>
              <a:xfrm>
                <a:off x="2129113" y="3602746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605" name="Oval 604"/>
              <p:cNvSpPr/>
              <p:nvPr/>
            </p:nvSpPr>
            <p:spPr>
              <a:xfrm flipH="1">
                <a:off x="693388" y="3657263"/>
                <a:ext cx="1243584" cy="124358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620" name="Group 619"/>
              <p:cNvGrpSpPr/>
              <p:nvPr/>
            </p:nvGrpSpPr>
            <p:grpSpPr>
              <a:xfrm>
                <a:off x="591479" y="5277003"/>
                <a:ext cx="1562590" cy="628602"/>
                <a:chOff x="4752363" y="5830254"/>
                <a:chExt cx="1953238" cy="785752"/>
              </a:xfrm>
            </p:grpSpPr>
            <p:sp>
              <p:nvSpPr>
                <p:cNvPr id="779" name="Snip Same Side Corner Rectangle 778"/>
                <p:cNvSpPr/>
                <p:nvPr/>
              </p:nvSpPr>
              <p:spPr>
                <a:xfrm>
                  <a:off x="4752363" y="5830254"/>
                  <a:ext cx="1953238" cy="785752"/>
                </a:xfrm>
                <a:prstGeom prst="snip2SameRect">
                  <a:avLst>
                    <a:gd name="adj1" fmla="val 8660"/>
                    <a:gd name="adj2" fmla="val 4904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780" name="Group 779"/>
                <p:cNvGrpSpPr/>
                <p:nvPr/>
              </p:nvGrpSpPr>
              <p:grpSpPr>
                <a:xfrm>
                  <a:off x="5180475" y="5832022"/>
                  <a:ext cx="147758" cy="771112"/>
                  <a:chOff x="5260567" y="5844894"/>
                  <a:chExt cx="147758" cy="771112"/>
                </a:xfrm>
              </p:grpSpPr>
              <p:grpSp>
                <p:nvGrpSpPr>
                  <p:cNvPr id="880" name="Group 879"/>
                  <p:cNvGrpSpPr/>
                  <p:nvPr/>
                </p:nvGrpSpPr>
                <p:grpSpPr>
                  <a:xfrm>
                    <a:off x="528642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8" name="Oval 88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9" name="Oval 88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1" name="Rectangle 880"/>
                  <p:cNvSpPr/>
                  <p:nvPr/>
                </p:nvSpPr>
                <p:spPr>
                  <a:xfrm>
                    <a:off x="527903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2" name="Rectangle 881"/>
                  <p:cNvSpPr/>
                  <p:nvPr/>
                </p:nvSpPr>
                <p:spPr>
                  <a:xfrm>
                    <a:off x="527903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83" name="Group 882"/>
                  <p:cNvGrpSpPr/>
                  <p:nvPr/>
                </p:nvGrpSpPr>
                <p:grpSpPr>
                  <a:xfrm flipV="1">
                    <a:off x="528642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6" name="Oval 88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7" name="Oval 88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4" name="Rectangle 883"/>
                  <p:cNvSpPr/>
                  <p:nvPr/>
                </p:nvSpPr>
                <p:spPr>
                  <a:xfrm>
                    <a:off x="5329214" y="6014279"/>
                    <a:ext cx="36576" cy="44800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5" name="Trapezoid 884"/>
                  <p:cNvSpPr/>
                  <p:nvPr/>
                </p:nvSpPr>
                <p:spPr>
                  <a:xfrm flipV="1">
                    <a:off x="5260567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1" name="Group 780"/>
                <p:cNvGrpSpPr/>
                <p:nvPr/>
              </p:nvGrpSpPr>
              <p:grpSpPr>
                <a:xfrm>
                  <a:off x="5367886" y="5832022"/>
                  <a:ext cx="147758" cy="771112"/>
                  <a:chOff x="5442602" y="5844894"/>
                  <a:chExt cx="147758" cy="771112"/>
                </a:xfrm>
              </p:grpSpPr>
              <p:grpSp>
                <p:nvGrpSpPr>
                  <p:cNvPr id="870" name="Group 869"/>
                  <p:cNvGrpSpPr/>
                  <p:nvPr/>
                </p:nvGrpSpPr>
                <p:grpSpPr>
                  <a:xfrm>
                    <a:off x="5468460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8" name="Oval 87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9" name="Oval 87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1" name="Rectangle 870"/>
                  <p:cNvSpPr/>
                  <p:nvPr/>
                </p:nvSpPr>
                <p:spPr>
                  <a:xfrm>
                    <a:off x="5461377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2" name="Rectangle 871"/>
                  <p:cNvSpPr/>
                  <p:nvPr/>
                </p:nvSpPr>
                <p:spPr>
                  <a:xfrm>
                    <a:off x="5461377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73" name="Group 872"/>
                  <p:cNvGrpSpPr/>
                  <p:nvPr/>
                </p:nvGrpSpPr>
                <p:grpSpPr>
                  <a:xfrm flipV="1">
                    <a:off x="5468765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6" name="Oval 87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7" name="Oval 87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4" name="Rectangle 873"/>
                  <p:cNvSpPr/>
                  <p:nvPr/>
                </p:nvSpPr>
                <p:spPr>
                  <a:xfrm>
                    <a:off x="5497170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5" name="Trapezoid 874"/>
                  <p:cNvSpPr/>
                  <p:nvPr/>
                </p:nvSpPr>
                <p:spPr>
                  <a:xfrm flipV="1">
                    <a:off x="5442602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2" name="Group 781"/>
                <p:cNvGrpSpPr/>
                <p:nvPr/>
              </p:nvGrpSpPr>
              <p:grpSpPr>
                <a:xfrm>
                  <a:off x="5555297" y="5832022"/>
                  <a:ext cx="147758" cy="771112"/>
                  <a:chOff x="5624639" y="5844894"/>
                  <a:chExt cx="147758" cy="771112"/>
                </a:xfrm>
              </p:grpSpPr>
              <p:grpSp>
                <p:nvGrpSpPr>
                  <p:cNvPr id="860" name="Group 859"/>
                  <p:cNvGrpSpPr/>
                  <p:nvPr/>
                </p:nvGrpSpPr>
                <p:grpSpPr>
                  <a:xfrm>
                    <a:off x="5650496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8" name="Oval 86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9" name="Oval 86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1" name="Rectangle 860"/>
                  <p:cNvSpPr/>
                  <p:nvPr/>
                </p:nvSpPr>
                <p:spPr>
                  <a:xfrm>
                    <a:off x="5643108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>
                  <a:xfrm>
                    <a:off x="5643108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63" name="Group 862"/>
                  <p:cNvGrpSpPr/>
                  <p:nvPr/>
                </p:nvGrpSpPr>
                <p:grpSpPr>
                  <a:xfrm flipV="1">
                    <a:off x="5650496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6" name="Oval 86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7" name="Oval 86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4" name="Rectangle 863"/>
                  <p:cNvSpPr/>
                  <p:nvPr/>
                </p:nvSpPr>
                <p:spPr>
                  <a:xfrm>
                    <a:off x="568226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5" name="Trapezoid 864"/>
                  <p:cNvSpPr/>
                  <p:nvPr/>
                </p:nvSpPr>
                <p:spPr>
                  <a:xfrm flipV="1">
                    <a:off x="5624639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3" name="Group 782"/>
                <p:cNvGrpSpPr/>
                <p:nvPr/>
              </p:nvGrpSpPr>
              <p:grpSpPr>
                <a:xfrm>
                  <a:off x="5742708" y="5832022"/>
                  <a:ext cx="147758" cy="771112"/>
                  <a:chOff x="5801086" y="5844894"/>
                  <a:chExt cx="147758" cy="771112"/>
                </a:xfrm>
              </p:grpSpPr>
              <p:grpSp>
                <p:nvGrpSpPr>
                  <p:cNvPr id="850" name="Group 849"/>
                  <p:cNvGrpSpPr/>
                  <p:nvPr/>
                </p:nvGrpSpPr>
                <p:grpSpPr>
                  <a:xfrm>
                    <a:off x="582694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8" name="Oval 85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9" name="Oval 85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1" name="Rectangle 850"/>
                  <p:cNvSpPr/>
                  <p:nvPr/>
                </p:nvSpPr>
                <p:spPr>
                  <a:xfrm>
                    <a:off x="581955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2" name="Rectangle 851"/>
                  <p:cNvSpPr/>
                  <p:nvPr/>
                </p:nvSpPr>
                <p:spPr>
                  <a:xfrm>
                    <a:off x="581955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53" name="Group 852"/>
                  <p:cNvGrpSpPr/>
                  <p:nvPr/>
                </p:nvGrpSpPr>
                <p:grpSpPr>
                  <a:xfrm flipV="1">
                    <a:off x="582694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6" name="Oval 85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4" name="Rectangle 853"/>
                  <p:cNvSpPr/>
                  <p:nvPr/>
                </p:nvSpPr>
                <p:spPr>
                  <a:xfrm>
                    <a:off x="5854952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5" name="Trapezoid 854"/>
                  <p:cNvSpPr/>
                  <p:nvPr/>
                </p:nvSpPr>
                <p:spPr>
                  <a:xfrm flipV="1">
                    <a:off x="580108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4" name="Group 783"/>
                <p:cNvGrpSpPr/>
                <p:nvPr/>
              </p:nvGrpSpPr>
              <p:grpSpPr>
                <a:xfrm>
                  <a:off x="5930119" y="5832022"/>
                  <a:ext cx="147758" cy="771112"/>
                  <a:chOff x="5988710" y="5844894"/>
                  <a:chExt cx="147758" cy="771112"/>
                </a:xfrm>
              </p:grpSpPr>
              <p:grpSp>
                <p:nvGrpSpPr>
                  <p:cNvPr id="840" name="Group 839"/>
                  <p:cNvGrpSpPr/>
                  <p:nvPr/>
                </p:nvGrpSpPr>
                <p:grpSpPr>
                  <a:xfrm>
                    <a:off x="6014568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8" name="Oval 84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9" name="Oval 84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1" name="Rectangle 840"/>
                  <p:cNvSpPr/>
                  <p:nvPr/>
                </p:nvSpPr>
                <p:spPr>
                  <a:xfrm>
                    <a:off x="6007180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2" name="Rectangle 841"/>
                  <p:cNvSpPr/>
                  <p:nvPr/>
                </p:nvSpPr>
                <p:spPr>
                  <a:xfrm>
                    <a:off x="6007180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43" name="Group 842"/>
                  <p:cNvGrpSpPr/>
                  <p:nvPr/>
                </p:nvGrpSpPr>
                <p:grpSpPr>
                  <a:xfrm flipV="1">
                    <a:off x="6014568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6" name="Oval 84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7" name="Oval 84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4" name="Rectangle 843"/>
                  <p:cNvSpPr/>
                  <p:nvPr/>
                </p:nvSpPr>
                <p:spPr>
                  <a:xfrm>
                    <a:off x="604551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5" name="Trapezoid 844"/>
                  <p:cNvSpPr/>
                  <p:nvPr/>
                </p:nvSpPr>
                <p:spPr>
                  <a:xfrm flipV="1">
                    <a:off x="5988710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5" name="Group 784"/>
                <p:cNvGrpSpPr/>
                <p:nvPr/>
              </p:nvGrpSpPr>
              <p:grpSpPr>
                <a:xfrm>
                  <a:off x="6117530" y="5832022"/>
                  <a:ext cx="147758" cy="771112"/>
                  <a:chOff x="6170746" y="5844894"/>
                  <a:chExt cx="147758" cy="771112"/>
                </a:xfrm>
              </p:grpSpPr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619660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8" name="Oval 83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9" name="Oval 83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8921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2" name="Rectangle 831"/>
                  <p:cNvSpPr/>
                  <p:nvPr/>
                </p:nvSpPr>
                <p:spPr>
                  <a:xfrm>
                    <a:off x="618921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33" name="Group 832"/>
                  <p:cNvGrpSpPr/>
                  <p:nvPr/>
                </p:nvGrpSpPr>
                <p:grpSpPr>
                  <a:xfrm flipV="1">
                    <a:off x="619660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6" name="Oval 83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7" name="Oval 83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4" name="Rectangle 833"/>
                  <p:cNvSpPr/>
                  <p:nvPr/>
                </p:nvSpPr>
                <p:spPr>
                  <a:xfrm>
                    <a:off x="622618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5" name="Trapezoid 834"/>
                  <p:cNvSpPr/>
                  <p:nvPr/>
                </p:nvSpPr>
                <p:spPr>
                  <a:xfrm flipV="1">
                    <a:off x="617074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6" name="Group 785"/>
                <p:cNvGrpSpPr/>
                <p:nvPr/>
              </p:nvGrpSpPr>
              <p:grpSpPr>
                <a:xfrm>
                  <a:off x="6304941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20" name="Group 81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8" name="Oval 82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9" name="Oval 82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1" name="Rectangle 82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2" name="Rectangle 82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23" name="Group 82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6" name="Oval 82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7" name="Oval 82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4" name="Rectangle 82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5" name="Trapezoid 82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7" name="Group 786"/>
                <p:cNvGrpSpPr/>
                <p:nvPr/>
              </p:nvGrpSpPr>
              <p:grpSpPr>
                <a:xfrm>
                  <a:off x="4805653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10" name="Group 80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8" name="Oval 81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9" name="Oval 81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1" name="Rectangle 81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2" name="Rectangle 81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13" name="Group 81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6" name="Oval 81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7" name="Oval 81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4" name="Rectangle 81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5" name="Trapezoid 81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8" name="Group 787"/>
                <p:cNvGrpSpPr/>
                <p:nvPr/>
              </p:nvGrpSpPr>
              <p:grpSpPr>
                <a:xfrm>
                  <a:off x="4993064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00" name="Group 79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8" name="Oval 80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9" name="Oval 80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1" name="Rectangle 80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2" name="Rectangle 80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03" name="Group 80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6" name="Oval 80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7" name="Oval 80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4" name="Rectangle 80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5" name="Trapezoid 80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9" name="Group 788"/>
                <p:cNvGrpSpPr/>
                <p:nvPr/>
              </p:nvGrpSpPr>
              <p:grpSpPr>
                <a:xfrm>
                  <a:off x="6492352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790" name="Group 78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8" name="Oval 79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9" name="Oval 79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1" name="Rectangle 79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2" name="Rectangle 79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93" name="Group 79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6" name="Oval 79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7" name="Oval 79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4" name="Rectangle 79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5" name="Trapezoid 79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grpSp>
            <p:nvGrpSpPr>
              <p:cNvPr id="641" name="Group 640"/>
              <p:cNvGrpSpPr/>
              <p:nvPr/>
            </p:nvGrpSpPr>
            <p:grpSpPr>
              <a:xfrm flipH="1">
                <a:off x="791004" y="3913769"/>
                <a:ext cx="1048351" cy="730574"/>
                <a:chOff x="5549949" y="4174745"/>
                <a:chExt cx="1310439" cy="913217"/>
              </a:xfrm>
            </p:grpSpPr>
            <p:grpSp>
              <p:nvGrpSpPr>
                <p:cNvPr id="651" name="Group 650"/>
                <p:cNvGrpSpPr/>
                <p:nvPr/>
              </p:nvGrpSpPr>
              <p:grpSpPr>
                <a:xfrm>
                  <a:off x="5744022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62" name="Rectangle 76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3" name="Straight Connector 76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2" name="Group 651"/>
                <p:cNvGrpSpPr/>
                <p:nvPr/>
              </p:nvGrpSpPr>
              <p:grpSpPr>
                <a:xfrm>
                  <a:off x="574620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9" name="Rectangle 75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60" name="Oval 75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3" name="Group 652"/>
                <p:cNvGrpSpPr/>
                <p:nvPr/>
              </p:nvGrpSpPr>
              <p:grpSpPr>
                <a:xfrm>
                  <a:off x="6197671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7" name="Rectangle 75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4" name="Group 653"/>
                <p:cNvGrpSpPr/>
                <p:nvPr/>
              </p:nvGrpSpPr>
              <p:grpSpPr>
                <a:xfrm>
                  <a:off x="619985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4" name="Rectangle 75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5" name="Oval 75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5" name="Group 654"/>
                <p:cNvGrpSpPr/>
                <p:nvPr/>
              </p:nvGrpSpPr>
              <p:grpSpPr>
                <a:xfrm>
                  <a:off x="6530215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2" name="Rectangle 75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6532394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9" name="Rectangle 74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0" name="Oval 74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7" name="Group 656"/>
                <p:cNvGrpSpPr/>
                <p:nvPr/>
              </p:nvGrpSpPr>
              <p:grpSpPr>
                <a:xfrm flipV="1">
                  <a:off x="5751220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7" name="Rectangle 74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8" name="Straight Connector 74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8" name="Group 657"/>
                <p:cNvGrpSpPr/>
                <p:nvPr/>
              </p:nvGrpSpPr>
              <p:grpSpPr>
                <a:xfrm flipV="1">
                  <a:off x="575339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4" name="Rectangle 74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5" name="Oval 74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6" name="Straight Connector 74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9" name="Group 658"/>
                <p:cNvGrpSpPr/>
                <p:nvPr/>
              </p:nvGrpSpPr>
              <p:grpSpPr>
                <a:xfrm flipV="1">
                  <a:off x="6204869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2" name="Rectangle 74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3" name="Straight Connector 74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0" name="Group 659"/>
                <p:cNvGrpSpPr/>
                <p:nvPr/>
              </p:nvGrpSpPr>
              <p:grpSpPr>
                <a:xfrm flipV="1">
                  <a:off x="620704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9" name="Rectangle 73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0" name="Oval 73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1" name="Straight Connector 74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1" name="Group 660"/>
                <p:cNvGrpSpPr/>
                <p:nvPr/>
              </p:nvGrpSpPr>
              <p:grpSpPr>
                <a:xfrm flipV="1">
                  <a:off x="6537413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37" name="Rectangle 73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8" name="Straight Connector 73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2" name="Group 661"/>
                <p:cNvGrpSpPr/>
                <p:nvPr/>
              </p:nvGrpSpPr>
              <p:grpSpPr>
                <a:xfrm flipV="1">
                  <a:off x="6539592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4" name="Rectangle 73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35" name="Oval 73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6" name="Straight Connector 73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3" name="Group 662"/>
                <p:cNvGrpSpPr/>
                <p:nvPr/>
              </p:nvGrpSpPr>
              <p:grpSpPr>
                <a:xfrm>
                  <a:off x="5549949" y="4233366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710" name="Group 709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9" name="Rectangle 72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0" name="Rectangle 72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31" name="Group 73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32" name="Oval 73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33" name="Straight Connector 73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1" name="Group 710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4" name="Rectangle 72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5" name="Rectangle 72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6" name="Group 72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7" name="Oval 72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8" name="Straight Connector 72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2" name="Group 711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9" name="Rectangle 71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0" name="Rectangle 71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1" name="Group 72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2" name="Oval 72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3" name="Straight Connector 72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3" name="Group 712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4" name="Rectangle 71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15" name="Rectangle 71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16" name="Group 71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17" name="Oval 71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18" name="Straight Connector 71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664" name="Group 663"/>
                <p:cNvGrpSpPr/>
                <p:nvPr/>
              </p:nvGrpSpPr>
              <p:grpSpPr>
                <a:xfrm>
                  <a:off x="5657106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8" name="Rectangle 70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9" name="Straight Connector 70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5" name="Group 664"/>
                <p:cNvGrpSpPr/>
                <p:nvPr/>
              </p:nvGrpSpPr>
              <p:grpSpPr>
                <a:xfrm>
                  <a:off x="5812047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6" name="Rectangle 70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7" name="Straight Connector 70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6" name="Group 665"/>
                <p:cNvGrpSpPr/>
                <p:nvPr/>
              </p:nvGrpSpPr>
              <p:grpSpPr>
                <a:xfrm>
                  <a:off x="5966988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4" name="Rectangle 703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5" name="Straight Connector 704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7" name="Group 666"/>
                <p:cNvGrpSpPr/>
                <p:nvPr/>
              </p:nvGrpSpPr>
              <p:grpSpPr>
                <a:xfrm>
                  <a:off x="6121929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3" name="Straight Connector 702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8" name="Group 667"/>
                <p:cNvGrpSpPr/>
                <p:nvPr/>
              </p:nvGrpSpPr>
              <p:grpSpPr>
                <a:xfrm>
                  <a:off x="6276870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0" name="Rectangle 699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1" name="Straight Connector 700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9" name="Group 668"/>
                <p:cNvGrpSpPr/>
                <p:nvPr/>
              </p:nvGrpSpPr>
              <p:grpSpPr>
                <a:xfrm>
                  <a:off x="6586755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8" name="Rectangle 69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9" name="Straight Connector 69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0" name="Group 669"/>
                <p:cNvGrpSpPr/>
                <p:nvPr/>
              </p:nvGrpSpPr>
              <p:grpSpPr>
                <a:xfrm>
                  <a:off x="6431811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6" name="Rectangle 69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7" name="Straight Connector 69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1" name="Group 670"/>
                <p:cNvGrpSpPr/>
                <p:nvPr/>
              </p:nvGrpSpPr>
              <p:grpSpPr>
                <a:xfrm flipH="1">
                  <a:off x="6681047" y="4219241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672" name="Group 671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91" name="Rectangle 69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92" name="Rectangle 69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93" name="Group 69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94" name="Oval 69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5" name="Straight Connector 69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3" name="Group 672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6" name="Rectangle 68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7" name="Rectangle 68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8" name="Group 68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9" name="Oval 68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0" name="Straight Connector 68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4" name="Group 673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1" name="Rectangle 68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2" name="Rectangle 68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3" name="Group 68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4" name="Oval 68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5" name="Straight Connector 68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5" name="Group 674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76" name="Rectangle 67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77" name="Rectangle 67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78" name="Group 67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79" name="Oval 67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0" name="Straight Connector 67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grpSp>
          <p:nvGrpSpPr>
            <p:cNvPr id="598" name="Group 597"/>
            <p:cNvGrpSpPr/>
            <p:nvPr/>
          </p:nvGrpSpPr>
          <p:grpSpPr>
            <a:xfrm>
              <a:off x="1672121" y="5496678"/>
              <a:ext cx="277479" cy="120458"/>
              <a:chOff x="5928470" y="5518475"/>
              <a:chExt cx="346849" cy="150573"/>
            </a:xfrm>
          </p:grpSpPr>
          <p:sp>
            <p:nvSpPr>
              <p:cNvPr id="900" name="Rectangle 899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902" name="Straight Connector 901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6" name="Group 605"/>
            <p:cNvGrpSpPr/>
            <p:nvPr/>
          </p:nvGrpSpPr>
          <p:grpSpPr>
            <a:xfrm>
              <a:off x="1227563" y="5496678"/>
              <a:ext cx="277479" cy="120458"/>
              <a:chOff x="5928470" y="5518475"/>
              <a:chExt cx="346849" cy="150573"/>
            </a:xfrm>
          </p:grpSpPr>
          <p:sp>
            <p:nvSpPr>
              <p:cNvPr id="897" name="Rectangle 896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9" name="Straight Connector 898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7" name="Group 606"/>
            <p:cNvGrpSpPr/>
            <p:nvPr/>
          </p:nvGrpSpPr>
          <p:grpSpPr>
            <a:xfrm>
              <a:off x="784943" y="5496678"/>
              <a:ext cx="277479" cy="120458"/>
              <a:chOff x="5928470" y="5518475"/>
              <a:chExt cx="346849" cy="150573"/>
            </a:xfrm>
          </p:grpSpPr>
          <p:sp>
            <p:nvSpPr>
              <p:cNvPr id="894" name="Rectangle 893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6" name="Straight Connector 895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3" name="Black at meter base"/>
          <p:cNvGrpSpPr/>
          <p:nvPr/>
        </p:nvGrpSpPr>
        <p:grpSpPr>
          <a:xfrm>
            <a:off x="981995" y="2080337"/>
            <a:ext cx="6672324" cy="4047201"/>
            <a:chOff x="981995" y="2080337"/>
            <a:chExt cx="6672324" cy="4047201"/>
          </a:xfrm>
        </p:grpSpPr>
        <p:grpSp>
          <p:nvGrpSpPr>
            <p:cNvPr id="240" name="Black at meter base"/>
            <p:cNvGrpSpPr/>
            <p:nvPr/>
          </p:nvGrpSpPr>
          <p:grpSpPr>
            <a:xfrm>
              <a:off x="981995" y="2080337"/>
              <a:ext cx="6672324" cy="4047201"/>
              <a:chOff x="981995" y="2080337"/>
              <a:chExt cx="6672324" cy="4047201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7555564" y="2080337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2" name="Rectangle 1011"/>
              <p:cNvSpPr/>
              <p:nvPr/>
            </p:nvSpPr>
            <p:spPr>
              <a:xfrm>
                <a:off x="6410351" y="2125318"/>
                <a:ext cx="1188720" cy="3291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6" name="Freeform 1015"/>
              <p:cNvSpPr/>
              <p:nvPr/>
            </p:nvSpPr>
            <p:spPr>
              <a:xfrm rot="5400000" flipH="1">
                <a:off x="1717814" y="1389499"/>
                <a:ext cx="4002220" cy="5473857"/>
              </a:xfrm>
              <a:custGeom>
                <a:avLst/>
                <a:gdLst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19916 w 4013650"/>
                  <a:gd name="connsiteY3" fmla="*/ 18908 h 5474587"/>
                  <a:gd name="connsiteX4" fmla="*/ 0 w 4013650"/>
                  <a:gd name="connsiteY4" fmla="*/ 0 h 5474587"/>
                  <a:gd name="connsiteX5" fmla="*/ 17837 w 4013650"/>
                  <a:gd name="connsiteY5" fmla="*/ 5474587 h 5474587"/>
                  <a:gd name="connsiteX6" fmla="*/ 18091 w 4013650"/>
                  <a:gd name="connsiteY6" fmla="*/ 5474587 h 5474587"/>
                  <a:gd name="connsiteX7" fmla="*/ 44171 w 4013650"/>
                  <a:gd name="connsiteY7" fmla="*/ 5474587 h 5474587"/>
                  <a:gd name="connsiteX8" fmla="*/ 237547 w 4013650"/>
                  <a:gd name="connsiteY8" fmla="*/ 5474587 h 5474587"/>
                  <a:gd name="connsiteX9" fmla="*/ 237547 w 4013650"/>
                  <a:gd name="connsiteY9" fmla="*/ 5448253 h 5474587"/>
                  <a:gd name="connsiteX10" fmla="*/ 44171 w 4013650"/>
                  <a:gd name="connsiteY10" fmla="*/ 5448253 h 5474587"/>
                  <a:gd name="connsiteX11" fmla="*/ 44171 w 4013650"/>
                  <a:gd name="connsiteY11" fmla="*/ 5026518 h 5474587"/>
                  <a:gd name="connsiteX12" fmla="*/ 237546 w 4013650"/>
                  <a:gd name="connsiteY12" fmla="*/ 5026518 h 5474587"/>
                  <a:gd name="connsiteX13" fmla="*/ 237546 w 4013650"/>
                  <a:gd name="connsiteY13" fmla="*/ 5000184 h 5474587"/>
                  <a:gd name="connsiteX14" fmla="*/ 44171 w 4013650"/>
                  <a:gd name="connsiteY14" fmla="*/ 5000184 h 5474587"/>
                  <a:gd name="connsiteX15" fmla="*/ 44171 w 4013650"/>
                  <a:gd name="connsiteY15" fmla="*/ 4575147 h 5474587"/>
                  <a:gd name="connsiteX16" fmla="*/ 237547 w 4013650"/>
                  <a:gd name="connsiteY16" fmla="*/ 4575147 h 5474587"/>
                  <a:gd name="connsiteX17" fmla="*/ 237547 w 4013650"/>
                  <a:gd name="connsiteY17" fmla="*/ 4548813 h 5474587"/>
                  <a:gd name="connsiteX18" fmla="*/ 44171 w 4013650"/>
                  <a:gd name="connsiteY18" fmla="*/ 4548813 h 5474587"/>
                  <a:gd name="connsiteX19" fmla="*/ 44171 w 4013650"/>
                  <a:gd name="connsiteY19" fmla="*/ 4414982 h 5474587"/>
                  <a:gd name="connsiteX20" fmla="*/ 237547 w 4013650"/>
                  <a:gd name="connsiteY20" fmla="*/ 4414982 h 5474587"/>
                  <a:gd name="connsiteX21" fmla="*/ 237547 w 4013650"/>
                  <a:gd name="connsiteY21" fmla="*/ 4388648 h 5474587"/>
                  <a:gd name="connsiteX22" fmla="*/ 44171 w 4013650"/>
                  <a:gd name="connsiteY22" fmla="*/ 4388648 h 5474587"/>
                  <a:gd name="connsiteX23" fmla="*/ 44171 w 4013650"/>
                  <a:gd name="connsiteY23" fmla="*/ 4011547 h 5474587"/>
                  <a:gd name="connsiteX24" fmla="*/ 40538 w 4013650"/>
                  <a:gd name="connsiteY24" fmla="*/ 4011547 h 5474587"/>
                  <a:gd name="connsiteX25" fmla="*/ 48157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0 w 4013650"/>
                  <a:gd name="connsiteY3" fmla="*/ 0 h 5474587"/>
                  <a:gd name="connsiteX4" fmla="*/ 17837 w 4013650"/>
                  <a:gd name="connsiteY4" fmla="*/ 5474587 h 5474587"/>
                  <a:gd name="connsiteX5" fmla="*/ 18091 w 4013650"/>
                  <a:gd name="connsiteY5" fmla="*/ 5474587 h 5474587"/>
                  <a:gd name="connsiteX6" fmla="*/ 44171 w 4013650"/>
                  <a:gd name="connsiteY6" fmla="*/ 5474587 h 5474587"/>
                  <a:gd name="connsiteX7" fmla="*/ 237547 w 4013650"/>
                  <a:gd name="connsiteY7" fmla="*/ 5474587 h 5474587"/>
                  <a:gd name="connsiteX8" fmla="*/ 237547 w 4013650"/>
                  <a:gd name="connsiteY8" fmla="*/ 5448253 h 5474587"/>
                  <a:gd name="connsiteX9" fmla="*/ 44171 w 4013650"/>
                  <a:gd name="connsiteY9" fmla="*/ 5448253 h 5474587"/>
                  <a:gd name="connsiteX10" fmla="*/ 44171 w 4013650"/>
                  <a:gd name="connsiteY10" fmla="*/ 5026518 h 5474587"/>
                  <a:gd name="connsiteX11" fmla="*/ 237546 w 4013650"/>
                  <a:gd name="connsiteY11" fmla="*/ 5026518 h 5474587"/>
                  <a:gd name="connsiteX12" fmla="*/ 237546 w 4013650"/>
                  <a:gd name="connsiteY12" fmla="*/ 5000184 h 5474587"/>
                  <a:gd name="connsiteX13" fmla="*/ 44171 w 4013650"/>
                  <a:gd name="connsiteY13" fmla="*/ 5000184 h 5474587"/>
                  <a:gd name="connsiteX14" fmla="*/ 44171 w 4013650"/>
                  <a:gd name="connsiteY14" fmla="*/ 4575147 h 5474587"/>
                  <a:gd name="connsiteX15" fmla="*/ 237547 w 4013650"/>
                  <a:gd name="connsiteY15" fmla="*/ 4575147 h 5474587"/>
                  <a:gd name="connsiteX16" fmla="*/ 237547 w 4013650"/>
                  <a:gd name="connsiteY16" fmla="*/ 4548813 h 5474587"/>
                  <a:gd name="connsiteX17" fmla="*/ 44171 w 4013650"/>
                  <a:gd name="connsiteY17" fmla="*/ 4548813 h 5474587"/>
                  <a:gd name="connsiteX18" fmla="*/ 44171 w 4013650"/>
                  <a:gd name="connsiteY18" fmla="*/ 4414982 h 5474587"/>
                  <a:gd name="connsiteX19" fmla="*/ 237547 w 4013650"/>
                  <a:gd name="connsiteY19" fmla="*/ 4414982 h 5474587"/>
                  <a:gd name="connsiteX20" fmla="*/ 237547 w 4013650"/>
                  <a:gd name="connsiteY20" fmla="*/ 4388648 h 5474587"/>
                  <a:gd name="connsiteX21" fmla="*/ 44171 w 4013650"/>
                  <a:gd name="connsiteY21" fmla="*/ 4388648 h 5474587"/>
                  <a:gd name="connsiteX22" fmla="*/ 44171 w 4013650"/>
                  <a:gd name="connsiteY22" fmla="*/ 4011547 h 5474587"/>
                  <a:gd name="connsiteX23" fmla="*/ 40538 w 4013650"/>
                  <a:gd name="connsiteY23" fmla="*/ 4011547 h 5474587"/>
                  <a:gd name="connsiteX24" fmla="*/ 48157 w 4013650"/>
                  <a:gd name="connsiteY24" fmla="*/ 46448 h 5474587"/>
                  <a:gd name="connsiteX25" fmla="*/ 4013650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0 w 4013650"/>
                  <a:gd name="connsiteY2" fmla="*/ 0 h 5474587"/>
                  <a:gd name="connsiteX3" fmla="*/ 17837 w 4013650"/>
                  <a:gd name="connsiteY3" fmla="*/ 5474587 h 5474587"/>
                  <a:gd name="connsiteX4" fmla="*/ 18091 w 4013650"/>
                  <a:gd name="connsiteY4" fmla="*/ 5474587 h 5474587"/>
                  <a:gd name="connsiteX5" fmla="*/ 44171 w 4013650"/>
                  <a:gd name="connsiteY5" fmla="*/ 5474587 h 5474587"/>
                  <a:gd name="connsiteX6" fmla="*/ 237547 w 4013650"/>
                  <a:gd name="connsiteY6" fmla="*/ 5474587 h 5474587"/>
                  <a:gd name="connsiteX7" fmla="*/ 237547 w 4013650"/>
                  <a:gd name="connsiteY7" fmla="*/ 5448253 h 5474587"/>
                  <a:gd name="connsiteX8" fmla="*/ 44171 w 4013650"/>
                  <a:gd name="connsiteY8" fmla="*/ 5448253 h 5474587"/>
                  <a:gd name="connsiteX9" fmla="*/ 44171 w 4013650"/>
                  <a:gd name="connsiteY9" fmla="*/ 5026518 h 5474587"/>
                  <a:gd name="connsiteX10" fmla="*/ 237546 w 4013650"/>
                  <a:gd name="connsiteY10" fmla="*/ 5026518 h 5474587"/>
                  <a:gd name="connsiteX11" fmla="*/ 237546 w 4013650"/>
                  <a:gd name="connsiteY11" fmla="*/ 5000184 h 5474587"/>
                  <a:gd name="connsiteX12" fmla="*/ 44171 w 4013650"/>
                  <a:gd name="connsiteY12" fmla="*/ 5000184 h 5474587"/>
                  <a:gd name="connsiteX13" fmla="*/ 44171 w 4013650"/>
                  <a:gd name="connsiteY13" fmla="*/ 4575147 h 5474587"/>
                  <a:gd name="connsiteX14" fmla="*/ 237547 w 4013650"/>
                  <a:gd name="connsiteY14" fmla="*/ 4575147 h 5474587"/>
                  <a:gd name="connsiteX15" fmla="*/ 237547 w 4013650"/>
                  <a:gd name="connsiteY15" fmla="*/ 4548813 h 5474587"/>
                  <a:gd name="connsiteX16" fmla="*/ 44171 w 4013650"/>
                  <a:gd name="connsiteY16" fmla="*/ 4548813 h 5474587"/>
                  <a:gd name="connsiteX17" fmla="*/ 44171 w 4013650"/>
                  <a:gd name="connsiteY17" fmla="*/ 4414982 h 5474587"/>
                  <a:gd name="connsiteX18" fmla="*/ 237547 w 4013650"/>
                  <a:gd name="connsiteY18" fmla="*/ 4414982 h 5474587"/>
                  <a:gd name="connsiteX19" fmla="*/ 237547 w 4013650"/>
                  <a:gd name="connsiteY19" fmla="*/ 4388648 h 5474587"/>
                  <a:gd name="connsiteX20" fmla="*/ 44171 w 4013650"/>
                  <a:gd name="connsiteY20" fmla="*/ 4388648 h 5474587"/>
                  <a:gd name="connsiteX21" fmla="*/ 44171 w 4013650"/>
                  <a:gd name="connsiteY21" fmla="*/ 4011547 h 5474587"/>
                  <a:gd name="connsiteX22" fmla="*/ 40538 w 4013650"/>
                  <a:gd name="connsiteY22" fmla="*/ 4011547 h 5474587"/>
                  <a:gd name="connsiteX23" fmla="*/ 48157 w 4013650"/>
                  <a:gd name="connsiteY23" fmla="*/ 46448 h 5474587"/>
                  <a:gd name="connsiteX24" fmla="*/ 4013650 w 4013650"/>
                  <a:gd name="connsiteY24" fmla="*/ 46448 h 547458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29108 w 4002220"/>
                  <a:gd name="connsiteY22" fmla="*/ 4010817 h 5473857"/>
                  <a:gd name="connsiteX23" fmla="*/ 36727 w 4002220"/>
                  <a:gd name="connsiteY23" fmla="*/ 45718 h 5473857"/>
                  <a:gd name="connsiteX24" fmla="*/ 4002220 w 4002220"/>
                  <a:gd name="connsiteY24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36727 w 4002220"/>
                  <a:gd name="connsiteY22" fmla="*/ 45718 h 5473857"/>
                  <a:gd name="connsiteX23" fmla="*/ 4002220 w 4002220"/>
                  <a:gd name="connsiteY23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6727 w 4002220"/>
                  <a:gd name="connsiteY21" fmla="*/ 45718 h 5473857"/>
                  <a:gd name="connsiteX22" fmla="*/ 4002220 w 4002220"/>
                  <a:gd name="connsiteY22" fmla="*/ 45718 h 547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002220" h="5473857">
                    <a:moveTo>
                      <a:pt x="4002220" y="45718"/>
                    </a:moveTo>
                    <a:lnTo>
                      <a:pt x="4002220" y="0"/>
                    </a:lnTo>
                    <a:lnTo>
                      <a:pt x="0" y="3080"/>
                    </a:lnTo>
                    <a:cubicBezTo>
                      <a:pt x="3406" y="1816512"/>
                      <a:pt x="3001" y="3660425"/>
                      <a:pt x="6407" y="5473857"/>
                    </a:cubicBezTo>
                    <a:lnTo>
                      <a:pt x="6661" y="5473857"/>
                    </a:lnTo>
                    <a:lnTo>
                      <a:pt x="32741" y="5473857"/>
                    </a:lnTo>
                    <a:lnTo>
                      <a:pt x="226117" y="5473857"/>
                    </a:lnTo>
                    <a:lnTo>
                      <a:pt x="226117" y="5447523"/>
                    </a:lnTo>
                    <a:lnTo>
                      <a:pt x="32741" y="5447523"/>
                    </a:lnTo>
                    <a:lnTo>
                      <a:pt x="32741" y="5025788"/>
                    </a:lnTo>
                    <a:lnTo>
                      <a:pt x="226116" y="5025788"/>
                    </a:lnTo>
                    <a:lnTo>
                      <a:pt x="226116" y="4999454"/>
                    </a:lnTo>
                    <a:lnTo>
                      <a:pt x="32741" y="4999454"/>
                    </a:lnTo>
                    <a:lnTo>
                      <a:pt x="32741" y="4574417"/>
                    </a:lnTo>
                    <a:lnTo>
                      <a:pt x="226117" y="4574417"/>
                    </a:lnTo>
                    <a:lnTo>
                      <a:pt x="226117" y="4548083"/>
                    </a:lnTo>
                    <a:lnTo>
                      <a:pt x="32741" y="4548083"/>
                    </a:lnTo>
                    <a:lnTo>
                      <a:pt x="32741" y="4414252"/>
                    </a:lnTo>
                    <a:lnTo>
                      <a:pt x="226117" y="4414252"/>
                    </a:lnTo>
                    <a:lnTo>
                      <a:pt x="226117" y="4387918"/>
                    </a:lnTo>
                    <a:lnTo>
                      <a:pt x="32741" y="4387918"/>
                    </a:lnTo>
                    <a:cubicBezTo>
                      <a:pt x="34070" y="2940518"/>
                      <a:pt x="35398" y="1493118"/>
                      <a:pt x="36727" y="45718"/>
                    </a:cubicBezTo>
                    <a:lnTo>
                      <a:pt x="4002220" y="45718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67" name="Oval 966"/>
            <p:cNvSpPr/>
            <p:nvPr/>
          </p:nvSpPr>
          <p:spPr>
            <a:xfrm>
              <a:off x="6377217" y="4582206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C"/>
          <p:cNvGrpSpPr/>
          <p:nvPr/>
        </p:nvGrpSpPr>
        <p:grpSpPr>
          <a:xfrm>
            <a:off x="3970693" y="1098735"/>
            <a:ext cx="5173307" cy="2986758"/>
            <a:chOff x="3970693" y="1098735"/>
            <a:chExt cx="5173307" cy="2986758"/>
          </a:xfrm>
        </p:grpSpPr>
        <p:sp>
          <p:nvSpPr>
            <p:cNvPr id="911" name="Freeform 910"/>
            <p:cNvSpPr/>
            <p:nvPr/>
          </p:nvSpPr>
          <p:spPr>
            <a:xfrm rot="5400000" flipH="1">
              <a:off x="4704525" y="364903"/>
              <a:ext cx="2743200" cy="4210863"/>
            </a:xfrm>
            <a:custGeom>
              <a:avLst/>
              <a:gdLst>
                <a:gd name="connsiteX0" fmla="*/ 2743200 w 2743200"/>
                <a:gd name="connsiteY0" fmla="*/ 4210863 h 4210863"/>
                <a:gd name="connsiteX1" fmla="*/ 2743200 w 2743200"/>
                <a:gd name="connsiteY1" fmla="*/ 4177946 h 4210863"/>
                <a:gd name="connsiteX2" fmla="*/ 34282 w 2743200"/>
                <a:gd name="connsiteY2" fmla="*/ 4177946 h 4210863"/>
                <a:gd name="connsiteX3" fmla="*/ 34282 w 2743200"/>
                <a:gd name="connsiteY3" fmla="*/ 0 h 4210863"/>
                <a:gd name="connsiteX4" fmla="*/ 1365 w 2743200"/>
                <a:gd name="connsiteY4" fmla="*/ 0 h 4210863"/>
                <a:gd name="connsiteX5" fmla="*/ 1365 w 2743200"/>
                <a:gd name="connsiteY5" fmla="*/ 4177946 h 4210863"/>
                <a:gd name="connsiteX6" fmla="*/ 0 w 2743200"/>
                <a:gd name="connsiteY6" fmla="*/ 4177946 h 4210863"/>
                <a:gd name="connsiteX7" fmla="*/ 0 w 2743200"/>
                <a:gd name="connsiteY7" fmla="*/ 4210863 h 4210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3200" h="4210863">
                  <a:moveTo>
                    <a:pt x="2743200" y="4210863"/>
                  </a:moveTo>
                  <a:lnTo>
                    <a:pt x="2743200" y="4177946"/>
                  </a:lnTo>
                  <a:lnTo>
                    <a:pt x="34282" y="4177946"/>
                  </a:lnTo>
                  <a:lnTo>
                    <a:pt x="34282" y="0"/>
                  </a:lnTo>
                  <a:lnTo>
                    <a:pt x="1365" y="0"/>
                  </a:lnTo>
                  <a:lnTo>
                    <a:pt x="1365" y="4177946"/>
                  </a:lnTo>
                  <a:lnTo>
                    <a:pt x="0" y="4177946"/>
                  </a:lnTo>
                  <a:lnTo>
                    <a:pt x="0" y="4210863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8237015" y="3162163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8" name="Transformers"/>
          <p:cNvGrpSpPr/>
          <p:nvPr/>
        </p:nvGrpSpPr>
        <p:grpSpPr>
          <a:xfrm>
            <a:off x="304800" y="235472"/>
            <a:ext cx="3742917" cy="2130464"/>
            <a:chOff x="304800" y="235472"/>
            <a:chExt cx="3742917" cy="2130464"/>
          </a:xfrm>
        </p:grpSpPr>
        <p:grpSp>
          <p:nvGrpSpPr>
            <p:cNvPr id="57" name="Group 56"/>
            <p:cNvGrpSpPr/>
            <p:nvPr/>
          </p:nvGrpSpPr>
          <p:grpSpPr>
            <a:xfrm>
              <a:off x="1351843" y="914400"/>
              <a:ext cx="2695874" cy="41148"/>
              <a:chOff x="1351843" y="914400"/>
              <a:chExt cx="2695874" cy="41148"/>
            </a:xfrm>
          </p:grpSpPr>
          <p:sp>
            <p:nvSpPr>
              <p:cNvPr id="212" name="Oval 211"/>
              <p:cNvSpPr/>
              <p:nvPr/>
            </p:nvSpPr>
            <p:spPr>
              <a:xfrm>
                <a:off x="2634247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718434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351843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436030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922382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006569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2993522" y="714103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16152" y="717060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33748" y="720016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664522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2634247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2718434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382118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1351843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1436030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52657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66770" y="301666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80" name="Group 179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9" name="Freeform 188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Freeform 190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Freeform 192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Freeform 193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2" name="Freeform 181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Freeform 182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Pie 12"/>
            <p:cNvSpPr/>
            <p:nvPr/>
          </p:nvSpPr>
          <p:spPr>
            <a:xfrm flipH="1" flipV="1">
              <a:off x="2987110" y="604054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099883" y="235472"/>
              <a:ext cx="86331" cy="69397"/>
              <a:chOff x="1053026" y="382875"/>
              <a:chExt cx="95923" cy="77108"/>
            </a:xfrm>
          </p:grpSpPr>
          <p:sp>
            <p:nvSpPr>
              <p:cNvPr id="17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flipH="1">
              <a:off x="3707026" y="235472"/>
              <a:ext cx="86331" cy="69397"/>
              <a:chOff x="1053026" y="382875"/>
              <a:chExt cx="95923" cy="77108"/>
            </a:xfrm>
          </p:grpSpPr>
          <p:sp>
            <p:nvSpPr>
              <p:cNvPr id="176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043315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71" name="Oval 170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4" name="Straight Connector 173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3656648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66" name="Oval 165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Oval 17"/>
            <p:cNvSpPr/>
            <p:nvPr/>
          </p:nvSpPr>
          <p:spPr>
            <a:xfrm>
              <a:off x="3333812" y="763993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64575" y="786111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58282" y="779253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Delay 97"/>
            <p:cNvSpPr/>
            <p:nvPr/>
          </p:nvSpPr>
          <p:spPr>
            <a:xfrm flipH="1">
              <a:off x="2976160" y="79735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Delay 97"/>
            <p:cNvSpPr/>
            <p:nvPr/>
          </p:nvSpPr>
          <p:spPr>
            <a:xfrm>
              <a:off x="3749094" y="79725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366731" y="796518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901153" y="801194"/>
              <a:ext cx="68739" cy="111615"/>
              <a:chOff x="832215" y="1011168"/>
              <a:chExt cx="76377" cy="124017"/>
            </a:xfrm>
          </p:grpSpPr>
          <p:sp>
            <p:nvSpPr>
              <p:cNvPr id="162" name="Rectangle 161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916311" y="798263"/>
              <a:ext cx="68739" cy="111615"/>
              <a:chOff x="832215" y="1011168"/>
              <a:chExt cx="76377" cy="124017"/>
            </a:xfrm>
          </p:grpSpPr>
          <p:sp>
            <p:nvSpPr>
              <p:cNvPr id="158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789400" y="304623"/>
              <a:ext cx="762171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42" name="Group 141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51" name="Freeform 150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Freeform 156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44" name="Freeform 143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Freeform 145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Freeform 149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8" name="Pie 27"/>
            <p:cNvSpPr/>
            <p:nvPr/>
          </p:nvSpPr>
          <p:spPr>
            <a:xfrm flipH="1" flipV="1">
              <a:off x="1709739" y="607011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22513" y="238429"/>
              <a:ext cx="86331" cy="69397"/>
              <a:chOff x="1053026" y="382875"/>
              <a:chExt cx="95923" cy="77108"/>
            </a:xfrm>
          </p:grpSpPr>
          <p:sp>
            <p:nvSpPr>
              <p:cNvPr id="14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flipH="1">
              <a:off x="2429655" y="238429"/>
              <a:ext cx="86331" cy="69397"/>
              <a:chOff x="1053026" y="382875"/>
              <a:chExt cx="95923" cy="77108"/>
            </a:xfrm>
          </p:grpSpPr>
          <p:sp>
            <p:nvSpPr>
              <p:cNvPr id="13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765944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33" name="Oval 132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 flipH="1">
              <a:off x="2379278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28" name="Oval 127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/>
            <p:cNvSpPr/>
            <p:nvPr/>
          </p:nvSpPr>
          <p:spPr>
            <a:xfrm>
              <a:off x="2056442" y="766950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87204" y="789068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80911" y="782210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Delay 97"/>
            <p:cNvSpPr/>
            <p:nvPr/>
          </p:nvSpPr>
          <p:spPr>
            <a:xfrm flipH="1">
              <a:off x="1698790" y="80031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elay 97"/>
            <p:cNvSpPr/>
            <p:nvPr/>
          </p:nvSpPr>
          <p:spPr>
            <a:xfrm>
              <a:off x="2471723" y="800212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089360" y="799475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623783" y="804151"/>
              <a:ext cx="68739" cy="111615"/>
              <a:chOff x="832215" y="1011168"/>
              <a:chExt cx="76377" cy="124017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638941" y="801220"/>
              <a:ext cx="68739" cy="111615"/>
              <a:chOff x="832215" y="1011168"/>
              <a:chExt cx="76377" cy="124017"/>
            </a:xfrm>
          </p:grpSpPr>
          <p:sp>
            <p:nvSpPr>
              <p:cNvPr id="120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506996" y="307579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04" name="Group 103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13" name="Freeform 112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Freeform 113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Freeform 116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06" name="Freeform 10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4" name="Group 43"/>
            <p:cNvGrpSpPr/>
            <p:nvPr/>
          </p:nvGrpSpPr>
          <p:grpSpPr>
            <a:xfrm>
              <a:off x="540109" y="241385"/>
              <a:ext cx="86331" cy="69397"/>
              <a:chOff x="1053026" y="382875"/>
              <a:chExt cx="95923" cy="77108"/>
            </a:xfrm>
          </p:grpSpPr>
          <p:sp>
            <p:nvSpPr>
              <p:cNvPr id="102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1147251" y="241385"/>
              <a:ext cx="86331" cy="69397"/>
              <a:chOff x="1053026" y="382875"/>
              <a:chExt cx="95923" cy="77108"/>
            </a:xfrm>
          </p:grpSpPr>
          <p:sp>
            <p:nvSpPr>
              <p:cNvPr id="10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83540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5" name="Oval 94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1096874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0" name="Oval 89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Oval 47"/>
            <p:cNvSpPr/>
            <p:nvPr/>
          </p:nvSpPr>
          <p:spPr>
            <a:xfrm>
              <a:off x="774038" y="769906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04800" y="792024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298507" y="785166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Delay 97"/>
            <p:cNvSpPr/>
            <p:nvPr/>
          </p:nvSpPr>
          <p:spPr>
            <a:xfrm flipH="1">
              <a:off x="416386" y="803271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Delay 97"/>
            <p:cNvSpPr/>
            <p:nvPr/>
          </p:nvSpPr>
          <p:spPr>
            <a:xfrm>
              <a:off x="1189319" y="80316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06956" y="802431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41379" y="807107"/>
              <a:ext cx="68739" cy="111615"/>
              <a:chOff x="832215" y="1011168"/>
              <a:chExt cx="76377" cy="124017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1356536" y="804176"/>
              <a:ext cx="68739" cy="111615"/>
              <a:chOff x="832215" y="1011168"/>
              <a:chExt cx="76377" cy="124017"/>
            </a:xfrm>
          </p:grpSpPr>
          <p:sp>
            <p:nvSpPr>
              <p:cNvPr id="82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Oval 61"/>
            <p:cNvSpPr/>
            <p:nvPr/>
          </p:nvSpPr>
          <p:spPr>
            <a:xfrm>
              <a:off x="3922382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006569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38888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808613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892800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808613" y="94736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892800" y="94736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Rectangle 505"/>
            <p:cNvSpPr/>
            <p:nvPr/>
          </p:nvSpPr>
          <p:spPr>
            <a:xfrm>
              <a:off x="2117744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2087469" y="80445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2171656" y="80445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2087469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/>
            <p:cNvSpPr/>
            <p:nvPr/>
          </p:nvSpPr>
          <p:spPr>
            <a:xfrm>
              <a:off x="2171656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Rectangle 511"/>
            <p:cNvSpPr/>
            <p:nvPr/>
          </p:nvSpPr>
          <p:spPr>
            <a:xfrm>
              <a:off x="3401408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3371133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3455320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3371133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3455320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ie 42"/>
            <p:cNvSpPr/>
            <p:nvPr/>
          </p:nvSpPr>
          <p:spPr>
            <a:xfrm flipH="1" flipV="1">
              <a:off x="427335" y="609967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B"/>
          <p:cNvGrpSpPr/>
          <p:nvPr/>
        </p:nvGrpSpPr>
        <p:grpSpPr>
          <a:xfrm>
            <a:off x="2671666" y="1097787"/>
            <a:ext cx="6472334" cy="2167355"/>
            <a:chOff x="2671666" y="1097787"/>
            <a:chExt cx="6472334" cy="2167355"/>
          </a:xfrm>
        </p:grpSpPr>
        <p:sp>
          <p:nvSpPr>
            <p:cNvPr id="910" name="Freeform 909"/>
            <p:cNvSpPr/>
            <p:nvPr/>
          </p:nvSpPr>
          <p:spPr>
            <a:xfrm rot="5400000" flipH="1">
              <a:off x="4588869" y="-819416"/>
              <a:ext cx="1663386" cy="5497792"/>
            </a:xfrm>
            <a:custGeom>
              <a:avLst/>
              <a:gdLst>
                <a:gd name="connsiteX0" fmla="*/ 1663386 w 1663386"/>
                <a:gd name="connsiteY0" fmla="*/ 5497792 h 5497792"/>
                <a:gd name="connsiteX1" fmla="*/ 1663386 w 1663386"/>
                <a:gd name="connsiteY1" fmla="*/ 5464875 h 5497792"/>
                <a:gd name="connsiteX2" fmla="*/ 32917 w 1663386"/>
                <a:gd name="connsiteY2" fmla="*/ 5464875 h 5497792"/>
                <a:gd name="connsiteX3" fmla="*/ 32917 w 1663386"/>
                <a:gd name="connsiteY3" fmla="*/ 0 h 5497792"/>
                <a:gd name="connsiteX4" fmla="*/ 0 w 1663386"/>
                <a:gd name="connsiteY4" fmla="*/ 0 h 5497792"/>
                <a:gd name="connsiteX5" fmla="*/ 0 w 1663386"/>
                <a:gd name="connsiteY5" fmla="*/ 5486400 h 5497792"/>
                <a:gd name="connsiteX6" fmla="*/ 17466 w 1663386"/>
                <a:gd name="connsiteY6" fmla="*/ 5486400 h 5497792"/>
                <a:gd name="connsiteX7" fmla="*/ 17466 w 1663386"/>
                <a:gd name="connsiteY7" fmla="*/ 5497792 h 5497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63386" h="5497792">
                  <a:moveTo>
                    <a:pt x="1663386" y="5497792"/>
                  </a:moveTo>
                  <a:lnTo>
                    <a:pt x="1663386" y="5464875"/>
                  </a:lnTo>
                  <a:lnTo>
                    <a:pt x="32917" y="5464875"/>
                  </a:lnTo>
                  <a:lnTo>
                    <a:pt x="32917" y="0"/>
                  </a:lnTo>
                  <a:lnTo>
                    <a:pt x="0" y="0"/>
                  </a:lnTo>
                  <a:lnTo>
                    <a:pt x="0" y="5486400"/>
                  </a:lnTo>
                  <a:lnTo>
                    <a:pt x="17466" y="5486400"/>
                  </a:lnTo>
                  <a:lnTo>
                    <a:pt x="17466" y="549779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8237015" y="234181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6" name="A"/>
          <p:cNvGrpSpPr/>
          <p:nvPr/>
        </p:nvGrpSpPr>
        <p:grpSpPr>
          <a:xfrm>
            <a:off x="1398335" y="1050690"/>
            <a:ext cx="7734322" cy="1414018"/>
            <a:chOff x="1398335" y="1050690"/>
            <a:chExt cx="7734322" cy="1414018"/>
          </a:xfrm>
        </p:grpSpPr>
        <p:sp>
          <p:nvSpPr>
            <p:cNvPr id="246" name="Rectangle 245"/>
            <p:cNvSpPr/>
            <p:nvPr/>
          </p:nvSpPr>
          <p:spPr>
            <a:xfrm flipH="1">
              <a:off x="8225672" y="1050690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70" name="Freeform 769"/>
            <p:cNvSpPr/>
            <p:nvPr/>
          </p:nvSpPr>
          <p:spPr>
            <a:xfrm rot="5400000" flipH="1">
              <a:off x="4047798" y="-1556531"/>
              <a:ext cx="1371776" cy="6670702"/>
            </a:xfrm>
            <a:custGeom>
              <a:avLst/>
              <a:gdLst>
                <a:gd name="connsiteX0" fmla="*/ 1371776 w 1371776"/>
                <a:gd name="connsiteY0" fmla="*/ 6669693 h 6670702"/>
                <a:gd name="connsiteX1" fmla="*/ 1371776 w 1371776"/>
                <a:gd name="connsiteY1" fmla="*/ 6636776 h 6670702"/>
                <a:gd name="connsiteX2" fmla="*/ 920687 w 1371776"/>
                <a:gd name="connsiteY2" fmla="*/ 6636776 h 6670702"/>
                <a:gd name="connsiteX3" fmla="*/ 920687 w 1371776"/>
                <a:gd name="connsiteY3" fmla="*/ 3854878 h 6670702"/>
                <a:gd name="connsiteX4" fmla="*/ 923109 w 1371776"/>
                <a:gd name="connsiteY4" fmla="*/ 3854878 h 6670702"/>
                <a:gd name="connsiteX5" fmla="*/ 923109 w 1371776"/>
                <a:gd name="connsiteY5" fmla="*/ 3821961 h 6670702"/>
                <a:gd name="connsiteX6" fmla="*/ 32917 w 1371776"/>
                <a:gd name="connsiteY6" fmla="*/ 3821961 h 6670702"/>
                <a:gd name="connsiteX7" fmla="*/ 32917 w 1371776"/>
                <a:gd name="connsiteY7" fmla="*/ 1760854 h 6670702"/>
                <a:gd name="connsiteX8" fmla="*/ 914400 w 1371776"/>
                <a:gd name="connsiteY8" fmla="*/ 1760854 h 6670702"/>
                <a:gd name="connsiteX9" fmla="*/ 914400 w 1371776"/>
                <a:gd name="connsiteY9" fmla="*/ 1737360 h 6670702"/>
                <a:gd name="connsiteX10" fmla="*/ 918539 w 1371776"/>
                <a:gd name="connsiteY10" fmla="*/ 1737360 h 6670702"/>
                <a:gd name="connsiteX11" fmla="*/ 918539 w 1371776"/>
                <a:gd name="connsiteY11" fmla="*/ 0 h 6670702"/>
                <a:gd name="connsiteX12" fmla="*/ 885622 w 1371776"/>
                <a:gd name="connsiteY12" fmla="*/ 0 h 6670702"/>
                <a:gd name="connsiteX13" fmla="*/ 885622 w 1371776"/>
                <a:gd name="connsiteY13" fmla="*/ 1727937 h 6670702"/>
                <a:gd name="connsiteX14" fmla="*/ 0 w 1371776"/>
                <a:gd name="connsiteY14" fmla="*/ 1727937 h 6670702"/>
                <a:gd name="connsiteX15" fmla="*/ 0 w 1371776"/>
                <a:gd name="connsiteY15" fmla="*/ 1746069 h 6670702"/>
                <a:gd name="connsiteX16" fmla="*/ 0 w 1371776"/>
                <a:gd name="connsiteY16" fmla="*/ 1760854 h 6670702"/>
                <a:gd name="connsiteX17" fmla="*/ 0 w 1371776"/>
                <a:gd name="connsiteY17" fmla="*/ 3849189 h 6670702"/>
                <a:gd name="connsiteX18" fmla="*/ 8709 w 1371776"/>
                <a:gd name="connsiteY18" fmla="*/ 3849189 h 6670702"/>
                <a:gd name="connsiteX19" fmla="*/ 8709 w 1371776"/>
                <a:gd name="connsiteY19" fmla="*/ 3854878 h 6670702"/>
                <a:gd name="connsiteX20" fmla="*/ 887770 w 1371776"/>
                <a:gd name="connsiteY20" fmla="*/ 3854878 h 6670702"/>
                <a:gd name="connsiteX21" fmla="*/ 887770 w 1371776"/>
                <a:gd name="connsiteY21" fmla="*/ 6670702 h 6670702"/>
                <a:gd name="connsiteX22" fmla="*/ 920687 w 1371776"/>
                <a:gd name="connsiteY22" fmla="*/ 6670702 h 6670702"/>
                <a:gd name="connsiteX23" fmla="*/ 920687 w 1371776"/>
                <a:gd name="connsiteY23" fmla="*/ 6669693 h 6670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71776" h="6670702">
                  <a:moveTo>
                    <a:pt x="1371776" y="6669693"/>
                  </a:moveTo>
                  <a:lnTo>
                    <a:pt x="1371776" y="6636776"/>
                  </a:lnTo>
                  <a:lnTo>
                    <a:pt x="920687" y="6636776"/>
                  </a:lnTo>
                  <a:lnTo>
                    <a:pt x="920687" y="3854878"/>
                  </a:lnTo>
                  <a:lnTo>
                    <a:pt x="923109" y="3854878"/>
                  </a:lnTo>
                  <a:lnTo>
                    <a:pt x="923109" y="3821961"/>
                  </a:lnTo>
                  <a:lnTo>
                    <a:pt x="32917" y="3821961"/>
                  </a:lnTo>
                  <a:lnTo>
                    <a:pt x="32917" y="1760854"/>
                  </a:lnTo>
                  <a:lnTo>
                    <a:pt x="914400" y="1760854"/>
                  </a:lnTo>
                  <a:lnTo>
                    <a:pt x="914400" y="1737360"/>
                  </a:lnTo>
                  <a:lnTo>
                    <a:pt x="918539" y="1737360"/>
                  </a:lnTo>
                  <a:lnTo>
                    <a:pt x="918539" y="0"/>
                  </a:lnTo>
                  <a:lnTo>
                    <a:pt x="885622" y="0"/>
                  </a:lnTo>
                  <a:lnTo>
                    <a:pt x="885622" y="1727937"/>
                  </a:lnTo>
                  <a:lnTo>
                    <a:pt x="0" y="1727937"/>
                  </a:lnTo>
                  <a:lnTo>
                    <a:pt x="0" y="1746069"/>
                  </a:lnTo>
                  <a:lnTo>
                    <a:pt x="0" y="1760854"/>
                  </a:lnTo>
                  <a:lnTo>
                    <a:pt x="0" y="3849189"/>
                  </a:lnTo>
                  <a:lnTo>
                    <a:pt x="8709" y="3849189"/>
                  </a:lnTo>
                  <a:lnTo>
                    <a:pt x="8709" y="3854878"/>
                  </a:lnTo>
                  <a:lnTo>
                    <a:pt x="887770" y="3854878"/>
                  </a:lnTo>
                  <a:lnTo>
                    <a:pt x="887770" y="6670702"/>
                  </a:lnTo>
                  <a:lnTo>
                    <a:pt x="920687" y="6670702"/>
                  </a:lnTo>
                  <a:lnTo>
                    <a:pt x="920687" y="6669693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15" name="Blue in meter base"/>
          <p:cNvSpPr/>
          <p:nvPr/>
        </p:nvSpPr>
        <p:spPr>
          <a:xfrm>
            <a:off x="522014" y="3706048"/>
            <a:ext cx="512483" cy="1568096"/>
          </a:xfrm>
          <a:custGeom>
            <a:avLst/>
            <a:gdLst>
              <a:gd name="connsiteX0" fmla="*/ 419 w 512483"/>
              <a:gd name="connsiteY0" fmla="*/ 0 h 1568096"/>
              <a:gd name="connsiteX1" fmla="*/ 512483 w 512483"/>
              <a:gd name="connsiteY1" fmla="*/ 0 h 1568096"/>
              <a:gd name="connsiteX2" fmla="*/ 512483 w 512483"/>
              <a:gd name="connsiteY2" fmla="*/ 26334 h 1568096"/>
              <a:gd name="connsiteX3" fmla="*/ 510748 w 512483"/>
              <a:gd name="connsiteY3" fmla="*/ 26334 h 1568096"/>
              <a:gd name="connsiteX4" fmla="*/ 510748 w 512483"/>
              <a:gd name="connsiteY4" fmla="*/ 209385 h 1568096"/>
              <a:gd name="connsiteX5" fmla="*/ 484414 w 512483"/>
              <a:gd name="connsiteY5" fmla="*/ 209385 h 1568096"/>
              <a:gd name="connsiteX6" fmla="*/ 484414 w 512483"/>
              <a:gd name="connsiteY6" fmla="*/ 26334 h 1568096"/>
              <a:gd name="connsiteX7" fmla="*/ 29261 w 512483"/>
              <a:gd name="connsiteY7" fmla="*/ 26334 h 1568096"/>
              <a:gd name="connsiteX8" fmla="*/ 29261 w 512483"/>
              <a:gd name="connsiteY8" fmla="*/ 1443679 h 1568096"/>
              <a:gd name="connsiteX9" fmla="*/ 338339 w 512483"/>
              <a:gd name="connsiteY9" fmla="*/ 1443679 h 1568096"/>
              <a:gd name="connsiteX10" fmla="*/ 338339 w 512483"/>
              <a:gd name="connsiteY10" fmla="*/ 1443738 h 1568096"/>
              <a:gd name="connsiteX11" fmla="*/ 341737 w 512483"/>
              <a:gd name="connsiteY11" fmla="*/ 1443738 h 1568096"/>
              <a:gd name="connsiteX12" fmla="*/ 341737 w 512483"/>
              <a:gd name="connsiteY12" fmla="*/ 1568096 h 1568096"/>
              <a:gd name="connsiteX13" fmla="*/ 315403 w 512483"/>
              <a:gd name="connsiteY13" fmla="*/ 1568096 h 1568096"/>
              <a:gd name="connsiteX14" fmla="*/ 315403 w 512483"/>
              <a:gd name="connsiteY14" fmla="*/ 1470013 h 1568096"/>
              <a:gd name="connsiteX15" fmla="*/ 1840 w 512483"/>
              <a:gd name="connsiteY15" fmla="*/ 1470013 h 1568096"/>
              <a:gd name="connsiteX16" fmla="*/ 1840 w 512483"/>
              <a:gd name="connsiteY16" fmla="*/ 1464156 h 1568096"/>
              <a:gd name="connsiteX17" fmla="*/ 0 w 512483"/>
              <a:gd name="connsiteY17" fmla="*/ 1464156 h 1568096"/>
              <a:gd name="connsiteX18" fmla="*/ 0 w 512483"/>
              <a:gd name="connsiteY18" fmla="*/ 1116 h 1568096"/>
              <a:gd name="connsiteX19" fmla="*/ 419 w 512483"/>
              <a:gd name="connsiteY19" fmla="*/ 1116 h 15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2483" h="1568096">
                <a:moveTo>
                  <a:pt x="419" y="0"/>
                </a:moveTo>
                <a:lnTo>
                  <a:pt x="512483" y="0"/>
                </a:lnTo>
                <a:lnTo>
                  <a:pt x="512483" y="26334"/>
                </a:lnTo>
                <a:lnTo>
                  <a:pt x="510748" y="26334"/>
                </a:lnTo>
                <a:lnTo>
                  <a:pt x="510748" y="209385"/>
                </a:lnTo>
                <a:lnTo>
                  <a:pt x="484414" y="209385"/>
                </a:lnTo>
                <a:lnTo>
                  <a:pt x="484414" y="26334"/>
                </a:lnTo>
                <a:lnTo>
                  <a:pt x="29261" y="26334"/>
                </a:lnTo>
                <a:lnTo>
                  <a:pt x="29261" y="1443679"/>
                </a:lnTo>
                <a:lnTo>
                  <a:pt x="338339" y="1443679"/>
                </a:lnTo>
                <a:lnTo>
                  <a:pt x="338339" y="1443738"/>
                </a:lnTo>
                <a:lnTo>
                  <a:pt x="341737" y="1443738"/>
                </a:lnTo>
                <a:lnTo>
                  <a:pt x="341737" y="1568096"/>
                </a:lnTo>
                <a:lnTo>
                  <a:pt x="315403" y="1568096"/>
                </a:lnTo>
                <a:lnTo>
                  <a:pt x="315403" y="1470013"/>
                </a:lnTo>
                <a:lnTo>
                  <a:pt x="1840" y="1470013"/>
                </a:lnTo>
                <a:lnTo>
                  <a:pt x="1840" y="1464156"/>
                </a:lnTo>
                <a:lnTo>
                  <a:pt x="0" y="1464156"/>
                </a:lnTo>
                <a:lnTo>
                  <a:pt x="0" y="1116"/>
                </a:lnTo>
                <a:lnTo>
                  <a:pt x="419" y="111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Black in meter base"/>
          <p:cNvSpPr/>
          <p:nvPr/>
        </p:nvSpPr>
        <p:spPr>
          <a:xfrm rot="16200000">
            <a:off x="870704" y="4095471"/>
            <a:ext cx="1295470" cy="1069671"/>
          </a:xfrm>
          <a:custGeom>
            <a:avLst/>
            <a:gdLst>
              <a:gd name="connsiteX0" fmla="*/ 629811 w 1295470"/>
              <a:gd name="connsiteY0" fmla="*/ 268809 h 1069671"/>
              <a:gd name="connsiteX1" fmla="*/ 629811 w 1295470"/>
              <a:gd name="connsiteY1" fmla="*/ 295143 h 1069671"/>
              <a:gd name="connsiteX2" fmla="*/ 486294 w 1295470"/>
              <a:gd name="connsiteY2" fmla="*/ 295143 h 1069671"/>
              <a:gd name="connsiteX3" fmla="*/ 486294 w 1295470"/>
              <a:gd name="connsiteY3" fmla="*/ 474398 h 1069671"/>
              <a:gd name="connsiteX4" fmla="*/ 459960 w 1295470"/>
              <a:gd name="connsiteY4" fmla="*/ 474398 h 1069671"/>
              <a:gd name="connsiteX5" fmla="*/ 459960 w 1295470"/>
              <a:gd name="connsiteY5" fmla="*/ 473416 h 1069671"/>
              <a:gd name="connsiteX6" fmla="*/ 4609 w 1295470"/>
              <a:gd name="connsiteY6" fmla="*/ 473416 h 1069671"/>
              <a:gd name="connsiteX7" fmla="*/ 4609 w 1295470"/>
              <a:gd name="connsiteY7" fmla="*/ 447082 h 1069671"/>
              <a:gd name="connsiteX8" fmla="*/ 459960 w 1295470"/>
              <a:gd name="connsiteY8" fmla="*/ 447082 h 1069671"/>
              <a:gd name="connsiteX9" fmla="*/ 459960 w 1295470"/>
              <a:gd name="connsiteY9" fmla="*/ 269572 h 1069671"/>
              <a:gd name="connsiteX10" fmla="*/ 483507 w 1295470"/>
              <a:gd name="connsiteY10" fmla="*/ 269572 h 1069671"/>
              <a:gd name="connsiteX11" fmla="*/ 483507 w 1295470"/>
              <a:gd name="connsiteY11" fmla="*/ 268809 h 1069671"/>
              <a:gd name="connsiteX12" fmla="*/ 631813 w 1295470"/>
              <a:gd name="connsiteY12" fmla="*/ 639620 h 1069671"/>
              <a:gd name="connsiteX13" fmla="*/ 631813 w 1295470"/>
              <a:gd name="connsiteY13" fmla="*/ 665954 h 1069671"/>
              <a:gd name="connsiteX14" fmla="*/ 476807 w 1295470"/>
              <a:gd name="connsiteY14" fmla="*/ 665954 h 1069671"/>
              <a:gd name="connsiteX15" fmla="*/ 476807 w 1295470"/>
              <a:gd name="connsiteY15" fmla="*/ 895771 h 1069671"/>
              <a:gd name="connsiteX16" fmla="*/ 477245 w 1295470"/>
              <a:gd name="connsiteY16" fmla="*/ 895771 h 1069671"/>
              <a:gd name="connsiteX17" fmla="*/ 477245 w 1295470"/>
              <a:gd name="connsiteY17" fmla="*/ 922105 h 1069671"/>
              <a:gd name="connsiteX18" fmla="*/ 1757 w 1295470"/>
              <a:gd name="connsiteY18" fmla="*/ 922105 h 1069671"/>
              <a:gd name="connsiteX19" fmla="*/ 1757 w 1295470"/>
              <a:gd name="connsiteY19" fmla="*/ 895771 h 1069671"/>
              <a:gd name="connsiteX20" fmla="*/ 450473 w 1295470"/>
              <a:gd name="connsiteY20" fmla="*/ 895771 h 1069671"/>
              <a:gd name="connsiteX21" fmla="*/ 450473 w 1295470"/>
              <a:gd name="connsiteY21" fmla="*/ 639934 h 1069671"/>
              <a:gd name="connsiteX22" fmla="*/ 470879 w 1295470"/>
              <a:gd name="connsiteY22" fmla="*/ 639934 h 1069671"/>
              <a:gd name="connsiteX23" fmla="*/ 470879 w 1295470"/>
              <a:gd name="connsiteY23" fmla="*/ 639620 h 1069671"/>
              <a:gd name="connsiteX24" fmla="*/ 640080 w 1295470"/>
              <a:gd name="connsiteY24" fmla="*/ 0 h 1069671"/>
              <a:gd name="connsiteX25" fmla="*/ 640080 w 1295470"/>
              <a:gd name="connsiteY25" fmla="*/ 26334 h 1069671"/>
              <a:gd name="connsiteX26" fmla="*/ 0 w 1295470"/>
              <a:gd name="connsiteY26" fmla="*/ 26334 h 1069671"/>
              <a:gd name="connsiteX27" fmla="*/ 0 w 1295470"/>
              <a:gd name="connsiteY27" fmla="*/ 0 h 1069671"/>
              <a:gd name="connsiteX28" fmla="*/ 1295470 w 1295470"/>
              <a:gd name="connsiteY28" fmla="*/ 857530 h 1069671"/>
              <a:gd name="connsiteX29" fmla="*/ 1295470 w 1295470"/>
              <a:gd name="connsiteY29" fmla="*/ 1069671 h 1069671"/>
              <a:gd name="connsiteX30" fmla="*/ 1284056 w 1295470"/>
              <a:gd name="connsiteY30" fmla="*/ 1069671 h 1069671"/>
              <a:gd name="connsiteX31" fmla="*/ 1269136 w 1295470"/>
              <a:gd name="connsiteY31" fmla="*/ 1069671 h 1069671"/>
              <a:gd name="connsiteX32" fmla="*/ 3896 w 1295470"/>
              <a:gd name="connsiteY32" fmla="*/ 1069671 h 1069671"/>
              <a:gd name="connsiteX33" fmla="*/ 3896 w 1295470"/>
              <a:gd name="connsiteY33" fmla="*/ 1043337 h 1069671"/>
              <a:gd name="connsiteX34" fmla="*/ 1269136 w 1295470"/>
              <a:gd name="connsiteY34" fmla="*/ 1043337 h 1069671"/>
              <a:gd name="connsiteX35" fmla="*/ 1269136 w 1295470"/>
              <a:gd name="connsiteY35" fmla="*/ 857530 h 1069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95470" h="1069671">
                <a:moveTo>
                  <a:pt x="629811" y="268809"/>
                </a:moveTo>
                <a:lnTo>
                  <a:pt x="629811" y="295143"/>
                </a:lnTo>
                <a:lnTo>
                  <a:pt x="486294" y="295143"/>
                </a:lnTo>
                <a:lnTo>
                  <a:pt x="486294" y="474398"/>
                </a:lnTo>
                <a:lnTo>
                  <a:pt x="459960" y="474398"/>
                </a:lnTo>
                <a:lnTo>
                  <a:pt x="459960" y="473416"/>
                </a:lnTo>
                <a:lnTo>
                  <a:pt x="4609" y="473416"/>
                </a:lnTo>
                <a:lnTo>
                  <a:pt x="4609" y="447082"/>
                </a:lnTo>
                <a:lnTo>
                  <a:pt x="459960" y="447082"/>
                </a:lnTo>
                <a:lnTo>
                  <a:pt x="459960" y="269572"/>
                </a:lnTo>
                <a:lnTo>
                  <a:pt x="483507" y="269572"/>
                </a:lnTo>
                <a:lnTo>
                  <a:pt x="483507" y="268809"/>
                </a:lnTo>
                <a:close/>
                <a:moveTo>
                  <a:pt x="631813" y="639620"/>
                </a:moveTo>
                <a:lnTo>
                  <a:pt x="631813" y="665954"/>
                </a:lnTo>
                <a:lnTo>
                  <a:pt x="476807" y="665954"/>
                </a:lnTo>
                <a:lnTo>
                  <a:pt x="476807" y="895771"/>
                </a:lnTo>
                <a:lnTo>
                  <a:pt x="477245" y="895771"/>
                </a:lnTo>
                <a:lnTo>
                  <a:pt x="477245" y="922105"/>
                </a:lnTo>
                <a:lnTo>
                  <a:pt x="1757" y="922105"/>
                </a:lnTo>
                <a:lnTo>
                  <a:pt x="1757" y="895771"/>
                </a:lnTo>
                <a:lnTo>
                  <a:pt x="450473" y="895771"/>
                </a:lnTo>
                <a:lnTo>
                  <a:pt x="450473" y="639934"/>
                </a:lnTo>
                <a:lnTo>
                  <a:pt x="470879" y="639934"/>
                </a:lnTo>
                <a:lnTo>
                  <a:pt x="470879" y="639620"/>
                </a:lnTo>
                <a:close/>
                <a:moveTo>
                  <a:pt x="640080" y="0"/>
                </a:moveTo>
                <a:lnTo>
                  <a:pt x="640080" y="26334"/>
                </a:lnTo>
                <a:lnTo>
                  <a:pt x="0" y="26334"/>
                </a:lnTo>
                <a:lnTo>
                  <a:pt x="0" y="0"/>
                </a:lnTo>
                <a:close/>
                <a:moveTo>
                  <a:pt x="1295470" y="857530"/>
                </a:moveTo>
                <a:lnTo>
                  <a:pt x="1295470" y="1069671"/>
                </a:lnTo>
                <a:lnTo>
                  <a:pt x="1284056" y="1069671"/>
                </a:lnTo>
                <a:lnTo>
                  <a:pt x="1269136" y="1069671"/>
                </a:lnTo>
                <a:lnTo>
                  <a:pt x="3896" y="1069671"/>
                </a:lnTo>
                <a:lnTo>
                  <a:pt x="3896" y="1043337"/>
                </a:lnTo>
                <a:lnTo>
                  <a:pt x="1269136" y="1043337"/>
                </a:lnTo>
                <a:lnTo>
                  <a:pt x="1269136" y="8575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6" name="Green in meter base"/>
          <p:cNvSpPr/>
          <p:nvPr/>
        </p:nvSpPr>
        <p:spPr>
          <a:xfrm rot="10800000">
            <a:off x="724754" y="4432448"/>
            <a:ext cx="879317" cy="841697"/>
          </a:xfrm>
          <a:custGeom>
            <a:avLst/>
            <a:gdLst>
              <a:gd name="connsiteX0" fmla="*/ 878630 w 879317"/>
              <a:gd name="connsiteY0" fmla="*/ 841697 h 841697"/>
              <a:gd name="connsiteX1" fmla="*/ 812793 w 879317"/>
              <a:gd name="connsiteY1" fmla="*/ 841697 h 841697"/>
              <a:gd name="connsiteX2" fmla="*/ 812793 w 879317"/>
              <a:gd name="connsiteY2" fmla="*/ 812436 h 841697"/>
              <a:gd name="connsiteX3" fmla="*/ 852983 w 879317"/>
              <a:gd name="connsiteY3" fmla="*/ 812436 h 841697"/>
              <a:gd name="connsiteX4" fmla="*/ 852983 w 879317"/>
              <a:gd name="connsiteY4" fmla="*/ 349514 h 841697"/>
              <a:gd name="connsiteX5" fmla="*/ 0 w 879317"/>
              <a:gd name="connsiteY5" fmla="*/ 349514 h 841697"/>
              <a:gd name="connsiteX6" fmla="*/ 0 w 879317"/>
              <a:gd name="connsiteY6" fmla="*/ 323180 h 841697"/>
              <a:gd name="connsiteX7" fmla="*/ 1 w 879317"/>
              <a:gd name="connsiteY7" fmla="*/ 323180 h 841697"/>
              <a:gd name="connsiteX8" fmla="*/ 1 w 879317"/>
              <a:gd name="connsiteY8" fmla="*/ 0 h 841697"/>
              <a:gd name="connsiteX9" fmla="*/ 26335 w 879317"/>
              <a:gd name="connsiteY9" fmla="*/ 0 h 841697"/>
              <a:gd name="connsiteX10" fmla="*/ 26335 w 879317"/>
              <a:gd name="connsiteY10" fmla="*/ 323180 h 841697"/>
              <a:gd name="connsiteX11" fmla="*/ 877824 w 879317"/>
              <a:gd name="connsiteY11" fmla="*/ 323180 h 841697"/>
              <a:gd name="connsiteX12" fmla="*/ 877824 w 879317"/>
              <a:gd name="connsiteY12" fmla="*/ 326202 h 841697"/>
              <a:gd name="connsiteX13" fmla="*/ 879317 w 879317"/>
              <a:gd name="connsiteY13" fmla="*/ 326202 h 841697"/>
              <a:gd name="connsiteX14" fmla="*/ 879317 w 879317"/>
              <a:gd name="connsiteY14" fmla="*/ 838266 h 841697"/>
              <a:gd name="connsiteX15" fmla="*/ 878630 w 879317"/>
              <a:gd name="connsiteY15" fmla="*/ 838266 h 84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9317" h="841697">
                <a:moveTo>
                  <a:pt x="878630" y="841697"/>
                </a:moveTo>
                <a:lnTo>
                  <a:pt x="812793" y="841697"/>
                </a:lnTo>
                <a:lnTo>
                  <a:pt x="812793" y="812436"/>
                </a:lnTo>
                <a:lnTo>
                  <a:pt x="852983" y="812436"/>
                </a:lnTo>
                <a:lnTo>
                  <a:pt x="852983" y="349514"/>
                </a:lnTo>
                <a:lnTo>
                  <a:pt x="0" y="349514"/>
                </a:lnTo>
                <a:lnTo>
                  <a:pt x="0" y="323180"/>
                </a:lnTo>
                <a:lnTo>
                  <a:pt x="1" y="323180"/>
                </a:lnTo>
                <a:lnTo>
                  <a:pt x="1" y="0"/>
                </a:lnTo>
                <a:lnTo>
                  <a:pt x="26335" y="0"/>
                </a:lnTo>
                <a:lnTo>
                  <a:pt x="26335" y="323180"/>
                </a:lnTo>
                <a:lnTo>
                  <a:pt x="877824" y="323180"/>
                </a:lnTo>
                <a:lnTo>
                  <a:pt x="877824" y="326202"/>
                </a:lnTo>
                <a:lnTo>
                  <a:pt x="879317" y="326202"/>
                </a:lnTo>
                <a:lnTo>
                  <a:pt x="879317" y="838266"/>
                </a:lnTo>
                <a:lnTo>
                  <a:pt x="878630" y="838266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9" name="Orange in meter base"/>
          <p:cNvSpPr/>
          <p:nvPr/>
        </p:nvSpPr>
        <p:spPr>
          <a:xfrm rot="5400000">
            <a:off x="440318" y="3958984"/>
            <a:ext cx="1512804" cy="1117518"/>
          </a:xfrm>
          <a:custGeom>
            <a:avLst/>
            <a:gdLst>
              <a:gd name="connsiteX0" fmla="*/ 0 w 1512804"/>
              <a:gd name="connsiteY0" fmla="*/ 1106205 h 1117518"/>
              <a:gd name="connsiteX1" fmla="*/ 0 w 1512804"/>
              <a:gd name="connsiteY1" fmla="*/ 118653 h 1117518"/>
              <a:gd name="connsiteX2" fmla="*/ 4521 w 1512804"/>
              <a:gd name="connsiteY2" fmla="*/ 118653 h 1117518"/>
              <a:gd name="connsiteX3" fmla="*/ 4521 w 1512804"/>
              <a:gd name="connsiteY3" fmla="*/ 117757 h 1117518"/>
              <a:gd name="connsiteX4" fmla="*/ 150825 w 1512804"/>
              <a:gd name="connsiteY4" fmla="*/ 117757 h 1117518"/>
              <a:gd name="connsiteX5" fmla="*/ 150825 w 1512804"/>
              <a:gd name="connsiteY5" fmla="*/ 144091 h 1117518"/>
              <a:gd name="connsiteX6" fmla="*/ 26334 w 1512804"/>
              <a:gd name="connsiteY6" fmla="*/ 144091 h 1117518"/>
              <a:gd name="connsiteX7" fmla="*/ 26334 w 1512804"/>
              <a:gd name="connsiteY7" fmla="*/ 1091184 h 1117518"/>
              <a:gd name="connsiteX8" fmla="*/ 1337434 w 1512804"/>
              <a:gd name="connsiteY8" fmla="*/ 1091184 h 1117518"/>
              <a:gd name="connsiteX9" fmla="*/ 1337434 w 1512804"/>
              <a:gd name="connsiteY9" fmla="*/ 26334 h 1117518"/>
              <a:gd name="connsiteX10" fmla="*/ 1337239 w 1512804"/>
              <a:gd name="connsiteY10" fmla="*/ 26334 h 1117518"/>
              <a:gd name="connsiteX11" fmla="*/ 1337239 w 1512804"/>
              <a:gd name="connsiteY11" fmla="*/ 0 h 1117518"/>
              <a:gd name="connsiteX12" fmla="*/ 1512804 w 1512804"/>
              <a:gd name="connsiteY12" fmla="*/ 0 h 1117518"/>
              <a:gd name="connsiteX13" fmla="*/ 1512804 w 1512804"/>
              <a:gd name="connsiteY13" fmla="*/ 26334 h 1117518"/>
              <a:gd name="connsiteX14" fmla="*/ 1363768 w 1512804"/>
              <a:gd name="connsiteY14" fmla="*/ 26334 h 1117518"/>
              <a:gd name="connsiteX15" fmla="*/ 1363768 w 1512804"/>
              <a:gd name="connsiteY15" fmla="*/ 1116284 h 1117518"/>
              <a:gd name="connsiteX16" fmla="*/ 1353313 w 1512804"/>
              <a:gd name="connsiteY16" fmla="*/ 1116284 h 1117518"/>
              <a:gd name="connsiteX17" fmla="*/ 1353313 w 1512804"/>
              <a:gd name="connsiteY17" fmla="*/ 1117518 h 1117518"/>
              <a:gd name="connsiteX18" fmla="*/ 1 w 1512804"/>
              <a:gd name="connsiteY18" fmla="*/ 1117518 h 1117518"/>
              <a:gd name="connsiteX19" fmla="*/ 1 w 1512804"/>
              <a:gd name="connsiteY19" fmla="*/ 1106205 h 111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2804" h="1117518">
                <a:moveTo>
                  <a:pt x="0" y="1106205"/>
                </a:moveTo>
                <a:lnTo>
                  <a:pt x="0" y="118653"/>
                </a:lnTo>
                <a:lnTo>
                  <a:pt x="4521" y="118653"/>
                </a:lnTo>
                <a:lnTo>
                  <a:pt x="4521" y="117757"/>
                </a:lnTo>
                <a:lnTo>
                  <a:pt x="150825" y="117757"/>
                </a:lnTo>
                <a:lnTo>
                  <a:pt x="150825" y="144091"/>
                </a:lnTo>
                <a:lnTo>
                  <a:pt x="26334" y="144091"/>
                </a:lnTo>
                <a:lnTo>
                  <a:pt x="26334" y="1091184"/>
                </a:lnTo>
                <a:lnTo>
                  <a:pt x="1337434" y="1091184"/>
                </a:lnTo>
                <a:lnTo>
                  <a:pt x="1337434" y="26334"/>
                </a:lnTo>
                <a:lnTo>
                  <a:pt x="1337239" y="26334"/>
                </a:lnTo>
                <a:lnTo>
                  <a:pt x="1337239" y="0"/>
                </a:lnTo>
                <a:lnTo>
                  <a:pt x="1512804" y="0"/>
                </a:lnTo>
                <a:lnTo>
                  <a:pt x="1512804" y="26334"/>
                </a:lnTo>
                <a:lnTo>
                  <a:pt x="1363768" y="26334"/>
                </a:lnTo>
                <a:lnTo>
                  <a:pt x="1363768" y="1116284"/>
                </a:lnTo>
                <a:lnTo>
                  <a:pt x="1353313" y="1116284"/>
                </a:lnTo>
                <a:lnTo>
                  <a:pt x="1353313" y="1117518"/>
                </a:lnTo>
                <a:lnTo>
                  <a:pt x="1" y="1117518"/>
                </a:lnTo>
                <a:lnTo>
                  <a:pt x="1" y="11062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7" name="Striped in meter base"/>
          <p:cNvGrpSpPr/>
          <p:nvPr/>
        </p:nvGrpSpPr>
        <p:grpSpPr>
          <a:xfrm>
            <a:off x="583447" y="3842081"/>
            <a:ext cx="728855" cy="1432063"/>
            <a:chOff x="583447" y="3842081"/>
            <a:chExt cx="728855" cy="1432063"/>
          </a:xfrm>
        </p:grpSpPr>
        <p:grpSp>
          <p:nvGrpSpPr>
            <p:cNvPr id="72" name="Group 71"/>
            <p:cNvGrpSpPr/>
            <p:nvPr/>
          </p:nvGrpSpPr>
          <p:grpSpPr>
            <a:xfrm>
              <a:off x="583447" y="3843775"/>
              <a:ext cx="728855" cy="1430369"/>
              <a:chOff x="583447" y="3843775"/>
              <a:chExt cx="728855" cy="1430369"/>
            </a:xfrm>
          </p:grpSpPr>
          <p:sp>
            <p:nvSpPr>
              <p:cNvPr id="767" name="Rectangle 766"/>
              <p:cNvSpPr/>
              <p:nvPr/>
            </p:nvSpPr>
            <p:spPr>
              <a:xfrm rot="10800000" flipH="1">
                <a:off x="1283041" y="5054688"/>
                <a:ext cx="29261" cy="2194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Rectangle 775"/>
              <p:cNvSpPr/>
              <p:nvPr/>
            </p:nvSpPr>
            <p:spPr>
              <a:xfrm rot="5400000">
                <a:off x="1180818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Rectangle 776"/>
              <p:cNvSpPr/>
              <p:nvPr/>
            </p:nvSpPr>
            <p:spPr>
              <a:xfrm rot="5400000">
                <a:off x="948510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Rectangle 777"/>
              <p:cNvSpPr/>
              <p:nvPr/>
            </p:nvSpPr>
            <p:spPr>
              <a:xfrm rot="5400000">
                <a:off x="716993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Rectangle 772"/>
              <p:cNvSpPr/>
              <p:nvPr/>
            </p:nvSpPr>
            <p:spPr>
              <a:xfrm rot="10800000">
                <a:off x="584249" y="4836260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Rectangle 773"/>
              <p:cNvSpPr/>
              <p:nvPr/>
            </p:nvSpPr>
            <p:spPr>
              <a:xfrm rot="10800000">
                <a:off x="584249" y="4594939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Rectangle 774"/>
              <p:cNvSpPr/>
              <p:nvPr/>
            </p:nvSpPr>
            <p:spPr>
              <a:xfrm rot="10800000">
                <a:off x="584249" y="4351269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Rectangle 770"/>
              <p:cNvSpPr/>
              <p:nvPr/>
            </p:nvSpPr>
            <p:spPr>
              <a:xfrm rot="10800000">
                <a:off x="583535" y="4111478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Rectangle 771"/>
              <p:cNvSpPr/>
              <p:nvPr/>
            </p:nvSpPr>
            <p:spPr>
              <a:xfrm rot="10800000">
                <a:off x="583535" y="3870157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Rectangle 763"/>
              <p:cNvSpPr/>
              <p:nvPr/>
            </p:nvSpPr>
            <p:spPr>
              <a:xfrm rot="16200000">
                <a:off x="684473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Rectangle 764"/>
              <p:cNvSpPr/>
              <p:nvPr/>
            </p:nvSpPr>
            <p:spPr>
              <a:xfrm rot="16200000">
                <a:off x="1146354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Rectangle 765"/>
              <p:cNvSpPr/>
              <p:nvPr/>
            </p:nvSpPr>
            <p:spPr>
              <a:xfrm rot="16200000">
                <a:off x="913335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9" name="Rectangle 638"/>
            <p:cNvSpPr/>
            <p:nvPr/>
          </p:nvSpPr>
          <p:spPr>
            <a:xfrm rot="16200000">
              <a:off x="1248412" y="3865490"/>
              <a:ext cx="73152" cy="263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0" name="White in meter base"/>
          <p:cNvSpPr/>
          <p:nvPr/>
        </p:nvSpPr>
        <p:spPr>
          <a:xfrm rot="16200000" flipH="1">
            <a:off x="308255" y="4433417"/>
            <a:ext cx="1209598" cy="476134"/>
          </a:xfrm>
          <a:custGeom>
            <a:avLst/>
            <a:gdLst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36576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0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0 w 1509621"/>
              <a:gd name="connsiteY14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0 w 1509621"/>
              <a:gd name="connsiteY13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0 w 1509621"/>
              <a:gd name="connsiteY12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509621 w 1509621"/>
              <a:gd name="connsiteY7" fmla="*/ 594345 h 595167"/>
              <a:gd name="connsiteX8" fmla="*/ 1509621 w 1509621"/>
              <a:gd name="connsiteY8" fmla="*/ 557769 h 595167"/>
              <a:gd name="connsiteX9" fmla="*/ 1165104 w 1509621"/>
              <a:gd name="connsiteY9" fmla="*/ 557769 h 595167"/>
              <a:gd name="connsiteX10" fmla="*/ 1165104 w 1509621"/>
              <a:gd name="connsiteY10" fmla="*/ 807 h 595167"/>
              <a:gd name="connsiteX11" fmla="*/ 0 w 1509621"/>
              <a:gd name="connsiteY11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45923 w 1509621"/>
              <a:gd name="connsiteY2" fmla="*/ 136162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8299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38544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48069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1997" h="595167">
                <a:moveTo>
                  <a:pt x="2376" y="0"/>
                </a:moveTo>
                <a:lnTo>
                  <a:pt x="0" y="139456"/>
                </a:lnTo>
                <a:lnTo>
                  <a:pt x="41155" y="148069"/>
                </a:lnTo>
                <a:cubicBezTo>
                  <a:pt x="40421" y="114579"/>
                  <a:pt x="39686" y="71565"/>
                  <a:pt x="38952" y="38075"/>
                </a:cubicBezTo>
                <a:lnTo>
                  <a:pt x="1130904" y="38075"/>
                </a:lnTo>
                <a:lnTo>
                  <a:pt x="1130904" y="595167"/>
                </a:lnTo>
                <a:lnTo>
                  <a:pt x="1511997" y="594345"/>
                </a:lnTo>
                <a:lnTo>
                  <a:pt x="1511997" y="557769"/>
                </a:lnTo>
                <a:lnTo>
                  <a:pt x="1167480" y="557769"/>
                </a:lnTo>
                <a:lnTo>
                  <a:pt x="1167480" y="807"/>
                </a:lnTo>
                <a:lnTo>
                  <a:pt x="2376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"/>
          <p:cNvSpPr/>
          <p:nvPr/>
        </p:nvSpPr>
        <p:spPr>
          <a:xfrm>
            <a:off x="5059836" y="0"/>
            <a:ext cx="4084163" cy="69026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4 Wire 3 Phase 277/480 with PT’s</a:t>
            </a:r>
          </a:p>
        </p:txBody>
      </p:sp>
      <p:grpSp>
        <p:nvGrpSpPr>
          <p:cNvPr id="3" name="CTs"/>
          <p:cNvGrpSpPr/>
          <p:nvPr/>
        </p:nvGrpSpPr>
        <p:grpSpPr>
          <a:xfrm>
            <a:off x="6725465" y="1081050"/>
            <a:ext cx="970735" cy="3187140"/>
            <a:chOff x="6725465" y="1081050"/>
            <a:chExt cx="970735" cy="3187140"/>
          </a:xfrm>
        </p:grpSpPr>
        <p:grpSp>
          <p:nvGrpSpPr>
            <p:cNvPr id="229" name="Group 228"/>
            <p:cNvGrpSpPr/>
            <p:nvPr/>
          </p:nvGrpSpPr>
          <p:grpSpPr>
            <a:xfrm>
              <a:off x="6748325" y="3322768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1" name="Group 490"/>
            <p:cNvGrpSpPr/>
            <p:nvPr/>
          </p:nvGrpSpPr>
          <p:grpSpPr>
            <a:xfrm>
              <a:off x="6748325" y="2238385"/>
              <a:ext cx="947875" cy="945422"/>
              <a:chOff x="5805441" y="3298455"/>
              <a:chExt cx="947875" cy="945422"/>
            </a:xfrm>
          </p:grpSpPr>
          <p:grpSp>
            <p:nvGrpSpPr>
              <p:cNvPr id="492" name="Group 491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494" name="Group 493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499" name="Rectangle 498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0" name="Rectangle 499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1" name="Rectangle 500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95" name="Rectangle 494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" name="Rectangle 495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" name="Oval 496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493" name="Oval 492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6725465" y="1081050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13" name="Between CTs"/>
          <p:cNvSpPr/>
          <p:nvPr/>
        </p:nvSpPr>
        <p:spPr>
          <a:xfrm flipH="1">
            <a:off x="7376342" y="1471649"/>
            <a:ext cx="254932" cy="2286517"/>
          </a:xfrm>
          <a:custGeom>
            <a:avLst/>
            <a:gdLst>
              <a:gd name="connsiteX0" fmla="*/ 254932 w 254932"/>
              <a:gd name="connsiteY0" fmla="*/ 0 h 2286517"/>
              <a:gd name="connsiteX1" fmla="*/ 26332 w 254932"/>
              <a:gd name="connsiteY1" fmla="*/ 0 h 2286517"/>
              <a:gd name="connsiteX2" fmla="*/ 26332 w 254932"/>
              <a:gd name="connsiteY2" fmla="*/ 517 h 2286517"/>
              <a:gd name="connsiteX3" fmla="*/ 0 w 254932"/>
              <a:gd name="connsiteY3" fmla="*/ 517 h 2286517"/>
              <a:gd name="connsiteX4" fmla="*/ 0 w 254932"/>
              <a:gd name="connsiteY4" fmla="*/ 2286517 h 2286517"/>
              <a:gd name="connsiteX5" fmla="*/ 32918 w 254932"/>
              <a:gd name="connsiteY5" fmla="*/ 2286517 h 2286517"/>
              <a:gd name="connsiteX6" fmla="*/ 32918 w 254932"/>
              <a:gd name="connsiteY6" fmla="*/ 2286450 h 2286517"/>
              <a:gd name="connsiteX7" fmla="*/ 239999 w 254932"/>
              <a:gd name="connsiteY7" fmla="*/ 2286450 h 2286517"/>
              <a:gd name="connsiteX8" fmla="*/ 239999 w 254932"/>
              <a:gd name="connsiteY8" fmla="*/ 2253532 h 2286517"/>
              <a:gd name="connsiteX9" fmla="*/ 32918 w 254932"/>
              <a:gd name="connsiteY9" fmla="*/ 2253532 h 2286517"/>
              <a:gd name="connsiteX10" fmla="*/ 32918 w 254932"/>
              <a:gd name="connsiteY10" fmla="*/ 1194523 h 2286517"/>
              <a:gd name="connsiteX11" fmla="*/ 236147 w 254932"/>
              <a:gd name="connsiteY11" fmla="*/ 1194523 h 2286517"/>
              <a:gd name="connsiteX12" fmla="*/ 236147 w 254932"/>
              <a:gd name="connsiteY12" fmla="*/ 1161605 h 2286517"/>
              <a:gd name="connsiteX13" fmla="*/ 32918 w 254932"/>
              <a:gd name="connsiteY13" fmla="*/ 1161605 h 2286517"/>
              <a:gd name="connsiteX14" fmla="*/ 32918 w 254932"/>
              <a:gd name="connsiteY14" fmla="*/ 32918 h 2286517"/>
              <a:gd name="connsiteX15" fmla="*/ 254932 w 254932"/>
              <a:gd name="connsiteY15" fmla="*/ 32918 h 2286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4932" h="2286517">
                <a:moveTo>
                  <a:pt x="254932" y="0"/>
                </a:moveTo>
                <a:lnTo>
                  <a:pt x="26332" y="0"/>
                </a:lnTo>
                <a:lnTo>
                  <a:pt x="26332" y="517"/>
                </a:lnTo>
                <a:lnTo>
                  <a:pt x="0" y="517"/>
                </a:lnTo>
                <a:lnTo>
                  <a:pt x="0" y="2286517"/>
                </a:lnTo>
                <a:lnTo>
                  <a:pt x="32918" y="2286517"/>
                </a:lnTo>
                <a:lnTo>
                  <a:pt x="32918" y="2286450"/>
                </a:lnTo>
                <a:lnTo>
                  <a:pt x="239999" y="2286450"/>
                </a:lnTo>
                <a:lnTo>
                  <a:pt x="239999" y="2253532"/>
                </a:lnTo>
                <a:lnTo>
                  <a:pt x="32918" y="2253532"/>
                </a:lnTo>
                <a:lnTo>
                  <a:pt x="32918" y="1194523"/>
                </a:lnTo>
                <a:lnTo>
                  <a:pt x="236147" y="1194523"/>
                </a:lnTo>
                <a:lnTo>
                  <a:pt x="236147" y="1161605"/>
                </a:lnTo>
                <a:lnTo>
                  <a:pt x="32918" y="1161605"/>
                </a:lnTo>
                <a:lnTo>
                  <a:pt x="32918" y="32918"/>
                </a:lnTo>
                <a:lnTo>
                  <a:pt x="254932" y="32918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76" name="Black at PTs"/>
          <p:cNvGrpSpPr/>
          <p:nvPr/>
        </p:nvGrpSpPr>
        <p:grpSpPr>
          <a:xfrm>
            <a:off x="2937147" y="4695006"/>
            <a:ext cx="3538825" cy="1172394"/>
            <a:chOff x="2937147" y="4695006"/>
            <a:chExt cx="3538825" cy="1172394"/>
          </a:xfrm>
        </p:grpSpPr>
        <p:grpSp>
          <p:nvGrpSpPr>
            <p:cNvPr id="68" name="Black at PTs"/>
            <p:cNvGrpSpPr/>
            <p:nvPr/>
          </p:nvGrpSpPr>
          <p:grpSpPr>
            <a:xfrm>
              <a:off x="2937147" y="4695006"/>
              <a:ext cx="3514889" cy="1172394"/>
              <a:chOff x="2937147" y="4695006"/>
              <a:chExt cx="3514889" cy="1172394"/>
            </a:xfrm>
          </p:grpSpPr>
          <p:sp>
            <p:nvSpPr>
              <p:cNvPr id="972" name="Oval 971"/>
              <p:cNvSpPr/>
              <p:nvPr/>
            </p:nvSpPr>
            <p:spPr>
              <a:xfrm>
                <a:off x="3703076" y="5757201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8" name="Oval 967"/>
              <p:cNvSpPr/>
              <p:nvPr/>
            </p:nvSpPr>
            <p:spPr>
              <a:xfrm>
                <a:off x="4459115" y="5768645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2937147" y="4695006"/>
                <a:ext cx="3514889" cy="1137740"/>
                <a:chOff x="2937147" y="4695006"/>
                <a:chExt cx="3514889" cy="1137740"/>
              </a:xfrm>
            </p:grpSpPr>
            <p:sp>
              <p:nvSpPr>
                <p:cNvPr id="971" name="Rectangle 970"/>
                <p:cNvSpPr/>
                <p:nvPr/>
              </p:nvSpPr>
              <p:spPr>
                <a:xfrm>
                  <a:off x="3734165" y="4808305"/>
                  <a:ext cx="36576" cy="100584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3" name="Oval 972"/>
                <p:cNvSpPr/>
                <p:nvPr/>
              </p:nvSpPr>
              <p:spPr>
                <a:xfrm>
                  <a:off x="3703076" y="4777320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0" name="Rectangle 969"/>
                <p:cNvSpPr/>
                <p:nvPr/>
              </p:nvSpPr>
              <p:spPr>
                <a:xfrm>
                  <a:off x="4490204" y="4819749"/>
                  <a:ext cx="36576" cy="100584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5" name="Freeform 964"/>
                <p:cNvSpPr/>
                <p:nvPr/>
              </p:nvSpPr>
              <p:spPr>
                <a:xfrm>
                  <a:off x="2937147" y="4695006"/>
                  <a:ext cx="3514889" cy="1137740"/>
                </a:xfrm>
                <a:custGeom>
                  <a:avLst/>
                  <a:gdLst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1066911 w 1901398"/>
                    <a:gd name="connsiteY19" fmla="*/ 163993 h 1137740"/>
                    <a:gd name="connsiteX20" fmla="*/ 1066911 w 1901398"/>
                    <a:gd name="connsiteY20" fmla="*/ 165252 h 1137740"/>
                    <a:gd name="connsiteX21" fmla="*/ 609711 w 1901398"/>
                    <a:gd name="connsiteY21" fmla="*/ 165252 h 1137740"/>
                    <a:gd name="connsiteX22" fmla="*/ 609711 w 1901398"/>
                    <a:gd name="connsiteY22" fmla="*/ 154285 h 1137740"/>
                    <a:gd name="connsiteX23" fmla="*/ 583636 w 1901398"/>
                    <a:gd name="connsiteY23" fmla="*/ 87218 h 1137740"/>
                    <a:gd name="connsiteX24" fmla="*/ 508687 w 1901398"/>
                    <a:gd name="connsiteY24" fmla="*/ 41560 h 1137740"/>
                    <a:gd name="connsiteX25" fmla="*/ 379503 w 1901398"/>
                    <a:gd name="connsiteY25" fmla="*/ 40878 h 1137740"/>
                    <a:gd name="connsiteX26" fmla="*/ 275769 w 1901398"/>
                    <a:gd name="connsiteY26" fmla="*/ 152325 h 1137740"/>
                    <a:gd name="connsiteX27" fmla="*/ 274320 w 1901398"/>
                    <a:gd name="connsiteY27" fmla="*/ 152325 h 1137740"/>
                    <a:gd name="connsiteX28" fmla="*/ 274320 w 1901398"/>
                    <a:gd name="connsiteY28" fmla="*/ 156063 h 1137740"/>
                    <a:gd name="connsiteX29" fmla="*/ 36576 w 1901398"/>
                    <a:gd name="connsiteY29" fmla="*/ 156063 h 1137740"/>
                    <a:gd name="connsiteX30" fmla="*/ 36576 w 1901398"/>
                    <a:gd name="connsiteY30" fmla="*/ 1101164 h 1137740"/>
                    <a:gd name="connsiteX31" fmla="*/ 252159 w 1901398"/>
                    <a:gd name="connsiteY31" fmla="*/ 1101164 h 1137740"/>
                    <a:gd name="connsiteX32" fmla="*/ 276451 w 1901398"/>
                    <a:gd name="connsiteY32" fmla="*/ 1038864 h 1137740"/>
                    <a:gd name="connsiteX33" fmla="*/ 363446 w 1901398"/>
                    <a:gd name="connsiteY33" fmla="*/ 982689 h 1137740"/>
                    <a:gd name="connsiteX34" fmla="*/ 444484 w 1901398"/>
                    <a:gd name="connsiteY34" fmla="*/ 970012 h 1137740"/>
                    <a:gd name="connsiteX35" fmla="*/ 525260 w 1901398"/>
                    <a:gd name="connsiteY35" fmla="*/ 983634 h 1137740"/>
                    <a:gd name="connsiteX36" fmla="*/ 611553 w 1901398"/>
                    <a:gd name="connsiteY36" fmla="*/ 1041339 h 1137740"/>
                    <a:gd name="connsiteX37" fmla="*/ 632183 w 1901398"/>
                    <a:gd name="connsiteY37" fmla="*/ 1098684 h 1137740"/>
                    <a:gd name="connsiteX38" fmla="*/ 1063140 w 1901398"/>
                    <a:gd name="connsiteY38" fmla="*/ 1098684 h 1137740"/>
                    <a:gd name="connsiteX39" fmla="*/ 1081915 w 1901398"/>
                    <a:gd name="connsiteY39" fmla="*/ 1050532 h 1137740"/>
                    <a:gd name="connsiteX40" fmla="*/ 1168910 w 1901398"/>
                    <a:gd name="connsiteY40" fmla="*/ 994357 h 1137740"/>
                    <a:gd name="connsiteX41" fmla="*/ 1249949 w 1901398"/>
                    <a:gd name="connsiteY41" fmla="*/ 981680 h 1137740"/>
                    <a:gd name="connsiteX42" fmla="*/ 1330724 w 1901398"/>
                    <a:gd name="connsiteY42" fmla="*/ 995302 h 1137740"/>
                    <a:gd name="connsiteX43" fmla="*/ 1413207 w 1901398"/>
                    <a:gd name="connsiteY43" fmla="*/ 1043482 h 1137740"/>
                    <a:gd name="connsiteX44" fmla="*/ 1444198 w 1901398"/>
                    <a:gd name="connsiteY44" fmla="*/ 1101164 h 1137740"/>
                    <a:gd name="connsiteX45" fmla="*/ 1901398 w 1901398"/>
                    <a:gd name="connsiteY45" fmla="*/ 1101164 h 1137740"/>
                    <a:gd name="connsiteX46" fmla="*/ 1901398 w 1901398"/>
                    <a:gd name="connsiteY46" fmla="*/ 1137740 h 1137740"/>
                    <a:gd name="connsiteX47" fmla="*/ 1444198 w 1901398"/>
                    <a:gd name="connsiteY47" fmla="*/ 1137740 h 1137740"/>
                    <a:gd name="connsiteX48" fmla="*/ 1444198 w 1901398"/>
                    <a:gd name="connsiteY48" fmla="*/ 1137498 h 1137740"/>
                    <a:gd name="connsiteX49" fmla="*/ 1415574 w 1901398"/>
                    <a:gd name="connsiteY49" fmla="*/ 1136987 h 1137740"/>
                    <a:gd name="connsiteX50" fmla="*/ 1314151 w 1901398"/>
                    <a:gd name="connsiteY50" fmla="*/ 1023236 h 1137740"/>
                    <a:gd name="connsiteX51" fmla="*/ 1184967 w 1901398"/>
                    <a:gd name="connsiteY51" fmla="*/ 1022554 h 1137740"/>
                    <a:gd name="connsiteX52" fmla="*/ 1081233 w 1901398"/>
                    <a:gd name="connsiteY52" fmla="*/ 1134001 h 1137740"/>
                    <a:gd name="connsiteX53" fmla="*/ 1066911 w 1901398"/>
                    <a:gd name="connsiteY53" fmla="*/ 1134001 h 1137740"/>
                    <a:gd name="connsiteX54" fmla="*/ 1066911 w 1901398"/>
                    <a:gd name="connsiteY54" fmla="*/ 1135260 h 1137740"/>
                    <a:gd name="connsiteX55" fmla="*/ 609711 w 1901398"/>
                    <a:gd name="connsiteY55" fmla="*/ 1135260 h 1137740"/>
                    <a:gd name="connsiteX56" fmla="*/ 609711 w 1901398"/>
                    <a:gd name="connsiteY56" fmla="*/ 1124293 h 1137740"/>
                    <a:gd name="connsiteX57" fmla="*/ 583636 w 1901398"/>
                    <a:gd name="connsiteY57" fmla="*/ 1057226 h 1137740"/>
                    <a:gd name="connsiteX58" fmla="*/ 508687 w 1901398"/>
                    <a:gd name="connsiteY58" fmla="*/ 1011568 h 1137740"/>
                    <a:gd name="connsiteX59" fmla="*/ 379503 w 1901398"/>
                    <a:gd name="connsiteY59" fmla="*/ 1010886 h 1137740"/>
                    <a:gd name="connsiteX60" fmla="*/ 275769 w 1901398"/>
                    <a:gd name="connsiteY60" fmla="*/ 1122333 h 1137740"/>
                    <a:gd name="connsiteX61" fmla="*/ 274320 w 1901398"/>
                    <a:gd name="connsiteY61" fmla="*/ 1122333 h 1137740"/>
                    <a:gd name="connsiteX62" fmla="*/ 274320 w 1901398"/>
                    <a:gd name="connsiteY62" fmla="*/ 1137740 h 1137740"/>
                    <a:gd name="connsiteX63" fmla="*/ 0 w 1901398"/>
                    <a:gd name="connsiteY63" fmla="*/ 1137740 h 1137740"/>
                    <a:gd name="connsiteX64" fmla="*/ 0 w 1901398"/>
                    <a:gd name="connsiteY64" fmla="*/ 1131745 h 1137740"/>
                    <a:gd name="connsiteX65" fmla="*/ 0 w 1901398"/>
                    <a:gd name="connsiteY65" fmla="*/ 1101164 h 1137740"/>
                    <a:gd name="connsiteX66" fmla="*/ 0 w 1901398"/>
                    <a:gd name="connsiteY66" fmla="*/ 156063 h 1137740"/>
                    <a:gd name="connsiteX67" fmla="*/ 0 w 1901398"/>
                    <a:gd name="connsiteY67" fmla="*/ 125905 h 1137740"/>
                    <a:gd name="connsiteX68" fmla="*/ 0 w 1901398"/>
                    <a:gd name="connsiteY68" fmla="*/ 119487 h 1137740"/>
                    <a:gd name="connsiteX69" fmla="*/ 250229 w 1901398"/>
                    <a:gd name="connsiteY69" fmla="*/ 119487 h 1137740"/>
                    <a:gd name="connsiteX70" fmla="*/ 252374 w 1901398"/>
                    <a:gd name="connsiteY70" fmla="*/ 108344 h 1137740"/>
                    <a:gd name="connsiteX71" fmla="*/ 363446 w 1901398"/>
                    <a:gd name="connsiteY71" fmla="*/ 12681 h 1137740"/>
                    <a:gd name="connsiteX72" fmla="*/ 444484 w 1901398"/>
                    <a:gd name="connsiteY72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1066911 w 1901398"/>
                    <a:gd name="connsiteY19" fmla="*/ 163993 h 1137740"/>
                    <a:gd name="connsiteX20" fmla="*/ 609711 w 1901398"/>
                    <a:gd name="connsiteY20" fmla="*/ 165252 h 1137740"/>
                    <a:gd name="connsiteX21" fmla="*/ 609711 w 1901398"/>
                    <a:gd name="connsiteY21" fmla="*/ 154285 h 1137740"/>
                    <a:gd name="connsiteX22" fmla="*/ 583636 w 1901398"/>
                    <a:gd name="connsiteY22" fmla="*/ 87218 h 1137740"/>
                    <a:gd name="connsiteX23" fmla="*/ 508687 w 1901398"/>
                    <a:gd name="connsiteY23" fmla="*/ 41560 h 1137740"/>
                    <a:gd name="connsiteX24" fmla="*/ 379503 w 1901398"/>
                    <a:gd name="connsiteY24" fmla="*/ 40878 h 1137740"/>
                    <a:gd name="connsiteX25" fmla="*/ 275769 w 1901398"/>
                    <a:gd name="connsiteY25" fmla="*/ 152325 h 1137740"/>
                    <a:gd name="connsiteX26" fmla="*/ 274320 w 1901398"/>
                    <a:gd name="connsiteY26" fmla="*/ 152325 h 1137740"/>
                    <a:gd name="connsiteX27" fmla="*/ 274320 w 1901398"/>
                    <a:gd name="connsiteY27" fmla="*/ 156063 h 1137740"/>
                    <a:gd name="connsiteX28" fmla="*/ 36576 w 1901398"/>
                    <a:gd name="connsiteY28" fmla="*/ 156063 h 1137740"/>
                    <a:gd name="connsiteX29" fmla="*/ 36576 w 1901398"/>
                    <a:gd name="connsiteY29" fmla="*/ 1101164 h 1137740"/>
                    <a:gd name="connsiteX30" fmla="*/ 252159 w 1901398"/>
                    <a:gd name="connsiteY30" fmla="*/ 1101164 h 1137740"/>
                    <a:gd name="connsiteX31" fmla="*/ 276451 w 1901398"/>
                    <a:gd name="connsiteY31" fmla="*/ 1038864 h 1137740"/>
                    <a:gd name="connsiteX32" fmla="*/ 363446 w 1901398"/>
                    <a:gd name="connsiteY32" fmla="*/ 982689 h 1137740"/>
                    <a:gd name="connsiteX33" fmla="*/ 444484 w 1901398"/>
                    <a:gd name="connsiteY33" fmla="*/ 970012 h 1137740"/>
                    <a:gd name="connsiteX34" fmla="*/ 525260 w 1901398"/>
                    <a:gd name="connsiteY34" fmla="*/ 983634 h 1137740"/>
                    <a:gd name="connsiteX35" fmla="*/ 611553 w 1901398"/>
                    <a:gd name="connsiteY35" fmla="*/ 1041339 h 1137740"/>
                    <a:gd name="connsiteX36" fmla="*/ 632183 w 1901398"/>
                    <a:gd name="connsiteY36" fmla="*/ 1098684 h 1137740"/>
                    <a:gd name="connsiteX37" fmla="*/ 1063140 w 1901398"/>
                    <a:gd name="connsiteY37" fmla="*/ 1098684 h 1137740"/>
                    <a:gd name="connsiteX38" fmla="*/ 1081915 w 1901398"/>
                    <a:gd name="connsiteY38" fmla="*/ 1050532 h 1137740"/>
                    <a:gd name="connsiteX39" fmla="*/ 1168910 w 1901398"/>
                    <a:gd name="connsiteY39" fmla="*/ 994357 h 1137740"/>
                    <a:gd name="connsiteX40" fmla="*/ 1249949 w 1901398"/>
                    <a:gd name="connsiteY40" fmla="*/ 981680 h 1137740"/>
                    <a:gd name="connsiteX41" fmla="*/ 1330724 w 1901398"/>
                    <a:gd name="connsiteY41" fmla="*/ 995302 h 1137740"/>
                    <a:gd name="connsiteX42" fmla="*/ 1413207 w 1901398"/>
                    <a:gd name="connsiteY42" fmla="*/ 1043482 h 1137740"/>
                    <a:gd name="connsiteX43" fmla="*/ 1444198 w 1901398"/>
                    <a:gd name="connsiteY43" fmla="*/ 1101164 h 1137740"/>
                    <a:gd name="connsiteX44" fmla="*/ 1901398 w 1901398"/>
                    <a:gd name="connsiteY44" fmla="*/ 1101164 h 1137740"/>
                    <a:gd name="connsiteX45" fmla="*/ 1901398 w 1901398"/>
                    <a:gd name="connsiteY45" fmla="*/ 1137740 h 1137740"/>
                    <a:gd name="connsiteX46" fmla="*/ 1444198 w 1901398"/>
                    <a:gd name="connsiteY46" fmla="*/ 1137740 h 1137740"/>
                    <a:gd name="connsiteX47" fmla="*/ 1444198 w 1901398"/>
                    <a:gd name="connsiteY47" fmla="*/ 1137498 h 1137740"/>
                    <a:gd name="connsiteX48" fmla="*/ 1415574 w 1901398"/>
                    <a:gd name="connsiteY48" fmla="*/ 1136987 h 1137740"/>
                    <a:gd name="connsiteX49" fmla="*/ 1314151 w 1901398"/>
                    <a:gd name="connsiteY49" fmla="*/ 1023236 h 1137740"/>
                    <a:gd name="connsiteX50" fmla="*/ 1184967 w 1901398"/>
                    <a:gd name="connsiteY50" fmla="*/ 1022554 h 1137740"/>
                    <a:gd name="connsiteX51" fmla="*/ 1081233 w 1901398"/>
                    <a:gd name="connsiteY51" fmla="*/ 1134001 h 1137740"/>
                    <a:gd name="connsiteX52" fmla="*/ 1066911 w 1901398"/>
                    <a:gd name="connsiteY52" fmla="*/ 1134001 h 1137740"/>
                    <a:gd name="connsiteX53" fmla="*/ 1066911 w 1901398"/>
                    <a:gd name="connsiteY53" fmla="*/ 1135260 h 1137740"/>
                    <a:gd name="connsiteX54" fmla="*/ 609711 w 1901398"/>
                    <a:gd name="connsiteY54" fmla="*/ 1135260 h 1137740"/>
                    <a:gd name="connsiteX55" fmla="*/ 609711 w 1901398"/>
                    <a:gd name="connsiteY55" fmla="*/ 1124293 h 1137740"/>
                    <a:gd name="connsiteX56" fmla="*/ 583636 w 1901398"/>
                    <a:gd name="connsiteY56" fmla="*/ 1057226 h 1137740"/>
                    <a:gd name="connsiteX57" fmla="*/ 508687 w 1901398"/>
                    <a:gd name="connsiteY57" fmla="*/ 1011568 h 1137740"/>
                    <a:gd name="connsiteX58" fmla="*/ 379503 w 1901398"/>
                    <a:gd name="connsiteY58" fmla="*/ 1010886 h 1137740"/>
                    <a:gd name="connsiteX59" fmla="*/ 275769 w 1901398"/>
                    <a:gd name="connsiteY59" fmla="*/ 1122333 h 1137740"/>
                    <a:gd name="connsiteX60" fmla="*/ 274320 w 1901398"/>
                    <a:gd name="connsiteY60" fmla="*/ 1122333 h 1137740"/>
                    <a:gd name="connsiteX61" fmla="*/ 274320 w 1901398"/>
                    <a:gd name="connsiteY61" fmla="*/ 1137740 h 1137740"/>
                    <a:gd name="connsiteX62" fmla="*/ 0 w 1901398"/>
                    <a:gd name="connsiteY62" fmla="*/ 1137740 h 1137740"/>
                    <a:gd name="connsiteX63" fmla="*/ 0 w 1901398"/>
                    <a:gd name="connsiteY63" fmla="*/ 1131745 h 1137740"/>
                    <a:gd name="connsiteX64" fmla="*/ 0 w 1901398"/>
                    <a:gd name="connsiteY64" fmla="*/ 1101164 h 1137740"/>
                    <a:gd name="connsiteX65" fmla="*/ 0 w 1901398"/>
                    <a:gd name="connsiteY65" fmla="*/ 156063 h 1137740"/>
                    <a:gd name="connsiteX66" fmla="*/ 0 w 1901398"/>
                    <a:gd name="connsiteY66" fmla="*/ 125905 h 1137740"/>
                    <a:gd name="connsiteX67" fmla="*/ 0 w 1901398"/>
                    <a:gd name="connsiteY67" fmla="*/ 119487 h 1137740"/>
                    <a:gd name="connsiteX68" fmla="*/ 250229 w 1901398"/>
                    <a:gd name="connsiteY68" fmla="*/ 119487 h 1137740"/>
                    <a:gd name="connsiteX69" fmla="*/ 252374 w 1901398"/>
                    <a:gd name="connsiteY69" fmla="*/ 108344 h 1137740"/>
                    <a:gd name="connsiteX70" fmla="*/ 363446 w 1901398"/>
                    <a:gd name="connsiteY70" fmla="*/ 12681 h 1137740"/>
                    <a:gd name="connsiteX71" fmla="*/ 444484 w 1901398"/>
                    <a:gd name="connsiteY71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609711 w 1901398"/>
                    <a:gd name="connsiteY20" fmla="*/ 154285 h 1137740"/>
                    <a:gd name="connsiteX21" fmla="*/ 583636 w 1901398"/>
                    <a:gd name="connsiteY21" fmla="*/ 87218 h 1137740"/>
                    <a:gd name="connsiteX22" fmla="*/ 508687 w 1901398"/>
                    <a:gd name="connsiteY22" fmla="*/ 41560 h 1137740"/>
                    <a:gd name="connsiteX23" fmla="*/ 379503 w 1901398"/>
                    <a:gd name="connsiteY23" fmla="*/ 40878 h 1137740"/>
                    <a:gd name="connsiteX24" fmla="*/ 275769 w 1901398"/>
                    <a:gd name="connsiteY24" fmla="*/ 152325 h 1137740"/>
                    <a:gd name="connsiteX25" fmla="*/ 274320 w 1901398"/>
                    <a:gd name="connsiteY25" fmla="*/ 152325 h 1137740"/>
                    <a:gd name="connsiteX26" fmla="*/ 274320 w 1901398"/>
                    <a:gd name="connsiteY26" fmla="*/ 156063 h 1137740"/>
                    <a:gd name="connsiteX27" fmla="*/ 36576 w 1901398"/>
                    <a:gd name="connsiteY27" fmla="*/ 156063 h 1137740"/>
                    <a:gd name="connsiteX28" fmla="*/ 36576 w 1901398"/>
                    <a:gd name="connsiteY28" fmla="*/ 1101164 h 1137740"/>
                    <a:gd name="connsiteX29" fmla="*/ 252159 w 1901398"/>
                    <a:gd name="connsiteY29" fmla="*/ 1101164 h 1137740"/>
                    <a:gd name="connsiteX30" fmla="*/ 276451 w 1901398"/>
                    <a:gd name="connsiteY30" fmla="*/ 1038864 h 1137740"/>
                    <a:gd name="connsiteX31" fmla="*/ 363446 w 1901398"/>
                    <a:gd name="connsiteY31" fmla="*/ 982689 h 1137740"/>
                    <a:gd name="connsiteX32" fmla="*/ 444484 w 1901398"/>
                    <a:gd name="connsiteY32" fmla="*/ 970012 h 1137740"/>
                    <a:gd name="connsiteX33" fmla="*/ 525260 w 1901398"/>
                    <a:gd name="connsiteY33" fmla="*/ 983634 h 1137740"/>
                    <a:gd name="connsiteX34" fmla="*/ 611553 w 1901398"/>
                    <a:gd name="connsiteY34" fmla="*/ 1041339 h 1137740"/>
                    <a:gd name="connsiteX35" fmla="*/ 632183 w 1901398"/>
                    <a:gd name="connsiteY35" fmla="*/ 1098684 h 1137740"/>
                    <a:gd name="connsiteX36" fmla="*/ 1063140 w 1901398"/>
                    <a:gd name="connsiteY36" fmla="*/ 1098684 h 1137740"/>
                    <a:gd name="connsiteX37" fmla="*/ 1081915 w 1901398"/>
                    <a:gd name="connsiteY37" fmla="*/ 1050532 h 1137740"/>
                    <a:gd name="connsiteX38" fmla="*/ 1168910 w 1901398"/>
                    <a:gd name="connsiteY38" fmla="*/ 994357 h 1137740"/>
                    <a:gd name="connsiteX39" fmla="*/ 1249949 w 1901398"/>
                    <a:gd name="connsiteY39" fmla="*/ 981680 h 1137740"/>
                    <a:gd name="connsiteX40" fmla="*/ 1330724 w 1901398"/>
                    <a:gd name="connsiteY40" fmla="*/ 995302 h 1137740"/>
                    <a:gd name="connsiteX41" fmla="*/ 1413207 w 1901398"/>
                    <a:gd name="connsiteY41" fmla="*/ 1043482 h 1137740"/>
                    <a:gd name="connsiteX42" fmla="*/ 1444198 w 1901398"/>
                    <a:gd name="connsiteY42" fmla="*/ 1101164 h 1137740"/>
                    <a:gd name="connsiteX43" fmla="*/ 1901398 w 1901398"/>
                    <a:gd name="connsiteY43" fmla="*/ 1101164 h 1137740"/>
                    <a:gd name="connsiteX44" fmla="*/ 1901398 w 1901398"/>
                    <a:gd name="connsiteY44" fmla="*/ 1137740 h 1137740"/>
                    <a:gd name="connsiteX45" fmla="*/ 1444198 w 1901398"/>
                    <a:gd name="connsiteY45" fmla="*/ 1137740 h 1137740"/>
                    <a:gd name="connsiteX46" fmla="*/ 1444198 w 1901398"/>
                    <a:gd name="connsiteY46" fmla="*/ 1137498 h 1137740"/>
                    <a:gd name="connsiteX47" fmla="*/ 1415574 w 1901398"/>
                    <a:gd name="connsiteY47" fmla="*/ 1136987 h 1137740"/>
                    <a:gd name="connsiteX48" fmla="*/ 1314151 w 1901398"/>
                    <a:gd name="connsiteY48" fmla="*/ 1023236 h 1137740"/>
                    <a:gd name="connsiteX49" fmla="*/ 1184967 w 1901398"/>
                    <a:gd name="connsiteY49" fmla="*/ 1022554 h 1137740"/>
                    <a:gd name="connsiteX50" fmla="*/ 1081233 w 1901398"/>
                    <a:gd name="connsiteY50" fmla="*/ 1134001 h 1137740"/>
                    <a:gd name="connsiteX51" fmla="*/ 1066911 w 1901398"/>
                    <a:gd name="connsiteY51" fmla="*/ 1134001 h 1137740"/>
                    <a:gd name="connsiteX52" fmla="*/ 1066911 w 1901398"/>
                    <a:gd name="connsiteY52" fmla="*/ 1135260 h 1137740"/>
                    <a:gd name="connsiteX53" fmla="*/ 609711 w 1901398"/>
                    <a:gd name="connsiteY53" fmla="*/ 1135260 h 1137740"/>
                    <a:gd name="connsiteX54" fmla="*/ 609711 w 1901398"/>
                    <a:gd name="connsiteY54" fmla="*/ 1124293 h 1137740"/>
                    <a:gd name="connsiteX55" fmla="*/ 583636 w 1901398"/>
                    <a:gd name="connsiteY55" fmla="*/ 1057226 h 1137740"/>
                    <a:gd name="connsiteX56" fmla="*/ 508687 w 1901398"/>
                    <a:gd name="connsiteY56" fmla="*/ 1011568 h 1137740"/>
                    <a:gd name="connsiteX57" fmla="*/ 379503 w 1901398"/>
                    <a:gd name="connsiteY57" fmla="*/ 1010886 h 1137740"/>
                    <a:gd name="connsiteX58" fmla="*/ 275769 w 1901398"/>
                    <a:gd name="connsiteY58" fmla="*/ 1122333 h 1137740"/>
                    <a:gd name="connsiteX59" fmla="*/ 274320 w 1901398"/>
                    <a:gd name="connsiteY59" fmla="*/ 1122333 h 1137740"/>
                    <a:gd name="connsiteX60" fmla="*/ 274320 w 1901398"/>
                    <a:gd name="connsiteY60" fmla="*/ 1137740 h 1137740"/>
                    <a:gd name="connsiteX61" fmla="*/ 0 w 1901398"/>
                    <a:gd name="connsiteY61" fmla="*/ 1137740 h 1137740"/>
                    <a:gd name="connsiteX62" fmla="*/ 0 w 1901398"/>
                    <a:gd name="connsiteY62" fmla="*/ 1131745 h 1137740"/>
                    <a:gd name="connsiteX63" fmla="*/ 0 w 1901398"/>
                    <a:gd name="connsiteY63" fmla="*/ 1101164 h 1137740"/>
                    <a:gd name="connsiteX64" fmla="*/ 0 w 1901398"/>
                    <a:gd name="connsiteY64" fmla="*/ 156063 h 1137740"/>
                    <a:gd name="connsiteX65" fmla="*/ 0 w 1901398"/>
                    <a:gd name="connsiteY65" fmla="*/ 125905 h 1137740"/>
                    <a:gd name="connsiteX66" fmla="*/ 0 w 1901398"/>
                    <a:gd name="connsiteY66" fmla="*/ 119487 h 1137740"/>
                    <a:gd name="connsiteX67" fmla="*/ 250229 w 1901398"/>
                    <a:gd name="connsiteY67" fmla="*/ 119487 h 1137740"/>
                    <a:gd name="connsiteX68" fmla="*/ 252374 w 1901398"/>
                    <a:gd name="connsiteY68" fmla="*/ 108344 h 1137740"/>
                    <a:gd name="connsiteX69" fmla="*/ 363446 w 1901398"/>
                    <a:gd name="connsiteY69" fmla="*/ 12681 h 1137740"/>
                    <a:gd name="connsiteX70" fmla="*/ 444484 w 1901398"/>
                    <a:gd name="connsiteY70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609711 w 1901398"/>
                    <a:gd name="connsiteY20" fmla="*/ 154285 h 1137740"/>
                    <a:gd name="connsiteX21" fmla="*/ 583636 w 1901398"/>
                    <a:gd name="connsiteY21" fmla="*/ 87218 h 1137740"/>
                    <a:gd name="connsiteX22" fmla="*/ 508687 w 1901398"/>
                    <a:gd name="connsiteY22" fmla="*/ 41560 h 1137740"/>
                    <a:gd name="connsiteX23" fmla="*/ 379503 w 1901398"/>
                    <a:gd name="connsiteY23" fmla="*/ 40878 h 1137740"/>
                    <a:gd name="connsiteX24" fmla="*/ 275769 w 1901398"/>
                    <a:gd name="connsiteY24" fmla="*/ 152325 h 1137740"/>
                    <a:gd name="connsiteX25" fmla="*/ 274320 w 1901398"/>
                    <a:gd name="connsiteY25" fmla="*/ 152325 h 1137740"/>
                    <a:gd name="connsiteX26" fmla="*/ 274320 w 1901398"/>
                    <a:gd name="connsiteY26" fmla="*/ 156063 h 1137740"/>
                    <a:gd name="connsiteX27" fmla="*/ 36576 w 1901398"/>
                    <a:gd name="connsiteY27" fmla="*/ 156063 h 1137740"/>
                    <a:gd name="connsiteX28" fmla="*/ 36576 w 1901398"/>
                    <a:gd name="connsiteY28" fmla="*/ 1101164 h 1137740"/>
                    <a:gd name="connsiteX29" fmla="*/ 252159 w 1901398"/>
                    <a:gd name="connsiteY29" fmla="*/ 1101164 h 1137740"/>
                    <a:gd name="connsiteX30" fmla="*/ 276451 w 1901398"/>
                    <a:gd name="connsiteY30" fmla="*/ 1038864 h 1137740"/>
                    <a:gd name="connsiteX31" fmla="*/ 363446 w 1901398"/>
                    <a:gd name="connsiteY31" fmla="*/ 982689 h 1137740"/>
                    <a:gd name="connsiteX32" fmla="*/ 444484 w 1901398"/>
                    <a:gd name="connsiteY32" fmla="*/ 970012 h 1137740"/>
                    <a:gd name="connsiteX33" fmla="*/ 525260 w 1901398"/>
                    <a:gd name="connsiteY33" fmla="*/ 983634 h 1137740"/>
                    <a:gd name="connsiteX34" fmla="*/ 611553 w 1901398"/>
                    <a:gd name="connsiteY34" fmla="*/ 1041339 h 1137740"/>
                    <a:gd name="connsiteX35" fmla="*/ 632183 w 1901398"/>
                    <a:gd name="connsiteY35" fmla="*/ 1098684 h 1137740"/>
                    <a:gd name="connsiteX36" fmla="*/ 1063140 w 1901398"/>
                    <a:gd name="connsiteY36" fmla="*/ 1098684 h 1137740"/>
                    <a:gd name="connsiteX37" fmla="*/ 1081915 w 1901398"/>
                    <a:gd name="connsiteY37" fmla="*/ 1050532 h 1137740"/>
                    <a:gd name="connsiteX38" fmla="*/ 1168910 w 1901398"/>
                    <a:gd name="connsiteY38" fmla="*/ 994357 h 1137740"/>
                    <a:gd name="connsiteX39" fmla="*/ 1249949 w 1901398"/>
                    <a:gd name="connsiteY39" fmla="*/ 981680 h 1137740"/>
                    <a:gd name="connsiteX40" fmla="*/ 1330724 w 1901398"/>
                    <a:gd name="connsiteY40" fmla="*/ 995302 h 1137740"/>
                    <a:gd name="connsiteX41" fmla="*/ 1413207 w 1901398"/>
                    <a:gd name="connsiteY41" fmla="*/ 1043482 h 1137740"/>
                    <a:gd name="connsiteX42" fmla="*/ 1444198 w 1901398"/>
                    <a:gd name="connsiteY42" fmla="*/ 1101164 h 1137740"/>
                    <a:gd name="connsiteX43" fmla="*/ 1901398 w 1901398"/>
                    <a:gd name="connsiteY43" fmla="*/ 1101164 h 1137740"/>
                    <a:gd name="connsiteX44" fmla="*/ 1901398 w 1901398"/>
                    <a:gd name="connsiteY44" fmla="*/ 1137740 h 1137740"/>
                    <a:gd name="connsiteX45" fmla="*/ 1444198 w 1901398"/>
                    <a:gd name="connsiteY45" fmla="*/ 1137740 h 1137740"/>
                    <a:gd name="connsiteX46" fmla="*/ 1444198 w 1901398"/>
                    <a:gd name="connsiteY46" fmla="*/ 1137498 h 1137740"/>
                    <a:gd name="connsiteX47" fmla="*/ 1415574 w 1901398"/>
                    <a:gd name="connsiteY47" fmla="*/ 1136987 h 1137740"/>
                    <a:gd name="connsiteX48" fmla="*/ 1314151 w 1901398"/>
                    <a:gd name="connsiteY48" fmla="*/ 1023236 h 1137740"/>
                    <a:gd name="connsiteX49" fmla="*/ 1184967 w 1901398"/>
                    <a:gd name="connsiteY49" fmla="*/ 1022554 h 1137740"/>
                    <a:gd name="connsiteX50" fmla="*/ 1081233 w 1901398"/>
                    <a:gd name="connsiteY50" fmla="*/ 1134001 h 1137740"/>
                    <a:gd name="connsiteX51" fmla="*/ 1066911 w 1901398"/>
                    <a:gd name="connsiteY51" fmla="*/ 1134001 h 1137740"/>
                    <a:gd name="connsiteX52" fmla="*/ 1066911 w 1901398"/>
                    <a:gd name="connsiteY52" fmla="*/ 1135260 h 1137740"/>
                    <a:gd name="connsiteX53" fmla="*/ 609711 w 1901398"/>
                    <a:gd name="connsiteY53" fmla="*/ 1135260 h 1137740"/>
                    <a:gd name="connsiteX54" fmla="*/ 609711 w 1901398"/>
                    <a:gd name="connsiteY54" fmla="*/ 1124293 h 1137740"/>
                    <a:gd name="connsiteX55" fmla="*/ 583636 w 1901398"/>
                    <a:gd name="connsiteY55" fmla="*/ 1057226 h 1137740"/>
                    <a:gd name="connsiteX56" fmla="*/ 508687 w 1901398"/>
                    <a:gd name="connsiteY56" fmla="*/ 1011568 h 1137740"/>
                    <a:gd name="connsiteX57" fmla="*/ 379503 w 1901398"/>
                    <a:gd name="connsiteY57" fmla="*/ 1010886 h 1137740"/>
                    <a:gd name="connsiteX58" fmla="*/ 275769 w 1901398"/>
                    <a:gd name="connsiteY58" fmla="*/ 1122333 h 1137740"/>
                    <a:gd name="connsiteX59" fmla="*/ 274320 w 1901398"/>
                    <a:gd name="connsiteY59" fmla="*/ 1122333 h 1137740"/>
                    <a:gd name="connsiteX60" fmla="*/ 274320 w 1901398"/>
                    <a:gd name="connsiteY60" fmla="*/ 1137740 h 1137740"/>
                    <a:gd name="connsiteX61" fmla="*/ 0 w 1901398"/>
                    <a:gd name="connsiteY61" fmla="*/ 1137740 h 1137740"/>
                    <a:gd name="connsiteX62" fmla="*/ 0 w 1901398"/>
                    <a:gd name="connsiteY62" fmla="*/ 1131745 h 1137740"/>
                    <a:gd name="connsiteX63" fmla="*/ 0 w 1901398"/>
                    <a:gd name="connsiteY63" fmla="*/ 1101164 h 1137740"/>
                    <a:gd name="connsiteX64" fmla="*/ 0 w 1901398"/>
                    <a:gd name="connsiteY64" fmla="*/ 156063 h 1137740"/>
                    <a:gd name="connsiteX65" fmla="*/ 0 w 1901398"/>
                    <a:gd name="connsiteY65" fmla="*/ 125905 h 1137740"/>
                    <a:gd name="connsiteX66" fmla="*/ 0 w 1901398"/>
                    <a:gd name="connsiteY66" fmla="*/ 119487 h 1137740"/>
                    <a:gd name="connsiteX67" fmla="*/ 250229 w 1901398"/>
                    <a:gd name="connsiteY67" fmla="*/ 119487 h 1137740"/>
                    <a:gd name="connsiteX68" fmla="*/ 252374 w 1901398"/>
                    <a:gd name="connsiteY68" fmla="*/ 108344 h 1137740"/>
                    <a:gd name="connsiteX69" fmla="*/ 363446 w 1901398"/>
                    <a:gd name="connsiteY69" fmla="*/ 12681 h 1137740"/>
                    <a:gd name="connsiteX70" fmla="*/ 444484 w 1901398"/>
                    <a:gd name="connsiteY70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609711 w 1901398"/>
                    <a:gd name="connsiteY20" fmla="*/ 154285 h 1137740"/>
                    <a:gd name="connsiteX21" fmla="*/ 583636 w 1901398"/>
                    <a:gd name="connsiteY21" fmla="*/ 87218 h 1137740"/>
                    <a:gd name="connsiteX22" fmla="*/ 508687 w 1901398"/>
                    <a:gd name="connsiteY22" fmla="*/ 41560 h 1137740"/>
                    <a:gd name="connsiteX23" fmla="*/ 379503 w 1901398"/>
                    <a:gd name="connsiteY23" fmla="*/ 40878 h 1137740"/>
                    <a:gd name="connsiteX24" fmla="*/ 275769 w 1901398"/>
                    <a:gd name="connsiteY24" fmla="*/ 152325 h 1137740"/>
                    <a:gd name="connsiteX25" fmla="*/ 274320 w 1901398"/>
                    <a:gd name="connsiteY25" fmla="*/ 152325 h 1137740"/>
                    <a:gd name="connsiteX26" fmla="*/ 274320 w 1901398"/>
                    <a:gd name="connsiteY26" fmla="*/ 156063 h 1137740"/>
                    <a:gd name="connsiteX27" fmla="*/ 36576 w 1901398"/>
                    <a:gd name="connsiteY27" fmla="*/ 156063 h 1137740"/>
                    <a:gd name="connsiteX28" fmla="*/ 36576 w 1901398"/>
                    <a:gd name="connsiteY28" fmla="*/ 1101164 h 1137740"/>
                    <a:gd name="connsiteX29" fmla="*/ 252159 w 1901398"/>
                    <a:gd name="connsiteY29" fmla="*/ 1101164 h 1137740"/>
                    <a:gd name="connsiteX30" fmla="*/ 276451 w 1901398"/>
                    <a:gd name="connsiteY30" fmla="*/ 1038864 h 1137740"/>
                    <a:gd name="connsiteX31" fmla="*/ 363446 w 1901398"/>
                    <a:gd name="connsiteY31" fmla="*/ 982689 h 1137740"/>
                    <a:gd name="connsiteX32" fmla="*/ 444484 w 1901398"/>
                    <a:gd name="connsiteY32" fmla="*/ 970012 h 1137740"/>
                    <a:gd name="connsiteX33" fmla="*/ 525260 w 1901398"/>
                    <a:gd name="connsiteY33" fmla="*/ 983634 h 1137740"/>
                    <a:gd name="connsiteX34" fmla="*/ 611553 w 1901398"/>
                    <a:gd name="connsiteY34" fmla="*/ 1041339 h 1137740"/>
                    <a:gd name="connsiteX35" fmla="*/ 632183 w 1901398"/>
                    <a:gd name="connsiteY35" fmla="*/ 1098684 h 1137740"/>
                    <a:gd name="connsiteX36" fmla="*/ 1063140 w 1901398"/>
                    <a:gd name="connsiteY36" fmla="*/ 1098684 h 1137740"/>
                    <a:gd name="connsiteX37" fmla="*/ 1081915 w 1901398"/>
                    <a:gd name="connsiteY37" fmla="*/ 1050532 h 1137740"/>
                    <a:gd name="connsiteX38" fmla="*/ 1168910 w 1901398"/>
                    <a:gd name="connsiteY38" fmla="*/ 994357 h 1137740"/>
                    <a:gd name="connsiteX39" fmla="*/ 1249949 w 1901398"/>
                    <a:gd name="connsiteY39" fmla="*/ 981680 h 1137740"/>
                    <a:gd name="connsiteX40" fmla="*/ 1330724 w 1901398"/>
                    <a:gd name="connsiteY40" fmla="*/ 995302 h 1137740"/>
                    <a:gd name="connsiteX41" fmla="*/ 1413207 w 1901398"/>
                    <a:gd name="connsiteY41" fmla="*/ 1043482 h 1137740"/>
                    <a:gd name="connsiteX42" fmla="*/ 1444198 w 1901398"/>
                    <a:gd name="connsiteY42" fmla="*/ 1101164 h 1137740"/>
                    <a:gd name="connsiteX43" fmla="*/ 1901398 w 1901398"/>
                    <a:gd name="connsiteY43" fmla="*/ 1101164 h 1137740"/>
                    <a:gd name="connsiteX44" fmla="*/ 1901398 w 1901398"/>
                    <a:gd name="connsiteY44" fmla="*/ 1137740 h 1137740"/>
                    <a:gd name="connsiteX45" fmla="*/ 1444198 w 1901398"/>
                    <a:gd name="connsiteY45" fmla="*/ 1137740 h 1137740"/>
                    <a:gd name="connsiteX46" fmla="*/ 1444198 w 1901398"/>
                    <a:gd name="connsiteY46" fmla="*/ 1137498 h 1137740"/>
                    <a:gd name="connsiteX47" fmla="*/ 1415574 w 1901398"/>
                    <a:gd name="connsiteY47" fmla="*/ 1136987 h 1137740"/>
                    <a:gd name="connsiteX48" fmla="*/ 1314151 w 1901398"/>
                    <a:gd name="connsiteY48" fmla="*/ 1023236 h 1137740"/>
                    <a:gd name="connsiteX49" fmla="*/ 1184967 w 1901398"/>
                    <a:gd name="connsiteY49" fmla="*/ 1022554 h 1137740"/>
                    <a:gd name="connsiteX50" fmla="*/ 1081233 w 1901398"/>
                    <a:gd name="connsiteY50" fmla="*/ 1134001 h 1137740"/>
                    <a:gd name="connsiteX51" fmla="*/ 1066911 w 1901398"/>
                    <a:gd name="connsiteY51" fmla="*/ 1134001 h 1137740"/>
                    <a:gd name="connsiteX52" fmla="*/ 1066911 w 1901398"/>
                    <a:gd name="connsiteY52" fmla="*/ 1135260 h 1137740"/>
                    <a:gd name="connsiteX53" fmla="*/ 609711 w 1901398"/>
                    <a:gd name="connsiteY53" fmla="*/ 1135260 h 1137740"/>
                    <a:gd name="connsiteX54" fmla="*/ 609711 w 1901398"/>
                    <a:gd name="connsiteY54" fmla="*/ 1124293 h 1137740"/>
                    <a:gd name="connsiteX55" fmla="*/ 583636 w 1901398"/>
                    <a:gd name="connsiteY55" fmla="*/ 1057226 h 1137740"/>
                    <a:gd name="connsiteX56" fmla="*/ 508687 w 1901398"/>
                    <a:gd name="connsiteY56" fmla="*/ 1011568 h 1137740"/>
                    <a:gd name="connsiteX57" fmla="*/ 379503 w 1901398"/>
                    <a:gd name="connsiteY57" fmla="*/ 1010886 h 1137740"/>
                    <a:gd name="connsiteX58" fmla="*/ 275769 w 1901398"/>
                    <a:gd name="connsiteY58" fmla="*/ 1122333 h 1137740"/>
                    <a:gd name="connsiteX59" fmla="*/ 274320 w 1901398"/>
                    <a:gd name="connsiteY59" fmla="*/ 1122333 h 1137740"/>
                    <a:gd name="connsiteX60" fmla="*/ 274320 w 1901398"/>
                    <a:gd name="connsiteY60" fmla="*/ 1137740 h 1137740"/>
                    <a:gd name="connsiteX61" fmla="*/ 0 w 1901398"/>
                    <a:gd name="connsiteY61" fmla="*/ 1137740 h 1137740"/>
                    <a:gd name="connsiteX62" fmla="*/ 0 w 1901398"/>
                    <a:gd name="connsiteY62" fmla="*/ 1131745 h 1137740"/>
                    <a:gd name="connsiteX63" fmla="*/ 0 w 1901398"/>
                    <a:gd name="connsiteY63" fmla="*/ 1101164 h 1137740"/>
                    <a:gd name="connsiteX64" fmla="*/ 0 w 1901398"/>
                    <a:gd name="connsiteY64" fmla="*/ 156063 h 1137740"/>
                    <a:gd name="connsiteX65" fmla="*/ 0 w 1901398"/>
                    <a:gd name="connsiteY65" fmla="*/ 125905 h 1137740"/>
                    <a:gd name="connsiteX66" fmla="*/ 0 w 1901398"/>
                    <a:gd name="connsiteY66" fmla="*/ 119487 h 1137740"/>
                    <a:gd name="connsiteX67" fmla="*/ 250229 w 1901398"/>
                    <a:gd name="connsiteY67" fmla="*/ 119487 h 1137740"/>
                    <a:gd name="connsiteX68" fmla="*/ 252374 w 1901398"/>
                    <a:gd name="connsiteY68" fmla="*/ 108344 h 1137740"/>
                    <a:gd name="connsiteX69" fmla="*/ 363446 w 1901398"/>
                    <a:gd name="connsiteY69" fmla="*/ 12681 h 1137740"/>
                    <a:gd name="connsiteX70" fmla="*/ 444484 w 1901398"/>
                    <a:gd name="connsiteY70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583636 w 1901398"/>
                    <a:gd name="connsiteY20" fmla="*/ 87218 h 1137740"/>
                    <a:gd name="connsiteX21" fmla="*/ 508687 w 1901398"/>
                    <a:gd name="connsiteY21" fmla="*/ 41560 h 1137740"/>
                    <a:gd name="connsiteX22" fmla="*/ 379503 w 1901398"/>
                    <a:gd name="connsiteY22" fmla="*/ 40878 h 1137740"/>
                    <a:gd name="connsiteX23" fmla="*/ 275769 w 1901398"/>
                    <a:gd name="connsiteY23" fmla="*/ 152325 h 1137740"/>
                    <a:gd name="connsiteX24" fmla="*/ 274320 w 1901398"/>
                    <a:gd name="connsiteY24" fmla="*/ 152325 h 1137740"/>
                    <a:gd name="connsiteX25" fmla="*/ 274320 w 1901398"/>
                    <a:gd name="connsiteY25" fmla="*/ 156063 h 1137740"/>
                    <a:gd name="connsiteX26" fmla="*/ 36576 w 1901398"/>
                    <a:gd name="connsiteY26" fmla="*/ 156063 h 1137740"/>
                    <a:gd name="connsiteX27" fmla="*/ 36576 w 1901398"/>
                    <a:gd name="connsiteY27" fmla="*/ 1101164 h 1137740"/>
                    <a:gd name="connsiteX28" fmla="*/ 252159 w 1901398"/>
                    <a:gd name="connsiteY28" fmla="*/ 1101164 h 1137740"/>
                    <a:gd name="connsiteX29" fmla="*/ 276451 w 1901398"/>
                    <a:gd name="connsiteY29" fmla="*/ 1038864 h 1137740"/>
                    <a:gd name="connsiteX30" fmla="*/ 363446 w 1901398"/>
                    <a:gd name="connsiteY30" fmla="*/ 982689 h 1137740"/>
                    <a:gd name="connsiteX31" fmla="*/ 444484 w 1901398"/>
                    <a:gd name="connsiteY31" fmla="*/ 970012 h 1137740"/>
                    <a:gd name="connsiteX32" fmla="*/ 525260 w 1901398"/>
                    <a:gd name="connsiteY32" fmla="*/ 983634 h 1137740"/>
                    <a:gd name="connsiteX33" fmla="*/ 611553 w 1901398"/>
                    <a:gd name="connsiteY33" fmla="*/ 1041339 h 1137740"/>
                    <a:gd name="connsiteX34" fmla="*/ 632183 w 1901398"/>
                    <a:gd name="connsiteY34" fmla="*/ 1098684 h 1137740"/>
                    <a:gd name="connsiteX35" fmla="*/ 1063140 w 1901398"/>
                    <a:gd name="connsiteY35" fmla="*/ 1098684 h 1137740"/>
                    <a:gd name="connsiteX36" fmla="*/ 1081915 w 1901398"/>
                    <a:gd name="connsiteY36" fmla="*/ 1050532 h 1137740"/>
                    <a:gd name="connsiteX37" fmla="*/ 1168910 w 1901398"/>
                    <a:gd name="connsiteY37" fmla="*/ 994357 h 1137740"/>
                    <a:gd name="connsiteX38" fmla="*/ 1249949 w 1901398"/>
                    <a:gd name="connsiteY38" fmla="*/ 981680 h 1137740"/>
                    <a:gd name="connsiteX39" fmla="*/ 1330724 w 1901398"/>
                    <a:gd name="connsiteY39" fmla="*/ 995302 h 1137740"/>
                    <a:gd name="connsiteX40" fmla="*/ 1413207 w 1901398"/>
                    <a:gd name="connsiteY40" fmla="*/ 1043482 h 1137740"/>
                    <a:gd name="connsiteX41" fmla="*/ 1444198 w 1901398"/>
                    <a:gd name="connsiteY41" fmla="*/ 1101164 h 1137740"/>
                    <a:gd name="connsiteX42" fmla="*/ 1901398 w 1901398"/>
                    <a:gd name="connsiteY42" fmla="*/ 1101164 h 1137740"/>
                    <a:gd name="connsiteX43" fmla="*/ 1901398 w 1901398"/>
                    <a:gd name="connsiteY43" fmla="*/ 1137740 h 1137740"/>
                    <a:gd name="connsiteX44" fmla="*/ 1444198 w 1901398"/>
                    <a:gd name="connsiteY44" fmla="*/ 1137740 h 1137740"/>
                    <a:gd name="connsiteX45" fmla="*/ 1444198 w 1901398"/>
                    <a:gd name="connsiteY45" fmla="*/ 1137498 h 1137740"/>
                    <a:gd name="connsiteX46" fmla="*/ 1415574 w 1901398"/>
                    <a:gd name="connsiteY46" fmla="*/ 1136987 h 1137740"/>
                    <a:gd name="connsiteX47" fmla="*/ 1314151 w 1901398"/>
                    <a:gd name="connsiteY47" fmla="*/ 1023236 h 1137740"/>
                    <a:gd name="connsiteX48" fmla="*/ 1184967 w 1901398"/>
                    <a:gd name="connsiteY48" fmla="*/ 1022554 h 1137740"/>
                    <a:gd name="connsiteX49" fmla="*/ 1081233 w 1901398"/>
                    <a:gd name="connsiteY49" fmla="*/ 1134001 h 1137740"/>
                    <a:gd name="connsiteX50" fmla="*/ 1066911 w 1901398"/>
                    <a:gd name="connsiteY50" fmla="*/ 1134001 h 1137740"/>
                    <a:gd name="connsiteX51" fmla="*/ 1066911 w 1901398"/>
                    <a:gd name="connsiteY51" fmla="*/ 1135260 h 1137740"/>
                    <a:gd name="connsiteX52" fmla="*/ 609711 w 1901398"/>
                    <a:gd name="connsiteY52" fmla="*/ 1135260 h 1137740"/>
                    <a:gd name="connsiteX53" fmla="*/ 609711 w 1901398"/>
                    <a:gd name="connsiteY53" fmla="*/ 1124293 h 1137740"/>
                    <a:gd name="connsiteX54" fmla="*/ 583636 w 1901398"/>
                    <a:gd name="connsiteY54" fmla="*/ 1057226 h 1137740"/>
                    <a:gd name="connsiteX55" fmla="*/ 508687 w 1901398"/>
                    <a:gd name="connsiteY55" fmla="*/ 1011568 h 1137740"/>
                    <a:gd name="connsiteX56" fmla="*/ 379503 w 1901398"/>
                    <a:gd name="connsiteY56" fmla="*/ 1010886 h 1137740"/>
                    <a:gd name="connsiteX57" fmla="*/ 275769 w 1901398"/>
                    <a:gd name="connsiteY57" fmla="*/ 1122333 h 1137740"/>
                    <a:gd name="connsiteX58" fmla="*/ 274320 w 1901398"/>
                    <a:gd name="connsiteY58" fmla="*/ 1122333 h 1137740"/>
                    <a:gd name="connsiteX59" fmla="*/ 274320 w 1901398"/>
                    <a:gd name="connsiteY59" fmla="*/ 1137740 h 1137740"/>
                    <a:gd name="connsiteX60" fmla="*/ 0 w 1901398"/>
                    <a:gd name="connsiteY60" fmla="*/ 1137740 h 1137740"/>
                    <a:gd name="connsiteX61" fmla="*/ 0 w 1901398"/>
                    <a:gd name="connsiteY61" fmla="*/ 1131745 h 1137740"/>
                    <a:gd name="connsiteX62" fmla="*/ 0 w 1901398"/>
                    <a:gd name="connsiteY62" fmla="*/ 1101164 h 1137740"/>
                    <a:gd name="connsiteX63" fmla="*/ 0 w 1901398"/>
                    <a:gd name="connsiteY63" fmla="*/ 156063 h 1137740"/>
                    <a:gd name="connsiteX64" fmla="*/ 0 w 1901398"/>
                    <a:gd name="connsiteY64" fmla="*/ 125905 h 1137740"/>
                    <a:gd name="connsiteX65" fmla="*/ 0 w 1901398"/>
                    <a:gd name="connsiteY65" fmla="*/ 119487 h 1137740"/>
                    <a:gd name="connsiteX66" fmla="*/ 250229 w 1901398"/>
                    <a:gd name="connsiteY66" fmla="*/ 119487 h 1137740"/>
                    <a:gd name="connsiteX67" fmla="*/ 252374 w 1901398"/>
                    <a:gd name="connsiteY67" fmla="*/ 108344 h 1137740"/>
                    <a:gd name="connsiteX68" fmla="*/ 363446 w 1901398"/>
                    <a:gd name="connsiteY68" fmla="*/ 12681 h 1137740"/>
                    <a:gd name="connsiteX69" fmla="*/ 444484 w 1901398"/>
                    <a:gd name="connsiteY69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583636 w 1901398"/>
                    <a:gd name="connsiteY20" fmla="*/ 87218 h 1137740"/>
                    <a:gd name="connsiteX21" fmla="*/ 508687 w 1901398"/>
                    <a:gd name="connsiteY21" fmla="*/ 41560 h 1137740"/>
                    <a:gd name="connsiteX22" fmla="*/ 379503 w 1901398"/>
                    <a:gd name="connsiteY22" fmla="*/ 40878 h 1137740"/>
                    <a:gd name="connsiteX23" fmla="*/ 275769 w 1901398"/>
                    <a:gd name="connsiteY23" fmla="*/ 152325 h 1137740"/>
                    <a:gd name="connsiteX24" fmla="*/ 274320 w 1901398"/>
                    <a:gd name="connsiteY24" fmla="*/ 152325 h 1137740"/>
                    <a:gd name="connsiteX25" fmla="*/ 274320 w 1901398"/>
                    <a:gd name="connsiteY25" fmla="*/ 156063 h 1137740"/>
                    <a:gd name="connsiteX26" fmla="*/ 36576 w 1901398"/>
                    <a:gd name="connsiteY26" fmla="*/ 156063 h 1137740"/>
                    <a:gd name="connsiteX27" fmla="*/ 36576 w 1901398"/>
                    <a:gd name="connsiteY27" fmla="*/ 1101164 h 1137740"/>
                    <a:gd name="connsiteX28" fmla="*/ 252159 w 1901398"/>
                    <a:gd name="connsiteY28" fmla="*/ 1101164 h 1137740"/>
                    <a:gd name="connsiteX29" fmla="*/ 276451 w 1901398"/>
                    <a:gd name="connsiteY29" fmla="*/ 1038864 h 1137740"/>
                    <a:gd name="connsiteX30" fmla="*/ 363446 w 1901398"/>
                    <a:gd name="connsiteY30" fmla="*/ 982689 h 1137740"/>
                    <a:gd name="connsiteX31" fmla="*/ 444484 w 1901398"/>
                    <a:gd name="connsiteY31" fmla="*/ 970012 h 1137740"/>
                    <a:gd name="connsiteX32" fmla="*/ 525260 w 1901398"/>
                    <a:gd name="connsiteY32" fmla="*/ 983634 h 1137740"/>
                    <a:gd name="connsiteX33" fmla="*/ 611553 w 1901398"/>
                    <a:gd name="connsiteY33" fmla="*/ 1041339 h 1137740"/>
                    <a:gd name="connsiteX34" fmla="*/ 632183 w 1901398"/>
                    <a:gd name="connsiteY34" fmla="*/ 1098684 h 1137740"/>
                    <a:gd name="connsiteX35" fmla="*/ 1063140 w 1901398"/>
                    <a:gd name="connsiteY35" fmla="*/ 1098684 h 1137740"/>
                    <a:gd name="connsiteX36" fmla="*/ 1081915 w 1901398"/>
                    <a:gd name="connsiteY36" fmla="*/ 1050532 h 1137740"/>
                    <a:gd name="connsiteX37" fmla="*/ 1168910 w 1901398"/>
                    <a:gd name="connsiteY37" fmla="*/ 994357 h 1137740"/>
                    <a:gd name="connsiteX38" fmla="*/ 1249949 w 1901398"/>
                    <a:gd name="connsiteY38" fmla="*/ 981680 h 1137740"/>
                    <a:gd name="connsiteX39" fmla="*/ 1330724 w 1901398"/>
                    <a:gd name="connsiteY39" fmla="*/ 995302 h 1137740"/>
                    <a:gd name="connsiteX40" fmla="*/ 1413207 w 1901398"/>
                    <a:gd name="connsiteY40" fmla="*/ 1043482 h 1137740"/>
                    <a:gd name="connsiteX41" fmla="*/ 1444198 w 1901398"/>
                    <a:gd name="connsiteY41" fmla="*/ 1101164 h 1137740"/>
                    <a:gd name="connsiteX42" fmla="*/ 1766143 w 1901398"/>
                    <a:gd name="connsiteY42" fmla="*/ 1104974 h 1137740"/>
                    <a:gd name="connsiteX43" fmla="*/ 1901398 w 1901398"/>
                    <a:gd name="connsiteY43" fmla="*/ 1137740 h 1137740"/>
                    <a:gd name="connsiteX44" fmla="*/ 1444198 w 1901398"/>
                    <a:gd name="connsiteY44" fmla="*/ 1137740 h 1137740"/>
                    <a:gd name="connsiteX45" fmla="*/ 1444198 w 1901398"/>
                    <a:gd name="connsiteY45" fmla="*/ 1137498 h 1137740"/>
                    <a:gd name="connsiteX46" fmla="*/ 1415574 w 1901398"/>
                    <a:gd name="connsiteY46" fmla="*/ 1136987 h 1137740"/>
                    <a:gd name="connsiteX47" fmla="*/ 1314151 w 1901398"/>
                    <a:gd name="connsiteY47" fmla="*/ 1023236 h 1137740"/>
                    <a:gd name="connsiteX48" fmla="*/ 1184967 w 1901398"/>
                    <a:gd name="connsiteY48" fmla="*/ 1022554 h 1137740"/>
                    <a:gd name="connsiteX49" fmla="*/ 1081233 w 1901398"/>
                    <a:gd name="connsiteY49" fmla="*/ 1134001 h 1137740"/>
                    <a:gd name="connsiteX50" fmla="*/ 1066911 w 1901398"/>
                    <a:gd name="connsiteY50" fmla="*/ 1134001 h 1137740"/>
                    <a:gd name="connsiteX51" fmla="*/ 1066911 w 1901398"/>
                    <a:gd name="connsiteY51" fmla="*/ 1135260 h 1137740"/>
                    <a:gd name="connsiteX52" fmla="*/ 609711 w 1901398"/>
                    <a:gd name="connsiteY52" fmla="*/ 1135260 h 1137740"/>
                    <a:gd name="connsiteX53" fmla="*/ 609711 w 1901398"/>
                    <a:gd name="connsiteY53" fmla="*/ 1124293 h 1137740"/>
                    <a:gd name="connsiteX54" fmla="*/ 583636 w 1901398"/>
                    <a:gd name="connsiteY54" fmla="*/ 1057226 h 1137740"/>
                    <a:gd name="connsiteX55" fmla="*/ 508687 w 1901398"/>
                    <a:gd name="connsiteY55" fmla="*/ 1011568 h 1137740"/>
                    <a:gd name="connsiteX56" fmla="*/ 379503 w 1901398"/>
                    <a:gd name="connsiteY56" fmla="*/ 1010886 h 1137740"/>
                    <a:gd name="connsiteX57" fmla="*/ 275769 w 1901398"/>
                    <a:gd name="connsiteY57" fmla="*/ 1122333 h 1137740"/>
                    <a:gd name="connsiteX58" fmla="*/ 274320 w 1901398"/>
                    <a:gd name="connsiteY58" fmla="*/ 1122333 h 1137740"/>
                    <a:gd name="connsiteX59" fmla="*/ 274320 w 1901398"/>
                    <a:gd name="connsiteY59" fmla="*/ 1137740 h 1137740"/>
                    <a:gd name="connsiteX60" fmla="*/ 0 w 1901398"/>
                    <a:gd name="connsiteY60" fmla="*/ 1137740 h 1137740"/>
                    <a:gd name="connsiteX61" fmla="*/ 0 w 1901398"/>
                    <a:gd name="connsiteY61" fmla="*/ 1131745 h 1137740"/>
                    <a:gd name="connsiteX62" fmla="*/ 0 w 1901398"/>
                    <a:gd name="connsiteY62" fmla="*/ 1101164 h 1137740"/>
                    <a:gd name="connsiteX63" fmla="*/ 0 w 1901398"/>
                    <a:gd name="connsiteY63" fmla="*/ 156063 h 1137740"/>
                    <a:gd name="connsiteX64" fmla="*/ 0 w 1901398"/>
                    <a:gd name="connsiteY64" fmla="*/ 125905 h 1137740"/>
                    <a:gd name="connsiteX65" fmla="*/ 0 w 1901398"/>
                    <a:gd name="connsiteY65" fmla="*/ 119487 h 1137740"/>
                    <a:gd name="connsiteX66" fmla="*/ 250229 w 1901398"/>
                    <a:gd name="connsiteY66" fmla="*/ 119487 h 1137740"/>
                    <a:gd name="connsiteX67" fmla="*/ 252374 w 1901398"/>
                    <a:gd name="connsiteY67" fmla="*/ 108344 h 1137740"/>
                    <a:gd name="connsiteX68" fmla="*/ 363446 w 1901398"/>
                    <a:gd name="connsiteY68" fmla="*/ 12681 h 1137740"/>
                    <a:gd name="connsiteX69" fmla="*/ 444484 w 1901398"/>
                    <a:gd name="connsiteY69" fmla="*/ 4 h 1137740"/>
                    <a:gd name="connsiteX0" fmla="*/ 444484 w 1901398"/>
                    <a:gd name="connsiteY0" fmla="*/ 4 h 1137740"/>
                    <a:gd name="connsiteX1" fmla="*/ 525260 w 1901398"/>
                    <a:gd name="connsiteY1" fmla="*/ 13626 h 1137740"/>
                    <a:gd name="connsiteX2" fmla="*/ 611553 w 1901398"/>
                    <a:gd name="connsiteY2" fmla="*/ 71331 h 1137740"/>
                    <a:gd name="connsiteX3" fmla="*/ 632183 w 1901398"/>
                    <a:gd name="connsiteY3" fmla="*/ 128676 h 1137740"/>
                    <a:gd name="connsiteX4" fmla="*/ 1063140 w 1901398"/>
                    <a:gd name="connsiteY4" fmla="*/ 128676 h 1137740"/>
                    <a:gd name="connsiteX5" fmla="*/ 1081915 w 1901398"/>
                    <a:gd name="connsiteY5" fmla="*/ 80524 h 1137740"/>
                    <a:gd name="connsiteX6" fmla="*/ 1168910 w 1901398"/>
                    <a:gd name="connsiteY6" fmla="*/ 24349 h 1137740"/>
                    <a:gd name="connsiteX7" fmla="*/ 1249949 w 1901398"/>
                    <a:gd name="connsiteY7" fmla="*/ 11672 h 1137740"/>
                    <a:gd name="connsiteX8" fmla="*/ 1330724 w 1901398"/>
                    <a:gd name="connsiteY8" fmla="*/ 25294 h 1137740"/>
                    <a:gd name="connsiteX9" fmla="*/ 1413207 w 1901398"/>
                    <a:gd name="connsiteY9" fmla="*/ 73474 h 1137740"/>
                    <a:gd name="connsiteX10" fmla="*/ 1444198 w 1901398"/>
                    <a:gd name="connsiteY10" fmla="*/ 131156 h 1137740"/>
                    <a:gd name="connsiteX11" fmla="*/ 1901398 w 1901398"/>
                    <a:gd name="connsiteY11" fmla="*/ 131156 h 1137740"/>
                    <a:gd name="connsiteX12" fmla="*/ 1901398 w 1901398"/>
                    <a:gd name="connsiteY12" fmla="*/ 167732 h 1137740"/>
                    <a:gd name="connsiteX13" fmla="*/ 1444198 w 1901398"/>
                    <a:gd name="connsiteY13" fmla="*/ 167732 h 1137740"/>
                    <a:gd name="connsiteX14" fmla="*/ 1444198 w 1901398"/>
                    <a:gd name="connsiteY14" fmla="*/ 167490 h 1137740"/>
                    <a:gd name="connsiteX15" fmla="*/ 1415574 w 1901398"/>
                    <a:gd name="connsiteY15" fmla="*/ 166979 h 1137740"/>
                    <a:gd name="connsiteX16" fmla="*/ 1314151 w 1901398"/>
                    <a:gd name="connsiteY16" fmla="*/ 53228 h 1137740"/>
                    <a:gd name="connsiteX17" fmla="*/ 1184967 w 1901398"/>
                    <a:gd name="connsiteY17" fmla="*/ 52546 h 1137740"/>
                    <a:gd name="connsiteX18" fmla="*/ 1081233 w 1901398"/>
                    <a:gd name="connsiteY18" fmla="*/ 163993 h 1137740"/>
                    <a:gd name="connsiteX19" fmla="*/ 609711 w 1901398"/>
                    <a:gd name="connsiteY19" fmla="*/ 165252 h 1137740"/>
                    <a:gd name="connsiteX20" fmla="*/ 583636 w 1901398"/>
                    <a:gd name="connsiteY20" fmla="*/ 87218 h 1137740"/>
                    <a:gd name="connsiteX21" fmla="*/ 508687 w 1901398"/>
                    <a:gd name="connsiteY21" fmla="*/ 41560 h 1137740"/>
                    <a:gd name="connsiteX22" fmla="*/ 379503 w 1901398"/>
                    <a:gd name="connsiteY22" fmla="*/ 40878 h 1137740"/>
                    <a:gd name="connsiteX23" fmla="*/ 275769 w 1901398"/>
                    <a:gd name="connsiteY23" fmla="*/ 152325 h 1137740"/>
                    <a:gd name="connsiteX24" fmla="*/ 274320 w 1901398"/>
                    <a:gd name="connsiteY24" fmla="*/ 152325 h 1137740"/>
                    <a:gd name="connsiteX25" fmla="*/ 274320 w 1901398"/>
                    <a:gd name="connsiteY25" fmla="*/ 156063 h 1137740"/>
                    <a:gd name="connsiteX26" fmla="*/ 36576 w 1901398"/>
                    <a:gd name="connsiteY26" fmla="*/ 156063 h 1137740"/>
                    <a:gd name="connsiteX27" fmla="*/ 36576 w 1901398"/>
                    <a:gd name="connsiteY27" fmla="*/ 1101164 h 1137740"/>
                    <a:gd name="connsiteX28" fmla="*/ 252159 w 1901398"/>
                    <a:gd name="connsiteY28" fmla="*/ 1101164 h 1137740"/>
                    <a:gd name="connsiteX29" fmla="*/ 276451 w 1901398"/>
                    <a:gd name="connsiteY29" fmla="*/ 1038864 h 1137740"/>
                    <a:gd name="connsiteX30" fmla="*/ 363446 w 1901398"/>
                    <a:gd name="connsiteY30" fmla="*/ 982689 h 1137740"/>
                    <a:gd name="connsiteX31" fmla="*/ 444484 w 1901398"/>
                    <a:gd name="connsiteY31" fmla="*/ 970012 h 1137740"/>
                    <a:gd name="connsiteX32" fmla="*/ 525260 w 1901398"/>
                    <a:gd name="connsiteY32" fmla="*/ 983634 h 1137740"/>
                    <a:gd name="connsiteX33" fmla="*/ 611553 w 1901398"/>
                    <a:gd name="connsiteY33" fmla="*/ 1041339 h 1137740"/>
                    <a:gd name="connsiteX34" fmla="*/ 632183 w 1901398"/>
                    <a:gd name="connsiteY34" fmla="*/ 1098684 h 1137740"/>
                    <a:gd name="connsiteX35" fmla="*/ 1063140 w 1901398"/>
                    <a:gd name="connsiteY35" fmla="*/ 1098684 h 1137740"/>
                    <a:gd name="connsiteX36" fmla="*/ 1081915 w 1901398"/>
                    <a:gd name="connsiteY36" fmla="*/ 1050532 h 1137740"/>
                    <a:gd name="connsiteX37" fmla="*/ 1168910 w 1901398"/>
                    <a:gd name="connsiteY37" fmla="*/ 994357 h 1137740"/>
                    <a:gd name="connsiteX38" fmla="*/ 1249949 w 1901398"/>
                    <a:gd name="connsiteY38" fmla="*/ 981680 h 1137740"/>
                    <a:gd name="connsiteX39" fmla="*/ 1330724 w 1901398"/>
                    <a:gd name="connsiteY39" fmla="*/ 995302 h 1137740"/>
                    <a:gd name="connsiteX40" fmla="*/ 1413207 w 1901398"/>
                    <a:gd name="connsiteY40" fmla="*/ 1043482 h 1137740"/>
                    <a:gd name="connsiteX41" fmla="*/ 1444198 w 1901398"/>
                    <a:gd name="connsiteY41" fmla="*/ 1101164 h 1137740"/>
                    <a:gd name="connsiteX42" fmla="*/ 1766143 w 1901398"/>
                    <a:gd name="connsiteY42" fmla="*/ 1104974 h 1137740"/>
                    <a:gd name="connsiteX43" fmla="*/ 1762333 w 1901398"/>
                    <a:gd name="connsiteY43" fmla="*/ 1137740 h 1137740"/>
                    <a:gd name="connsiteX44" fmla="*/ 1444198 w 1901398"/>
                    <a:gd name="connsiteY44" fmla="*/ 1137740 h 1137740"/>
                    <a:gd name="connsiteX45" fmla="*/ 1444198 w 1901398"/>
                    <a:gd name="connsiteY45" fmla="*/ 1137498 h 1137740"/>
                    <a:gd name="connsiteX46" fmla="*/ 1415574 w 1901398"/>
                    <a:gd name="connsiteY46" fmla="*/ 1136987 h 1137740"/>
                    <a:gd name="connsiteX47" fmla="*/ 1314151 w 1901398"/>
                    <a:gd name="connsiteY47" fmla="*/ 1023236 h 1137740"/>
                    <a:gd name="connsiteX48" fmla="*/ 1184967 w 1901398"/>
                    <a:gd name="connsiteY48" fmla="*/ 1022554 h 1137740"/>
                    <a:gd name="connsiteX49" fmla="*/ 1081233 w 1901398"/>
                    <a:gd name="connsiteY49" fmla="*/ 1134001 h 1137740"/>
                    <a:gd name="connsiteX50" fmla="*/ 1066911 w 1901398"/>
                    <a:gd name="connsiteY50" fmla="*/ 1134001 h 1137740"/>
                    <a:gd name="connsiteX51" fmla="*/ 1066911 w 1901398"/>
                    <a:gd name="connsiteY51" fmla="*/ 1135260 h 1137740"/>
                    <a:gd name="connsiteX52" fmla="*/ 609711 w 1901398"/>
                    <a:gd name="connsiteY52" fmla="*/ 1135260 h 1137740"/>
                    <a:gd name="connsiteX53" fmla="*/ 609711 w 1901398"/>
                    <a:gd name="connsiteY53" fmla="*/ 1124293 h 1137740"/>
                    <a:gd name="connsiteX54" fmla="*/ 583636 w 1901398"/>
                    <a:gd name="connsiteY54" fmla="*/ 1057226 h 1137740"/>
                    <a:gd name="connsiteX55" fmla="*/ 508687 w 1901398"/>
                    <a:gd name="connsiteY55" fmla="*/ 1011568 h 1137740"/>
                    <a:gd name="connsiteX56" fmla="*/ 379503 w 1901398"/>
                    <a:gd name="connsiteY56" fmla="*/ 1010886 h 1137740"/>
                    <a:gd name="connsiteX57" fmla="*/ 275769 w 1901398"/>
                    <a:gd name="connsiteY57" fmla="*/ 1122333 h 1137740"/>
                    <a:gd name="connsiteX58" fmla="*/ 274320 w 1901398"/>
                    <a:gd name="connsiteY58" fmla="*/ 1122333 h 1137740"/>
                    <a:gd name="connsiteX59" fmla="*/ 274320 w 1901398"/>
                    <a:gd name="connsiteY59" fmla="*/ 1137740 h 1137740"/>
                    <a:gd name="connsiteX60" fmla="*/ 0 w 1901398"/>
                    <a:gd name="connsiteY60" fmla="*/ 1137740 h 1137740"/>
                    <a:gd name="connsiteX61" fmla="*/ 0 w 1901398"/>
                    <a:gd name="connsiteY61" fmla="*/ 1131745 h 1137740"/>
                    <a:gd name="connsiteX62" fmla="*/ 0 w 1901398"/>
                    <a:gd name="connsiteY62" fmla="*/ 1101164 h 1137740"/>
                    <a:gd name="connsiteX63" fmla="*/ 0 w 1901398"/>
                    <a:gd name="connsiteY63" fmla="*/ 156063 h 1137740"/>
                    <a:gd name="connsiteX64" fmla="*/ 0 w 1901398"/>
                    <a:gd name="connsiteY64" fmla="*/ 125905 h 1137740"/>
                    <a:gd name="connsiteX65" fmla="*/ 0 w 1901398"/>
                    <a:gd name="connsiteY65" fmla="*/ 119487 h 1137740"/>
                    <a:gd name="connsiteX66" fmla="*/ 250229 w 1901398"/>
                    <a:gd name="connsiteY66" fmla="*/ 119487 h 1137740"/>
                    <a:gd name="connsiteX67" fmla="*/ 252374 w 1901398"/>
                    <a:gd name="connsiteY67" fmla="*/ 108344 h 1137740"/>
                    <a:gd name="connsiteX68" fmla="*/ 363446 w 1901398"/>
                    <a:gd name="connsiteY68" fmla="*/ 12681 h 1137740"/>
                    <a:gd name="connsiteX69" fmla="*/ 444484 w 1901398"/>
                    <a:gd name="connsiteY69" fmla="*/ 4 h 1137740"/>
                    <a:gd name="connsiteX0" fmla="*/ 444484 w 2629138"/>
                    <a:gd name="connsiteY0" fmla="*/ 4 h 1137740"/>
                    <a:gd name="connsiteX1" fmla="*/ 525260 w 2629138"/>
                    <a:gd name="connsiteY1" fmla="*/ 13626 h 1137740"/>
                    <a:gd name="connsiteX2" fmla="*/ 611553 w 2629138"/>
                    <a:gd name="connsiteY2" fmla="*/ 71331 h 1137740"/>
                    <a:gd name="connsiteX3" fmla="*/ 632183 w 2629138"/>
                    <a:gd name="connsiteY3" fmla="*/ 128676 h 1137740"/>
                    <a:gd name="connsiteX4" fmla="*/ 1063140 w 2629138"/>
                    <a:gd name="connsiteY4" fmla="*/ 128676 h 1137740"/>
                    <a:gd name="connsiteX5" fmla="*/ 1081915 w 2629138"/>
                    <a:gd name="connsiteY5" fmla="*/ 80524 h 1137740"/>
                    <a:gd name="connsiteX6" fmla="*/ 1168910 w 2629138"/>
                    <a:gd name="connsiteY6" fmla="*/ 24349 h 1137740"/>
                    <a:gd name="connsiteX7" fmla="*/ 1249949 w 2629138"/>
                    <a:gd name="connsiteY7" fmla="*/ 11672 h 1137740"/>
                    <a:gd name="connsiteX8" fmla="*/ 1330724 w 2629138"/>
                    <a:gd name="connsiteY8" fmla="*/ 25294 h 1137740"/>
                    <a:gd name="connsiteX9" fmla="*/ 1413207 w 2629138"/>
                    <a:gd name="connsiteY9" fmla="*/ 73474 h 1137740"/>
                    <a:gd name="connsiteX10" fmla="*/ 1444198 w 2629138"/>
                    <a:gd name="connsiteY10" fmla="*/ 131156 h 1137740"/>
                    <a:gd name="connsiteX11" fmla="*/ 2629138 w 2629138"/>
                    <a:gd name="connsiteY11" fmla="*/ 135882 h 1137740"/>
                    <a:gd name="connsiteX12" fmla="*/ 1901398 w 2629138"/>
                    <a:gd name="connsiteY12" fmla="*/ 167732 h 1137740"/>
                    <a:gd name="connsiteX13" fmla="*/ 1444198 w 2629138"/>
                    <a:gd name="connsiteY13" fmla="*/ 167732 h 1137740"/>
                    <a:gd name="connsiteX14" fmla="*/ 1444198 w 2629138"/>
                    <a:gd name="connsiteY14" fmla="*/ 167490 h 1137740"/>
                    <a:gd name="connsiteX15" fmla="*/ 1415574 w 2629138"/>
                    <a:gd name="connsiteY15" fmla="*/ 166979 h 1137740"/>
                    <a:gd name="connsiteX16" fmla="*/ 1314151 w 2629138"/>
                    <a:gd name="connsiteY16" fmla="*/ 53228 h 1137740"/>
                    <a:gd name="connsiteX17" fmla="*/ 1184967 w 2629138"/>
                    <a:gd name="connsiteY17" fmla="*/ 52546 h 1137740"/>
                    <a:gd name="connsiteX18" fmla="*/ 1081233 w 2629138"/>
                    <a:gd name="connsiteY18" fmla="*/ 163993 h 1137740"/>
                    <a:gd name="connsiteX19" fmla="*/ 609711 w 2629138"/>
                    <a:gd name="connsiteY19" fmla="*/ 165252 h 1137740"/>
                    <a:gd name="connsiteX20" fmla="*/ 583636 w 2629138"/>
                    <a:gd name="connsiteY20" fmla="*/ 87218 h 1137740"/>
                    <a:gd name="connsiteX21" fmla="*/ 508687 w 2629138"/>
                    <a:gd name="connsiteY21" fmla="*/ 41560 h 1137740"/>
                    <a:gd name="connsiteX22" fmla="*/ 379503 w 2629138"/>
                    <a:gd name="connsiteY22" fmla="*/ 40878 h 1137740"/>
                    <a:gd name="connsiteX23" fmla="*/ 275769 w 2629138"/>
                    <a:gd name="connsiteY23" fmla="*/ 152325 h 1137740"/>
                    <a:gd name="connsiteX24" fmla="*/ 274320 w 2629138"/>
                    <a:gd name="connsiteY24" fmla="*/ 152325 h 1137740"/>
                    <a:gd name="connsiteX25" fmla="*/ 274320 w 2629138"/>
                    <a:gd name="connsiteY25" fmla="*/ 156063 h 1137740"/>
                    <a:gd name="connsiteX26" fmla="*/ 36576 w 2629138"/>
                    <a:gd name="connsiteY26" fmla="*/ 156063 h 1137740"/>
                    <a:gd name="connsiteX27" fmla="*/ 36576 w 2629138"/>
                    <a:gd name="connsiteY27" fmla="*/ 1101164 h 1137740"/>
                    <a:gd name="connsiteX28" fmla="*/ 252159 w 2629138"/>
                    <a:gd name="connsiteY28" fmla="*/ 1101164 h 1137740"/>
                    <a:gd name="connsiteX29" fmla="*/ 276451 w 2629138"/>
                    <a:gd name="connsiteY29" fmla="*/ 1038864 h 1137740"/>
                    <a:gd name="connsiteX30" fmla="*/ 363446 w 2629138"/>
                    <a:gd name="connsiteY30" fmla="*/ 982689 h 1137740"/>
                    <a:gd name="connsiteX31" fmla="*/ 444484 w 2629138"/>
                    <a:gd name="connsiteY31" fmla="*/ 970012 h 1137740"/>
                    <a:gd name="connsiteX32" fmla="*/ 525260 w 2629138"/>
                    <a:gd name="connsiteY32" fmla="*/ 983634 h 1137740"/>
                    <a:gd name="connsiteX33" fmla="*/ 611553 w 2629138"/>
                    <a:gd name="connsiteY33" fmla="*/ 1041339 h 1137740"/>
                    <a:gd name="connsiteX34" fmla="*/ 632183 w 2629138"/>
                    <a:gd name="connsiteY34" fmla="*/ 1098684 h 1137740"/>
                    <a:gd name="connsiteX35" fmla="*/ 1063140 w 2629138"/>
                    <a:gd name="connsiteY35" fmla="*/ 1098684 h 1137740"/>
                    <a:gd name="connsiteX36" fmla="*/ 1081915 w 2629138"/>
                    <a:gd name="connsiteY36" fmla="*/ 1050532 h 1137740"/>
                    <a:gd name="connsiteX37" fmla="*/ 1168910 w 2629138"/>
                    <a:gd name="connsiteY37" fmla="*/ 994357 h 1137740"/>
                    <a:gd name="connsiteX38" fmla="*/ 1249949 w 2629138"/>
                    <a:gd name="connsiteY38" fmla="*/ 981680 h 1137740"/>
                    <a:gd name="connsiteX39" fmla="*/ 1330724 w 2629138"/>
                    <a:gd name="connsiteY39" fmla="*/ 995302 h 1137740"/>
                    <a:gd name="connsiteX40" fmla="*/ 1413207 w 2629138"/>
                    <a:gd name="connsiteY40" fmla="*/ 1043482 h 1137740"/>
                    <a:gd name="connsiteX41" fmla="*/ 1444198 w 2629138"/>
                    <a:gd name="connsiteY41" fmla="*/ 1101164 h 1137740"/>
                    <a:gd name="connsiteX42" fmla="*/ 1766143 w 2629138"/>
                    <a:gd name="connsiteY42" fmla="*/ 1104974 h 1137740"/>
                    <a:gd name="connsiteX43" fmla="*/ 1762333 w 2629138"/>
                    <a:gd name="connsiteY43" fmla="*/ 1137740 h 1137740"/>
                    <a:gd name="connsiteX44" fmla="*/ 1444198 w 2629138"/>
                    <a:gd name="connsiteY44" fmla="*/ 1137740 h 1137740"/>
                    <a:gd name="connsiteX45" fmla="*/ 1444198 w 2629138"/>
                    <a:gd name="connsiteY45" fmla="*/ 1137498 h 1137740"/>
                    <a:gd name="connsiteX46" fmla="*/ 1415574 w 2629138"/>
                    <a:gd name="connsiteY46" fmla="*/ 1136987 h 1137740"/>
                    <a:gd name="connsiteX47" fmla="*/ 1314151 w 2629138"/>
                    <a:gd name="connsiteY47" fmla="*/ 1023236 h 1137740"/>
                    <a:gd name="connsiteX48" fmla="*/ 1184967 w 2629138"/>
                    <a:gd name="connsiteY48" fmla="*/ 1022554 h 1137740"/>
                    <a:gd name="connsiteX49" fmla="*/ 1081233 w 2629138"/>
                    <a:gd name="connsiteY49" fmla="*/ 1134001 h 1137740"/>
                    <a:gd name="connsiteX50" fmla="*/ 1066911 w 2629138"/>
                    <a:gd name="connsiteY50" fmla="*/ 1134001 h 1137740"/>
                    <a:gd name="connsiteX51" fmla="*/ 1066911 w 2629138"/>
                    <a:gd name="connsiteY51" fmla="*/ 1135260 h 1137740"/>
                    <a:gd name="connsiteX52" fmla="*/ 609711 w 2629138"/>
                    <a:gd name="connsiteY52" fmla="*/ 1135260 h 1137740"/>
                    <a:gd name="connsiteX53" fmla="*/ 609711 w 2629138"/>
                    <a:gd name="connsiteY53" fmla="*/ 1124293 h 1137740"/>
                    <a:gd name="connsiteX54" fmla="*/ 583636 w 2629138"/>
                    <a:gd name="connsiteY54" fmla="*/ 1057226 h 1137740"/>
                    <a:gd name="connsiteX55" fmla="*/ 508687 w 2629138"/>
                    <a:gd name="connsiteY55" fmla="*/ 1011568 h 1137740"/>
                    <a:gd name="connsiteX56" fmla="*/ 379503 w 2629138"/>
                    <a:gd name="connsiteY56" fmla="*/ 1010886 h 1137740"/>
                    <a:gd name="connsiteX57" fmla="*/ 275769 w 2629138"/>
                    <a:gd name="connsiteY57" fmla="*/ 1122333 h 1137740"/>
                    <a:gd name="connsiteX58" fmla="*/ 274320 w 2629138"/>
                    <a:gd name="connsiteY58" fmla="*/ 1122333 h 1137740"/>
                    <a:gd name="connsiteX59" fmla="*/ 274320 w 2629138"/>
                    <a:gd name="connsiteY59" fmla="*/ 1137740 h 1137740"/>
                    <a:gd name="connsiteX60" fmla="*/ 0 w 2629138"/>
                    <a:gd name="connsiteY60" fmla="*/ 1137740 h 1137740"/>
                    <a:gd name="connsiteX61" fmla="*/ 0 w 2629138"/>
                    <a:gd name="connsiteY61" fmla="*/ 1131745 h 1137740"/>
                    <a:gd name="connsiteX62" fmla="*/ 0 w 2629138"/>
                    <a:gd name="connsiteY62" fmla="*/ 1101164 h 1137740"/>
                    <a:gd name="connsiteX63" fmla="*/ 0 w 2629138"/>
                    <a:gd name="connsiteY63" fmla="*/ 156063 h 1137740"/>
                    <a:gd name="connsiteX64" fmla="*/ 0 w 2629138"/>
                    <a:gd name="connsiteY64" fmla="*/ 125905 h 1137740"/>
                    <a:gd name="connsiteX65" fmla="*/ 0 w 2629138"/>
                    <a:gd name="connsiteY65" fmla="*/ 119487 h 1137740"/>
                    <a:gd name="connsiteX66" fmla="*/ 250229 w 2629138"/>
                    <a:gd name="connsiteY66" fmla="*/ 119487 h 1137740"/>
                    <a:gd name="connsiteX67" fmla="*/ 252374 w 2629138"/>
                    <a:gd name="connsiteY67" fmla="*/ 108344 h 1137740"/>
                    <a:gd name="connsiteX68" fmla="*/ 363446 w 2629138"/>
                    <a:gd name="connsiteY68" fmla="*/ 12681 h 1137740"/>
                    <a:gd name="connsiteX69" fmla="*/ 444484 w 2629138"/>
                    <a:gd name="connsiteY69" fmla="*/ 4 h 1137740"/>
                    <a:gd name="connsiteX0" fmla="*/ 444484 w 2631500"/>
                    <a:gd name="connsiteY0" fmla="*/ 4 h 1137740"/>
                    <a:gd name="connsiteX1" fmla="*/ 525260 w 2631500"/>
                    <a:gd name="connsiteY1" fmla="*/ 13626 h 1137740"/>
                    <a:gd name="connsiteX2" fmla="*/ 611553 w 2631500"/>
                    <a:gd name="connsiteY2" fmla="*/ 71331 h 1137740"/>
                    <a:gd name="connsiteX3" fmla="*/ 632183 w 2631500"/>
                    <a:gd name="connsiteY3" fmla="*/ 128676 h 1137740"/>
                    <a:gd name="connsiteX4" fmla="*/ 1063140 w 2631500"/>
                    <a:gd name="connsiteY4" fmla="*/ 128676 h 1137740"/>
                    <a:gd name="connsiteX5" fmla="*/ 1081915 w 2631500"/>
                    <a:gd name="connsiteY5" fmla="*/ 80524 h 1137740"/>
                    <a:gd name="connsiteX6" fmla="*/ 1168910 w 2631500"/>
                    <a:gd name="connsiteY6" fmla="*/ 24349 h 1137740"/>
                    <a:gd name="connsiteX7" fmla="*/ 1249949 w 2631500"/>
                    <a:gd name="connsiteY7" fmla="*/ 11672 h 1137740"/>
                    <a:gd name="connsiteX8" fmla="*/ 1330724 w 2631500"/>
                    <a:gd name="connsiteY8" fmla="*/ 25294 h 1137740"/>
                    <a:gd name="connsiteX9" fmla="*/ 1413207 w 2631500"/>
                    <a:gd name="connsiteY9" fmla="*/ 73474 h 1137740"/>
                    <a:gd name="connsiteX10" fmla="*/ 1444198 w 2631500"/>
                    <a:gd name="connsiteY10" fmla="*/ 131156 h 1137740"/>
                    <a:gd name="connsiteX11" fmla="*/ 2629138 w 2631500"/>
                    <a:gd name="connsiteY11" fmla="*/ 135882 h 1137740"/>
                    <a:gd name="connsiteX12" fmla="*/ 2631500 w 2631500"/>
                    <a:gd name="connsiteY12" fmla="*/ 160644 h 1137740"/>
                    <a:gd name="connsiteX13" fmla="*/ 1444198 w 2631500"/>
                    <a:gd name="connsiteY13" fmla="*/ 167732 h 1137740"/>
                    <a:gd name="connsiteX14" fmla="*/ 1444198 w 2631500"/>
                    <a:gd name="connsiteY14" fmla="*/ 167490 h 1137740"/>
                    <a:gd name="connsiteX15" fmla="*/ 1415574 w 2631500"/>
                    <a:gd name="connsiteY15" fmla="*/ 166979 h 1137740"/>
                    <a:gd name="connsiteX16" fmla="*/ 1314151 w 2631500"/>
                    <a:gd name="connsiteY16" fmla="*/ 53228 h 1137740"/>
                    <a:gd name="connsiteX17" fmla="*/ 1184967 w 2631500"/>
                    <a:gd name="connsiteY17" fmla="*/ 52546 h 1137740"/>
                    <a:gd name="connsiteX18" fmla="*/ 1081233 w 2631500"/>
                    <a:gd name="connsiteY18" fmla="*/ 163993 h 1137740"/>
                    <a:gd name="connsiteX19" fmla="*/ 609711 w 2631500"/>
                    <a:gd name="connsiteY19" fmla="*/ 165252 h 1137740"/>
                    <a:gd name="connsiteX20" fmla="*/ 583636 w 2631500"/>
                    <a:gd name="connsiteY20" fmla="*/ 87218 h 1137740"/>
                    <a:gd name="connsiteX21" fmla="*/ 508687 w 2631500"/>
                    <a:gd name="connsiteY21" fmla="*/ 41560 h 1137740"/>
                    <a:gd name="connsiteX22" fmla="*/ 379503 w 2631500"/>
                    <a:gd name="connsiteY22" fmla="*/ 40878 h 1137740"/>
                    <a:gd name="connsiteX23" fmla="*/ 275769 w 2631500"/>
                    <a:gd name="connsiteY23" fmla="*/ 152325 h 1137740"/>
                    <a:gd name="connsiteX24" fmla="*/ 274320 w 2631500"/>
                    <a:gd name="connsiteY24" fmla="*/ 152325 h 1137740"/>
                    <a:gd name="connsiteX25" fmla="*/ 274320 w 2631500"/>
                    <a:gd name="connsiteY25" fmla="*/ 156063 h 1137740"/>
                    <a:gd name="connsiteX26" fmla="*/ 36576 w 2631500"/>
                    <a:gd name="connsiteY26" fmla="*/ 156063 h 1137740"/>
                    <a:gd name="connsiteX27" fmla="*/ 36576 w 2631500"/>
                    <a:gd name="connsiteY27" fmla="*/ 1101164 h 1137740"/>
                    <a:gd name="connsiteX28" fmla="*/ 252159 w 2631500"/>
                    <a:gd name="connsiteY28" fmla="*/ 1101164 h 1137740"/>
                    <a:gd name="connsiteX29" fmla="*/ 276451 w 2631500"/>
                    <a:gd name="connsiteY29" fmla="*/ 1038864 h 1137740"/>
                    <a:gd name="connsiteX30" fmla="*/ 363446 w 2631500"/>
                    <a:gd name="connsiteY30" fmla="*/ 982689 h 1137740"/>
                    <a:gd name="connsiteX31" fmla="*/ 444484 w 2631500"/>
                    <a:gd name="connsiteY31" fmla="*/ 970012 h 1137740"/>
                    <a:gd name="connsiteX32" fmla="*/ 525260 w 2631500"/>
                    <a:gd name="connsiteY32" fmla="*/ 983634 h 1137740"/>
                    <a:gd name="connsiteX33" fmla="*/ 611553 w 2631500"/>
                    <a:gd name="connsiteY33" fmla="*/ 1041339 h 1137740"/>
                    <a:gd name="connsiteX34" fmla="*/ 632183 w 2631500"/>
                    <a:gd name="connsiteY34" fmla="*/ 1098684 h 1137740"/>
                    <a:gd name="connsiteX35" fmla="*/ 1063140 w 2631500"/>
                    <a:gd name="connsiteY35" fmla="*/ 1098684 h 1137740"/>
                    <a:gd name="connsiteX36" fmla="*/ 1081915 w 2631500"/>
                    <a:gd name="connsiteY36" fmla="*/ 1050532 h 1137740"/>
                    <a:gd name="connsiteX37" fmla="*/ 1168910 w 2631500"/>
                    <a:gd name="connsiteY37" fmla="*/ 994357 h 1137740"/>
                    <a:gd name="connsiteX38" fmla="*/ 1249949 w 2631500"/>
                    <a:gd name="connsiteY38" fmla="*/ 981680 h 1137740"/>
                    <a:gd name="connsiteX39" fmla="*/ 1330724 w 2631500"/>
                    <a:gd name="connsiteY39" fmla="*/ 995302 h 1137740"/>
                    <a:gd name="connsiteX40" fmla="*/ 1413207 w 2631500"/>
                    <a:gd name="connsiteY40" fmla="*/ 1043482 h 1137740"/>
                    <a:gd name="connsiteX41" fmla="*/ 1444198 w 2631500"/>
                    <a:gd name="connsiteY41" fmla="*/ 1101164 h 1137740"/>
                    <a:gd name="connsiteX42" fmla="*/ 1766143 w 2631500"/>
                    <a:gd name="connsiteY42" fmla="*/ 1104974 h 1137740"/>
                    <a:gd name="connsiteX43" fmla="*/ 1762333 w 2631500"/>
                    <a:gd name="connsiteY43" fmla="*/ 1137740 h 1137740"/>
                    <a:gd name="connsiteX44" fmla="*/ 1444198 w 2631500"/>
                    <a:gd name="connsiteY44" fmla="*/ 1137740 h 1137740"/>
                    <a:gd name="connsiteX45" fmla="*/ 1444198 w 2631500"/>
                    <a:gd name="connsiteY45" fmla="*/ 1137498 h 1137740"/>
                    <a:gd name="connsiteX46" fmla="*/ 1415574 w 2631500"/>
                    <a:gd name="connsiteY46" fmla="*/ 1136987 h 1137740"/>
                    <a:gd name="connsiteX47" fmla="*/ 1314151 w 2631500"/>
                    <a:gd name="connsiteY47" fmla="*/ 1023236 h 1137740"/>
                    <a:gd name="connsiteX48" fmla="*/ 1184967 w 2631500"/>
                    <a:gd name="connsiteY48" fmla="*/ 1022554 h 1137740"/>
                    <a:gd name="connsiteX49" fmla="*/ 1081233 w 2631500"/>
                    <a:gd name="connsiteY49" fmla="*/ 1134001 h 1137740"/>
                    <a:gd name="connsiteX50" fmla="*/ 1066911 w 2631500"/>
                    <a:gd name="connsiteY50" fmla="*/ 1134001 h 1137740"/>
                    <a:gd name="connsiteX51" fmla="*/ 1066911 w 2631500"/>
                    <a:gd name="connsiteY51" fmla="*/ 1135260 h 1137740"/>
                    <a:gd name="connsiteX52" fmla="*/ 609711 w 2631500"/>
                    <a:gd name="connsiteY52" fmla="*/ 1135260 h 1137740"/>
                    <a:gd name="connsiteX53" fmla="*/ 609711 w 2631500"/>
                    <a:gd name="connsiteY53" fmla="*/ 1124293 h 1137740"/>
                    <a:gd name="connsiteX54" fmla="*/ 583636 w 2631500"/>
                    <a:gd name="connsiteY54" fmla="*/ 1057226 h 1137740"/>
                    <a:gd name="connsiteX55" fmla="*/ 508687 w 2631500"/>
                    <a:gd name="connsiteY55" fmla="*/ 1011568 h 1137740"/>
                    <a:gd name="connsiteX56" fmla="*/ 379503 w 2631500"/>
                    <a:gd name="connsiteY56" fmla="*/ 1010886 h 1137740"/>
                    <a:gd name="connsiteX57" fmla="*/ 275769 w 2631500"/>
                    <a:gd name="connsiteY57" fmla="*/ 1122333 h 1137740"/>
                    <a:gd name="connsiteX58" fmla="*/ 274320 w 2631500"/>
                    <a:gd name="connsiteY58" fmla="*/ 1122333 h 1137740"/>
                    <a:gd name="connsiteX59" fmla="*/ 274320 w 2631500"/>
                    <a:gd name="connsiteY59" fmla="*/ 1137740 h 1137740"/>
                    <a:gd name="connsiteX60" fmla="*/ 0 w 2631500"/>
                    <a:gd name="connsiteY60" fmla="*/ 1137740 h 1137740"/>
                    <a:gd name="connsiteX61" fmla="*/ 0 w 2631500"/>
                    <a:gd name="connsiteY61" fmla="*/ 1131745 h 1137740"/>
                    <a:gd name="connsiteX62" fmla="*/ 0 w 2631500"/>
                    <a:gd name="connsiteY62" fmla="*/ 1101164 h 1137740"/>
                    <a:gd name="connsiteX63" fmla="*/ 0 w 2631500"/>
                    <a:gd name="connsiteY63" fmla="*/ 156063 h 1137740"/>
                    <a:gd name="connsiteX64" fmla="*/ 0 w 2631500"/>
                    <a:gd name="connsiteY64" fmla="*/ 125905 h 1137740"/>
                    <a:gd name="connsiteX65" fmla="*/ 0 w 2631500"/>
                    <a:gd name="connsiteY65" fmla="*/ 119487 h 1137740"/>
                    <a:gd name="connsiteX66" fmla="*/ 250229 w 2631500"/>
                    <a:gd name="connsiteY66" fmla="*/ 119487 h 1137740"/>
                    <a:gd name="connsiteX67" fmla="*/ 252374 w 2631500"/>
                    <a:gd name="connsiteY67" fmla="*/ 108344 h 1137740"/>
                    <a:gd name="connsiteX68" fmla="*/ 363446 w 2631500"/>
                    <a:gd name="connsiteY68" fmla="*/ 12681 h 1137740"/>
                    <a:gd name="connsiteX69" fmla="*/ 444484 w 2631500"/>
                    <a:gd name="connsiteY69" fmla="*/ 4 h 1137740"/>
                    <a:gd name="connsiteX0" fmla="*/ 444484 w 2633863"/>
                    <a:gd name="connsiteY0" fmla="*/ 4 h 1137740"/>
                    <a:gd name="connsiteX1" fmla="*/ 525260 w 2633863"/>
                    <a:gd name="connsiteY1" fmla="*/ 13626 h 1137740"/>
                    <a:gd name="connsiteX2" fmla="*/ 611553 w 2633863"/>
                    <a:gd name="connsiteY2" fmla="*/ 71331 h 1137740"/>
                    <a:gd name="connsiteX3" fmla="*/ 632183 w 2633863"/>
                    <a:gd name="connsiteY3" fmla="*/ 128676 h 1137740"/>
                    <a:gd name="connsiteX4" fmla="*/ 1063140 w 2633863"/>
                    <a:gd name="connsiteY4" fmla="*/ 128676 h 1137740"/>
                    <a:gd name="connsiteX5" fmla="*/ 1081915 w 2633863"/>
                    <a:gd name="connsiteY5" fmla="*/ 80524 h 1137740"/>
                    <a:gd name="connsiteX6" fmla="*/ 1168910 w 2633863"/>
                    <a:gd name="connsiteY6" fmla="*/ 24349 h 1137740"/>
                    <a:gd name="connsiteX7" fmla="*/ 1249949 w 2633863"/>
                    <a:gd name="connsiteY7" fmla="*/ 11672 h 1137740"/>
                    <a:gd name="connsiteX8" fmla="*/ 1330724 w 2633863"/>
                    <a:gd name="connsiteY8" fmla="*/ 25294 h 1137740"/>
                    <a:gd name="connsiteX9" fmla="*/ 1413207 w 2633863"/>
                    <a:gd name="connsiteY9" fmla="*/ 73474 h 1137740"/>
                    <a:gd name="connsiteX10" fmla="*/ 1444198 w 2633863"/>
                    <a:gd name="connsiteY10" fmla="*/ 131156 h 1137740"/>
                    <a:gd name="connsiteX11" fmla="*/ 2629138 w 2633863"/>
                    <a:gd name="connsiteY11" fmla="*/ 135882 h 1137740"/>
                    <a:gd name="connsiteX12" fmla="*/ 2633863 w 2633863"/>
                    <a:gd name="connsiteY12" fmla="*/ 167732 h 1137740"/>
                    <a:gd name="connsiteX13" fmla="*/ 1444198 w 2633863"/>
                    <a:gd name="connsiteY13" fmla="*/ 167732 h 1137740"/>
                    <a:gd name="connsiteX14" fmla="*/ 1444198 w 2633863"/>
                    <a:gd name="connsiteY14" fmla="*/ 167490 h 1137740"/>
                    <a:gd name="connsiteX15" fmla="*/ 1415574 w 2633863"/>
                    <a:gd name="connsiteY15" fmla="*/ 166979 h 1137740"/>
                    <a:gd name="connsiteX16" fmla="*/ 1314151 w 2633863"/>
                    <a:gd name="connsiteY16" fmla="*/ 53228 h 1137740"/>
                    <a:gd name="connsiteX17" fmla="*/ 1184967 w 2633863"/>
                    <a:gd name="connsiteY17" fmla="*/ 52546 h 1137740"/>
                    <a:gd name="connsiteX18" fmla="*/ 1081233 w 2633863"/>
                    <a:gd name="connsiteY18" fmla="*/ 163993 h 1137740"/>
                    <a:gd name="connsiteX19" fmla="*/ 609711 w 2633863"/>
                    <a:gd name="connsiteY19" fmla="*/ 165252 h 1137740"/>
                    <a:gd name="connsiteX20" fmla="*/ 583636 w 2633863"/>
                    <a:gd name="connsiteY20" fmla="*/ 87218 h 1137740"/>
                    <a:gd name="connsiteX21" fmla="*/ 508687 w 2633863"/>
                    <a:gd name="connsiteY21" fmla="*/ 41560 h 1137740"/>
                    <a:gd name="connsiteX22" fmla="*/ 379503 w 2633863"/>
                    <a:gd name="connsiteY22" fmla="*/ 40878 h 1137740"/>
                    <a:gd name="connsiteX23" fmla="*/ 275769 w 2633863"/>
                    <a:gd name="connsiteY23" fmla="*/ 152325 h 1137740"/>
                    <a:gd name="connsiteX24" fmla="*/ 274320 w 2633863"/>
                    <a:gd name="connsiteY24" fmla="*/ 152325 h 1137740"/>
                    <a:gd name="connsiteX25" fmla="*/ 274320 w 2633863"/>
                    <a:gd name="connsiteY25" fmla="*/ 156063 h 1137740"/>
                    <a:gd name="connsiteX26" fmla="*/ 36576 w 2633863"/>
                    <a:gd name="connsiteY26" fmla="*/ 156063 h 1137740"/>
                    <a:gd name="connsiteX27" fmla="*/ 36576 w 2633863"/>
                    <a:gd name="connsiteY27" fmla="*/ 1101164 h 1137740"/>
                    <a:gd name="connsiteX28" fmla="*/ 252159 w 2633863"/>
                    <a:gd name="connsiteY28" fmla="*/ 1101164 h 1137740"/>
                    <a:gd name="connsiteX29" fmla="*/ 276451 w 2633863"/>
                    <a:gd name="connsiteY29" fmla="*/ 1038864 h 1137740"/>
                    <a:gd name="connsiteX30" fmla="*/ 363446 w 2633863"/>
                    <a:gd name="connsiteY30" fmla="*/ 982689 h 1137740"/>
                    <a:gd name="connsiteX31" fmla="*/ 444484 w 2633863"/>
                    <a:gd name="connsiteY31" fmla="*/ 970012 h 1137740"/>
                    <a:gd name="connsiteX32" fmla="*/ 525260 w 2633863"/>
                    <a:gd name="connsiteY32" fmla="*/ 983634 h 1137740"/>
                    <a:gd name="connsiteX33" fmla="*/ 611553 w 2633863"/>
                    <a:gd name="connsiteY33" fmla="*/ 1041339 h 1137740"/>
                    <a:gd name="connsiteX34" fmla="*/ 632183 w 2633863"/>
                    <a:gd name="connsiteY34" fmla="*/ 1098684 h 1137740"/>
                    <a:gd name="connsiteX35" fmla="*/ 1063140 w 2633863"/>
                    <a:gd name="connsiteY35" fmla="*/ 1098684 h 1137740"/>
                    <a:gd name="connsiteX36" fmla="*/ 1081915 w 2633863"/>
                    <a:gd name="connsiteY36" fmla="*/ 1050532 h 1137740"/>
                    <a:gd name="connsiteX37" fmla="*/ 1168910 w 2633863"/>
                    <a:gd name="connsiteY37" fmla="*/ 994357 h 1137740"/>
                    <a:gd name="connsiteX38" fmla="*/ 1249949 w 2633863"/>
                    <a:gd name="connsiteY38" fmla="*/ 981680 h 1137740"/>
                    <a:gd name="connsiteX39" fmla="*/ 1330724 w 2633863"/>
                    <a:gd name="connsiteY39" fmla="*/ 995302 h 1137740"/>
                    <a:gd name="connsiteX40" fmla="*/ 1413207 w 2633863"/>
                    <a:gd name="connsiteY40" fmla="*/ 1043482 h 1137740"/>
                    <a:gd name="connsiteX41" fmla="*/ 1444198 w 2633863"/>
                    <a:gd name="connsiteY41" fmla="*/ 1101164 h 1137740"/>
                    <a:gd name="connsiteX42" fmla="*/ 1766143 w 2633863"/>
                    <a:gd name="connsiteY42" fmla="*/ 1104974 h 1137740"/>
                    <a:gd name="connsiteX43" fmla="*/ 1762333 w 2633863"/>
                    <a:gd name="connsiteY43" fmla="*/ 1137740 h 1137740"/>
                    <a:gd name="connsiteX44" fmla="*/ 1444198 w 2633863"/>
                    <a:gd name="connsiteY44" fmla="*/ 1137740 h 1137740"/>
                    <a:gd name="connsiteX45" fmla="*/ 1444198 w 2633863"/>
                    <a:gd name="connsiteY45" fmla="*/ 1137498 h 1137740"/>
                    <a:gd name="connsiteX46" fmla="*/ 1415574 w 2633863"/>
                    <a:gd name="connsiteY46" fmla="*/ 1136987 h 1137740"/>
                    <a:gd name="connsiteX47" fmla="*/ 1314151 w 2633863"/>
                    <a:gd name="connsiteY47" fmla="*/ 1023236 h 1137740"/>
                    <a:gd name="connsiteX48" fmla="*/ 1184967 w 2633863"/>
                    <a:gd name="connsiteY48" fmla="*/ 1022554 h 1137740"/>
                    <a:gd name="connsiteX49" fmla="*/ 1081233 w 2633863"/>
                    <a:gd name="connsiteY49" fmla="*/ 1134001 h 1137740"/>
                    <a:gd name="connsiteX50" fmla="*/ 1066911 w 2633863"/>
                    <a:gd name="connsiteY50" fmla="*/ 1134001 h 1137740"/>
                    <a:gd name="connsiteX51" fmla="*/ 1066911 w 2633863"/>
                    <a:gd name="connsiteY51" fmla="*/ 1135260 h 1137740"/>
                    <a:gd name="connsiteX52" fmla="*/ 609711 w 2633863"/>
                    <a:gd name="connsiteY52" fmla="*/ 1135260 h 1137740"/>
                    <a:gd name="connsiteX53" fmla="*/ 609711 w 2633863"/>
                    <a:gd name="connsiteY53" fmla="*/ 1124293 h 1137740"/>
                    <a:gd name="connsiteX54" fmla="*/ 583636 w 2633863"/>
                    <a:gd name="connsiteY54" fmla="*/ 1057226 h 1137740"/>
                    <a:gd name="connsiteX55" fmla="*/ 508687 w 2633863"/>
                    <a:gd name="connsiteY55" fmla="*/ 1011568 h 1137740"/>
                    <a:gd name="connsiteX56" fmla="*/ 379503 w 2633863"/>
                    <a:gd name="connsiteY56" fmla="*/ 1010886 h 1137740"/>
                    <a:gd name="connsiteX57" fmla="*/ 275769 w 2633863"/>
                    <a:gd name="connsiteY57" fmla="*/ 1122333 h 1137740"/>
                    <a:gd name="connsiteX58" fmla="*/ 274320 w 2633863"/>
                    <a:gd name="connsiteY58" fmla="*/ 1122333 h 1137740"/>
                    <a:gd name="connsiteX59" fmla="*/ 274320 w 2633863"/>
                    <a:gd name="connsiteY59" fmla="*/ 1137740 h 1137740"/>
                    <a:gd name="connsiteX60" fmla="*/ 0 w 2633863"/>
                    <a:gd name="connsiteY60" fmla="*/ 1137740 h 1137740"/>
                    <a:gd name="connsiteX61" fmla="*/ 0 w 2633863"/>
                    <a:gd name="connsiteY61" fmla="*/ 1131745 h 1137740"/>
                    <a:gd name="connsiteX62" fmla="*/ 0 w 2633863"/>
                    <a:gd name="connsiteY62" fmla="*/ 1101164 h 1137740"/>
                    <a:gd name="connsiteX63" fmla="*/ 0 w 2633863"/>
                    <a:gd name="connsiteY63" fmla="*/ 156063 h 1137740"/>
                    <a:gd name="connsiteX64" fmla="*/ 0 w 2633863"/>
                    <a:gd name="connsiteY64" fmla="*/ 125905 h 1137740"/>
                    <a:gd name="connsiteX65" fmla="*/ 0 w 2633863"/>
                    <a:gd name="connsiteY65" fmla="*/ 119487 h 1137740"/>
                    <a:gd name="connsiteX66" fmla="*/ 250229 w 2633863"/>
                    <a:gd name="connsiteY66" fmla="*/ 119487 h 1137740"/>
                    <a:gd name="connsiteX67" fmla="*/ 252374 w 2633863"/>
                    <a:gd name="connsiteY67" fmla="*/ 108344 h 1137740"/>
                    <a:gd name="connsiteX68" fmla="*/ 363446 w 2633863"/>
                    <a:gd name="connsiteY68" fmla="*/ 12681 h 1137740"/>
                    <a:gd name="connsiteX69" fmla="*/ 444484 w 2633863"/>
                    <a:gd name="connsiteY69" fmla="*/ 4 h 1137740"/>
                    <a:gd name="connsiteX0" fmla="*/ 444484 w 2638589"/>
                    <a:gd name="connsiteY0" fmla="*/ 4 h 1137740"/>
                    <a:gd name="connsiteX1" fmla="*/ 525260 w 2638589"/>
                    <a:gd name="connsiteY1" fmla="*/ 13626 h 1137740"/>
                    <a:gd name="connsiteX2" fmla="*/ 611553 w 2638589"/>
                    <a:gd name="connsiteY2" fmla="*/ 71331 h 1137740"/>
                    <a:gd name="connsiteX3" fmla="*/ 632183 w 2638589"/>
                    <a:gd name="connsiteY3" fmla="*/ 128676 h 1137740"/>
                    <a:gd name="connsiteX4" fmla="*/ 1063140 w 2638589"/>
                    <a:gd name="connsiteY4" fmla="*/ 128676 h 1137740"/>
                    <a:gd name="connsiteX5" fmla="*/ 1081915 w 2638589"/>
                    <a:gd name="connsiteY5" fmla="*/ 80524 h 1137740"/>
                    <a:gd name="connsiteX6" fmla="*/ 1168910 w 2638589"/>
                    <a:gd name="connsiteY6" fmla="*/ 24349 h 1137740"/>
                    <a:gd name="connsiteX7" fmla="*/ 1249949 w 2638589"/>
                    <a:gd name="connsiteY7" fmla="*/ 11672 h 1137740"/>
                    <a:gd name="connsiteX8" fmla="*/ 1330724 w 2638589"/>
                    <a:gd name="connsiteY8" fmla="*/ 25294 h 1137740"/>
                    <a:gd name="connsiteX9" fmla="*/ 1413207 w 2638589"/>
                    <a:gd name="connsiteY9" fmla="*/ 73474 h 1137740"/>
                    <a:gd name="connsiteX10" fmla="*/ 1444198 w 2638589"/>
                    <a:gd name="connsiteY10" fmla="*/ 131156 h 1137740"/>
                    <a:gd name="connsiteX11" fmla="*/ 2638589 w 2638589"/>
                    <a:gd name="connsiteY11" fmla="*/ 131156 h 1137740"/>
                    <a:gd name="connsiteX12" fmla="*/ 2633863 w 2638589"/>
                    <a:gd name="connsiteY12" fmla="*/ 167732 h 1137740"/>
                    <a:gd name="connsiteX13" fmla="*/ 1444198 w 2638589"/>
                    <a:gd name="connsiteY13" fmla="*/ 167732 h 1137740"/>
                    <a:gd name="connsiteX14" fmla="*/ 1444198 w 2638589"/>
                    <a:gd name="connsiteY14" fmla="*/ 167490 h 1137740"/>
                    <a:gd name="connsiteX15" fmla="*/ 1415574 w 2638589"/>
                    <a:gd name="connsiteY15" fmla="*/ 166979 h 1137740"/>
                    <a:gd name="connsiteX16" fmla="*/ 1314151 w 2638589"/>
                    <a:gd name="connsiteY16" fmla="*/ 53228 h 1137740"/>
                    <a:gd name="connsiteX17" fmla="*/ 1184967 w 2638589"/>
                    <a:gd name="connsiteY17" fmla="*/ 52546 h 1137740"/>
                    <a:gd name="connsiteX18" fmla="*/ 1081233 w 2638589"/>
                    <a:gd name="connsiteY18" fmla="*/ 163993 h 1137740"/>
                    <a:gd name="connsiteX19" fmla="*/ 609711 w 2638589"/>
                    <a:gd name="connsiteY19" fmla="*/ 165252 h 1137740"/>
                    <a:gd name="connsiteX20" fmla="*/ 583636 w 2638589"/>
                    <a:gd name="connsiteY20" fmla="*/ 87218 h 1137740"/>
                    <a:gd name="connsiteX21" fmla="*/ 508687 w 2638589"/>
                    <a:gd name="connsiteY21" fmla="*/ 41560 h 1137740"/>
                    <a:gd name="connsiteX22" fmla="*/ 379503 w 2638589"/>
                    <a:gd name="connsiteY22" fmla="*/ 40878 h 1137740"/>
                    <a:gd name="connsiteX23" fmla="*/ 275769 w 2638589"/>
                    <a:gd name="connsiteY23" fmla="*/ 152325 h 1137740"/>
                    <a:gd name="connsiteX24" fmla="*/ 274320 w 2638589"/>
                    <a:gd name="connsiteY24" fmla="*/ 152325 h 1137740"/>
                    <a:gd name="connsiteX25" fmla="*/ 274320 w 2638589"/>
                    <a:gd name="connsiteY25" fmla="*/ 156063 h 1137740"/>
                    <a:gd name="connsiteX26" fmla="*/ 36576 w 2638589"/>
                    <a:gd name="connsiteY26" fmla="*/ 156063 h 1137740"/>
                    <a:gd name="connsiteX27" fmla="*/ 36576 w 2638589"/>
                    <a:gd name="connsiteY27" fmla="*/ 1101164 h 1137740"/>
                    <a:gd name="connsiteX28" fmla="*/ 252159 w 2638589"/>
                    <a:gd name="connsiteY28" fmla="*/ 1101164 h 1137740"/>
                    <a:gd name="connsiteX29" fmla="*/ 276451 w 2638589"/>
                    <a:gd name="connsiteY29" fmla="*/ 1038864 h 1137740"/>
                    <a:gd name="connsiteX30" fmla="*/ 363446 w 2638589"/>
                    <a:gd name="connsiteY30" fmla="*/ 982689 h 1137740"/>
                    <a:gd name="connsiteX31" fmla="*/ 444484 w 2638589"/>
                    <a:gd name="connsiteY31" fmla="*/ 970012 h 1137740"/>
                    <a:gd name="connsiteX32" fmla="*/ 525260 w 2638589"/>
                    <a:gd name="connsiteY32" fmla="*/ 983634 h 1137740"/>
                    <a:gd name="connsiteX33" fmla="*/ 611553 w 2638589"/>
                    <a:gd name="connsiteY33" fmla="*/ 1041339 h 1137740"/>
                    <a:gd name="connsiteX34" fmla="*/ 632183 w 2638589"/>
                    <a:gd name="connsiteY34" fmla="*/ 1098684 h 1137740"/>
                    <a:gd name="connsiteX35" fmla="*/ 1063140 w 2638589"/>
                    <a:gd name="connsiteY35" fmla="*/ 1098684 h 1137740"/>
                    <a:gd name="connsiteX36" fmla="*/ 1081915 w 2638589"/>
                    <a:gd name="connsiteY36" fmla="*/ 1050532 h 1137740"/>
                    <a:gd name="connsiteX37" fmla="*/ 1168910 w 2638589"/>
                    <a:gd name="connsiteY37" fmla="*/ 994357 h 1137740"/>
                    <a:gd name="connsiteX38" fmla="*/ 1249949 w 2638589"/>
                    <a:gd name="connsiteY38" fmla="*/ 981680 h 1137740"/>
                    <a:gd name="connsiteX39" fmla="*/ 1330724 w 2638589"/>
                    <a:gd name="connsiteY39" fmla="*/ 995302 h 1137740"/>
                    <a:gd name="connsiteX40" fmla="*/ 1413207 w 2638589"/>
                    <a:gd name="connsiteY40" fmla="*/ 1043482 h 1137740"/>
                    <a:gd name="connsiteX41" fmla="*/ 1444198 w 2638589"/>
                    <a:gd name="connsiteY41" fmla="*/ 1101164 h 1137740"/>
                    <a:gd name="connsiteX42" fmla="*/ 1766143 w 2638589"/>
                    <a:gd name="connsiteY42" fmla="*/ 1104974 h 1137740"/>
                    <a:gd name="connsiteX43" fmla="*/ 1762333 w 2638589"/>
                    <a:gd name="connsiteY43" fmla="*/ 1137740 h 1137740"/>
                    <a:gd name="connsiteX44" fmla="*/ 1444198 w 2638589"/>
                    <a:gd name="connsiteY44" fmla="*/ 1137740 h 1137740"/>
                    <a:gd name="connsiteX45" fmla="*/ 1444198 w 2638589"/>
                    <a:gd name="connsiteY45" fmla="*/ 1137498 h 1137740"/>
                    <a:gd name="connsiteX46" fmla="*/ 1415574 w 2638589"/>
                    <a:gd name="connsiteY46" fmla="*/ 1136987 h 1137740"/>
                    <a:gd name="connsiteX47" fmla="*/ 1314151 w 2638589"/>
                    <a:gd name="connsiteY47" fmla="*/ 1023236 h 1137740"/>
                    <a:gd name="connsiteX48" fmla="*/ 1184967 w 2638589"/>
                    <a:gd name="connsiteY48" fmla="*/ 1022554 h 1137740"/>
                    <a:gd name="connsiteX49" fmla="*/ 1081233 w 2638589"/>
                    <a:gd name="connsiteY49" fmla="*/ 1134001 h 1137740"/>
                    <a:gd name="connsiteX50" fmla="*/ 1066911 w 2638589"/>
                    <a:gd name="connsiteY50" fmla="*/ 1134001 h 1137740"/>
                    <a:gd name="connsiteX51" fmla="*/ 1066911 w 2638589"/>
                    <a:gd name="connsiteY51" fmla="*/ 1135260 h 1137740"/>
                    <a:gd name="connsiteX52" fmla="*/ 609711 w 2638589"/>
                    <a:gd name="connsiteY52" fmla="*/ 1135260 h 1137740"/>
                    <a:gd name="connsiteX53" fmla="*/ 609711 w 2638589"/>
                    <a:gd name="connsiteY53" fmla="*/ 1124293 h 1137740"/>
                    <a:gd name="connsiteX54" fmla="*/ 583636 w 2638589"/>
                    <a:gd name="connsiteY54" fmla="*/ 1057226 h 1137740"/>
                    <a:gd name="connsiteX55" fmla="*/ 508687 w 2638589"/>
                    <a:gd name="connsiteY55" fmla="*/ 1011568 h 1137740"/>
                    <a:gd name="connsiteX56" fmla="*/ 379503 w 2638589"/>
                    <a:gd name="connsiteY56" fmla="*/ 1010886 h 1137740"/>
                    <a:gd name="connsiteX57" fmla="*/ 275769 w 2638589"/>
                    <a:gd name="connsiteY57" fmla="*/ 1122333 h 1137740"/>
                    <a:gd name="connsiteX58" fmla="*/ 274320 w 2638589"/>
                    <a:gd name="connsiteY58" fmla="*/ 1122333 h 1137740"/>
                    <a:gd name="connsiteX59" fmla="*/ 274320 w 2638589"/>
                    <a:gd name="connsiteY59" fmla="*/ 1137740 h 1137740"/>
                    <a:gd name="connsiteX60" fmla="*/ 0 w 2638589"/>
                    <a:gd name="connsiteY60" fmla="*/ 1137740 h 1137740"/>
                    <a:gd name="connsiteX61" fmla="*/ 0 w 2638589"/>
                    <a:gd name="connsiteY61" fmla="*/ 1131745 h 1137740"/>
                    <a:gd name="connsiteX62" fmla="*/ 0 w 2638589"/>
                    <a:gd name="connsiteY62" fmla="*/ 1101164 h 1137740"/>
                    <a:gd name="connsiteX63" fmla="*/ 0 w 2638589"/>
                    <a:gd name="connsiteY63" fmla="*/ 156063 h 1137740"/>
                    <a:gd name="connsiteX64" fmla="*/ 0 w 2638589"/>
                    <a:gd name="connsiteY64" fmla="*/ 125905 h 1137740"/>
                    <a:gd name="connsiteX65" fmla="*/ 0 w 2638589"/>
                    <a:gd name="connsiteY65" fmla="*/ 119487 h 1137740"/>
                    <a:gd name="connsiteX66" fmla="*/ 250229 w 2638589"/>
                    <a:gd name="connsiteY66" fmla="*/ 119487 h 1137740"/>
                    <a:gd name="connsiteX67" fmla="*/ 252374 w 2638589"/>
                    <a:gd name="connsiteY67" fmla="*/ 108344 h 1137740"/>
                    <a:gd name="connsiteX68" fmla="*/ 363446 w 2638589"/>
                    <a:gd name="connsiteY68" fmla="*/ 12681 h 1137740"/>
                    <a:gd name="connsiteX69" fmla="*/ 444484 w 2638589"/>
                    <a:gd name="connsiteY69" fmla="*/ 4 h 1137740"/>
                    <a:gd name="connsiteX0" fmla="*/ 444484 w 2638589"/>
                    <a:gd name="connsiteY0" fmla="*/ 4 h 1137740"/>
                    <a:gd name="connsiteX1" fmla="*/ 525260 w 2638589"/>
                    <a:gd name="connsiteY1" fmla="*/ 13626 h 1137740"/>
                    <a:gd name="connsiteX2" fmla="*/ 611553 w 2638589"/>
                    <a:gd name="connsiteY2" fmla="*/ 71331 h 1137740"/>
                    <a:gd name="connsiteX3" fmla="*/ 632183 w 2638589"/>
                    <a:gd name="connsiteY3" fmla="*/ 128676 h 1137740"/>
                    <a:gd name="connsiteX4" fmla="*/ 1063140 w 2638589"/>
                    <a:gd name="connsiteY4" fmla="*/ 128676 h 1137740"/>
                    <a:gd name="connsiteX5" fmla="*/ 1081915 w 2638589"/>
                    <a:gd name="connsiteY5" fmla="*/ 80524 h 1137740"/>
                    <a:gd name="connsiteX6" fmla="*/ 1168910 w 2638589"/>
                    <a:gd name="connsiteY6" fmla="*/ 24349 h 1137740"/>
                    <a:gd name="connsiteX7" fmla="*/ 1249949 w 2638589"/>
                    <a:gd name="connsiteY7" fmla="*/ 11672 h 1137740"/>
                    <a:gd name="connsiteX8" fmla="*/ 1330724 w 2638589"/>
                    <a:gd name="connsiteY8" fmla="*/ 25294 h 1137740"/>
                    <a:gd name="connsiteX9" fmla="*/ 1413207 w 2638589"/>
                    <a:gd name="connsiteY9" fmla="*/ 73474 h 1137740"/>
                    <a:gd name="connsiteX10" fmla="*/ 1444198 w 2638589"/>
                    <a:gd name="connsiteY10" fmla="*/ 131156 h 1137740"/>
                    <a:gd name="connsiteX11" fmla="*/ 2638589 w 2638589"/>
                    <a:gd name="connsiteY11" fmla="*/ 131156 h 1137740"/>
                    <a:gd name="connsiteX12" fmla="*/ 2636225 w 2638589"/>
                    <a:gd name="connsiteY12" fmla="*/ 160644 h 1137740"/>
                    <a:gd name="connsiteX13" fmla="*/ 1444198 w 2638589"/>
                    <a:gd name="connsiteY13" fmla="*/ 167732 h 1137740"/>
                    <a:gd name="connsiteX14" fmla="*/ 1444198 w 2638589"/>
                    <a:gd name="connsiteY14" fmla="*/ 167490 h 1137740"/>
                    <a:gd name="connsiteX15" fmla="*/ 1415574 w 2638589"/>
                    <a:gd name="connsiteY15" fmla="*/ 166979 h 1137740"/>
                    <a:gd name="connsiteX16" fmla="*/ 1314151 w 2638589"/>
                    <a:gd name="connsiteY16" fmla="*/ 53228 h 1137740"/>
                    <a:gd name="connsiteX17" fmla="*/ 1184967 w 2638589"/>
                    <a:gd name="connsiteY17" fmla="*/ 52546 h 1137740"/>
                    <a:gd name="connsiteX18" fmla="*/ 1081233 w 2638589"/>
                    <a:gd name="connsiteY18" fmla="*/ 163993 h 1137740"/>
                    <a:gd name="connsiteX19" fmla="*/ 609711 w 2638589"/>
                    <a:gd name="connsiteY19" fmla="*/ 165252 h 1137740"/>
                    <a:gd name="connsiteX20" fmla="*/ 583636 w 2638589"/>
                    <a:gd name="connsiteY20" fmla="*/ 87218 h 1137740"/>
                    <a:gd name="connsiteX21" fmla="*/ 508687 w 2638589"/>
                    <a:gd name="connsiteY21" fmla="*/ 41560 h 1137740"/>
                    <a:gd name="connsiteX22" fmla="*/ 379503 w 2638589"/>
                    <a:gd name="connsiteY22" fmla="*/ 40878 h 1137740"/>
                    <a:gd name="connsiteX23" fmla="*/ 275769 w 2638589"/>
                    <a:gd name="connsiteY23" fmla="*/ 152325 h 1137740"/>
                    <a:gd name="connsiteX24" fmla="*/ 274320 w 2638589"/>
                    <a:gd name="connsiteY24" fmla="*/ 152325 h 1137740"/>
                    <a:gd name="connsiteX25" fmla="*/ 274320 w 2638589"/>
                    <a:gd name="connsiteY25" fmla="*/ 156063 h 1137740"/>
                    <a:gd name="connsiteX26" fmla="*/ 36576 w 2638589"/>
                    <a:gd name="connsiteY26" fmla="*/ 156063 h 1137740"/>
                    <a:gd name="connsiteX27" fmla="*/ 36576 w 2638589"/>
                    <a:gd name="connsiteY27" fmla="*/ 1101164 h 1137740"/>
                    <a:gd name="connsiteX28" fmla="*/ 252159 w 2638589"/>
                    <a:gd name="connsiteY28" fmla="*/ 1101164 h 1137740"/>
                    <a:gd name="connsiteX29" fmla="*/ 276451 w 2638589"/>
                    <a:gd name="connsiteY29" fmla="*/ 1038864 h 1137740"/>
                    <a:gd name="connsiteX30" fmla="*/ 363446 w 2638589"/>
                    <a:gd name="connsiteY30" fmla="*/ 982689 h 1137740"/>
                    <a:gd name="connsiteX31" fmla="*/ 444484 w 2638589"/>
                    <a:gd name="connsiteY31" fmla="*/ 970012 h 1137740"/>
                    <a:gd name="connsiteX32" fmla="*/ 525260 w 2638589"/>
                    <a:gd name="connsiteY32" fmla="*/ 983634 h 1137740"/>
                    <a:gd name="connsiteX33" fmla="*/ 611553 w 2638589"/>
                    <a:gd name="connsiteY33" fmla="*/ 1041339 h 1137740"/>
                    <a:gd name="connsiteX34" fmla="*/ 632183 w 2638589"/>
                    <a:gd name="connsiteY34" fmla="*/ 1098684 h 1137740"/>
                    <a:gd name="connsiteX35" fmla="*/ 1063140 w 2638589"/>
                    <a:gd name="connsiteY35" fmla="*/ 1098684 h 1137740"/>
                    <a:gd name="connsiteX36" fmla="*/ 1081915 w 2638589"/>
                    <a:gd name="connsiteY36" fmla="*/ 1050532 h 1137740"/>
                    <a:gd name="connsiteX37" fmla="*/ 1168910 w 2638589"/>
                    <a:gd name="connsiteY37" fmla="*/ 994357 h 1137740"/>
                    <a:gd name="connsiteX38" fmla="*/ 1249949 w 2638589"/>
                    <a:gd name="connsiteY38" fmla="*/ 981680 h 1137740"/>
                    <a:gd name="connsiteX39" fmla="*/ 1330724 w 2638589"/>
                    <a:gd name="connsiteY39" fmla="*/ 995302 h 1137740"/>
                    <a:gd name="connsiteX40" fmla="*/ 1413207 w 2638589"/>
                    <a:gd name="connsiteY40" fmla="*/ 1043482 h 1137740"/>
                    <a:gd name="connsiteX41" fmla="*/ 1444198 w 2638589"/>
                    <a:gd name="connsiteY41" fmla="*/ 1101164 h 1137740"/>
                    <a:gd name="connsiteX42" fmla="*/ 1766143 w 2638589"/>
                    <a:gd name="connsiteY42" fmla="*/ 1104974 h 1137740"/>
                    <a:gd name="connsiteX43" fmla="*/ 1762333 w 2638589"/>
                    <a:gd name="connsiteY43" fmla="*/ 1137740 h 1137740"/>
                    <a:gd name="connsiteX44" fmla="*/ 1444198 w 2638589"/>
                    <a:gd name="connsiteY44" fmla="*/ 1137740 h 1137740"/>
                    <a:gd name="connsiteX45" fmla="*/ 1444198 w 2638589"/>
                    <a:gd name="connsiteY45" fmla="*/ 1137498 h 1137740"/>
                    <a:gd name="connsiteX46" fmla="*/ 1415574 w 2638589"/>
                    <a:gd name="connsiteY46" fmla="*/ 1136987 h 1137740"/>
                    <a:gd name="connsiteX47" fmla="*/ 1314151 w 2638589"/>
                    <a:gd name="connsiteY47" fmla="*/ 1023236 h 1137740"/>
                    <a:gd name="connsiteX48" fmla="*/ 1184967 w 2638589"/>
                    <a:gd name="connsiteY48" fmla="*/ 1022554 h 1137740"/>
                    <a:gd name="connsiteX49" fmla="*/ 1081233 w 2638589"/>
                    <a:gd name="connsiteY49" fmla="*/ 1134001 h 1137740"/>
                    <a:gd name="connsiteX50" fmla="*/ 1066911 w 2638589"/>
                    <a:gd name="connsiteY50" fmla="*/ 1134001 h 1137740"/>
                    <a:gd name="connsiteX51" fmla="*/ 1066911 w 2638589"/>
                    <a:gd name="connsiteY51" fmla="*/ 1135260 h 1137740"/>
                    <a:gd name="connsiteX52" fmla="*/ 609711 w 2638589"/>
                    <a:gd name="connsiteY52" fmla="*/ 1135260 h 1137740"/>
                    <a:gd name="connsiteX53" fmla="*/ 609711 w 2638589"/>
                    <a:gd name="connsiteY53" fmla="*/ 1124293 h 1137740"/>
                    <a:gd name="connsiteX54" fmla="*/ 583636 w 2638589"/>
                    <a:gd name="connsiteY54" fmla="*/ 1057226 h 1137740"/>
                    <a:gd name="connsiteX55" fmla="*/ 508687 w 2638589"/>
                    <a:gd name="connsiteY55" fmla="*/ 1011568 h 1137740"/>
                    <a:gd name="connsiteX56" fmla="*/ 379503 w 2638589"/>
                    <a:gd name="connsiteY56" fmla="*/ 1010886 h 1137740"/>
                    <a:gd name="connsiteX57" fmla="*/ 275769 w 2638589"/>
                    <a:gd name="connsiteY57" fmla="*/ 1122333 h 1137740"/>
                    <a:gd name="connsiteX58" fmla="*/ 274320 w 2638589"/>
                    <a:gd name="connsiteY58" fmla="*/ 1122333 h 1137740"/>
                    <a:gd name="connsiteX59" fmla="*/ 274320 w 2638589"/>
                    <a:gd name="connsiteY59" fmla="*/ 1137740 h 1137740"/>
                    <a:gd name="connsiteX60" fmla="*/ 0 w 2638589"/>
                    <a:gd name="connsiteY60" fmla="*/ 1137740 h 1137740"/>
                    <a:gd name="connsiteX61" fmla="*/ 0 w 2638589"/>
                    <a:gd name="connsiteY61" fmla="*/ 1131745 h 1137740"/>
                    <a:gd name="connsiteX62" fmla="*/ 0 w 2638589"/>
                    <a:gd name="connsiteY62" fmla="*/ 1101164 h 1137740"/>
                    <a:gd name="connsiteX63" fmla="*/ 0 w 2638589"/>
                    <a:gd name="connsiteY63" fmla="*/ 156063 h 1137740"/>
                    <a:gd name="connsiteX64" fmla="*/ 0 w 2638589"/>
                    <a:gd name="connsiteY64" fmla="*/ 125905 h 1137740"/>
                    <a:gd name="connsiteX65" fmla="*/ 0 w 2638589"/>
                    <a:gd name="connsiteY65" fmla="*/ 119487 h 1137740"/>
                    <a:gd name="connsiteX66" fmla="*/ 250229 w 2638589"/>
                    <a:gd name="connsiteY66" fmla="*/ 119487 h 1137740"/>
                    <a:gd name="connsiteX67" fmla="*/ 252374 w 2638589"/>
                    <a:gd name="connsiteY67" fmla="*/ 108344 h 1137740"/>
                    <a:gd name="connsiteX68" fmla="*/ 363446 w 2638589"/>
                    <a:gd name="connsiteY68" fmla="*/ 12681 h 1137740"/>
                    <a:gd name="connsiteX69" fmla="*/ 444484 w 2638589"/>
                    <a:gd name="connsiteY69" fmla="*/ 4 h 1137740"/>
                    <a:gd name="connsiteX0" fmla="*/ 444484 w 3476789"/>
                    <a:gd name="connsiteY0" fmla="*/ 4 h 1137740"/>
                    <a:gd name="connsiteX1" fmla="*/ 525260 w 3476789"/>
                    <a:gd name="connsiteY1" fmla="*/ 13626 h 1137740"/>
                    <a:gd name="connsiteX2" fmla="*/ 611553 w 3476789"/>
                    <a:gd name="connsiteY2" fmla="*/ 71331 h 1137740"/>
                    <a:gd name="connsiteX3" fmla="*/ 632183 w 3476789"/>
                    <a:gd name="connsiteY3" fmla="*/ 128676 h 1137740"/>
                    <a:gd name="connsiteX4" fmla="*/ 1063140 w 3476789"/>
                    <a:gd name="connsiteY4" fmla="*/ 128676 h 1137740"/>
                    <a:gd name="connsiteX5" fmla="*/ 1081915 w 3476789"/>
                    <a:gd name="connsiteY5" fmla="*/ 80524 h 1137740"/>
                    <a:gd name="connsiteX6" fmla="*/ 1168910 w 3476789"/>
                    <a:gd name="connsiteY6" fmla="*/ 24349 h 1137740"/>
                    <a:gd name="connsiteX7" fmla="*/ 1249949 w 3476789"/>
                    <a:gd name="connsiteY7" fmla="*/ 11672 h 1137740"/>
                    <a:gd name="connsiteX8" fmla="*/ 1330724 w 3476789"/>
                    <a:gd name="connsiteY8" fmla="*/ 25294 h 1137740"/>
                    <a:gd name="connsiteX9" fmla="*/ 1413207 w 3476789"/>
                    <a:gd name="connsiteY9" fmla="*/ 73474 h 1137740"/>
                    <a:gd name="connsiteX10" fmla="*/ 1444198 w 3476789"/>
                    <a:gd name="connsiteY10" fmla="*/ 131156 h 1137740"/>
                    <a:gd name="connsiteX11" fmla="*/ 3476789 w 3476789"/>
                    <a:gd name="connsiteY11" fmla="*/ 138776 h 1137740"/>
                    <a:gd name="connsiteX12" fmla="*/ 2636225 w 3476789"/>
                    <a:gd name="connsiteY12" fmla="*/ 160644 h 1137740"/>
                    <a:gd name="connsiteX13" fmla="*/ 1444198 w 3476789"/>
                    <a:gd name="connsiteY13" fmla="*/ 167732 h 1137740"/>
                    <a:gd name="connsiteX14" fmla="*/ 1444198 w 3476789"/>
                    <a:gd name="connsiteY14" fmla="*/ 167490 h 1137740"/>
                    <a:gd name="connsiteX15" fmla="*/ 1415574 w 3476789"/>
                    <a:gd name="connsiteY15" fmla="*/ 166979 h 1137740"/>
                    <a:gd name="connsiteX16" fmla="*/ 1314151 w 3476789"/>
                    <a:gd name="connsiteY16" fmla="*/ 53228 h 1137740"/>
                    <a:gd name="connsiteX17" fmla="*/ 1184967 w 3476789"/>
                    <a:gd name="connsiteY17" fmla="*/ 52546 h 1137740"/>
                    <a:gd name="connsiteX18" fmla="*/ 1081233 w 3476789"/>
                    <a:gd name="connsiteY18" fmla="*/ 163993 h 1137740"/>
                    <a:gd name="connsiteX19" fmla="*/ 609711 w 3476789"/>
                    <a:gd name="connsiteY19" fmla="*/ 165252 h 1137740"/>
                    <a:gd name="connsiteX20" fmla="*/ 583636 w 3476789"/>
                    <a:gd name="connsiteY20" fmla="*/ 87218 h 1137740"/>
                    <a:gd name="connsiteX21" fmla="*/ 508687 w 3476789"/>
                    <a:gd name="connsiteY21" fmla="*/ 41560 h 1137740"/>
                    <a:gd name="connsiteX22" fmla="*/ 379503 w 3476789"/>
                    <a:gd name="connsiteY22" fmla="*/ 40878 h 1137740"/>
                    <a:gd name="connsiteX23" fmla="*/ 275769 w 3476789"/>
                    <a:gd name="connsiteY23" fmla="*/ 152325 h 1137740"/>
                    <a:gd name="connsiteX24" fmla="*/ 274320 w 3476789"/>
                    <a:gd name="connsiteY24" fmla="*/ 152325 h 1137740"/>
                    <a:gd name="connsiteX25" fmla="*/ 274320 w 3476789"/>
                    <a:gd name="connsiteY25" fmla="*/ 156063 h 1137740"/>
                    <a:gd name="connsiteX26" fmla="*/ 36576 w 3476789"/>
                    <a:gd name="connsiteY26" fmla="*/ 156063 h 1137740"/>
                    <a:gd name="connsiteX27" fmla="*/ 36576 w 3476789"/>
                    <a:gd name="connsiteY27" fmla="*/ 1101164 h 1137740"/>
                    <a:gd name="connsiteX28" fmla="*/ 252159 w 3476789"/>
                    <a:gd name="connsiteY28" fmla="*/ 1101164 h 1137740"/>
                    <a:gd name="connsiteX29" fmla="*/ 276451 w 3476789"/>
                    <a:gd name="connsiteY29" fmla="*/ 1038864 h 1137740"/>
                    <a:gd name="connsiteX30" fmla="*/ 363446 w 3476789"/>
                    <a:gd name="connsiteY30" fmla="*/ 982689 h 1137740"/>
                    <a:gd name="connsiteX31" fmla="*/ 444484 w 3476789"/>
                    <a:gd name="connsiteY31" fmla="*/ 970012 h 1137740"/>
                    <a:gd name="connsiteX32" fmla="*/ 525260 w 3476789"/>
                    <a:gd name="connsiteY32" fmla="*/ 983634 h 1137740"/>
                    <a:gd name="connsiteX33" fmla="*/ 611553 w 3476789"/>
                    <a:gd name="connsiteY33" fmla="*/ 1041339 h 1137740"/>
                    <a:gd name="connsiteX34" fmla="*/ 632183 w 3476789"/>
                    <a:gd name="connsiteY34" fmla="*/ 1098684 h 1137740"/>
                    <a:gd name="connsiteX35" fmla="*/ 1063140 w 3476789"/>
                    <a:gd name="connsiteY35" fmla="*/ 1098684 h 1137740"/>
                    <a:gd name="connsiteX36" fmla="*/ 1081915 w 3476789"/>
                    <a:gd name="connsiteY36" fmla="*/ 1050532 h 1137740"/>
                    <a:gd name="connsiteX37" fmla="*/ 1168910 w 3476789"/>
                    <a:gd name="connsiteY37" fmla="*/ 994357 h 1137740"/>
                    <a:gd name="connsiteX38" fmla="*/ 1249949 w 3476789"/>
                    <a:gd name="connsiteY38" fmla="*/ 981680 h 1137740"/>
                    <a:gd name="connsiteX39" fmla="*/ 1330724 w 3476789"/>
                    <a:gd name="connsiteY39" fmla="*/ 995302 h 1137740"/>
                    <a:gd name="connsiteX40" fmla="*/ 1413207 w 3476789"/>
                    <a:gd name="connsiteY40" fmla="*/ 1043482 h 1137740"/>
                    <a:gd name="connsiteX41" fmla="*/ 1444198 w 3476789"/>
                    <a:gd name="connsiteY41" fmla="*/ 1101164 h 1137740"/>
                    <a:gd name="connsiteX42" fmla="*/ 1766143 w 3476789"/>
                    <a:gd name="connsiteY42" fmla="*/ 1104974 h 1137740"/>
                    <a:gd name="connsiteX43" fmla="*/ 1762333 w 3476789"/>
                    <a:gd name="connsiteY43" fmla="*/ 1137740 h 1137740"/>
                    <a:gd name="connsiteX44" fmla="*/ 1444198 w 3476789"/>
                    <a:gd name="connsiteY44" fmla="*/ 1137740 h 1137740"/>
                    <a:gd name="connsiteX45" fmla="*/ 1444198 w 3476789"/>
                    <a:gd name="connsiteY45" fmla="*/ 1137498 h 1137740"/>
                    <a:gd name="connsiteX46" fmla="*/ 1415574 w 3476789"/>
                    <a:gd name="connsiteY46" fmla="*/ 1136987 h 1137740"/>
                    <a:gd name="connsiteX47" fmla="*/ 1314151 w 3476789"/>
                    <a:gd name="connsiteY47" fmla="*/ 1023236 h 1137740"/>
                    <a:gd name="connsiteX48" fmla="*/ 1184967 w 3476789"/>
                    <a:gd name="connsiteY48" fmla="*/ 1022554 h 1137740"/>
                    <a:gd name="connsiteX49" fmla="*/ 1081233 w 3476789"/>
                    <a:gd name="connsiteY49" fmla="*/ 1134001 h 1137740"/>
                    <a:gd name="connsiteX50" fmla="*/ 1066911 w 3476789"/>
                    <a:gd name="connsiteY50" fmla="*/ 1134001 h 1137740"/>
                    <a:gd name="connsiteX51" fmla="*/ 1066911 w 3476789"/>
                    <a:gd name="connsiteY51" fmla="*/ 1135260 h 1137740"/>
                    <a:gd name="connsiteX52" fmla="*/ 609711 w 3476789"/>
                    <a:gd name="connsiteY52" fmla="*/ 1135260 h 1137740"/>
                    <a:gd name="connsiteX53" fmla="*/ 609711 w 3476789"/>
                    <a:gd name="connsiteY53" fmla="*/ 1124293 h 1137740"/>
                    <a:gd name="connsiteX54" fmla="*/ 583636 w 3476789"/>
                    <a:gd name="connsiteY54" fmla="*/ 1057226 h 1137740"/>
                    <a:gd name="connsiteX55" fmla="*/ 508687 w 3476789"/>
                    <a:gd name="connsiteY55" fmla="*/ 1011568 h 1137740"/>
                    <a:gd name="connsiteX56" fmla="*/ 379503 w 3476789"/>
                    <a:gd name="connsiteY56" fmla="*/ 1010886 h 1137740"/>
                    <a:gd name="connsiteX57" fmla="*/ 275769 w 3476789"/>
                    <a:gd name="connsiteY57" fmla="*/ 1122333 h 1137740"/>
                    <a:gd name="connsiteX58" fmla="*/ 274320 w 3476789"/>
                    <a:gd name="connsiteY58" fmla="*/ 1122333 h 1137740"/>
                    <a:gd name="connsiteX59" fmla="*/ 274320 w 3476789"/>
                    <a:gd name="connsiteY59" fmla="*/ 1137740 h 1137740"/>
                    <a:gd name="connsiteX60" fmla="*/ 0 w 3476789"/>
                    <a:gd name="connsiteY60" fmla="*/ 1137740 h 1137740"/>
                    <a:gd name="connsiteX61" fmla="*/ 0 w 3476789"/>
                    <a:gd name="connsiteY61" fmla="*/ 1131745 h 1137740"/>
                    <a:gd name="connsiteX62" fmla="*/ 0 w 3476789"/>
                    <a:gd name="connsiteY62" fmla="*/ 1101164 h 1137740"/>
                    <a:gd name="connsiteX63" fmla="*/ 0 w 3476789"/>
                    <a:gd name="connsiteY63" fmla="*/ 156063 h 1137740"/>
                    <a:gd name="connsiteX64" fmla="*/ 0 w 3476789"/>
                    <a:gd name="connsiteY64" fmla="*/ 125905 h 1137740"/>
                    <a:gd name="connsiteX65" fmla="*/ 0 w 3476789"/>
                    <a:gd name="connsiteY65" fmla="*/ 119487 h 1137740"/>
                    <a:gd name="connsiteX66" fmla="*/ 250229 w 3476789"/>
                    <a:gd name="connsiteY66" fmla="*/ 119487 h 1137740"/>
                    <a:gd name="connsiteX67" fmla="*/ 252374 w 3476789"/>
                    <a:gd name="connsiteY67" fmla="*/ 108344 h 1137740"/>
                    <a:gd name="connsiteX68" fmla="*/ 363446 w 3476789"/>
                    <a:gd name="connsiteY68" fmla="*/ 12681 h 1137740"/>
                    <a:gd name="connsiteX69" fmla="*/ 444484 w 3476789"/>
                    <a:gd name="connsiteY69" fmla="*/ 4 h 1137740"/>
                    <a:gd name="connsiteX0" fmla="*/ 444484 w 3501095"/>
                    <a:gd name="connsiteY0" fmla="*/ 4 h 1137740"/>
                    <a:gd name="connsiteX1" fmla="*/ 525260 w 3501095"/>
                    <a:gd name="connsiteY1" fmla="*/ 13626 h 1137740"/>
                    <a:gd name="connsiteX2" fmla="*/ 611553 w 3501095"/>
                    <a:gd name="connsiteY2" fmla="*/ 71331 h 1137740"/>
                    <a:gd name="connsiteX3" fmla="*/ 632183 w 3501095"/>
                    <a:gd name="connsiteY3" fmla="*/ 128676 h 1137740"/>
                    <a:gd name="connsiteX4" fmla="*/ 1063140 w 3501095"/>
                    <a:gd name="connsiteY4" fmla="*/ 128676 h 1137740"/>
                    <a:gd name="connsiteX5" fmla="*/ 1081915 w 3501095"/>
                    <a:gd name="connsiteY5" fmla="*/ 80524 h 1137740"/>
                    <a:gd name="connsiteX6" fmla="*/ 1168910 w 3501095"/>
                    <a:gd name="connsiteY6" fmla="*/ 24349 h 1137740"/>
                    <a:gd name="connsiteX7" fmla="*/ 1249949 w 3501095"/>
                    <a:gd name="connsiteY7" fmla="*/ 11672 h 1137740"/>
                    <a:gd name="connsiteX8" fmla="*/ 1330724 w 3501095"/>
                    <a:gd name="connsiteY8" fmla="*/ 25294 h 1137740"/>
                    <a:gd name="connsiteX9" fmla="*/ 1413207 w 3501095"/>
                    <a:gd name="connsiteY9" fmla="*/ 73474 h 1137740"/>
                    <a:gd name="connsiteX10" fmla="*/ 1444198 w 3501095"/>
                    <a:gd name="connsiteY10" fmla="*/ 131156 h 1137740"/>
                    <a:gd name="connsiteX11" fmla="*/ 3476789 w 3501095"/>
                    <a:gd name="connsiteY11" fmla="*/ 138776 h 1137740"/>
                    <a:gd name="connsiteX12" fmla="*/ 3501095 w 3501095"/>
                    <a:gd name="connsiteY12" fmla="*/ 168264 h 1137740"/>
                    <a:gd name="connsiteX13" fmla="*/ 1444198 w 3501095"/>
                    <a:gd name="connsiteY13" fmla="*/ 167732 h 1137740"/>
                    <a:gd name="connsiteX14" fmla="*/ 1444198 w 3501095"/>
                    <a:gd name="connsiteY14" fmla="*/ 167490 h 1137740"/>
                    <a:gd name="connsiteX15" fmla="*/ 1415574 w 3501095"/>
                    <a:gd name="connsiteY15" fmla="*/ 166979 h 1137740"/>
                    <a:gd name="connsiteX16" fmla="*/ 1314151 w 3501095"/>
                    <a:gd name="connsiteY16" fmla="*/ 53228 h 1137740"/>
                    <a:gd name="connsiteX17" fmla="*/ 1184967 w 3501095"/>
                    <a:gd name="connsiteY17" fmla="*/ 52546 h 1137740"/>
                    <a:gd name="connsiteX18" fmla="*/ 1081233 w 3501095"/>
                    <a:gd name="connsiteY18" fmla="*/ 163993 h 1137740"/>
                    <a:gd name="connsiteX19" fmla="*/ 609711 w 3501095"/>
                    <a:gd name="connsiteY19" fmla="*/ 165252 h 1137740"/>
                    <a:gd name="connsiteX20" fmla="*/ 583636 w 3501095"/>
                    <a:gd name="connsiteY20" fmla="*/ 87218 h 1137740"/>
                    <a:gd name="connsiteX21" fmla="*/ 508687 w 3501095"/>
                    <a:gd name="connsiteY21" fmla="*/ 41560 h 1137740"/>
                    <a:gd name="connsiteX22" fmla="*/ 379503 w 3501095"/>
                    <a:gd name="connsiteY22" fmla="*/ 40878 h 1137740"/>
                    <a:gd name="connsiteX23" fmla="*/ 275769 w 3501095"/>
                    <a:gd name="connsiteY23" fmla="*/ 152325 h 1137740"/>
                    <a:gd name="connsiteX24" fmla="*/ 274320 w 3501095"/>
                    <a:gd name="connsiteY24" fmla="*/ 152325 h 1137740"/>
                    <a:gd name="connsiteX25" fmla="*/ 274320 w 3501095"/>
                    <a:gd name="connsiteY25" fmla="*/ 156063 h 1137740"/>
                    <a:gd name="connsiteX26" fmla="*/ 36576 w 3501095"/>
                    <a:gd name="connsiteY26" fmla="*/ 156063 h 1137740"/>
                    <a:gd name="connsiteX27" fmla="*/ 36576 w 3501095"/>
                    <a:gd name="connsiteY27" fmla="*/ 1101164 h 1137740"/>
                    <a:gd name="connsiteX28" fmla="*/ 252159 w 3501095"/>
                    <a:gd name="connsiteY28" fmla="*/ 1101164 h 1137740"/>
                    <a:gd name="connsiteX29" fmla="*/ 276451 w 3501095"/>
                    <a:gd name="connsiteY29" fmla="*/ 1038864 h 1137740"/>
                    <a:gd name="connsiteX30" fmla="*/ 363446 w 3501095"/>
                    <a:gd name="connsiteY30" fmla="*/ 982689 h 1137740"/>
                    <a:gd name="connsiteX31" fmla="*/ 444484 w 3501095"/>
                    <a:gd name="connsiteY31" fmla="*/ 970012 h 1137740"/>
                    <a:gd name="connsiteX32" fmla="*/ 525260 w 3501095"/>
                    <a:gd name="connsiteY32" fmla="*/ 983634 h 1137740"/>
                    <a:gd name="connsiteX33" fmla="*/ 611553 w 3501095"/>
                    <a:gd name="connsiteY33" fmla="*/ 1041339 h 1137740"/>
                    <a:gd name="connsiteX34" fmla="*/ 632183 w 3501095"/>
                    <a:gd name="connsiteY34" fmla="*/ 1098684 h 1137740"/>
                    <a:gd name="connsiteX35" fmla="*/ 1063140 w 3501095"/>
                    <a:gd name="connsiteY35" fmla="*/ 1098684 h 1137740"/>
                    <a:gd name="connsiteX36" fmla="*/ 1081915 w 3501095"/>
                    <a:gd name="connsiteY36" fmla="*/ 1050532 h 1137740"/>
                    <a:gd name="connsiteX37" fmla="*/ 1168910 w 3501095"/>
                    <a:gd name="connsiteY37" fmla="*/ 994357 h 1137740"/>
                    <a:gd name="connsiteX38" fmla="*/ 1249949 w 3501095"/>
                    <a:gd name="connsiteY38" fmla="*/ 981680 h 1137740"/>
                    <a:gd name="connsiteX39" fmla="*/ 1330724 w 3501095"/>
                    <a:gd name="connsiteY39" fmla="*/ 995302 h 1137740"/>
                    <a:gd name="connsiteX40" fmla="*/ 1413207 w 3501095"/>
                    <a:gd name="connsiteY40" fmla="*/ 1043482 h 1137740"/>
                    <a:gd name="connsiteX41" fmla="*/ 1444198 w 3501095"/>
                    <a:gd name="connsiteY41" fmla="*/ 1101164 h 1137740"/>
                    <a:gd name="connsiteX42" fmla="*/ 1766143 w 3501095"/>
                    <a:gd name="connsiteY42" fmla="*/ 1104974 h 1137740"/>
                    <a:gd name="connsiteX43" fmla="*/ 1762333 w 3501095"/>
                    <a:gd name="connsiteY43" fmla="*/ 1137740 h 1137740"/>
                    <a:gd name="connsiteX44" fmla="*/ 1444198 w 3501095"/>
                    <a:gd name="connsiteY44" fmla="*/ 1137740 h 1137740"/>
                    <a:gd name="connsiteX45" fmla="*/ 1444198 w 3501095"/>
                    <a:gd name="connsiteY45" fmla="*/ 1137498 h 1137740"/>
                    <a:gd name="connsiteX46" fmla="*/ 1415574 w 3501095"/>
                    <a:gd name="connsiteY46" fmla="*/ 1136987 h 1137740"/>
                    <a:gd name="connsiteX47" fmla="*/ 1314151 w 3501095"/>
                    <a:gd name="connsiteY47" fmla="*/ 1023236 h 1137740"/>
                    <a:gd name="connsiteX48" fmla="*/ 1184967 w 3501095"/>
                    <a:gd name="connsiteY48" fmla="*/ 1022554 h 1137740"/>
                    <a:gd name="connsiteX49" fmla="*/ 1081233 w 3501095"/>
                    <a:gd name="connsiteY49" fmla="*/ 1134001 h 1137740"/>
                    <a:gd name="connsiteX50" fmla="*/ 1066911 w 3501095"/>
                    <a:gd name="connsiteY50" fmla="*/ 1134001 h 1137740"/>
                    <a:gd name="connsiteX51" fmla="*/ 1066911 w 3501095"/>
                    <a:gd name="connsiteY51" fmla="*/ 1135260 h 1137740"/>
                    <a:gd name="connsiteX52" fmla="*/ 609711 w 3501095"/>
                    <a:gd name="connsiteY52" fmla="*/ 1135260 h 1137740"/>
                    <a:gd name="connsiteX53" fmla="*/ 609711 w 3501095"/>
                    <a:gd name="connsiteY53" fmla="*/ 1124293 h 1137740"/>
                    <a:gd name="connsiteX54" fmla="*/ 583636 w 3501095"/>
                    <a:gd name="connsiteY54" fmla="*/ 1057226 h 1137740"/>
                    <a:gd name="connsiteX55" fmla="*/ 508687 w 3501095"/>
                    <a:gd name="connsiteY55" fmla="*/ 1011568 h 1137740"/>
                    <a:gd name="connsiteX56" fmla="*/ 379503 w 3501095"/>
                    <a:gd name="connsiteY56" fmla="*/ 1010886 h 1137740"/>
                    <a:gd name="connsiteX57" fmla="*/ 275769 w 3501095"/>
                    <a:gd name="connsiteY57" fmla="*/ 1122333 h 1137740"/>
                    <a:gd name="connsiteX58" fmla="*/ 274320 w 3501095"/>
                    <a:gd name="connsiteY58" fmla="*/ 1122333 h 1137740"/>
                    <a:gd name="connsiteX59" fmla="*/ 274320 w 3501095"/>
                    <a:gd name="connsiteY59" fmla="*/ 1137740 h 1137740"/>
                    <a:gd name="connsiteX60" fmla="*/ 0 w 3501095"/>
                    <a:gd name="connsiteY60" fmla="*/ 1137740 h 1137740"/>
                    <a:gd name="connsiteX61" fmla="*/ 0 w 3501095"/>
                    <a:gd name="connsiteY61" fmla="*/ 1131745 h 1137740"/>
                    <a:gd name="connsiteX62" fmla="*/ 0 w 3501095"/>
                    <a:gd name="connsiteY62" fmla="*/ 1101164 h 1137740"/>
                    <a:gd name="connsiteX63" fmla="*/ 0 w 3501095"/>
                    <a:gd name="connsiteY63" fmla="*/ 156063 h 1137740"/>
                    <a:gd name="connsiteX64" fmla="*/ 0 w 3501095"/>
                    <a:gd name="connsiteY64" fmla="*/ 125905 h 1137740"/>
                    <a:gd name="connsiteX65" fmla="*/ 0 w 3501095"/>
                    <a:gd name="connsiteY65" fmla="*/ 119487 h 1137740"/>
                    <a:gd name="connsiteX66" fmla="*/ 250229 w 3501095"/>
                    <a:gd name="connsiteY66" fmla="*/ 119487 h 1137740"/>
                    <a:gd name="connsiteX67" fmla="*/ 252374 w 3501095"/>
                    <a:gd name="connsiteY67" fmla="*/ 108344 h 1137740"/>
                    <a:gd name="connsiteX68" fmla="*/ 363446 w 3501095"/>
                    <a:gd name="connsiteY68" fmla="*/ 12681 h 1137740"/>
                    <a:gd name="connsiteX69" fmla="*/ 444484 w 3501095"/>
                    <a:gd name="connsiteY69" fmla="*/ 4 h 1137740"/>
                    <a:gd name="connsiteX0" fmla="*/ 444484 w 3503459"/>
                    <a:gd name="connsiteY0" fmla="*/ 4 h 1137740"/>
                    <a:gd name="connsiteX1" fmla="*/ 525260 w 3503459"/>
                    <a:gd name="connsiteY1" fmla="*/ 13626 h 1137740"/>
                    <a:gd name="connsiteX2" fmla="*/ 611553 w 3503459"/>
                    <a:gd name="connsiteY2" fmla="*/ 71331 h 1137740"/>
                    <a:gd name="connsiteX3" fmla="*/ 632183 w 3503459"/>
                    <a:gd name="connsiteY3" fmla="*/ 128676 h 1137740"/>
                    <a:gd name="connsiteX4" fmla="*/ 1063140 w 3503459"/>
                    <a:gd name="connsiteY4" fmla="*/ 128676 h 1137740"/>
                    <a:gd name="connsiteX5" fmla="*/ 1081915 w 3503459"/>
                    <a:gd name="connsiteY5" fmla="*/ 80524 h 1137740"/>
                    <a:gd name="connsiteX6" fmla="*/ 1168910 w 3503459"/>
                    <a:gd name="connsiteY6" fmla="*/ 24349 h 1137740"/>
                    <a:gd name="connsiteX7" fmla="*/ 1249949 w 3503459"/>
                    <a:gd name="connsiteY7" fmla="*/ 11672 h 1137740"/>
                    <a:gd name="connsiteX8" fmla="*/ 1330724 w 3503459"/>
                    <a:gd name="connsiteY8" fmla="*/ 25294 h 1137740"/>
                    <a:gd name="connsiteX9" fmla="*/ 1413207 w 3503459"/>
                    <a:gd name="connsiteY9" fmla="*/ 73474 h 1137740"/>
                    <a:gd name="connsiteX10" fmla="*/ 1444198 w 3503459"/>
                    <a:gd name="connsiteY10" fmla="*/ 131156 h 1137740"/>
                    <a:gd name="connsiteX11" fmla="*/ 3503459 w 3503459"/>
                    <a:gd name="connsiteY11" fmla="*/ 138776 h 1137740"/>
                    <a:gd name="connsiteX12" fmla="*/ 3501095 w 3503459"/>
                    <a:gd name="connsiteY12" fmla="*/ 168264 h 1137740"/>
                    <a:gd name="connsiteX13" fmla="*/ 1444198 w 3503459"/>
                    <a:gd name="connsiteY13" fmla="*/ 167732 h 1137740"/>
                    <a:gd name="connsiteX14" fmla="*/ 1444198 w 3503459"/>
                    <a:gd name="connsiteY14" fmla="*/ 167490 h 1137740"/>
                    <a:gd name="connsiteX15" fmla="*/ 1415574 w 3503459"/>
                    <a:gd name="connsiteY15" fmla="*/ 166979 h 1137740"/>
                    <a:gd name="connsiteX16" fmla="*/ 1314151 w 3503459"/>
                    <a:gd name="connsiteY16" fmla="*/ 53228 h 1137740"/>
                    <a:gd name="connsiteX17" fmla="*/ 1184967 w 3503459"/>
                    <a:gd name="connsiteY17" fmla="*/ 52546 h 1137740"/>
                    <a:gd name="connsiteX18" fmla="*/ 1081233 w 3503459"/>
                    <a:gd name="connsiteY18" fmla="*/ 163993 h 1137740"/>
                    <a:gd name="connsiteX19" fmla="*/ 609711 w 3503459"/>
                    <a:gd name="connsiteY19" fmla="*/ 165252 h 1137740"/>
                    <a:gd name="connsiteX20" fmla="*/ 583636 w 3503459"/>
                    <a:gd name="connsiteY20" fmla="*/ 87218 h 1137740"/>
                    <a:gd name="connsiteX21" fmla="*/ 508687 w 3503459"/>
                    <a:gd name="connsiteY21" fmla="*/ 41560 h 1137740"/>
                    <a:gd name="connsiteX22" fmla="*/ 379503 w 3503459"/>
                    <a:gd name="connsiteY22" fmla="*/ 40878 h 1137740"/>
                    <a:gd name="connsiteX23" fmla="*/ 275769 w 3503459"/>
                    <a:gd name="connsiteY23" fmla="*/ 152325 h 1137740"/>
                    <a:gd name="connsiteX24" fmla="*/ 274320 w 3503459"/>
                    <a:gd name="connsiteY24" fmla="*/ 152325 h 1137740"/>
                    <a:gd name="connsiteX25" fmla="*/ 274320 w 3503459"/>
                    <a:gd name="connsiteY25" fmla="*/ 156063 h 1137740"/>
                    <a:gd name="connsiteX26" fmla="*/ 36576 w 3503459"/>
                    <a:gd name="connsiteY26" fmla="*/ 156063 h 1137740"/>
                    <a:gd name="connsiteX27" fmla="*/ 36576 w 3503459"/>
                    <a:gd name="connsiteY27" fmla="*/ 1101164 h 1137740"/>
                    <a:gd name="connsiteX28" fmla="*/ 252159 w 3503459"/>
                    <a:gd name="connsiteY28" fmla="*/ 1101164 h 1137740"/>
                    <a:gd name="connsiteX29" fmla="*/ 276451 w 3503459"/>
                    <a:gd name="connsiteY29" fmla="*/ 1038864 h 1137740"/>
                    <a:gd name="connsiteX30" fmla="*/ 363446 w 3503459"/>
                    <a:gd name="connsiteY30" fmla="*/ 982689 h 1137740"/>
                    <a:gd name="connsiteX31" fmla="*/ 444484 w 3503459"/>
                    <a:gd name="connsiteY31" fmla="*/ 970012 h 1137740"/>
                    <a:gd name="connsiteX32" fmla="*/ 525260 w 3503459"/>
                    <a:gd name="connsiteY32" fmla="*/ 983634 h 1137740"/>
                    <a:gd name="connsiteX33" fmla="*/ 611553 w 3503459"/>
                    <a:gd name="connsiteY33" fmla="*/ 1041339 h 1137740"/>
                    <a:gd name="connsiteX34" fmla="*/ 632183 w 3503459"/>
                    <a:gd name="connsiteY34" fmla="*/ 1098684 h 1137740"/>
                    <a:gd name="connsiteX35" fmla="*/ 1063140 w 3503459"/>
                    <a:gd name="connsiteY35" fmla="*/ 1098684 h 1137740"/>
                    <a:gd name="connsiteX36" fmla="*/ 1081915 w 3503459"/>
                    <a:gd name="connsiteY36" fmla="*/ 1050532 h 1137740"/>
                    <a:gd name="connsiteX37" fmla="*/ 1168910 w 3503459"/>
                    <a:gd name="connsiteY37" fmla="*/ 994357 h 1137740"/>
                    <a:gd name="connsiteX38" fmla="*/ 1249949 w 3503459"/>
                    <a:gd name="connsiteY38" fmla="*/ 981680 h 1137740"/>
                    <a:gd name="connsiteX39" fmla="*/ 1330724 w 3503459"/>
                    <a:gd name="connsiteY39" fmla="*/ 995302 h 1137740"/>
                    <a:gd name="connsiteX40" fmla="*/ 1413207 w 3503459"/>
                    <a:gd name="connsiteY40" fmla="*/ 1043482 h 1137740"/>
                    <a:gd name="connsiteX41" fmla="*/ 1444198 w 3503459"/>
                    <a:gd name="connsiteY41" fmla="*/ 1101164 h 1137740"/>
                    <a:gd name="connsiteX42" fmla="*/ 1766143 w 3503459"/>
                    <a:gd name="connsiteY42" fmla="*/ 1104974 h 1137740"/>
                    <a:gd name="connsiteX43" fmla="*/ 1762333 w 3503459"/>
                    <a:gd name="connsiteY43" fmla="*/ 1137740 h 1137740"/>
                    <a:gd name="connsiteX44" fmla="*/ 1444198 w 3503459"/>
                    <a:gd name="connsiteY44" fmla="*/ 1137740 h 1137740"/>
                    <a:gd name="connsiteX45" fmla="*/ 1444198 w 3503459"/>
                    <a:gd name="connsiteY45" fmla="*/ 1137498 h 1137740"/>
                    <a:gd name="connsiteX46" fmla="*/ 1415574 w 3503459"/>
                    <a:gd name="connsiteY46" fmla="*/ 1136987 h 1137740"/>
                    <a:gd name="connsiteX47" fmla="*/ 1314151 w 3503459"/>
                    <a:gd name="connsiteY47" fmla="*/ 1023236 h 1137740"/>
                    <a:gd name="connsiteX48" fmla="*/ 1184967 w 3503459"/>
                    <a:gd name="connsiteY48" fmla="*/ 1022554 h 1137740"/>
                    <a:gd name="connsiteX49" fmla="*/ 1081233 w 3503459"/>
                    <a:gd name="connsiteY49" fmla="*/ 1134001 h 1137740"/>
                    <a:gd name="connsiteX50" fmla="*/ 1066911 w 3503459"/>
                    <a:gd name="connsiteY50" fmla="*/ 1134001 h 1137740"/>
                    <a:gd name="connsiteX51" fmla="*/ 1066911 w 3503459"/>
                    <a:gd name="connsiteY51" fmla="*/ 1135260 h 1137740"/>
                    <a:gd name="connsiteX52" fmla="*/ 609711 w 3503459"/>
                    <a:gd name="connsiteY52" fmla="*/ 1135260 h 1137740"/>
                    <a:gd name="connsiteX53" fmla="*/ 609711 w 3503459"/>
                    <a:gd name="connsiteY53" fmla="*/ 1124293 h 1137740"/>
                    <a:gd name="connsiteX54" fmla="*/ 583636 w 3503459"/>
                    <a:gd name="connsiteY54" fmla="*/ 1057226 h 1137740"/>
                    <a:gd name="connsiteX55" fmla="*/ 508687 w 3503459"/>
                    <a:gd name="connsiteY55" fmla="*/ 1011568 h 1137740"/>
                    <a:gd name="connsiteX56" fmla="*/ 379503 w 3503459"/>
                    <a:gd name="connsiteY56" fmla="*/ 1010886 h 1137740"/>
                    <a:gd name="connsiteX57" fmla="*/ 275769 w 3503459"/>
                    <a:gd name="connsiteY57" fmla="*/ 1122333 h 1137740"/>
                    <a:gd name="connsiteX58" fmla="*/ 274320 w 3503459"/>
                    <a:gd name="connsiteY58" fmla="*/ 1122333 h 1137740"/>
                    <a:gd name="connsiteX59" fmla="*/ 274320 w 3503459"/>
                    <a:gd name="connsiteY59" fmla="*/ 1137740 h 1137740"/>
                    <a:gd name="connsiteX60" fmla="*/ 0 w 3503459"/>
                    <a:gd name="connsiteY60" fmla="*/ 1137740 h 1137740"/>
                    <a:gd name="connsiteX61" fmla="*/ 0 w 3503459"/>
                    <a:gd name="connsiteY61" fmla="*/ 1131745 h 1137740"/>
                    <a:gd name="connsiteX62" fmla="*/ 0 w 3503459"/>
                    <a:gd name="connsiteY62" fmla="*/ 1101164 h 1137740"/>
                    <a:gd name="connsiteX63" fmla="*/ 0 w 3503459"/>
                    <a:gd name="connsiteY63" fmla="*/ 156063 h 1137740"/>
                    <a:gd name="connsiteX64" fmla="*/ 0 w 3503459"/>
                    <a:gd name="connsiteY64" fmla="*/ 125905 h 1137740"/>
                    <a:gd name="connsiteX65" fmla="*/ 0 w 3503459"/>
                    <a:gd name="connsiteY65" fmla="*/ 119487 h 1137740"/>
                    <a:gd name="connsiteX66" fmla="*/ 250229 w 3503459"/>
                    <a:gd name="connsiteY66" fmla="*/ 119487 h 1137740"/>
                    <a:gd name="connsiteX67" fmla="*/ 252374 w 3503459"/>
                    <a:gd name="connsiteY67" fmla="*/ 108344 h 1137740"/>
                    <a:gd name="connsiteX68" fmla="*/ 363446 w 3503459"/>
                    <a:gd name="connsiteY68" fmla="*/ 12681 h 1137740"/>
                    <a:gd name="connsiteX69" fmla="*/ 444484 w 3503459"/>
                    <a:gd name="connsiteY69" fmla="*/ 4 h 1137740"/>
                    <a:gd name="connsiteX0" fmla="*/ 444484 w 3514889"/>
                    <a:gd name="connsiteY0" fmla="*/ 4 h 1137740"/>
                    <a:gd name="connsiteX1" fmla="*/ 525260 w 3514889"/>
                    <a:gd name="connsiteY1" fmla="*/ 13626 h 1137740"/>
                    <a:gd name="connsiteX2" fmla="*/ 611553 w 3514889"/>
                    <a:gd name="connsiteY2" fmla="*/ 71331 h 1137740"/>
                    <a:gd name="connsiteX3" fmla="*/ 632183 w 3514889"/>
                    <a:gd name="connsiteY3" fmla="*/ 128676 h 1137740"/>
                    <a:gd name="connsiteX4" fmla="*/ 1063140 w 3514889"/>
                    <a:gd name="connsiteY4" fmla="*/ 128676 h 1137740"/>
                    <a:gd name="connsiteX5" fmla="*/ 1081915 w 3514889"/>
                    <a:gd name="connsiteY5" fmla="*/ 80524 h 1137740"/>
                    <a:gd name="connsiteX6" fmla="*/ 1168910 w 3514889"/>
                    <a:gd name="connsiteY6" fmla="*/ 24349 h 1137740"/>
                    <a:gd name="connsiteX7" fmla="*/ 1249949 w 3514889"/>
                    <a:gd name="connsiteY7" fmla="*/ 11672 h 1137740"/>
                    <a:gd name="connsiteX8" fmla="*/ 1330724 w 3514889"/>
                    <a:gd name="connsiteY8" fmla="*/ 25294 h 1137740"/>
                    <a:gd name="connsiteX9" fmla="*/ 1413207 w 3514889"/>
                    <a:gd name="connsiteY9" fmla="*/ 73474 h 1137740"/>
                    <a:gd name="connsiteX10" fmla="*/ 1444198 w 3514889"/>
                    <a:gd name="connsiteY10" fmla="*/ 131156 h 1137740"/>
                    <a:gd name="connsiteX11" fmla="*/ 3514889 w 3514889"/>
                    <a:gd name="connsiteY11" fmla="*/ 134966 h 1137740"/>
                    <a:gd name="connsiteX12" fmla="*/ 3501095 w 3514889"/>
                    <a:gd name="connsiteY12" fmla="*/ 168264 h 1137740"/>
                    <a:gd name="connsiteX13" fmla="*/ 1444198 w 3514889"/>
                    <a:gd name="connsiteY13" fmla="*/ 167732 h 1137740"/>
                    <a:gd name="connsiteX14" fmla="*/ 1444198 w 3514889"/>
                    <a:gd name="connsiteY14" fmla="*/ 167490 h 1137740"/>
                    <a:gd name="connsiteX15" fmla="*/ 1415574 w 3514889"/>
                    <a:gd name="connsiteY15" fmla="*/ 166979 h 1137740"/>
                    <a:gd name="connsiteX16" fmla="*/ 1314151 w 3514889"/>
                    <a:gd name="connsiteY16" fmla="*/ 53228 h 1137740"/>
                    <a:gd name="connsiteX17" fmla="*/ 1184967 w 3514889"/>
                    <a:gd name="connsiteY17" fmla="*/ 52546 h 1137740"/>
                    <a:gd name="connsiteX18" fmla="*/ 1081233 w 3514889"/>
                    <a:gd name="connsiteY18" fmla="*/ 163993 h 1137740"/>
                    <a:gd name="connsiteX19" fmla="*/ 609711 w 3514889"/>
                    <a:gd name="connsiteY19" fmla="*/ 165252 h 1137740"/>
                    <a:gd name="connsiteX20" fmla="*/ 583636 w 3514889"/>
                    <a:gd name="connsiteY20" fmla="*/ 87218 h 1137740"/>
                    <a:gd name="connsiteX21" fmla="*/ 508687 w 3514889"/>
                    <a:gd name="connsiteY21" fmla="*/ 41560 h 1137740"/>
                    <a:gd name="connsiteX22" fmla="*/ 379503 w 3514889"/>
                    <a:gd name="connsiteY22" fmla="*/ 40878 h 1137740"/>
                    <a:gd name="connsiteX23" fmla="*/ 275769 w 3514889"/>
                    <a:gd name="connsiteY23" fmla="*/ 152325 h 1137740"/>
                    <a:gd name="connsiteX24" fmla="*/ 274320 w 3514889"/>
                    <a:gd name="connsiteY24" fmla="*/ 152325 h 1137740"/>
                    <a:gd name="connsiteX25" fmla="*/ 274320 w 3514889"/>
                    <a:gd name="connsiteY25" fmla="*/ 156063 h 1137740"/>
                    <a:gd name="connsiteX26" fmla="*/ 36576 w 3514889"/>
                    <a:gd name="connsiteY26" fmla="*/ 156063 h 1137740"/>
                    <a:gd name="connsiteX27" fmla="*/ 36576 w 3514889"/>
                    <a:gd name="connsiteY27" fmla="*/ 1101164 h 1137740"/>
                    <a:gd name="connsiteX28" fmla="*/ 252159 w 3514889"/>
                    <a:gd name="connsiteY28" fmla="*/ 1101164 h 1137740"/>
                    <a:gd name="connsiteX29" fmla="*/ 276451 w 3514889"/>
                    <a:gd name="connsiteY29" fmla="*/ 1038864 h 1137740"/>
                    <a:gd name="connsiteX30" fmla="*/ 363446 w 3514889"/>
                    <a:gd name="connsiteY30" fmla="*/ 982689 h 1137740"/>
                    <a:gd name="connsiteX31" fmla="*/ 444484 w 3514889"/>
                    <a:gd name="connsiteY31" fmla="*/ 970012 h 1137740"/>
                    <a:gd name="connsiteX32" fmla="*/ 525260 w 3514889"/>
                    <a:gd name="connsiteY32" fmla="*/ 983634 h 1137740"/>
                    <a:gd name="connsiteX33" fmla="*/ 611553 w 3514889"/>
                    <a:gd name="connsiteY33" fmla="*/ 1041339 h 1137740"/>
                    <a:gd name="connsiteX34" fmla="*/ 632183 w 3514889"/>
                    <a:gd name="connsiteY34" fmla="*/ 1098684 h 1137740"/>
                    <a:gd name="connsiteX35" fmla="*/ 1063140 w 3514889"/>
                    <a:gd name="connsiteY35" fmla="*/ 1098684 h 1137740"/>
                    <a:gd name="connsiteX36" fmla="*/ 1081915 w 3514889"/>
                    <a:gd name="connsiteY36" fmla="*/ 1050532 h 1137740"/>
                    <a:gd name="connsiteX37" fmla="*/ 1168910 w 3514889"/>
                    <a:gd name="connsiteY37" fmla="*/ 994357 h 1137740"/>
                    <a:gd name="connsiteX38" fmla="*/ 1249949 w 3514889"/>
                    <a:gd name="connsiteY38" fmla="*/ 981680 h 1137740"/>
                    <a:gd name="connsiteX39" fmla="*/ 1330724 w 3514889"/>
                    <a:gd name="connsiteY39" fmla="*/ 995302 h 1137740"/>
                    <a:gd name="connsiteX40" fmla="*/ 1413207 w 3514889"/>
                    <a:gd name="connsiteY40" fmla="*/ 1043482 h 1137740"/>
                    <a:gd name="connsiteX41" fmla="*/ 1444198 w 3514889"/>
                    <a:gd name="connsiteY41" fmla="*/ 1101164 h 1137740"/>
                    <a:gd name="connsiteX42" fmla="*/ 1766143 w 3514889"/>
                    <a:gd name="connsiteY42" fmla="*/ 1104974 h 1137740"/>
                    <a:gd name="connsiteX43" fmla="*/ 1762333 w 3514889"/>
                    <a:gd name="connsiteY43" fmla="*/ 1137740 h 1137740"/>
                    <a:gd name="connsiteX44" fmla="*/ 1444198 w 3514889"/>
                    <a:gd name="connsiteY44" fmla="*/ 1137740 h 1137740"/>
                    <a:gd name="connsiteX45" fmla="*/ 1444198 w 3514889"/>
                    <a:gd name="connsiteY45" fmla="*/ 1137498 h 1137740"/>
                    <a:gd name="connsiteX46" fmla="*/ 1415574 w 3514889"/>
                    <a:gd name="connsiteY46" fmla="*/ 1136987 h 1137740"/>
                    <a:gd name="connsiteX47" fmla="*/ 1314151 w 3514889"/>
                    <a:gd name="connsiteY47" fmla="*/ 1023236 h 1137740"/>
                    <a:gd name="connsiteX48" fmla="*/ 1184967 w 3514889"/>
                    <a:gd name="connsiteY48" fmla="*/ 1022554 h 1137740"/>
                    <a:gd name="connsiteX49" fmla="*/ 1081233 w 3514889"/>
                    <a:gd name="connsiteY49" fmla="*/ 1134001 h 1137740"/>
                    <a:gd name="connsiteX50" fmla="*/ 1066911 w 3514889"/>
                    <a:gd name="connsiteY50" fmla="*/ 1134001 h 1137740"/>
                    <a:gd name="connsiteX51" fmla="*/ 1066911 w 3514889"/>
                    <a:gd name="connsiteY51" fmla="*/ 1135260 h 1137740"/>
                    <a:gd name="connsiteX52" fmla="*/ 609711 w 3514889"/>
                    <a:gd name="connsiteY52" fmla="*/ 1135260 h 1137740"/>
                    <a:gd name="connsiteX53" fmla="*/ 609711 w 3514889"/>
                    <a:gd name="connsiteY53" fmla="*/ 1124293 h 1137740"/>
                    <a:gd name="connsiteX54" fmla="*/ 583636 w 3514889"/>
                    <a:gd name="connsiteY54" fmla="*/ 1057226 h 1137740"/>
                    <a:gd name="connsiteX55" fmla="*/ 508687 w 3514889"/>
                    <a:gd name="connsiteY55" fmla="*/ 1011568 h 1137740"/>
                    <a:gd name="connsiteX56" fmla="*/ 379503 w 3514889"/>
                    <a:gd name="connsiteY56" fmla="*/ 1010886 h 1137740"/>
                    <a:gd name="connsiteX57" fmla="*/ 275769 w 3514889"/>
                    <a:gd name="connsiteY57" fmla="*/ 1122333 h 1137740"/>
                    <a:gd name="connsiteX58" fmla="*/ 274320 w 3514889"/>
                    <a:gd name="connsiteY58" fmla="*/ 1122333 h 1137740"/>
                    <a:gd name="connsiteX59" fmla="*/ 274320 w 3514889"/>
                    <a:gd name="connsiteY59" fmla="*/ 1137740 h 1137740"/>
                    <a:gd name="connsiteX60" fmla="*/ 0 w 3514889"/>
                    <a:gd name="connsiteY60" fmla="*/ 1137740 h 1137740"/>
                    <a:gd name="connsiteX61" fmla="*/ 0 w 3514889"/>
                    <a:gd name="connsiteY61" fmla="*/ 1131745 h 1137740"/>
                    <a:gd name="connsiteX62" fmla="*/ 0 w 3514889"/>
                    <a:gd name="connsiteY62" fmla="*/ 1101164 h 1137740"/>
                    <a:gd name="connsiteX63" fmla="*/ 0 w 3514889"/>
                    <a:gd name="connsiteY63" fmla="*/ 156063 h 1137740"/>
                    <a:gd name="connsiteX64" fmla="*/ 0 w 3514889"/>
                    <a:gd name="connsiteY64" fmla="*/ 125905 h 1137740"/>
                    <a:gd name="connsiteX65" fmla="*/ 0 w 3514889"/>
                    <a:gd name="connsiteY65" fmla="*/ 119487 h 1137740"/>
                    <a:gd name="connsiteX66" fmla="*/ 250229 w 3514889"/>
                    <a:gd name="connsiteY66" fmla="*/ 119487 h 1137740"/>
                    <a:gd name="connsiteX67" fmla="*/ 252374 w 3514889"/>
                    <a:gd name="connsiteY67" fmla="*/ 108344 h 1137740"/>
                    <a:gd name="connsiteX68" fmla="*/ 363446 w 3514889"/>
                    <a:gd name="connsiteY68" fmla="*/ 12681 h 1137740"/>
                    <a:gd name="connsiteX69" fmla="*/ 444484 w 3514889"/>
                    <a:gd name="connsiteY69" fmla="*/ 4 h 11377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</a:cxnLst>
                  <a:rect l="l" t="t" r="r" b="b"/>
                  <a:pathLst>
                    <a:path w="3514889" h="1137740">
                      <a:moveTo>
                        <a:pt x="444484" y="4"/>
                      </a:moveTo>
                      <a:cubicBezTo>
                        <a:pt x="472062" y="165"/>
                        <a:pt x="499595" y="4709"/>
                        <a:pt x="525260" y="13626"/>
                      </a:cubicBezTo>
                      <a:cubicBezTo>
                        <a:pt x="561580" y="26245"/>
                        <a:pt x="591223" y="46551"/>
                        <a:pt x="611553" y="71331"/>
                      </a:cubicBezTo>
                      <a:lnTo>
                        <a:pt x="632183" y="128676"/>
                      </a:lnTo>
                      <a:lnTo>
                        <a:pt x="1063140" y="128676"/>
                      </a:lnTo>
                      <a:lnTo>
                        <a:pt x="1081915" y="80524"/>
                      </a:lnTo>
                      <a:cubicBezTo>
                        <a:pt x="1102726" y="56214"/>
                        <a:pt x="1132611" y="36453"/>
                        <a:pt x="1168910" y="24349"/>
                      </a:cubicBezTo>
                      <a:cubicBezTo>
                        <a:pt x="1194750" y="15733"/>
                        <a:pt x="1222371" y="11511"/>
                        <a:pt x="1249949" y="11672"/>
                      </a:cubicBezTo>
                      <a:cubicBezTo>
                        <a:pt x="1277526" y="11833"/>
                        <a:pt x="1303514" y="14994"/>
                        <a:pt x="1330724" y="25294"/>
                      </a:cubicBezTo>
                      <a:cubicBezTo>
                        <a:pt x="1357934" y="35594"/>
                        <a:pt x="1404147" y="57422"/>
                        <a:pt x="1413207" y="73474"/>
                      </a:cubicBezTo>
                      <a:lnTo>
                        <a:pt x="1444198" y="131156"/>
                      </a:lnTo>
                      <a:lnTo>
                        <a:pt x="3514889" y="134966"/>
                      </a:lnTo>
                      <a:lnTo>
                        <a:pt x="3501095" y="168264"/>
                      </a:lnTo>
                      <a:lnTo>
                        <a:pt x="1444198" y="167732"/>
                      </a:lnTo>
                      <a:lnTo>
                        <a:pt x="1444198" y="167490"/>
                      </a:lnTo>
                      <a:lnTo>
                        <a:pt x="1415574" y="166979"/>
                      </a:lnTo>
                      <a:cubicBezTo>
                        <a:pt x="1417271" y="117679"/>
                        <a:pt x="1377088" y="72613"/>
                        <a:pt x="1314151" y="53228"/>
                      </a:cubicBezTo>
                      <a:cubicBezTo>
                        <a:pt x="1272956" y="40540"/>
                        <a:pt x="1226416" y="40294"/>
                        <a:pt x="1184967" y="52546"/>
                      </a:cubicBezTo>
                      <a:cubicBezTo>
                        <a:pt x="1122214" y="71096"/>
                        <a:pt x="1081233" y="115123"/>
                        <a:pt x="1081233" y="163993"/>
                      </a:cubicBezTo>
                      <a:cubicBezTo>
                        <a:pt x="912629" y="166318"/>
                        <a:pt x="766885" y="164832"/>
                        <a:pt x="609711" y="165252"/>
                      </a:cubicBezTo>
                      <a:lnTo>
                        <a:pt x="583636" y="87218"/>
                      </a:lnTo>
                      <a:cubicBezTo>
                        <a:pt x="565936" y="67365"/>
                        <a:pt x="540156" y="51253"/>
                        <a:pt x="508687" y="41560"/>
                      </a:cubicBezTo>
                      <a:cubicBezTo>
                        <a:pt x="467492" y="28872"/>
                        <a:pt x="420952" y="28626"/>
                        <a:pt x="379503" y="40878"/>
                      </a:cubicBezTo>
                      <a:cubicBezTo>
                        <a:pt x="316750" y="59428"/>
                        <a:pt x="275769" y="103455"/>
                        <a:pt x="275769" y="152325"/>
                      </a:cubicBezTo>
                      <a:lnTo>
                        <a:pt x="274320" y="152325"/>
                      </a:lnTo>
                      <a:lnTo>
                        <a:pt x="274320" y="156063"/>
                      </a:lnTo>
                      <a:lnTo>
                        <a:pt x="36576" y="156063"/>
                      </a:lnTo>
                      <a:lnTo>
                        <a:pt x="36576" y="1101164"/>
                      </a:lnTo>
                      <a:lnTo>
                        <a:pt x="252159" y="1101164"/>
                      </a:lnTo>
                      <a:lnTo>
                        <a:pt x="276451" y="1038864"/>
                      </a:lnTo>
                      <a:cubicBezTo>
                        <a:pt x="297261" y="1014554"/>
                        <a:pt x="327147" y="994793"/>
                        <a:pt x="363446" y="982689"/>
                      </a:cubicBezTo>
                      <a:cubicBezTo>
                        <a:pt x="389286" y="974073"/>
                        <a:pt x="416907" y="969851"/>
                        <a:pt x="444484" y="970012"/>
                      </a:cubicBezTo>
                      <a:cubicBezTo>
                        <a:pt x="472062" y="970173"/>
                        <a:pt x="499595" y="974717"/>
                        <a:pt x="525260" y="983634"/>
                      </a:cubicBezTo>
                      <a:cubicBezTo>
                        <a:pt x="561580" y="996253"/>
                        <a:pt x="591223" y="1016559"/>
                        <a:pt x="611553" y="1041339"/>
                      </a:cubicBezTo>
                      <a:lnTo>
                        <a:pt x="632183" y="1098684"/>
                      </a:lnTo>
                      <a:lnTo>
                        <a:pt x="1063140" y="1098684"/>
                      </a:lnTo>
                      <a:lnTo>
                        <a:pt x="1081915" y="1050532"/>
                      </a:lnTo>
                      <a:cubicBezTo>
                        <a:pt x="1102726" y="1026222"/>
                        <a:pt x="1132611" y="1006461"/>
                        <a:pt x="1168910" y="994357"/>
                      </a:cubicBezTo>
                      <a:cubicBezTo>
                        <a:pt x="1194750" y="985741"/>
                        <a:pt x="1222371" y="981519"/>
                        <a:pt x="1249949" y="981680"/>
                      </a:cubicBezTo>
                      <a:cubicBezTo>
                        <a:pt x="1277526" y="981841"/>
                        <a:pt x="1303514" y="985002"/>
                        <a:pt x="1330724" y="995302"/>
                      </a:cubicBezTo>
                      <a:cubicBezTo>
                        <a:pt x="1357934" y="1005602"/>
                        <a:pt x="1404147" y="1027430"/>
                        <a:pt x="1413207" y="1043482"/>
                      </a:cubicBezTo>
                      <a:lnTo>
                        <a:pt x="1444198" y="1101164"/>
                      </a:lnTo>
                      <a:lnTo>
                        <a:pt x="1766143" y="1104974"/>
                      </a:lnTo>
                      <a:lnTo>
                        <a:pt x="1762333" y="1137740"/>
                      </a:lnTo>
                      <a:lnTo>
                        <a:pt x="1444198" y="1137740"/>
                      </a:lnTo>
                      <a:lnTo>
                        <a:pt x="1444198" y="1137498"/>
                      </a:lnTo>
                      <a:lnTo>
                        <a:pt x="1415574" y="1136987"/>
                      </a:lnTo>
                      <a:cubicBezTo>
                        <a:pt x="1417271" y="1087687"/>
                        <a:pt x="1377088" y="1042621"/>
                        <a:pt x="1314151" y="1023236"/>
                      </a:cubicBezTo>
                      <a:cubicBezTo>
                        <a:pt x="1272956" y="1010548"/>
                        <a:pt x="1226416" y="1010302"/>
                        <a:pt x="1184967" y="1022554"/>
                      </a:cubicBezTo>
                      <a:cubicBezTo>
                        <a:pt x="1122214" y="1041104"/>
                        <a:pt x="1081233" y="1085131"/>
                        <a:pt x="1081233" y="1134001"/>
                      </a:cubicBezTo>
                      <a:lnTo>
                        <a:pt x="1066911" y="1134001"/>
                      </a:lnTo>
                      <a:lnTo>
                        <a:pt x="1066911" y="1135260"/>
                      </a:lnTo>
                      <a:lnTo>
                        <a:pt x="609711" y="1135260"/>
                      </a:lnTo>
                      <a:lnTo>
                        <a:pt x="609711" y="1124293"/>
                      </a:lnTo>
                      <a:lnTo>
                        <a:pt x="583636" y="1057226"/>
                      </a:lnTo>
                      <a:cubicBezTo>
                        <a:pt x="565936" y="1037373"/>
                        <a:pt x="540156" y="1021261"/>
                        <a:pt x="508687" y="1011568"/>
                      </a:cubicBezTo>
                      <a:cubicBezTo>
                        <a:pt x="467492" y="998880"/>
                        <a:pt x="420952" y="998634"/>
                        <a:pt x="379503" y="1010886"/>
                      </a:cubicBezTo>
                      <a:cubicBezTo>
                        <a:pt x="316750" y="1029436"/>
                        <a:pt x="275769" y="1073463"/>
                        <a:pt x="275769" y="1122333"/>
                      </a:cubicBezTo>
                      <a:lnTo>
                        <a:pt x="274320" y="1122333"/>
                      </a:lnTo>
                      <a:lnTo>
                        <a:pt x="274320" y="1137740"/>
                      </a:lnTo>
                      <a:lnTo>
                        <a:pt x="0" y="1137740"/>
                      </a:lnTo>
                      <a:lnTo>
                        <a:pt x="0" y="1131745"/>
                      </a:lnTo>
                      <a:lnTo>
                        <a:pt x="0" y="1101164"/>
                      </a:lnTo>
                      <a:lnTo>
                        <a:pt x="0" y="156063"/>
                      </a:lnTo>
                      <a:lnTo>
                        <a:pt x="0" y="125905"/>
                      </a:lnTo>
                      <a:lnTo>
                        <a:pt x="0" y="119487"/>
                      </a:lnTo>
                      <a:lnTo>
                        <a:pt x="250229" y="119487"/>
                      </a:lnTo>
                      <a:lnTo>
                        <a:pt x="252374" y="108344"/>
                      </a:lnTo>
                      <a:cubicBezTo>
                        <a:pt x="268980" y="66221"/>
                        <a:pt x="308997" y="30837"/>
                        <a:pt x="363446" y="12681"/>
                      </a:cubicBezTo>
                      <a:cubicBezTo>
                        <a:pt x="389286" y="4065"/>
                        <a:pt x="416907" y="-157"/>
                        <a:pt x="444484" y="4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4685947" y="4826906"/>
                  <a:ext cx="36576" cy="100584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6" name="Oval 965"/>
                <p:cNvSpPr/>
                <p:nvPr/>
              </p:nvSpPr>
              <p:spPr>
                <a:xfrm>
                  <a:off x="4654857" y="4788765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9" name="Oval 968"/>
                <p:cNvSpPr/>
                <p:nvPr/>
              </p:nvSpPr>
              <p:spPr>
                <a:xfrm>
                  <a:off x="4459115" y="4788764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9" name="Oval 68"/>
            <p:cNvSpPr/>
            <p:nvPr/>
          </p:nvSpPr>
          <p:spPr>
            <a:xfrm>
              <a:off x="6377217" y="4788764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White at PT Meter Base"/>
          <p:cNvGrpSpPr/>
          <p:nvPr/>
        </p:nvGrpSpPr>
        <p:grpSpPr>
          <a:xfrm>
            <a:off x="1131016" y="2676739"/>
            <a:ext cx="2228626" cy="3645367"/>
            <a:chOff x="1131016" y="2676739"/>
            <a:chExt cx="2228626" cy="3645367"/>
          </a:xfrm>
        </p:grpSpPr>
        <p:sp>
          <p:nvSpPr>
            <p:cNvPr id="1001" name="Freeform 1000"/>
            <p:cNvSpPr/>
            <p:nvPr/>
          </p:nvSpPr>
          <p:spPr>
            <a:xfrm rot="10800000" flipH="1">
              <a:off x="1131016" y="2721656"/>
              <a:ext cx="2195053" cy="3600450"/>
            </a:xfrm>
            <a:custGeom>
              <a:avLst/>
              <a:gdLst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27616 w 2060533"/>
                <a:gd name="connsiteY12" fmla="*/ 32918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39345 w 2060533"/>
                <a:gd name="connsiteY12" fmla="*/ 35639 h 3840480"/>
                <a:gd name="connsiteX13" fmla="*/ 2027616 w 2060533"/>
                <a:gd name="connsiteY13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32917 w 2060533"/>
                <a:gd name="connsiteY5" fmla="*/ 0 h 3840480"/>
                <a:gd name="connsiteX6" fmla="*/ 29508 w 2060533"/>
                <a:gd name="connsiteY6" fmla="*/ 0 h 3840480"/>
                <a:gd name="connsiteX7" fmla="*/ 0 w 2060533"/>
                <a:gd name="connsiteY7" fmla="*/ 0 h 3840480"/>
                <a:gd name="connsiteX8" fmla="*/ 0 w 2060533"/>
                <a:gd name="connsiteY8" fmla="*/ 420624 h 3840480"/>
                <a:gd name="connsiteX9" fmla="*/ 32917 w 2060533"/>
                <a:gd name="connsiteY9" fmla="*/ 420624 h 3840480"/>
                <a:gd name="connsiteX10" fmla="*/ 32917 w 2060533"/>
                <a:gd name="connsiteY10" fmla="*/ 32918 h 3840480"/>
                <a:gd name="connsiteX11" fmla="*/ 2039345 w 2060533"/>
                <a:gd name="connsiteY11" fmla="*/ 35639 h 3840480"/>
                <a:gd name="connsiteX12" fmla="*/ 2027616 w 2060533"/>
                <a:gd name="connsiteY12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27616 w 2060533"/>
                <a:gd name="connsiteY3" fmla="*/ 0 h 3840480"/>
                <a:gd name="connsiteX4" fmla="*/ 32917 w 2060533"/>
                <a:gd name="connsiteY4" fmla="*/ 0 h 3840480"/>
                <a:gd name="connsiteX5" fmla="*/ 29508 w 2060533"/>
                <a:gd name="connsiteY5" fmla="*/ 0 h 3840480"/>
                <a:gd name="connsiteX6" fmla="*/ 0 w 2060533"/>
                <a:gd name="connsiteY6" fmla="*/ 0 h 3840480"/>
                <a:gd name="connsiteX7" fmla="*/ 0 w 2060533"/>
                <a:gd name="connsiteY7" fmla="*/ 420624 h 3840480"/>
                <a:gd name="connsiteX8" fmla="*/ 32917 w 2060533"/>
                <a:gd name="connsiteY8" fmla="*/ 420624 h 3840480"/>
                <a:gd name="connsiteX9" fmla="*/ 32917 w 2060533"/>
                <a:gd name="connsiteY9" fmla="*/ 32918 h 3840480"/>
                <a:gd name="connsiteX10" fmla="*/ 2039345 w 2060533"/>
                <a:gd name="connsiteY10" fmla="*/ 35639 h 3840480"/>
                <a:gd name="connsiteX11" fmla="*/ 2027616 w 2060533"/>
                <a:gd name="connsiteY11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29508 w 2060533"/>
                <a:gd name="connsiteY4" fmla="*/ 0 h 3840480"/>
                <a:gd name="connsiteX5" fmla="*/ 0 w 2060533"/>
                <a:gd name="connsiteY5" fmla="*/ 0 h 3840480"/>
                <a:gd name="connsiteX6" fmla="*/ 0 w 2060533"/>
                <a:gd name="connsiteY6" fmla="*/ 420624 h 3840480"/>
                <a:gd name="connsiteX7" fmla="*/ 32917 w 2060533"/>
                <a:gd name="connsiteY7" fmla="*/ 420624 h 3840480"/>
                <a:gd name="connsiteX8" fmla="*/ 32917 w 2060533"/>
                <a:gd name="connsiteY8" fmla="*/ 32918 h 3840480"/>
                <a:gd name="connsiteX9" fmla="*/ 2039345 w 2060533"/>
                <a:gd name="connsiteY9" fmla="*/ 35639 h 3840480"/>
                <a:gd name="connsiteX10" fmla="*/ 2027616 w 2060533"/>
                <a:gd name="connsiteY10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0 w 2060533"/>
                <a:gd name="connsiteY4" fmla="*/ 0 h 3840480"/>
                <a:gd name="connsiteX5" fmla="*/ 0 w 2060533"/>
                <a:gd name="connsiteY5" fmla="*/ 420624 h 3840480"/>
                <a:gd name="connsiteX6" fmla="*/ 32917 w 2060533"/>
                <a:gd name="connsiteY6" fmla="*/ 420624 h 3840480"/>
                <a:gd name="connsiteX7" fmla="*/ 32917 w 2060533"/>
                <a:gd name="connsiteY7" fmla="*/ 32918 h 3840480"/>
                <a:gd name="connsiteX8" fmla="*/ 2039345 w 2060533"/>
                <a:gd name="connsiteY8" fmla="*/ 35639 h 3840480"/>
                <a:gd name="connsiteX9" fmla="*/ 2027616 w 2060533"/>
                <a:gd name="connsiteY9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32917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59283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28282 w 2060533"/>
                <a:gd name="connsiteY0" fmla="*/ 3600450 h 3600450"/>
                <a:gd name="connsiteX1" fmla="*/ 2060533 w 2060533"/>
                <a:gd name="connsiteY1" fmla="*/ 3592830 h 3600450"/>
                <a:gd name="connsiteX2" fmla="*/ 2060533 w 2060533"/>
                <a:gd name="connsiteY2" fmla="*/ 0 h 3600450"/>
                <a:gd name="connsiteX3" fmla="*/ 0 w 2060533"/>
                <a:gd name="connsiteY3" fmla="*/ 0 h 3600450"/>
                <a:gd name="connsiteX4" fmla="*/ 0 w 2060533"/>
                <a:gd name="connsiteY4" fmla="*/ 420624 h 3600450"/>
                <a:gd name="connsiteX5" fmla="*/ 21188 w 2060533"/>
                <a:gd name="connsiteY5" fmla="*/ 420624 h 3600450"/>
                <a:gd name="connsiteX6" fmla="*/ 23143 w 2060533"/>
                <a:gd name="connsiteY6" fmla="*/ 27475 h 3600450"/>
                <a:gd name="connsiteX7" fmla="*/ 2039345 w 2060533"/>
                <a:gd name="connsiteY7" fmla="*/ 35639 h 3600450"/>
                <a:gd name="connsiteX8" fmla="*/ 2028282 w 2060533"/>
                <a:gd name="connsiteY8" fmla="*/ 3600450 h 3600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0533" h="3600450">
                  <a:moveTo>
                    <a:pt x="2028282" y="3600450"/>
                  </a:moveTo>
                  <a:lnTo>
                    <a:pt x="2060533" y="3592830"/>
                  </a:lnTo>
                  <a:lnTo>
                    <a:pt x="2060533" y="0"/>
                  </a:lnTo>
                  <a:lnTo>
                    <a:pt x="0" y="0"/>
                  </a:lnTo>
                  <a:lnTo>
                    <a:pt x="0" y="420624"/>
                  </a:lnTo>
                  <a:lnTo>
                    <a:pt x="21188" y="420624"/>
                  </a:lnTo>
                  <a:cubicBezTo>
                    <a:pt x="21840" y="289574"/>
                    <a:pt x="22491" y="158525"/>
                    <a:pt x="23143" y="27475"/>
                  </a:cubicBezTo>
                  <a:lnTo>
                    <a:pt x="2039345" y="35639"/>
                  </a:lnTo>
                  <a:cubicBezTo>
                    <a:pt x="2039345" y="1304826"/>
                    <a:pt x="2028282" y="2331263"/>
                    <a:pt x="2028282" y="360045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75" name="Oval 974"/>
            <p:cNvSpPr/>
            <p:nvPr/>
          </p:nvSpPr>
          <p:spPr>
            <a:xfrm>
              <a:off x="3260887" y="2676739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2" name="Red in meter base"/>
          <p:cNvSpPr/>
          <p:nvPr/>
        </p:nvSpPr>
        <p:spPr>
          <a:xfrm rot="5400000">
            <a:off x="-30413" y="4453248"/>
            <a:ext cx="1303302" cy="338492"/>
          </a:xfrm>
          <a:custGeom>
            <a:avLst/>
            <a:gdLst>
              <a:gd name="connsiteX0" fmla="*/ 0 w 1303302"/>
              <a:gd name="connsiteY0" fmla="*/ 351130 h 353441"/>
              <a:gd name="connsiteX1" fmla="*/ 0 w 1303302"/>
              <a:gd name="connsiteY1" fmla="*/ 0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0" fmla="*/ 0 w 1303302"/>
              <a:gd name="connsiteY0" fmla="*/ 351130 h 353441"/>
              <a:gd name="connsiteX1" fmla="*/ 1 w 1303302"/>
              <a:gd name="connsiteY1" fmla="*/ 7475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16" fmla="*/ 0 w 1303302"/>
              <a:gd name="connsiteY16" fmla="*/ 351130 h 353441"/>
              <a:gd name="connsiteX0" fmla="*/ 0 w 1303302"/>
              <a:gd name="connsiteY0" fmla="*/ 343655 h 345966"/>
              <a:gd name="connsiteX1" fmla="*/ 1 w 1303302"/>
              <a:gd name="connsiteY1" fmla="*/ 0 h 345966"/>
              <a:gd name="connsiteX2" fmla="*/ 28828 w 1303302"/>
              <a:gd name="connsiteY2" fmla="*/ 9966 h 345966"/>
              <a:gd name="connsiteX3" fmla="*/ 26334 w 1303302"/>
              <a:gd name="connsiteY3" fmla="*/ 319632 h 345966"/>
              <a:gd name="connsiteX4" fmla="*/ 1231814 w 1303302"/>
              <a:gd name="connsiteY4" fmla="*/ 319632 h 345966"/>
              <a:gd name="connsiteX5" fmla="*/ 1231814 w 1303302"/>
              <a:gd name="connsiteY5" fmla="*/ 96441 h 345966"/>
              <a:gd name="connsiteX6" fmla="*/ 1237465 w 1303302"/>
              <a:gd name="connsiteY6" fmla="*/ 96441 h 345966"/>
              <a:gd name="connsiteX7" fmla="*/ 1237465 w 1303302"/>
              <a:gd name="connsiteY7" fmla="*/ 93331 h 345966"/>
              <a:gd name="connsiteX8" fmla="*/ 1303302 w 1303302"/>
              <a:gd name="connsiteY8" fmla="*/ 93331 h 345966"/>
              <a:gd name="connsiteX9" fmla="*/ 1303302 w 1303302"/>
              <a:gd name="connsiteY9" fmla="*/ 119665 h 345966"/>
              <a:gd name="connsiteX10" fmla="*/ 1258148 w 1303302"/>
              <a:gd name="connsiteY10" fmla="*/ 119665 h 345966"/>
              <a:gd name="connsiteX11" fmla="*/ 1258148 w 1303302"/>
              <a:gd name="connsiteY11" fmla="*/ 319632 h 345966"/>
              <a:gd name="connsiteX12" fmla="*/ 1258655 w 1303302"/>
              <a:gd name="connsiteY12" fmla="*/ 319632 h 345966"/>
              <a:gd name="connsiteX13" fmla="*/ 1258655 w 1303302"/>
              <a:gd name="connsiteY13" fmla="*/ 345966 h 345966"/>
              <a:gd name="connsiteX14" fmla="*/ 15071 w 1303302"/>
              <a:gd name="connsiteY14" fmla="*/ 345966 h 345966"/>
              <a:gd name="connsiteX15" fmla="*/ 15071 w 1303302"/>
              <a:gd name="connsiteY15" fmla="*/ 343655 h 345966"/>
              <a:gd name="connsiteX16" fmla="*/ 0 w 1303302"/>
              <a:gd name="connsiteY16" fmla="*/ 343655 h 345966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15071 w 1303302"/>
              <a:gd name="connsiteY15" fmla="*/ 336181 h 338492"/>
              <a:gd name="connsiteX16" fmla="*/ 0 w 1303302"/>
              <a:gd name="connsiteY16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0 w 1303302"/>
              <a:gd name="connsiteY15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0 w 1303302"/>
              <a:gd name="connsiteY14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38492 h 338492"/>
              <a:gd name="connsiteX13" fmla="*/ 0 w 1303302"/>
              <a:gd name="connsiteY13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655 w 1303302"/>
              <a:gd name="connsiteY11" fmla="*/ 338492 h 338492"/>
              <a:gd name="connsiteX12" fmla="*/ 0 w 1303302"/>
              <a:gd name="connsiteY12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303302 w 1303302"/>
              <a:gd name="connsiteY7" fmla="*/ 85857 h 338492"/>
              <a:gd name="connsiteX8" fmla="*/ 1303302 w 1303302"/>
              <a:gd name="connsiteY8" fmla="*/ 112191 h 338492"/>
              <a:gd name="connsiteX9" fmla="*/ 1258148 w 1303302"/>
              <a:gd name="connsiteY9" fmla="*/ 112191 h 338492"/>
              <a:gd name="connsiteX10" fmla="*/ 1258655 w 1303302"/>
              <a:gd name="connsiteY10" fmla="*/ 338492 h 338492"/>
              <a:gd name="connsiteX11" fmla="*/ 0 w 1303302"/>
              <a:gd name="connsiteY11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29909 w 1303302"/>
              <a:gd name="connsiteY5" fmla="*/ 79442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3302" h="338492">
                <a:moveTo>
                  <a:pt x="0" y="336181"/>
                </a:moveTo>
                <a:cubicBezTo>
                  <a:pt x="0" y="221629"/>
                  <a:pt x="1" y="114552"/>
                  <a:pt x="1" y="0"/>
                </a:cubicBezTo>
                <a:lnTo>
                  <a:pt x="28828" y="2492"/>
                </a:lnTo>
                <a:cubicBezTo>
                  <a:pt x="27997" y="105714"/>
                  <a:pt x="27165" y="208936"/>
                  <a:pt x="26334" y="312158"/>
                </a:cubicBezTo>
                <a:lnTo>
                  <a:pt x="1231814" y="312158"/>
                </a:lnTo>
                <a:lnTo>
                  <a:pt x="1229909" y="79442"/>
                </a:lnTo>
                <a:lnTo>
                  <a:pt x="1303302" y="85857"/>
                </a:lnTo>
                <a:lnTo>
                  <a:pt x="1303302" y="112191"/>
                </a:lnTo>
                <a:lnTo>
                  <a:pt x="1258148" y="112191"/>
                </a:lnTo>
                <a:lnTo>
                  <a:pt x="1258655" y="338492"/>
                </a:lnTo>
                <a:lnTo>
                  <a:pt x="0" y="33618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81" name="Red at meter base"/>
          <p:cNvGrpSpPr/>
          <p:nvPr/>
        </p:nvGrpSpPr>
        <p:grpSpPr>
          <a:xfrm>
            <a:off x="684044" y="1498356"/>
            <a:ext cx="1853857" cy="4494169"/>
            <a:chOff x="684044" y="1498356"/>
            <a:chExt cx="1853857" cy="4494169"/>
          </a:xfrm>
        </p:grpSpPr>
        <p:sp>
          <p:nvSpPr>
            <p:cNvPr id="979" name="Red at meter base"/>
            <p:cNvSpPr/>
            <p:nvPr/>
          </p:nvSpPr>
          <p:spPr>
            <a:xfrm>
              <a:off x="684044" y="1536836"/>
              <a:ext cx="1817284" cy="4455689"/>
            </a:xfrm>
            <a:custGeom>
              <a:avLst/>
              <a:gdLst>
                <a:gd name="connsiteX0" fmla="*/ 1755572 w 1804950"/>
                <a:gd name="connsiteY0" fmla="*/ 0 h 4288334"/>
                <a:gd name="connsiteX1" fmla="*/ 1804950 w 1804950"/>
                <a:gd name="connsiteY1" fmla="*/ 49378 h 4288334"/>
                <a:gd name="connsiteX2" fmla="*/ 1790488 w 1804950"/>
                <a:gd name="connsiteY2" fmla="*/ 84294 h 4288334"/>
                <a:gd name="connsiteX3" fmla="*/ 1773859 w 1804950"/>
                <a:gd name="connsiteY3" fmla="*/ 91181 h 4288334"/>
                <a:gd name="connsiteX4" fmla="*/ 1773859 w 1804950"/>
                <a:gd name="connsiteY4" fmla="*/ 4288334 h 4288334"/>
                <a:gd name="connsiteX5" fmla="*/ 1737283 w 1804950"/>
                <a:gd name="connsiteY5" fmla="*/ 4288334 h 4288334"/>
                <a:gd name="connsiteX6" fmla="*/ 1737283 w 1804950"/>
                <a:gd name="connsiteY6" fmla="*/ 4288334 h 4288334"/>
                <a:gd name="connsiteX7" fmla="*/ 2030 w 1804950"/>
                <a:gd name="connsiteY7" fmla="*/ 4288334 h 4288334"/>
                <a:gd name="connsiteX8" fmla="*/ 408 w 1804950"/>
                <a:gd name="connsiteY8" fmla="*/ 4197229 h 4288334"/>
                <a:gd name="connsiteX9" fmla="*/ 26742 w 1804950"/>
                <a:gd name="connsiteY9" fmla="*/ 4197229 h 4288334"/>
                <a:gd name="connsiteX10" fmla="*/ 26742 w 1804950"/>
                <a:gd name="connsiteY10" fmla="*/ 4262000 h 4288334"/>
                <a:gd name="connsiteX11" fmla="*/ 1737283 w 1804950"/>
                <a:gd name="connsiteY11" fmla="*/ 4262000 h 4288334"/>
                <a:gd name="connsiteX12" fmla="*/ 1737283 w 1804950"/>
                <a:gd name="connsiteY12" fmla="*/ 91181 h 4288334"/>
                <a:gd name="connsiteX13" fmla="*/ 1720657 w 1804950"/>
                <a:gd name="connsiteY13" fmla="*/ 84294 h 4288334"/>
                <a:gd name="connsiteX14" fmla="*/ 1706194 w 1804950"/>
                <a:gd name="connsiteY14" fmla="*/ 49378 h 4288334"/>
                <a:gd name="connsiteX15" fmla="*/ 1755572 w 1804950"/>
                <a:gd name="connsiteY15" fmla="*/ 0 h 4288334"/>
                <a:gd name="connsiteX0" fmla="*/ 1755572 w 1804950"/>
                <a:gd name="connsiteY0" fmla="*/ 0 h 4288334"/>
                <a:gd name="connsiteX1" fmla="*/ 1804950 w 1804950"/>
                <a:gd name="connsiteY1" fmla="*/ 49378 h 4288334"/>
                <a:gd name="connsiteX2" fmla="*/ 1790488 w 1804950"/>
                <a:gd name="connsiteY2" fmla="*/ 84294 h 4288334"/>
                <a:gd name="connsiteX3" fmla="*/ 1773859 w 1804950"/>
                <a:gd name="connsiteY3" fmla="*/ 91181 h 4288334"/>
                <a:gd name="connsiteX4" fmla="*/ 1773859 w 1804950"/>
                <a:gd name="connsiteY4" fmla="*/ 4288334 h 4288334"/>
                <a:gd name="connsiteX5" fmla="*/ 1737283 w 1804950"/>
                <a:gd name="connsiteY5" fmla="*/ 4288334 h 4288334"/>
                <a:gd name="connsiteX6" fmla="*/ 1737283 w 1804950"/>
                <a:gd name="connsiteY6" fmla="*/ 4288334 h 4288334"/>
                <a:gd name="connsiteX7" fmla="*/ 2030 w 1804950"/>
                <a:gd name="connsiteY7" fmla="*/ 4288334 h 4288334"/>
                <a:gd name="connsiteX8" fmla="*/ 408 w 1804950"/>
                <a:gd name="connsiteY8" fmla="*/ 4197229 h 4288334"/>
                <a:gd name="connsiteX9" fmla="*/ 26742 w 1804950"/>
                <a:gd name="connsiteY9" fmla="*/ 4197229 h 4288334"/>
                <a:gd name="connsiteX10" fmla="*/ 26742 w 1804950"/>
                <a:gd name="connsiteY10" fmla="*/ 4262000 h 4288334"/>
                <a:gd name="connsiteX11" fmla="*/ 1760157 w 1804950"/>
                <a:gd name="connsiteY11" fmla="*/ 4259278 h 4288334"/>
                <a:gd name="connsiteX12" fmla="*/ 1737283 w 1804950"/>
                <a:gd name="connsiteY12" fmla="*/ 91181 h 4288334"/>
                <a:gd name="connsiteX13" fmla="*/ 1720657 w 1804950"/>
                <a:gd name="connsiteY13" fmla="*/ 84294 h 4288334"/>
                <a:gd name="connsiteX14" fmla="*/ 1706194 w 1804950"/>
                <a:gd name="connsiteY14" fmla="*/ 49378 h 4288334"/>
                <a:gd name="connsiteX15" fmla="*/ 1755572 w 1804950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1737734 w 1805401"/>
                <a:gd name="connsiteY6" fmla="*/ 4288334 h 4288334"/>
                <a:gd name="connsiteX7" fmla="*/ 575 w 1805401"/>
                <a:gd name="connsiteY7" fmla="*/ 4288334 h 4288334"/>
                <a:gd name="connsiteX8" fmla="*/ 859 w 1805401"/>
                <a:gd name="connsiteY8" fmla="*/ 4197229 h 4288334"/>
                <a:gd name="connsiteX9" fmla="*/ 27193 w 1805401"/>
                <a:gd name="connsiteY9" fmla="*/ 4197229 h 4288334"/>
                <a:gd name="connsiteX10" fmla="*/ 27193 w 1805401"/>
                <a:gd name="connsiteY10" fmla="*/ 4262000 h 4288334"/>
                <a:gd name="connsiteX11" fmla="*/ 1760608 w 1805401"/>
                <a:gd name="connsiteY11" fmla="*/ 4259278 h 4288334"/>
                <a:gd name="connsiteX12" fmla="*/ 1737734 w 1805401"/>
                <a:gd name="connsiteY12" fmla="*/ 91181 h 4288334"/>
                <a:gd name="connsiteX13" fmla="*/ 1721108 w 1805401"/>
                <a:gd name="connsiteY13" fmla="*/ 84294 h 4288334"/>
                <a:gd name="connsiteX14" fmla="*/ 1706645 w 1805401"/>
                <a:gd name="connsiteY14" fmla="*/ 49378 h 4288334"/>
                <a:gd name="connsiteX15" fmla="*/ 1756023 w 1805401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1737734 w 1805401"/>
                <a:gd name="connsiteY6" fmla="*/ 4288334 h 4288334"/>
                <a:gd name="connsiteX7" fmla="*/ 575 w 1805401"/>
                <a:gd name="connsiteY7" fmla="*/ 4288334 h 4288334"/>
                <a:gd name="connsiteX8" fmla="*/ 859 w 1805401"/>
                <a:gd name="connsiteY8" fmla="*/ 4197229 h 4288334"/>
                <a:gd name="connsiteX9" fmla="*/ 27193 w 1805401"/>
                <a:gd name="connsiteY9" fmla="*/ 4197229 h 4288334"/>
                <a:gd name="connsiteX10" fmla="*/ 27193 w 1805401"/>
                <a:gd name="connsiteY10" fmla="*/ 4262000 h 4288334"/>
                <a:gd name="connsiteX11" fmla="*/ 1760608 w 1805401"/>
                <a:gd name="connsiteY11" fmla="*/ 4259278 h 4288334"/>
                <a:gd name="connsiteX12" fmla="*/ 1737734 w 1805401"/>
                <a:gd name="connsiteY12" fmla="*/ 91181 h 4288334"/>
                <a:gd name="connsiteX13" fmla="*/ 1721108 w 1805401"/>
                <a:gd name="connsiteY13" fmla="*/ 84294 h 4288334"/>
                <a:gd name="connsiteX14" fmla="*/ 1706645 w 1805401"/>
                <a:gd name="connsiteY14" fmla="*/ 49378 h 4288334"/>
                <a:gd name="connsiteX15" fmla="*/ 1756023 w 1805401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575 w 1805401"/>
                <a:gd name="connsiteY6" fmla="*/ 4288334 h 4288334"/>
                <a:gd name="connsiteX7" fmla="*/ 859 w 1805401"/>
                <a:gd name="connsiteY7" fmla="*/ 4197229 h 4288334"/>
                <a:gd name="connsiteX8" fmla="*/ 27193 w 1805401"/>
                <a:gd name="connsiteY8" fmla="*/ 4197229 h 4288334"/>
                <a:gd name="connsiteX9" fmla="*/ 27193 w 1805401"/>
                <a:gd name="connsiteY9" fmla="*/ 4262000 h 4288334"/>
                <a:gd name="connsiteX10" fmla="*/ 1760608 w 1805401"/>
                <a:gd name="connsiteY10" fmla="*/ 4259278 h 4288334"/>
                <a:gd name="connsiteX11" fmla="*/ 1737734 w 1805401"/>
                <a:gd name="connsiteY11" fmla="*/ 91181 h 4288334"/>
                <a:gd name="connsiteX12" fmla="*/ 1721108 w 1805401"/>
                <a:gd name="connsiteY12" fmla="*/ 84294 h 4288334"/>
                <a:gd name="connsiteX13" fmla="*/ 1706645 w 1805401"/>
                <a:gd name="connsiteY13" fmla="*/ 49378 h 4288334"/>
                <a:gd name="connsiteX14" fmla="*/ 1756023 w 1805401"/>
                <a:gd name="connsiteY14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575 w 1805401"/>
                <a:gd name="connsiteY5" fmla="*/ 4288334 h 4288334"/>
                <a:gd name="connsiteX6" fmla="*/ 859 w 1805401"/>
                <a:gd name="connsiteY6" fmla="*/ 4197229 h 4288334"/>
                <a:gd name="connsiteX7" fmla="*/ 27193 w 1805401"/>
                <a:gd name="connsiteY7" fmla="*/ 4197229 h 4288334"/>
                <a:gd name="connsiteX8" fmla="*/ 27193 w 1805401"/>
                <a:gd name="connsiteY8" fmla="*/ 4262000 h 4288334"/>
                <a:gd name="connsiteX9" fmla="*/ 1760608 w 1805401"/>
                <a:gd name="connsiteY9" fmla="*/ 4259278 h 4288334"/>
                <a:gd name="connsiteX10" fmla="*/ 1737734 w 1805401"/>
                <a:gd name="connsiteY10" fmla="*/ 91181 h 4288334"/>
                <a:gd name="connsiteX11" fmla="*/ 1721108 w 1805401"/>
                <a:gd name="connsiteY11" fmla="*/ 84294 h 4288334"/>
                <a:gd name="connsiteX12" fmla="*/ 1706645 w 1805401"/>
                <a:gd name="connsiteY12" fmla="*/ 49378 h 4288334"/>
                <a:gd name="connsiteX13" fmla="*/ 1756023 w 1805401"/>
                <a:gd name="connsiteY13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575 w 1805401"/>
                <a:gd name="connsiteY5" fmla="*/ 4288334 h 4288334"/>
                <a:gd name="connsiteX6" fmla="*/ 859 w 1805401"/>
                <a:gd name="connsiteY6" fmla="*/ 4197229 h 4288334"/>
                <a:gd name="connsiteX7" fmla="*/ 27193 w 1805401"/>
                <a:gd name="connsiteY7" fmla="*/ 4197229 h 4288334"/>
                <a:gd name="connsiteX8" fmla="*/ 27193 w 1805401"/>
                <a:gd name="connsiteY8" fmla="*/ 4262000 h 4288334"/>
                <a:gd name="connsiteX9" fmla="*/ 1760608 w 1805401"/>
                <a:gd name="connsiteY9" fmla="*/ 4259278 h 4288334"/>
                <a:gd name="connsiteX10" fmla="*/ 1754890 w 1805401"/>
                <a:gd name="connsiteY10" fmla="*/ 85738 h 4288334"/>
                <a:gd name="connsiteX11" fmla="*/ 1721108 w 1805401"/>
                <a:gd name="connsiteY11" fmla="*/ 84294 h 4288334"/>
                <a:gd name="connsiteX12" fmla="*/ 1706645 w 1805401"/>
                <a:gd name="connsiteY12" fmla="*/ 49378 h 4288334"/>
                <a:gd name="connsiteX13" fmla="*/ 1756023 w 1805401"/>
                <a:gd name="connsiteY13" fmla="*/ 0 h 4288334"/>
                <a:gd name="connsiteX0" fmla="*/ 1756023 w 1806993"/>
                <a:gd name="connsiteY0" fmla="*/ 0 h 4315548"/>
                <a:gd name="connsiteX1" fmla="*/ 1805401 w 1806993"/>
                <a:gd name="connsiteY1" fmla="*/ 76592 h 4315548"/>
                <a:gd name="connsiteX2" fmla="*/ 1790939 w 1806993"/>
                <a:gd name="connsiteY2" fmla="*/ 111508 h 4315548"/>
                <a:gd name="connsiteX3" fmla="*/ 1774310 w 1806993"/>
                <a:gd name="connsiteY3" fmla="*/ 118395 h 4315548"/>
                <a:gd name="connsiteX4" fmla="*/ 1774310 w 1806993"/>
                <a:gd name="connsiteY4" fmla="*/ 4315548 h 4315548"/>
                <a:gd name="connsiteX5" fmla="*/ 575 w 1806993"/>
                <a:gd name="connsiteY5" fmla="*/ 4315548 h 4315548"/>
                <a:gd name="connsiteX6" fmla="*/ 859 w 1806993"/>
                <a:gd name="connsiteY6" fmla="*/ 4224443 h 4315548"/>
                <a:gd name="connsiteX7" fmla="*/ 27193 w 1806993"/>
                <a:gd name="connsiteY7" fmla="*/ 4224443 h 4315548"/>
                <a:gd name="connsiteX8" fmla="*/ 27193 w 1806993"/>
                <a:gd name="connsiteY8" fmla="*/ 4289214 h 4315548"/>
                <a:gd name="connsiteX9" fmla="*/ 1760608 w 1806993"/>
                <a:gd name="connsiteY9" fmla="*/ 4286492 h 4315548"/>
                <a:gd name="connsiteX10" fmla="*/ 1754890 w 1806993"/>
                <a:gd name="connsiteY10" fmla="*/ 112952 h 4315548"/>
                <a:gd name="connsiteX11" fmla="*/ 1721108 w 1806993"/>
                <a:gd name="connsiteY11" fmla="*/ 111508 h 4315548"/>
                <a:gd name="connsiteX12" fmla="*/ 1706645 w 1806993"/>
                <a:gd name="connsiteY12" fmla="*/ 76592 h 4315548"/>
                <a:gd name="connsiteX13" fmla="*/ 1756023 w 1806993"/>
                <a:gd name="connsiteY13" fmla="*/ 0 h 4315548"/>
                <a:gd name="connsiteX0" fmla="*/ 1706645 w 1810324"/>
                <a:gd name="connsiteY0" fmla="*/ 4365 h 4243321"/>
                <a:gd name="connsiteX1" fmla="*/ 1805401 w 1810324"/>
                <a:gd name="connsiteY1" fmla="*/ 4365 h 4243321"/>
                <a:gd name="connsiteX2" fmla="*/ 1790939 w 1810324"/>
                <a:gd name="connsiteY2" fmla="*/ 39281 h 4243321"/>
                <a:gd name="connsiteX3" fmla="*/ 1774310 w 1810324"/>
                <a:gd name="connsiteY3" fmla="*/ 46168 h 4243321"/>
                <a:gd name="connsiteX4" fmla="*/ 1774310 w 1810324"/>
                <a:gd name="connsiteY4" fmla="*/ 4243321 h 4243321"/>
                <a:gd name="connsiteX5" fmla="*/ 575 w 1810324"/>
                <a:gd name="connsiteY5" fmla="*/ 4243321 h 4243321"/>
                <a:gd name="connsiteX6" fmla="*/ 859 w 1810324"/>
                <a:gd name="connsiteY6" fmla="*/ 4152216 h 4243321"/>
                <a:gd name="connsiteX7" fmla="*/ 27193 w 1810324"/>
                <a:gd name="connsiteY7" fmla="*/ 4152216 h 4243321"/>
                <a:gd name="connsiteX8" fmla="*/ 27193 w 1810324"/>
                <a:gd name="connsiteY8" fmla="*/ 4216987 h 4243321"/>
                <a:gd name="connsiteX9" fmla="*/ 1760608 w 1810324"/>
                <a:gd name="connsiteY9" fmla="*/ 4214265 h 4243321"/>
                <a:gd name="connsiteX10" fmla="*/ 1754890 w 1810324"/>
                <a:gd name="connsiteY10" fmla="*/ 40725 h 4243321"/>
                <a:gd name="connsiteX11" fmla="*/ 1721108 w 1810324"/>
                <a:gd name="connsiteY11" fmla="*/ 39281 h 4243321"/>
                <a:gd name="connsiteX12" fmla="*/ 1706645 w 1810324"/>
                <a:gd name="connsiteY12" fmla="*/ 4365 h 4243321"/>
                <a:gd name="connsiteX0" fmla="*/ 1706645 w 1790939"/>
                <a:gd name="connsiteY0" fmla="*/ 0 h 4238956"/>
                <a:gd name="connsiteX1" fmla="*/ 1790939 w 1790939"/>
                <a:gd name="connsiteY1" fmla="*/ 34916 h 4238956"/>
                <a:gd name="connsiteX2" fmla="*/ 1774310 w 1790939"/>
                <a:gd name="connsiteY2" fmla="*/ 41803 h 4238956"/>
                <a:gd name="connsiteX3" fmla="*/ 1774310 w 1790939"/>
                <a:gd name="connsiteY3" fmla="*/ 4238956 h 4238956"/>
                <a:gd name="connsiteX4" fmla="*/ 575 w 1790939"/>
                <a:gd name="connsiteY4" fmla="*/ 4238956 h 4238956"/>
                <a:gd name="connsiteX5" fmla="*/ 859 w 1790939"/>
                <a:gd name="connsiteY5" fmla="*/ 4147851 h 4238956"/>
                <a:gd name="connsiteX6" fmla="*/ 27193 w 1790939"/>
                <a:gd name="connsiteY6" fmla="*/ 4147851 h 4238956"/>
                <a:gd name="connsiteX7" fmla="*/ 27193 w 1790939"/>
                <a:gd name="connsiteY7" fmla="*/ 4212622 h 4238956"/>
                <a:gd name="connsiteX8" fmla="*/ 1760608 w 1790939"/>
                <a:gd name="connsiteY8" fmla="*/ 4209900 h 4238956"/>
                <a:gd name="connsiteX9" fmla="*/ 1754890 w 1790939"/>
                <a:gd name="connsiteY9" fmla="*/ 36360 h 4238956"/>
                <a:gd name="connsiteX10" fmla="*/ 1721108 w 1790939"/>
                <a:gd name="connsiteY10" fmla="*/ 34916 h 4238956"/>
                <a:gd name="connsiteX11" fmla="*/ 1706645 w 1790939"/>
                <a:gd name="connsiteY11" fmla="*/ 0 h 4238956"/>
                <a:gd name="connsiteX0" fmla="*/ 1706645 w 1774310"/>
                <a:gd name="connsiteY0" fmla="*/ 283139 h 4522095"/>
                <a:gd name="connsiteX1" fmla="*/ 1774310 w 1774310"/>
                <a:gd name="connsiteY1" fmla="*/ 324942 h 4522095"/>
                <a:gd name="connsiteX2" fmla="*/ 1774310 w 1774310"/>
                <a:gd name="connsiteY2" fmla="*/ 4522095 h 4522095"/>
                <a:gd name="connsiteX3" fmla="*/ 575 w 1774310"/>
                <a:gd name="connsiteY3" fmla="*/ 4522095 h 4522095"/>
                <a:gd name="connsiteX4" fmla="*/ 859 w 1774310"/>
                <a:gd name="connsiteY4" fmla="*/ 4430990 h 4522095"/>
                <a:gd name="connsiteX5" fmla="*/ 27193 w 1774310"/>
                <a:gd name="connsiteY5" fmla="*/ 4430990 h 4522095"/>
                <a:gd name="connsiteX6" fmla="*/ 27193 w 1774310"/>
                <a:gd name="connsiteY6" fmla="*/ 4495761 h 4522095"/>
                <a:gd name="connsiteX7" fmla="*/ 1760608 w 1774310"/>
                <a:gd name="connsiteY7" fmla="*/ 4493039 h 4522095"/>
                <a:gd name="connsiteX8" fmla="*/ 1754890 w 1774310"/>
                <a:gd name="connsiteY8" fmla="*/ 319499 h 4522095"/>
                <a:gd name="connsiteX9" fmla="*/ 1721108 w 1774310"/>
                <a:gd name="connsiteY9" fmla="*/ 318055 h 4522095"/>
                <a:gd name="connsiteX10" fmla="*/ 1706645 w 1774310"/>
                <a:gd name="connsiteY10" fmla="*/ 283139 h 4522095"/>
                <a:gd name="connsiteX0" fmla="*/ 1706645 w 1774310"/>
                <a:gd name="connsiteY0" fmla="*/ 283139 h 4522095"/>
                <a:gd name="connsiteX1" fmla="*/ 1774310 w 1774310"/>
                <a:gd name="connsiteY1" fmla="*/ 324942 h 4522095"/>
                <a:gd name="connsiteX2" fmla="*/ 1774310 w 1774310"/>
                <a:gd name="connsiteY2" fmla="*/ 4522095 h 4522095"/>
                <a:gd name="connsiteX3" fmla="*/ 575 w 1774310"/>
                <a:gd name="connsiteY3" fmla="*/ 4522095 h 4522095"/>
                <a:gd name="connsiteX4" fmla="*/ 859 w 1774310"/>
                <a:gd name="connsiteY4" fmla="*/ 4430990 h 4522095"/>
                <a:gd name="connsiteX5" fmla="*/ 27193 w 1774310"/>
                <a:gd name="connsiteY5" fmla="*/ 4430990 h 4522095"/>
                <a:gd name="connsiteX6" fmla="*/ 27193 w 1774310"/>
                <a:gd name="connsiteY6" fmla="*/ 4495761 h 4522095"/>
                <a:gd name="connsiteX7" fmla="*/ 1760608 w 1774310"/>
                <a:gd name="connsiteY7" fmla="*/ 4493039 h 4522095"/>
                <a:gd name="connsiteX8" fmla="*/ 1754890 w 1774310"/>
                <a:gd name="connsiteY8" fmla="*/ 319499 h 4522095"/>
                <a:gd name="connsiteX9" fmla="*/ 1706645 w 1774310"/>
                <a:gd name="connsiteY9" fmla="*/ 283139 h 4522095"/>
                <a:gd name="connsiteX0" fmla="*/ 1754890 w 1774310"/>
                <a:gd name="connsiteY0" fmla="*/ 0 h 4202596"/>
                <a:gd name="connsiteX1" fmla="*/ 1774310 w 1774310"/>
                <a:gd name="connsiteY1" fmla="*/ 5443 h 4202596"/>
                <a:gd name="connsiteX2" fmla="*/ 1774310 w 1774310"/>
                <a:gd name="connsiteY2" fmla="*/ 4202596 h 4202596"/>
                <a:gd name="connsiteX3" fmla="*/ 575 w 1774310"/>
                <a:gd name="connsiteY3" fmla="*/ 4202596 h 4202596"/>
                <a:gd name="connsiteX4" fmla="*/ 859 w 1774310"/>
                <a:gd name="connsiteY4" fmla="*/ 4111491 h 4202596"/>
                <a:gd name="connsiteX5" fmla="*/ 27193 w 1774310"/>
                <a:gd name="connsiteY5" fmla="*/ 4111491 h 4202596"/>
                <a:gd name="connsiteX6" fmla="*/ 27193 w 1774310"/>
                <a:gd name="connsiteY6" fmla="*/ 4176262 h 4202596"/>
                <a:gd name="connsiteX7" fmla="*/ 1760608 w 1774310"/>
                <a:gd name="connsiteY7" fmla="*/ 4173540 h 4202596"/>
                <a:gd name="connsiteX8" fmla="*/ 1754890 w 1774310"/>
                <a:gd name="connsiteY8" fmla="*/ 0 h 4202596"/>
                <a:gd name="connsiteX0" fmla="*/ 1754890 w 1774310"/>
                <a:gd name="connsiteY0" fmla="*/ 0 h 4202596"/>
                <a:gd name="connsiteX1" fmla="*/ 1774310 w 1774310"/>
                <a:gd name="connsiteY1" fmla="*/ 114300 h 4202596"/>
                <a:gd name="connsiteX2" fmla="*/ 1774310 w 1774310"/>
                <a:gd name="connsiteY2" fmla="*/ 4202596 h 4202596"/>
                <a:gd name="connsiteX3" fmla="*/ 575 w 1774310"/>
                <a:gd name="connsiteY3" fmla="*/ 4202596 h 4202596"/>
                <a:gd name="connsiteX4" fmla="*/ 859 w 1774310"/>
                <a:gd name="connsiteY4" fmla="*/ 4111491 h 4202596"/>
                <a:gd name="connsiteX5" fmla="*/ 27193 w 1774310"/>
                <a:gd name="connsiteY5" fmla="*/ 4111491 h 4202596"/>
                <a:gd name="connsiteX6" fmla="*/ 27193 w 1774310"/>
                <a:gd name="connsiteY6" fmla="*/ 4176262 h 4202596"/>
                <a:gd name="connsiteX7" fmla="*/ 1760608 w 1774310"/>
                <a:gd name="connsiteY7" fmla="*/ 4173540 h 4202596"/>
                <a:gd name="connsiteX8" fmla="*/ 1754890 w 1774310"/>
                <a:gd name="connsiteY8" fmla="*/ 0 h 4202596"/>
                <a:gd name="connsiteX0" fmla="*/ 1756797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60608 w 1774310"/>
                <a:gd name="connsiteY7" fmla="*/ 4064683 h 4093739"/>
                <a:gd name="connsiteX8" fmla="*/ 1756797 w 1774310"/>
                <a:gd name="connsiteY8" fmla="*/ 0 h 4093739"/>
                <a:gd name="connsiteX0" fmla="*/ 1741918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60608 w 1774310"/>
                <a:gd name="connsiteY7" fmla="*/ 4064683 h 4093739"/>
                <a:gd name="connsiteX8" fmla="*/ 1741918 w 1774310"/>
                <a:gd name="connsiteY8" fmla="*/ 0 h 4093739"/>
                <a:gd name="connsiteX0" fmla="*/ 1741918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45728 w 1774310"/>
                <a:gd name="connsiteY7" fmla="*/ 4064683 h 4093739"/>
                <a:gd name="connsiteX8" fmla="*/ 1741918 w 1774310"/>
                <a:gd name="connsiteY8" fmla="*/ 0 h 4093739"/>
                <a:gd name="connsiteX0" fmla="*/ 1738199 w 1774310"/>
                <a:gd name="connsiteY0" fmla="*/ 0 h 4432829"/>
                <a:gd name="connsiteX1" fmla="*/ 1774310 w 1774310"/>
                <a:gd name="connsiteY1" fmla="*/ 344533 h 4432829"/>
                <a:gd name="connsiteX2" fmla="*/ 1774310 w 1774310"/>
                <a:gd name="connsiteY2" fmla="*/ 4432829 h 4432829"/>
                <a:gd name="connsiteX3" fmla="*/ 575 w 1774310"/>
                <a:gd name="connsiteY3" fmla="*/ 4432829 h 4432829"/>
                <a:gd name="connsiteX4" fmla="*/ 859 w 1774310"/>
                <a:gd name="connsiteY4" fmla="*/ 4341724 h 4432829"/>
                <a:gd name="connsiteX5" fmla="*/ 27193 w 1774310"/>
                <a:gd name="connsiteY5" fmla="*/ 4341724 h 4432829"/>
                <a:gd name="connsiteX6" fmla="*/ 27193 w 1774310"/>
                <a:gd name="connsiteY6" fmla="*/ 4406495 h 4432829"/>
                <a:gd name="connsiteX7" fmla="*/ 1745728 w 1774310"/>
                <a:gd name="connsiteY7" fmla="*/ 4403773 h 4432829"/>
                <a:gd name="connsiteX8" fmla="*/ 1738199 w 1774310"/>
                <a:gd name="connsiteY8" fmla="*/ 0 h 4432829"/>
                <a:gd name="connsiteX0" fmla="*/ 1738199 w 1774310"/>
                <a:gd name="connsiteY0" fmla="*/ 0 h 4432829"/>
                <a:gd name="connsiteX1" fmla="*/ 1770590 w 1774310"/>
                <a:gd name="connsiteY1" fmla="*/ 9253 h 4432829"/>
                <a:gd name="connsiteX2" fmla="*/ 1774310 w 1774310"/>
                <a:gd name="connsiteY2" fmla="*/ 4432829 h 4432829"/>
                <a:gd name="connsiteX3" fmla="*/ 575 w 1774310"/>
                <a:gd name="connsiteY3" fmla="*/ 4432829 h 4432829"/>
                <a:gd name="connsiteX4" fmla="*/ 859 w 1774310"/>
                <a:gd name="connsiteY4" fmla="*/ 4341724 h 4432829"/>
                <a:gd name="connsiteX5" fmla="*/ 27193 w 1774310"/>
                <a:gd name="connsiteY5" fmla="*/ 4341724 h 4432829"/>
                <a:gd name="connsiteX6" fmla="*/ 27193 w 1774310"/>
                <a:gd name="connsiteY6" fmla="*/ 4406495 h 4432829"/>
                <a:gd name="connsiteX7" fmla="*/ 1745728 w 1774310"/>
                <a:gd name="connsiteY7" fmla="*/ 4403773 h 4432829"/>
                <a:gd name="connsiteX8" fmla="*/ 1738199 w 1774310"/>
                <a:gd name="connsiteY8" fmla="*/ 0 h 4432829"/>
                <a:gd name="connsiteX0" fmla="*/ 1738199 w 1774310"/>
                <a:gd name="connsiteY0" fmla="*/ 13607 h 4446436"/>
                <a:gd name="connsiteX1" fmla="*/ 1770590 w 1774310"/>
                <a:gd name="connsiteY1" fmla="*/ 0 h 4446436"/>
                <a:gd name="connsiteX2" fmla="*/ 1774310 w 1774310"/>
                <a:gd name="connsiteY2" fmla="*/ 4446436 h 4446436"/>
                <a:gd name="connsiteX3" fmla="*/ 575 w 1774310"/>
                <a:gd name="connsiteY3" fmla="*/ 4446436 h 4446436"/>
                <a:gd name="connsiteX4" fmla="*/ 859 w 1774310"/>
                <a:gd name="connsiteY4" fmla="*/ 4355331 h 4446436"/>
                <a:gd name="connsiteX5" fmla="*/ 27193 w 1774310"/>
                <a:gd name="connsiteY5" fmla="*/ 4355331 h 4446436"/>
                <a:gd name="connsiteX6" fmla="*/ 27193 w 1774310"/>
                <a:gd name="connsiteY6" fmla="*/ 4420102 h 4446436"/>
                <a:gd name="connsiteX7" fmla="*/ 1745728 w 1774310"/>
                <a:gd name="connsiteY7" fmla="*/ 4417380 h 4446436"/>
                <a:gd name="connsiteX8" fmla="*/ 1738199 w 1774310"/>
                <a:gd name="connsiteY8" fmla="*/ 13607 h 4446436"/>
                <a:gd name="connsiteX0" fmla="*/ 1738199 w 1774310"/>
                <a:gd name="connsiteY0" fmla="*/ 0 h 4455689"/>
                <a:gd name="connsiteX1" fmla="*/ 1770590 w 1774310"/>
                <a:gd name="connsiteY1" fmla="*/ 9253 h 4455689"/>
                <a:gd name="connsiteX2" fmla="*/ 1774310 w 1774310"/>
                <a:gd name="connsiteY2" fmla="*/ 4455689 h 4455689"/>
                <a:gd name="connsiteX3" fmla="*/ 575 w 1774310"/>
                <a:gd name="connsiteY3" fmla="*/ 4455689 h 4455689"/>
                <a:gd name="connsiteX4" fmla="*/ 859 w 1774310"/>
                <a:gd name="connsiteY4" fmla="*/ 4364584 h 4455689"/>
                <a:gd name="connsiteX5" fmla="*/ 27193 w 1774310"/>
                <a:gd name="connsiteY5" fmla="*/ 4364584 h 4455689"/>
                <a:gd name="connsiteX6" fmla="*/ 27193 w 1774310"/>
                <a:gd name="connsiteY6" fmla="*/ 4429355 h 4455689"/>
                <a:gd name="connsiteX7" fmla="*/ 1745728 w 1774310"/>
                <a:gd name="connsiteY7" fmla="*/ 4426633 h 4455689"/>
                <a:gd name="connsiteX8" fmla="*/ 1738199 w 1774310"/>
                <a:gd name="connsiteY8" fmla="*/ 0 h 44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4310" h="4455689">
                  <a:moveTo>
                    <a:pt x="1738199" y="0"/>
                  </a:moveTo>
                  <a:lnTo>
                    <a:pt x="1770590" y="9253"/>
                  </a:lnTo>
                  <a:lnTo>
                    <a:pt x="1774310" y="4455689"/>
                  </a:lnTo>
                  <a:lnTo>
                    <a:pt x="575" y="4455689"/>
                  </a:lnTo>
                  <a:cubicBezTo>
                    <a:pt x="34" y="4425321"/>
                    <a:pt x="-505" y="4423530"/>
                    <a:pt x="859" y="4364584"/>
                  </a:cubicBezTo>
                  <a:lnTo>
                    <a:pt x="27193" y="4364584"/>
                  </a:lnTo>
                  <a:lnTo>
                    <a:pt x="27193" y="4429355"/>
                  </a:lnTo>
                  <a:lnTo>
                    <a:pt x="1745728" y="4426633"/>
                  </a:lnTo>
                  <a:cubicBezTo>
                    <a:pt x="1743218" y="2958709"/>
                    <a:pt x="1740709" y="1467924"/>
                    <a:pt x="173819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5" name="Oval 1004"/>
            <p:cNvSpPr/>
            <p:nvPr/>
          </p:nvSpPr>
          <p:spPr>
            <a:xfrm>
              <a:off x="2439146" y="1498356"/>
              <a:ext cx="98755" cy="987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een at meter base"/>
          <p:cNvGrpSpPr/>
          <p:nvPr/>
        </p:nvGrpSpPr>
        <p:grpSpPr>
          <a:xfrm>
            <a:off x="1586669" y="3779902"/>
            <a:ext cx="2559003" cy="2478432"/>
            <a:chOff x="1586669" y="3779902"/>
            <a:chExt cx="2559003" cy="2478432"/>
          </a:xfrm>
        </p:grpSpPr>
        <p:sp>
          <p:nvSpPr>
            <p:cNvPr id="70" name="Oval 69"/>
            <p:cNvSpPr/>
            <p:nvPr/>
          </p:nvSpPr>
          <p:spPr>
            <a:xfrm>
              <a:off x="4046917" y="3779902"/>
              <a:ext cx="98755" cy="987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4" name="Freeform 1003"/>
            <p:cNvSpPr/>
            <p:nvPr/>
          </p:nvSpPr>
          <p:spPr>
            <a:xfrm rot="5400000" flipH="1">
              <a:off x="1633202" y="3785267"/>
              <a:ext cx="2426534" cy="2519599"/>
            </a:xfrm>
            <a:custGeom>
              <a:avLst/>
              <a:gdLst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27432 w 2130189"/>
                <a:gd name="connsiteY3" fmla="*/ 0 h 3219077"/>
                <a:gd name="connsiteX4" fmla="*/ 0 w 2130189"/>
                <a:gd name="connsiteY4" fmla="*/ 0 h 3219077"/>
                <a:gd name="connsiteX5" fmla="*/ 0 w 2130189"/>
                <a:gd name="connsiteY5" fmla="*/ 2011680 h 3219077"/>
                <a:gd name="connsiteX6" fmla="*/ 290 w 2130189"/>
                <a:gd name="connsiteY6" fmla="*/ 2011680 h 3219077"/>
                <a:gd name="connsiteX7" fmla="*/ 290 w 2130189"/>
                <a:gd name="connsiteY7" fmla="*/ 3216472 h 3219077"/>
                <a:gd name="connsiteX8" fmla="*/ 350171 w 2130189"/>
                <a:gd name="connsiteY8" fmla="*/ 3219077 h 3219077"/>
                <a:gd name="connsiteX9" fmla="*/ 350171 w 2130189"/>
                <a:gd name="connsiteY9" fmla="*/ 3192743 h 3219077"/>
                <a:gd name="connsiteX10" fmla="*/ 24566 w 2130189"/>
                <a:gd name="connsiteY10" fmla="*/ 3192743 h 3219077"/>
                <a:gd name="connsiteX11" fmla="*/ 24566 w 2130189"/>
                <a:gd name="connsiteY11" fmla="*/ 2011680 h 3219077"/>
                <a:gd name="connsiteX12" fmla="*/ 27432 w 2130189"/>
                <a:gd name="connsiteY12" fmla="*/ 2011680 h 3219077"/>
                <a:gd name="connsiteX13" fmla="*/ 27432 w 2130189"/>
                <a:gd name="connsiteY13" fmla="*/ 41948 h 3219077"/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0 w 2130189"/>
                <a:gd name="connsiteY3" fmla="*/ 0 h 3219077"/>
                <a:gd name="connsiteX4" fmla="*/ 0 w 2130189"/>
                <a:gd name="connsiteY4" fmla="*/ 2011680 h 3219077"/>
                <a:gd name="connsiteX5" fmla="*/ 290 w 2130189"/>
                <a:gd name="connsiteY5" fmla="*/ 2011680 h 3219077"/>
                <a:gd name="connsiteX6" fmla="*/ 290 w 2130189"/>
                <a:gd name="connsiteY6" fmla="*/ 3216472 h 3219077"/>
                <a:gd name="connsiteX7" fmla="*/ 350171 w 2130189"/>
                <a:gd name="connsiteY7" fmla="*/ 3219077 h 3219077"/>
                <a:gd name="connsiteX8" fmla="*/ 350171 w 2130189"/>
                <a:gd name="connsiteY8" fmla="*/ 3192743 h 3219077"/>
                <a:gd name="connsiteX9" fmla="*/ 24566 w 2130189"/>
                <a:gd name="connsiteY9" fmla="*/ 3192743 h 3219077"/>
                <a:gd name="connsiteX10" fmla="*/ 24566 w 2130189"/>
                <a:gd name="connsiteY10" fmla="*/ 2011680 h 3219077"/>
                <a:gd name="connsiteX11" fmla="*/ 27432 w 2130189"/>
                <a:gd name="connsiteY11" fmla="*/ 2011680 h 3219077"/>
                <a:gd name="connsiteX12" fmla="*/ 27432 w 2130189"/>
                <a:gd name="connsiteY12" fmla="*/ 41948 h 3219077"/>
                <a:gd name="connsiteX13" fmla="*/ 2130189 w 2130189"/>
                <a:gd name="connsiteY13" fmla="*/ 41948 h 321907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2002650 h 3210047"/>
                <a:gd name="connsiteX12" fmla="*/ 30153 w 2132910"/>
                <a:gd name="connsiteY12" fmla="*/ 32918 h 3210047"/>
                <a:gd name="connsiteX13" fmla="*/ 2132910 w 2132910"/>
                <a:gd name="connsiteY13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32918 h 3210047"/>
                <a:gd name="connsiteX12" fmla="*/ 2132910 w 2132910"/>
                <a:gd name="connsiteY12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3207442 h 3210047"/>
                <a:gd name="connsiteX6" fmla="*/ 352892 w 2132910"/>
                <a:gd name="connsiteY6" fmla="*/ 3210047 h 3210047"/>
                <a:gd name="connsiteX7" fmla="*/ 352892 w 2132910"/>
                <a:gd name="connsiteY7" fmla="*/ 3183713 h 3210047"/>
                <a:gd name="connsiteX8" fmla="*/ 27287 w 2132910"/>
                <a:gd name="connsiteY8" fmla="*/ 3183713 h 3210047"/>
                <a:gd name="connsiteX9" fmla="*/ 27287 w 2132910"/>
                <a:gd name="connsiteY9" fmla="*/ 2002650 h 3210047"/>
                <a:gd name="connsiteX10" fmla="*/ 30153 w 2132910"/>
                <a:gd name="connsiteY10" fmla="*/ 32918 h 3210047"/>
                <a:gd name="connsiteX11" fmla="*/ 2132910 w 2132910"/>
                <a:gd name="connsiteY11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27287 w 2132910"/>
                <a:gd name="connsiteY8" fmla="*/ 2002650 h 3210047"/>
                <a:gd name="connsiteX9" fmla="*/ 30153 w 2132910"/>
                <a:gd name="connsiteY9" fmla="*/ 32918 h 3210047"/>
                <a:gd name="connsiteX10" fmla="*/ 2132910 w 2132910"/>
                <a:gd name="connsiteY10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30153 w 2132910"/>
                <a:gd name="connsiteY8" fmla="*/ 32918 h 3210047"/>
                <a:gd name="connsiteX9" fmla="*/ 2132910 w 2132910"/>
                <a:gd name="connsiteY9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0 w 2132910"/>
                <a:gd name="connsiteY2" fmla="*/ 1856 h 3210047"/>
                <a:gd name="connsiteX3" fmla="*/ 3011 w 2132910"/>
                <a:gd name="connsiteY3" fmla="*/ 3207442 h 3210047"/>
                <a:gd name="connsiteX4" fmla="*/ 352892 w 2132910"/>
                <a:gd name="connsiteY4" fmla="*/ 3210047 h 3210047"/>
                <a:gd name="connsiteX5" fmla="*/ 352892 w 2132910"/>
                <a:gd name="connsiteY5" fmla="*/ 3183713 h 3210047"/>
                <a:gd name="connsiteX6" fmla="*/ 27287 w 2132910"/>
                <a:gd name="connsiteY6" fmla="*/ 3183713 h 3210047"/>
                <a:gd name="connsiteX7" fmla="*/ 30153 w 2132910"/>
                <a:gd name="connsiteY7" fmla="*/ 32918 h 3210047"/>
                <a:gd name="connsiteX8" fmla="*/ 2132910 w 2132910"/>
                <a:gd name="connsiteY8" fmla="*/ 32918 h 3210047"/>
                <a:gd name="connsiteX0" fmla="*/ 2132910 w 2132910"/>
                <a:gd name="connsiteY0" fmla="*/ 32918 h 3212885"/>
                <a:gd name="connsiteX1" fmla="*/ 2132910 w 2132910"/>
                <a:gd name="connsiteY1" fmla="*/ 0 h 3212885"/>
                <a:gd name="connsiteX2" fmla="*/ 0 w 2132910"/>
                <a:gd name="connsiteY2" fmla="*/ 1856 h 3212885"/>
                <a:gd name="connsiteX3" fmla="*/ 3011 w 2132910"/>
                <a:gd name="connsiteY3" fmla="*/ 3212885 h 3212885"/>
                <a:gd name="connsiteX4" fmla="*/ 352892 w 2132910"/>
                <a:gd name="connsiteY4" fmla="*/ 3210047 h 3212885"/>
                <a:gd name="connsiteX5" fmla="*/ 352892 w 2132910"/>
                <a:gd name="connsiteY5" fmla="*/ 3183713 h 3212885"/>
                <a:gd name="connsiteX6" fmla="*/ 27287 w 2132910"/>
                <a:gd name="connsiteY6" fmla="*/ 3183713 h 3212885"/>
                <a:gd name="connsiteX7" fmla="*/ 30153 w 2132910"/>
                <a:gd name="connsiteY7" fmla="*/ 32918 h 3212885"/>
                <a:gd name="connsiteX8" fmla="*/ 2132910 w 2132910"/>
                <a:gd name="connsiteY8" fmla="*/ 32918 h 3212885"/>
                <a:gd name="connsiteX0" fmla="*/ 2132910 w 2506834"/>
                <a:gd name="connsiteY0" fmla="*/ 31062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132910 w 2506834"/>
                <a:gd name="connsiteY8" fmla="*/ 31062 h 3211029"/>
                <a:gd name="connsiteX0" fmla="*/ 2498966 w 2506834"/>
                <a:gd name="connsiteY0" fmla="*/ 34878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498966 w 2506834"/>
                <a:gd name="connsiteY8" fmla="*/ 34878 h 321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6834" h="3211029">
                  <a:moveTo>
                    <a:pt x="2498966" y="34878"/>
                  </a:moveTo>
                  <a:lnTo>
                    <a:pt x="2506834" y="1959"/>
                  </a:lnTo>
                  <a:lnTo>
                    <a:pt x="0" y="0"/>
                  </a:lnTo>
                  <a:cubicBezTo>
                    <a:pt x="1004" y="1068529"/>
                    <a:pt x="2007" y="2142500"/>
                    <a:pt x="3011" y="3211029"/>
                  </a:cubicBezTo>
                  <a:lnTo>
                    <a:pt x="352892" y="3208191"/>
                  </a:lnTo>
                  <a:lnTo>
                    <a:pt x="352892" y="3181857"/>
                  </a:lnTo>
                  <a:lnTo>
                    <a:pt x="27287" y="3181857"/>
                  </a:lnTo>
                  <a:cubicBezTo>
                    <a:pt x="28242" y="2131592"/>
                    <a:pt x="29198" y="1081327"/>
                    <a:pt x="30153" y="31062"/>
                  </a:cubicBezTo>
                  <a:lnTo>
                    <a:pt x="2498966" y="34878"/>
                  </a:lnTo>
                  <a:close/>
                </a:path>
              </a:pathLst>
            </a:cu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22" name="PTs"/>
          <p:cNvGrpSpPr/>
          <p:nvPr/>
        </p:nvGrpSpPr>
        <p:grpSpPr>
          <a:xfrm>
            <a:off x="2438400" y="4953530"/>
            <a:ext cx="2168102" cy="640080"/>
            <a:chOff x="4267200" y="3727789"/>
            <a:chExt cx="2168102" cy="640080"/>
          </a:xfrm>
        </p:grpSpPr>
        <p:grpSp>
          <p:nvGrpSpPr>
            <p:cNvPr id="923" name="Group 922"/>
            <p:cNvGrpSpPr/>
            <p:nvPr/>
          </p:nvGrpSpPr>
          <p:grpSpPr>
            <a:xfrm>
              <a:off x="5795222" y="3727789"/>
              <a:ext cx="640080" cy="640080"/>
              <a:chOff x="4114800" y="3733800"/>
              <a:chExt cx="640080" cy="640080"/>
            </a:xfrm>
          </p:grpSpPr>
          <p:sp>
            <p:nvSpPr>
              <p:cNvPr id="938" name="Rectangle 937"/>
              <p:cNvSpPr/>
              <p:nvPr/>
            </p:nvSpPr>
            <p:spPr>
              <a:xfrm>
                <a:off x="4114800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39" name="Group 938"/>
              <p:cNvGrpSpPr/>
              <p:nvPr/>
            </p:nvGrpSpPr>
            <p:grpSpPr>
              <a:xfrm>
                <a:off x="4121369" y="3739812"/>
                <a:ext cx="626942" cy="628057"/>
                <a:chOff x="2345616" y="3759836"/>
                <a:chExt cx="626942" cy="628057"/>
              </a:xfrm>
            </p:grpSpPr>
            <p:sp>
              <p:nvSpPr>
                <p:cNvPr id="940" name="Oval 939"/>
                <p:cNvSpPr/>
                <p:nvPr/>
              </p:nvSpPr>
              <p:spPr>
                <a:xfrm>
                  <a:off x="2345616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41" name="Oval 940"/>
                <p:cNvSpPr/>
                <p:nvPr/>
              </p:nvSpPr>
              <p:spPr>
                <a:xfrm>
                  <a:off x="2789678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2" name="Oval 941"/>
                <p:cNvSpPr/>
                <p:nvPr/>
              </p:nvSpPr>
              <p:spPr>
                <a:xfrm>
                  <a:off x="2345616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3" name="Oval 942"/>
                <p:cNvSpPr/>
                <p:nvPr/>
              </p:nvSpPr>
              <p:spPr>
                <a:xfrm>
                  <a:off x="2789678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24" name="Group 923"/>
            <p:cNvGrpSpPr/>
            <p:nvPr/>
          </p:nvGrpSpPr>
          <p:grpSpPr>
            <a:xfrm>
              <a:off x="5031211" y="3727789"/>
              <a:ext cx="640080" cy="640080"/>
              <a:chOff x="4900529" y="3733800"/>
              <a:chExt cx="640080" cy="640080"/>
            </a:xfrm>
          </p:grpSpPr>
          <p:sp>
            <p:nvSpPr>
              <p:cNvPr id="932" name="Rectangle 931"/>
              <p:cNvSpPr/>
              <p:nvPr/>
            </p:nvSpPr>
            <p:spPr>
              <a:xfrm>
                <a:off x="4900529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33" name="Group 932"/>
              <p:cNvGrpSpPr/>
              <p:nvPr/>
            </p:nvGrpSpPr>
            <p:grpSpPr>
              <a:xfrm>
                <a:off x="4907098" y="3739812"/>
                <a:ext cx="626942" cy="628057"/>
                <a:chOff x="2498016" y="3912236"/>
                <a:chExt cx="626942" cy="628057"/>
              </a:xfrm>
            </p:grpSpPr>
            <p:sp>
              <p:nvSpPr>
                <p:cNvPr id="934" name="Oval 933"/>
                <p:cNvSpPr/>
                <p:nvPr/>
              </p:nvSpPr>
              <p:spPr>
                <a:xfrm>
                  <a:off x="2498016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35" name="Oval 934"/>
                <p:cNvSpPr/>
                <p:nvPr/>
              </p:nvSpPr>
              <p:spPr>
                <a:xfrm>
                  <a:off x="2942078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6" name="Oval 935"/>
                <p:cNvSpPr/>
                <p:nvPr/>
              </p:nvSpPr>
              <p:spPr>
                <a:xfrm>
                  <a:off x="2498016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2942078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25" name="Group 924"/>
            <p:cNvGrpSpPr/>
            <p:nvPr/>
          </p:nvGrpSpPr>
          <p:grpSpPr>
            <a:xfrm>
              <a:off x="4267200" y="3727789"/>
              <a:ext cx="640080" cy="640080"/>
              <a:chOff x="4114800" y="3733800"/>
              <a:chExt cx="640080" cy="640080"/>
            </a:xfrm>
          </p:grpSpPr>
          <p:sp>
            <p:nvSpPr>
              <p:cNvPr id="926" name="Rectangle 925"/>
              <p:cNvSpPr/>
              <p:nvPr/>
            </p:nvSpPr>
            <p:spPr>
              <a:xfrm>
                <a:off x="4114800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27" name="Group 926"/>
              <p:cNvGrpSpPr/>
              <p:nvPr/>
            </p:nvGrpSpPr>
            <p:grpSpPr>
              <a:xfrm>
                <a:off x="4121369" y="3739812"/>
                <a:ext cx="626942" cy="628057"/>
                <a:chOff x="2345616" y="3759836"/>
                <a:chExt cx="626942" cy="628057"/>
              </a:xfrm>
            </p:grpSpPr>
            <p:sp>
              <p:nvSpPr>
                <p:cNvPr id="928" name="Oval 927"/>
                <p:cNvSpPr/>
                <p:nvPr/>
              </p:nvSpPr>
              <p:spPr>
                <a:xfrm>
                  <a:off x="2345616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29" name="Oval 928"/>
                <p:cNvSpPr/>
                <p:nvPr/>
              </p:nvSpPr>
              <p:spPr>
                <a:xfrm>
                  <a:off x="2789678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0" name="Oval 929"/>
                <p:cNvSpPr/>
                <p:nvPr/>
              </p:nvSpPr>
              <p:spPr>
                <a:xfrm>
                  <a:off x="2345616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1" name="Oval 930"/>
                <p:cNvSpPr/>
                <p:nvPr/>
              </p:nvSpPr>
              <p:spPr>
                <a:xfrm>
                  <a:off x="2789678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16" name="Blue at meter base"/>
          <p:cNvGrpSpPr/>
          <p:nvPr/>
        </p:nvGrpSpPr>
        <p:grpSpPr>
          <a:xfrm>
            <a:off x="835524" y="1648692"/>
            <a:ext cx="7048593" cy="4859168"/>
            <a:chOff x="835524" y="1648692"/>
            <a:chExt cx="7048593" cy="4859168"/>
          </a:xfrm>
        </p:grpSpPr>
        <p:sp>
          <p:nvSpPr>
            <p:cNvPr id="1018" name="Blue at meter base"/>
            <p:cNvSpPr/>
            <p:nvPr/>
          </p:nvSpPr>
          <p:spPr>
            <a:xfrm rot="10800000">
              <a:off x="835524" y="1661540"/>
              <a:ext cx="7048593" cy="4846320"/>
            </a:xfrm>
            <a:custGeom>
              <a:avLst/>
              <a:gdLst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32918 w 7048593"/>
                <a:gd name="connsiteY6" fmla="*/ 1155 h 4846320"/>
                <a:gd name="connsiteX7" fmla="*/ 7047674 w 7048593"/>
                <a:gd name="connsiteY7" fmla="*/ 3255 h 4846320"/>
                <a:gd name="connsiteX8" fmla="*/ 7048593 w 7048593"/>
                <a:gd name="connsiteY8" fmla="*/ 606439 h 4846320"/>
                <a:gd name="connsiteX9" fmla="*/ 7019332 w 7048593"/>
                <a:gd name="connsiteY9" fmla="*/ 606439 h 4846320"/>
                <a:gd name="connsiteX10" fmla="*/ 7019332 w 7048593"/>
                <a:gd name="connsiteY10" fmla="*/ 29589 h 4846320"/>
                <a:gd name="connsiteX11" fmla="*/ 32918 w 7048593"/>
                <a:gd name="connsiteY11" fmla="*/ 34042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7047674 w 7048593"/>
                <a:gd name="connsiteY6" fmla="*/ 3255 h 4846320"/>
                <a:gd name="connsiteX7" fmla="*/ 7048593 w 7048593"/>
                <a:gd name="connsiteY7" fmla="*/ 606439 h 4846320"/>
                <a:gd name="connsiteX8" fmla="*/ 7019332 w 7048593"/>
                <a:gd name="connsiteY8" fmla="*/ 606439 h 4846320"/>
                <a:gd name="connsiteX9" fmla="*/ 7019332 w 7048593"/>
                <a:gd name="connsiteY9" fmla="*/ 29589 h 4846320"/>
                <a:gd name="connsiteX10" fmla="*/ 32918 w 7048593"/>
                <a:gd name="connsiteY10" fmla="*/ 34042 h 4846320"/>
                <a:gd name="connsiteX11" fmla="*/ 32918 w 7048593"/>
                <a:gd name="connsiteY11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7047674 w 7048593"/>
                <a:gd name="connsiteY5" fmla="*/ 3255 h 4846320"/>
                <a:gd name="connsiteX6" fmla="*/ 7048593 w 7048593"/>
                <a:gd name="connsiteY6" fmla="*/ 606439 h 4846320"/>
                <a:gd name="connsiteX7" fmla="*/ 7019332 w 7048593"/>
                <a:gd name="connsiteY7" fmla="*/ 606439 h 4846320"/>
                <a:gd name="connsiteX8" fmla="*/ 7019332 w 7048593"/>
                <a:gd name="connsiteY8" fmla="*/ 29589 h 4846320"/>
                <a:gd name="connsiteX9" fmla="*/ 32918 w 7048593"/>
                <a:gd name="connsiteY9" fmla="*/ 34042 h 4846320"/>
                <a:gd name="connsiteX10" fmla="*/ 32918 w 7048593"/>
                <a:gd name="connsiteY10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1145 h 4846320"/>
                <a:gd name="connsiteX3" fmla="*/ 0 w 7048593"/>
                <a:gd name="connsiteY3" fmla="*/ 0 h 4846320"/>
                <a:gd name="connsiteX4" fmla="*/ 7047674 w 7048593"/>
                <a:gd name="connsiteY4" fmla="*/ 3255 h 4846320"/>
                <a:gd name="connsiteX5" fmla="*/ 7048593 w 7048593"/>
                <a:gd name="connsiteY5" fmla="*/ 606439 h 4846320"/>
                <a:gd name="connsiteX6" fmla="*/ 7019332 w 7048593"/>
                <a:gd name="connsiteY6" fmla="*/ 606439 h 4846320"/>
                <a:gd name="connsiteX7" fmla="*/ 7019332 w 7048593"/>
                <a:gd name="connsiteY7" fmla="*/ 29589 h 4846320"/>
                <a:gd name="connsiteX8" fmla="*/ 32918 w 7048593"/>
                <a:gd name="connsiteY8" fmla="*/ 34042 h 4846320"/>
                <a:gd name="connsiteX9" fmla="*/ 32918 w 7048593"/>
                <a:gd name="connsiteY9" fmla="*/ 4846320 h 484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048593" h="4846320">
                  <a:moveTo>
                    <a:pt x="32918" y="4846320"/>
                  </a:moveTo>
                  <a:lnTo>
                    <a:pt x="0" y="4846320"/>
                  </a:lnTo>
                  <a:lnTo>
                    <a:pt x="0" y="1145"/>
                  </a:lnTo>
                  <a:lnTo>
                    <a:pt x="0" y="0"/>
                  </a:lnTo>
                  <a:lnTo>
                    <a:pt x="7047674" y="3255"/>
                  </a:lnTo>
                  <a:cubicBezTo>
                    <a:pt x="7047980" y="204316"/>
                    <a:pt x="7048287" y="405378"/>
                    <a:pt x="7048593" y="606439"/>
                  </a:cubicBezTo>
                  <a:lnTo>
                    <a:pt x="7019332" y="606439"/>
                  </a:lnTo>
                  <a:lnTo>
                    <a:pt x="7019332" y="29589"/>
                  </a:lnTo>
                  <a:lnTo>
                    <a:pt x="32918" y="34042"/>
                  </a:lnTo>
                  <a:lnTo>
                    <a:pt x="32918" y="48463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7371139" y="1648692"/>
              <a:ext cx="512064" cy="3291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9" name="Stripped at meter base"/>
          <p:cNvGrpSpPr/>
          <p:nvPr/>
        </p:nvGrpSpPr>
        <p:grpSpPr>
          <a:xfrm>
            <a:off x="1273115" y="2833621"/>
            <a:ext cx="6477908" cy="3556039"/>
            <a:chOff x="1273115" y="2833621"/>
            <a:chExt cx="6477908" cy="3556039"/>
          </a:xfrm>
        </p:grpSpPr>
        <p:grpSp>
          <p:nvGrpSpPr>
            <p:cNvPr id="980" name="Group 979"/>
            <p:cNvGrpSpPr/>
            <p:nvPr/>
          </p:nvGrpSpPr>
          <p:grpSpPr>
            <a:xfrm>
              <a:off x="1273115" y="5901421"/>
              <a:ext cx="1321808" cy="469350"/>
              <a:chOff x="1273115" y="5901421"/>
              <a:chExt cx="1321808" cy="469350"/>
            </a:xfrm>
          </p:grpSpPr>
          <p:sp>
            <p:nvSpPr>
              <p:cNvPr id="890" name="Rectangle 889"/>
              <p:cNvSpPr/>
              <p:nvPr/>
            </p:nvSpPr>
            <p:spPr>
              <a:xfrm rot="10800000" flipH="1">
                <a:off x="1276719" y="5901421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1" name="Rectangle 890"/>
              <p:cNvSpPr/>
              <p:nvPr/>
            </p:nvSpPr>
            <p:spPr>
              <a:xfrm rot="5400000">
                <a:off x="1477940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2" name="Rectangle 891"/>
              <p:cNvSpPr/>
              <p:nvPr/>
            </p:nvSpPr>
            <p:spPr>
              <a:xfrm rot="5400000">
                <a:off x="1919637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3" name="Rectangle 892"/>
              <p:cNvSpPr/>
              <p:nvPr/>
            </p:nvSpPr>
            <p:spPr>
              <a:xfrm rot="5400000">
                <a:off x="2360836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2595238" y="6341511"/>
              <a:ext cx="4398623" cy="29261"/>
              <a:chOff x="2595238" y="6341511"/>
              <a:chExt cx="4398623" cy="29261"/>
            </a:xfrm>
          </p:grpSpPr>
          <p:grpSp>
            <p:nvGrpSpPr>
              <p:cNvPr id="196" name="Group 195"/>
              <p:cNvGrpSpPr/>
              <p:nvPr/>
            </p:nvGrpSpPr>
            <p:grpSpPr>
              <a:xfrm>
                <a:off x="2595238" y="6341511"/>
                <a:ext cx="2196475" cy="29261"/>
                <a:chOff x="2595238" y="6341511"/>
                <a:chExt cx="2196475" cy="29261"/>
              </a:xfrm>
            </p:grpSpPr>
            <p:sp>
              <p:nvSpPr>
                <p:cNvPr id="1023" name="Rectangle 1022"/>
                <p:cNvSpPr/>
                <p:nvPr/>
              </p:nvSpPr>
              <p:spPr>
                <a:xfrm rot="5400000">
                  <a:off x="2800063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4" name="Rectangle 1023"/>
                <p:cNvSpPr/>
                <p:nvPr/>
              </p:nvSpPr>
              <p:spPr>
                <a:xfrm rot="5400000">
                  <a:off x="323758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5" name="Rectangle 1024"/>
                <p:cNvSpPr/>
                <p:nvPr/>
              </p:nvSpPr>
              <p:spPr>
                <a:xfrm rot="5400000">
                  <a:off x="3678467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6" name="Rectangle 1025"/>
                <p:cNvSpPr/>
                <p:nvPr/>
              </p:nvSpPr>
              <p:spPr>
                <a:xfrm rot="5400000">
                  <a:off x="411737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7" name="Rectangle 1026"/>
                <p:cNvSpPr/>
                <p:nvPr/>
              </p:nvSpPr>
              <p:spPr>
                <a:xfrm rot="5400000">
                  <a:off x="4557626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8" name="Group 1027"/>
              <p:cNvGrpSpPr/>
              <p:nvPr/>
            </p:nvGrpSpPr>
            <p:grpSpPr>
              <a:xfrm>
                <a:off x="4797386" y="6341511"/>
                <a:ext cx="2196475" cy="29261"/>
                <a:chOff x="2595238" y="6341511"/>
                <a:chExt cx="2196475" cy="29261"/>
              </a:xfrm>
            </p:grpSpPr>
            <p:sp>
              <p:nvSpPr>
                <p:cNvPr id="1029" name="Rectangle 1028"/>
                <p:cNvSpPr/>
                <p:nvPr/>
              </p:nvSpPr>
              <p:spPr>
                <a:xfrm rot="5400000">
                  <a:off x="2800063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0" name="Rectangle 1029"/>
                <p:cNvSpPr/>
                <p:nvPr/>
              </p:nvSpPr>
              <p:spPr>
                <a:xfrm rot="5400000">
                  <a:off x="323758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1" name="Rectangle 1030"/>
                <p:cNvSpPr/>
                <p:nvPr/>
              </p:nvSpPr>
              <p:spPr>
                <a:xfrm rot="5400000">
                  <a:off x="3678467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2" name="Rectangle 1031"/>
                <p:cNvSpPr/>
                <p:nvPr/>
              </p:nvSpPr>
              <p:spPr>
                <a:xfrm rot="5400000">
                  <a:off x="411737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3" name="Rectangle 1032"/>
                <p:cNvSpPr/>
                <p:nvPr/>
              </p:nvSpPr>
              <p:spPr>
                <a:xfrm rot="5400000">
                  <a:off x="4557626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35" name="Rectangle 1034"/>
            <p:cNvSpPr/>
            <p:nvPr/>
          </p:nvSpPr>
          <p:spPr>
            <a:xfrm rot="5400000">
              <a:off x="7203856" y="6134673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Rectangle 1035"/>
            <p:cNvSpPr/>
            <p:nvPr/>
          </p:nvSpPr>
          <p:spPr>
            <a:xfrm rot="5400000">
              <a:off x="7548737" y="6190146"/>
              <a:ext cx="60662" cy="338365"/>
            </a:xfrm>
            <a:prstGeom prst="rect">
              <a:avLst/>
            </a:prstGeom>
            <a:blipFill>
              <a:blip r:embed="rId3"/>
              <a:srcRect/>
              <a:stretch>
                <a:fillRect l="11779" t="-38422" r="32323" b="8705"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7720499" y="5045067"/>
              <a:ext cx="29261" cy="1319751"/>
              <a:chOff x="7720499" y="5045067"/>
              <a:chExt cx="29261" cy="1319751"/>
            </a:xfrm>
          </p:grpSpPr>
          <p:sp>
            <p:nvSpPr>
              <p:cNvPr id="1034" name="Rectangle 1033"/>
              <p:cNvSpPr/>
              <p:nvPr/>
            </p:nvSpPr>
            <p:spPr>
              <a:xfrm rot="10800000" flipV="1">
                <a:off x="7720499" y="5925906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7" name="Rectangle 1036"/>
              <p:cNvSpPr/>
              <p:nvPr/>
            </p:nvSpPr>
            <p:spPr>
              <a:xfrm rot="10800000" flipV="1">
                <a:off x="7720499" y="5486994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8" name="Rectangle 1037"/>
              <p:cNvSpPr/>
              <p:nvPr/>
            </p:nvSpPr>
            <p:spPr>
              <a:xfrm rot="10800000" flipV="1">
                <a:off x="7720499" y="5045067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9" name="Group 1038"/>
            <p:cNvGrpSpPr/>
            <p:nvPr/>
          </p:nvGrpSpPr>
          <p:grpSpPr>
            <a:xfrm>
              <a:off x="7719640" y="3723126"/>
              <a:ext cx="29261" cy="1319751"/>
              <a:chOff x="7720499" y="5045067"/>
              <a:chExt cx="29261" cy="1319751"/>
            </a:xfrm>
          </p:grpSpPr>
          <p:sp>
            <p:nvSpPr>
              <p:cNvPr id="1040" name="Rectangle 1039"/>
              <p:cNvSpPr/>
              <p:nvPr/>
            </p:nvSpPr>
            <p:spPr>
              <a:xfrm rot="10800000" flipV="1">
                <a:off x="7720499" y="5925906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1" name="Rectangle 1040"/>
              <p:cNvSpPr/>
              <p:nvPr/>
            </p:nvSpPr>
            <p:spPr>
              <a:xfrm rot="10800000" flipV="1">
                <a:off x="7720499" y="5486994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2" name="Rectangle 1041"/>
              <p:cNvSpPr/>
              <p:nvPr/>
            </p:nvSpPr>
            <p:spPr>
              <a:xfrm rot="10800000" flipV="1">
                <a:off x="7720499" y="5045067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4" name="Rectangle 1043"/>
            <p:cNvSpPr/>
            <p:nvPr/>
          </p:nvSpPr>
          <p:spPr>
            <a:xfrm rot="5400000" flipH="1" flipV="1">
              <a:off x="7545283" y="2673601"/>
              <a:ext cx="45719" cy="365760"/>
            </a:xfrm>
            <a:prstGeom prst="rect">
              <a:avLst/>
            </a:prstGeom>
            <a:blipFill>
              <a:blip r:embed="rId3"/>
              <a:srcRect/>
              <a:stretch>
                <a:fillRect l="35994" t="-16410" r="13"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1044"/>
            <p:cNvSpPr/>
            <p:nvPr/>
          </p:nvSpPr>
          <p:spPr>
            <a:xfrm rot="10800000" flipV="1">
              <a:off x="7719177" y="2836724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1045"/>
            <p:cNvSpPr/>
            <p:nvPr/>
          </p:nvSpPr>
          <p:spPr>
            <a:xfrm rot="10800000" flipV="1">
              <a:off x="7720819" y="3279010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7" name="Ground at meter base"/>
          <p:cNvGrpSpPr/>
          <p:nvPr/>
        </p:nvGrpSpPr>
        <p:grpSpPr>
          <a:xfrm>
            <a:off x="172866" y="6425401"/>
            <a:ext cx="432369" cy="252067"/>
            <a:chOff x="209659" y="2441118"/>
            <a:chExt cx="432369" cy="252067"/>
          </a:xfrm>
        </p:grpSpPr>
        <p:sp>
          <p:nvSpPr>
            <p:cNvPr id="1048" name="Rounded Rectangle 1032"/>
            <p:cNvSpPr/>
            <p:nvPr/>
          </p:nvSpPr>
          <p:spPr>
            <a:xfrm>
              <a:off x="251256" y="2441118"/>
              <a:ext cx="390772" cy="159232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356299 h 1356299"/>
                <a:gd name="connsiteX1" fmla="*/ 97017 w 239948"/>
                <a:gd name="connsiteY1" fmla="*/ 25453 h 1356299"/>
                <a:gd name="connsiteX2" fmla="*/ 217252 w 239948"/>
                <a:gd name="connsiteY2" fmla="*/ 248690 h 1356299"/>
                <a:gd name="connsiteX3" fmla="*/ 239948 w 239948"/>
                <a:gd name="connsiteY3" fmla="*/ 248690 h 1356299"/>
                <a:gd name="connsiteX0" fmla="*/ 0 w 239948"/>
                <a:gd name="connsiteY0" fmla="*/ 1107609 h 1107609"/>
                <a:gd name="connsiteX1" fmla="*/ 81494 w 239948"/>
                <a:gd name="connsiteY1" fmla="*/ 143833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256527 h 1256527"/>
                <a:gd name="connsiteX1" fmla="*/ 81494 w 239948"/>
                <a:gd name="connsiteY1" fmla="*/ 292751 h 1256527"/>
                <a:gd name="connsiteX2" fmla="*/ 217252 w 239948"/>
                <a:gd name="connsiteY2" fmla="*/ 148918 h 1256527"/>
                <a:gd name="connsiteX3" fmla="*/ 239948 w 239948"/>
                <a:gd name="connsiteY3" fmla="*/ 148918 h 1256527"/>
                <a:gd name="connsiteX0" fmla="*/ 0 w 239948"/>
                <a:gd name="connsiteY0" fmla="*/ 1594391 h 1594391"/>
                <a:gd name="connsiteX1" fmla="*/ 65971 w 239948"/>
                <a:gd name="connsiteY1" fmla="*/ 190129 h 1594391"/>
                <a:gd name="connsiteX2" fmla="*/ 217252 w 239948"/>
                <a:gd name="connsiteY2" fmla="*/ 486782 h 1594391"/>
                <a:gd name="connsiteX3" fmla="*/ 239948 w 239948"/>
                <a:gd name="connsiteY3" fmla="*/ 486782 h 1594391"/>
                <a:gd name="connsiteX0" fmla="*/ 0 w 239948"/>
                <a:gd name="connsiteY0" fmla="*/ 1450847 h 1450847"/>
                <a:gd name="connsiteX1" fmla="*/ 65971 w 239948"/>
                <a:gd name="connsiteY1" fmla="*/ 46585 h 1450847"/>
                <a:gd name="connsiteX2" fmla="*/ 239948 w 239948"/>
                <a:gd name="connsiteY2" fmla="*/ 343238 h 1450847"/>
                <a:gd name="connsiteX0" fmla="*/ 0 w 239948"/>
                <a:gd name="connsiteY0" fmla="*/ 1918947 h 1918947"/>
                <a:gd name="connsiteX1" fmla="*/ 65971 w 239948"/>
                <a:gd name="connsiteY1" fmla="*/ 74199 h 1918947"/>
                <a:gd name="connsiteX2" fmla="*/ 239948 w 239948"/>
                <a:gd name="connsiteY2" fmla="*/ 370852 h 1918947"/>
                <a:gd name="connsiteX0" fmla="*/ 95 w 240043"/>
                <a:gd name="connsiteY0" fmla="*/ 1918947 h 1918947"/>
                <a:gd name="connsiteX1" fmla="*/ 66066 w 240043"/>
                <a:gd name="connsiteY1" fmla="*/ 74199 h 1918947"/>
                <a:gd name="connsiteX2" fmla="*/ 240043 w 240043"/>
                <a:gd name="connsiteY2" fmla="*/ 370852 h 1918947"/>
                <a:gd name="connsiteX0" fmla="*/ 109 w 240057"/>
                <a:gd name="connsiteY0" fmla="*/ 1823030 h 1823030"/>
                <a:gd name="connsiteX1" fmla="*/ 62199 w 240057"/>
                <a:gd name="connsiteY1" fmla="*/ 88400 h 1823030"/>
                <a:gd name="connsiteX2" fmla="*/ 240057 w 240057"/>
                <a:gd name="connsiteY2" fmla="*/ 274935 h 1823030"/>
                <a:gd name="connsiteX0" fmla="*/ 58638 w 188440"/>
                <a:gd name="connsiteY0" fmla="*/ 5711013 h 5711013"/>
                <a:gd name="connsiteX1" fmla="*/ 10582 w 188440"/>
                <a:gd name="connsiteY1" fmla="*/ 88404 h 5711013"/>
                <a:gd name="connsiteX2" fmla="*/ 188440 w 188440"/>
                <a:gd name="connsiteY2" fmla="*/ 274939 h 5711013"/>
                <a:gd name="connsiteX0" fmla="*/ 88054 w 217856"/>
                <a:gd name="connsiteY0" fmla="*/ 5711013 h 5711013"/>
                <a:gd name="connsiteX1" fmla="*/ 39998 w 217856"/>
                <a:gd name="connsiteY1" fmla="*/ 88404 h 5711013"/>
                <a:gd name="connsiteX2" fmla="*/ 217856 w 217856"/>
                <a:gd name="connsiteY2" fmla="*/ 274939 h 5711013"/>
                <a:gd name="connsiteX0" fmla="*/ 88054 w 217856"/>
                <a:gd name="connsiteY0" fmla="*/ 6017927 h 6017927"/>
                <a:gd name="connsiteX1" fmla="*/ 39998 w 217856"/>
                <a:gd name="connsiteY1" fmla="*/ 395318 h 6017927"/>
                <a:gd name="connsiteX2" fmla="*/ 217856 w 217856"/>
                <a:gd name="connsiteY2" fmla="*/ 581853 h 6017927"/>
                <a:gd name="connsiteX0" fmla="*/ 57436 w 187238"/>
                <a:gd name="connsiteY0" fmla="*/ 5442209 h 5442209"/>
                <a:gd name="connsiteX1" fmla="*/ 47692 w 187238"/>
                <a:gd name="connsiteY1" fmla="*/ 1308612 h 5442209"/>
                <a:gd name="connsiteX2" fmla="*/ 187238 w 187238"/>
                <a:gd name="connsiteY2" fmla="*/ 6135 h 5442209"/>
                <a:gd name="connsiteX0" fmla="*/ 31979 w 161781"/>
                <a:gd name="connsiteY0" fmla="*/ 5442209 h 5442209"/>
                <a:gd name="connsiteX1" fmla="*/ 22235 w 161781"/>
                <a:gd name="connsiteY1" fmla="*/ 1308612 h 5442209"/>
                <a:gd name="connsiteX2" fmla="*/ 161781 w 161781"/>
                <a:gd name="connsiteY2" fmla="*/ 6135 h 5442209"/>
                <a:gd name="connsiteX0" fmla="*/ 31979 w 161781"/>
                <a:gd name="connsiteY0" fmla="*/ 5451193 h 5451193"/>
                <a:gd name="connsiteX1" fmla="*/ 22235 w 161781"/>
                <a:gd name="connsiteY1" fmla="*/ 1317596 h 5451193"/>
                <a:gd name="connsiteX2" fmla="*/ 161781 w 161781"/>
                <a:gd name="connsiteY2" fmla="*/ 15119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36073 h 5436073"/>
                <a:gd name="connsiteX1" fmla="*/ 22235 w 190515"/>
                <a:gd name="connsiteY1" fmla="*/ 1302476 h 5436073"/>
                <a:gd name="connsiteX2" fmla="*/ 190515 w 190515"/>
                <a:gd name="connsiteY2" fmla="*/ 0 h 5436073"/>
                <a:gd name="connsiteX0" fmla="*/ 74493 w 233029"/>
                <a:gd name="connsiteY0" fmla="*/ 5436073 h 5436073"/>
                <a:gd name="connsiteX1" fmla="*/ 14866 w 233029"/>
                <a:gd name="connsiteY1" fmla="*/ 1355018 h 5436073"/>
                <a:gd name="connsiteX2" fmla="*/ 233029 w 233029"/>
                <a:gd name="connsiteY2" fmla="*/ 0 h 5436073"/>
                <a:gd name="connsiteX0" fmla="*/ 80070 w 238606"/>
                <a:gd name="connsiteY0" fmla="*/ 5436073 h 5436073"/>
                <a:gd name="connsiteX1" fmla="*/ 20443 w 238606"/>
                <a:gd name="connsiteY1" fmla="*/ 1355018 h 5436073"/>
                <a:gd name="connsiteX2" fmla="*/ 238606 w 238606"/>
                <a:gd name="connsiteY2" fmla="*/ 0 h 5436073"/>
                <a:gd name="connsiteX0" fmla="*/ 67336 w 225872"/>
                <a:gd name="connsiteY0" fmla="*/ 5529697 h 5529697"/>
                <a:gd name="connsiteX1" fmla="*/ 22309 w 225872"/>
                <a:gd name="connsiteY1" fmla="*/ 765618 h 5529697"/>
                <a:gd name="connsiteX2" fmla="*/ 225872 w 225872"/>
                <a:gd name="connsiteY2" fmla="*/ 93624 h 5529697"/>
                <a:gd name="connsiteX0" fmla="*/ 54361 w 212897"/>
                <a:gd name="connsiteY0" fmla="*/ 5436073 h 5436073"/>
                <a:gd name="connsiteX1" fmla="*/ 9334 w 212897"/>
                <a:gd name="connsiteY1" fmla="*/ 671994 h 5436073"/>
                <a:gd name="connsiteX2" fmla="*/ 212897 w 212897"/>
                <a:gd name="connsiteY2" fmla="*/ 0 h 5436073"/>
                <a:gd name="connsiteX0" fmla="*/ 33904 w 192440"/>
                <a:gd name="connsiteY0" fmla="*/ 5436073 h 5436073"/>
                <a:gd name="connsiteX1" fmla="*/ 11994 w 192440"/>
                <a:gd name="connsiteY1" fmla="*/ 671994 h 5436073"/>
                <a:gd name="connsiteX2" fmla="*/ 192440 w 192440"/>
                <a:gd name="connsiteY2" fmla="*/ 0 h 5436073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8309 w 177112"/>
                <a:gd name="connsiteY0" fmla="*/ 5583186 h 5583186"/>
                <a:gd name="connsiteX1" fmla="*/ 7615 w 177112"/>
                <a:gd name="connsiteY1" fmla="*/ 1628227 h 5583186"/>
                <a:gd name="connsiteX2" fmla="*/ 177112 w 177112"/>
                <a:gd name="connsiteY2" fmla="*/ 0 h 5583186"/>
                <a:gd name="connsiteX0" fmla="*/ 22865 w 171668"/>
                <a:gd name="connsiteY0" fmla="*/ 5583186 h 5583186"/>
                <a:gd name="connsiteX1" fmla="*/ 2171 w 171668"/>
                <a:gd name="connsiteY1" fmla="*/ 1628227 h 5583186"/>
                <a:gd name="connsiteX2" fmla="*/ 171668 w 171668"/>
                <a:gd name="connsiteY2" fmla="*/ 0 h 5583186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3517 w 173537"/>
                <a:gd name="connsiteY0" fmla="*/ 4900162 h 4900162"/>
                <a:gd name="connsiteX1" fmla="*/ 4040 w 173537"/>
                <a:gd name="connsiteY1" fmla="*/ 1628227 h 4900162"/>
                <a:gd name="connsiteX2" fmla="*/ 173537 w 173537"/>
                <a:gd name="connsiteY2" fmla="*/ 0 h 4900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537" h="4900162">
                  <a:moveTo>
                    <a:pt x="23517" y="4900162"/>
                  </a:moveTo>
                  <a:cubicBezTo>
                    <a:pt x="21577" y="4211833"/>
                    <a:pt x="-11230" y="2507967"/>
                    <a:pt x="4040" y="1628227"/>
                  </a:cubicBezTo>
                  <a:cubicBezTo>
                    <a:pt x="19310" y="748487"/>
                    <a:pt x="35170" y="411057"/>
                    <a:pt x="17353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Isosceles Triangle 1048"/>
            <p:cNvSpPr/>
            <p:nvPr/>
          </p:nvSpPr>
          <p:spPr>
            <a:xfrm flipV="1">
              <a:off x="209659" y="2540683"/>
              <a:ext cx="126321" cy="152502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6" name="Meter"/>
          <p:cNvGrpSpPr/>
          <p:nvPr/>
        </p:nvGrpSpPr>
        <p:grpSpPr>
          <a:xfrm>
            <a:off x="4347611" y="443844"/>
            <a:ext cx="1828800" cy="1828800"/>
            <a:chOff x="3810000" y="7010400"/>
            <a:chExt cx="1828800" cy="1828800"/>
          </a:xfrm>
        </p:grpSpPr>
        <p:sp>
          <p:nvSpPr>
            <p:cNvPr id="527" name="Oval 526"/>
            <p:cNvSpPr/>
            <p:nvPr/>
          </p:nvSpPr>
          <p:spPr>
            <a:xfrm>
              <a:off x="3810000" y="7010400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36"/>
            <p:cNvSpPr/>
            <p:nvPr/>
          </p:nvSpPr>
          <p:spPr>
            <a:xfrm>
              <a:off x="4243722" y="753383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412370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0" name="Rectangle 36"/>
            <p:cNvSpPr/>
            <p:nvPr/>
          </p:nvSpPr>
          <p:spPr>
            <a:xfrm flipV="1">
              <a:off x="4243722" y="8013447"/>
              <a:ext cx="106245" cy="30241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4202561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ectangle 36"/>
            <p:cNvSpPr/>
            <p:nvPr/>
          </p:nvSpPr>
          <p:spPr>
            <a:xfrm flipH="1">
              <a:off x="4841363" y="7533870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Freeform 532"/>
            <p:cNvSpPr/>
            <p:nvPr/>
          </p:nvSpPr>
          <p:spPr>
            <a:xfrm>
              <a:off x="482677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36"/>
            <p:cNvSpPr/>
            <p:nvPr/>
          </p:nvSpPr>
          <p:spPr>
            <a:xfrm flipH="1" flipV="1">
              <a:off x="4841363" y="8009545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ectangle 36"/>
            <p:cNvSpPr/>
            <p:nvPr/>
          </p:nvSpPr>
          <p:spPr>
            <a:xfrm flipH="1">
              <a:off x="5253634" y="752871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Freeform 535"/>
            <p:cNvSpPr/>
            <p:nvPr/>
          </p:nvSpPr>
          <p:spPr>
            <a:xfrm>
              <a:off x="5130908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ectangle 36"/>
            <p:cNvSpPr/>
            <p:nvPr/>
          </p:nvSpPr>
          <p:spPr>
            <a:xfrm flipH="1" flipV="1">
              <a:off x="5253634" y="800954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5158685" y="739306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4205283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4752464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5161407" y="818554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Plus 541"/>
            <p:cNvSpPr/>
            <p:nvPr/>
          </p:nvSpPr>
          <p:spPr>
            <a:xfrm>
              <a:off x="4084227" y="768576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4038600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Rectangle 36"/>
            <p:cNvSpPr/>
            <p:nvPr/>
          </p:nvSpPr>
          <p:spPr>
            <a:xfrm flipV="1">
              <a:off x="3985445" y="7662070"/>
              <a:ext cx="106245" cy="41787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Rectangle 36"/>
            <p:cNvSpPr/>
            <p:nvPr/>
          </p:nvSpPr>
          <p:spPr>
            <a:xfrm rot="16200000" flipH="1" flipV="1">
              <a:off x="4088985" y="7563846"/>
              <a:ext cx="187917" cy="39499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Freeform 545"/>
            <p:cNvSpPr/>
            <p:nvPr/>
          </p:nvSpPr>
          <p:spPr>
            <a:xfrm>
              <a:off x="4261808" y="7855304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4374937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Rectangle 36"/>
            <p:cNvSpPr/>
            <p:nvPr/>
          </p:nvSpPr>
          <p:spPr>
            <a:xfrm rot="10800000" flipV="1">
              <a:off x="4377593" y="8034607"/>
              <a:ext cx="144055" cy="580555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36"/>
            <p:cNvSpPr/>
            <p:nvPr/>
          </p:nvSpPr>
          <p:spPr>
            <a:xfrm rot="5400000" flipV="1">
              <a:off x="4430018" y="7974546"/>
              <a:ext cx="106245" cy="13226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36"/>
            <p:cNvSpPr/>
            <p:nvPr/>
          </p:nvSpPr>
          <p:spPr>
            <a:xfrm rot="16200000" flipV="1">
              <a:off x="4856458" y="8111951"/>
              <a:ext cx="163371" cy="832996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1785" h="2098702">
                  <a:moveTo>
                    <a:pt x="0" y="2098702"/>
                  </a:moveTo>
                  <a:lnTo>
                    <a:pt x="0" y="193702"/>
                  </a:lnTo>
                  <a:cubicBezTo>
                    <a:pt x="148092" y="96852"/>
                    <a:pt x="148541" y="103767"/>
                    <a:pt x="331786" y="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Rectangle 36"/>
            <p:cNvSpPr/>
            <p:nvPr/>
          </p:nvSpPr>
          <p:spPr>
            <a:xfrm rot="10800000">
              <a:off x="4545686" y="7827723"/>
              <a:ext cx="0" cy="164592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4749742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4549273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4706539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4968742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5097674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5307286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Rectangle 36"/>
            <p:cNvSpPr/>
            <p:nvPr/>
          </p:nvSpPr>
          <p:spPr>
            <a:xfrm rot="10800000" flipH="1" flipV="1">
              <a:off x="4589180" y="7294242"/>
              <a:ext cx="541728" cy="771427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Freeform 558"/>
            <p:cNvSpPr/>
            <p:nvPr/>
          </p:nvSpPr>
          <p:spPr>
            <a:xfrm>
              <a:off x="4691223" y="7825186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Rectangle 36"/>
            <p:cNvSpPr/>
            <p:nvPr/>
          </p:nvSpPr>
          <p:spPr>
            <a:xfrm rot="16200000">
              <a:off x="4650689" y="7663248"/>
              <a:ext cx="53843" cy="2743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Rectangle 36"/>
            <p:cNvSpPr/>
            <p:nvPr/>
          </p:nvSpPr>
          <p:spPr>
            <a:xfrm>
              <a:off x="5125193" y="7290432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Freeform 561"/>
            <p:cNvSpPr/>
            <p:nvPr/>
          </p:nvSpPr>
          <p:spPr>
            <a:xfrm>
              <a:off x="5002507" y="7831675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Rectangle 36"/>
            <p:cNvSpPr/>
            <p:nvPr/>
          </p:nvSpPr>
          <p:spPr>
            <a:xfrm rot="5400000" flipH="1" flipV="1">
              <a:off x="5082846" y="7776116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Rectangle 36"/>
            <p:cNvSpPr/>
            <p:nvPr/>
          </p:nvSpPr>
          <p:spPr>
            <a:xfrm flipH="1" flipV="1">
              <a:off x="4810605" y="8011078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Rectangle 36"/>
            <p:cNvSpPr/>
            <p:nvPr/>
          </p:nvSpPr>
          <p:spPr>
            <a:xfrm flipH="1" flipV="1">
              <a:off x="5357166" y="8046720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Rectangle 36"/>
            <p:cNvSpPr/>
            <p:nvPr/>
          </p:nvSpPr>
          <p:spPr>
            <a:xfrm rot="5400000" flipH="1" flipV="1">
              <a:off x="5380026" y="8029481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Rectangle 36"/>
            <p:cNvSpPr/>
            <p:nvPr/>
          </p:nvSpPr>
          <p:spPr>
            <a:xfrm flipH="1" flipV="1">
              <a:off x="5408907" y="8013652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Rectangle 36"/>
            <p:cNvSpPr/>
            <p:nvPr/>
          </p:nvSpPr>
          <p:spPr>
            <a:xfrm rot="5400000" flipH="1" flipV="1">
              <a:off x="5268244" y="7872387"/>
              <a:ext cx="0" cy="29260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Rectangle 36"/>
            <p:cNvSpPr/>
            <p:nvPr/>
          </p:nvSpPr>
          <p:spPr>
            <a:xfrm>
              <a:off x="5354643" y="813748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Plus 569"/>
            <p:cNvSpPr/>
            <p:nvPr/>
          </p:nvSpPr>
          <p:spPr>
            <a:xfrm>
              <a:off x="4377591" y="7564752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Plus 570"/>
            <p:cNvSpPr/>
            <p:nvPr/>
          </p:nvSpPr>
          <p:spPr>
            <a:xfrm>
              <a:off x="4711595" y="7725319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Plus 571"/>
            <p:cNvSpPr/>
            <p:nvPr/>
          </p:nvSpPr>
          <p:spPr>
            <a:xfrm>
              <a:off x="4954469" y="771220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Plus 572"/>
            <p:cNvSpPr/>
            <p:nvPr/>
          </p:nvSpPr>
          <p:spPr>
            <a:xfrm>
              <a:off x="5022545" y="7767758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Plus 573"/>
            <p:cNvSpPr/>
            <p:nvPr/>
          </p:nvSpPr>
          <p:spPr>
            <a:xfrm>
              <a:off x="5291811" y="7625101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69" name="Orange at meter base"/>
          <p:cNvSpPr/>
          <p:nvPr/>
        </p:nvSpPr>
        <p:spPr>
          <a:xfrm>
            <a:off x="1736260" y="3897593"/>
            <a:ext cx="5898895" cy="2302803"/>
          </a:xfrm>
          <a:custGeom>
            <a:avLst/>
            <a:gdLst>
              <a:gd name="connsiteX0" fmla="*/ 5662760 w 5898895"/>
              <a:gd name="connsiteY0" fmla="*/ 0 h 2302803"/>
              <a:gd name="connsiteX1" fmla="*/ 5891360 w 5898895"/>
              <a:gd name="connsiteY1" fmla="*/ 0 h 2302803"/>
              <a:gd name="connsiteX2" fmla="*/ 5891360 w 5898895"/>
              <a:gd name="connsiteY2" fmla="*/ 7755 h 2302803"/>
              <a:gd name="connsiteX3" fmla="*/ 5895014 w 5898895"/>
              <a:gd name="connsiteY3" fmla="*/ 7755 h 2302803"/>
              <a:gd name="connsiteX4" fmla="*/ 5898895 w 5898895"/>
              <a:gd name="connsiteY4" fmla="*/ 2302803 h 2302803"/>
              <a:gd name="connsiteX5" fmla="*/ 736 w 5898895"/>
              <a:gd name="connsiteY5" fmla="*/ 2297274 h 2302803"/>
              <a:gd name="connsiteX6" fmla="*/ 736 w 5898895"/>
              <a:gd name="connsiteY6" fmla="*/ 2296437 h 2302803"/>
              <a:gd name="connsiteX7" fmla="*/ 0 w 5898895"/>
              <a:gd name="connsiteY7" fmla="*/ 2296437 h 2302803"/>
              <a:gd name="connsiteX8" fmla="*/ 0 w 5898895"/>
              <a:gd name="connsiteY8" fmla="*/ 2003828 h 2302803"/>
              <a:gd name="connsiteX9" fmla="*/ 26333 w 5898895"/>
              <a:gd name="connsiteY9" fmla="*/ 2003828 h 2302803"/>
              <a:gd name="connsiteX10" fmla="*/ 26333 w 5898895"/>
              <a:gd name="connsiteY10" fmla="*/ 2270940 h 2302803"/>
              <a:gd name="connsiteX11" fmla="*/ 5858287 w 5898895"/>
              <a:gd name="connsiteY11" fmla="*/ 2254651 h 2302803"/>
              <a:gd name="connsiteX12" fmla="*/ 5862055 w 5898895"/>
              <a:gd name="connsiteY12" fmla="*/ 32918 h 2302803"/>
              <a:gd name="connsiteX13" fmla="*/ 5662760 w 5898895"/>
              <a:gd name="connsiteY13" fmla="*/ 32918 h 2302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98895" h="2302803">
                <a:moveTo>
                  <a:pt x="5662760" y="0"/>
                </a:moveTo>
                <a:lnTo>
                  <a:pt x="5891360" y="0"/>
                </a:lnTo>
                <a:lnTo>
                  <a:pt x="5891360" y="7755"/>
                </a:lnTo>
                <a:lnTo>
                  <a:pt x="5895014" y="7755"/>
                </a:lnTo>
                <a:cubicBezTo>
                  <a:pt x="5895038" y="772771"/>
                  <a:pt x="5898871" y="1537787"/>
                  <a:pt x="5898895" y="2302803"/>
                </a:cubicBezTo>
                <a:lnTo>
                  <a:pt x="736" y="2297274"/>
                </a:lnTo>
                <a:lnTo>
                  <a:pt x="736" y="2296437"/>
                </a:lnTo>
                <a:lnTo>
                  <a:pt x="0" y="2296437"/>
                </a:lnTo>
                <a:lnTo>
                  <a:pt x="0" y="2003828"/>
                </a:lnTo>
                <a:lnTo>
                  <a:pt x="26333" y="2003828"/>
                </a:lnTo>
                <a:lnTo>
                  <a:pt x="26333" y="2270940"/>
                </a:lnTo>
                <a:lnTo>
                  <a:pt x="5858287" y="2254651"/>
                </a:lnTo>
                <a:lnTo>
                  <a:pt x="5862055" y="32918"/>
                </a:lnTo>
                <a:lnTo>
                  <a:pt x="5662760" y="329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49" name="N"/>
          <p:cNvGrpSpPr/>
          <p:nvPr/>
        </p:nvGrpSpPr>
        <p:grpSpPr>
          <a:xfrm>
            <a:off x="845031" y="999809"/>
            <a:ext cx="8364726" cy="4046507"/>
            <a:chOff x="845031" y="999809"/>
            <a:chExt cx="8364726" cy="4046507"/>
          </a:xfrm>
        </p:grpSpPr>
        <p:grpSp>
          <p:nvGrpSpPr>
            <p:cNvPr id="245" name="N"/>
            <p:cNvGrpSpPr/>
            <p:nvPr/>
          </p:nvGrpSpPr>
          <p:grpSpPr>
            <a:xfrm>
              <a:off x="845031" y="999809"/>
              <a:ext cx="8364726" cy="4046507"/>
              <a:chOff x="845031" y="999809"/>
              <a:chExt cx="8364726" cy="4046507"/>
            </a:xfrm>
          </p:grpSpPr>
          <p:sp>
            <p:nvSpPr>
              <p:cNvPr id="1050" name="Rectangle 1049"/>
              <p:cNvSpPr/>
              <p:nvPr/>
            </p:nvSpPr>
            <p:spPr>
              <a:xfrm flipH="1">
                <a:off x="8302772" y="4122986"/>
                <a:ext cx="906985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</a:t>
                </a:r>
                <a:endPara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44" name="N"/>
              <p:cNvGrpSpPr/>
              <p:nvPr/>
            </p:nvGrpSpPr>
            <p:grpSpPr>
              <a:xfrm>
                <a:off x="845031" y="999809"/>
                <a:ext cx="7601613" cy="3662357"/>
                <a:chOff x="845031" y="999809"/>
                <a:chExt cx="7601613" cy="3662357"/>
              </a:xfrm>
            </p:grpSpPr>
            <p:sp>
              <p:nvSpPr>
                <p:cNvPr id="987" name="Freeform 986"/>
                <p:cNvSpPr/>
                <p:nvPr/>
              </p:nvSpPr>
              <p:spPr>
                <a:xfrm rot="10800000" flipH="1">
                  <a:off x="848734" y="3275148"/>
                  <a:ext cx="1965960" cy="32919"/>
                </a:xfrm>
                <a:custGeom>
                  <a:avLst/>
                  <a:gdLst>
                    <a:gd name="connsiteX0" fmla="*/ 1273813 w 2591887"/>
                    <a:gd name="connsiteY0" fmla="*/ 457201 h 457201"/>
                    <a:gd name="connsiteX1" fmla="*/ 1306730 w 2591887"/>
                    <a:gd name="connsiteY1" fmla="*/ 457201 h 457201"/>
                    <a:gd name="connsiteX2" fmla="*/ 1306730 w 2591887"/>
                    <a:gd name="connsiteY2" fmla="*/ 32919 h 457201"/>
                    <a:gd name="connsiteX3" fmla="*/ 2558970 w 2591887"/>
                    <a:gd name="connsiteY3" fmla="*/ 32919 h 457201"/>
                    <a:gd name="connsiteX4" fmla="*/ 2558970 w 2591887"/>
                    <a:gd name="connsiteY4" fmla="*/ 411480 h 457201"/>
                    <a:gd name="connsiteX5" fmla="*/ 2591887 w 2591887"/>
                    <a:gd name="connsiteY5" fmla="*/ 411480 h 457201"/>
                    <a:gd name="connsiteX6" fmla="*/ 2591887 w 2591887"/>
                    <a:gd name="connsiteY6" fmla="*/ 0 h 457201"/>
                    <a:gd name="connsiteX7" fmla="*/ 2558970 w 2591887"/>
                    <a:gd name="connsiteY7" fmla="*/ 0 h 457201"/>
                    <a:gd name="connsiteX8" fmla="*/ 2558970 w 2591887"/>
                    <a:gd name="connsiteY8" fmla="*/ 2 h 457201"/>
                    <a:gd name="connsiteX9" fmla="*/ 1306730 w 2591887"/>
                    <a:gd name="connsiteY9" fmla="*/ 2 h 457201"/>
                    <a:gd name="connsiteX10" fmla="*/ 1306730 w 2591887"/>
                    <a:gd name="connsiteY10" fmla="*/ 1 h 457201"/>
                    <a:gd name="connsiteX11" fmla="*/ 1273813 w 2591887"/>
                    <a:gd name="connsiteY11" fmla="*/ 1 h 457201"/>
                    <a:gd name="connsiteX12" fmla="*/ 1273813 w 2591887"/>
                    <a:gd name="connsiteY12" fmla="*/ 2 h 457201"/>
                    <a:gd name="connsiteX13" fmla="*/ 0 w 2591887"/>
                    <a:gd name="connsiteY13" fmla="*/ 2 h 457201"/>
                    <a:gd name="connsiteX14" fmla="*/ 0 w 2591887"/>
                    <a:gd name="connsiteY14" fmla="*/ 32919 h 457201"/>
                    <a:gd name="connsiteX15" fmla="*/ 1273813 w 2591887"/>
                    <a:gd name="connsiteY15" fmla="*/ 32919 h 457201"/>
                    <a:gd name="connsiteX0" fmla="*/ 1273813 w 2591887"/>
                    <a:gd name="connsiteY0" fmla="*/ 457201 h 457201"/>
                    <a:gd name="connsiteX1" fmla="*/ 1306730 w 2591887"/>
                    <a:gd name="connsiteY1" fmla="*/ 435812 h 457201"/>
                    <a:gd name="connsiteX2" fmla="*/ 1306730 w 2591887"/>
                    <a:gd name="connsiteY2" fmla="*/ 32919 h 457201"/>
                    <a:gd name="connsiteX3" fmla="*/ 2558970 w 2591887"/>
                    <a:gd name="connsiteY3" fmla="*/ 32919 h 457201"/>
                    <a:gd name="connsiteX4" fmla="*/ 2558970 w 2591887"/>
                    <a:gd name="connsiteY4" fmla="*/ 411480 h 457201"/>
                    <a:gd name="connsiteX5" fmla="*/ 2591887 w 2591887"/>
                    <a:gd name="connsiteY5" fmla="*/ 411480 h 457201"/>
                    <a:gd name="connsiteX6" fmla="*/ 2591887 w 2591887"/>
                    <a:gd name="connsiteY6" fmla="*/ 0 h 457201"/>
                    <a:gd name="connsiteX7" fmla="*/ 2558970 w 2591887"/>
                    <a:gd name="connsiteY7" fmla="*/ 0 h 457201"/>
                    <a:gd name="connsiteX8" fmla="*/ 2558970 w 2591887"/>
                    <a:gd name="connsiteY8" fmla="*/ 2 h 457201"/>
                    <a:gd name="connsiteX9" fmla="*/ 1306730 w 2591887"/>
                    <a:gd name="connsiteY9" fmla="*/ 2 h 457201"/>
                    <a:gd name="connsiteX10" fmla="*/ 1306730 w 2591887"/>
                    <a:gd name="connsiteY10" fmla="*/ 1 h 457201"/>
                    <a:gd name="connsiteX11" fmla="*/ 1273813 w 2591887"/>
                    <a:gd name="connsiteY11" fmla="*/ 1 h 457201"/>
                    <a:gd name="connsiteX12" fmla="*/ 1273813 w 2591887"/>
                    <a:gd name="connsiteY12" fmla="*/ 2 h 457201"/>
                    <a:gd name="connsiteX13" fmla="*/ 0 w 2591887"/>
                    <a:gd name="connsiteY13" fmla="*/ 2 h 457201"/>
                    <a:gd name="connsiteX14" fmla="*/ 0 w 2591887"/>
                    <a:gd name="connsiteY14" fmla="*/ 32919 h 457201"/>
                    <a:gd name="connsiteX15" fmla="*/ 1273813 w 2591887"/>
                    <a:gd name="connsiteY15" fmla="*/ 32919 h 457201"/>
                    <a:gd name="connsiteX16" fmla="*/ 1273813 w 2591887"/>
                    <a:gd name="connsiteY16" fmla="*/ 457201 h 457201"/>
                    <a:gd name="connsiteX0" fmla="*/ 1273813 w 2591887"/>
                    <a:gd name="connsiteY0" fmla="*/ 438485 h 438485"/>
                    <a:gd name="connsiteX1" fmla="*/ 1306730 w 2591887"/>
                    <a:gd name="connsiteY1" fmla="*/ 435812 h 438485"/>
                    <a:gd name="connsiteX2" fmla="*/ 1306730 w 2591887"/>
                    <a:gd name="connsiteY2" fmla="*/ 32919 h 438485"/>
                    <a:gd name="connsiteX3" fmla="*/ 2558970 w 2591887"/>
                    <a:gd name="connsiteY3" fmla="*/ 32919 h 438485"/>
                    <a:gd name="connsiteX4" fmla="*/ 2558970 w 2591887"/>
                    <a:gd name="connsiteY4" fmla="*/ 411480 h 438485"/>
                    <a:gd name="connsiteX5" fmla="*/ 2591887 w 2591887"/>
                    <a:gd name="connsiteY5" fmla="*/ 411480 h 438485"/>
                    <a:gd name="connsiteX6" fmla="*/ 2591887 w 2591887"/>
                    <a:gd name="connsiteY6" fmla="*/ 0 h 438485"/>
                    <a:gd name="connsiteX7" fmla="*/ 2558970 w 2591887"/>
                    <a:gd name="connsiteY7" fmla="*/ 0 h 438485"/>
                    <a:gd name="connsiteX8" fmla="*/ 2558970 w 2591887"/>
                    <a:gd name="connsiteY8" fmla="*/ 2 h 438485"/>
                    <a:gd name="connsiteX9" fmla="*/ 1306730 w 2591887"/>
                    <a:gd name="connsiteY9" fmla="*/ 2 h 438485"/>
                    <a:gd name="connsiteX10" fmla="*/ 1306730 w 2591887"/>
                    <a:gd name="connsiteY10" fmla="*/ 1 h 438485"/>
                    <a:gd name="connsiteX11" fmla="*/ 1273813 w 2591887"/>
                    <a:gd name="connsiteY11" fmla="*/ 1 h 438485"/>
                    <a:gd name="connsiteX12" fmla="*/ 1273813 w 2591887"/>
                    <a:gd name="connsiteY12" fmla="*/ 2 h 438485"/>
                    <a:gd name="connsiteX13" fmla="*/ 0 w 2591887"/>
                    <a:gd name="connsiteY13" fmla="*/ 2 h 438485"/>
                    <a:gd name="connsiteX14" fmla="*/ 0 w 2591887"/>
                    <a:gd name="connsiteY14" fmla="*/ 32919 h 438485"/>
                    <a:gd name="connsiteX15" fmla="*/ 1273813 w 2591887"/>
                    <a:gd name="connsiteY15" fmla="*/ 32919 h 438485"/>
                    <a:gd name="connsiteX16" fmla="*/ 1273813 w 2591887"/>
                    <a:gd name="connsiteY16" fmla="*/ 438485 h 438485"/>
                    <a:gd name="connsiteX0" fmla="*/ 1273813 w 2594560"/>
                    <a:gd name="connsiteY0" fmla="*/ 438485 h 438485"/>
                    <a:gd name="connsiteX1" fmla="*/ 1306730 w 2594560"/>
                    <a:gd name="connsiteY1" fmla="*/ 435812 h 438485"/>
                    <a:gd name="connsiteX2" fmla="*/ 1306730 w 2594560"/>
                    <a:gd name="connsiteY2" fmla="*/ 32919 h 438485"/>
                    <a:gd name="connsiteX3" fmla="*/ 2558970 w 2594560"/>
                    <a:gd name="connsiteY3" fmla="*/ 32919 h 438485"/>
                    <a:gd name="connsiteX4" fmla="*/ 2558970 w 2594560"/>
                    <a:gd name="connsiteY4" fmla="*/ 411480 h 438485"/>
                    <a:gd name="connsiteX5" fmla="*/ 2594560 w 2594560"/>
                    <a:gd name="connsiteY5" fmla="*/ 427522 h 438485"/>
                    <a:gd name="connsiteX6" fmla="*/ 2591887 w 2594560"/>
                    <a:gd name="connsiteY6" fmla="*/ 0 h 438485"/>
                    <a:gd name="connsiteX7" fmla="*/ 2558970 w 2594560"/>
                    <a:gd name="connsiteY7" fmla="*/ 0 h 438485"/>
                    <a:gd name="connsiteX8" fmla="*/ 2558970 w 2594560"/>
                    <a:gd name="connsiteY8" fmla="*/ 2 h 438485"/>
                    <a:gd name="connsiteX9" fmla="*/ 1306730 w 2594560"/>
                    <a:gd name="connsiteY9" fmla="*/ 2 h 438485"/>
                    <a:gd name="connsiteX10" fmla="*/ 1306730 w 2594560"/>
                    <a:gd name="connsiteY10" fmla="*/ 1 h 438485"/>
                    <a:gd name="connsiteX11" fmla="*/ 1273813 w 2594560"/>
                    <a:gd name="connsiteY11" fmla="*/ 1 h 438485"/>
                    <a:gd name="connsiteX12" fmla="*/ 1273813 w 2594560"/>
                    <a:gd name="connsiteY12" fmla="*/ 2 h 438485"/>
                    <a:gd name="connsiteX13" fmla="*/ 0 w 2594560"/>
                    <a:gd name="connsiteY13" fmla="*/ 2 h 438485"/>
                    <a:gd name="connsiteX14" fmla="*/ 0 w 2594560"/>
                    <a:gd name="connsiteY14" fmla="*/ 32919 h 438485"/>
                    <a:gd name="connsiteX15" fmla="*/ 1273813 w 2594560"/>
                    <a:gd name="connsiteY15" fmla="*/ 32919 h 438485"/>
                    <a:gd name="connsiteX16" fmla="*/ 1273813 w 2594560"/>
                    <a:gd name="connsiteY16" fmla="*/ 438485 h 438485"/>
                    <a:gd name="connsiteX0" fmla="*/ 1273813 w 2594560"/>
                    <a:gd name="connsiteY0" fmla="*/ 438485 h 438485"/>
                    <a:gd name="connsiteX1" fmla="*/ 1306730 w 2594560"/>
                    <a:gd name="connsiteY1" fmla="*/ 435812 h 438485"/>
                    <a:gd name="connsiteX2" fmla="*/ 1306730 w 2594560"/>
                    <a:gd name="connsiteY2" fmla="*/ 32919 h 438485"/>
                    <a:gd name="connsiteX3" fmla="*/ 2558970 w 2594560"/>
                    <a:gd name="connsiteY3" fmla="*/ 32919 h 438485"/>
                    <a:gd name="connsiteX4" fmla="*/ 2558970 w 2594560"/>
                    <a:gd name="connsiteY4" fmla="*/ 427522 h 438485"/>
                    <a:gd name="connsiteX5" fmla="*/ 2594560 w 2594560"/>
                    <a:gd name="connsiteY5" fmla="*/ 427522 h 438485"/>
                    <a:gd name="connsiteX6" fmla="*/ 2591887 w 2594560"/>
                    <a:gd name="connsiteY6" fmla="*/ 0 h 438485"/>
                    <a:gd name="connsiteX7" fmla="*/ 2558970 w 2594560"/>
                    <a:gd name="connsiteY7" fmla="*/ 0 h 438485"/>
                    <a:gd name="connsiteX8" fmla="*/ 2558970 w 2594560"/>
                    <a:gd name="connsiteY8" fmla="*/ 2 h 438485"/>
                    <a:gd name="connsiteX9" fmla="*/ 1306730 w 2594560"/>
                    <a:gd name="connsiteY9" fmla="*/ 2 h 438485"/>
                    <a:gd name="connsiteX10" fmla="*/ 1306730 w 2594560"/>
                    <a:gd name="connsiteY10" fmla="*/ 1 h 438485"/>
                    <a:gd name="connsiteX11" fmla="*/ 1273813 w 2594560"/>
                    <a:gd name="connsiteY11" fmla="*/ 1 h 438485"/>
                    <a:gd name="connsiteX12" fmla="*/ 1273813 w 2594560"/>
                    <a:gd name="connsiteY12" fmla="*/ 2 h 438485"/>
                    <a:gd name="connsiteX13" fmla="*/ 0 w 2594560"/>
                    <a:gd name="connsiteY13" fmla="*/ 2 h 438485"/>
                    <a:gd name="connsiteX14" fmla="*/ 0 w 2594560"/>
                    <a:gd name="connsiteY14" fmla="*/ 32919 h 438485"/>
                    <a:gd name="connsiteX15" fmla="*/ 1273813 w 2594560"/>
                    <a:gd name="connsiteY15" fmla="*/ 32919 h 438485"/>
                    <a:gd name="connsiteX16" fmla="*/ 1273813 w 2594560"/>
                    <a:gd name="connsiteY16" fmla="*/ 438485 h 438485"/>
                    <a:gd name="connsiteX0" fmla="*/ 1273813 w 2594560"/>
                    <a:gd name="connsiteY0" fmla="*/ 32919 h 435812"/>
                    <a:gd name="connsiteX1" fmla="*/ 1306730 w 2594560"/>
                    <a:gd name="connsiteY1" fmla="*/ 435812 h 435812"/>
                    <a:gd name="connsiteX2" fmla="*/ 1306730 w 2594560"/>
                    <a:gd name="connsiteY2" fmla="*/ 32919 h 435812"/>
                    <a:gd name="connsiteX3" fmla="*/ 2558970 w 2594560"/>
                    <a:gd name="connsiteY3" fmla="*/ 32919 h 435812"/>
                    <a:gd name="connsiteX4" fmla="*/ 2558970 w 2594560"/>
                    <a:gd name="connsiteY4" fmla="*/ 427522 h 435812"/>
                    <a:gd name="connsiteX5" fmla="*/ 2594560 w 2594560"/>
                    <a:gd name="connsiteY5" fmla="*/ 427522 h 435812"/>
                    <a:gd name="connsiteX6" fmla="*/ 2591887 w 2594560"/>
                    <a:gd name="connsiteY6" fmla="*/ 0 h 435812"/>
                    <a:gd name="connsiteX7" fmla="*/ 2558970 w 2594560"/>
                    <a:gd name="connsiteY7" fmla="*/ 0 h 435812"/>
                    <a:gd name="connsiteX8" fmla="*/ 2558970 w 2594560"/>
                    <a:gd name="connsiteY8" fmla="*/ 2 h 435812"/>
                    <a:gd name="connsiteX9" fmla="*/ 1306730 w 2594560"/>
                    <a:gd name="connsiteY9" fmla="*/ 2 h 435812"/>
                    <a:gd name="connsiteX10" fmla="*/ 1306730 w 2594560"/>
                    <a:gd name="connsiteY10" fmla="*/ 1 h 435812"/>
                    <a:gd name="connsiteX11" fmla="*/ 1273813 w 2594560"/>
                    <a:gd name="connsiteY11" fmla="*/ 1 h 435812"/>
                    <a:gd name="connsiteX12" fmla="*/ 1273813 w 2594560"/>
                    <a:gd name="connsiteY12" fmla="*/ 2 h 435812"/>
                    <a:gd name="connsiteX13" fmla="*/ 0 w 2594560"/>
                    <a:gd name="connsiteY13" fmla="*/ 2 h 435812"/>
                    <a:gd name="connsiteX14" fmla="*/ 0 w 2594560"/>
                    <a:gd name="connsiteY14" fmla="*/ 32919 h 435812"/>
                    <a:gd name="connsiteX15" fmla="*/ 1273813 w 2594560"/>
                    <a:gd name="connsiteY15" fmla="*/ 32919 h 435812"/>
                    <a:gd name="connsiteX0" fmla="*/ 1273813 w 2594560"/>
                    <a:gd name="connsiteY0" fmla="*/ 32919 h 427522"/>
                    <a:gd name="connsiteX1" fmla="*/ 1306730 w 2594560"/>
                    <a:gd name="connsiteY1" fmla="*/ 32919 h 427522"/>
                    <a:gd name="connsiteX2" fmla="*/ 2558970 w 2594560"/>
                    <a:gd name="connsiteY2" fmla="*/ 32919 h 427522"/>
                    <a:gd name="connsiteX3" fmla="*/ 2558970 w 2594560"/>
                    <a:gd name="connsiteY3" fmla="*/ 427522 h 427522"/>
                    <a:gd name="connsiteX4" fmla="*/ 2594560 w 2594560"/>
                    <a:gd name="connsiteY4" fmla="*/ 427522 h 427522"/>
                    <a:gd name="connsiteX5" fmla="*/ 2591887 w 2594560"/>
                    <a:gd name="connsiteY5" fmla="*/ 0 h 427522"/>
                    <a:gd name="connsiteX6" fmla="*/ 2558970 w 2594560"/>
                    <a:gd name="connsiteY6" fmla="*/ 0 h 427522"/>
                    <a:gd name="connsiteX7" fmla="*/ 2558970 w 2594560"/>
                    <a:gd name="connsiteY7" fmla="*/ 2 h 427522"/>
                    <a:gd name="connsiteX8" fmla="*/ 1306730 w 2594560"/>
                    <a:gd name="connsiteY8" fmla="*/ 2 h 427522"/>
                    <a:gd name="connsiteX9" fmla="*/ 1306730 w 2594560"/>
                    <a:gd name="connsiteY9" fmla="*/ 1 h 427522"/>
                    <a:gd name="connsiteX10" fmla="*/ 1273813 w 2594560"/>
                    <a:gd name="connsiteY10" fmla="*/ 1 h 427522"/>
                    <a:gd name="connsiteX11" fmla="*/ 1273813 w 2594560"/>
                    <a:gd name="connsiteY11" fmla="*/ 2 h 427522"/>
                    <a:gd name="connsiteX12" fmla="*/ 0 w 2594560"/>
                    <a:gd name="connsiteY12" fmla="*/ 2 h 427522"/>
                    <a:gd name="connsiteX13" fmla="*/ 0 w 2594560"/>
                    <a:gd name="connsiteY13" fmla="*/ 32919 h 427522"/>
                    <a:gd name="connsiteX14" fmla="*/ 1273813 w 2594560"/>
                    <a:gd name="connsiteY14" fmla="*/ 32919 h 427522"/>
                    <a:gd name="connsiteX0" fmla="*/ 1273813 w 2591887"/>
                    <a:gd name="connsiteY0" fmla="*/ 32919 h 427522"/>
                    <a:gd name="connsiteX1" fmla="*/ 1306730 w 2591887"/>
                    <a:gd name="connsiteY1" fmla="*/ 32919 h 427522"/>
                    <a:gd name="connsiteX2" fmla="*/ 2558970 w 2591887"/>
                    <a:gd name="connsiteY2" fmla="*/ 32919 h 427522"/>
                    <a:gd name="connsiteX3" fmla="*/ 2558970 w 2591887"/>
                    <a:gd name="connsiteY3" fmla="*/ 427522 h 427522"/>
                    <a:gd name="connsiteX4" fmla="*/ 2591887 w 2591887"/>
                    <a:gd name="connsiteY4" fmla="*/ 0 h 427522"/>
                    <a:gd name="connsiteX5" fmla="*/ 2558970 w 2591887"/>
                    <a:gd name="connsiteY5" fmla="*/ 0 h 427522"/>
                    <a:gd name="connsiteX6" fmla="*/ 2558970 w 2591887"/>
                    <a:gd name="connsiteY6" fmla="*/ 2 h 427522"/>
                    <a:gd name="connsiteX7" fmla="*/ 1306730 w 2591887"/>
                    <a:gd name="connsiteY7" fmla="*/ 2 h 427522"/>
                    <a:gd name="connsiteX8" fmla="*/ 1306730 w 2591887"/>
                    <a:gd name="connsiteY8" fmla="*/ 1 h 427522"/>
                    <a:gd name="connsiteX9" fmla="*/ 1273813 w 2591887"/>
                    <a:gd name="connsiteY9" fmla="*/ 1 h 427522"/>
                    <a:gd name="connsiteX10" fmla="*/ 1273813 w 2591887"/>
                    <a:gd name="connsiteY10" fmla="*/ 2 h 427522"/>
                    <a:gd name="connsiteX11" fmla="*/ 0 w 2591887"/>
                    <a:gd name="connsiteY11" fmla="*/ 2 h 427522"/>
                    <a:gd name="connsiteX12" fmla="*/ 0 w 2591887"/>
                    <a:gd name="connsiteY12" fmla="*/ 32919 h 427522"/>
                    <a:gd name="connsiteX13" fmla="*/ 1273813 w 2591887"/>
                    <a:gd name="connsiteY13" fmla="*/ 32919 h 427522"/>
                    <a:gd name="connsiteX0" fmla="*/ 1273813 w 2591887"/>
                    <a:gd name="connsiteY0" fmla="*/ 32919 h 32919"/>
                    <a:gd name="connsiteX1" fmla="*/ 1306730 w 2591887"/>
                    <a:gd name="connsiteY1" fmla="*/ 32919 h 32919"/>
                    <a:gd name="connsiteX2" fmla="*/ 2558970 w 2591887"/>
                    <a:gd name="connsiteY2" fmla="*/ 32919 h 32919"/>
                    <a:gd name="connsiteX3" fmla="*/ 2591887 w 2591887"/>
                    <a:gd name="connsiteY3" fmla="*/ 0 h 32919"/>
                    <a:gd name="connsiteX4" fmla="*/ 2558970 w 2591887"/>
                    <a:gd name="connsiteY4" fmla="*/ 0 h 32919"/>
                    <a:gd name="connsiteX5" fmla="*/ 2558970 w 2591887"/>
                    <a:gd name="connsiteY5" fmla="*/ 2 h 32919"/>
                    <a:gd name="connsiteX6" fmla="*/ 1306730 w 2591887"/>
                    <a:gd name="connsiteY6" fmla="*/ 2 h 32919"/>
                    <a:gd name="connsiteX7" fmla="*/ 1306730 w 2591887"/>
                    <a:gd name="connsiteY7" fmla="*/ 1 h 32919"/>
                    <a:gd name="connsiteX8" fmla="*/ 1273813 w 2591887"/>
                    <a:gd name="connsiteY8" fmla="*/ 1 h 32919"/>
                    <a:gd name="connsiteX9" fmla="*/ 1273813 w 2591887"/>
                    <a:gd name="connsiteY9" fmla="*/ 2 h 32919"/>
                    <a:gd name="connsiteX10" fmla="*/ 0 w 2591887"/>
                    <a:gd name="connsiteY10" fmla="*/ 2 h 32919"/>
                    <a:gd name="connsiteX11" fmla="*/ 0 w 2591887"/>
                    <a:gd name="connsiteY11" fmla="*/ 32919 h 32919"/>
                    <a:gd name="connsiteX12" fmla="*/ 1273813 w 2591887"/>
                    <a:gd name="connsiteY12" fmla="*/ 32919 h 329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591887" h="32919">
                      <a:moveTo>
                        <a:pt x="1273813" y="32919"/>
                      </a:moveTo>
                      <a:lnTo>
                        <a:pt x="1306730" y="32919"/>
                      </a:lnTo>
                      <a:lnTo>
                        <a:pt x="2558970" y="32919"/>
                      </a:lnTo>
                      <a:lnTo>
                        <a:pt x="2591887" y="0"/>
                      </a:lnTo>
                      <a:lnTo>
                        <a:pt x="2558970" y="0"/>
                      </a:lnTo>
                      <a:lnTo>
                        <a:pt x="2558970" y="2"/>
                      </a:lnTo>
                      <a:lnTo>
                        <a:pt x="1306730" y="2"/>
                      </a:lnTo>
                      <a:lnTo>
                        <a:pt x="1306730" y="1"/>
                      </a:lnTo>
                      <a:lnTo>
                        <a:pt x="1273813" y="1"/>
                      </a:lnTo>
                      <a:lnTo>
                        <a:pt x="1273813" y="2"/>
                      </a:lnTo>
                      <a:lnTo>
                        <a:pt x="0" y="2"/>
                      </a:lnTo>
                      <a:lnTo>
                        <a:pt x="0" y="32919"/>
                      </a:lnTo>
                      <a:lnTo>
                        <a:pt x="1273813" y="32919"/>
                      </a:lnTo>
                      <a:close/>
                    </a:path>
                  </a:pathLst>
                </a:cu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>
                    <a:ln>
                      <a:solidFill>
                        <a:schemeClr val="tx1"/>
                      </a:solidFill>
                    </a:ln>
                  </a:endParaRPr>
                </a:p>
              </p:txBody>
            </p:sp>
            <p:grpSp>
              <p:nvGrpSpPr>
                <p:cNvPr id="242" name="N"/>
                <p:cNvGrpSpPr/>
                <p:nvPr/>
              </p:nvGrpSpPr>
              <p:grpSpPr>
                <a:xfrm>
                  <a:off x="845031" y="999809"/>
                  <a:ext cx="7601613" cy="3662357"/>
                  <a:chOff x="845031" y="999809"/>
                  <a:chExt cx="7601613" cy="3662357"/>
                </a:xfrm>
              </p:grpSpPr>
              <p:sp>
                <p:nvSpPr>
                  <p:cNvPr id="575" name="Freeform 574"/>
                  <p:cNvSpPr/>
                  <p:nvPr/>
                </p:nvSpPr>
                <p:spPr>
                  <a:xfrm rot="10800000" flipH="1">
                    <a:off x="845031" y="1001170"/>
                    <a:ext cx="45719" cy="2309491"/>
                  </a:xfrm>
                  <a:custGeom>
                    <a:avLst/>
                    <a:gdLst>
                      <a:gd name="connsiteX0" fmla="*/ 1 w 7406640"/>
                      <a:gd name="connsiteY0" fmla="*/ 2743200 h 2743200"/>
                      <a:gd name="connsiteX1" fmla="*/ 32918 w 7406640"/>
                      <a:gd name="connsiteY1" fmla="*/ 2743200 h 2743200"/>
                      <a:gd name="connsiteX2" fmla="*/ 32918 w 7406640"/>
                      <a:gd name="connsiteY2" fmla="*/ 32919 h 2743200"/>
                      <a:gd name="connsiteX3" fmla="*/ 7406640 w 7406640"/>
                      <a:gd name="connsiteY3" fmla="*/ 32919 h 2743200"/>
                      <a:gd name="connsiteX4" fmla="*/ 7406640 w 7406640"/>
                      <a:gd name="connsiteY4" fmla="*/ 2 h 2743200"/>
                      <a:gd name="connsiteX5" fmla="*/ 32918 w 7406640"/>
                      <a:gd name="connsiteY5" fmla="*/ 2 h 2743200"/>
                      <a:gd name="connsiteX6" fmla="*/ 32918 w 7406640"/>
                      <a:gd name="connsiteY6" fmla="*/ 0 h 2743200"/>
                      <a:gd name="connsiteX7" fmla="*/ 1 w 7406640"/>
                      <a:gd name="connsiteY7" fmla="*/ 0 h 2743200"/>
                      <a:gd name="connsiteX8" fmla="*/ 1 w 7406640"/>
                      <a:gd name="connsiteY8" fmla="*/ 2 h 2743200"/>
                      <a:gd name="connsiteX9" fmla="*/ 0 w 7406640"/>
                      <a:gd name="connsiteY9" fmla="*/ 2 h 2743200"/>
                      <a:gd name="connsiteX10" fmla="*/ 0 w 7406640"/>
                      <a:gd name="connsiteY10" fmla="*/ 32919 h 2743200"/>
                      <a:gd name="connsiteX11" fmla="*/ 1 w 7406640"/>
                      <a:gd name="connsiteY11" fmla="*/ 32919 h 2743200"/>
                      <a:gd name="connsiteX0" fmla="*/ 1 w 7406640"/>
                      <a:gd name="connsiteY0" fmla="*/ 2743200 h 2743200"/>
                      <a:gd name="connsiteX1" fmla="*/ 32918 w 7406640"/>
                      <a:gd name="connsiteY1" fmla="*/ 2612189 h 2743200"/>
                      <a:gd name="connsiteX2" fmla="*/ 32918 w 7406640"/>
                      <a:gd name="connsiteY2" fmla="*/ 32919 h 2743200"/>
                      <a:gd name="connsiteX3" fmla="*/ 7406640 w 7406640"/>
                      <a:gd name="connsiteY3" fmla="*/ 32919 h 2743200"/>
                      <a:gd name="connsiteX4" fmla="*/ 7406640 w 7406640"/>
                      <a:gd name="connsiteY4" fmla="*/ 2 h 2743200"/>
                      <a:gd name="connsiteX5" fmla="*/ 32918 w 7406640"/>
                      <a:gd name="connsiteY5" fmla="*/ 2 h 2743200"/>
                      <a:gd name="connsiteX6" fmla="*/ 32918 w 7406640"/>
                      <a:gd name="connsiteY6" fmla="*/ 0 h 2743200"/>
                      <a:gd name="connsiteX7" fmla="*/ 1 w 7406640"/>
                      <a:gd name="connsiteY7" fmla="*/ 0 h 2743200"/>
                      <a:gd name="connsiteX8" fmla="*/ 1 w 7406640"/>
                      <a:gd name="connsiteY8" fmla="*/ 2 h 2743200"/>
                      <a:gd name="connsiteX9" fmla="*/ 0 w 7406640"/>
                      <a:gd name="connsiteY9" fmla="*/ 2 h 2743200"/>
                      <a:gd name="connsiteX10" fmla="*/ 0 w 7406640"/>
                      <a:gd name="connsiteY10" fmla="*/ 32919 h 2743200"/>
                      <a:gd name="connsiteX11" fmla="*/ 1 w 7406640"/>
                      <a:gd name="connsiteY11" fmla="*/ 32919 h 2743200"/>
                      <a:gd name="connsiteX12" fmla="*/ 1 w 7406640"/>
                      <a:gd name="connsiteY12" fmla="*/ 2743200 h 2743200"/>
                      <a:gd name="connsiteX0" fmla="*/ 1 w 7406640"/>
                      <a:gd name="connsiteY0" fmla="*/ 2614863 h 2614863"/>
                      <a:gd name="connsiteX1" fmla="*/ 32918 w 7406640"/>
                      <a:gd name="connsiteY1" fmla="*/ 2612189 h 2614863"/>
                      <a:gd name="connsiteX2" fmla="*/ 32918 w 7406640"/>
                      <a:gd name="connsiteY2" fmla="*/ 32919 h 2614863"/>
                      <a:gd name="connsiteX3" fmla="*/ 7406640 w 7406640"/>
                      <a:gd name="connsiteY3" fmla="*/ 32919 h 2614863"/>
                      <a:gd name="connsiteX4" fmla="*/ 7406640 w 7406640"/>
                      <a:gd name="connsiteY4" fmla="*/ 2 h 2614863"/>
                      <a:gd name="connsiteX5" fmla="*/ 32918 w 7406640"/>
                      <a:gd name="connsiteY5" fmla="*/ 2 h 2614863"/>
                      <a:gd name="connsiteX6" fmla="*/ 32918 w 7406640"/>
                      <a:gd name="connsiteY6" fmla="*/ 0 h 2614863"/>
                      <a:gd name="connsiteX7" fmla="*/ 1 w 7406640"/>
                      <a:gd name="connsiteY7" fmla="*/ 0 h 2614863"/>
                      <a:gd name="connsiteX8" fmla="*/ 1 w 7406640"/>
                      <a:gd name="connsiteY8" fmla="*/ 2 h 2614863"/>
                      <a:gd name="connsiteX9" fmla="*/ 0 w 7406640"/>
                      <a:gd name="connsiteY9" fmla="*/ 2 h 2614863"/>
                      <a:gd name="connsiteX10" fmla="*/ 0 w 7406640"/>
                      <a:gd name="connsiteY10" fmla="*/ 32919 h 2614863"/>
                      <a:gd name="connsiteX11" fmla="*/ 1 w 7406640"/>
                      <a:gd name="connsiteY11" fmla="*/ 32919 h 2614863"/>
                      <a:gd name="connsiteX12" fmla="*/ 1 w 7406640"/>
                      <a:gd name="connsiteY12" fmla="*/ 2614863 h 2614863"/>
                      <a:gd name="connsiteX0" fmla="*/ 1 w 7406640"/>
                      <a:gd name="connsiteY0" fmla="*/ 2614863 h 2630905"/>
                      <a:gd name="connsiteX1" fmla="*/ 35592 w 7406640"/>
                      <a:gd name="connsiteY1" fmla="*/ 2630905 h 2630905"/>
                      <a:gd name="connsiteX2" fmla="*/ 32918 w 7406640"/>
                      <a:gd name="connsiteY2" fmla="*/ 32919 h 2630905"/>
                      <a:gd name="connsiteX3" fmla="*/ 7406640 w 7406640"/>
                      <a:gd name="connsiteY3" fmla="*/ 32919 h 2630905"/>
                      <a:gd name="connsiteX4" fmla="*/ 7406640 w 7406640"/>
                      <a:gd name="connsiteY4" fmla="*/ 2 h 2630905"/>
                      <a:gd name="connsiteX5" fmla="*/ 32918 w 7406640"/>
                      <a:gd name="connsiteY5" fmla="*/ 2 h 2630905"/>
                      <a:gd name="connsiteX6" fmla="*/ 32918 w 7406640"/>
                      <a:gd name="connsiteY6" fmla="*/ 0 h 2630905"/>
                      <a:gd name="connsiteX7" fmla="*/ 1 w 7406640"/>
                      <a:gd name="connsiteY7" fmla="*/ 0 h 2630905"/>
                      <a:gd name="connsiteX8" fmla="*/ 1 w 7406640"/>
                      <a:gd name="connsiteY8" fmla="*/ 2 h 2630905"/>
                      <a:gd name="connsiteX9" fmla="*/ 0 w 7406640"/>
                      <a:gd name="connsiteY9" fmla="*/ 2 h 2630905"/>
                      <a:gd name="connsiteX10" fmla="*/ 0 w 7406640"/>
                      <a:gd name="connsiteY10" fmla="*/ 32919 h 2630905"/>
                      <a:gd name="connsiteX11" fmla="*/ 1 w 7406640"/>
                      <a:gd name="connsiteY11" fmla="*/ 32919 h 2630905"/>
                      <a:gd name="connsiteX12" fmla="*/ 1 w 7406640"/>
                      <a:gd name="connsiteY12" fmla="*/ 2614863 h 2630905"/>
                      <a:gd name="connsiteX0" fmla="*/ 0 w 7409312"/>
                      <a:gd name="connsiteY0" fmla="*/ 2636252 h 2636252"/>
                      <a:gd name="connsiteX1" fmla="*/ 38264 w 7409312"/>
                      <a:gd name="connsiteY1" fmla="*/ 2630905 h 2636252"/>
                      <a:gd name="connsiteX2" fmla="*/ 35590 w 7409312"/>
                      <a:gd name="connsiteY2" fmla="*/ 32919 h 2636252"/>
                      <a:gd name="connsiteX3" fmla="*/ 7409312 w 7409312"/>
                      <a:gd name="connsiteY3" fmla="*/ 32919 h 2636252"/>
                      <a:gd name="connsiteX4" fmla="*/ 7409312 w 7409312"/>
                      <a:gd name="connsiteY4" fmla="*/ 2 h 2636252"/>
                      <a:gd name="connsiteX5" fmla="*/ 35590 w 7409312"/>
                      <a:gd name="connsiteY5" fmla="*/ 2 h 2636252"/>
                      <a:gd name="connsiteX6" fmla="*/ 35590 w 7409312"/>
                      <a:gd name="connsiteY6" fmla="*/ 0 h 2636252"/>
                      <a:gd name="connsiteX7" fmla="*/ 2673 w 7409312"/>
                      <a:gd name="connsiteY7" fmla="*/ 0 h 2636252"/>
                      <a:gd name="connsiteX8" fmla="*/ 2673 w 7409312"/>
                      <a:gd name="connsiteY8" fmla="*/ 2 h 2636252"/>
                      <a:gd name="connsiteX9" fmla="*/ 2672 w 7409312"/>
                      <a:gd name="connsiteY9" fmla="*/ 2 h 2636252"/>
                      <a:gd name="connsiteX10" fmla="*/ 2672 w 7409312"/>
                      <a:gd name="connsiteY10" fmla="*/ 32919 h 2636252"/>
                      <a:gd name="connsiteX11" fmla="*/ 2673 w 7409312"/>
                      <a:gd name="connsiteY11" fmla="*/ 32919 h 2636252"/>
                      <a:gd name="connsiteX12" fmla="*/ 0 w 7409312"/>
                      <a:gd name="connsiteY12" fmla="*/ 2636252 h 2636252"/>
                      <a:gd name="connsiteX0" fmla="*/ 0 w 7409312"/>
                      <a:gd name="connsiteY0" fmla="*/ 2636252 h 2636252"/>
                      <a:gd name="connsiteX1" fmla="*/ 38264 w 7409312"/>
                      <a:gd name="connsiteY1" fmla="*/ 2630905 h 2636252"/>
                      <a:gd name="connsiteX2" fmla="*/ 33488 w 7409312"/>
                      <a:gd name="connsiteY2" fmla="*/ 35021 h 2636252"/>
                      <a:gd name="connsiteX3" fmla="*/ 7409312 w 7409312"/>
                      <a:gd name="connsiteY3" fmla="*/ 32919 h 2636252"/>
                      <a:gd name="connsiteX4" fmla="*/ 7409312 w 7409312"/>
                      <a:gd name="connsiteY4" fmla="*/ 2 h 2636252"/>
                      <a:gd name="connsiteX5" fmla="*/ 35590 w 7409312"/>
                      <a:gd name="connsiteY5" fmla="*/ 2 h 2636252"/>
                      <a:gd name="connsiteX6" fmla="*/ 35590 w 7409312"/>
                      <a:gd name="connsiteY6" fmla="*/ 0 h 2636252"/>
                      <a:gd name="connsiteX7" fmla="*/ 2673 w 7409312"/>
                      <a:gd name="connsiteY7" fmla="*/ 0 h 2636252"/>
                      <a:gd name="connsiteX8" fmla="*/ 2673 w 7409312"/>
                      <a:gd name="connsiteY8" fmla="*/ 2 h 2636252"/>
                      <a:gd name="connsiteX9" fmla="*/ 2672 w 7409312"/>
                      <a:gd name="connsiteY9" fmla="*/ 2 h 2636252"/>
                      <a:gd name="connsiteX10" fmla="*/ 2672 w 7409312"/>
                      <a:gd name="connsiteY10" fmla="*/ 32919 h 2636252"/>
                      <a:gd name="connsiteX11" fmla="*/ 2673 w 7409312"/>
                      <a:gd name="connsiteY11" fmla="*/ 32919 h 2636252"/>
                      <a:gd name="connsiteX12" fmla="*/ 0 w 7409312"/>
                      <a:gd name="connsiteY12" fmla="*/ 2636252 h 2636252"/>
                      <a:gd name="connsiteX0" fmla="*/ 512092 w 7921404"/>
                      <a:gd name="connsiteY0" fmla="*/ 2636252 h 2636252"/>
                      <a:gd name="connsiteX1" fmla="*/ 550356 w 7921404"/>
                      <a:gd name="connsiteY1" fmla="*/ 2630905 h 2636252"/>
                      <a:gd name="connsiteX2" fmla="*/ 548445 w 7921404"/>
                      <a:gd name="connsiteY2" fmla="*/ 284624 h 2636252"/>
                      <a:gd name="connsiteX3" fmla="*/ 545580 w 7921404"/>
                      <a:gd name="connsiteY3" fmla="*/ 35021 h 2636252"/>
                      <a:gd name="connsiteX4" fmla="*/ 7921404 w 7921404"/>
                      <a:gd name="connsiteY4" fmla="*/ 32919 h 2636252"/>
                      <a:gd name="connsiteX5" fmla="*/ 7921404 w 7921404"/>
                      <a:gd name="connsiteY5" fmla="*/ 2 h 2636252"/>
                      <a:gd name="connsiteX6" fmla="*/ 547682 w 7921404"/>
                      <a:gd name="connsiteY6" fmla="*/ 2 h 2636252"/>
                      <a:gd name="connsiteX7" fmla="*/ 547682 w 7921404"/>
                      <a:gd name="connsiteY7" fmla="*/ 0 h 2636252"/>
                      <a:gd name="connsiteX8" fmla="*/ 514765 w 7921404"/>
                      <a:gd name="connsiteY8" fmla="*/ 0 h 2636252"/>
                      <a:gd name="connsiteX9" fmla="*/ 514765 w 7921404"/>
                      <a:gd name="connsiteY9" fmla="*/ 2 h 2636252"/>
                      <a:gd name="connsiteX10" fmla="*/ 514764 w 7921404"/>
                      <a:gd name="connsiteY10" fmla="*/ 2 h 2636252"/>
                      <a:gd name="connsiteX11" fmla="*/ 514764 w 7921404"/>
                      <a:gd name="connsiteY11" fmla="*/ 32919 h 2636252"/>
                      <a:gd name="connsiteX12" fmla="*/ 514765 w 7921404"/>
                      <a:gd name="connsiteY12" fmla="*/ 32919 h 2636252"/>
                      <a:gd name="connsiteX13" fmla="*/ 512092 w 7921404"/>
                      <a:gd name="connsiteY13" fmla="*/ 2636252 h 2636252"/>
                      <a:gd name="connsiteX0" fmla="*/ 512092 w 7921404"/>
                      <a:gd name="connsiteY0" fmla="*/ 2636252 h 2636252"/>
                      <a:gd name="connsiteX1" fmla="*/ 550356 w 7921404"/>
                      <a:gd name="connsiteY1" fmla="*/ 2630905 h 2636252"/>
                      <a:gd name="connsiteX2" fmla="*/ 548445 w 7921404"/>
                      <a:gd name="connsiteY2" fmla="*/ 284624 h 2636252"/>
                      <a:gd name="connsiteX3" fmla="*/ 545580 w 7921404"/>
                      <a:gd name="connsiteY3" fmla="*/ 35021 h 2636252"/>
                      <a:gd name="connsiteX4" fmla="*/ 7921404 w 7921404"/>
                      <a:gd name="connsiteY4" fmla="*/ 32919 h 2636252"/>
                      <a:gd name="connsiteX5" fmla="*/ 7921404 w 7921404"/>
                      <a:gd name="connsiteY5" fmla="*/ 2 h 2636252"/>
                      <a:gd name="connsiteX6" fmla="*/ 547682 w 7921404"/>
                      <a:gd name="connsiteY6" fmla="*/ 2 h 2636252"/>
                      <a:gd name="connsiteX7" fmla="*/ 547682 w 7921404"/>
                      <a:gd name="connsiteY7" fmla="*/ 0 h 2636252"/>
                      <a:gd name="connsiteX8" fmla="*/ 514765 w 7921404"/>
                      <a:gd name="connsiteY8" fmla="*/ 0 h 2636252"/>
                      <a:gd name="connsiteX9" fmla="*/ 514765 w 7921404"/>
                      <a:gd name="connsiteY9" fmla="*/ 2 h 2636252"/>
                      <a:gd name="connsiteX10" fmla="*/ 514764 w 7921404"/>
                      <a:gd name="connsiteY10" fmla="*/ 2 h 2636252"/>
                      <a:gd name="connsiteX11" fmla="*/ 514764 w 7921404"/>
                      <a:gd name="connsiteY11" fmla="*/ 32919 h 2636252"/>
                      <a:gd name="connsiteX12" fmla="*/ 514765 w 7921404"/>
                      <a:gd name="connsiteY12" fmla="*/ 32919 h 2636252"/>
                      <a:gd name="connsiteX13" fmla="*/ 510608 w 7921404"/>
                      <a:gd name="connsiteY13" fmla="*/ 238378 h 2636252"/>
                      <a:gd name="connsiteX14" fmla="*/ 512092 w 7921404"/>
                      <a:gd name="connsiteY14" fmla="*/ 2636252 h 2636252"/>
                      <a:gd name="connsiteX0" fmla="*/ 512092 w 7921404"/>
                      <a:gd name="connsiteY0" fmla="*/ 2636252 h 2636252"/>
                      <a:gd name="connsiteX1" fmla="*/ 550356 w 7921404"/>
                      <a:gd name="connsiteY1" fmla="*/ 2630905 h 2636252"/>
                      <a:gd name="connsiteX2" fmla="*/ 548445 w 7921404"/>
                      <a:gd name="connsiteY2" fmla="*/ 284624 h 2636252"/>
                      <a:gd name="connsiteX3" fmla="*/ 545580 w 7921404"/>
                      <a:gd name="connsiteY3" fmla="*/ 35021 h 2636252"/>
                      <a:gd name="connsiteX4" fmla="*/ 7921404 w 7921404"/>
                      <a:gd name="connsiteY4" fmla="*/ 32919 h 2636252"/>
                      <a:gd name="connsiteX5" fmla="*/ 7921404 w 7921404"/>
                      <a:gd name="connsiteY5" fmla="*/ 2 h 2636252"/>
                      <a:gd name="connsiteX6" fmla="*/ 547682 w 7921404"/>
                      <a:gd name="connsiteY6" fmla="*/ 2 h 2636252"/>
                      <a:gd name="connsiteX7" fmla="*/ 547682 w 7921404"/>
                      <a:gd name="connsiteY7" fmla="*/ 0 h 2636252"/>
                      <a:gd name="connsiteX8" fmla="*/ 514765 w 7921404"/>
                      <a:gd name="connsiteY8" fmla="*/ 0 h 2636252"/>
                      <a:gd name="connsiteX9" fmla="*/ 514765 w 7921404"/>
                      <a:gd name="connsiteY9" fmla="*/ 2 h 2636252"/>
                      <a:gd name="connsiteX10" fmla="*/ 514764 w 7921404"/>
                      <a:gd name="connsiteY10" fmla="*/ 2 h 2636252"/>
                      <a:gd name="connsiteX11" fmla="*/ 514764 w 7921404"/>
                      <a:gd name="connsiteY11" fmla="*/ 32919 h 2636252"/>
                      <a:gd name="connsiteX12" fmla="*/ 514765 w 7921404"/>
                      <a:gd name="connsiteY12" fmla="*/ 32919 h 2636252"/>
                      <a:gd name="connsiteX13" fmla="*/ 510608 w 7921404"/>
                      <a:gd name="connsiteY13" fmla="*/ 238378 h 2636252"/>
                      <a:gd name="connsiteX14" fmla="*/ 512092 w 7921404"/>
                      <a:gd name="connsiteY14" fmla="*/ 2636252 h 2636252"/>
                      <a:gd name="connsiteX0" fmla="*/ 442490 w 7851802"/>
                      <a:gd name="connsiteY0" fmla="*/ 2636252 h 2636252"/>
                      <a:gd name="connsiteX1" fmla="*/ 480754 w 7851802"/>
                      <a:gd name="connsiteY1" fmla="*/ 2630905 h 2636252"/>
                      <a:gd name="connsiteX2" fmla="*/ 478843 w 7851802"/>
                      <a:gd name="connsiteY2" fmla="*/ 284624 h 2636252"/>
                      <a:gd name="connsiteX3" fmla="*/ 475978 w 7851802"/>
                      <a:gd name="connsiteY3" fmla="*/ 35021 h 2636252"/>
                      <a:gd name="connsiteX4" fmla="*/ 7851802 w 7851802"/>
                      <a:gd name="connsiteY4" fmla="*/ 32919 h 2636252"/>
                      <a:gd name="connsiteX5" fmla="*/ 7851802 w 7851802"/>
                      <a:gd name="connsiteY5" fmla="*/ 2 h 2636252"/>
                      <a:gd name="connsiteX6" fmla="*/ 478080 w 7851802"/>
                      <a:gd name="connsiteY6" fmla="*/ 2 h 2636252"/>
                      <a:gd name="connsiteX7" fmla="*/ 478080 w 7851802"/>
                      <a:gd name="connsiteY7" fmla="*/ 0 h 2636252"/>
                      <a:gd name="connsiteX8" fmla="*/ 445163 w 7851802"/>
                      <a:gd name="connsiteY8" fmla="*/ 0 h 2636252"/>
                      <a:gd name="connsiteX9" fmla="*/ 445163 w 7851802"/>
                      <a:gd name="connsiteY9" fmla="*/ 2 h 2636252"/>
                      <a:gd name="connsiteX10" fmla="*/ 445162 w 7851802"/>
                      <a:gd name="connsiteY10" fmla="*/ 2 h 2636252"/>
                      <a:gd name="connsiteX11" fmla="*/ 445162 w 7851802"/>
                      <a:gd name="connsiteY11" fmla="*/ 32919 h 2636252"/>
                      <a:gd name="connsiteX12" fmla="*/ 445163 w 7851802"/>
                      <a:gd name="connsiteY12" fmla="*/ 32919 h 2636252"/>
                      <a:gd name="connsiteX13" fmla="*/ 441006 w 7851802"/>
                      <a:gd name="connsiteY13" fmla="*/ 238378 h 2636252"/>
                      <a:gd name="connsiteX14" fmla="*/ 442490 w 7851802"/>
                      <a:gd name="connsiteY14" fmla="*/ 2636252 h 2636252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37074 w 7410796"/>
                      <a:gd name="connsiteY5" fmla="*/ 2 h 2636252"/>
                      <a:gd name="connsiteX6" fmla="*/ 37074 w 7410796"/>
                      <a:gd name="connsiteY6" fmla="*/ 0 h 2636252"/>
                      <a:gd name="connsiteX7" fmla="*/ 4157 w 7410796"/>
                      <a:gd name="connsiteY7" fmla="*/ 0 h 2636252"/>
                      <a:gd name="connsiteX8" fmla="*/ 4157 w 7410796"/>
                      <a:gd name="connsiteY8" fmla="*/ 2 h 2636252"/>
                      <a:gd name="connsiteX9" fmla="*/ 4156 w 7410796"/>
                      <a:gd name="connsiteY9" fmla="*/ 2 h 2636252"/>
                      <a:gd name="connsiteX10" fmla="*/ 4156 w 7410796"/>
                      <a:gd name="connsiteY10" fmla="*/ 32919 h 2636252"/>
                      <a:gd name="connsiteX11" fmla="*/ 4157 w 7410796"/>
                      <a:gd name="connsiteY11" fmla="*/ 32919 h 2636252"/>
                      <a:gd name="connsiteX12" fmla="*/ 0 w 7410796"/>
                      <a:gd name="connsiteY12" fmla="*/ 238378 h 2636252"/>
                      <a:gd name="connsiteX13" fmla="*/ 1484 w 7410796"/>
                      <a:gd name="connsiteY13" fmla="*/ 2636252 h 2636252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37074 w 7410796"/>
                      <a:gd name="connsiteY5" fmla="*/ 2 h 2636252"/>
                      <a:gd name="connsiteX6" fmla="*/ 37074 w 7410796"/>
                      <a:gd name="connsiteY6" fmla="*/ 0 h 2636252"/>
                      <a:gd name="connsiteX7" fmla="*/ 4157 w 7410796"/>
                      <a:gd name="connsiteY7" fmla="*/ 0 h 2636252"/>
                      <a:gd name="connsiteX8" fmla="*/ 4157 w 7410796"/>
                      <a:gd name="connsiteY8" fmla="*/ 2 h 2636252"/>
                      <a:gd name="connsiteX9" fmla="*/ 4156 w 7410796"/>
                      <a:gd name="connsiteY9" fmla="*/ 2 h 2636252"/>
                      <a:gd name="connsiteX10" fmla="*/ 4156 w 7410796"/>
                      <a:gd name="connsiteY10" fmla="*/ 32919 h 2636252"/>
                      <a:gd name="connsiteX11" fmla="*/ 0 w 7410796"/>
                      <a:gd name="connsiteY11" fmla="*/ 238378 h 2636252"/>
                      <a:gd name="connsiteX12" fmla="*/ 1484 w 7410796"/>
                      <a:gd name="connsiteY12" fmla="*/ 2636252 h 2636252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37074 w 7410796"/>
                      <a:gd name="connsiteY5" fmla="*/ 2 h 2636252"/>
                      <a:gd name="connsiteX6" fmla="*/ 37074 w 7410796"/>
                      <a:gd name="connsiteY6" fmla="*/ 0 h 2636252"/>
                      <a:gd name="connsiteX7" fmla="*/ 4157 w 7410796"/>
                      <a:gd name="connsiteY7" fmla="*/ 0 h 2636252"/>
                      <a:gd name="connsiteX8" fmla="*/ 4157 w 7410796"/>
                      <a:gd name="connsiteY8" fmla="*/ 2 h 2636252"/>
                      <a:gd name="connsiteX9" fmla="*/ 4156 w 7410796"/>
                      <a:gd name="connsiteY9" fmla="*/ 32919 h 2636252"/>
                      <a:gd name="connsiteX10" fmla="*/ 0 w 7410796"/>
                      <a:gd name="connsiteY10" fmla="*/ 238378 h 2636252"/>
                      <a:gd name="connsiteX11" fmla="*/ 1484 w 7410796"/>
                      <a:gd name="connsiteY11" fmla="*/ 2636252 h 2636252"/>
                      <a:gd name="connsiteX0" fmla="*/ 1484 w 7410796"/>
                      <a:gd name="connsiteY0" fmla="*/ 2666930 h 2666930"/>
                      <a:gd name="connsiteX1" fmla="*/ 39748 w 7410796"/>
                      <a:gd name="connsiteY1" fmla="*/ 2661583 h 2666930"/>
                      <a:gd name="connsiteX2" fmla="*/ 37837 w 7410796"/>
                      <a:gd name="connsiteY2" fmla="*/ 315302 h 2666930"/>
                      <a:gd name="connsiteX3" fmla="*/ 7410796 w 7410796"/>
                      <a:gd name="connsiteY3" fmla="*/ 63597 h 2666930"/>
                      <a:gd name="connsiteX4" fmla="*/ 7410796 w 7410796"/>
                      <a:gd name="connsiteY4" fmla="*/ 30680 h 2666930"/>
                      <a:gd name="connsiteX5" fmla="*/ 37074 w 7410796"/>
                      <a:gd name="connsiteY5" fmla="*/ 30680 h 2666930"/>
                      <a:gd name="connsiteX6" fmla="*/ 37074 w 7410796"/>
                      <a:gd name="connsiteY6" fmla="*/ 30678 h 2666930"/>
                      <a:gd name="connsiteX7" fmla="*/ 4157 w 7410796"/>
                      <a:gd name="connsiteY7" fmla="*/ 30678 h 2666930"/>
                      <a:gd name="connsiteX8" fmla="*/ 4157 w 7410796"/>
                      <a:gd name="connsiteY8" fmla="*/ 30680 h 2666930"/>
                      <a:gd name="connsiteX9" fmla="*/ 0 w 7410796"/>
                      <a:gd name="connsiteY9" fmla="*/ 269056 h 2666930"/>
                      <a:gd name="connsiteX10" fmla="*/ 1484 w 7410796"/>
                      <a:gd name="connsiteY10" fmla="*/ 2666930 h 2666930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37074 w 7410796"/>
                      <a:gd name="connsiteY5" fmla="*/ 2 h 2636252"/>
                      <a:gd name="connsiteX6" fmla="*/ 37074 w 7410796"/>
                      <a:gd name="connsiteY6" fmla="*/ 0 h 2636252"/>
                      <a:gd name="connsiteX7" fmla="*/ 4157 w 7410796"/>
                      <a:gd name="connsiteY7" fmla="*/ 0 h 2636252"/>
                      <a:gd name="connsiteX8" fmla="*/ 0 w 7410796"/>
                      <a:gd name="connsiteY8" fmla="*/ 238378 h 2636252"/>
                      <a:gd name="connsiteX9" fmla="*/ 1484 w 7410796"/>
                      <a:gd name="connsiteY9" fmla="*/ 2636252 h 2636252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37074 w 7410796"/>
                      <a:gd name="connsiteY5" fmla="*/ 2 h 2636252"/>
                      <a:gd name="connsiteX6" fmla="*/ 4157 w 7410796"/>
                      <a:gd name="connsiteY6" fmla="*/ 0 h 2636252"/>
                      <a:gd name="connsiteX7" fmla="*/ 0 w 7410796"/>
                      <a:gd name="connsiteY7" fmla="*/ 238378 h 2636252"/>
                      <a:gd name="connsiteX8" fmla="*/ 1484 w 7410796"/>
                      <a:gd name="connsiteY8" fmla="*/ 2636252 h 2636252"/>
                      <a:gd name="connsiteX0" fmla="*/ 1484 w 7410796"/>
                      <a:gd name="connsiteY0" fmla="*/ 2636252 h 2636252"/>
                      <a:gd name="connsiteX1" fmla="*/ 39748 w 7410796"/>
                      <a:gd name="connsiteY1" fmla="*/ 2630905 h 2636252"/>
                      <a:gd name="connsiteX2" fmla="*/ 37837 w 7410796"/>
                      <a:gd name="connsiteY2" fmla="*/ 284624 h 2636252"/>
                      <a:gd name="connsiteX3" fmla="*/ 7410796 w 7410796"/>
                      <a:gd name="connsiteY3" fmla="*/ 32919 h 2636252"/>
                      <a:gd name="connsiteX4" fmla="*/ 7410796 w 7410796"/>
                      <a:gd name="connsiteY4" fmla="*/ 2 h 2636252"/>
                      <a:gd name="connsiteX5" fmla="*/ 66503 w 7410796"/>
                      <a:gd name="connsiteY5" fmla="*/ 231229 h 2636252"/>
                      <a:gd name="connsiteX6" fmla="*/ 4157 w 7410796"/>
                      <a:gd name="connsiteY6" fmla="*/ 0 h 2636252"/>
                      <a:gd name="connsiteX7" fmla="*/ 0 w 7410796"/>
                      <a:gd name="connsiteY7" fmla="*/ 238378 h 2636252"/>
                      <a:gd name="connsiteX8" fmla="*/ 1484 w 7410796"/>
                      <a:gd name="connsiteY8" fmla="*/ 2636252 h 2636252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7410796 w 7410796"/>
                      <a:gd name="connsiteY3" fmla="*/ 32917 h 2636250"/>
                      <a:gd name="connsiteX4" fmla="*/ 7410796 w 7410796"/>
                      <a:gd name="connsiteY4" fmla="*/ 0 h 2636250"/>
                      <a:gd name="connsiteX5" fmla="*/ 66503 w 7410796"/>
                      <a:gd name="connsiteY5" fmla="*/ 231227 h 2636250"/>
                      <a:gd name="connsiteX6" fmla="*/ 0 w 7410796"/>
                      <a:gd name="connsiteY6" fmla="*/ 238376 h 2636250"/>
                      <a:gd name="connsiteX7" fmla="*/ 1484 w 7410796"/>
                      <a:gd name="connsiteY7" fmla="*/ 2636250 h 2636250"/>
                      <a:gd name="connsiteX0" fmla="*/ 14217 w 7423529"/>
                      <a:gd name="connsiteY0" fmla="*/ 2636250 h 2636250"/>
                      <a:gd name="connsiteX1" fmla="*/ 52481 w 7423529"/>
                      <a:gd name="connsiteY1" fmla="*/ 2630903 h 2636250"/>
                      <a:gd name="connsiteX2" fmla="*/ 50570 w 7423529"/>
                      <a:gd name="connsiteY2" fmla="*/ 284622 h 2636250"/>
                      <a:gd name="connsiteX3" fmla="*/ 782090 w 7423529"/>
                      <a:gd name="connsiteY3" fmla="*/ 133273 h 2636250"/>
                      <a:gd name="connsiteX4" fmla="*/ 7423529 w 7423529"/>
                      <a:gd name="connsiteY4" fmla="*/ 32917 h 2636250"/>
                      <a:gd name="connsiteX5" fmla="*/ 7423529 w 7423529"/>
                      <a:gd name="connsiteY5" fmla="*/ 0 h 2636250"/>
                      <a:gd name="connsiteX6" fmla="*/ 79236 w 7423529"/>
                      <a:gd name="connsiteY6" fmla="*/ 231227 h 2636250"/>
                      <a:gd name="connsiteX7" fmla="*/ 12733 w 7423529"/>
                      <a:gd name="connsiteY7" fmla="*/ 238376 h 2636250"/>
                      <a:gd name="connsiteX8" fmla="*/ 14217 w 7423529"/>
                      <a:gd name="connsiteY8" fmla="*/ 2636250 h 2636250"/>
                      <a:gd name="connsiteX0" fmla="*/ 12294 w 7421606"/>
                      <a:gd name="connsiteY0" fmla="*/ 2636250 h 2636250"/>
                      <a:gd name="connsiteX1" fmla="*/ 50558 w 7421606"/>
                      <a:gd name="connsiteY1" fmla="*/ 2630903 h 2636250"/>
                      <a:gd name="connsiteX2" fmla="*/ 48647 w 7421606"/>
                      <a:gd name="connsiteY2" fmla="*/ 284622 h 2636250"/>
                      <a:gd name="connsiteX3" fmla="*/ 784371 w 7421606"/>
                      <a:gd name="connsiteY3" fmla="*/ 150090 h 2636250"/>
                      <a:gd name="connsiteX4" fmla="*/ 7421606 w 7421606"/>
                      <a:gd name="connsiteY4" fmla="*/ 32917 h 2636250"/>
                      <a:gd name="connsiteX5" fmla="*/ 7421606 w 7421606"/>
                      <a:gd name="connsiteY5" fmla="*/ 0 h 2636250"/>
                      <a:gd name="connsiteX6" fmla="*/ 77313 w 7421606"/>
                      <a:gd name="connsiteY6" fmla="*/ 231227 h 2636250"/>
                      <a:gd name="connsiteX7" fmla="*/ 10810 w 7421606"/>
                      <a:gd name="connsiteY7" fmla="*/ 238376 h 2636250"/>
                      <a:gd name="connsiteX8" fmla="*/ 12294 w 7421606"/>
                      <a:gd name="connsiteY8" fmla="*/ 2636250 h 2636250"/>
                      <a:gd name="connsiteX0" fmla="*/ 12294 w 7421606"/>
                      <a:gd name="connsiteY0" fmla="*/ 2636250 h 2636250"/>
                      <a:gd name="connsiteX1" fmla="*/ 50558 w 7421606"/>
                      <a:gd name="connsiteY1" fmla="*/ 2630903 h 2636250"/>
                      <a:gd name="connsiteX2" fmla="*/ 48647 w 7421606"/>
                      <a:gd name="connsiteY2" fmla="*/ 284622 h 2636250"/>
                      <a:gd name="connsiteX3" fmla="*/ 784371 w 7421606"/>
                      <a:gd name="connsiteY3" fmla="*/ 150090 h 2636250"/>
                      <a:gd name="connsiteX4" fmla="*/ 7421606 w 7421606"/>
                      <a:gd name="connsiteY4" fmla="*/ 32917 h 2636250"/>
                      <a:gd name="connsiteX5" fmla="*/ 7421606 w 7421606"/>
                      <a:gd name="connsiteY5" fmla="*/ 0 h 2636250"/>
                      <a:gd name="connsiteX6" fmla="*/ 786473 w 7421606"/>
                      <a:gd name="connsiteY6" fmla="*/ 305643 h 2636250"/>
                      <a:gd name="connsiteX7" fmla="*/ 77313 w 7421606"/>
                      <a:gd name="connsiteY7" fmla="*/ 231227 h 2636250"/>
                      <a:gd name="connsiteX8" fmla="*/ 10810 w 7421606"/>
                      <a:gd name="connsiteY8" fmla="*/ 238376 h 2636250"/>
                      <a:gd name="connsiteX9" fmla="*/ 12294 w 7421606"/>
                      <a:gd name="connsiteY9" fmla="*/ 2636250 h 2636250"/>
                      <a:gd name="connsiteX0" fmla="*/ 12294 w 7421606"/>
                      <a:gd name="connsiteY0" fmla="*/ 2636250 h 2636250"/>
                      <a:gd name="connsiteX1" fmla="*/ 50558 w 7421606"/>
                      <a:gd name="connsiteY1" fmla="*/ 2630903 h 2636250"/>
                      <a:gd name="connsiteX2" fmla="*/ 48647 w 7421606"/>
                      <a:gd name="connsiteY2" fmla="*/ 284622 h 2636250"/>
                      <a:gd name="connsiteX3" fmla="*/ 784371 w 7421606"/>
                      <a:gd name="connsiteY3" fmla="*/ 150090 h 2636250"/>
                      <a:gd name="connsiteX4" fmla="*/ 7421606 w 7421606"/>
                      <a:gd name="connsiteY4" fmla="*/ 32917 h 2636250"/>
                      <a:gd name="connsiteX5" fmla="*/ 7421606 w 7421606"/>
                      <a:gd name="connsiteY5" fmla="*/ 0 h 2636250"/>
                      <a:gd name="connsiteX6" fmla="*/ 786473 w 7421606"/>
                      <a:gd name="connsiteY6" fmla="*/ 305643 h 2636250"/>
                      <a:gd name="connsiteX7" fmla="*/ 10047 w 7421606"/>
                      <a:gd name="connsiteY7" fmla="*/ 178676 h 2636250"/>
                      <a:gd name="connsiteX8" fmla="*/ 10810 w 7421606"/>
                      <a:gd name="connsiteY8" fmla="*/ 238376 h 2636250"/>
                      <a:gd name="connsiteX9" fmla="*/ 12294 w 7421606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774324 w 7411559"/>
                      <a:gd name="connsiteY3" fmla="*/ 150090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76426 w 7411559"/>
                      <a:gd name="connsiteY6" fmla="*/ 30564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774324 w 7411559"/>
                      <a:gd name="connsiteY3" fmla="*/ 150090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53303 w 7411559"/>
                      <a:gd name="connsiteY6" fmla="*/ 8282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1083328 w 7411559"/>
                      <a:gd name="connsiteY3" fmla="*/ 290928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53303 w 7411559"/>
                      <a:gd name="connsiteY6" fmla="*/ 8282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1083328 w 7411559"/>
                      <a:gd name="connsiteY3" fmla="*/ 290928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53303 w 7411559"/>
                      <a:gd name="connsiteY6" fmla="*/ 8282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1083328 w 7411559"/>
                      <a:gd name="connsiteY3" fmla="*/ 290928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53303 w 7411559"/>
                      <a:gd name="connsiteY6" fmla="*/ 8282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2247 w 7411559"/>
                      <a:gd name="connsiteY0" fmla="*/ 2636250 h 2636250"/>
                      <a:gd name="connsiteX1" fmla="*/ 40511 w 7411559"/>
                      <a:gd name="connsiteY1" fmla="*/ 2630903 h 2636250"/>
                      <a:gd name="connsiteX2" fmla="*/ 38600 w 7411559"/>
                      <a:gd name="connsiteY2" fmla="*/ 284622 h 2636250"/>
                      <a:gd name="connsiteX3" fmla="*/ 1083328 w 7411559"/>
                      <a:gd name="connsiteY3" fmla="*/ 290928 h 2636250"/>
                      <a:gd name="connsiteX4" fmla="*/ 7411559 w 7411559"/>
                      <a:gd name="connsiteY4" fmla="*/ 32917 h 2636250"/>
                      <a:gd name="connsiteX5" fmla="*/ 7411559 w 7411559"/>
                      <a:gd name="connsiteY5" fmla="*/ 0 h 2636250"/>
                      <a:gd name="connsiteX6" fmla="*/ 753303 w 7411559"/>
                      <a:gd name="connsiteY6" fmla="*/ 82823 h 2636250"/>
                      <a:gd name="connsiteX7" fmla="*/ 0 w 7411559"/>
                      <a:gd name="connsiteY7" fmla="*/ 178676 h 2636250"/>
                      <a:gd name="connsiteX8" fmla="*/ 763 w 7411559"/>
                      <a:gd name="connsiteY8" fmla="*/ 238376 h 2636250"/>
                      <a:gd name="connsiteX9" fmla="*/ 2247 w 7411559"/>
                      <a:gd name="connsiteY9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7410796 w 7410796"/>
                      <a:gd name="connsiteY4" fmla="*/ 32917 h 2636250"/>
                      <a:gd name="connsiteX5" fmla="*/ 7410796 w 7410796"/>
                      <a:gd name="connsiteY5" fmla="*/ 0 h 2636250"/>
                      <a:gd name="connsiteX6" fmla="*/ 752540 w 7410796"/>
                      <a:gd name="connsiteY6" fmla="*/ 82823 h 2636250"/>
                      <a:gd name="connsiteX7" fmla="*/ 0 w 7410796"/>
                      <a:gd name="connsiteY7" fmla="*/ 238376 h 2636250"/>
                      <a:gd name="connsiteX8" fmla="*/ 1484 w 7410796"/>
                      <a:gd name="connsiteY8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7410796 w 7410796"/>
                      <a:gd name="connsiteY4" fmla="*/ 32917 h 2636250"/>
                      <a:gd name="connsiteX5" fmla="*/ 7410796 w 7410796"/>
                      <a:gd name="connsiteY5" fmla="*/ 0 h 2636250"/>
                      <a:gd name="connsiteX6" fmla="*/ 821909 w 7410796"/>
                      <a:gd name="connsiteY6" fmla="*/ 232069 h 2636250"/>
                      <a:gd name="connsiteX7" fmla="*/ 0 w 7410796"/>
                      <a:gd name="connsiteY7" fmla="*/ 238376 h 2636250"/>
                      <a:gd name="connsiteX8" fmla="*/ 1484 w 7410796"/>
                      <a:gd name="connsiteY8" fmla="*/ 2636250 h 2636250"/>
                      <a:gd name="connsiteX0" fmla="*/ 9500 w 7418812"/>
                      <a:gd name="connsiteY0" fmla="*/ 2636250 h 2636250"/>
                      <a:gd name="connsiteX1" fmla="*/ 47764 w 7418812"/>
                      <a:gd name="connsiteY1" fmla="*/ 2630903 h 2636250"/>
                      <a:gd name="connsiteX2" fmla="*/ 45853 w 7418812"/>
                      <a:gd name="connsiteY2" fmla="*/ 284622 h 2636250"/>
                      <a:gd name="connsiteX3" fmla="*/ 1090581 w 7418812"/>
                      <a:gd name="connsiteY3" fmla="*/ 290928 h 2636250"/>
                      <a:gd name="connsiteX4" fmla="*/ 7418812 w 7418812"/>
                      <a:gd name="connsiteY4" fmla="*/ 32917 h 2636250"/>
                      <a:gd name="connsiteX5" fmla="*/ 7418812 w 7418812"/>
                      <a:gd name="connsiteY5" fmla="*/ 0 h 2636250"/>
                      <a:gd name="connsiteX6" fmla="*/ 829925 w 7418812"/>
                      <a:gd name="connsiteY6" fmla="*/ 232069 h 2636250"/>
                      <a:gd name="connsiteX7" fmla="*/ 8016 w 7418812"/>
                      <a:gd name="connsiteY7" fmla="*/ 238376 h 2636250"/>
                      <a:gd name="connsiteX8" fmla="*/ 9500 w 7418812"/>
                      <a:gd name="connsiteY8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7410796 w 7410796"/>
                      <a:gd name="connsiteY4" fmla="*/ 32917 h 2636250"/>
                      <a:gd name="connsiteX5" fmla="*/ 7410796 w 7410796"/>
                      <a:gd name="connsiteY5" fmla="*/ 0 h 2636250"/>
                      <a:gd name="connsiteX6" fmla="*/ 821909 w 7410796"/>
                      <a:gd name="connsiteY6" fmla="*/ 232069 h 2636250"/>
                      <a:gd name="connsiteX7" fmla="*/ 0 w 7410796"/>
                      <a:gd name="connsiteY7" fmla="*/ 238376 h 2636250"/>
                      <a:gd name="connsiteX8" fmla="*/ 1484 w 7410796"/>
                      <a:gd name="connsiteY8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7410796 w 7410796"/>
                      <a:gd name="connsiteY4" fmla="*/ 32917 h 2636250"/>
                      <a:gd name="connsiteX5" fmla="*/ 7410796 w 7410796"/>
                      <a:gd name="connsiteY5" fmla="*/ 0 h 2636250"/>
                      <a:gd name="connsiteX6" fmla="*/ 821909 w 7410796"/>
                      <a:gd name="connsiteY6" fmla="*/ 232069 h 2636250"/>
                      <a:gd name="connsiteX7" fmla="*/ 0 w 7410796"/>
                      <a:gd name="connsiteY7" fmla="*/ 238376 h 2636250"/>
                      <a:gd name="connsiteX8" fmla="*/ 1484 w 7410796"/>
                      <a:gd name="connsiteY8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7410796 w 7410796"/>
                      <a:gd name="connsiteY4" fmla="*/ 32917 h 2636250"/>
                      <a:gd name="connsiteX5" fmla="*/ 7410796 w 7410796"/>
                      <a:gd name="connsiteY5" fmla="*/ 0 h 2636250"/>
                      <a:gd name="connsiteX6" fmla="*/ 821909 w 7410796"/>
                      <a:gd name="connsiteY6" fmla="*/ 232069 h 2636250"/>
                      <a:gd name="connsiteX7" fmla="*/ 0 w 7410796"/>
                      <a:gd name="connsiteY7" fmla="*/ 238376 h 2636250"/>
                      <a:gd name="connsiteX8" fmla="*/ 1484 w 7410796"/>
                      <a:gd name="connsiteY8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821909 w 7410796"/>
                      <a:gd name="connsiteY7" fmla="*/ 232069 h 2636250"/>
                      <a:gd name="connsiteX8" fmla="*/ 0 w 7410796"/>
                      <a:gd name="connsiteY8" fmla="*/ 238376 h 2636250"/>
                      <a:gd name="connsiteX9" fmla="*/ 1484 w 7410796"/>
                      <a:gd name="connsiteY9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2565 w 7410796"/>
                      <a:gd name="connsiteY3" fmla="*/ 290928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635408 w 7410796"/>
                      <a:gd name="connsiteY4" fmla="*/ 27621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969637 w 7410796"/>
                      <a:gd name="connsiteY4" fmla="*/ 337174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723695 w 7410796"/>
                      <a:gd name="connsiteY4" fmla="*/ 316153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1643817 w 7410796"/>
                      <a:gd name="connsiteY7" fmla="*/ 198437 h 2636250"/>
                      <a:gd name="connsiteX8" fmla="*/ 821909 w 7410796"/>
                      <a:gd name="connsiteY8" fmla="*/ 232069 h 2636250"/>
                      <a:gd name="connsiteX9" fmla="*/ 0 w 7410796"/>
                      <a:gd name="connsiteY9" fmla="*/ 238376 h 2636250"/>
                      <a:gd name="connsiteX10" fmla="*/ 1484 w 7410796"/>
                      <a:gd name="connsiteY10" fmla="*/ 2636250 h 2636250"/>
                      <a:gd name="connsiteX0" fmla="*/ 1484 w 7410796"/>
                      <a:gd name="connsiteY0" fmla="*/ 2636250 h 2636250"/>
                      <a:gd name="connsiteX1" fmla="*/ 39748 w 7410796"/>
                      <a:gd name="connsiteY1" fmla="*/ 2630903 h 2636250"/>
                      <a:gd name="connsiteX2" fmla="*/ 37837 w 7410796"/>
                      <a:gd name="connsiteY2" fmla="*/ 284622 h 2636250"/>
                      <a:gd name="connsiteX3" fmla="*/ 1088871 w 7410796"/>
                      <a:gd name="connsiteY3" fmla="*/ 301439 h 2636250"/>
                      <a:gd name="connsiteX4" fmla="*/ 1723695 w 7410796"/>
                      <a:gd name="connsiteY4" fmla="*/ 316153 h 2636250"/>
                      <a:gd name="connsiteX5" fmla="*/ 7410796 w 7410796"/>
                      <a:gd name="connsiteY5" fmla="*/ 32917 h 2636250"/>
                      <a:gd name="connsiteX6" fmla="*/ 7410796 w 7410796"/>
                      <a:gd name="connsiteY6" fmla="*/ 0 h 2636250"/>
                      <a:gd name="connsiteX7" fmla="*/ 2036904 w 7410796"/>
                      <a:gd name="connsiteY7" fmla="*/ 135375 h 2636250"/>
                      <a:gd name="connsiteX8" fmla="*/ 1643817 w 7410796"/>
                      <a:gd name="connsiteY8" fmla="*/ 198437 h 2636250"/>
                      <a:gd name="connsiteX9" fmla="*/ 821909 w 7410796"/>
                      <a:gd name="connsiteY9" fmla="*/ 232069 h 2636250"/>
                      <a:gd name="connsiteX10" fmla="*/ 0 w 7410796"/>
                      <a:gd name="connsiteY10" fmla="*/ 238376 h 2636250"/>
                      <a:gd name="connsiteX11" fmla="*/ 1484 w 7410796"/>
                      <a:gd name="connsiteY11" fmla="*/ 2636250 h 2636250"/>
                      <a:gd name="connsiteX0" fmla="*/ 1484 w 7410796"/>
                      <a:gd name="connsiteY0" fmla="*/ 2664836 h 2664836"/>
                      <a:gd name="connsiteX1" fmla="*/ 39748 w 7410796"/>
                      <a:gd name="connsiteY1" fmla="*/ 2659489 h 2664836"/>
                      <a:gd name="connsiteX2" fmla="*/ 37837 w 7410796"/>
                      <a:gd name="connsiteY2" fmla="*/ 313208 h 2664836"/>
                      <a:gd name="connsiteX3" fmla="*/ 1088871 w 7410796"/>
                      <a:gd name="connsiteY3" fmla="*/ 330025 h 2664836"/>
                      <a:gd name="connsiteX4" fmla="*/ 1723695 w 7410796"/>
                      <a:gd name="connsiteY4" fmla="*/ 344739 h 2664836"/>
                      <a:gd name="connsiteX5" fmla="*/ 7410796 w 7410796"/>
                      <a:gd name="connsiteY5" fmla="*/ 61503 h 2664836"/>
                      <a:gd name="connsiteX6" fmla="*/ 7410796 w 7410796"/>
                      <a:gd name="connsiteY6" fmla="*/ 28586 h 2664836"/>
                      <a:gd name="connsiteX7" fmla="*/ 2007475 w 7410796"/>
                      <a:gd name="connsiteY7" fmla="*/ 0 h 2664836"/>
                      <a:gd name="connsiteX8" fmla="*/ 1643817 w 7410796"/>
                      <a:gd name="connsiteY8" fmla="*/ 227023 h 2664836"/>
                      <a:gd name="connsiteX9" fmla="*/ 821909 w 7410796"/>
                      <a:gd name="connsiteY9" fmla="*/ 260655 h 2664836"/>
                      <a:gd name="connsiteX10" fmla="*/ 0 w 7410796"/>
                      <a:gd name="connsiteY10" fmla="*/ 266962 h 2664836"/>
                      <a:gd name="connsiteX11" fmla="*/ 1484 w 7410796"/>
                      <a:gd name="connsiteY11" fmla="*/ 2664836 h 2664836"/>
                      <a:gd name="connsiteX0" fmla="*/ 1484 w 7410796"/>
                      <a:gd name="connsiteY0" fmla="*/ 2664836 h 2664836"/>
                      <a:gd name="connsiteX1" fmla="*/ 39748 w 7410796"/>
                      <a:gd name="connsiteY1" fmla="*/ 2659489 h 2664836"/>
                      <a:gd name="connsiteX2" fmla="*/ 37837 w 7410796"/>
                      <a:gd name="connsiteY2" fmla="*/ 313208 h 2664836"/>
                      <a:gd name="connsiteX3" fmla="*/ 1088871 w 7410796"/>
                      <a:gd name="connsiteY3" fmla="*/ 330025 h 2664836"/>
                      <a:gd name="connsiteX4" fmla="*/ 1723695 w 7410796"/>
                      <a:gd name="connsiteY4" fmla="*/ 344739 h 2664836"/>
                      <a:gd name="connsiteX5" fmla="*/ 7410796 w 7410796"/>
                      <a:gd name="connsiteY5" fmla="*/ 61503 h 2664836"/>
                      <a:gd name="connsiteX6" fmla="*/ 7410796 w 7410796"/>
                      <a:gd name="connsiteY6" fmla="*/ 28586 h 2664836"/>
                      <a:gd name="connsiteX7" fmla="*/ 2007475 w 7410796"/>
                      <a:gd name="connsiteY7" fmla="*/ 0 h 2664836"/>
                      <a:gd name="connsiteX8" fmla="*/ 1643817 w 7410796"/>
                      <a:gd name="connsiteY8" fmla="*/ 227023 h 2664836"/>
                      <a:gd name="connsiteX9" fmla="*/ 821909 w 7410796"/>
                      <a:gd name="connsiteY9" fmla="*/ 260655 h 2664836"/>
                      <a:gd name="connsiteX10" fmla="*/ 0 w 7410796"/>
                      <a:gd name="connsiteY10" fmla="*/ 266962 h 2664836"/>
                      <a:gd name="connsiteX11" fmla="*/ 1484 w 7410796"/>
                      <a:gd name="connsiteY11" fmla="*/ 2664836 h 2664836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43817 w 7410796"/>
                      <a:gd name="connsiteY8" fmla="*/ 315310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43817 w 7410796"/>
                      <a:gd name="connsiteY8" fmla="*/ 315310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77450 w 7410796"/>
                      <a:gd name="connsiteY8" fmla="*/ 313208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77450 w 7410796"/>
                      <a:gd name="connsiteY8" fmla="*/ 313208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60633 w 7410796"/>
                      <a:gd name="connsiteY8" fmla="*/ 313208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7410796 w 7410796"/>
                      <a:gd name="connsiteY5" fmla="*/ 149790 h 2753123"/>
                      <a:gd name="connsiteX6" fmla="*/ 7410796 w 7410796"/>
                      <a:gd name="connsiteY6" fmla="*/ 116873 h 2753123"/>
                      <a:gd name="connsiteX7" fmla="*/ 1658532 w 7410796"/>
                      <a:gd name="connsiteY7" fmla="*/ 0 h 2753123"/>
                      <a:gd name="connsiteX8" fmla="*/ 1660633 w 7410796"/>
                      <a:gd name="connsiteY8" fmla="*/ 313208 h 2753123"/>
                      <a:gd name="connsiteX9" fmla="*/ 821909 w 7410796"/>
                      <a:gd name="connsiteY9" fmla="*/ 348942 h 2753123"/>
                      <a:gd name="connsiteX10" fmla="*/ 0 w 7410796"/>
                      <a:gd name="connsiteY10" fmla="*/ 355249 h 2753123"/>
                      <a:gd name="connsiteX11" fmla="*/ 1484 w 7410796"/>
                      <a:gd name="connsiteY11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973841 w 7410796"/>
                      <a:gd name="connsiteY5" fmla="*/ 359454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99370 w 7410796"/>
                      <a:gd name="connsiteY5" fmla="*/ 58858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99370 w 7410796"/>
                      <a:gd name="connsiteY5" fmla="*/ 58858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99370 w 7410796"/>
                      <a:gd name="connsiteY5" fmla="*/ 58858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23695 w 7410796"/>
                      <a:gd name="connsiteY4" fmla="*/ 433026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8919 w 7410796"/>
                      <a:gd name="connsiteY4" fmla="*/ 382577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8919 w 7410796"/>
                      <a:gd name="connsiteY4" fmla="*/ 382577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8919 w 7410796"/>
                      <a:gd name="connsiteY4" fmla="*/ 382577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8919 w 7410796"/>
                      <a:gd name="connsiteY4" fmla="*/ 382577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6817 w 7410796"/>
                      <a:gd name="connsiteY4" fmla="*/ 414108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0633 w 7410796"/>
                      <a:gd name="connsiteY9" fmla="*/ 313208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6817 w 7410796"/>
                      <a:gd name="connsiteY4" fmla="*/ 414108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6817 w 7410796"/>
                      <a:gd name="connsiteY4" fmla="*/ 414108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1088871 w 7410796"/>
                      <a:gd name="connsiteY3" fmla="*/ 418312 h 2753123"/>
                      <a:gd name="connsiteX4" fmla="*/ 1746817 w 7410796"/>
                      <a:gd name="connsiteY4" fmla="*/ 414108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905991 w 7410796"/>
                      <a:gd name="connsiteY3" fmla="*/ 416210 h 2753123"/>
                      <a:gd name="connsiteX4" fmla="*/ 1746817 w 7410796"/>
                      <a:gd name="connsiteY4" fmla="*/ 414108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905991 w 7410796"/>
                      <a:gd name="connsiteY3" fmla="*/ 416210 h 2753123"/>
                      <a:gd name="connsiteX4" fmla="*/ 1734204 w 7410796"/>
                      <a:gd name="connsiteY4" fmla="*/ 433026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905991 w 7410796"/>
                      <a:gd name="connsiteY3" fmla="*/ 416210 h 2753123"/>
                      <a:gd name="connsiteX4" fmla="*/ 1734204 w 7410796"/>
                      <a:gd name="connsiteY4" fmla="*/ 433026 h 2753123"/>
                      <a:gd name="connsiteX5" fmla="*/ 1727899 w 7410796"/>
                      <a:gd name="connsiteY5" fmla="*/ 5255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905991 w 7410796"/>
                      <a:gd name="connsiteY3" fmla="*/ 416210 h 2753123"/>
                      <a:gd name="connsiteX4" fmla="*/ 1734204 w 7410796"/>
                      <a:gd name="connsiteY4" fmla="*/ 433026 h 2753123"/>
                      <a:gd name="connsiteX5" fmla="*/ 1727899 w 7410796"/>
                      <a:gd name="connsiteY5" fmla="*/ 7357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905991 w 7410796"/>
                      <a:gd name="connsiteY3" fmla="*/ 416210 h 2753123"/>
                      <a:gd name="connsiteX4" fmla="*/ 1734204 w 7410796"/>
                      <a:gd name="connsiteY4" fmla="*/ 433026 h 2753123"/>
                      <a:gd name="connsiteX5" fmla="*/ 1727899 w 7410796"/>
                      <a:gd name="connsiteY5" fmla="*/ 7357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6112 w 7410796"/>
                      <a:gd name="connsiteY3" fmla="*/ 395189 h 2753123"/>
                      <a:gd name="connsiteX4" fmla="*/ 1734204 w 7410796"/>
                      <a:gd name="connsiteY4" fmla="*/ 433026 h 2753123"/>
                      <a:gd name="connsiteX5" fmla="*/ 1727899 w 7410796"/>
                      <a:gd name="connsiteY5" fmla="*/ 7357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6112 w 7410796"/>
                      <a:gd name="connsiteY3" fmla="*/ 395189 h 2753123"/>
                      <a:gd name="connsiteX4" fmla="*/ 1717387 w 7410796"/>
                      <a:gd name="connsiteY4" fmla="*/ 409903 h 2753123"/>
                      <a:gd name="connsiteX5" fmla="*/ 1727899 w 7410796"/>
                      <a:gd name="connsiteY5" fmla="*/ 7357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4010 w 7410796"/>
                      <a:gd name="connsiteY3" fmla="*/ 403597 h 2753123"/>
                      <a:gd name="connsiteX4" fmla="*/ 1717387 w 7410796"/>
                      <a:gd name="connsiteY4" fmla="*/ 409903 h 2753123"/>
                      <a:gd name="connsiteX5" fmla="*/ 1727899 w 7410796"/>
                      <a:gd name="connsiteY5" fmla="*/ 73572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4010 w 7410796"/>
                      <a:gd name="connsiteY3" fmla="*/ 403597 h 2753123"/>
                      <a:gd name="connsiteX4" fmla="*/ 1717387 w 7410796"/>
                      <a:gd name="connsiteY4" fmla="*/ 409903 h 2753123"/>
                      <a:gd name="connsiteX5" fmla="*/ 1711082 w 7410796"/>
                      <a:gd name="connsiteY5" fmla="*/ 50449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116873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4010 w 7410796"/>
                      <a:gd name="connsiteY3" fmla="*/ 403597 h 2753123"/>
                      <a:gd name="connsiteX4" fmla="*/ 1717387 w 7410796"/>
                      <a:gd name="connsiteY4" fmla="*/ 409903 h 2753123"/>
                      <a:gd name="connsiteX5" fmla="*/ 1711082 w 7410796"/>
                      <a:gd name="connsiteY5" fmla="*/ 50449 h 2753123"/>
                      <a:gd name="connsiteX6" fmla="*/ 7410796 w 7410796"/>
                      <a:gd name="connsiteY6" fmla="*/ 149790 h 2753123"/>
                      <a:gd name="connsiteX7" fmla="*/ 7410796 w 7410796"/>
                      <a:gd name="connsiteY7" fmla="*/ 72729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0796"/>
                      <a:gd name="connsiteY0" fmla="*/ 2753123 h 2753123"/>
                      <a:gd name="connsiteX1" fmla="*/ 39748 w 7410796"/>
                      <a:gd name="connsiteY1" fmla="*/ 2747776 h 2753123"/>
                      <a:gd name="connsiteX2" fmla="*/ 37837 w 7410796"/>
                      <a:gd name="connsiteY2" fmla="*/ 401495 h 2753123"/>
                      <a:gd name="connsiteX3" fmla="*/ 824010 w 7410796"/>
                      <a:gd name="connsiteY3" fmla="*/ 403597 h 2753123"/>
                      <a:gd name="connsiteX4" fmla="*/ 1717387 w 7410796"/>
                      <a:gd name="connsiteY4" fmla="*/ 409903 h 2753123"/>
                      <a:gd name="connsiteX5" fmla="*/ 1711082 w 7410796"/>
                      <a:gd name="connsiteY5" fmla="*/ 50449 h 2753123"/>
                      <a:gd name="connsiteX6" fmla="*/ 7406592 w 7410796"/>
                      <a:gd name="connsiteY6" fmla="*/ 97238 h 2753123"/>
                      <a:gd name="connsiteX7" fmla="*/ 7410796 w 7410796"/>
                      <a:gd name="connsiteY7" fmla="*/ 72729 h 2753123"/>
                      <a:gd name="connsiteX8" fmla="*/ 1658532 w 7410796"/>
                      <a:gd name="connsiteY8" fmla="*/ 0 h 2753123"/>
                      <a:gd name="connsiteX9" fmla="*/ 1666939 w 7410796"/>
                      <a:gd name="connsiteY9" fmla="*/ 353147 h 2753123"/>
                      <a:gd name="connsiteX10" fmla="*/ 821909 w 7410796"/>
                      <a:gd name="connsiteY10" fmla="*/ 348942 h 2753123"/>
                      <a:gd name="connsiteX11" fmla="*/ 0 w 7410796"/>
                      <a:gd name="connsiteY11" fmla="*/ 355249 h 2753123"/>
                      <a:gd name="connsiteX12" fmla="*/ 1484 w 7410796"/>
                      <a:gd name="connsiteY12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1717387 w 7412898"/>
                      <a:gd name="connsiteY4" fmla="*/ 409903 h 2753123"/>
                      <a:gd name="connsiteX5" fmla="*/ 1711082 w 7412898"/>
                      <a:gd name="connsiteY5" fmla="*/ 50449 h 2753123"/>
                      <a:gd name="connsiteX6" fmla="*/ 7412898 w 7412898"/>
                      <a:gd name="connsiteY6" fmla="*/ 118259 h 2753123"/>
                      <a:gd name="connsiteX7" fmla="*/ 7410796 w 7412898"/>
                      <a:gd name="connsiteY7" fmla="*/ 72729 h 2753123"/>
                      <a:gd name="connsiteX8" fmla="*/ 1658532 w 7412898"/>
                      <a:gd name="connsiteY8" fmla="*/ 0 h 2753123"/>
                      <a:gd name="connsiteX9" fmla="*/ 1666939 w 7412898"/>
                      <a:gd name="connsiteY9" fmla="*/ 353147 h 2753123"/>
                      <a:gd name="connsiteX10" fmla="*/ 821909 w 7412898"/>
                      <a:gd name="connsiteY10" fmla="*/ 348942 h 2753123"/>
                      <a:gd name="connsiteX11" fmla="*/ 0 w 7412898"/>
                      <a:gd name="connsiteY11" fmla="*/ 355249 h 2753123"/>
                      <a:gd name="connsiteX12" fmla="*/ 1484 w 7412898"/>
                      <a:gd name="connsiteY12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1717387 w 7412898"/>
                      <a:gd name="connsiteY4" fmla="*/ 409903 h 2753123"/>
                      <a:gd name="connsiteX5" fmla="*/ 1711082 w 7412898"/>
                      <a:gd name="connsiteY5" fmla="*/ 50449 h 2753123"/>
                      <a:gd name="connsiteX6" fmla="*/ 7412898 w 7412898"/>
                      <a:gd name="connsiteY6" fmla="*/ 118259 h 2753123"/>
                      <a:gd name="connsiteX7" fmla="*/ 7410796 w 7412898"/>
                      <a:gd name="connsiteY7" fmla="*/ 72729 h 2753123"/>
                      <a:gd name="connsiteX8" fmla="*/ 1658532 w 7412898"/>
                      <a:gd name="connsiteY8" fmla="*/ 0 h 2753123"/>
                      <a:gd name="connsiteX9" fmla="*/ 1666939 w 7412898"/>
                      <a:gd name="connsiteY9" fmla="*/ 353147 h 2753123"/>
                      <a:gd name="connsiteX10" fmla="*/ 821909 w 7412898"/>
                      <a:gd name="connsiteY10" fmla="*/ 348942 h 2753123"/>
                      <a:gd name="connsiteX11" fmla="*/ 0 w 7412898"/>
                      <a:gd name="connsiteY11" fmla="*/ 355249 h 2753123"/>
                      <a:gd name="connsiteX12" fmla="*/ 1484 w 7412898"/>
                      <a:gd name="connsiteY12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1717387 w 7412898"/>
                      <a:gd name="connsiteY4" fmla="*/ 409903 h 2753123"/>
                      <a:gd name="connsiteX5" fmla="*/ 1711082 w 7412898"/>
                      <a:gd name="connsiteY5" fmla="*/ 50449 h 2753123"/>
                      <a:gd name="connsiteX6" fmla="*/ 7412898 w 7412898"/>
                      <a:gd name="connsiteY6" fmla="*/ 118259 h 2753123"/>
                      <a:gd name="connsiteX7" fmla="*/ 7410796 w 7412898"/>
                      <a:gd name="connsiteY7" fmla="*/ 72729 h 2753123"/>
                      <a:gd name="connsiteX8" fmla="*/ 1658532 w 7412898"/>
                      <a:gd name="connsiteY8" fmla="*/ 0 h 2753123"/>
                      <a:gd name="connsiteX9" fmla="*/ 1666939 w 7412898"/>
                      <a:gd name="connsiteY9" fmla="*/ 353147 h 2753123"/>
                      <a:gd name="connsiteX10" fmla="*/ 821909 w 7412898"/>
                      <a:gd name="connsiteY10" fmla="*/ 348942 h 2753123"/>
                      <a:gd name="connsiteX11" fmla="*/ 0 w 7412898"/>
                      <a:gd name="connsiteY11" fmla="*/ 355249 h 2753123"/>
                      <a:gd name="connsiteX12" fmla="*/ 1484 w 7412898"/>
                      <a:gd name="connsiteY12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1711082 w 7412898"/>
                      <a:gd name="connsiteY4" fmla="*/ 50449 h 2753123"/>
                      <a:gd name="connsiteX5" fmla="*/ 7412898 w 7412898"/>
                      <a:gd name="connsiteY5" fmla="*/ 118259 h 2753123"/>
                      <a:gd name="connsiteX6" fmla="*/ 7410796 w 7412898"/>
                      <a:gd name="connsiteY6" fmla="*/ 72729 h 2753123"/>
                      <a:gd name="connsiteX7" fmla="*/ 1658532 w 7412898"/>
                      <a:gd name="connsiteY7" fmla="*/ 0 h 2753123"/>
                      <a:gd name="connsiteX8" fmla="*/ 1666939 w 7412898"/>
                      <a:gd name="connsiteY8" fmla="*/ 353147 h 2753123"/>
                      <a:gd name="connsiteX9" fmla="*/ 821909 w 7412898"/>
                      <a:gd name="connsiteY9" fmla="*/ 348942 h 2753123"/>
                      <a:gd name="connsiteX10" fmla="*/ 0 w 7412898"/>
                      <a:gd name="connsiteY10" fmla="*/ 355249 h 2753123"/>
                      <a:gd name="connsiteX11" fmla="*/ 1484 w 7412898"/>
                      <a:gd name="connsiteY11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1711082 w 7412898"/>
                      <a:gd name="connsiteY4" fmla="*/ 50449 h 2753123"/>
                      <a:gd name="connsiteX5" fmla="*/ 7412898 w 7412898"/>
                      <a:gd name="connsiteY5" fmla="*/ 118259 h 2753123"/>
                      <a:gd name="connsiteX6" fmla="*/ 7410796 w 7412898"/>
                      <a:gd name="connsiteY6" fmla="*/ 72729 h 2753123"/>
                      <a:gd name="connsiteX7" fmla="*/ 1658532 w 7412898"/>
                      <a:gd name="connsiteY7" fmla="*/ 0 h 2753123"/>
                      <a:gd name="connsiteX8" fmla="*/ 821909 w 7412898"/>
                      <a:gd name="connsiteY8" fmla="*/ 348942 h 2753123"/>
                      <a:gd name="connsiteX9" fmla="*/ 0 w 7412898"/>
                      <a:gd name="connsiteY9" fmla="*/ 355249 h 2753123"/>
                      <a:gd name="connsiteX10" fmla="*/ 1484 w 7412898"/>
                      <a:gd name="connsiteY10" fmla="*/ 2753123 h 2753123"/>
                      <a:gd name="connsiteX0" fmla="*/ 1484 w 7412898"/>
                      <a:gd name="connsiteY0" fmla="*/ 2753123 h 2753123"/>
                      <a:gd name="connsiteX1" fmla="*/ 39748 w 7412898"/>
                      <a:gd name="connsiteY1" fmla="*/ 2747776 h 2753123"/>
                      <a:gd name="connsiteX2" fmla="*/ 37837 w 7412898"/>
                      <a:gd name="connsiteY2" fmla="*/ 401495 h 2753123"/>
                      <a:gd name="connsiteX3" fmla="*/ 824010 w 7412898"/>
                      <a:gd name="connsiteY3" fmla="*/ 403597 h 2753123"/>
                      <a:gd name="connsiteX4" fmla="*/ 7412898 w 7412898"/>
                      <a:gd name="connsiteY4" fmla="*/ 118259 h 2753123"/>
                      <a:gd name="connsiteX5" fmla="*/ 7410796 w 7412898"/>
                      <a:gd name="connsiteY5" fmla="*/ 72729 h 2753123"/>
                      <a:gd name="connsiteX6" fmla="*/ 1658532 w 7412898"/>
                      <a:gd name="connsiteY6" fmla="*/ 0 h 2753123"/>
                      <a:gd name="connsiteX7" fmla="*/ 821909 w 7412898"/>
                      <a:gd name="connsiteY7" fmla="*/ 348942 h 2753123"/>
                      <a:gd name="connsiteX8" fmla="*/ 0 w 7412898"/>
                      <a:gd name="connsiteY8" fmla="*/ 355249 h 2753123"/>
                      <a:gd name="connsiteX9" fmla="*/ 1484 w 7412898"/>
                      <a:gd name="connsiteY9" fmla="*/ 2753123 h 2753123"/>
                      <a:gd name="connsiteX0" fmla="*/ 1484 w 7412898"/>
                      <a:gd name="connsiteY0" fmla="*/ 2680394 h 2680394"/>
                      <a:gd name="connsiteX1" fmla="*/ 39748 w 7412898"/>
                      <a:gd name="connsiteY1" fmla="*/ 2675047 h 2680394"/>
                      <a:gd name="connsiteX2" fmla="*/ 37837 w 7412898"/>
                      <a:gd name="connsiteY2" fmla="*/ 328766 h 2680394"/>
                      <a:gd name="connsiteX3" fmla="*/ 824010 w 7412898"/>
                      <a:gd name="connsiteY3" fmla="*/ 330868 h 2680394"/>
                      <a:gd name="connsiteX4" fmla="*/ 7412898 w 7412898"/>
                      <a:gd name="connsiteY4" fmla="*/ 45530 h 2680394"/>
                      <a:gd name="connsiteX5" fmla="*/ 7410796 w 7412898"/>
                      <a:gd name="connsiteY5" fmla="*/ 0 h 2680394"/>
                      <a:gd name="connsiteX6" fmla="*/ 821909 w 7412898"/>
                      <a:gd name="connsiteY6" fmla="*/ 276213 h 2680394"/>
                      <a:gd name="connsiteX7" fmla="*/ 0 w 7412898"/>
                      <a:gd name="connsiteY7" fmla="*/ 282520 h 2680394"/>
                      <a:gd name="connsiteX8" fmla="*/ 1484 w 7412898"/>
                      <a:gd name="connsiteY8" fmla="*/ 2680394 h 2680394"/>
                      <a:gd name="connsiteX0" fmla="*/ 1484 w 7412898"/>
                      <a:gd name="connsiteY0" fmla="*/ 2634864 h 2634864"/>
                      <a:gd name="connsiteX1" fmla="*/ 39748 w 7412898"/>
                      <a:gd name="connsiteY1" fmla="*/ 2629517 h 2634864"/>
                      <a:gd name="connsiteX2" fmla="*/ 37837 w 7412898"/>
                      <a:gd name="connsiteY2" fmla="*/ 283236 h 2634864"/>
                      <a:gd name="connsiteX3" fmla="*/ 824010 w 7412898"/>
                      <a:gd name="connsiteY3" fmla="*/ 285338 h 2634864"/>
                      <a:gd name="connsiteX4" fmla="*/ 7412898 w 7412898"/>
                      <a:gd name="connsiteY4" fmla="*/ 0 h 2634864"/>
                      <a:gd name="connsiteX5" fmla="*/ 821909 w 7412898"/>
                      <a:gd name="connsiteY5" fmla="*/ 230683 h 2634864"/>
                      <a:gd name="connsiteX6" fmla="*/ 0 w 7412898"/>
                      <a:gd name="connsiteY6" fmla="*/ 236990 h 2634864"/>
                      <a:gd name="connsiteX7" fmla="*/ 1484 w 7412898"/>
                      <a:gd name="connsiteY7" fmla="*/ 2634864 h 2634864"/>
                      <a:gd name="connsiteX0" fmla="*/ 1484 w 824010"/>
                      <a:gd name="connsiteY0" fmla="*/ 2404181 h 2404181"/>
                      <a:gd name="connsiteX1" fmla="*/ 39748 w 824010"/>
                      <a:gd name="connsiteY1" fmla="*/ 2398834 h 2404181"/>
                      <a:gd name="connsiteX2" fmla="*/ 37837 w 824010"/>
                      <a:gd name="connsiteY2" fmla="*/ 52553 h 2404181"/>
                      <a:gd name="connsiteX3" fmla="*/ 824010 w 824010"/>
                      <a:gd name="connsiteY3" fmla="*/ 54655 h 2404181"/>
                      <a:gd name="connsiteX4" fmla="*/ 821909 w 824010"/>
                      <a:gd name="connsiteY4" fmla="*/ 0 h 2404181"/>
                      <a:gd name="connsiteX5" fmla="*/ 0 w 824010"/>
                      <a:gd name="connsiteY5" fmla="*/ 6307 h 2404181"/>
                      <a:gd name="connsiteX6" fmla="*/ 1484 w 824010"/>
                      <a:gd name="connsiteY6" fmla="*/ 2404181 h 2404181"/>
                      <a:gd name="connsiteX0" fmla="*/ 1484 w 824064"/>
                      <a:gd name="connsiteY0" fmla="*/ 2561734 h 2561734"/>
                      <a:gd name="connsiteX1" fmla="*/ 39748 w 824064"/>
                      <a:gd name="connsiteY1" fmla="*/ 2556387 h 2561734"/>
                      <a:gd name="connsiteX2" fmla="*/ 37837 w 824064"/>
                      <a:gd name="connsiteY2" fmla="*/ 210106 h 2561734"/>
                      <a:gd name="connsiteX3" fmla="*/ 824010 w 824064"/>
                      <a:gd name="connsiteY3" fmla="*/ 212208 h 2561734"/>
                      <a:gd name="connsiteX4" fmla="*/ 0 w 824064"/>
                      <a:gd name="connsiteY4" fmla="*/ 163860 h 2561734"/>
                      <a:gd name="connsiteX5" fmla="*/ 1484 w 824064"/>
                      <a:gd name="connsiteY5" fmla="*/ 2561734 h 2561734"/>
                      <a:gd name="connsiteX0" fmla="*/ 1484 w 824051"/>
                      <a:gd name="connsiteY0" fmla="*/ 2560007 h 2560007"/>
                      <a:gd name="connsiteX1" fmla="*/ 39748 w 824051"/>
                      <a:gd name="connsiteY1" fmla="*/ 2554660 h 2560007"/>
                      <a:gd name="connsiteX2" fmla="*/ 32854 w 824051"/>
                      <a:gd name="connsiteY2" fmla="*/ 156057 h 2560007"/>
                      <a:gd name="connsiteX3" fmla="*/ 824010 w 824051"/>
                      <a:gd name="connsiteY3" fmla="*/ 210481 h 2560007"/>
                      <a:gd name="connsiteX4" fmla="*/ 0 w 824051"/>
                      <a:gd name="connsiteY4" fmla="*/ 162133 h 2560007"/>
                      <a:gd name="connsiteX5" fmla="*/ 1484 w 824051"/>
                      <a:gd name="connsiteY5" fmla="*/ 2560007 h 2560007"/>
                      <a:gd name="connsiteX0" fmla="*/ 1484 w 41434"/>
                      <a:gd name="connsiteY0" fmla="*/ 2700703 h 2700703"/>
                      <a:gd name="connsiteX1" fmla="*/ 39748 w 41434"/>
                      <a:gd name="connsiteY1" fmla="*/ 2695356 h 2700703"/>
                      <a:gd name="connsiteX2" fmla="*/ 32854 w 41434"/>
                      <a:gd name="connsiteY2" fmla="*/ 296753 h 2700703"/>
                      <a:gd name="connsiteX3" fmla="*/ 0 w 41434"/>
                      <a:gd name="connsiteY3" fmla="*/ 302829 h 2700703"/>
                      <a:gd name="connsiteX4" fmla="*/ 1484 w 41434"/>
                      <a:gd name="connsiteY4" fmla="*/ 2700703 h 2700703"/>
                      <a:gd name="connsiteX0" fmla="*/ 1484 w 41434"/>
                      <a:gd name="connsiteY0" fmla="*/ 2581153 h 2581153"/>
                      <a:gd name="connsiteX1" fmla="*/ 39748 w 41434"/>
                      <a:gd name="connsiteY1" fmla="*/ 2575806 h 2581153"/>
                      <a:gd name="connsiteX2" fmla="*/ 32854 w 41434"/>
                      <a:gd name="connsiteY2" fmla="*/ 177203 h 2581153"/>
                      <a:gd name="connsiteX3" fmla="*/ 0 w 41434"/>
                      <a:gd name="connsiteY3" fmla="*/ 183279 h 2581153"/>
                      <a:gd name="connsiteX4" fmla="*/ 1484 w 41434"/>
                      <a:gd name="connsiteY4" fmla="*/ 2581153 h 2581153"/>
                      <a:gd name="connsiteX0" fmla="*/ 1484 w 41434"/>
                      <a:gd name="connsiteY0" fmla="*/ 2403950 h 2403950"/>
                      <a:gd name="connsiteX1" fmla="*/ 39748 w 41434"/>
                      <a:gd name="connsiteY1" fmla="*/ 2398603 h 2403950"/>
                      <a:gd name="connsiteX2" fmla="*/ 32854 w 41434"/>
                      <a:gd name="connsiteY2" fmla="*/ 0 h 2403950"/>
                      <a:gd name="connsiteX3" fmla="*/ 0 w 41434"/>
                      <a:gd name="connsiteY3" fmla="*/ 6076 h 2403950"/>
                      <a:gd name="connsiteX4" fmla="*/ 1484 w 41434"/>
                      <a:gd name="connsiteY4" fmla="*/ 2403950 h 2403950"/>
                      <a:gd name="connsiteX0" fmla="*/ 1484 w 41434"/>
                      <a:gd name="connsiteY0" fmla="*/ 2414430 h 2414430"/>
                      <a:gd name="connsiteX1" fmla="*/ 39748 w 41434"/>
                      <a:gd name="connsiteY1" fmla="*/ 2409083 h 2414430"/>
                      <a:gd name="connsiteX2" fmla="*/ 32854 w 41434"/>
                      <a:gd name="connsiteY2" fmla="*/ 10480 h 2414430"/>
                      <a:gd name="connsiteX3" fmla="*/ 0 w 41434"/>
                      <a:gd name="connsiteY3" fmla="*/ 1606 h 2414430"/>
                      <a:gd name="connsiteX4" fmla="*/ 1484 w 41434"/>
                      <a:gd name="connsiteY4" fmla="*/ 2414430 h 2414430"/>
                      <a:gd name="connsiteX0" fmla="*/ 1484 w 41434"/>
                      <a:gd name="connsiteY0" fmla="*/ 2416421 h 2416421"/>
                      <a:gd name="connsiteX1" fmla="*/ 39748 w 41434"/>
                      <a:gd name="connsiteY1" fmla="*/ 2411074 h 2416421"/>
                      <a:gd name="connsiteX2" fmla="*/ 32854 w 41434"/>
                      <a:gd name="connsiteY2" fmla="*/ 14 h 2416421"/>
                      <a:gd name="connsiteX3" fmla="*/ 0 w 41434"/>
                      <a:gd name="connsiteY3" fmla="*/ 3597 h 2416421"/>
                      <a:gd name="connsiteX4" fmla="*/ 1484 w 41434"/>
                      <a:gd name="connsiteY4" fmla="*/ 2416421 h 241642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41434" h="2416421">
                        <a:moveTo>
                          <a:pt x="1484" y="2416421"/>
                        </a:moveTo>
                        <a:lnTo>
                          <a:pt x="39748" y="2411074"/>
                        </a:lnTo>
                        <a:cubicBezTo>
                          <a:pt x="45807" y="2019136"/>
                          <a:pt x="33650" y="432661"/>
                          <a:pt x="32854" y="14"/>
                        </a:cubicBezTo>
                        <a:cubicBezTo>
                          <a:pt x="11280" y="2400"/>
                          <a:pt x="7720" y="-3396"/>
                          <a:pt x="0" y="3597"/>
                        </a:cubicBezTo>
                        <a:cubicBezTo>
                          <a:pt x="495" y="802888"/>
                          <a:pt x="989" y="1617130"/>
                          <a:pt x="1484" y="2416421"/>
                        </a:cubicBezTo>
                        <a:close/>
                      </a:path>
                    </a:pathLst>
                  </a:cu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988" name="Freeform 987"/>
                  <p:cNvSpPr/>
                  <p:nvPr/>
                </p:nvSpPr>
                <p:spPr>
                  <a:xfrm rot="16200000" flipH="1">
                    <a:off x="2121062" y="3959906"/>
                    <a:ext cx="1371600" cy="32919"/>
                  </a:xfrm>
                  <a:custGeom>
                    <a:avLst/>
                    <a:gdLst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57201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35812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16" fmla="*/ 1273813 w 2591887"/>
                      <a:gd name="connsiteY16" fmla="*/ 457201 h 457201"/>
                      <a:gd name="connsiteX0" fmla="*/ 1273813 w 2591887"/>
                      <a:gd name="connsiteY0" fmla="*/ 438485 h 438485"/>
                      <a:gd name="connsiteX1" fmla="*/ 1306730 w 2591887"/>
                      <a:gd name="connsiteY1" fmla="*/ 435812 h 438485"/>
                      <a:gd name="connsiteX2" fmla="*/ 1306730 w 2591887"/>
                      <a:gd name="connsiteY2" fmla="*/ 32919 h 438485"/>
                      <a:gd name="connsiteX3" fmla="*/ 2558970 w 2591887"/>
                      <a:gd name="connsiteY3" fmla="*/ 32919 h 438485"/>
                      <a:gd name="connsiteX4" fmla="*/ 2558970 w 2591887"/>
                      <a:gd name="connsiteY4" fmla="*/ 411480 h 438485"/>
                      <a:gd name="connsiteX5" fmla="*/ 2591887 w 2591887"/>
                      <a:gd name="connsiteY5" fmla="*/ 411480 h 438485"/>
                      <a:gd name="connsiteX6" fmla="*/ 2591887 w 2591887"/>
                      <a:gd name="connsiteY6" fmla="*/ 0 h 438485"/>
                      <a:gd name="connsiteX7" fmla="*/ 2558970 w 2591887"/>
                      <a:gd name="connsiteY7" fmla="*/ 0 h 438485"/>
                      <a:gd name="connsiteX8" fmla="*/ 2558970 w 2591887"/>
                      <a:gd name="connsiteY8" fmla="*/ 2 h 438485"/>
                      <a:gd name="connsiteX9" fmla="*/ 1306730 w 2591887"/>
                      <a:gd name="connsiteY9" fmla="*/ 2 h 438485"/>
                      <a:gd name="connsiteX10" fmla="*/ 1306730 w 2591887"/>
                      <a:gd name="connsiteY10" fmla="*/ 1 h 438485"/>
                      <a:gd name="connsiteX11" fmla="*/ 1273813 w 2591887"/>
                      <a:gd name="connsiteY11" fmla="*/ 1 h 438485"/>
                      <a:gd name="connsiteX12" fmla="*/ 1273813 w 2591887"/>
                      <a:gd name="connsiteY12" fmla="*/ 2 h 438485"/>
                      <a:gd name="connsiteX13" fmla="*/ 0 w 2591887"/>
                      <a:gd name="connsiteY13" fmla="*/ 2 h 438485"/>
                      <a:gd name="connsiteX14" fmla="*/ 0 w 2591887"/>
                      <a:gd name="connsiteY14" fmla="*/ 32919 h 438485"/>
                      <a:gd name="connsiteX15" fmla="*/ 1273813 w 2591887"/>
                      <a:gd name="connsiteY15" fmla="*/ 32919 h 438485"/>
                      <a:gd name="connsiteX16" fmla="*/ 1273813 w 2591887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11480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27522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  <a:gd name="connsiteX0" fmla="*/ 1273813 w 2594560"/>
                      <a:gd name="connsiteY0" fmla="*/ 32919 h 435812"/>
                      <a:gd name="connsiteX1" fmla="*/ 1306730 w 2594560"/>
                      <a:gd name="connsiteY1" fmla="*/ 435812 h 435812"/>
                      <a:gd name="connsiteX2" fmla="*/ 1306730 w 2594560"/>
                      <a:gd name="connsiteY2" fmla="*/ 32919 h 435812"/>
                      <a:gd name="connsiteX3" fmla="*/ 2558970 w 2594560"/>
                      <a:gd name="connsiteY3" fmla="*/ 32919 h 435812"/>
                      <a:gd name="connsiteX4" fmla="*/ 2558970 w 2594560"/>
                      <a:gd name="connsiteY4" fmla="*/ 427522 h 435812"/>
                      <a:gd name="connsiteX5" fmla="*/ 2594560 w 2594560"/>
                      <a:gd name="connsiteY5" fmla="*/ 427522 h 435812"/>
                      <a:gd name="connsiteX6" fmla="*/ 2591887 w 2594560"/>
                      <a:gd name="connsiteY6" fmla="*/ 0 h 435812"/>
                      <a:gd name="connsiteX7" fmla="*/ 2558970 w 2594560"/>
                      <a:gd name="connsiteY7" fmla="*/ 0 h 435812"/>
                      <a:gd name="connsiteX8" fmla="*/ 2558970 w 2594560"/>
                      <a:gd name="connsiteY8" fmla="*/ 2 h 435812"/>
                      <a:gd name="connsiteX9" fmla="*/ 1306730 w 2594560"/>
                      <a:gd name="connsiteY9" fmla="*/ 2 h 435812"/>
                      <a:gd name="connsiteX10" fmla="*/ 1306730 w 2594560"/>
                      <a:gd name="connsiteY10" fmla="*/ 1 h 435812"/>
                      <a:gd name="connsiteX11" fmla="*/ 1273813 w 2594560"/>
                      <a:gd name="connsiteY11" fmla="*/ 1 h 435812"/>
                      <a:gd name="connsiteX12" fmla="*/ 1273813 w 2594560"/>
                      <a:gd name="connsiteY12" fmla="*/ 2 h 435812"/>
                      <a:gd name="connsiteX13" fmla="*/ 0 w 2594560"/>
                      <a:gd name="connsiteY13" fmla="*/ 2 h 435812"/>
                      <a:gd name="connsiteX14" fmla="*/ 0 w 2594560"/>
                      <a:gd name="connsiteY14" fmla="*/ 32919 h 435812"/>
                      <a:gd name="connsiteX15" fmla="*/ 1273813 w 2594560"/>
                      <a:gd name="connsiteY15" fmla="*/ 32919 h 435812"/>
                      <a:gd name="connsiteX0" fmla="*/ 1273813 w 2594560"/>
                      <a:gd name="connsiteY0" fmla="*/ 32919 h 427522"/>
                      <a:gd name="connsiteX1" fmla="*/ 1306730 w 2594560"/>
                      <a:gd name="connsiteY1" fmla="*/ 32919 h 427522"/>
                      <a:gd name="connsiteX2" fmla="*/ 2558970 w 2594560"/>
                      <a:gd name="connsiteY2" fmla="*/ 32919 h 427522"/>
                      <a:gd name="connsiteX3" fmla="*/ 2558970 w 2594560"/>
                      <a:gd name="connsiteY3" fmla="*/ 427522 h 427522"/>
                      <a:gd name="connsiteX4" fmla="*/ 2594560 w 2594560"/>
                      <a:gd name="connsiteY4" fmla="*/ 427522 h 427522"/>
                      <a:gd name="connsiteX5" fmla="*/ 2591887 w 2594560"/>
                      <a:gd name="connsiteY5" fmla="*/ 0 h 427522"/>
                      <a:gd name="connsiteX6" fmla="*/ 2558970 w 2594560"/>
                      <a:gd name="connsiteY6" fmla="*/ 0 h 427522"/>
                      <a:gd name="connsiteX7" fmla="*/ 2558970 w 2594560"/>
                      <a:gd name="connsiteY7" fmla="*/ 2 h 427522"/>
                      <a:gd name="connsiteX8" fmla="*/ 1306730 w 2594560"/>
                      <a:gd name="connsiteY8" fmla="*/ 2 h 427522"/>
                      <a:gd name="connsiteX9" fmla="*/ 1306730 w 2594560"/>
                      <a:gd name="connsiteY9" fmla="*/ 1 h 427522"/>
                      <a:gd name="connsiteX10" fmla="*/ 1273813 w 2594560"/>
                      <a:gd name="connsiteY10" fmla="*/ 1 h 427522"/>
                      <a:gd name="connsiteX11" fmla="*/ 1273813 w 2594560"/>
                      <a:gd name="connsiteY11" fmla="*/ 2 h 427522"/>
                      <a:gd name="connsiteX12" fmla="*/ 0 w 2594560"/>
                      <a:gd name="connsiteY12" fmla="*/ 2 h 427522"/>
                      <a:gd name="connsiteX13" fmla="*/ 0 w 2594560"/>
                      <a:gd name="connsiteY13" fmla="*/ 32919 h 427522"/>
                      <a:gd name="connsiteX14" fmla="*/ 1273813 w 2594560"/>
                      <a:gd name="connsiteY14" fmla="*/ 32919 h 427522"/>
                      <a:gd name="connsiteX0" fmla="*/ 1273813 w 2591887"/>
                      <a:gd name="connsiteY0" fmla="*/ 32919 h 427522"/>
                      <a:gd name="connsiteX1" fmla="*/ 1306730 w 2591887"/>
                      <a:gd name="connsiteY1" fmla="*/ 32919 h 427522"/>
                      <a:gd name="connsiteX2" fmla="*/ 2558970 w 2591887"/>
                      <a:gd name="connsiteY2" fmla="*/ 32919 h 427522"/>
                      <a:gd name="connsiteX3" fmla="*/ 2558970 w 2591887"/>
                      <a:gd name="connsiteY3" fmla="*/ 427522 h 427522"/>
                      <a:gd name="connsiteX4" fmla="*/ 2591887 w 2591887"/>
                      <a:gd name="connsiteY4" fmla="*/ 0 h 427522"/>
                      <a:gd name="connsiteX5" fmla="*/ 2558970 w 2591887"/>
                      <a:gd name="connsiteY5" fmla="*/ 0 h 427522"/>
                      <a:gd name="connsiteX6" fmla="*/ 2558970 w 2591887"/>
                      <a:gd name="connsiteY6" fmla="*/ 2 h 427522"/>
                      <a:gd name="connsiteX7" fmla="*/ 1306730 w 2591887"/>
                      <a:gd name="connsiteY7" fmla="*/ 2 h 427522"/>
                      <a:gd name="connsiteX8" fmla="*/ 1306730 w 2591887"/>
                      <a:gd name="connsiteY8" fmla="*/ 1 h 427522"/>
                      <a:gd name="connsiteX9" fmla="*/ 1273813 w 2591887"/>
                      <a:gd name="connsiteY9" fmla="*/ 1 h 427522"/>
                      <a:gd name="connsiteX10" fmla="*/ 1273813 w 2591887"/>
                      <a:gd name="connsiteY10" fmla="*/ 2 h 427522"/>
                      <a:gd name="connsiteX11" fmla="*/ 0 w 2591887"/>
                      <a:gd name="connsiteY11" fmla="*/ 2 h 427522"/>
                      <a:gd name="connsiteX12" fmla="*/ 0 w 2591887"/>
                      <a:gd name="connsiteY12" fmla="*/ 32919 h 427522"/>
                      <a:gd name="connsiteX13" fmla="*/ 1273813 w 2591887"/>
                      <a:gd name="connsiteY13" fmla="*/ 32919 h 427522"/>
                      <a:gd name="connsiteX0" fmla="*/ 1273813 w 2591887"/>
                      <a:gd name="connsiteY0" fmla="*/ 32919 h 32919"/>
                      <a:gd name="connsiteX1" fmla="*/ 1306730 w 2591887"/>
                      <a:gd name="connsiteY1" fmla="*/ 32919 h 32919"/>
                      <a:gd name="connsiteX2" fmla="*/ 2558970 w 2591887"/>
                      <a:gd name="connsiteY2" fmla="*/ 32919 h 32919"/>
                      <a:gd name="connsiteX3" fmla="*/ 2591887 w 2591887"/>
                      <a:gd name="connsiteY3" fmla="*/ 0 h 32919"/>
                      <a:gd name="connsiteX4" fmla="*/ 2558970 w 2591887"/>
                      <a:gd name="connsiteY4" fmla="*/ 0 h 32919"/>
                      <a:gd name="connsiteX5" fmla="*/ 2558970 w 2591887"/>
                      <a:gd name="connsiteY5" fmla="*/ 2 h 32919"/>
                      <a:gd name="connsiteX6" fmla="*/ 1306730 w 2591887"/>
                      <a:gd name="connsiteY6" fmla="*/ 2 h 32919"/>
                      <a:gd name="connsiteX7" fmla="*/ 1306730 w 2591887"/>
                      <a:gd name="connsiteY7" fmla="*/ 1 h 32919"/>
                      <a:gd name="connsiteX8" fmla="*/ 1273813 w 2591887"/>
                      <a:gd name="connsiteY8" fmla="*/ 1 h 32919"/>
                      <a:gd name="connsiteX9" fmla="*/ 1273813 w 2591887"/>
                      <a:gd name="connsiteY9" fmla="*/ 2 h 32919"/>
                      <a:gd name="connsiteX10" fmla="*/ 0 w 2591887"/>
                      <a:gd name="connsiteY10" fmla="*/ 2 h 32919"/>
                      <a:gd name="connsiteX11" fmla="*/ 0 w 2591887"/>
                      <a:gd name="connsiteY11" fmla="*/ 32919 h 32919"/>
                      <a:gd name="connsiteX12" fmla="*/ 1273813 w 2591887"/>
                      <a:gd name="connsiteY12" fmla="*/ 32919 h 329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591887" h="32919">
                        <a:moveTo>
                          <a:pt x="1273813" y="32919"/>
                        </a:moveTo>
                        <a:lnTo>
                          <a:pt x="1306730" y="32919"/>
                        </a:lnTo>
                        <a:lnTo>
                          <a:pt x="2558970" y="32919"/>
                        </a:lnTo>
                        <a:lnTo>
                          <a:pt x="2591887" y="0"/>
                        </a:lnTo>
                        <a:lnTo>
                          <a:pt x="2558970" y="0"/>
                        </a:lnTo>
                        <a:lnTo>
                          <a:pt x="2558970" y="2"/>
                        </a:lnTo>
                        <a:lnTo>
                          <a:pt x="1306730" y="2"/>
                        </a:lnTo>
                        <a:lnTo>
                          <a:pt x="1306730" y="1"/>
                        </a:lnTo>
                        <a:lnTo>
                          <a:pt x="1273813" y="1"/>
                        </a:lnTo>
                        <a:lnTo>
                          <a:pt x="1273813" y="2"/>
                        </a:lnTo>
                        <a:lnTo>
                          <a:pt x="0" y="2"/>
                        </a:lnTo>
                        <a:lnTo>
                          <a:pt x="0" y="32919"/>
                        </a:lnTo>
                        <a:lnTo>
                          <a:pt x="1273813" y="32919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994" name="Freeform 993"/>
                  <p:cNvSpPr/>
                  <p:nvPr/>
                </p:nvSpPr>
                <p:spPr>
                  <a:xfrm rot="10800000" flipH="1">
                    <a:off x="2777364" y="4610827"/>
                    <a:ext cx="5669280" cy="32919"/>
                  </a:xfrm>
                  <a:custGeom>
                    <a:avLst/>
                    <a:gdLst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57201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35812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16" fmla="*/ 1273813 w 2591887"/>
                      <a:gd name="connsiteY16" fmla="*/ 457201 h 457201"/>
                      <a:gd name="connsiteX0" fmla="*/ 1273813 w 2591887"/>
                      <a:gd name="connsiteY0" fmla="*/ 438485 h 438485"/>
                      <a:gd name="connsiteX1" fmla="*/ 1306730 w 2591887"/>
                      <a:gd name="connsiteY1" fmla="*/ 435812 h 438485"/>
                      <a:gd name="connsiteX2" fmla="*/ 1306730 w 2591887"/>
                      <a:gd name="connsiteY2" fmla="*/ 32919 h 438485"/>
                      <a:gd name="connsiteX3" fmla="*/ 2558970 w 2591887"/>
                      <a:gd name="connsiteY3" fmla="*/ 32919 h 438485"/>
                      <a:gd name="connsiteX4" fmla="*/ 2558970 w 2591887"/>
                      <a:gd name="connsiteY4" fmla="*/ 411480 h 438485"/>
                      <a:gd name="connsiteX5" fmla="*/ 2591887 w 2591887"/>
                      <a:gd name="connsiteY5" fmla="*/ 411480 h 438485"/>
                      <a:gd name="connsiteX6" fmla="*/ 2591887 w 2591887"/>
                      <a:gd name="connsiteY6" fmla="*/ 0 h 438485"/>
                      <a:gd name="connsiteX7" fmla="*/ 2558970 w 2591887"/>
                      <a:gd name="connsiteY7" fmla="*/ 0 h 438485"/>
                      <a:gd name="connsiteX8" fmla="*/ 2558970 w 2591887"/>
                      <a:gd name="connsiteY8" fmla="*/ 2 h 438485"/>
                      <a:gd name="connsiteX9" fmla="*/ 1306730 w 2591887"/>
                      <a:gd name="connsiteY9" fmla="*/ 2 h 438485"/>
                      <a:gd name="connsiteX10" fmla="*/ 1306730 w 2591887"/>
                      <a:gd name="connsiteY10" fmla="*/ 1 h 438485"/>
                      <a:gd name="connsiteX11" fmla="*/ 1273813 w 2591887"/>
                      <a:gd name="connsiteY11" fmla="*/ 1 h 438485"/>
                      <a:gd name="connsiteX12" fmla="*/ 1273813 w 2591887"/>
                      <a:gd name="connsiteY12" fmla="*/ 2 h 438485"/>
                      <a:gd name="connsiteX13" fmla="*/ 0 w 2591887"/>
                      <a:gd name="connsiteY13" fmla="*/ 2 h 438485"/>
                      <a:gd name="connsiteX14" fmla="*/ 0 w 2591887"/>
                      <a:gd name="connsiteY14" fmla="*/ 32919 h 438485"/>
                      <a:gd name="connsiteX15" fmla="*/ 1273813 w 2591887"/>
                      <a:gd name="connsiteY15" fmla="*/ 32919 h 438485"/>
                      <a:gd name="connsiteX16" fmla="*/ 1273813 w 2591887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11480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27522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  <a:gd name="connsiteX0" fmla="*/ 1273813 w 2594560"/>
                      <a:gd name="connsiteY0" fmla="*/ 32919 h 435812"/>
                      <a:gd name="connsiteX1" fmla="*/ 1306730 w 2594560"/>
                      <a:gd name="connsiteY1" fmla="*/ 435812 h 435812"/>
                      <a:gd name="connsiteX2" fmla="*/ 1306730 w 2594560"/>
                      <a:gd name="connsiteY2" fmla="*/ 32919 h 435812"/>
                      <a:gd name="connsiteX3" fmla="*/ 2558970 w 2594560"/>
                      <a:gd name="connsiteY3" fmla="*/ 32919 h 435812"/>
                      <a:gd name="connsiteX4" fmla="*/ 2558970 w 2594560"/>
                      <a:gd name="connsiteY4" fmla="*/ 427522 h 435812"/>
                      <a:gd name="connsiteX5" fmla="*/ 2594560 w 2594560"/>
                      <a:gd name="connsiteY5" fmla="*/ 427522 h 435812"/>
                      <a:gd name="connsiteX6" fmla="*/ 2591887 w 2594560"/>
                      <a:gd name="connsiteY6" fmla="*/ 0 h 435812"/>
                      <a:gd name="connsiteX7" fmla="*/ 2558970 w 2594560"/>
                      <a:gd name="connsiteY7" fmla="*/ 0 h 435812"/>
                      <a:gd name="connsiteX8" fmla="*/ 2558970 w 2594560"/>
                      <a:gd name="connsiteY8" fmla="*/ 2 h 435812"/>
                      <a:gd name="connsiteX9" fmla="*/ 1306730 w 2594560"/>
                      <a:gd name="connsiteY9" fmla="*/ 2 h 435812"/>
                      <a:gd name="connsiteX10" fmla="*/ 1306730 w 2594560"/>
                      <a:gd name="connsiteY10" fmla="*/ 1 h 435812"/>
                      <a:gd name="connsiteX11" fmla="*/ 1273813 w 2594560"/>
                      <a:gd name="connsiteY11" fmla="*/ 1 h 435812"/>
                      <a:gd name="connsiteX12" fmla="*/ 1273813 w 2594560"/>
                      <a:gd name="connsiteY12" fmla="*/ 2 h 435812"/>
                      <a:gd name="connsiteX13" fmla="*/ 0 w 2594560"/>
                      <a:gd name="connsiteY13" fmla="*/ 2 h 435812"/>
                      <a:gd name="connsiteX14" fmla="*/ 0 w 2594560"/>
                      <a:gd name="connsiteY14" fmla="*/ 32919 h 435812"/>
                      <a:gd name="connsiteX15" fmla="*/ 1273813 w 2594560"/>
                      <a:gd name="connsiteY15" fmla="*/ 32919 h 435812"/>
                      <a:gd name="connsiteX0" fmla="*/ 1273813 w 2594560"/>
                      <a:gd name="connsiteY0" fmla="*/ 32919 h 427522"/>
                      <a:gd name="connsiteX1" fmla="*/ 1306730 w 2594560"/>
                      <a:gd name="connsiteY1" fmla="*/ 32919 h 427522"/>
                      <a:gd name="connsiteX2" fmla="*/ 2558970 w 2594560"/>
                      <a:gd name="connsiteY2" fmla="*/ 32919 h 427522"/>
                      <a:gd name="connsiteX3" fmla="*/ 2558970 w 2594560"/>
                      <a:gd name="connsiteY3" fmla="*/ 427522 h 427522"/>
                      <a:gd name="connsiteX4" fmla="*/ 2594560 w 2594560"/>
                      <a:gd name="connsiteY4" fmla="*/ 427522 h 427522"/>
                      <a:gd name="connsiteX5" fmla="*/ 2591887 w 2594560"/>
                      <a:gd name="connsiteY5" fmla="*/ 0 h 427522"/>
                      <a:gd name="connsiteX6" fmla="*/ 2558970 w 2594560"/>
                      <a:gd name="connsiteY6" fmla="*/ 0 h 427522"/>
                      <a:gd name="connsiteX7" fmla="*/ 2558970 w 2594560"/>
                      <a:gd name="connsiteY7" fmla="*/ 2 h 427522"/>
                      <a:gd name="connsiteX8" fmla="*/ 1306730 w 2594560"/>
                      <a:gd name="connsiteY8" fmla="*/ 2 h 427522"/>
                      <a:gd name="connsiteX9" fmla="*/ 1306730 w 2594560"/>
                      <a:gd name="connsiteY9" fmla="*/ 1 h 427522"/>
                      <a:gd name="connsiteX10" fmla="*/ 1273813 w 2594560"/>
                      <a:gd name="connsiteY10" fmla="*/ 1 h 427522"/>
                      <a:gd name="connsiteX11" fmla="*/ 1273813 w 2594560"/>
                      <a:gd name="connsiteY11" fmla="*/ 2 h 427522"/>
                      <a:gd name="connsiteX12" fmla="*/ 0 w 2594560"/>
                      <a:gd name="connsiteY12" fmla="*/ 2 h 427522"/>
                      <a:gd name="connsiteX13" fmla="*/ 0 w 2594560"/>
                      <a:gd name="connsiteY13" fmla="*/ 32919 h 427522"/>
                      <a:gd name="connsiteX14" fmla="*/ 1273813 w 2594560"/>
                      <a:gd name="connsiteY14" fmla="*/ 32919 h 427522"/>
                      <a:gd name="connsiteX0" fmla="*/ 1273813 w 2591887"/>
                      <a:gd name="connsiteY0" fmla="*/ 32919 h 427522"/>
                      <a:gd name="connsiteX1" fmla="*/ 1306730 w 2591887"/>
                      <a:gd name="connsiteY1" fmla="*/ 32919 h 427522"/>
                      <a:gd name="connsiteX2" fmla="*/ 2558970 w 2591887"/>
                      <a:gd name="connsiteY2" fmla="*/ 32919 h 427522"/>
                      <a:gd name="connsiteX3" fmla="*/ 2558970 w 2591887"/>
                      <a:gd name="connsiteY3" fmla="*/ 427522 h 427522"/>
                      <a:gd name="connsiteX4" fmla="*/ 2591887 w 2591887"/>
                      <a:gd name="connsiteY4" fmla="*/ 0 h 427522"/>
                      <a:gd name="connsiteX5" fmla="*/ 2558970 w 2591887"/>
                      <a:gd name="connsiteY5" fmla="*/ 0 h 427522"/>
                      <a:gd name="connsiteX6" fmla="*/ 2558970 w 2591887"/>
                      <a:gd name="connsiteY6" fmla="*/ 2 h 427522"/>
                      <a:gd name="connsiteX7" fmla="*/ 1306730 w 2591887"/>
                      <a:gd name="connsiteY7" fmla="*/ 2 h 427522"/>
                      <a:gd name="connsiteX8" fmla="*/ 1306730 w 2591887"/>
                      <a:gd name="connsiteY8" fmla="*/ 1 h 427522"/>
                      <a:gd name="connsiteX9" fmla="*/ 1273813 w 2591887"/>
                      <a:gd name="connsiteY9" fmla="*/ 1 h 427522"/>
                      <a:gd name="connsiteX10" fmla="*/ 1273813 w 2591887"/>
                      <a:gd name="connsiteY10" fmla="*/ 2 h 427522"/>
                      <a:gd name="connsiteX11" fmla="*/ 0 w 2591887"/>
                      <a:gd name="connsiteY11" fmla="*/ 2 h 427522"/>
                      <a:gd name="connsiteX12" fmla="*/ 0 w 2591887"/>
                      <a:gd name="connsiteY12" fmla="*/ 32919 h 427522"/>
                      <a:gd name="connsiteX13" fmla="*/ 1273813 w 2591887"/>
                      <a:gd name="connsiteY13" fmla="*/ 32919 h 427522"/>
                      <a:gd name="connsiteX0" fmla="*/ 1273813 w 2591887"/>
                      <a:gd name="connsiteY0" fmla="*/ 32919 h 32919"/>
                      <a:gd name="connsiteX1" fmla="*/ 1306730 w 2591887"/>
                      <a:gd name="connsiteY1" fmla="*/ 32919 h 32919"/>
                      <a:gd name="connsiteX2" fmla="*/ 2558970 w 2591887"/>
                      <a:gd name="connsiteY2" fmla="*/ 32919 h 32919"/>
                      <a:gd name="connsiteX3" fmla="*/ 2591887 w 2591887"/>
                      <a:gd name="connsiteY3" fmla="*/ 0 h 32919"/>
                      <a:gd name="connsiteX4" fmla="*/ 2558970 w 2591887"/>
                      <a:gd name="connsiteY4" fmla="*/ 0 h 32919"/>
                      <a:gd name="connsiteX5" fmla="*/ 2558970 w 2591887"/>
                      <a:gd name="connsiteY5" fmla="*/ 2 h 32919"/>
                      <a:gd name="connsiteX6" fmla="*/ 1306730 w 2591887"/>
                      <a:gd name="connsiteY6" fmla="*/ 2 h 32919"/>
                      <a:gd name="connsiteX7" fmla="*/ 1306730 w 2591887"/>
                      <a:gd name="connsiteY7" fmla="*/ 1 h 32919"/>
                      <a:gd name="connsiteX8" fmla="*/ 1273813 w 2591887"/>
                      <a:gd name="connsiteY8" fmla="*/ 1 h 32919"/>
                      <a:gd name="connsiteX9" fmla="*/ 1273813 w 2591887"/>
                      <a:gd name="connsiteY9" fmla="*/ 2 h 32919"/>
                      <a:gd name="connsiteX10" fmla="*/ 0 w 2591887"/>
                      <a:gd name="connsiteY10" fmla="*/ 2 h 32919"/>
                      <a:gd name="connsiteX11" fmla="*/ 0 w 2591887"/>
                      <a:gd name="connsiteY11" fmla="*/ 32919 h 32919"/>
                      <a:gd name="connsiteX12" fmla="*/ 1273813 w 2591887"/>
                      <a:gd name="connsiteY12" fmla="*/ 32919 h 329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2591887" h="32919">
                        <a:moveTo>
                          <a:pt x="1273813" y="32919"/>
                        </a:moveTo>
                        <a:lnTo>
                          <a:pt x="1306730" y="32919"/>
                        </a:lnTo>
                        <a:lnTo>
                          <a:pt x="2558970" y="32919"/>
                        </a:lnTo>
                        <a:lnTo>
                          <a:pt x="2591887" y="0"/>
                        </a:lnTo>
                        <a:lnTo>
                          <a:pt x="2558970" y="0"/>
                        </a:lnTo>
                        <a:lnTo>
                          <a:pt x="2558970" y="2"/>
                        </a:lnTo>
                        <a:lnTo>
                          <a:pt x="1306730" y="2"/>
                        </a:lnTo>
                        <a:lnTo>
                          <a:pt x="1306730" y="1"/>
                        </a:lnTo>
                        <a:lnTo>
                          <a:pt x="1273813" y="1"/>
                        </a:lnTo>
                        <a:lnTo>
                          <a:pt x="1273813" y="2"/>
                        </a:lnTo>
                        <a:lnTo>
                          <a:pt x="0" y="2"/>
                        </a:lnTo>
                        <a:lnTo>
                          <a:pt x="0" y="32919"/>
                        </a:lnTo>
                        <a:lnTo>
                          <a:pt x="1273813" y="32919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  <p:sp>
                <p:nvSpPr>
                  <p:cNvPr id="576" name="Freeform 575"/>
                  <p:cNvSpPr/>
                  <p:nvPr/>
                </p:nvSpPr>
                <p:spPr>
                  <a:xfrm rot="10800000" flipH="1">
                    <a:off x="863639" y="999809"/>
                    <a:ext cx="2594560" cy="438485"/>
                  </a:xfrm>
                  <a:custGeom>
                    <a:avLst/>
                    <a:gdLst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57201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0" fmla="*/ 1273813 w 2591887"/>
                      <a:gd name="connsiteY0" fmla="*/ 457201 h 457201"/>
                      <a:gd name="connsiteX1" fmla="*/ 1306730 w 2591887"/>
                      <a:gd name="connsiteY1" fmla="*/ 435812 h 457201"/>
                      <a:gd name="connsiteX2" fmla="*/ 1306730 w 2591887"/>
                      <a:gd name="connsiteY2" fmla="*/ 32919 h 457201"/>
                      <a:gd name="connsiteX3" fmla="*/ 2558970 w 2591887"/>
                      <a:gd name="connsiteY3" fmla="*/ 32919 h 457201"/>
                      <a:gd name="connsiteX4" fmla="*/ 2558970 w 2591887"/>
                      <a:gd name="connsiteY4" fmla="*/ 411480 h 457201"/>
                      <a:gd name="connsiteX5" fmla="*/ 2591887 w 2591887"/>
                      <a:gd name="connsiteY5" fmla="*/ 411480 h 457201"/>
                      <a:gd name="connsiteX6" fmla="*/ 2591887 w 2591887"/>
                      <a:gd name="connsiteY6" fmla="*/ 0 h 457201"/>
                      <a:gd name="connsiteX7" fmla="*/ 2558970 w 2591887"/>
                      <a:gd name="connsiteY7" fmla="*/ 0 h 457201"/>
                      <a:gd name="connsiteX8" fmla="*/ 2558970 w 2591887"/>
                      <a:gd name="connsiteY8" fmla="*/ 2 h 457201"/>
                      <a:gd name="connsiteX9" fmla="*/ 1306730 w 2591887"/>
                      <a:gd name="connsiteY9" fmla="*/ 2 h 457201"/>
                      <a:gd name="connsiteX10" fmla="*/ 1306730 w 2591887"/>
                      <a:gd name="connsiteY10" fmla="*/ 1 h 457201"/>
                      <a:gd name="connsiteX11" fmla="*/ 1273813 w 2591887"/>
                      <a:gd name="connsiteY11" fmla="*/ 1 h 457201"/>
                      <a:gd name="connsiteX12" fmla="*/ 1273813 w 2591887"/>
                      <a:gd name="connsiteY12" fmla="*/ 2 h 457201"/>
                      <a:gd name="connsiteX13" fmla="*/ 0 w 2591887"/>
                      <a:gd name="connsiteY13" fmla="*/ 2 h 457201"/>
                      <a:gd name="connsiteX14" fmla="*/ 0 w 2591887"/>
                      <a:gd name="connsiteY14" fmla="*/ 32919 h 457201"/>
                      <a:gd name="connsiteX15" fmla="*/ 1273813 w 2591887"/>
                      <a:gd name="connsiteY15" fmla="*/ 32919 h 457201"/>
                      <a:gd name="connsiteX16" fmla="*/ 1273813 w 2591887"/>
                      <a:gd name="connsiteY16" fmla="*/ 457201 h 457201"/>
                      <a:gd name="connsiteX0" fmla="*/ 1273813 w 2591887"/>
                      <a:gd name="connsiteY0" fmla="*/ 438485 h 438485"/>
                      <a:gd name="connsiteX1" fmla="*/ 1306730 w 2591887"/>
                      <a:gd name="connsiteY1" fmla="*/ 435812 h 438485"/>
                      <a:gd name="connsiteX2" fmla="*/ 1306730 w 2591887"/>
                      <a:gd name="connsiteY2" fmla="*/ 32919 h 438485"/>
                      <a:gd name="connsiteX3" fmla="*/ 2558970 w 2591887"/>
                      <a:gd name="connsiteY3" fmla="*/ 32919 h 438485"/>
                      <a:gd name="connsiteX4" fmla="*/ 2558970 w 2591887"/>
                      <a:gd name="connsiteY4" fmla="*/ 411480 h 438485"/>
                      <a:gd name="connsiteX5" fmla="*/ 2591887 w 2591887"/>
                      <a:gd name="connsiteY5" fmla="*/ 411480 h 438485"/>
                      <a:gd name="connsiteX6" fmla="*/ 2591887 w 2591887"/>
                      <a:gd name="connsiteY6" fmla="*/ 0 h 438485"/>
                      <a:gd name="connsiteX7" fmla="*/ 2558970 w 2591887"/>
                      <a:gd name="connsiteY7" fmla="*/ 0 h 438485"/>
                      <a:gd name="connsiteX8" fmla="*/ 2558970 w 2591887"/>
                      <a:gd name="connsiteY8" fmla="*/ 2 h 438485"/>
                      <a:gd name="connsiteX9" fmla="*/ 1306730 w 2591887"/>
                      <a:gd name="connsiteY9" fmla="*/ 2 h 438485"/>
                      <a:gd name="connsiteX10" fmla="*/ 1306730 w 2591887"/>
                      <a:gd name="connsiteY10" fmla="*/ 1 h 438485"/>
                      <a:gd name="connsiteX11" fmla="*/ 1273813 w 2591887"/>
                      <a:gd name="connsiteY11" fmla="*/ 1 h 438485"/>
                      <a:gd name="connsiteX12" fmla="*/ 1273813 w 2591887"/>
                      <a:gd name="connsiteY12" fmla="*/ 2 h 438485"/>
                      <a:gd name="connsiteX13" fmla="*/ 0 w 2591887"/>
                      <a:gd name="connsiteY13" fmla="*/ 2 h 438485"/>
                      <a:gd name="connsiteX14" fmla="*/ 0 w 2591887"/>
                      <a:gd name="connsiteY14" fmla="*/ 32919 h 438485"/>
                      <a:gd name="connsiteX15" fmla="*/ 1273813 w 2591887"/>
                      <a:gd name="connsiteY15" fmla="*/ 32919 h 438485"/>
                      <a:gd name="connsiteX16" fmla="*/ 1273813 w 2591887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11480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  <a:gd name="connsiteX0" fmla="*/ 1273813 w 2594560"/>
                      <a:gd name="connsiteY0" fmla="*/ 438485 h 438485"/>
                      <a:gd name="connsiteX1" fmla="*/ 1306730 w 2594560"/>
                      <a:gd name="connsiteY1" fmla="*/ 435812 h 438485"/>
                      <a:gd name="connsiteX2" fmla="*/ 1306730 w 2594560"/>
                      <a:gd name="connsiteY2" fmla="*/ 32919 h 438485"/>
                      <a:gd name="connsiteX3" fmla="*/ 2558970 w 2594560"/>
                      <a:gd name="connsiteY3" fmla="*/ 32919 h 438485"/>
                      <a:gd name="connsiteX4" fmla="*/ 2558970 w 2594560"/>
                      <a:gd name="connsiteY4" fmla="*/ 427522 h 438485"/>
                      <a:gd name="connsiteX5" fmla="*/ 2594560 w 2594560"/>
                      <a:gd name="connsiteY5" fmla="*/ 427522 h 438485"/>
                      <a:gd name="connsiteX6" fmla="*/ 2591887 w 2594560"/>
                      <a:gd name="connsiteY6" fmla="*/ 0 h 438485"/>
                      <a:gd name="connsiteX7" fmla="*/ 2558970 w 2594560"/>
                      <a:gd name="connsiteY7" fmla="*/ 0 h 438485"/>
                      <a:gd name="connsiteX8" fmla="*/ 2558970 w 2594560"/>
                      <a:gd name="connsiteY8" fmla="*/ 2 h 438485"/>
                      <a:gd name="connsiteX9" fmla="*/ 1306730 w 2594560"/>
                      <a:gd name="connsiteY9" fmla="*/ 2 h 438485"/>
                      <a:gd name="connsiteX10" fmla="*/ 1306730 w 2594560"/>
                      <a:gd name="connsiteY10" fmla="*/ 1 h 438485"/>
                      <a:gd name="connsiteX11" fmla="*/ 1273813 w 2594560"/>
                      <a:gd name="connsiteY11" fmla="*/ 1 h 438485"/>
                      <a:gd name="connsiteX12" fmla="*/ 1273813 w 2594560"/>
                      <a:gd name="connsiteY12" fmla="*/ 2 h 438485"/>
                      <a:gd name="connsiteX13" fmla="*/ 0 w 2594560"/>
                      <a:gd name="connsiteY13" fmla="*/ 2 h 438485"/>
                      <a:gd name="connsiteX14" fmla="*/ 0 w 2594560"/>
                      <a:gd name="connsiteY14" fmla="*/ 32919 h 438485"/>
                      <a:gd name="connsiteX15" fmla="*/ 1273813 w 2594560"/>
                      <a:gd name="connsiteY15" fmla="*/ 32919 h 438485"/>
                      <a:gd name="connsiteX16" fmla="*/ 1273813 w 2594560"/>
                      <a:gd name="connsiteY16" fmla="*/ 438485 h 4384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594560" h="438485">
                        <a:moveTo>
                          <a:pt x="1273813" y="438485"/>
                        </a:moveTo>
                        <a:lnTo>
                          <a:pt x="1306730" y="435812"/>
                        </a:lnTo>
                        <a:lnTo>
                          <a:pt x="1306730" y="32919"/>
                        </a:lnTo>
                        <a:lnTo>
                          <a:pt x="2558970" y="32919"/>
                        </a:lnTo>
                        <a:lnTo>
                          <a:pt x="2558970" y="427522"/>
                        </a:lnTo>
                        <a:lnTo>
                          <a:pt x="2594560" y="427522"/>
                        </a:lnTo>
                        <a:lnTo>
                          <a:pt x="2591887" y="0"/>
                        </a:lnTo>
                        <a:lnTo>
                          <a:pt x="2558970" y="0"/>
                        </a:lnTo>
                        <a:lnTo>
                          <a:pt x="2558970" y="2"/>
                        </a:lnTo>
                        <a:lnTo>
                          <a:pt x="1306730" y="2"/>
                        </a:lnTo>
                        <a:lnTo>
                          <a:pt x="1306730" y="1"/>
                        </a:lnTo>
                        <a:lnTo>
                          <a:pt x="1273813" y="1"/>
                        </a:lnTo>
                        <a:lnTo>
                          <a:pt x="1273813" y="2"/>
                        </a:lnTo>
                        <a:lnTo>
                          <a:pt x="0" y="2"/>
                        </a:lnTo>
                        <a:lnTo>
                          <a:pt x="0" y="32919"/>
                        </a:lnTo>
                        <a:lnTo>
                          <a:pt x="1273813" y="32919"/>
                        </a:lnTo>
                        <a:lnTo>
                          <a:pt x="1273813" y="438485"/>
                        </a:lnTo>
                        <a:close/>
                      </a:path>
                    </a:pathLst>
                  </a:cu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>
                      <a:ln>
                        <a:solidFill>
                          <a:schemeClr val="tx1"/>
                        </a:solidFill>
                      </a:ln>
                    </a:endParaRPr>
                  </a:p>
                </p:txBody>
              </p:sp>
            </p:grpSp>
          </p:grpSp>
        </p:grpSp>
        <p:sp>
          <p:nvSpPr>
            <p:cNvPr id="524" name="Oval 523"/>
            <p:cNvSpPr/>
            <p:nvPr/>
          </p:nvSpPr>
          <p:spPr>
            <a:xfrm>
              <a:off x="2108043" y="1368018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1" name="Ground at transformer"/>
          <p:cNvGrpSpPr/>
          <p:nvPr/>
        </p:nvGrpSpPr>
        <p:grpSpPr>
          <a:xfrm>
            <a:off x="460271" y="1368018"/>
            <a:ext cx="453103" cy="1407909"/>
            <a:chOff x="460271" y="1368018"/>
            <a:chExt cx="453103" cy="1407909"/>
          </a:xfrm>
        </p:grpSpPr>
        <p:grpSp>
          <p:nvGrpSpPr>
            <p:cNvPr id="65" name="Ground at transformer"/>
            <p:cNvGrpSpPr/>
            <p:nvPr/>
          </p:nvGrpSpPr>
          <p:grpSpPr>
            <a:xfrm>
              <a:off x="460271" y="1414193"/>
              <a:ext cx="409983" cy="1361734"/>
              <a:chOff x="460271" y="1414193"/>
              <a:chExt cx="409983" cy="1361734"/>
            </a:xfrm>
          </p:grpSpPr>
          <p:sp>
            <p:nvSpPr>
              <p:cNvPr id="522" name="Rounded Rectangle 1032"/>
              <p:cNvSpPr/>
              <p:nvPr/>
            </p:nvSpPr>
            <p:spPr>
              <a:xfrm>
                <a:off x="517752" y="1414193"/>
                <a:ext cx="352502" cy="1152452"/>
              </a:xfrm>
              <a:custGeom>
                <a:avLst/>
                <a:gdLst>
                  <a:gd name="connsiteX0" fmla="*/ 0 w 457200"/>
                  <a:gd name="connsiteY0" fmla="*/ 217252 h 1324861"/>
                  <a:gd name="connsiteX1" fmla="*/ 217252 w 457200"/>
                  <a:gd name="connsiteY1" fmla="*/ 0 h 1324861"/>
                  <a:gd name="connsiteX2" fmla="*/ 239948 w 457200"/>
                  <a:gd name="connsiteY2" fmla="*/ 0 h 1324861"/>
                  <a:gd name="connsiteX3" fmla="*/ 457200 w 457200"/>
                  <a:gd name="connsiteY3" fmla="*/ 217252 h 1324861"/>
                  <a:gd name="connsiteX4" fmla="*/ 457200 w 457200"/>
                  <a:gd name="connsiteY4" fmla="*/ 1107609 h 1324861"/>
                  <a:gd name="connsiteX5" fmla="*/ 239948 w 457200"/>
                  <a:gd name="connsiteY5" fmla="*/ 1324861 h 1324861"/>
                  <a:gd name="connsiteX6" fmla="*/ 217252 w 457200"/>
                  <a:gd name="connsiteY6" fmla="*/ 1324861 h 1324861"/>
                  <a:gd name="connsiteX7" fmla="*/ 0 w 457200"/>
                  <a:gd name="connsiteY7" fmla="*/ 1107609 h 1324861"/>
                  <a:gd name="connsiteX8" fmla="*/ 0 w 457200"/>
                  <a:gd name="connsiteY8" fmla="*/ 217252 h 1324861"/>
                  <a:gd name="connsiteX0" fmla="*/ 457200 w 548640"/>
                  <a:gd name="connsiteY0" fmla="*/ 1107609 h 1324861"/>
                  <a:gd name="connsiteX1" fmla="*/ 239948 w 548640"/>
                  <a:gd name="connsiteY1" fmla="*/ 1324861 h 1324861"/>
                  <a:gd name="connsiteX2" fmla="*/ 217252 w 548640"/>
                  <a:gd name="connsiteY2" fmla="*/ 1324861 h 1324861"/>
                  <a:gd name="connsiteX3" fmla="*/ 0 w 548640"/>
                  <a:gd name="connsiteY3" fmla="*/ 1107609 h 1324861"/>
                  <a:gd name="connsiteX4" fmla="*/ 0 w 548640"/>
                  <a:gd name="connsiteY4" fmla="*/ 217252 h 1324861"/>
                  <a:gd name="connsiteX5" fmla="*/ 217252 w 548640"/>
                  <a:gd name="connsiteY5" fmla="*/ 0 h 1324861"/>
                  <a:gd name="connsiteX6" fmla="*/ 239948 w 548640"/>
                  <a:gd name="connsiteY6" fmla="*/ 0 h 1324861"/>
                  <a:gd name="connsiteX7" fmla="*/ 457200 w 548640"/>
                  <a:gd name="connsiteY7" fmla="*/ 217252 h 1324861"/>
                  <a:gd name="connsiteX8" fmla="*/ 548640 w 548640"/>
                  <a:gd name="connsiteY8" fmla="*/ 1199049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7" fmla="*/ 457200 w 457200"/>
                  <a:gd name="connsiteY7" fmla="*/ 217252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0" fmla="*/ 239948 w 239948"/>
                  <a:gd name="connsiteY0" fmla="*/ 1324861 h 1324861"/>
                  <a:gd name="connsiteX1" fmla="*/ 217252 w 239948"/>
                  <a:gd name="connsiteY1" fmla="*/ 1324861 h 1324861"/>
                  <a:gd name="connsiteX2" fmla="*/ 0 w 239948"/>
                  <a:gd name="connsiteY2" fmla="*/ 1107609 h 1324861"/>
                  <a:gd name="connsiteX3" fmla="*/ 0 w 239948"/>
                  <a:gd name="connsiteY3" fmla="*/ 217252 h 1324861"/>
                  <a:gd name="connsiteX4" fmla="*/ 217252 w 239948"/>
                  <a:gd name="connsiteY4" fmla="*/ 0 h 1324861"/>
                  <a:gd name="connsiteX5" fmla="*/ 239948 w 239948"/>
                  <a:gd name="connsiteY5" fmla="*/ 0 h 1324861"/>
                  <a:gd name="connsiteX0" fmla="*/ 239948 w 239948"/>
                  <a:gd name="connsiteY0" fmla="*/ 1324861 h 1324861"/>
                  <a:gd name="connsiteX1" fmla="*/ 0 w 239948"/>
                  <a:gd name="connsiteY1" fmla="*/ 1107609 h 1324861"/>
                  <a:gd name="connsiteX2" fmla="*/ 0 w 239948"/>
                  <a:gd name="connsiteY2" fmla="*/ 217252 h 1324861"/>
                  <a:gd name="connsiteX3" fmla="*/ 217252 w 239948"/>
                  <a:gd name="connsiteY3" fmla="*/ 0 h 1324861"/>
                  <a:gd name="connsiteX4" fmla="*/ 239948 w 239948"/>
                  <a:gd name="connsiteY4" fmla="*/ 0 h 1324861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356299 h 1356299"/>
                  <a:gd name="connsiteX1" fmla="*/ 97017 w 239948"/>
                  <a:gd name="connsiteY1" fmla="*/ 25453 h 1356299"/>
                  <a:gd name="connsiteX2" fmla="*/ 217252 w 239948"/>
                  <a:gd name="connsiteY2" fmla="*/ 248690 h 1356299"/>
                  <a:gd name="connsiteX3" fmla="*/ 239948 w 239948"/>
                  <a:gd name="connsiteY3" fmla="*/ 248690 h 1356299"/>
                  <a:gd name="connsiteX0" fmla="*/ 0 w 239948"/>
                  <a:gd name="connsiteY0" fmla="*/ 1107609 h 1107609"/>
                  <a:gd name="connsiteX1" fmla="*/ 81494 w 239948"/>
                  <a:gd name="connsiteY1" fmla="*/ 143833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256527 h 1256527"/>
                  <a:gd name="connsiteX1" fmla="*/ 81494 w 239948"/>
                  <a:gd name="connsiteY1" fmla="*/ 292751 h 1256527"/>
                  <a:gd name="connsiteX2" fmla="*/ 217252 w 239948"/>
                  <a:gd name="connsiteY2" fmla="*/ 148918 h 1256527"/>
                  <a:gd name="connsiteX3" fmla="*/ 239948 w 239948"/>
                  <a:gd name="connsiteY3" fmla="*/ 148918 h 1256527"/>
                  <a:gd name="connsiteX0" fmla="*/ 0 w 239948"/>
                  <a:gd name="connsiteY0" fmla="*/ 1594391 h 1594391"/>
                  <a:gd name="connsiteX1" fmla="*/ 65971 w 239948"/>
                  <a:gd name="connsiteY1" fmla="*/ 190129 h 1594391"/>
                  <a:gd name="connsiteX2" fmla="*/ 217252 w 239948"/>
                  <a:gd name="connsiteY2" fmla="*/ 486782 h 1594391"/>
                  <a:gd name="connsiteX3" fmla="*/ 239948 w 239948"/>
                  <a:gd name="connsiteY3" fmla="*/ 486782 h 1594391"/>
                  <a:gd name="connsiteX0" fmla="*/ 0 w 239948"/>
                  <a:gd name="connsiteY0" fmla="*/ 1450847 h 1450847"/>
                  <a:gd name="connsiteX1" fmla="*/ 65971 w 239948"/>
                  <a:gd name="connsiteY1" fmla="*/ 46585 h 1450847"/>
                  <a:gd name="connsiteX2" fmla="*/ 239948 w 239948"/>
                  <a:gd name="connsiteY2" fmla="*/ 343238 h 1450847"/>
                  <a:gd name="connsiteX0" fmla="*/ 0 w 239948"/>
                  <a:gd name="connsiteY0" fmla="*/ 1918947 h 1918947"/>
                  <a:gd name="connsiteX1" fmla="*/ 65971 w 239948"/>
                  <a:gd name="connsiteY1" fmla="*/ 74199 h 1918947"/>
                  <a:gd name="connsiteX2" fmla="*/ 239948 w 239948"/>
                  <a:gd name="connsiteY2" fmla="*/ 370852 h 1918947"/>
                  <a:gd name="connsiteX0" fmla="*/ 95 w 240043"/>
                  <a:gd name="connsiteY0" fmla="*/ 1918947 h 1918947"/>
                  <a:gd name="connsiteX1" fmla="*/ 66066 w 240043"/>
                  <a:gd name="connsiteY1" fmla="*/ 74199 h 1918947"/>
                  <a:gd name="connsiteX2" fmla="*/ 240043 w 240043"/>
                  <a:gd name="connsiteY2" fmla="*/ 370852 h 1918947"/>
                  <a:gd name="connsiteX0" fmla="*/ 109 w 240057"/>
                  <a:gd name="connsiteY0" fmla="*/ 1823030 h 1823030"/>
                  <a:gd name="connsiteX1" fmla="*/ 62199 w 240057"/>
                  <a:gd name="connsiteY1" fmla="*/ 88400 h 1823030"/>
                  <a:gd name="connsiteX2" fmla="*/ 240057 w 240057"/>
                  <a:gd name="connsiteY2" fmla="*/ 274935 h 1823030"/>
                  <a:gd name="connsiteX0" fmla="*/ 58638 w 188440"/>
                  <a:gd name="connsiteY0" fmla="*/ 5711013 h 5711013"/>
                  <a:gd name="connsiteX1" fmla="*/ 10582 w 188440"/>
                  <a:gd name="connsiteY1" fmla="*/ 88404 h 5711013"/>
                  <a:gd name="connsiteX2" fmla="*/ 188440 w 188440"/>
                  <a:gd name="connsiteY2" fmla="*/ 274939 h 5711013"/>
                  <a:gd name="connsiteX0" fmla="*/ 88054 w 217856"/>
                  <a:gd name="connsiteY0" fmla="*/ 5711013 h 5711013"/>
                  <a:gd name="connsiteX1" fmla="*/ 39998 w 217856"/>
                  <a:gd name="connsiteY1" fmla="*/ 88404 h 5711013"/>
                  <a:gd name="connsiteX2" fmla="*/ 217856 w 217856"/>
                  <a:gd name="connsiteY2" fmla="*/ 274939 h 5711013"/>
                  <a:gd name="connsiteX0" fmla="*/ 88054 w 217856"/>
                  <a:gd name="connsiteY0" fmla="*/ 6017927 h 6017927"/>
                  <a:gd name="connsiteX1" fmla="*/ 39998 w 217856"/>
                  <a:gd name="connsiteY1" fmla="*/ 395318 h 6017927"/>
                  <a:gd name="connsiteX2" fmla="*/ 217856 w 217856"/>
                  <a:gd name="connsiteY2" fmla="*/ 581853 h 6017927"/>
                  <a:gd name="connsiteX0" fmla="*/ 57436 w 187238"/>
                  <a:gd name="connsiteY0" fmla="*/ 5442209 h 5442209"/>
                  <a:gd name="connsiteX1" fmla="*/ 47692 w 187238"/>
                  <a:gd name="connsiteY1" fmla="*/ 1308612 h 5442209"/>
                  <a:gd name="connsiteX2" fmla="*/ 187238 w 187238"/>
                  <a:gd name="connsiteY2" fmla="*/ 6135 h 5442209"/>
                  <a:gd name="connsiteX0" fmla="*/ 31979 w 161781"/>
                  <a:gd name="connsiteY0" fmla="*/ 5442209 h 5442209"/>
                  <a:gd name="connsiteX1" fmla="*/ 22235 w 161781"/>
                  <a:gd name="connsiteY1" fmla="*/ 1308612 h 5442209"/>
                  <a:gd name="connsiteX2" fmla="*/ 161781 w 161781"/>
                  <a:gd name="connsiteY2" fmla="*/ 6135 h 5442209"/>
                  <a:gd name="connsiteX0" fmla="*/ 31979 w 161781"/>
                  <a:gd name="connsiteY0" fmla="*/ 5451193 h 5451193"/>
                  <a:gd name="connsiteX1" fmla="*/ 22235 w 161781"/>
                  <a:gd name="connsiteY1" fmla="*/ 1317596 h 5451193"/>
                  <a:gd name="connsiteX2" fmla="*/ 161781 w 161781"/>
                  <a:gd name="connsiteY2" fmla="*/ 15119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36073 h 5436073"/>
                  <a:gd name="connsiteX1" fmla="*/ 22235 w 190515"/>
                  <a:gd name="connsiteY1" fmla="*/ 1302476 h 5436073"/>
                  <a:gd name="connsiteX2" fmla="*/ 190515 w 190515"/>
                  <a:gd name="connsiteY2" fmla="*/ 0 h 5436073"/>
                  <a:gd name="connsiteX0" fmla="*/ 74493 w 233029"/>
                  <a:gd name="connsiteY0" fmla="*/ 5436073 h 5436073"/>
                  <a:gd name="connsiteX1" fmla="*/ 14866 w 233029"/>
                  <a:gd name="connsiteY1" fmla="*/ 1355018 h 5436073"/>
                  <a:gd name="connsiteX2" fmla="*/ 233029 w 233029"/>
                  <a:gd name="connsiteY2" fmla="*/ 0 h 5436073"/>
                  <a:gd name="connsiteX0" fmla="*/ 80070 w 238606"/>
                  <a:gd name="connsiteY0" fmla="*/ 5436073 h 5436073"/>
                  <a:gd name="connsiteX1" fmla="*/ 20443 w 238606"/>
                  <a:gd name="connsiteY1" fmla="*/ 1355018 h 5436073"/>
                  <a:gd name="connsiteX2" fmla="*/ 238606 w 238606"/>
                  <a:gd name="connsiteY2" fmla="*/ 0 h 5436073"/>
                  <a:gd name="connsiteX0" fmla="*/ 67336 w 225872"/>
                  <a:gd name="connsiteY0" fmla="*/ 5529697 h 5529697"/>
                  <a:gd name="connsiteX1" fmla="*/ 22309 w 225872"/>
                  <a:gd name="connsiteY1" fmla="*/ 765618 h 5529697"/>
                  <a:gd name="connsiteX2" fmla="*/ 225872 w 225872"/>
                  <a:gd name="connsiteY2" fmla="*/ 93624 h 5529697"/>
                  <a:gd name="connsiteX0" fmla="*/ 54361 w 212897"/>
                  <a:gd name="connsiteY0" fmla="*/ 5436073 h 5436073"/>
                  <a:gd name="connsiteX1" fmla="*/ 9334 w 212897"/>
                  <a:gd name="connsiteY1" fmla="*/ 671994 h 5436073"/>
                  <a:gd name="connsiteX2" fmla="*/ 212897 w 212897"/>
                  <a:gd name="connsiteY2" fmla="*/ 0 h 5436073"/>
                  <a:gd name="connsiteX0" fmla="*/ 33904 w 192440"/>
                  <a:gd name="connsiteY0" fmla="*/ 5436073 h 5436073"/>
                  <a:gd name="connsiteX1" fmla="*/ 11994 w 192440"/>
                  <a:gd name="connsiteY1" fmla="*/ 671994 h 5436073"/>
                  <a:gd name="connsiteX2" fmla="*/ 192440 w 192440"/>
                  <a:gd name="connsiteY2" fmla="*/ 0 h 5436073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8309 w 177112"/>
                  <a:gd name="connsiteY0" fmla="*/ 5583186 h 5583186"/>
                  <a:gd name="connsiteX1" fmla="*/ 7615 w 177112"/>
                  <a:gd name="connsiteY1" fmla="*/ 1628227 h 5583186"/>
                  <a:gd name="connsiteX2" fmla="*/ 177112 w 177112"/>
                  <a:gd name="connsiteY2" fmla="*/ 0 h 5583186"/>
                  <a:gd name="connsiteX0" fmla="*/ 22865 w 171668"/>
                  <a:gd name="connsiteY0" fmla="*/ 5583186 h 5583186"/>
                  <a:gd name="connsiteX1" fmla="*/ 2171 w 171668"/>
                  <a:gd name="connsiteY1" fmla="*/ 1628227 h 5583186"/>
                  <a:gd name="connsiteX2" fmla="*/ 171668 w 171668"/>
                  <a:gd name="connsiteY2" fmla="*/ 0 h 5583186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3517 w 173537"/>
                  <a:gd name="connsiteY0" fmla="*/ 4900162 h 4900162"/>
                  <a:gd name="connsiteX1" fmla="*/ 4040 w 173537"/>
                  <a:gd name="connsiteY1" fmla="*/ 1628227 h 4900162"/>
                  <a:gd name="connsiteX2" fmla="*/ 173537 w 173537"/>
                  <a:gd name="connsiteY2" fmla="*/ 0 h 4900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537" h="4900162">
                    <a:moveTo>
                      <a:pt x="23517" y="4900162"/>
                    </a:moveTo>
                    <a:cubicBezTo>
                      <a:pt x="21577" y="4211833"/>
                      <a:pt x="-11230" y="2507967"/>
                      <a:pt x="4040" y="1628227"/>
                    </a:cubicBezTo>
                    <a:cubicBezTo>
                      <a:pt x="19310" y="748487"/>
                      <a:pt x="35170" y="411057"/>
                      <a:pt x="173537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Isosceles Triangle 522"/>
              <p:cNvSpPr/>
              <p:nvPr/>
            </p:nvSpPr>
            <p:spPr>
              <a:xfrm flipV="1">
                <a:off x="460271" y="2572611"/>
                <a:ext cx="209205" cy="203316"/>
              </a:xfrm>
              <a:prstGeom prst="triangle">
                <a:avLst/>
              </a:prstGeom>
              <a:pattFill prst="dkHorz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5" name="Oval 524"/>
            <p:cNvSpPr/>
            <p:nvPr/>
          </p:nvSpPr>
          <p:spPr>
            <a:xfrm>
              <a:off x="814619" y="1368018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20964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5" grpId="0" animBg="1"/>
      <p:bldP spid="914" grpId="0" animBg="1"/>
      <p:bldP spid="916" grpId="0" animBg="1"/>
      <p:bldP spid="909" grpId="0" animBg="1"/>
      <p:bldP spid="640" grpId="0" animBg="1"/>
      <p:bldP spid="913" grpId="0" animBg="1"/>
      <p:bldP spid="912" grpId="0" animBg="1"/>
      <p:bldP spid="7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4800" y="0"/>
            <a:ext cx="8839199" cy="6524966"/>
            <a:chOff x="304800" y="0"/>
            <a:chExt cx="8839199" cy="6524966"/>
          </a:xfrm>
        </p:grpSpPr>
        <p:grpSp>
          <p:nvGrpSpPr>
            <p:cNvPr id="4" name="Group 3"/>
            <p:cNvGrpSpPr/>
            <p:nvPr/>
          </p:nvGrpSpPr>
          <p:grpSpPr>
            <a:xfrm>
              <a:off x="379749" y="3426656"/>
              <a:ext cx="1960473" cy="3098310"/>
              <a:chOff x="379749" y="3426656"/>
              <a:chExt cx="1960473" cy="3098310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379749" y="3426656"/>
                <a:ext cx="1960473" cy="3098310"/>
                <a:chOff x="379749" y="3426656"/>
                <a:chExt cx="1960473" cy="3098310"/>
              </a:xfrm>
            </p:grpSpPr>
            <p:sp>
              <p:nvSpPr>
                <p:cNvPr id="592" name="Rectangle 591"/>
                <p:cNvSpPr/>
                <p:nvPr/>
              </p:nvSpPr>
              <p:spPr>
                <a:xfrm>
                  <a:off x="416868" y="3510244"/>
                  <a:ext cx="1882054" cy="301472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3" name="Rectangle 592"/>
                <p:cNvSpPr/>
                <p:nvPr/>
              </p:nvSpPr>
              <p:spPr>
                <a:xfrm>
                  <a:off x="379749" y="3426656"/>
                  <a:ext cx="1960473" cy="10610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4" name="Oval 593"/>
                <p:cNvSpPr/>
                <p:nvPr/>
              </p:nvSpPr>
              <p:spPr>
                <a:xfrm>
                  <a:off x="517871" y="3597720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5" name="Oval 594"/>
                <p:cNvSpPr/>
                <p:nvPr/>
              </p:nvSpPr>
              <p:spPr>
                <a:xfrm>
                  <a:off x="461527" y="6302115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596" name="Group 595"/>
                <p:cNvGrpSpPr/>
                <p:nvPr/>
              </p:nvGrpSpPr>
              <p:grpSpPr>
                <a:xfrm>
                  <a:off x="583447" y="6348362"/>
                  <a:ext cx="177310" cy="148366"/>
                  <a:chOff x="1555374" y="3915942"/>
                  <a:chExt cx="274320" cy="227119"/>
                </a:xfrm>
              </p:grpSpPr>
              <p:sp>
                <p:nvSpPr>
                  <p:cNvPr id="903" name="Flowchart: Delay 902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904" name="Group 903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907" name="Oval 906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908" name="Straight Connector 907"/>
                    <p:cNvCxnSpPr>
                      <a:stCxn id="907" idx="7"/>
                      <a:endCxn id="907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05" name="Rectangle 904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6" name="Straight Connector 905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7" name="Oval 596"/>
                <p:cNvSpPr/>
                <p:nvPr/>
              </p:nvSpPr>
              <p:spPr>
                <a:xfrm>
                  <a:off x="2129113" y="3602746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 flipH="1">
                  <a:off x="693388" y="3657263"/>
                  <a:ext cx="1243584" cy="124358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620" name="Group 619"/>
                <p:cNvGrpSpPr/>
                <p:nvPr/>
              </p:nvGrpSpPr>
              <p:grpSpPr>
                <a:xfrm>
                  <a:off x="591479" y="5277003"/>
                  <a:ext cx="1562590" cy="628602"/>
                  <a:chOff x="4752363" y="5830254"/>
                  <a:chExt cx="1953238" cy="785752"/>
                </a:xfrm>
              </p:grpSpPr>
              <p:sp>
                <p:nvSpPr>
                  <p:cNvPr id="779" name="Snip Same Side Corner Rectangle 778"/>
                  <p:cNvSpPr/>
                  <p:nvPr/>
                </p:nvSpPr>
                <p:spPr>
                  <a:xfrm>
                    <a:off x="4752363" y="5830254"/>
                    <a:ext cx="1953238" cy="785752"/>
                  </a:xfrm>
                  <a:prstGeom prst="snip2SameRect">
                    <a:avLst>
                      <a:gd name="adj1" fmla="val 8660"/>
                      <a:gd name="adj2" fmla="val 4904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80" name="Group 779"/>
                  <p:cNvGrpSpPr/>
                  <p:nvPr/>
                </p:nvGrpSpPr>
                <p:grpSpPr>
                  <a:xfrm>
                    <a:off x="5180475" y="5832022"/>
                    <a:ext cx="147758" cy="771112"/>
                    <a:chOff x="5260567" y="5844894"/>
                    <a:chExt cx="147758" cy="771112"/>
                  </a:xfrm>
                </p:grpSpPr>
                <p:grpSp>
                  <p:nvGrpSpPr>
                    <p:cNvPr id="880" name="Group 879"/>
                    <p:cNvGrpSpPr/>
                    <p:nvPr/>
                  </p:nvGrpSpPr>
                  <p:grpSpPr>
                    <a:xfrm>
                      <a:off x="528642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88" name="Oval 88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89" name="Oval 88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81" name="Rectangle 880"/>
                    <p:cNvSpPr/>
                    <p:nvPr/>
                  </p:nvSpPr>
                  <p:spPr>
                    <a:xfrm>
                      <a:off x="527903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2" name="Rectangle 881"/>
                    <p:cNvSpPr/>
                    <p:nvPr/>
                  </p:nvSpPr>
                  <p:spPr>
                    <a:xfrm>
                      <a:off x="527903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83" name="Group 882"/>
                    <p:cNvGrpSpPr/>
                    <p:nvPr/>
                  </p:nvGrpSpPr>
                  <p:grpSpPr>
                    <a:xfrm flipV="1">
                      <a:off x="528642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86" name="Oval 88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87" name="Oval 88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84" name="Rectangle 883"/>
                    <p:cNvSpPr/>
                    <p:nvPr/>
                  </p:nvSpPr>
                  <p:spPr>
                    <a:xfrm>
                      <a:off x="5329214" y="6014279"/>
                      <a:ext cx="36576" cy="44800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5" name="Trapezoid 884"/>
                    <p:cNvSpPr/>
                    <p:nvPr/>
                  </p:nvSpPr>
                  <p:spPr>
                    <a:xfrm flipV="1">
                      <a:off x="5260567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1" name="Group 780"/>
                  <p:cNvGrpSpPr/>
                  <p:nvPr/>
                </p:nvGrpSpPr>
                <p:grpSpPr>
                  <a:xfrm>
                    <a:off x="5367886" y="5832022"/>
                    <a:ext cx="147758" cy="771112"/>
                    <a:chOff x="5442602" y="5844894"/>
                    <a:chExt cx="147758" cy="771112"/>
                  </a:xfrm>
                </p:grpSpPr>
                <p:grpSp>
                  <p:nvGrpSpPr>
                    <p:cNvPr id="870" name="Group 869"/>
                    <p:cNvGrpSpPr/>
                    <p:nvPr/>
                  </p:nvGrpSpPr>
                  <p:grpSpPr>
                    <a:xfrm>
                      <a:off x="5468460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78" name="Oval 87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79" name="Oval 87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71" name="Rectangle 870"/>
                    <p:cNvSpPr/>
                    <p:nvPr/>
                  </p:nvSpPr>
                  <p:spPr>
                    <a:xfrm>
                      <a:off x="5461377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2" name="Rectangle 871"/>
                    <p:cNvSpPr/>
                    <p:nvPr/>
                  </p:nvSpPr>
                  <p:spPr>
                    <a:xfrm>
                      <a:off x="5461377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73" name="Group 872"/>
                    <p:cNvGrpSpPr/>
                    <p:nvPr/>
                  </p:nvGrpSpPr>
                  <p:grpSpPr>
                    <a:xfrm flipV="1">
                      <a:off x="5468765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76" name="Oval 87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77" name="Oval 87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74" name="Rectangle 873"/>
                    <p:cNvSpPr/>
                    <p:nvPr/>
                  </p:nvSpPr>
                  <p:spPr>
                    <a:xfrm>
                      <a:off x="5497170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5" name="Trapezoid 874"/>
                    <p:cNvSpPr/>
                    <p:nvPr/>
                  </p:nvSpPr>
                  <p:spPr>
                    <a:xfrm flipV="1">
                      <a:off x="5442602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2" name="Group 781"/>
                  <p:cNvGrpSpPr/>
                  <p:nvPr/>
                </p:nvGrpSpPr>
                <p:grpSpPr>
                  <a:xfrm>
                    <a:off x="5555297" y="5832022"/>
                    <a:ext cx="147758" cy="771112"/>
                    <a:chOff x="5624639" y="5844894"/>
                    <a:chExt cx="147758" cy="771112"/>
                  </a:xfrm>
                </p:grpSpPr>
                <p:grpSp>
                  <p:nvGrpSpPr>
                    <p:cNvPr id="860" name="Group 859"/>
                    <p:cNvGrpSpPr/>
                    <p:nvPr/>
                  </p:nvGrpSpPr>
                  <p:grpSpPr>
                    <a:xfrm>
                      <a:off x="5650496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68" name="Oval 86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69" name="Oval 86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61" name="Rectangle 860"/>
                    <p:cNvSpPr/>
                    <p:nvPr/>
                  </p:nvSpPr>
                  <p:spPr>
                    <a:xfrm>
                      <a:off x="5643108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2" name="Rectangle 861"/>
                    <p:cNvSpPr/>
                    <p:nvPr/>
                  </p:nvSpPr>
                  <p:spPr>
                    <a:xfrm>
                      <a:off x="5643108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63" name="Group 862"/>
                    <p:cNvGrpSpPr/>
                    <p:nvPr/>
                  </p:nvGrpSpPr>
                  <p:grpSpPr>
                    <a:xfrm flipV="1">
                      <a:off x="5650496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66" name="Oval 86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67" name="Oval 86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64" name="Rectangle 863"/>
                    <p:cNvSpPr/>
                    <p:nvPr/>
                  </p:nvSpPr>
                  <p:spPr>
                    <a:xfrm>
                      <a:off x="5682261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5" name="Trapezoid 864"/>
                    <p:cNvSpPr/>
                    <p:nvPr/>
                  </p:nvSpPr>
                  <p:spPr>
                    <a:xfrm flipV="1">
                      <a:off x="5624639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3" name="Group 782"/>
                  <p:cNvGrpSpPr/>
                  <p:nvPr/>
                </p:nvGrpSpPr>
                <p:grpSpPr>
                  <a:xfrm>
                    <a:off x="5742708" y="5832022"/>
                    <a:ext cx="147758" cy="771112"/>
                    <a:chOff x="5801086" y="5844894"/>
                    <a:chExt cx="147758" cy="771112"/>
                  </a:xfrm>
                </p:grpSpPr>
                <p:grpSp>
                  <p:nvGrpSpPr>
                    <p:cNvPr id="850" name="Group 849"/>
                    <p:cNvGrpSpPr/>
                    <p:nvPr/>
                  </p:nvGrpSpPr>
                  <p:grpSpPr>
                    <a:xfrm>
                      <a:off x="582694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58" name="Oval 85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59" name="Oval 85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51" name="Rectangle 850"/>
                    <p:cNvSpPr/>
                    <p:nvPr/>
                  </p:nvSpPr>
                  <p:spPr>
                    <a:xfrm>
                      <a:off x="581955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2" name="Rectangle 851"/>
                    <p:cNvSpPr/>
                    <p:nvPr/>
                  </p:nvSpPr>
                  <p:spPr>
                    <a:xfrm>
                      <a:off x="581955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53" name="Group 852"/>
                    <p:cNvGrpSpPr/>
                    <p:nvPr/>
                  </p:nvGrpSpPr>
                  <p:grpSpPr>
                    <a:xfrm flipV="1">
                      <a:off x="582694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56" name="Oval 85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57" name="Oval 85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54" name="Rectangle 853"/>
                    <p:cNvSpPr/>
                    <p:nvPr/>
                  </p:nvSpPr>
                  <p:spPr>
                    <a:xfrm>
                      <a:off x="5854952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5" name="Trapezoid 854"/>
                    <p:cNvSpPr/>
                    <p:nvPr/>
                  </p:nvSpPr>
                  <p:spPr>
                    <a:xfrm flipV="1">
                      <a:off x="5801086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4" name="Group 783"/>
                  <p:cNvGrpSpPr/>
                  <p:nvPr/>
                </p:nvGrpSpPr>
                <p:grpSpPr>
                  <a:xfrm>
                    <a:off x="5930119" y="5832022"/>
                    <a:ext cx="147758" cy="771112"/>
                    <a:chOff x="5988710" y="5844894"/>
                    <a:chExt cx="147758" cy="771112"/>
                  </a:xfrm>
                </p:grpSpPr>
                <p:grpSp>
                  <p:nvGrpSpPr>
                    <p:cNvPr id="840" name="Group 839"/>
                    <p:cNvGrpSpPr/>
                    <p:nvPr/>
                  </p:nvGrpSpPr>
                  <p:grpSpPr>
                    <a:xfrm>
                      <a:off x="6014568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48" name="Oval 84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49" name="Oval 84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41" name="Rectangle 840"/>
                    <p:cNvSpPr/>
                    <p:nvPr/>
                  </p:nvSpPr>
                  <p:spPr>
                    <a:xfrm>
                      <a:off x="6007180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2" name="Rectangle 841"/>
                    <p:cNvSpPr/>
                    <p:nvPr/>
                  </p:nvSpPr>
                  <p:spPr>
                    <a:xfrm>
                      <a:off x="6007180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43" name="Group 842"/>
                    <p:cNvGrpSpPr/>
                    <p:nvPr/>
                  </p:nvGrpSpPr>
                  <p:grpSpPr>
                    <a:xfrm flipV="1">
                      <a:off x="6014568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46" name="Oval 84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47" name="Oval 84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44" name="Rectangle 843"/>
                    <p:cNvSpPr/>
                    <p:nvPr/>
                  </p:nvSpPr>
                  <p:spPr>
                    <a:xfrm>
                      <a:off x="604551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5" name="Trapezoid 844"/>
                    <p:cNvSpPr/>
                    <p:nvPr/>
                  </p:nvSpPr>
                  <p:spPr>
                    <a:xfrm flipV="1">
                      <a:off x="5988710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5" name="Group 784"/>
                  <p:cNvGrpSpPr/>
                  <p:nvPr/>
                </p:nvGrpSpPr>
                <p:grpSpPr>
                  <a:xfrm>
                    <a:off x="6117530" y="5832022"/>
                    <a:ext cx="147758" cy="771112"/>
                    <a:chOff x="6170746" y="5844894"/>
                    <a:chExt cx="147758" cy="771112"/>
                  </a:xfrm>
                </p:grpSpPr>
                <p:grpSp>
                  <p:nvGrpSpPr>
                    <p:cNvPr id="830" name="Group 829"/>
                    <p:cNvGrpSpPr/>
                    <p:nvPr/>
                  </p:nvGrpSpPr>
                  <p:grpSpPr>
                    <a:xfrm>
                      <a:off x="619660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38" name="Oval 83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39" name="Oval 83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31" name="Rectangle 830"/>
                    <p:cNvSpPr/>
                    <p:nvPr/>
                  </p:nvSpPr>
                  <p:spPr>
                    <a:xfrm>
                      <a:off x="618921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2" name="Rectangle 831"/>
                    <p:cNvSpPr/>
                    <p:nvPr/>
                  </p:nvSpPr>
                  <p:spPr>
                    <a:xfrm>
                      <a:off x="618921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33" name="Group 832"/>
                    <p:cNvGrpSpPr/>
                    <p:nvPr/>
                  </p:nvGrpSpPr>
                  <p:grpSpPr>
                    <a:xfrm flipV="1">
                      <a:off x="619660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36" name="Oval 83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37" name="Oval 83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34" name="Rectangle 833"/>
                    <p:cNvSpPr/>
                    <p:nvPr/>
                  </p:nvSpPr>
                  <p:spPr>
                    <a:xfrm>
                      <a:off x="6226181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5" name="Trapezoid 834"/>
                    <p:cNvSpPr/>
                    <p:nvPr/>
                  </p:nvSpPr>
                  <p:spPr>
                    <a:xfrm flipV="1">
                      <a:off x="6170746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6" name="Group 785"/>
                  <p:cNvGrpSpPr/>
                  <p:nvPr/>
                </p:nvGrpSpPr>
                <p:grpSpPr>
                  <a:xfrm>
                    <a:off x="6304941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20" name="Group 81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28" name="Oval 82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29" name="Oval 82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21" name="Rectangle 82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2" name="Rectangle 82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23" name="Group 82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26" name="Oval 82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27" name="Oval 82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24" name="Rectangle 82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5" name="Trapezoid 82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7" name="Group 786"/>
                  <p:cNvGrpSpPr/>
                  <p:nvPr/>
                </p:nvGrpSpPr>
                <p:grpSpPr>
                  <a:xfrm>
                    <a:off x="4805653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10" name="Group 80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18" name="Oval 81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19" name="Oval 81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11" name="Rectangle 81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2" name="Rectangle 81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13" name="Group 81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16" name="Oval 81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17" name="Oval 81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14" name="Rectangle 81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5" name="Trapezoid 81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8" name="Group 787"/>
                  <p:cNvGrpSpPr/>
                  <p:nvPr/>
                </p:nvGrpSpPr>
                <p:grpSpPr>
                  <a:xfrm>
                    <a:off x="4993064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00" name="Group 79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08" name="Oval 80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09" name="Oval 80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01" name="Rectangle 80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2" name="Rectangle 80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03" name="Group 80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06" name="Oval 80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07" name="Oval 80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04" name="Rectangle 80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5" name="Trapezoid 80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9" name="Group 788"/>
                  <p:cNvGrpSpPr/>
                  <p:nvPr/>
                </p:nvGrpSpPr>
                <p:grpSpPr>
                  <a:xfrm>
                    <a:off x="6492352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790" name="Group 78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798" name="Oval 79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99" name="Oval 79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791" name="Rectangle 79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2" name="Rectangle 79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93" name="Group 79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796" name="Oval 79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97" name="Oval 79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794" name="Rectangle 79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5" name="Trapezoid 79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</p:grpSp>
            <p:grpSp>
              <p:nvGrpSpPr>
                <p:cNvPr id="641" name="Group 640"/>
                <p:cNvGrpSpPr/>
                <p:nvPr/>
              </p:nvGrpSpPr>
              <p:grpSpPr>
                <a:xfrm flipH="1">
                  <a:off x="791004" y="3913769"/>
                  <a:ext cx="1048351" cy="730574"/>
                  <a:chOff x="5549949" y="4174745"/>
                  <a:chExt cx="1310439" cy="913217"/>
                </a:xfrm>
              </p:grpSpPr>
              <p:grpSp>
                <p:nvGrpSpPr>
                  <p:cNvPr id="651" name="Group 650"/>
                  <p:cNvGrpSpPr/>
                  <p:nvPr/>
                </p:nvGrpSpPr>
                <p:grpSpPr>
                  <a:xfrm>
                    <a:off x="5744022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62" name="Rectangle 76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63" name="Straight Connector 76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2" name="Group 651"/>
                  <p:cNvGrpSpPr/>
                  <p:nvPr/>
                </p:nvGrpSpPr>
                <p:grpSpPr>
                  <a:xfrm>
                    <a:off x="5746200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59" name="Rectangle 75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60" name="Oval 75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61" name="Straight Connector 76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3" name="Group 652"/>
                  <p:cNvGrpSpPr/>
                  <p:nvPr/>
                </p:nvGrpSpPr>
                <p:grpSpPr>
                  <a:xfrm>
                    <a:off x="6197671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57" name="Rectangle 75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8" name="Straight Connector 75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4" name="Group 653"/>
                  <p:cNvGrpSpPr/>
                  <p:nvPr/>
                </p:nvGrpSpPr>
                <p:grpSpPr>
                  <a:xfrm>
                    <a:off x="6199850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54" name="Rectangle 75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55" name="Oval 75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6" name="Straight Connector 75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5" name="Group 654"/>
                  <p:cNvGrpSpPr/>
                  <p:nvPr/>
                </p:nvGrpSpPr>
                <p:grpSpPr>
                  <a:xfrm>
                    <a:off x="6530215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52" name="Rectangle 75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3" name="Straight Connector 75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6" name="Group 655"/>
                  <p:cNvGrpSpPr/>
                  <p:nvPr/>
                </p:nvGrpSpPr>
                <p:grpSpPr>
                  <a:xfrm>
                    <a:off x="6532394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49" name="Rectangle 74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50" name="Oval 74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1" name="Straight Connector 75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7" name="Group 656"/>
                  <p:cNvGrpSpPr/>
                  <p:nvPr/>
                </p:nvGrpSpPr>
                <p:grpSpPr>
                  <a:xfrm flipV="1">
                    <a:off x="5751220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47" name="Rectangle 74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8" name="Straight Connector 74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8" name="Group 657"/>
                  <p:cNvGrpSpPr/>
                  <p:nvPr/>
                </p:nvGrpSpPr>
                <p:grpSpPr>
                  <a:xfrm flipV="1">
                    <a:off x="5753398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44" name="Rectangle 74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45" name="Oval 74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6" name="Straight Connector 74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9" name="Group 658"/>
                  <p:cNvGrpSpPr/>
                  <p:nvPr/>
                </p:nvGrpSpPr>
                <p:grpSpPr>
                  <a:xfrm flipV="1">
                    <a:off x="6204869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42" name="Rectangle 74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3" name="Straight Connector 74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0" name="Group 659"/>
                  <p:cNvGrpSpPr/>
                  <p:nvPr/>
                </p:nvGrpSpPr>
                <p:grpSpPr>
                  <a:xfrm flipV="1">
                    <a:off x="6207048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39" name="Rectangle 73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40" name="Oval 73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1" name="Straight Connector 74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1" name="Group 660"/>
                  <p:cNvGrpSpPr/>
                  <p:nvPr/>
                </p:nvGrpSpPr>
                <p:grpSpPr>
                  <a:xfrm flipV="1">
                    <a:off x="6537413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37" name="Rectangle 73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38" name="Straight Connector 73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2" name="Group 661"/>
                  <p:cNvGrpSpPr/>
                  <p:nvPr/>
                </p:nvGrpSpPr>
                <p:grpSpPr>
                  <a:xfrm flipV="1">
                    <a:off x="6539592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34" name="Rectangle 73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5" name="Oval 73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36" name="Straight Connector 73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3" name="Group 662"/>
                  <p:cNvGrpSpPr/>
                  <p:nvPr/>
                </p:nvGrpSpPr>
                <p:grpSpPr>
                  <a:xfrm>
                    <a:off x="5549949" y="4233366"/>
                    <a:ext cx="179341" cy="795975"/>
                    <a:chOff x="5549949" y="4233366"/>
                    <a:chExt cx="179341" cy="795975"/>
                  </a:xfrm>
                </p:grpSpPr>
                <p:grpSp>
                  <p:nvGrpSpPr>
                    <p:cNvPr id="710" name="Group 709"/>
                    <p:cNvGrpSpPr/>
                    <p:nvPr/>
                  </p:nvGrpSpPr>
                  <p:grpSpPr>
                    <a:xfrm>
                      <a:off x="5549949" y="4233366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29" name="Rectangle 728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30" name="Rectangle 729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31" name="Group 730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32" name="Oval 731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33" name="Straight Connector 732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1" name="Group 710"/>
                    <p:cNvGrpSpPr/>
                    <p:nvPr/>
                  </p:nvGrpSpPr>
                  <p:grpSpPr>
                    <a:xfrm>
                      <a:off x="5549949" y="4358543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24" name="Rectangle 723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25" name="Rectangle 724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26" name="Group 725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27" name="Oval 726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28" name="Straight Connector 727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2" name="Group 711"/>
                    <p:cNvGrpSpPr/>
                    <p:nvPr/>
                  </p:nvGrpSpPr>
                  <p:grpSpPr>
                    <a:xfrm flipV="1">
                      <a:off x="5557147" y="4947045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19" name="Rectangle 718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20" name="Rectangle 719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21" name="Group 720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22" name="Oval 721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23" name="Straight Connector 722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3" name="Group 712"/>
                    <p:cNvGrpSpPr/>
                    <p:nvPr/>
                  </p:nvGrpSpPr>
                  <p:grpSpPr>
                    <a:xfrm flipV="1">
                      <a:off x="5557147" y="4821868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14" name="Rectangle 713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15" name="Rectangle 714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16" name="Group 715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17" name="Oval 716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18" name="Straight Connector 717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  <p:grpSp>
                <p:nvGrpSpPr>
                  <p:cNvPr id="664" name="Group 663"/>
                  <p:cNvGrpSpPr/>
                  <p:nvPr/>
                </p:nvGrpSpPr>
                <p:grpSpPr>
                  <a:xfrm>
                    <a:off x="5657106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8" name="Rectangle 707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9" name="Straight Connector 708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5" name="Group 664"/>
                  <p:cNvGrpSpPr/>
                  <p:nvPr/>
                </p:nvGrpSpPr>
                <p:grpSpPr>
                  <a:xfrm>
                    <a:off x="5812047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6" name="Rectangle 705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7" name="Straight Connector 706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6" name="Group 665"/>
                  <p:cNvGrpSpPr/>
                  <p:nvPr/>
                </p:nvGrpSpPr>
                <p:grpSpPr>
                  <a:xfrm>
                    <a:off x="5966988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4" name="Rectangle 703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5" name="Straight Connector 704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7" name="Group 666"/>
                  <p:cNvGrpSpPr/>
                  <p:nvPr/>
                </p:nvGrpSpPr>
                <p:grpSpPr>
                  <a:xfrm>
                    <a:off x="6121929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2" name="Rectangle 701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3" name="Straight Connector 702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8" name="Group 667"/>
                  <p:cNvGrpSpPr/>
                  <p:nvPr/>
                </p:nvGrpSpPr>
                <p:grpSpPr>
                  <a:xfrm>
                    <a:off x="6276870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0" name="Rectangle 699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1" name="Straight Connector 700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9" name="Group 668"/>
                  <p:cNvGrpSpPr/>
                  <p:nvPr/>
                </p:nvGrpSpPr>
                <p:grpSpPr>
                  <a:xfrm>
                    <a:off x="6586755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698" name="Rectangle 697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99" name="Straight Connector 698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70" name="Group 669"/>
                  <p:cNvGrpSpPr/>
                  <p:nvPr/>
                </p:nvGrpSpPr>
                <p:grpSpPr>
                  <a:xfrm>
                    <a:off x="6431811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696" name="Rectangle 695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97" name="Straight Connector 696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71" name="Group 670"/>
                  <p:cNvGrpSpPr/>
                  <p:nvPr/>
                </p:nvGrpSpPr>
                <p:grpSpPr>
                  <a:xfrm flipH="1">
                    <a:off x="6681047" y="4219241"/>
                    <a:ext cx="179341" cy="795975"/>
                    <a:chOff x="5549949" y="4233366"/>
                    <a:chExt cx="179341" cy="795975"/>
                  </a:xfrm>
                </p:grpSpPr>
                <p:grpSp>
                  <p:nvGrpSpPr>
                    <p:cNvPr id="672" name="Group 671"/>
                    <p:cNvGrpSpPr/>
                    <p:nvPr/>
                  </p:nvGrpSpPr>
                  <p:grpSpPr>
                    <a:xfrm>
                      <a:off x="5549949" y="4233366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91" name="Rectangle 690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92" name="Rectangle 691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93" name="Group 692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94" name="Oval 693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95" name="Straight Connector 694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3" name="Group 672"/>
                    <p:cNvGrpSpPr/>
                    <p:nvPr/>
                  </p:nvGrpSpPr>
                  <p:grpSpPr>
                    <a:xfrm>
                      <a:off x="5549949" y="4358543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86" name="Rectangle 685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87" name="Rectangle 686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88" name="Group 687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89" name="Oval 688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90" name="Straight Connector 689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4" name="Group 673"/>
                    <p:cNvGrpSpPr/>
                    <p:nvPr/>
                  </p:nvGrpSpPr>
                  <p:grpSpPr>
                    <a:xfrm flipV="1">
                      <a:off x="5557147" y="4947045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81" name="Rectangle 680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82" name="Rectangle 681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83" name="Group 682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84" name="Oval 683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85" name="Straight Connector 684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5" name="Group 674"/>
                    <p:cNvGrpSpPr/>
                    <p:nvPr/>
                  </p:nvGrpSpPr>
                  <p:grpSpPr>
                    <a:xfrm flipV="1">
                      <a:off x="5557147" y="4821868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76" name="Rectangle 675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77" name="Rectangle 676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78" name="Group 677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79" name="Oval 678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80" name="Straight Connector 679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  <p:grpSp>
            <p:nvGrpSpPr>
              <p:cNvPr id="598" name="Group 597"/>
              <p:cNvGrpSpPr/>
              <p:nvPr/>
            </p:nvGrpSpPr>
            <p:grpSpPr>
              <a:xfrm>
                <a:off x="1672121" y="5496678"/>
                <a:ext cx="277479" cy="120458"/>
                <a:chOff x="5928470" y="5518475"/>
                <a:chExt cx="346849" cy="150573"/>
              </a:xfrm>
            </p:grpSpPr>
            <p:sp>
              <p:nvSpPr>
                <p:cNvPr id="900" name="Rectangle 899"/>
                <p:cNvSpPr/>
                <p:nvPr/>
              </p:nvSpPr>
              <p:spPr>
                <a:xfrm>
                  <a:off x="5928470" y="5562650"/>
                  <a:ext cx="152035" cy="622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901" name="Rectangle 900"/>
                <p:cNvSpPr/>
                <p:nvPr/>
              </p:nvSpPr>
              <p:spPr>
                <a:xfrm>
                  <a:off x="6123284" y="5518475"/>
                  <a:ext cx="152035" cy="15057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902" name="Straight Connector 901"/>
                <p:cNvCxnSpPr/>
                <p:nvPr/>
              </p:nvCxnSpPr>
              <p:spPr>
                <a:xfrm>
                  <a:off x="6123284" y="5593761"/>
                  <a:ext cx="152035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6" name="Group 605"/>
              <p:cNvGrpSpPr/>
              <p:nvPr/>
            </p:nvGrpSpPr>
            <p:grpSpPr>
              <a:xfrm>
                <a:off x="1227563" y="5496678"/>
                <a:ext cx="277479" cy="120458"/>
                <a:chOff x="5928470" y="5518475"/>
                <a:chExt cx="346849" cy="150573"/>
              </a:xfrm>
            </p:grpSpPr>
            <p:sp>
              <p:nvSpPr>
                <p:cNvPr id="897" name="Rectangle 896"/>
                <p:cNvSpPr/>
                <p:nvPr/>
              </p:nvSpPr>
              <p:spPr>
                <a:xfrm>
                  <a:off x="5928470" y="5562650"/>
                  <a:ext cx="152035" cy="622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898" name="Rectangle 897"/>
                <p:cNvSpPr/>
                <p:nvPr/>
              </p:nvSpPr>
              <p:spPr>
                <a:xfrm>
                  <a:off x="6123284" y="5518475"/>
                  <a:ext cx="152035" cy="15057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899" name="Straight Connector 898"/>
                <p:cNvCxnSpPr/>
                <p:nvPr/>
              </p:nvCxnSpPr>
              <p:spPr>
                <a:xfrm>
                  <a:off x="6123284" y="5593761"/>
                  <a:ext cx="152035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7" name="Group 606"/>
              <p:cNvGrpSpPr/>
              <p:nvPr/>
            </p:nvGrpSpPr>
            <p:grpSpPr>
              <a:xfrm>
                <a:off x="784943" y="5496678"/>
                <a:ext cx="277479" cy="120458"/>
                <a:chOff x="5928470" y="5518475"/>
                <a:chExt cx="346849" cy="150573"/>
              </a:xfrm>
            </p:grpSpPr>
            <p:sp>
              <p:nvSpPr>
                <p:cNvPr id="894" name="Rectangle 893"/>
                <p:cNvSpPr/>
                <p:nvPr/>
              </p:nvSpPr>
              <p:spPr>
                <a:xfrm>
                  <a:off x="5928470" y="5562650"/>
                  <a:ext cx="152035" cy="622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895" name="Rectangle 894"/>
                <p:cNvSpPr/>
                <p:nvPr/>
              </p:nvSpPr>
              <p:spPr>
                <a:xfrm>
                  <a:off x="6123284" y="5518475"/>
                  <a:ext cx="152035" cy="150573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896" name="Straight Connector 895"/>
                <p:cNvCxnSpPr/>
                <p:nvPr/>
              </p:nvCxnSpPr>
              <p:spPr>
                <a:xfrm>
                  <a:off x="6123284" y="5593761"/>
                  <a:ext cx="152035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" name="Rectangle 1"/>
            <p:cNvSpPr/>
            <p:nvPr/>
          </p:nvSpPr>
          <p:spPr>
            <a:xfrm>
              <a:off x="5059836" y="0"/>
              <a:ext cx="4084163" cy="690265"/>
            </a:xfrm>
            <a:prstGeom prst="rect">
              <a:avLst/>
            </a:prstGeom>
          </p:spPr>
          <p:txBody>
            <a:bodyPr>
              <a:normAutofit fontScale="92500"/>
            </a:bodyPr>
            <a:lstStyle/>
            <a:p>
              <a:pPr algn="r">
                <a:spcBef>
                  <a:spcPct val="0"/>
                </a:spcBef>
              </a:pPr>
              <a:r>
                <a:rPr lang="en-US" sz="2400" dirty="0">
                  <a:latin typeface="+mj-lt"/>
                  <a:ea typeface="+mj-ea"/>
                  <a:cs typeface="+mj-cs"/>
                </a:rPr>
                <a:t>4 Wire 3 Phase 277/480 with PT’s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725465" y="1081050"/>
              <a:ext cx="970735" cy="3187140"/>
              <a:chOff x="6725465" y="1081050"/>
              <a:chExt cx="970735" cy="3187140"/>
            </a:xfrm>
          </p:grpSpPr>
          <p:grpSp>
            <p:nvGrpSpPr>
              <p:cNvPr id="229" name="Group 228"/>
              <p:cNvGrpSpPr/>
              <p:nvPr/>
            </p:nvGrpSpPr>
            <p:grpSpPr>
              <a:xfrm>
                <a:off x="6748325" y="3322768"/>
                <a:ext cx="947875" cy="945422"/>
                <a:chOff x="5805441" y="3298455"/>
                <a:chExt cx="947875" cy="945422"/>
              </a:xfrm>
            </p:grpSpPr>
            <p:grpSp>
              <p:nvGrpSpPr>
                <p:cNvPr id="230" name="Group 229"/>
                <p:cNvGrpSpPr/>
                <p:nvPr/>
              </p:nvGrpSpPr>
              <p:grpSpPr>
                <a:xfrm>
                  <a:off x="5805441" y="3298455"/>
                  <a:ext cx="947875" cy="945422"/>
                  <a:chOff x="5002802" y="2275116"/>
                  <a:chExt cx="947875" cy="945422"/>
                </a:xfrm>
              </p:grpSpPr>
              <p:grpSp>
                <p:nvGrpSpPr>
                  <p:cNvPr id="232" name="Group 231"/>
                  <p:cNvGrpSpPr/>
                  <p:nvPr/>
                </p:nvGrpSpPr>
                <p:grpSpPr>
                  <a:xfrm>
                    <a:off x="5196297" y="2275116"/>
                    <a:ext cx="731520" cy="945422"/>
                    <a:chOff x="5195209" y="2301786"/>
                    <a:chExt cx="731520" cy="945422"/>
                  </a:xfrm>
                </p:grpSpPr>
                <p:sp>
                  <p:nvSpPr>
                    <p:cNvPr id="237" name="Rectangle 236"/>
                    <p:cNvSpPr/>
                    <p:nvPr/>
                  </p:nvSpPr>
                  <p:spPr>
                    <a:xfrm>
                      <a:off x="5195209" y="2301786"/>
                      <a:ext cx="731520" cy="94542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8" name="Rectangle 237"/>
                    <p:cNvSpPr/>
                    <p:nvPr/>
                  </p:nvSpPr>
                  <p:spPr>
                    <a:xfrm>
                      <a:off x="5195209" y="2302874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9" name="Rectangle 238"/>
                    <p:cNvSpPr/>
                    <p:nvPr/>
                  </p:nvSpPr>
                  <p:spPr>
                    <a:xfrm>
                      <a:off x="5195209" y="3200400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33" name="Rectangle 232"/>
                  <p:cNvSpPr/>
                  <p:nvPr/>
                </p:nvSpPr>
                <p:spPr>
                  <a:xfrm>
                    <a:off x="5173437" y="2567400"/>
                    <a:ext cx="777240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" name="Rectangle 233"/>
                  <p:cNvSpPr/>
                  <p:nvPr/>
                </p:nvSpPr>
                <p:spPr>
                  <a:xfrm>
                    <a:off x="5477694" y="2570121"/>
                    <a:ext cx="168726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" name="Oval 234"/>
                  <p:cNvSpPr/>
                  <p:nvPr/>
                </p:nvSpPr>
                <p:spPr>
                  <a:xfrm>
                    <a:off x="5002802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H1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236" name="Oval 235"/>
                  <p:cNvSpPr/>
                  <p:nvPr/>
                </p:nvSpPr>
                <p:spPr>
                  <a:xfrm>
                    <a:off x="5638800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X</a:t>
                    </a:r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</p:grpSp>
            <p:sp>
              <p:nvSpPr>
                <p:cNvPr id="231" name="Oval 230"/>
                <p:cNvSpPr/>
                <p:nvPr/>
              </p:nvSpPr>
              <p:spPr>
                <a:xfrm>
                  <a:off x="6319757" y="3762412"/>
                  <a:ext cx="73152" cy="7315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91" name="Group 490"/>
              <p:cNvGrpSpPr/>
              <p:nvPr/>
            </p:nvGrpSpPr>
            <p:grpSpPr>
              <a:xfrm>
                <a:off x="6748325" y="2238385"/>
                <a:ext cx="947875" cy="945422"/>
                <a:chOff x="5805441" y="3298455"/>
                <a:chExt cx="947875" cy="945422"/>
              </a:xfrm>
            </p:grpSpPr>
            <p:grpSp>
              <p:nvGrpSpPr>
                <p:cNvPr id="492" name="Group 491"/>
                <p:cNvGrpSpPr/>
                <p:nvPr/>
              </p:nvGrpSpPr>
              <p:grpSpPr>
                <a:xfrm>
                  <a:off x="5805441" y="3298455"/>
                  <a:ext cx="947875" cy="945422"/>
                  <a:chOff x="5002802" y="2275116"/>
                  <a:chExt cx="947875" cy="945422"/>
                </a:xfrm>
              </p:grpSpPr>
              <p:grpSp>
                <p:nvGrpSpPr>
                  <p:cNvPr id="494" name="Group 493"/>
                  <p:cNvGrpSpPr/>
                  <p:nvPr/>
                </p:nvGrpSpPr>
                <p:grpSpPr>
                  <a:xfrm>
                    <a:off x="5196297" y="2275116"/>
                    <a:ext cx="731520" cy="945422"/>
                    <a:chOff x="5195209" y="2301786"/>
                    <a:chExt cx="731520" cy="945422"/>
                  </a:xfrm>
                </p:grpSpPr>
                <p:sp>
                  <p:nvSpPr>
                    <p:cNvPr id="499" name="Rectangle 498"/>
                    <p:cNvSpPr/>
                    <p:nvPr/>
                  </p:nvSpPr>
                  <p:spPr>
                    <a:xfrm>
                      <a:off x="5195209" y="2301786"/>
                      <a:ext cx="731520" cy="94542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0" name="Rectangle 499"/>
                    <p:cNvSpPr/>
                    <p:nvPr/>
                  </p:nvSpPr>
                  <p:spPr>
                    <a:xfrm>
                      <a:off x="5195209" y="2302874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01" name="Rectangle 500"/>
                    <p:cNvSpPr/>
                    <p:nvPr/>
                  </p:nvSpPr>
                  <p:spPr>
                    <a:xfrm>
                      <a:off x="5195209" y="3200400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495" name="Rectangle 494"/>
                  <p:cNvSpPr/>
                  <p:nvPr/>
                </p:nvSpPr>
                <p:spPr>
                  <a:xfrm>
                    <a:off x="5173437" y="2567400"/>
                    <a:ext cx="777240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6" name="Rectangle 495"/>
                  <p:cNvSpPr/>
                  <p:nvPr/>
                </p:nvSpPr>
                <p:spPr>
                  <a:xfrm>
                    <a:off x="5477694" y="2570121"/>
                    <a:ext cx="168726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7" name="Oval 496"/>
                  <p:cNvSpPr/>
                  <p:nvPr/>
                </p:nvSpPr>
                <p:spPr>
                  <a:xfrm>
                    <a:off x="5002802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H1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498" name="Oval 497"/>
                  <p:cNvSpPr/>
                  <p:nvPr/>
                </p:nvSpPr>
                <p:spPr>
                  <a:xfrm>
                    <a:off x="5638800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X</a:t>
                    </a:r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</p:grpSp>
            <p:sp>
              <p:nvSpPr>
                <p:cNvPr id="493" name="Oval 492"/>
                <p:cNvSpPr/>
                <p:nvPr/>
              </p:nvSpPr>
              <p:spPr>
                <a:xfrm>
                  <a:off x="6319757" y="3762412"/>
                  <a:ext cx="73152" cy="7315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8" name="Group 217"/>
              <p:cNvGrpSpPr/>
              <p:nvPr/>
            </p:nvGrpSpPr>
            <p:grpSpPr>
              <a:xfrm>
                <a:off x="6725465" y="1081050"/>
                <a:ext cx="947875" cy="945422"/>
                <a:chOff x="5827980" y="1439588"/>
                <a:chExt cx="947875" cy="945422"/>
              </a:xfrm>
            </p:grpSpPr>
            <p:grpSp>
              <p:nvGrpSpPr>
                <p:cNvPr id="219" name="Group 218"/>
                <p:cNvGrpSpPr/>
                <p:nvPr/>
              </p:nvGrpSpPr>
              <p:grpSpPr>
                <a:xfrm>
                  <a:off x="5827980" y="1439588"/>
                  <a:ext cx="947875" cy="945422"/>
                  <a:chOff x="5002802" y="2275116"/>
                  <a:chExt cx="947875" cy="945422"/>
                </a:xfrm>
              </p:grpSpPr>
              <p:grpSp>
                <p:nvGrpSpPr>
                  <p:cNvPr id="221" name="Group 220"/>
                  <p:cNvGrpSpPr/>
                  <p:nvPr/>
                </p:nvGrpSpPr>
                <p:grpSpPr>
                  <a:xfrm>
                    <a:off x="5196297" y="2275116"/>
                    <a:ext cx="731520" cy="945422"/>
                    <a:chOff x="5195209" y="2301786"/>
                    <a:chExt cx="731520" cy="945422"/>
                  </a:xfrm>
                </p:grpSpPr>
                <p:sp>
                  <p:nvSpPr>
                    <p:cNvPr id="226" name="Rectangle 225"/>
                    <p:cNvSpPr/>
                    <p:nvPr/>
                  </p:nvSpPr>
                  <p:spPr>
                    <a:xfrm>
                      <a:off x="5195209" y="2301786"/>
                      <a:ext cx="731520" cy="94542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7" name="Rectangle 226"/>
                    <p:cNvSpPr/>
                    <p:nvPr/>
                  </p:nvSpPr>
                  <p:spPr>
                    <a:xfrm>
                      <a:off x="5195209" y="2302874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8" name="Rectangle 227"/>
                    <p:cNvSpPr/>
                    <p:nvPr/>
                  </p:nvSpPr>
                  <p:spPr>
                    <a:xfrm>
                      <a:off x="5195209" y="3200400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22" name="Rectangle 221"/>
                  <p:cNvSpPr/>
                  <p:nvPr/>
                </p:nvSpPr>
                <p:spPr>
                  <a:xfrm>
                    <a:off x="5173437" y="2567400"/>
                    <a:ext cx="777240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3" name="Rectangle 222"/>
                  <p:cNvSpPr/>
                  <p:nvPr/>
                </p:nvSpPr>
                <p:spPr>
                  <a:xfrm>
                    <a:off x="5477694" y="2570121"/>
                    <a:ext cx="168726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4" name="Oval 223"/>
                  <p:cNvSpPr/>
                  <p:nvPr/>
                </p:nvSpPr>
                <p:spPr>
                  <a:xfrm>
                    <a:off x="5002802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H1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225" name="Oval 224"/>
                  <p:cNvSpPr/>
                  <p:nvPr/>
                </p:nvSpPr>
                <p:spPr>
                  <a:xfrm>
                    <a:off x="5638800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X</a:t>
                    </a:r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</p:grpSp>
            <p:sp>
              <p:nvSpPr>
                <p:cNvPr id="220" name="Oval 219"/>
                <p:cNvSpPr/>
                <p:nvPr/>
              </p:nvSpPr>
              <p:spPr>
                <a:xfrm>
                  <a:off x="6342296" y="1886590"/>
                  <a:ext cx="73152" cy="7315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22" name="Group 921"/>
            <p:cNvGrpSpPr/>
            <p:nvPr/>
          </p:nvGrpSpPr>
          <p:grpSpPr>
            <a:xfrm>
              <a:off x="2438400" y="4953530"/>
              <a:ext cx="2168102" cy="640080"/>
              <a:chOff x="4267200" y="3727789"/>
              <a:chExt cx="2168102" cy="640080"/>
            </a:xfrm>
          </p:grpSpPr>
          <p:grpSp>
            <p:nvGrpSpPr>
              <p:cNvPr id="923" name="Group 922"/>
              <p:cNvGrpSpPr/>
              <p:nvPr/>
            </p:nvGrpSpPr>
            <p:grpSpPr>
              <a:xfrm>
                <a:off x="5795222" y="3727789"/>
                <a:ext cx="640080" cy="640080"/>
                <a:chOff x="4114800" y="3733800"/>
                <a:chExt cx="640080" cy="640080"/>
              </a:xfrm>
            </p:grpSpPr>
            <p:sp>
              <p:nvSpPr>
                <p:cNvPr id="938" name="Rectangle 937"/>
                <p:cNvSpPr/>
                <p:nvPr/>
              </p:nvSpPr>
              <p:spPr>
                <a:xfrm>
                  <a:off x="4114800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39" name="Group 938"/>
                <p:cNvGrpSpPr/>
                <p:nvPr/>
              </p:nvGrpSpPr>
              <p:grpSpPr>
                <a:xfrm>
                  <a:off x="4121369" y="3739812"/>
                  <a:ext cx="626942" cy="628057"/>
                  <a:chOff x="2345616" y="3759836"/>
                  <a:chExt cx="626942" cy="628057"/>
                </a:xfrm>
              </p:grpSpPr>
              <p:sp>
                <p:nvSpPr>
                  <p:cNvPr id="940" name="Oval 939"/>
                  <p:cNvSpPr/>
                  <p:nvPr/>
                </p:nvSpPr>
                <p:spPr>
                  <a:xfrm>
                    <a:off x="2345616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41" name="Oval 940"/>
                  <p:cNvSpPr/>
                  <p:nvPr/>
                </p:nvSpPr>
                <p:spPr>
                  <a:xfrm>
                    <a:off x="2789678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2" name="Oval 941"/>
                  <p:cNvSpPr/>
                  <p:nvPr/>
                </p:nvSpPr>
                <p:spPr>
                  <a:xfrm>
                    <a:off x="2345616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3" name="Oval 942"/>
                  <p:cNvSpPr/>
                  <p:nvPr/>
                </p:nvSpPr>
                <p:spPr>
                  <a:xfrm>
                    <a:off x="2789678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24" name="Group 923"/>
              <p:cNvGrpSpPr/>
              <p:nvPr/>
            </p:nvGrpSpPr>
            <p:grpSpPr>
              <a:xfrm>
                <a:off x="5031211" y="3727789"/>
                <a:ext cx="640080" cy="640080"/>
                <a:chOff x="4900529" y="3733800"/>
                <a:chExt cx="640080" cy="640080"/>
              </a:xfrm>
            </p:grpSpPr>
            <p:sp>
              <p:nvSpPr>
                <p:cNvPr id="932" name="Rectangle 931"/>
                <p:cNvSpPr/>
                <p:nvPr/>
              </p:nvSpPr>
              <p:spPr>
                <a:xfrm>
                  <a:off x="4900529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33" name="Group 932"/>
                <p:cNvGrpSpPr/>
                <p:nvPr/>
              </p:nvGrpSpPr>
              <p:grpSpPr>
                <a:xfrm>
                  <a:off x="4907098" y="3739812"/>
                  <a:ext cx="626942" cy="628057"/>
                  <a:chOff x="2498016" y="3912236"/>
                  <a:chExt cx="626942" cy="628057"/>
                </a:xfrm>
              </p:grpSpPr>
              <p:sp>
                <p:nvSpPr>
                  <p:cNvPr id="934" name="Oval 933"/>
                  <p:cNvSpPr/>
                  <p:nvPr/>
                </p:nvSpPr>
                <p:spPr>
                  <a:xfrm>
                    <a:off x="2498016" y="39122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35" name="Oval 934"/>
                  <p:cNvSpPr/>
                  <p:nvPr/>
                </p:nvSpPr>
                <p:spPr>
                  <a:xfrm>
                    <a:off x="2942078" y="39122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6" name="Oval 935"/>
                  <p:cNvSpPr/>
                  <p:nvPr/>
                </p:nvSpPr>
                <p:spPr>
                  <a:xfrm>
                    <a:off x="2498016" y="43574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7" name="Oval 936"/>
                  <p:cNvSpPr/>
                  <p:nvPr/>
                </p:nvSpPr>
                <p:spPr>
                  <a:xfrm>
                    <a:off x="2942078" y="43574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25" name="Group 924"/>
              <p:cNvGrpSpPr/>
              <p:nvPr/>
            </p:nvGrpSpPr>
            <p:grpSpPr>
              <a:xfrm>
                <a:off x="4267200" y="3727789"/>
                <a:ext cx="640080" cy="640080"/>
                <a:chOff x="4114800" y="3733800"/>
                <a:chExt cx="640080" cy="640080"/>
              </a:xfrm>
            </p:grpSpPr>
            <p:sp>
              <p:nvSpPr>
                <p:cNvPr id="926" name="Rectangle 925"/>
                <p:cNvSpPr/>
                <p:nvPr/>
              </p:nvSpPr>
              <p:spPr>
                <a:xfrm>
                  <a:off x="4114800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27" name="Group 926"/>
                <p:cNvGrpSpPr/>
                <p:nvPr/>
              </p:nvGrpSpPr>
              <p:grpSpPr>
                <a:xfrm>
                  <a:off x="4121369" y="3739812"/>
                  <a:ext cx="626942" cy="628057"/>
                  <a:chOff x="2345616" y="3759836"/>
                  <a:chExt cx="626942" cy="628057"/>
                </a:xfrm>
              </p:grpSpPr>
              <p:sp>
                <p:nvSpPr>
                  <p:cNvPr id="928" name="Oval 927"/>
                  <p:cNvSpPr/>
                  <p:nvPr/>
                </p:nvSpPr>
                <p:spPr>
                  <a:xfrm>
                    <a:off x="2345616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29" name="Oval 928"/>
                  <p:cNvSpPr/>
                  <p:nvPr/>
                </p:nvSpPr>
                <p:spPr>
                  <a:xfrm>
                    <a:off x="2789678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0" name="Oval 929"/>
                  <p:cNvSpPr/>
                  <p:nvPr/>
                </p:nvSpPr>
                <p:spPr>
                  <a:xfrm>
                    <a:off x="2345616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1" name="Oval 930"/>
                  <p:cNvSpPr/>
                  <p:nvPr/>
                </p:nvSpPr>
                <p:spPr>
                  <a:xfrm>
                    <a:off x="2789678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26" name="Group 525"/>
            <p:cNvGrpSpPr/>
            <p:nvPr/>
          </p:nvGrpSpPr>
          <p:grpSpPr>
            <a:xfrm>
              <a:off x="4347611" y="443844"/>
              <a:ext cx="1828800" cy="1828800"/>
              <a:chOff x="3810000" y="7010400"/>
              <a:chExt cx="1828800" cy="1828800"/>
            </a:xfrm>
          </p:grpSpPr>
          <p:sp>
            <p:nvSpPr>
              <p:cNvPr id="527" name="Oval 526"/>
              <p:cNvSpPr/>
              <p:nvPr/>
            </p:nvSpPr>
            <p:spPr>
              <a:xfrm>
                <a:off x="3810000" y="7010400"/>
                <a:ext cx="1828800" cy="1828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Rectangle 36"/>
              <p:cNvSpPr/>
              <p:nvPr/>
            </p:nvSpPr>
            <p:spPr>
              <a:xfrm>
                <a:off x="4243722" y="7533839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9" name="Freeform 528"/>
              <p:cNvSpPr/>
              <p:nvPr/>
            </p:nvSpPr>
            <p:spPr>
              <a:xfrm>
                <a:off x="4123709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0" name="Rectangle 36"/>
              <p:cNvSpPr/>
              <p:nvPr/>
            </p:nvSpPr>
            <p:spPr>
              <a:xfrm flipV="1">
                <a:off x="4243722" y="8013447"/>
                <a:ext cx="106245" cy="30241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1" name="Rectangle 530"/>
              <p:cNvSpPr/>
              <p:nvPr/>
            </p:nvSpPr>
            <p:spPr>
              <a:xfrm>
                <a:off x="4202561" y="73930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Rectangle 36"/>
              <p:cNvSpPr/>
              <p:nvPr/>
            </p:nvSpPr>
            <p:spPr>
              <a:xfrm flipH="1">
                <a:off x="4841363" y="7533870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Freeform 532"/>
              <p:cNvSpPr/>
              <p:nvPr/>
            </p:nvSpPr>
            <p:spPr>
              <a:xfrm>
                <a:off x="4826779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36"/>
              <p:cNvSpPr/>
              <p:nvPr/>
            </p:nvSpPr>
            <p:spPr>
              <a:xfrm flipH="1" flipV="1">
                <a:off x="4841363" y="8009545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Rectangle 36"/>
              <p:cNvSpPr/>
              <p:nvPr/>
            </p:nvSpPr>
            <p:spPr>
              <a:xfrm flipH="1">
                <a:off x="5253634" y="7528719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Freeform 535"/>
              <p:cNvSpPr/>
              <p:nvPr/>
            </p:nvSpPr>
            <p:spPr>
              <a:xfrm>
                <a:off x="5130908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Rectangle 36"/>
              <p:cNvSpPr/>
              <p:nvPr/>
            </p:nvSpPr>
            <p:spPr>
              <a:xfrm flipH="1" flipV="1">
                <a:off x="5253634" y="8009545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/>
              <p:cNvSpPr/>
              <p:nvPr/>
            </p:nvSpPr>
            <p:spPr>
              <a:xfrm>
                <a:off x="5158685" y="73930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4205283" y="818554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ectangle 539"/>
              <p:cNvSpPr/>
              <p:nvPr/>
            </p:nvSpPr>
            <p:spPr>
              <a:xfrm>
                <a:off x="4752464" y="818554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ectangle 540"/>
              <p:cNvSpPr/>
              <p:nvPr/>
            </p:nvSpPr>
            <p:spPr>
              <a:xfrm>
                <a:off x="5161407" y="818554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Plus 541"/>
              <p:cNvSpPr/>
              <p:nvPr/>
            </p:nvSpPr>
            <p:spPr>
              <a:xfrm>
                <a:off x="4084227" y="7685763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3" name="Rectangle 542"/>
              <p:cNvSpPr/>
              <p:nvPr/>
            </p:nvSpPr>
            <p:spPr>
              <a:xfrm>
                <a:off x="4038600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Rectangle 36"/>
              <p:cNvSpPr/>
              <p:nvPr/>
            </p:nvSpPr>
            <p:spPr>
              <a:xfrm flipV="1">
                <a:off x="3985445" y="7662070"/>
                <a:ext cx="106245" cy="41787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Rectangle 36"/>
              <p:cNvSpPr/>
              <p:nvPr/>
            </p:nvSpPr>
            <p:spPr>
              <a:xfrm rot="16200000" flipH="1" flipV="1">
                <a:off x="4088985" y="7563846"/>
                <a:ext cx="187917" cy="394999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Freeform 545"/>
              <p:cNvSpPr/>
              <p:nvPr/>
            </p:nvSpPr>
            <p:spPr>
              <a:xfrm>
                <a:off x="4261808" y="7855304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4374937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Rectangle 36"/>
              <p:cNvSpPr/>
              <p:nvPr/>
            </p:nvSpPr>
            <p:spPr>
              <a:xfrm rot="10800000" flipV="1">
                <a:off x="4377593" y="8034607"/>
                <a:ext cx="144055" cy="580555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Rectangle 36"/>
              <p:cNvSpPr/>
              <p:nvPr/>
            </p:nvSpPr>
            <p:spPr>
              <a:xfrm rot="5400000" flipV="1">
                <a:off x="4430018" y="7974546"/>
                <a:ext cx="106245" cy="132269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Rectangle 36"/>
              <p:cNvSpPr/>
              <p:nvPr/>
            </p:nvSpPr>
            <p:spPr>
              <a:xfrm rot="16200000" flipV="1">
                <a:off x="4856458" y="8111951"/>
                <a:ext cx="163371" cy="832996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1785" h="2098702">
                    <a:moveTo>
                      <a:pt x="0" y="2098702"/>
                    </a:moveTo>
                    <a:lnTo>
                      <a:pt x="0" y="193702"/>
                    </a:lnTo>
                    <a:cubicBezTo>
                      <a:pt x="148092" y="96852"/>
                      <a:pt x="148541" y="103767"/>
                      <a:pt x="331786" y="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Rectangle 36"/>
              <p:cNvSpPr/>
              <p:nvPr/>
            </p:nvSpPr>
            <p:spPr>
              <a:xfrm rot="10800000">
                <a:off x="4545686" y="7827723"/>
                <a:ext cx="0" cy="164592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4749742" y="73930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4549273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Rectangle 553"/>
              <p:cNvSpPr/>
              <p:nvPr/>
            </p:nvSpPr>
            <p:spPr>
              <a:xfrm>
                <a:off x="4706539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Rectangle 554"/>
              <p:cNvSpPr/>
              <p:nvPr/>
            </p:nvSpPr>
            <p:spPr>
              <a:xfrm>
                <a:off x="4968742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Rectangle 555"/>
              <p:cNvSpPr/>
              <p:nvPr/>
            </p:nvSpPr>
            <p:spPr>
              <a:xfrm>
                <a:off x="5097674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Rectangle 556"/>
              <p:cNvSpPr/>
              <p:nvPr/>
            </p:nvSpPr>
            <p:spPr>
              <a:xfrm>
                <a:off x="5307286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Rectangle 36"/>
              <p:cNvSpPr/>
              <p:nvPr/>
            </p:nvSpPr>
            <p:spPr>
              <a:xfrm rot="10800000" flipH="1" flipV="1">
                <a:off x="4589180" y="7294242"/>
                <a:ext cx="541728" cy="771427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Freeform 558"/>
              <p:cNvSpPr/>
              <p:nvPr/>
            </p:nvSpPr>
            <p:spPr>
              <a:xfrm>
                <a:off x="4691223" y="7825186"/>
                <a:ext cx="226258" cy="187996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Rectangle 36"/>
              <p:cNvSpPr/>
              <p:nvPr/>
            </p:nvSpPr>
            <p:spPr>
              <a:xfrm rot="16200000">
                <a:off x="4650689" y="7663248"/>
                <a:ext cx="53843" cy="2743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Rectangle 36"/>
              <p:cNvSpPr/>
              <p:nvPr/>
            </p:nvSpPr>
            <p:spPr>
              <a:xfrm>
                <a:off x="5125193" y="7290432"/>
                <a:ext cx="0" cy="54864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Freeform 561"/>
              <p:cNvSpPr/>
              <p:nvPr/>
            </p:nvSpPr>
            <p:spPr>
              <a:xfrm>
                <a:off x="5002507" y="7831675"/>
                <a:ext cx="226258" cy="187996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Rectangle 36"/>
              <p:cNvSpPr/>
              <p:nvPr/>
            </p:nvSpPr>
            <p:spPr>
              <a:xfrm rot="5400000" flipH="1" flipV="1">
                <a:off x="5082846" y="7776116"/>
                <a:ext cx="0" cy="54864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Rectangle 36"/>
              <p:cNvSpPr/>
              <p:nvPr/>
            </p:nvSpPr>
            <p:spPr>
              <a:xfrm flipH="1" flipV="1">
                <a:off x="4810605" y="8011078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5" name="Rectangle 36"/>
              <p:cNvSpPr/>
              <p:nvPr/>
            </p:nvSpPr>
            <p:spPr>
              <a:xfrm flipH="1" flipV="1">
                <a:off x="5357166" y="8046720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6" name="Rectangle 36"/>
              <p:cNvSpPr/>
              <p:nvPr/>
            </p:nvSpPr>
            <p:spPr>
              <a:xfrm rot="5400000" flipH="1" flipV="1">
                <a:off x="5380026" y="8029481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7" name="Rectangle 36"/>
              <p:cNvSpPr/>
              <p:nvPr/>
            </p:nvSpPr>
            <p:spPr>
              <a:xfrm flipH="1" flipV="1">
                <a:off x="5408907" y="8013652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8" name="Rectangle 36"/>
              <p:cNvSpPr/>
              <p:nvPr/>
            </p:nvSpPr>
            <p:spPr>
              <a:xfrm rot="5400000" flipH="1" flipV="1">
                <a:off x="5268244" y="7872387"/>
                <a:ext cx="0" cy="29260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9" name="Rectangle 36"/>
              <p:cNvSpPr/>
              <p:nvPr/>
            </p:nvSpPr>
            <p:spPr>
              <a:xfrm>
                <a:off x="5354643" y="8137485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Plus 569"/>
              <p:cNvSpPr/>
              <p:nvPr/>
            </p:nvSpPr>
            <p:spPr>
              <a:xfrm>
                <a:off x="4377591" y="7564752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Plus 570"/>
              <p:cNvSpPr/>
              <p:nvPr/>
            </p:nvSpPr>
            <p:spPr>
              <a:xfrm>
                <a:off x="4711595" y="7725319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Plus 571"/>
              <p:cNvSpPr/>
              <p:nvPr/>
            </p:nvSpPr>
            <p:spPr>
              <a:xfrm>
                <a:off x="4954469" y="7712203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3" name="Plus 572"/>
              <p:cNvSpPr/>
              <p:nvPr/>
            </p:nvSpPr>
            <p:spPr>
              <a:xfrm>
                <a:off x="5022545" y="7767758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4" name="Plus 573"/>
              <p:cNvSpPr/>
              <p:nvPr/>
            </p:nvSpPr>
            <p:spPr>
              <a:xfrm>
                <a:off x="5291811" y="7625101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8" name="Group 767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769" name="Rectangle 768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0" name="Group 769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141" name="Group 1140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50" name="Freeform 1149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1" name="Freeform 1150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2" name="Freeform 1151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3" name="Freeform 1152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4" name="Freeform 1153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5" name="Freeform 1154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6" name="Freeform 1155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2" name="Group 1141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43" name="Freeform 114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4" name="Freeform 114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5" name="Freeform 114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6" name="Freeform 114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7" name="Freeform 114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8" name="Freeform 114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9" name="Freeform 114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10" name="Pie 909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11" name="Group 910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139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0" name="Oval 1139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3" name="Group 912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137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8" name="Oval 1137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7" name="Group 916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32" name="Oval 1131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3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4" name="Oval 1133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35" name="Straight Connector 1134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6" name="Straight Connector 1135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8" name="Group 917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27" name="Oval 1126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8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9" name="Oval 1128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30" name="Straight Connector 1129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1" name="Straight Connector 1130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9" name="Oval 918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0" name="Rectangle 919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1" name="Rectangle 920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4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5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6" name="Oval 945"/>
              <p:cNvSpPr/>
              <p:nvPr/>
            </p:nvSpPr>
            <p:spPr>
              <a:xfrm>
                <a:off x="3366731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47" name="Group 946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1123" name="Rectangle 1122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4" name="Rectangle 1123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5" name="Rectangle 1124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6" name="Rectangle 1125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8" name="Group 947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1119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0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1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2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49" name="Rectangle 948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0" name="Group 949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103" name="Group 1102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12" name="Freeform 1111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3" name="Freeform 1112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4" name="Freeform 1113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5" name="Freeform 1114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6" name="Freeform 1115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7" name="Freeform 1116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8" name="Freeform 1117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04" name="Group 1103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05" name="Freeform 1104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6" name="Freeform 1105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7" name="Freeform 1106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8" name="Freeform 1107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9" name="Freeform 1108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0" name="Freeform 1109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1" name="Freeform 1110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51" name="Pie 950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52" name="Group 951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101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2" name="Oval 1101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3" name="Group 952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099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0" name="Oval 1099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4" name="Group 953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94" name="Oval 1093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5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6" name="Oval 1095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7" name="Straight Connector 1096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8" name="Straight Connector 1097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5" name="Group 954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89" name="Oval 1088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0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1" name="Oval 1090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2" name="Straight Connector 1091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3" name="Straight Connector 1092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6" name="Oval 955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7" name="Rectangle 956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8" name="Rectangle 957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9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0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1" name="Oval 960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62" name="Group 961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1085" name="Rectangle 1084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6" name="Rectangle 1085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7" name="Rectangle 1086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8" name="Rectangle 1087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3" name="Group 962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1081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2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3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4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64" name="Rectangle 963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74" name="Group 973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065" name="Group 1064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074" name="Freeform 1073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5" name="Freeform 1074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6" name="Freeform 1075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7" name="Freeform 1076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8" name="Freeform 1077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9" name="Freeform 1078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0" name="Freeform 1079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66" name="Group 1065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067" name="Freeform 1066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8" name="Freeform 1067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9" name="Freeform 1068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0" name="Freeform 1069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1" name="Freeform 1070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2" name="Freeform 1071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3" name="Freeform 1072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76" name="Pie 975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77" name="Group 976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6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4" name="Oval 106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8" name="Group 977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61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2" name="Oval 1061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1" name="Group 980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56" name="Oval 1055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7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8" name="Oval 1057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59" name="Straight Connector 1058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Straight Connector 1059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2" name="Group 981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19" name="Oval 1018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0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2" name="Oval 102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43" name="Straight Connector 104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5" name="Straight Connector 1054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3" name="Oval 982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4" name="Rectangle 983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6" name="Rectangle 985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6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7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8" name="Oval 997"/>
              <p:cNvSpPr/>
              <p:nvPr/>
            </p:nvSpPr>
            <p:spPr>
              <a:xfrm>
                <a:off x="806956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9" name="Group 998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1013" name="Rectangle 1012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4" name="Rectangle 1013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5" name="Rectangle 1014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7" name="Rectangle 1016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0" name="Group 999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100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6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7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7650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Transformers"/>
          <p:cNvGrpSpPr/>
          <p:nvPr/>
        </p:nvGrpSpPr>
        <p:grpSpPr>
          <a:xfrm>
            <a:off x="304800" y="235472"/>
            <a:ext cx="3742917" cy="2130464"/>
            <a:chOff x="304800" y="235472"/>
            <a:chExt cx="3742917" cy="2130464"/>
          </a:xfrm>
        </p:grpSpPr>
        <p:grpSp>
          <p:nvGrpSpPr>
            <p:cNvPr id="57" name="Group 56"/>
            <p:cNvGrpSpPr/>
            <p:nvPr/>
          </p:nvGrpSpPr>
          <p:grpSpPr>
            <a:xfrm>
              <a:off x="1351843" y="914400"/>
              <a:ext cx="2695874" cy="41148"/>
              <a:chOff x="1351843" y="914400"/>
              <a:chExt cx="2695874" cy="41148"/>
            </a:xfrm>
          </p:grpSpPr>
          <p:sp>
            <p:nvSpPr>
              <p:cNvPr id="212" name="Oval 211"/>
              <p:cNvSpPr/>
              <p:nvPr/>
            </p:nvSpPr>
            <p:spPr>
              <a:xfrm>
                <a:off x="2634247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2718434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1351843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1436030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922382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006569" y="914400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2993522" y="714103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16152" y="717060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33748" y="720016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664522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2634247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2718434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382118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1351843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1436030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52657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66770" y="301666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80" name="Group 179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9" name="Freeform 188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Freeform 190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Freeform 192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Freeform 193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2" name="Freeform 181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Freeform 182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Pie 12"/>
            <p:cNvSpPr/>
            <p:nvPr/>
          </p:nvSpPr>
          <p:spPr>
            <a:xfrm flipH="1" flipV="1">
              <a:off x="2987110" y="604054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099883" y="235472"/>
              <a:ext cx="86331" cy="69397"/>
              <a:chOff x="1053026" y="382875"/>
              <a:chExt cx="95923" cy="77108"/>
            </a:xfrm>
          </p:grpSpPr>
          <p:sp>
            <p:nvSpPr>
              <p:cNvPr id="17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flipH="1">
              <a:off x="3707026" y="235472"/>
              <a:ext cx="86331" cy="69397"/>
              <a:chOff x="1053026" y="382875"/>
              <a:chExt cx="95923" cy="77108"/>
            </a:xfrm>
          </p:grpSpPr>
          <p:sp>
            <p:nvSpPr>
              <p:cNvPr id="176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043315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71" name="Oval 170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4" name="Straight Connector 173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3656648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66" name="Oval 165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Oval 17"/>
            <p:cNvSpPr/>
            <p:nvPr/>
          </p:nvSpPr>
          <p:spPr>
            <a:xfrm>
              <a:off x="3333812" y="763993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64575" y="786111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58282" y="779253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Delay 97"/>
            <p:cNvSpPr/>
            <p:nvPr/>
          </p:nvSpPr>
          <p:spPr>
            <a:xfrm flipH="1">
              <a:off x="2976160" y="79735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Delay 97"/>
            <p:cNvSpPr/>
            <p:nvPr/>
          </p:nvSpPr>
          <p:spPr>
            <a:xfrm>
              <a:off x="3749094" y="79725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366731" y="796518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901153" y="801194"/>
              <a:ext cx="68739" cy="111615"/>
              <a:chOff x="832215" y="1011168"/>
              <a:chExt cx="76377" cy="124017"/>
            </a:xfrm>
          </p:grpSpPr>
          <p:sp>
            <p:nvSpPr>
              <p:cNvPr id="162" name="Rectangle 161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916311" y="798263"/>
              <a:ext cx="68739" cy="111615"/>
              <a:chOff x="832215" y="1011168"/>
              <a:chExt cx="76377" cy="124017"/>
            </a:xfrm>
          </p:grpSpPr>
          <p:sp>
            <p:nvSpPr>
              <p:cNvPr id="158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789400" y="304623"/>
              <a:ext cx="762171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42" name="Group 141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51" name="Freeform 150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Freeform 156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44" name="Freeform 143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Freeform 145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Freeform 149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8" name="Pie 27"/>
            <p:cNvSpPr/>
            <p:nvPr/>
          </p:nvSpPr>
          <p:spPr>
            <a:xfrm flipH="1" flipV="1">
              <a:off x="1709739" y="607011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22513" y="238429"/>
              <a:ext cx="86331" cy="69397"/>
              <a:chOff x="1053026" y="382875"/>
              <a:chExt cx="95923" cy="77108"/>
            </a:xfrm>
          </p:grpSpPr>
          <p:sp>
            <p:nvSpPr>
              <p:cNvPr id="14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flipH="1">
              <a:off x="2429655" y="238429"/>
              <a:ext cx="86331" cy="69397"/>
              <a:chOff x="1053026" y="382875"/>
              <a:chExt cx="95923" cy="77108"/>
            </a:xfrm>
          </p:grpSpPr>
          <p:sp>
            <p:nvSpPr>
              <p:cNvPr id="13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765944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33" name="Oval 132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 flipH="1">
              <a:off x="2379278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28" name="Oval 127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/>
            <p:cNvSpPr/>
            <p:nvPr/>
          </p:nvSpPr>
          <p:spPr>
            <a:xfrm>
              <a:off x="2056442" y="766950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87204" y="789068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80911" y="782210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Delay 97"/>
            <p:cNvSpPr/>
            <p:nvPr/>
          </p:nvSpPr>
          <p:spPr>
            <a:xfrm flipH="1">
              <a:off x="1698790" y="80031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elay 97"/>
            <p:cNvSpPr/>
            <p:nvPr/>
          </p:nvSpPr>
          <p:spPr>
            <a:xfrm>
              <a:off x="2471723" y="800212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089360" y="799475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623783" y="804151"/>
              <a:ext cx="68739" cy="111615"/>
              <a:chOff x="832215" y="1011168"/>
              <a:chExt cx="76377" cy="124017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638941" y="801220"/>
              <a:ext cx="68739" cy="111615"/>
              <a:chOff x="832215" y="1011168"/>
              <a:chExt cx="76377" cy="124017"/>
            </a:xfrm>
          </p:grpSpPr>
          <p:sp>
            <p:nvSpPr>
              <p:cNvPr id="120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506996" y="307579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04" name="Group 103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13" name="Freeform 112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Freeform 113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Freeform 116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06" name="Freeform 10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4" name="Group 43"/>
            <p:cNvGrpSpPr/>
            <p:nvPr/>
          </p:nvGrpSpPr>
          <p:grpSpPr>
            <a:xfrm>
              <a:off x="540109" y="241385"/>
              <a:ext cx="86331" cy="69397"/>
              <a:chOff x="1053026" y="382875"/>
              <a:chExt cx="95923" cy="77108"/>
            </a:xfrm>
          </p:grpSpPr>
          <p:sp>
            <p:nvSpPr>
              <p:cNvPr id="102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1147251" y="241385"/>
              <a:ext cx="86331" cy="69397"/>
              <a:chOff x="1053026" y="382875"/>
              <a:chExt cx="95923" cy="77108"/>
            </a:xfrm>
          </p:grpSpPr>
          <p:sp>
            <p:nvSpPr>
              <p:cNvPr id="10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83540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5" name="Oval 94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1096874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0" name="Oval 89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Oval 47"/>
            <p:cNvSpPr/>
            <p:nvPr/>
          </p:nvSpPr>
          <p:spPr>
            <a:xfrm>
              <a:off x="774038" y="769906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04800" y="792024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298507" y="785166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Delay 97"/>
            <p:cNvSpPr/>
            <p:nvPr/>
          </p:nvSpPr>
          <p:spPr>
            <a:xfrm flipH="1">
              <a:off x="416386" y="803271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Delay 97"/>
            <p:cNvSpPr/>
            <p:nvPr/>
          </p:nvSpPr>
          <p:spPr>
            <a:xfrm>
              <a:off x="1189319" y="80316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06956" y="802431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41379" y="807107"/>
              <a:ext cx="68739" cy="111615"/>
              <a:chOff x="832215" y="1011168"/>
              <a:chExt cx="76377" cy="124017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1356536" y="804176"/>
              <a:ext cx="68739" cy="111615"/>
              <a:chOff x="832215" y="1011168"/>
              <a:chExt cx="76377" cy="124017"/>
            </a:xfrm>
          </p:grpSpPr>
          <p:sp>
            <p:nvSpPr>
              <p:cNvPr id="82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Oval 61"/>
            <p:cNvSpPr/>
            <p:nvPr/>
          </p:nvSpPr>
          <p:spPr>
            <a:xfrm>
              <a:off x="3922382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006569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38888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808613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892800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808613" y="94736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892800" y="94736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Rectangle 505"/>
            <p:cNvSpPr/>
            <p:nvPr/>
          </p:nvSpPr>
          <p:spPr>
            <a:xfrm>
              <a:off x="2117744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Oval 506"/>
            <p:cNvSpPr/>
            <p:nvPr/>
          </p:nvSpPr>
          <p:spPr>
            <a:xfrm>
              <a:off x="2087469" y="80445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8" name="Oval 507"/>
            <p:cNvSpPr/>
            <p:nvPr/>
          </p:nvSpPr>
          <p:spPr>
            <a:xfrm>
              <a:off x="2171656" y="80445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9" name="Oval 508"/>
            <p:cNvSpPr/>
            <p:nvPr/>
          </p:nvSpPr>
          <p:spPr>
            <a:xfrm>
              <a:off x="2087469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Oval 509"/>
            <p:cNvSpPr/>
            <p:nvPr/>
          </p:nvSpPr>
          <p:spPr>
            <a:xfrm>
              <a:off x="2171656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Rectangle 511"/>
            <p:cNvSpPr/>
            <p:nvPr/>
          </p:nvSpPr>
          <p:spPr>
            <a:xfrm>
              <a:off x="3401408" y="83646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Oval 512"/>
            <p:cNvSpPr/>
            <p:nvPr/>
          </p:nvSpPr>
          <p:spPr>
            <a:xfrm>
              <a:off x="3371133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4" name="Oval 513"/>
            <p:cNvSpPr/>
            <p:nvPr/>
          </p:nvSpPr>
          <p:spPr>
            <a:xfrm>
              <a:off x="3455320" y="80237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Oval 516"/>
            <p:cNvSpPr/>
            <p:nvPr/>
          </p:nvSpPr>
          <p:spPr>
            <a:xfrm>
              <a:off x="3371133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Oval 517"/>
            <p:cNvSpPr/>
            <p:nvPr/>
          </p:nvSpPr>
          <p:spPr>
            <a:xfrm>
              <a:off x="3455320" y="969909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Pie 42"/>
            <p:cNvSpPr/>
            <p:nvPr/>
          </p:nvSpPr>
          <p:spPr>
            <a:xfrm flipH="1" flipV="1">
              <a:off x="427335" y="609967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A"/>
          <p:cNvGrpSpPr/>
          <p:nvPr/>
        </p:nvGrpSpPr>
        <p:grpSpPr>
          <a:xfrm>
            <a:off x="1398335" y="1050690"/>
            <a:ext cx="7734322" cy="1414018"/>
            <a:chOff x="1398335" y="1050690"/>
            <a:chExt cx="7734322" cy="1414018"/>
          </a:xfrm>
        </p:grpSpPr>
        <p:sp>
          <p:nvSpPr>
            <p:cNvPr id="246" name="Rectangle 245"/>
            <p:cNvSpPr/>
            <p:nvPr/>
          </p:nvSpPr>
          <p:spPr>
            <a:xfrm flipH="1">
              <a:off x="8225672" y="1050690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69" name="Freeform 768"/>
            <p:cNvSpPr/>
            <p:nvPr/>
          </p:nvSpPr>
          <p:spPr>
            <a:xfrm rot="5400000" flipH="1">
              <a:off x="4047798" y="-1556531"/>
              <a:ext cx="1371776" cy="6670702"/>
            </a:xfrm>
            <a:custGeom>
              <a:avLst/>
              <a:gdLst>
                <a:gd name="connsiteX0" fmla="*/ 1371776 w 1371776"/>
                <a:gd name="connsiteY0" fmla="*/ 6669693 h 6670702"/>
                <a:gd name="connsiteX1" fmla="*/ 1371776 w 1371776"/>
                <a:gd name="connsiteY1" fmla="*/ 6636776 h 6670702"/>
                <a:gd name="connsiteX2" fmla="*/ 920687 w 1371776"/>
                <a:gd name="connsiteY2" fmla="*/ 6636776 h 6670702"/>
                <a:gd name="connsiteX3" fmla="*/ 920687 w 1371776"/>
                <a:gd name="connsiteY3" fmla="*/ 3854878 h 6670702"/>
                <a:gd name="connsiteX4" fmla="*/ 923109 w 1371776"/>
                <a:gd name="connsiteY4" fmla="*/ 3854878 h 6670702"/>
                <a:gd name="connsiteX5" fmla="*/ 923109 w 1371776"/>
                <a:gd name="connsiteY5" fmla="*/ 3821960 h 6670702"/>
                <a:gd name="connsiteX6" fmla="*/ 32917 w 1371776"/>
                <a:gd name="connsiteY6" fmla="*/ 3821960 h 6670702"/>
                <a:gd name="connsiteX7" fmla="*/ 32917 w 1371776"/>
                <a:gd name="connsiteY7" fmla="*/ 1760854 h 6670702"/>
                <a:gd name="connsiteX8" fmla="*/ 914400 w 1371776"/>
                <a:gd name="connsiteY8" fmla="*/ 1760854 h 6670702"/>
                <a:gd name="connsiteX9" fmla="*/ 914400 w 1371776"/>
                <a:gd name="connsiteY9" fmla="*/ 1737360 h 6670702"/>
                <a:gd name="connsiteX10" fmla="*/ 918539 w 1371776"/>
                <a:gd name="connsiteY10" fmla="*/ 1737360 h 6670702"/>
                <a:gd name="connsiteX11" fmla="*/ 918539 w 1371776"/>
                <a:gd name="connsiteY11" fmla="*/ 0 h 6670702"/>
                <a:gd name="connsiteX12" fmla="*/ 885622 w 1371776"/>
                <a:gd name="connsiteY12" fmla="*/ 0 h 6670702"/>
                <a:gd name="connsiteX13" fmla="*/ 885622 w 1371776"/>
                <a:gd name="connsiteY13" fmla="*/ 1727936 h 6670702"/>
                <a:gd name="connsiteX14" fmla="*/ 0 w 1371776"/>
                <a:gd name="connsiteY14" fmla="*/ 1727936 h 6670702"/>
                <a:gd name="connsiteX15" fmla="*/ 0 w 1371776"/>
                <a:gd name="connsiteY15" fmla="*/ 1746069 h 6670702"/>
                <a:gd name="connsiteX16" fmla="*/ 0 w 1371776"/>
                <a:gd name="connsiteY16" fmla="*/ 1760854 h 6670702"/>
                <a:gd name="connsiteX17" fmla="*/ 0 w 1371776"/>
                <a:gd name="connsiteY17" fmla="*/ 3849189 h 6670702"/>
                <a:gd name="connsiteX18" fmla="*/ 8709 w 1371776"/>
                <a:gd name="connsiteY18" fmla="*/ 3849189 h 6670702"/>
                <a:gd name="connsiteX19" fmla="*/ 8709 w 1371776"/>
                <a:gd name="connsiteY19" fmla="*/ 3854878 h 6670702"/>
                <a:gd name="connsiteX20" fmla="*/ 887770 w 1371776"/>
                <a:gd name="connsiteY20" fmla="*/ 3854878 h 6670702"/>
                <a:gd name="connsiteX21" fmla="*/ 887770 w 1371776"/>
                <a:gd name="connsiteY21" fmla="*/ 6670702 h 6670702"/>
                <a:gd name="connsiteX22" fmla="*/ 920687 w 1371776"/>
                <a:gd name="connsiteY22" fmla="*/ 6670702 h 6670702"/>
                <a:gd name="connsiteX23" fmla="*/ 920687 w 1371776"/>
                <a:gd name="connsiteY23" fmla="*/ 6669693 h 6670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371776" h="6670702">
                  <a:moveTo>
                    <a:pt x="1371776" y="6669693"/>
                  </a:moveTo>
                  <a:lnTo>
                    <a:pt x="1371776" y="6636776"/>
                  </a:lnTo>
                  <a:lnTo>
                    <a:pt x="920687" y="6636776"/>
                  </a:lnTo>
                  <a:lnTo>
                    <a:pt x="920687" y="3854878"/>
                  </a:lnTo>
                  <a:lnTo>
                    <a:pt x="923109" y="3854878"/>
                  </a:lnTo>
                  <a:lnTo>
                    <a:pt x="923109" y="3821960"/>
                  </a:lnTo>
                  <a:lnTo>
                    <a:pt x="32917" y="3821960"/>
                  </a:lnTo>
                  <a:lnTo>
                    <a:pt x="32917" y="1760854"/>
                  </a:lnTo>
                  <a:lnTo>
                    <a:pt x="914400" y="1760854"/>
                  </a:lnTo>
                  <a:lnTo>
                    <a:pt x="914400" y="1737360"/>
                  </a:lnTo>
                  <a:lnTo>
                    <a:pt x="918539" y="1737360"/>
                  </a:lnTo>
                  <a:lnTo>
                    <a:pt x="918539" y="0"/>
                  </a:lnTo>
                  <a:lnTo>
                    <a:pt x="885622" y="0"/>
                  </a:lnTo>
                  <a:lnTo>
                    <a:pt x="885622" y="1727936"/>
                  </a:lnTo>
                  <a:lnTo>
                    <a:pt x="0" y="1727936"/>
                  </a:lnTo>
                  <a:lnTo>
                    <a:pt x="0" y="1746069"/>
                  </a:lnTo>
                  <a:lnTo>
                    <a:pt x="0" y="1760854"/>
                  </a:lnTo>
                  <a:lnTo>
                    <a:pt x="0" y="3849189"/>
                  </a:lnTo>
                  <a:lnTo>
                    <a:pt x="8709" y="3849189"/>
                  </a:lnTo>
                  <a:lnTo>
                    <a:pt x="8709" y="3854878"/>
                  </a:lnTo>
                  <a:lnTo>
                    <a:pt x="887770" y="3854878"/>
                  </a:lnTo>
                  <a:lnTo>
                    <a:pt x="887770" y="6670702"/>
                  </a:lnTo>
                  <a:lnTo>
                    <a:pt x="920687" y="6670702"/>
                  </a:lnTo>
                  <a:lnTo>
                    <a:pt x="920687" y="6669693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16" name="Meter Base"/>
          <p:cNvGrpSpPr/>
          <p:nvPr/>
        </p:nvGrpSpPr>
        <p:grpSpPr>
          <a:xfrm>
            <a:off x="379749" y="3426656"/>
            <a:ext cx="1960473" cy="3098310"/>
            <a:chOff x="379749" y="3426656"/>
            <a:chExt cx="1960473" cy="3098310"/>
          </a:xfrm>
        </p:grpSpPr>
        <p:grpSp>
          <p:nvGrpSpPr>
            <p:cNvPr id="67" name="Group 66"/>
            <p:cNvGrpSpPr/>
            <p:nvPr/>
          </p:nvGrpSpPr>
          <p:grpSpPr>
            <a:xfrm>
              <a:off x="379749" y="3426656"/>
              <a:ext cx="1960473" cy="3098310"/>
              <a:chOff x="379749" y="3426656"/>
              <a:chExt cx="1960473" cy="3098310"/>
            </a:xfrm>
          </p:grpSpPr>
          <p:sp>
            <p:nvSpPr>
              <p:cNvPr id="592" name="Rectangle 591"/>
              <p:cNvSpPr/>
              <p:nvPr/>
            </p:nvSpPr>
            <p:spPr>
              <a:xfrm>
                <a:off x="416868" y="3510244"/>
                <a:ext cx="1882054" cy="30147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379749" y="3426656"/>
                <a:ext cx="1960473" cy="106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517871" y="3597720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461527" y="6302115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596" name="Group 595"/>
              <p:cNvGrpSpPr/>
              <p:nvPr/>
            </p:nvGrpSpPr>
            <p:grpSpPr>
              <a:xfrm>
                <a:off x="583447" y="6348362"/>
                <a:ext cx="177310" cy="148366"/>
                <a:chOff x="1555374" y="3915942"/>
                <a:chExt cx="274320" cy="227119"/>
              </a:xfrm>
            </p:grpSpPr>
            <p:sp>
              <p:nvSpPr>
                <p:cNvPr id="903" name="Flowchart: Delay 902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904" name="Group 903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907" name="Oval 906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8" name="Straight Connector 907"/>
                  <p:cNvCxnSpPr>
                    <a:stCxn id="907" idx="7"/>
                    <a:endCxn id="907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5" name="Rectangle 904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906" name="Straight Connector 905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7" name="Oval 596"/>
              <p:cNvSpPr/>
              <p:nvPr/>
            </p:nvSpPr>
            <p:spPr>
              <a:xfrm>
                <a:off x="2129113" y="3602746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605" name="Oval 604"/>
              <p:cNvSpPr/>
              <p:nvPr/>
            </p:nvSpPr>
            <p:spPr>
              <a:xfrm flipH="1">
                <a:off x="693388" y="3657263"/>
                <a:ext cx="1243584" cy="124358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620" name="Group 619"/>
              <p:cNvGrpSpPr/>
              <p:nvPr/>
            </p:nvGrpSpPr>
            <p:grpSpPr>
              <a:xfrm>
                <a:off x="591479" y="5277003"/>
                <a:ext cx="1562590" cy="628602"/>
                <a:chOff x="4752363" y="5830254"/>
                <a:chExt cx="1953238" cy="785752"/>
              </a:xfrm>
            </p:grpSpPr>
            <p:sp>
              <p:nvSpPr>
                <p:cNvPr id="779" name="Snip Same Side Corner Rectangle 778"/>
                <p:cNvSpPr/>
                <p:nvPr/>
              </p:nvSpPr>
              <p:spPr>
                <a:xfrm>
                  <a:off x="4752363" y="5830254"/>
                  <a:ext cx="1953238" cy="785752"/>
                </a:xfrm>
                <a:prstGeom prst="snip2SameRect">
                  <a:avLst>
                    <a:gd name="adj1" fmla="val 8660"/>
                    <a:gd name="adj2" fmla="val 4904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780" name="Group 779"/>
                <p:cNvGrpSpPr/>
                <p:nvPr/>
              </p:nvGrpSpPr>
              <p:grpSpPr>
                <a:xfrm>
                  <a:off x="5180475" y="5832022"/>
                  <a:ext cx="147758" cy="771112"/>
                  <a:chOff x="5260567" y="5844894"/>
                  <a:chExt cx="147758" cy="771112"/>
                </a:xfrm>
              </p:grpSpPr>
              <p:grpSp>
                <p:nvGrpSpPr>
                  <p:cNvPr id="880" name="Group 879"/>
                  <p:cNvGrpSpPr/>
                  <p:nvPr/>
                </p:nvGrpSpPr>
                <p:grpSpPr>
                  <a:xfrm>
                    <a:off x="528642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8" name="Oval 88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9" name="Oval 88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1" name="Rectangle 880"/>
                  <p:cNvSpPr/>
                  <p:nvPr/>
                </p:nvSpPr>
                <p:spPr>
                  <a:xfrm>
                    <a:off x="527903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2" name="Rectangle 881"/>
                  <p:cNvSpPr/>
                  <p:nvPr/>
                </p:nvSpPr>
                <p:spPr>
                  <a:xfrm>
                    <a:off x="527903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83" name="Group 882"/>
                  <p:cNvGrpSpPr/>
                  <p:nvPr/>
                </p:nvGrpSpPr>
                <p:grpSpPr>
                  <a:xfrm flipV="1">
                    <a:off x="528642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6" name="Oval 88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7" name="Oval 88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4" name="Rectangle 883"/>
                  <p:cNvSpPr/>
                  <p:nvPr/>
                </p:nvSpPr>
                <p:spPr>
                  <a:xfrm>
                    <a:off x="5329214" y="6014279"/>
                    <a:ext cx="36576" cy="44800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5" name="Trapezoid 884"/>
                  <p:cNvSpPr/>
                  <p:nvPr/>
                </p:nvSpPr>
                <p:spPr>
                  <a:xfrm flipV="1">
                    <a:off x="5260567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1" name="Group 780"/>
                <p:cNvGrpSpPr/>
                <p:nvPr/>
              </p:nvGrpSpPr>
              <p:grpSpPr>
                <a:xfrm>
                  <a:off x="5367886" y="5832022"/>
                  <a:ext cx="147758" cy="771112"/>
                  <a:chOff x="5442602" y="5844894"/>
                  <a:chExt cx="147758" cy="771112"/>
                </a:xfrm>
              </p:grpSpPr>
              <p:grpSp>
                <p:nvGrpSpPr>
                  <p:cNvPr id="870" name="Group 869"/>
                  <p:cNvGrpSpPr/>
                  <p:nvPr/>
                </p:nvGrpSpPr>
                <p:grpSpPr>
                  <a:xfrm>
                    <a:off x="5468460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8" name="Oval 87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9" name="Oval 87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1" name="Rectangle 870"/>
                  <p:cNvSpPr/>
                  <p:nvPr/>
                </p:nvSpPr>
                <p:spPr>
                  <a:xfrm>
                    <a:off x="5461377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2" name="Rectangle 871"/>
                  <p:cNvSpPr/>
                  <p:nvPr/>
                </p:nvSpPr>
                <p:spPr>
                  <a:xfrm>
                    <a:off x="5461377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73" name="Group 872"/>
                  <p:cNvGrpSpPr/>
                  <p:nvPr/>
                </p:nvGrpSpPr>
                <p:grpSpPr>
                  <a:xfrm flipV="1">
                    <a:off x="5468765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6" name="Oval 87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7" name="Oval 87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4" name="Rectangle 873"/>
                  <p:cNvSpPr/>
                  <p:nvPr/>
                </p:nvSpPr>
                <p:spPr>
                  <a:xfrm>
                    <a:off x="5497170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5" name="Trapezoid 874"/>
                  <p:cNvSpPr/>
                  <p:nvPr/>
                </p:nvSpPr>
                <p:spPr>
                  <a:xfrm flipV="1">
                    <a:off x="5442602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2" name="Group 781"/>
                <p:cNvGrpSpPr/>
                <p:nvPr/>
              </p:nvGrpSpPr>
              <p:grpSpPr>
                <a:xfrm>
                  <a:off x="5555297" y="5832022"/>
                  <a:ext cx="147758" cy="771112"/>
                  <a:chOff x="5624639" y="5844894"/>
                  <a:chExt cx="147758" cy="771112"/>
                </a:xfrm>
              </p:grpSpPr>
              <p:grpSp>
                <p:nvGrpSpPr>
                  <p:cNvPr id="860" name="Group 859"/>
                  <p:cNvGrpSpPr/>
                  <p:nvPr/>
                </p:nvGrpSpPr>
                <p:grpSpPr>
                  <a:xfrm>
                    <a:off x="5650496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8" name="Oval 86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9" name="Oval 86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1" name="Rectangle 860"/>
                  <p:cNvSpPr/>
                  <p:nvPr/>
                </p:nvSpPr>
                <p:spPr>
                  <a:xfrm>
                    <a:off x="5643108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>
                  <a:xfrm>
                    <a:off x="5643108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63" name="Group 862"/>
                  <p:cNvGrpSpPr/>
                  <p:nvPr/>
                </p:nvGrpSpPr>
                <p:grpSpPr>
                  <a:xfrm flipV="1">
                    <a:off x="5650496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6" name="Oval 86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7" name="Oval 86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4" name="Rectangle 863"/>
                  <p:cNvSpPr/>
                  <p:nvPr/>
                </p:nvSpPr>
                <p:spPr>
                  <a:xfrm>
                    <a:off x="568226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5" name="Trapezoid 864"/>
                  <p:cNvSpPr/>
                  <p:nvPr/>
                </p:nvSpPr>
                <p:spPr>
                  <a:xfrm flipV="1">
                    <a:off x="5624639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3" name="Group 782"/>
                <p:cNvGrpSpPr/>
                <p:nvPr/>
              </p:nvGrpSpPr>
              <p:grpSpPr>
                <a:xfrm>
                  <a:off x="5742708" y="5832022"/>
                  <a:ext cx="147758" cy="771112"/>
                  <a:chOff x="5801086" y="5844894"/>
                  <a:chExt cx="147758" cy="771112"/>
                </a:xfrm>
              </p:grpSpPr>
              <p:grpSp>
                <p:nvGrpSpPr>
                  <p:cNvPr id="850" name="Group 849"/>
                  <p:cNvGrpSpPr/>
                  <p:nvPr/>
                </p:nvGrpSpPr>
                <p:grpSpPr>
                  <a:xfrm>
                    <a:off x="582694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8" name="Oval 85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9" name="Oval 85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1" name="Rectangle 850"/>
                  <p:cNvSpPr/>
                  <p:nvPr/>
                </p:nvSpPr>
                <p:spPr>
                  <a:xfrm>
                    <a:off x="581955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2" name="Rectangle 851"/>
                  <p:cNvSpPr/>
                  <p:nvPr/>
                </p:nvSpPr>
                <p:spPr>
                  <a:xfrm>
                    <a:off x="581955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53" name="Group 852"/>
                  <p:cNvGrpSpPr/>
                  <p:nvPr/>
                </p:nvGrpSpPr>
                <p:grpSpPr>
                  <a:xfrm flipV="1">
                    <a:off x="582694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6" name="Oval 85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4" name="Rectangle 853"/>
                  <p:cNvSpPr/>
                  <p:nvPr/>
                </p:nvSpPr>
                <p:spPr>
                  <a:xfrm>
                    <a:off x="5854952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5" name="Trapezoid 854"/>
                  <p:cNvSpPr/>
                  <p:nvPr/>
                </p:nvSpPr>
                <p:spPr>
                  <a:xfrm flipV="1">
                    <a:off x="580108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4" name="Group 783"/>
                <p:cNvGrpSpPr/>
                <p:nvPr/>
              </p:nvGrpSpPr>
              <p:grpSpPr>
                <a:xfrm>
                  <a:off x="5930119" y="5832022"/>
                  <a:ext cx="147758" cy="771112"/>
                  <a:chOff x="5988710" y="5844894"/>
                  <a:chExt cx="147758" cy="771112"/>
                </a:xfrm>
              </p:grpSpPr>
              <p:grpSp>
                <p:nvGrpSpPr>
                  <p:cNvPr id="840" name="Group 839"/>
                  <p:cNvGrpSpPr/>
                  <p:nvPr/>
                </p:nvGrpSpPr>
                <p:grpSpPr>
                  <a:xfrm>
                    <a:off x="6014568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8" name="Oval 84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9" name="Oval 84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1" name="Rectangle 840"/>
                  <p:cNvSpPr/>
                  <p:nvPr/>
                </p:nvSpPr>
                <p:spPr>
                  <a:xfrm>
                    <a:off x="6007180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2" name="Rectangle 841"/>
                  <p:cNvSpPr/>
                  <p:nvPr/>
                </p:nvSpPr>
                <p:spPr>
                  <a:xfrm>
                    <a:off x="6007180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43" name="Group 842"/>
                  <p:cNvGrpSpPr/>
                  <p:nvPr/>
                </p:nvGrpSpPr>
                <p:grpSpPr>
                  <a:xfrm flipV="1">
                    <a:off x="6014568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6" name="Oval 84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7" name="Oval 84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4" name="Rectangle 843"/>
                  <p:cNvSpPr/>
                  <p:nvPr/>
                </p:nvSpPr>
                <p:spPr>
                  <a:xfrm>
                    <a:off x="604551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5" name="Trapezoid 844"/>
                  <p:cNvSpPr/>
                  <p:nvPr/>
                </p:nvSpPr>
                <p:spPr>
                  <a:xfrm flipV="1">
                    <a:off x="5988710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5" name="Group 784"/>
                <p:cNvGrpSpPr/>
                <p:nvPr/>
              </p:nvGrpSpPr>
              <p:grpSpPr>
                <a:xfrm>
                  <a:off x="6117530" y="5832022"/>
                  <a:ext cx="147758" cy="771112"/>
                  <a:chOff x="6170746" y="5844894"/>
                  <a:chExt cx="147758" cy="771112"/>
                </a:xfrm>
              </p:grpSpPr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619660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8" name="Oval 83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9" name="Oval 83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8921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2" name="Rectangle 831"/>
                  <p:cNvSpPr/>
                  <p:nvPr/>
                </p:nvSpPr>
                <p:spPr>
                  <a:xfrm>
                    <a:off x="618921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33" name="Group 832"/>
                  <p:cNvGrpSpPr/>
                  <p:nvPr/>
                </p:nvGrpSpPr>
                <p:grpSpPr>
                  <a:xfrm flipV="1">
                    <a:off x="619660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6" name="Oval 83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7" name="Oval 83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4" name="Rectangle 833"/>
                  <p:cNvSpPr/>
                  <p:nvPr/>
                </p:nvSpPr>
                <p:spPr>
                  <a:xfrm>
                    <a:off x="622618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5" name="Trapezoid 834"/>
                  <p:cNvSpPr/>
                  <p:nvPr/>
                </p:nvSpPr>
                <p:spPr>
                  <a:xfrm flipV="1">
                    <a:off x="617074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6" name="Group 785"/>
                <p:cNvGrpSpPr/>
                <p:nvPr/>
              </p:nvGrpSpPr>
              <p:grpSpPr>
                <a:xfrm>
                  <a:off x="6304941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20" name="Group 81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8" name="Oval 82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9" name="Oval 82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1" name="Rectangle 82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2" name="Rectangle 82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23" name="Group 82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6" name="Oval 82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7" name="Oval 82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4" name="Rectangle 82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5" name="Trapezoid 82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7" name="Group 786"/>
                <p:cNvGrpSpPr/>
                <p:nvPr/>
              </p:nvGrpSpPr>
              <p:grpSpPr>
                <a:xfrm>
                  <a:off x="4805653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10" name="Group 80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8" name="Oval 81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9" name="Oval 81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1" name="Rectangle 81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2" name="Rectangle 81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13" name="Group 81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6" name="Oval 81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7" name="Oval 81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4" name="Rectangle 81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5" name="Trapezoid 81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8" name="Group 787"/>
                <p:cNvGrpSpPr/>
                <p:nvPr/>
              </p:nvGrpSpPr>
              <p:grpSpPr>
                <a:xfrm>
                  <a:off x="4993064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00" name="Group 79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8" name="Oval 80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9" name="Oval 80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1" name="Rectangle 80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2" name="Rectangle 80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03" name="Group 80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6" name="Oval 80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7" name="Oval 80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4" name="Rectangle 80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5" name="Trapezoid 80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9" name="Group 788"/>
                <p:cNvGrpSpPr/>
                <p:nvPr/>
              </p:nvGrpSpPr>
              <p:grpSpPr>
                <a:xfrm>
                  <a:off x="6492352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790" name="Group 78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8" name="Oval 79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9" name="Oval 79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1" name="Rectangle 79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2" name="Rectangle 79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93" name="Group 79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6" name="Oval 79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7" name="Oval 79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4" name="Rectangle 79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5" name="Trapezoid 79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grpSp>
            <p:nvGrpSpPr>
              <p:cNvPr id="641" name="Group 640"/>
              <p:cNvGrpSpPr/>
              <p:nvPr/>
            </p:nvGrpSpPr>
            <p:grpSpPr>
              <a:xfrm flipH="1">
                <a:off x="791004" y="3913769"/>
                <a:ext cx="1048351" cy="730574"/>
                <a:chOff x="5549949" y="4174745"/>
                <a:chExt cx="1310439" cy="913217"/>
              </a:xfrm>
            </p:grpSpPr>
            <p:grpSp>
              <p:nvGrpSpPr>
                <p:cNvPr id="651" name="Group 650"/>
                <p:cNvGrpSpPr/>
                <p:nvPr/>
              </p:nvGrpSpPr>
              <p:grpSpPr>
                <a:xfrm>
                  <a:off x="5744022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62" name="Rectangle 76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3" name="Straight Connector 76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2" name="Group 651"/>
                <p:cNvGrpSpPr/>
                <p:nvPr/>
              </p:nvGrpSpPr>
              <p:grpSpPr>
                <a:xfrm>
                  <a:off x="574620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9" name="Rectangle 75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60" name="Oval 75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3" name="Group 652"/>
                <p:cNvGrpSpPr/>
                <p:nvPr/>
              </p:nvGrpSpPr>
              <p:grpSpPr>
                <a:xfrm>
                  <a:off x="6197671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7" name="Rectangle 75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4" name="Group 653"/>
                <p:cNvGrpSpPr/>
                <p:nvPr/>
              </p:nvGrpSpPr>
              <p:grpSpPr>
                <a:xfrm>
                  <a:off x="619985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4" name="Rectangle 75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5" name="Oval 75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5" name="Group 654"/>
                <p:cNvGrpSpPr/>
                <p:nvPr/>
              </p:nvGrpSpPr>
              <p:grpSpPr>
                <a:xfrm>
                  <a:off x="6530215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2" name="Rectangle 75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6532394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9" name="Rectangle 74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0" name="Oval 74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7" name="Group 656"/>
                <p:cNvGrpSpPr/>
                <p:nvPr/>
              </p:nvGrpSpPr>
              <p:grpSpPr>
                <a:xfrm flipV="1">
                  <a:off x="5751220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7" name="Rectangle 74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8" name="Straight Connector 74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8" name="Group 657"/>
                <p:cNvGrpSpPr/>
                <p:nvPr/>
              </p:nvGrpSpPr>
              <p:grpSpPr>
                <a:xfrm flipV="1">
                  <a:off x="575339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4" name="Rectangle 74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5" name="Oval 74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6" name="Straight Connector 74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9" name="Group 658"/>
                <p:cNvGrpSpPr/>
                <p:nvPr/>
              </p:nvGrpSpPr>
              <p:grpSpPr>
                <a:xfrm flipV="1">
                  <a:off x="6204869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2" name="Rectangle 74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3" name="Straight Connector 74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0" name="Group 659"/>
                <p:cNvGrpSpPr/>
                <p:nvPr/>
              </p:nvGrpSpPr>
              <p:grpSpPr>
                <a:xfrm flipV="1">
                  <a:off x="620704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9" name="Rectangle 73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0" name="Oval 73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1" name="Straight Connector 74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1" name="Group 660"/>
                <p:cNvGrpSpPr/>
                <p:nvPr/>
              </p:nvGrpSpPr>
              <p:grpSpPr>
                <a:xfrm flipV="1">
                  <a:off x="6537413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37" name="Rectangle 73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8" name="Straight Connector 73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2" name="Group 661"/>
                <p:cNvGrpSpPr/>
                <p:nvPr/>
              </p:nvGrpSpPr>
              <p:grpSpPr>
                <a:xfrm flipV="1">
                  <a:off x="6539592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4" name="Rectangle 73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35" name="Oval 73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6" name="Straight Connector 73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3" name="Group 662"/>
                <p:cNvGrpSpPr/>
                <p:nvPr/>
              </p:nvGrpSpPr>
              <p:grpSpPr>
                <a:xfrm>
                  <a:off x="5549949" y="4233366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710" name="Group 709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9" name="Rectangle 72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0" name="Rectangle 72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31" name="Group 73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32" name="Oval 73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33" name="Straight Connector 73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1" name="Group 710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4" name="Rectangle 72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5" name="Rectangle 72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6" name="Group 72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7" name="Oval 72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8" name="Straight Connector 72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2" name="Group 711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9" name="Rectangle 71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0" name="Rectangle 71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1" name="Group 72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2" name="Oval 72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3" name="Straight Connector 72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3" name="Group 712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4" name="Rectangle 71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15" name="Rectangle 71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16" name="Group 71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17" name="Oval 71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18" name="Straight Connector 71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664" name="Group 663"/>
                <p:cNvGrpSpPr/>
                <p:nvPr/>
              </p:nvGrpSpPr>
              <p:grpSpPr>
                <a:xfrm>
                  <a:off x="5657106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8" name="Rectangle 70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9" name="Straight Connector 70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5" name="Group 664"/>
                <p:cNvGrpSpPr/>
                <p:nvPr/>
              </p:nvGrpSpPr>
              <p:grpSpPr>
                <a:xfrm>
                  <a:off x="5812047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6" name="Rectangle 70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7" name="Straight Connector 70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6" name="Group 665"/>
                <p:cNvGrpSpPr/>
                <p:nvPr/>
              </p:nvGrpSpPr>
              <p:grpSpPr>
                <a:xfrm>
                  <a:off x="5966988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4" name="Rectangle 703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5" name="Straight Connector 704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7" name="Group 666"/>
                <p:cNvGrpSpPr/>
                <p:nvPr/>
              </p:nvGrpSpPr>
              <p:grpSpPr>
                <a:xfrm>
                  <a:off x="6121929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3" name="Straight Connector 702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8" name="Group 667"/>
                <p:cNvGrpSpPr/>
                <p:nvPr/>
              </p:nvGrpSpPr>
              <p:grpSpPr>
                <a:xfrm>
                  <a:off x="6276870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0" name="Rectangle 699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1" name="Straight Connector 700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9" name="Group 668"/>
                <p:cNvGrpSpPr/>
                <p:nvPr/>
              </p:nvGrpSpPr>
              <p:grpSpPr>
                <a:xfrm>
                  <a:off x="6586755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8" name="Rectangle 69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9" name="Straight Connector 69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0" name="Group 669"/>
                <p:cNvGrpSpPr/>
                <p:nvPr/>
              </p:nvGrpSpPr>
              <p:grpSpPr>
                <a:xfrm>
                  <a:off x="6431811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6" name="Rectangle 69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7" name="Straight Connector 69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1" name="Group 670"/>
                <p:cNvGrpSpPr/>
                <p:nvPr/>
              </p:nvGrpSpPr>
              <p:grpSpPr>
                <a:xfrm flipH="1">
                  <a:off x="6681047" y="4219241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672" name="Group 671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91" name="Rectangle 69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92" name="Rectangle 69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93" name="Group 69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94" name="Oval 69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5" name="Straight Connector 69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3" name="Group 672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6" name="Rectangle 68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7" name="Rectangle 68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8" name="Group 68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9" name="Oval 68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0" name="Straight Connector 68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4" name="Group 673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1" name="Rectangle 68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2" name="Rectangle 68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3" name="Group 68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4" name="Oval 68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5" name="Straight Connector 68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5" name="Group 674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76" name="Rectangle 67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77" name="Rectangle 67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78" name="Group 67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79" name="Oval 67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0" name="Straight Connector 67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grpSp>
          <p:nvGrpSpPr>
            <p:cNvPr id="598" name="Group 597"/>
            <p:cNvGrpSpPr/>
            <p:nvPr/>
          </p:nvGrpSpPr>
          <p:grpSpPr>
            <a:xfrm>
              <a:off x="1672121" y="5496678"/>
              <a:ext cx="277479" cy="120458"/>
              <a:chOff x="5928470" y="5518475"/>
              <a:chExt cx="346849" cy="150573"/>
            </a:xfrm>
          </p:grpSpPr>
          <p:sp>
            <p:nvSpPr>
              <p:cNvPr id="900" name="Rectangle 899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902" name="Straight Connector 901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6" name="Group 605"/>
            <p:cNvGrpSpPr/>
            <p:nvPr/>
          </p:nvGrpSpPr>
          <p:grpSpPr>
            <a:xfrm>
              <a:off x="1227563" y="5496678"/>
              <a:ext cx="277479" cy="120458"/>
              <a:chOff x="5928470" y="5518475"/>
              <a:chExt cx="346849" cy="150573"/>
            </a:xfrm>
          </p:grpSpPr>
          <p:sp>
            <p:nvSpPr>
              <p:cNvPr id="897" name="Rectangle 896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9" name="Straight Connector 898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7" name="Group 606"/>
            <p:cNvGrpSpPr/>
            <p:nvPr/>
          </p:nvGrpSpPr>
          <p:grpSpPr>
            <a:xfrm>
              <a:off x="784943" y="5496678"/>
              <a:ext cx="277479" cy="120458"/>
              <a:chOff x="5928470" y="5518475"/>
              <a:chExt cx="346849" cy="150573"/>
            </a:xfrm>
          </p:grpSpPr>
          <p:sp>
            <p:nvSpPr>
              <p:cNvPr id="894" name="Rectangle 893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6" name="Straight Connector 895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"/>
          <p:cNvSpPr/>
          <p:nvPr/>
        </p:nvSpPr>
        <p:spPr>
          <a:xfrm>
            <a:off x="5059836" y="0"/>
            <a:ext cx="4084163" cy="690265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4 Wire 3 Phase 277/480 with PT’s</a:t>
            </a:r>
          </a:p>
        </p:txBody>
      </p:sp>
      <p:grpSp>
        <p:nvGrpSpPr>
          <p:cNvPr id="4" name="CTs"/>
          <p:cNvGrpSpPr/>
          <p:nvPr/>
        </p:nvGrpSpPr>
        <p:grpSpPr>
          <a:xfrm>
            <a:off x="6725465" y="1081050"/>
            <a:ext cx="970735" cy="3187140"/>
            <a:chOff x="6725465" y="1081050"/>
            <a:chExt cx="970735" cy="3187140"/>
          </a:xfrm>
        </p:grpSpPr>
        <p:grpSp>
          <p:nvGrpSpPr>
            <p:cNvPr id="229" name="Group 228"/>
            <p:cNvGrpSpPr/>
            <p:nvPr/>
          </p:nvGrpSpPr>
          <p:grpSpPr>
            <a:xfrm>
              <a:off x="6748325" y="3322768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1" name="Group 490"/>
            <p:cNvGrpSpPr/>
            <p:nvPr/>
          </p:nvGrpSpPr>
          <p:grpSpPr>
            <a:xfrm>
              <a:off x="6748325" y="2238385"/>
              <a:ext cx="947875" cy="945422"/>
              <a:chOff x="5805441" y="3298455"/>
              <a:chExt cx="947875" cy="945422"/>
            </a:xfrm>
          </p:grpSpPr>
          <p:grpSp>
            <p:nvGrpSpPr>
              <p:cNvPr id="492" name="Group 491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494" name="Group 493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499" name="Rectangle 498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0" name="Rectangle 499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1" name="Rectangle 500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95" name="Rectangle 494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" name="Rectangle 495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" name="Oval 496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493" name="Oval 492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6725465" y="1081050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7" name="N"/>
          <p:cNvGrpSpPr/>
          <p:nvPr/>
        </p:nvGrpSpPr>
        <p:grpSpPr>
          <a:xfrm>
            <a:off x="845031" y="999809"/>
            <a:ext cx="8364726" cy="4046507"/>
            <a:chOff x="845031" y="999809"/>
            <a:chExt cx="8364726" cy="4046507"/>
          </a:xfrm>
        </p:grpSpPr>
        <p:grpSp>
          <p:nvGrpSpPr>
            <p:cNvPr id="6" name="N"/>
            <p:cNvGrpSpPr/>
            <p:nvPr/>
          </p:nvGrpSpPr>
          <p:grpSpPr>
            <a:xfrm>
              <a:off x="845031" y="999809"/>
              <a:ext cx="7601613" cy="3662357"/>
              <a:chOff x="845031" y="999809"/>
              <a:chExt cx="7601613" cy="3662357"/>
            </a:xfrm>
          </p:grpSpPr>
          <p:sp>
            <p:nvSpPr>
              <p:cNvPr id="575" name="Freeform 574"/>
              <p:cNvSpPr/>
              <p:nvPr/>
            </p:nvSpPr>
            <p:spPr>
              <a:xfrm rot="10800000" flipH="1">
                <a:off x="845031" y="1001170"/>
                <a:ext cx="45719" cy="2309491"/>
              </a:xfrm>
              <a:custGeom>
                <a:avLst/>
                <a:gdLst>
                  <a:gd name="connsiteX0" fmla="*/ 1 w 7406640"/>
                  <a:gd name="connsiteY0" fmla="*/ 2743200 h 2743200"/>
                  <a:gd name="connsiteX1" fmla="*/ 32918 w 7406640"/>
                  <a:gd name="connsiteY1" fmla="*/ 2743200 h 2743200"/>
                  <a:gd name="connsiteX2" fmla="*/ 32918 w 7406640"/>
                  <a:gd name="connsiteY2" fmla="*/ 32919 h 2743200"/>
                  <a:gd name="connsiteX3" fmla="*/ 7406640 w 7406640"/>
                  <a:gd name="connsiteY3" fmla="*/ 32919 h 2743200"/>
                  <a:gd name="connsiteX4" fmla="*/ 7406640 w 7406640"/>
                  <a:gd name="connsiteY4" fmla="*/ 2 h 2743200"/>
                  <a:gd name="connsiteX5" fmla="*/ 32918 w 7406640"/>
                  <a:gd name="connsiteY5" fmla="*/ 2 h 2743200"/>
                  <a:gd name="connsiteX6" fmla="*/ 32918 w 7406640"/>
                  <a:gd name="connsiteY6" fmla="*/ 0 h 2743200"/>
                  <a:gd name="connsiteX7" fmla="*/ 1 w 7406640"/>
                  <a:gd name="connsiteY7" fmla="*/ 0 h 2743200"/>
                  <a:gd name="connsiteX8" fmla="*/ 1 w 7406640"/>
                  <a:gd name="connsiteY8" fmla="*/ 2 h 2743200"/>
                  <a:gd name="connsiteX9" fmla="*/ 0 w 7406640"/>
                  <a:gd name="connsiteY9" fmla="*/ 2 h 2743200"/>
                  <a:gd name="connsiteX10" fmla="*/ 0 w 7406640"/>
                  <a:gd name="connsiteY10" fmla="*/ 32919 h 2743200"/>
                  <a:gd name="connsiteX11" fmla="*/ 1 w 7406640"/>
                  <a:gd name="connsiteY11" fmla="*/ 32919 h 2743200"/>
                  <a:gd name="connsiteX0" fmla="*/ 1 w 7406640"/>
                  <a:gd name="connsiteY0" fmla="*/ 2743200 h 2743200"/>
                  <a:gd name="connsiteX1" fmla="*/ 32918 w 7406640"/>
                  <a:gd name="connsiteY1" fmla="*/ 2612189 h 2743200"/>
                  <a:gd name="connsiteX2" fmla="*/ 32918 w 7406640"/>
                  <a:gd name="connsiteY2" fmla="*/ 32919 h 2743200"/>
                  <a:gd name="connsiteX3" fmla="*/ 7406640 w 7406640"/>
                  <a:gd name="connsiteY3" fmla="*/ 32919 h 2743200"/>
                  <a:gd name="connsiteX4" fmla="*/ 7406640 w 7406640"/>
                  <a:gd name="connsiteY4" fmla="*/ 2 h 2743200"/>
                  <a:gd name="connsiteX5" fmla="*/ 32918 w 7406640"/>
                  <a:gd name="connsiteY5" fmla="*/ 2 h 2743200"/>
                  <a:gd name="connsiteX6" fmla="*/ 32918 w 7406640"/>
                  <a:gd name="connsiteY6" fmla="*/ 0 h 2743200"/>
                  <a:gd name="connsiteX7" fmla="*/ 1 w 7406640"/>
                  <a:gd name="connsiteY7" fmla="*/ 0 h 2743200"/>
                  <a:gd name="connsiteX8" fmla="*/ 1 w 7406640"/>
                  <a:gd name="connsiteY8" fmla="*/ 2 h 2743200"/>
                  <a:gd name="connsiteX9" fmla="*/ 0 w 7406640"/>
                  <a:gd name="connsiteY9" fmla="*/ 2 h 2743200"/>
                  <a:gd name="connsiteX10" fmla="*/ 0 w 7406640"/>
                  <a:gd name="connsiteY10" fmla="*/ 32919 h 2743200"/>
                  <a:gd name="connsiteX11" fmla="*/ 1 w 7406640"/>
                  <a:gd name="connsiteY11" fmla="*/ 32919 h 2743200"/>
                  <a:gd name="connsiteX12" fmla="*/ 1 w 7406640"/>
                  <a:gd name="connsiteY12" fmla="*/ 2743200 h 2743200"/>
                  <a:gd name="connsiteX0" fmla="*/ 1 w 7406640"/>
                  <a:gd name="connsiteY0" fmla="*/ 2614863 h 2614863"/>
                  <a:gd name="connsiteX1" fmla="*/ 32918 w 7406640"/>
                  <a:gd name="connsiteY1" fmla="*/ 2612189 h 2614863"/>
                  <a:gd name="connsiteX2" fmla="*/ 32918 w 7406640"/>
                  <a:gd name="connsiteY2" fmla="*/ 32919 h 2614863"/>
                  <a:gd name="connsiteX3" fmla="*/ 7406640 w 7406640"/>
                  <a:gd name="connsiteY3" fmla="*/ 32919 h 2614863"/>
                  <a:gd name="connsiteX4" fmla="*/ 7406640 w 7406640"/>
                  <a:gd name="connsiteY4" fmla="*/ 2 h 2614863"/>
                  <a:gd name="connsiteX5" fmla="*/ 32918 w 7406640"/>
                  <a:gd name="connsiteY5" fmla="*/ 2 h 2614863"/>
                  <a:gd name="connsiteX6" fmla="*/ 32918 w 7406640"/>
                  <a:gd name="connsiteY6" fmla="*/ 0 h 2614863"/>
                  <a:gd name="connsiteX7" fmla="*/ 1 w 7406640"/>
                  <a:gd name="connsiteY7" fmla="*/ 0 h 2614863"/>
                  <a:gd name="connsiteX8" fmla="*/ 1 w 7406640"/>
                  <a:gd name="connsiteY8" fmla="*/ 2 h 2614863"/>
                  <a:gd name="connsiteX9" fmla="*/ 0 w 7406640"/>
                  <a:gd name="connsiteY9" fmla="*/ 2 h 2614863"/>
                  <a:gd name="connsiteX10" fmla="*/ 0 w 7406640"/>
                  <a:gd name="connsiteY10" fmla="*/ 32919 h 2614863"/>
                  <a:gd name="connsiteX11" fmla="*/ 1 w 7406640"/>
                  <a:gd name="connsiteY11" fmla="*/ 32919 h 2614863"/>
                  <a:gd name="connsiteX12" fmla="*/ 1 w 7406640"/>
                  <a:gd name="connsiteY12" fmla="*/ 2614863 h 2614863"/>
                  <a:gd name="connsiteX0" fmla="*/ 1 w 7406640"/>
                  <a:gd name="connsiteY0" fmla="*/ 2614863 h 2630905"/>
                  <a:gd name="connsiteX1" fmla="*/ 35592 w 7406640"/>
                  <a:gd name="connsiteY1" fmla="*/ 2630905 h 2630905"/>
                  <a:gd name="connsiteX2" fmla="*/ 32918 w 7406640"/>
                  <a:gd name="connsiteY2" fmla="*/ 32919 h 2630905"/>
                  <a:gd name="connsiteX3" fmla="*/ 7406640 w 7406640"/>
                  <a:gd name="connsiteY3" fmla="*/ 32919 h 2630905"/>
                  <a:gd name="connsiteX4" fmla="*/ 7406640 w 7406640"/>
                  <a:gd name="connsiteY4" fmla="*/ 2 h 2630905"/>
                  <a:gd name="connsiteX5" fmla="*/ 32918 w 7406640"/>
                  <a:gd name="connsiteY5" fmla="*/ 2 h 2630905"/>
                  <a:gd name="connsiteX6" fmla="*/ 32918 w 7406640"/>
                  <a:gd name="connsiteY6" fmla="*/ 0 h 2630905"/>
                  <a:gd name="connsiteX7" fmla="*/ 1 w 7406640"/>
                  <a:gd name="connsiteY7" fmla="*/ 0 h 2630905"/>
                  <a:gd name="connsiteX8" fmla="*/ 1 w 7406640"/>
                  <a:gd name="connsiteY8" fmla="*/ 2 h 2630905"/>
                  <a:gd name="connsiteX9" fmla="*/ 0 w 7406640"/>
                  <a:gd name="connsiteY9" fmla="*/ 2 h 2630905"/>
                  <a:gd name="connsiteX10" fmla="*/ 0 w 7406640"/>
                  <a:gd name="connsiteY10" fmla="*/ 32919 h 2630905"/>
                  <a:gd name="connsiteX11" fmla="*/ 1 w 7406640"/>
                  <a:gd name="connsiteY11" fmla="*/ 32919 h 2630905"/>
                  <a:gd name="connsiteX12" fmla="*/ 1 w 7406640"/>
                  <a:gd name="connsiteY12" fmla="*/ 2614863 h 2630905"/>
                  <a:gd name="connsiteX0" fmla="*/ 0 w 7409312"/>
                  <a:gd name="connsiteY0" fmla="*/ 2636252 h 2636252"/>
                  <a:gd name="connsiteX1" fmla="*/ 38264 w 7409312"/>
                  <a:gd name="connsiteY1" fmla="*/ 2630905 h 2636252"/>
                  <a:gd name="connsiteX2" fmla="*/ 35590 w 7409312"/>
                  <a:gd name="connsiteY2" fmla="*/ 32919 h 2636252"/>
                  <a:gd name="connsiteX3" fmla="*/ 7409312 w 7409312"/>
                  <a:gd name="connsiteY3" fmla="*/ 32919 h 2636252"/>
                  <a:gd name="connsiteX4" fmla="*/ 7409312 w 7409312"/>
                  <a:gd name="connsiteY4" fmla="*/ 2 h 2636252"/>
                  <a:gd name="connsiteX5" fmla="*/ 35590 w 7409312"/>
                  <a:gd name="connsiteY5" fmla="*/ 2 h 2636252"/>
                  <a:gd name="connsiteX6" fmla="*/ 35590 w 7409312"/>
                  <a:gd name="connsiteY6" fmla="*/ 0 h 2636252"/>
                  <a:gd name="connsiteX7" fmla="*/ 2673 w 7409312"/>
                  <a:gd name="connsiteY7" fmla="*/ 0 h 2636252"/>
                  <a:gd name="connsiteX8" fmla="*/ 2673 w 7409312"/>
                  <a:gd name="connsiteY8" fmla="*/ 2 h 2636252"/>
                  <a:gd name="connsiteX9" fmla="*/ 2672 w 7409312"/>
                  <a:gd name="connsiteY9" fmla="*/ 2 h 2636252"/>
                  <a:gd name="connsiteX10" fmla="*/ 2672 w 7409312"/>
                  <a:gd name="connsiteY10" fmla="*/ 32919 h 2636252"/>
                  <a:gd name="connsiteX11" fmla="*/ 2673 w 7409312"/>
                  <a:gd name="connsiteY11" fmla="*/ 32919 h 2636252"/>
                  <a:gd name="connsiteX12" fmla="*/ 0 w 7409312"/>
                  <a:gd name="connsiteY12" fmla="*/ 2636252 h 2636252"/>
                  <a:gd name="connsiteX0" fmla="*/ 0 w 7409312"/>
                  <a:gd name="connsiteY0" fmla="*/ 2636252 h 2636252"/>
                  <a:gd name="connsiteX1" fmla="*/ 38264 w 7409312"/>
                  <a:gd name="connsiteY1" fmla="*/ 2630905 h 2636252"/>
                  <a:gd name="connsiteX2" fmla="*/ 33488 w 7409312"/>
                  <a:gd name="connsiteY2" fmla="*/ 35021 h 2636252"/>
                  <a:gd name="connsiteX3" fmla="*/ 7409312 w 7409312"/>
                  <a:gd name="connsiteY3" fmla="*/ 32919 h 2636252"/>
                  <a:gd name="connsiteX4" fmla="*/ 7409312 w 7409312"/>
                  <a:gd name="connsiteY4" fmla="*/ 2 h 2636252"/>
                  <a:gd name="connsiteX5" fmla="*/ 35590 w 7409312"/>
                  <a:gd name="connsiteY5" fmla="*/ 2 h 2636252"/>
                  <a:gd name="connsiteX6" fmla="*/ 35590 w 7409312"/>
                  <a:gd name="connsiteY6" fmla="*/ 0 h 2636252"/>
                  <a:gd name="connsiteX7" fmla="*/ 2673 w 7409312"/>
                  <a:gd name="connsiteY7" fmla="*/ 0 h 2636252"/>
                  <a:gd name="connsiteX8" fmla="*/ 2673 w 7409312"/>
                  <a:gd name="connsiteY8" fmla="*/ 2 h 2636252"/>
                  <a:gd name="connsiteX9" fmla="*/ 2672 w 7409312"/>
                  <a:gd name="connsiteY9" fmla="*/ 2 h 2636252"/>
                  <a:gd name="connsiteX10" fmla="*/ 2672 w 7409312"/>
                  <a:gd name="connsiteY10" fmla="*/ 32919 h 2636252"/>
                  <a:gd name="connsiteX11" fmla="*/ 2673 w 7409312"/>
                  <a:gd name="connsiteY11" fmla="*/ 32919 h 2636252"/>
                  <a:gd name="connsiteX12" fmla="*/ 0 w 7409312"/>
                  <a:gd name="connsiteY12" fmla="*/ 2636252 h 2636252"/>
                  <a:gd name="connsiteX0" fmla="*/ 512092 w 7921404"/>
                  <a:gd name="connsiteY0" fmla="*/ 2636252 h 2636252"/>
                  <a:gd name="connsiteX1" fmla="*/ 550356 w 7921404"/>
                  <a:gd name="connsiteY1" fmla="*/ 2630905 h 2636252"/>
                  <a:gd name="connsiteX2" fmla="*/ 548445 w 7921404"/>
                  <a:gd name="connsiteY2" fmla="*/ 284624 h 2636252"/>
                  <a:gd name="connsiteX3" fmla="*/ 545580 w 7921404"/>
                  <a:gd name="connsiteY3" fmla="*/ 35021 h 2636252"/>
                  <a:gd name="connsiteX4" fmla="*/ 7921404 w 7921404"/>
                  <a:gd name="connsiteY4" fmla="*/ 32919 h 2636252"/>
                  <a:gd name="connsiteX5" fmla="*/ 7921404 w 7921404"/>
                  <a:gd name="connsiteY5" fmla="*/ 2 h 2636252"/>
                  <a:gd name="connsiteX6" fmla="*/ 547682 w 7921404"/>
                  <a:gd name="connsiteY6" fmla="*/ 2 h 2636252"/>
                  <a:gd name="connsiteX7" fmla="*/ 547682 w 7921404"/>
                  <a:gd name="connsiteY7" fmla="*/ 0 h 2636252"/>
                  <a:gd name="connsiteX8" fmla="*/ 514765 w 7921404"/>
                  <a:gd name="connsiteY8" fmla="*/ 0 h 2636252"/>
                  <a:gd name="connsiteX9" fmla="*/ 514765 w 7921404"/>
                  <a:gd name="connsiteY9" fmla="*/ 2 h 2636252"/>
                  <a:gd name="connsiteX10" fmla="*/ 514764 w 7921404"/>
                  <a:gd name="connsiteY10" fmla="*/ 2 h 2636252"/>
                  <a:gd name="connsiteX11" fmla="*/ 514764 w 7921404"/>
                  <a:gd name="connsiteY11" fmla="*/ 32919 h 2636252"/>
                  <a:gd name="connsiteX12" fmla="*/ 514765 w 7921404"/>
                  <a:gd name="connsiteY12" fmla="*/ 32919 h 2636252"/>
                  <a:gd name="connsiteX13" fmla="*/ 512092 w 7921404"/>
                  <a:gd name="connsiteY13" fmla="*/ 2636252 h 2636252"/>
                  <a:gd name="connsiteX0" fmla="*/ 512092 w 7921404"/>
                  <a:gd name="connsiteY0" fmla="*/ 2636252 h 2636252"/>
                  <a:gd name="connsiteX1" fmla="*/ 550356 w 7921404"/>
                  <a:gd name="connsiteY1" fmla="*/ 2630905 h 2636252"/>
                  <a:gd name="connsiteX2" fmla="*/ 548445 w 7921404"/>
                  <a:gd name="connsiteY2" fmla="*/ 284624 h 2636252"/>
                  <a:gd name="connsiteX3" fmla="*/ 545580 w 7921404"/>
                  <a:gd name="connsiteY3" fmla="*/ 35021 h 2636252"/>
                  <a:gd name="connsiteX4" fmla="*/ 7921404 w 7921404"/>
                  <a:gd name="connsiteY4" fmla="*/ 32919 h 2636252"/>
                  <a:gd name="connsiteX5" fmla="*/ 7921404 w 7921404"/>
                  <a:gd name="connsiteY5" fmla="*/ 2 h 2636252"/>
                  <a:gd name="connsiteX6" fmla="*/ 547682 w 7921404"/>
                  <a:gd name="connsiteY6" fmla="*/ 2 h 2636252"/>
                  <a:gd name="connsiteX7" fmla="*/ 547682 w 7921404"/>
                  <a:gd name="connsiteY7" fmla="*/ 0 h 2636252"/>
                  <a:gd name="connsiteX8" fmla="*/ 514765 w 7921404"/>
                  <a:gd name="connsiteY8" fmla="*/ 0 h 2636252"/>
                  <a:gd name="connsiteX9" fmla="*/ 514765 w 7921404"/>
                  <a:gd name="connsiteY9" fmla="*/ 2 h 2636252"/>
                  <a:gd name="connsiteX10" fmla="*/ 514764 w 7921404"/>
                  <a:gd name="connsiteY10" fmla="*/ 2 h 2636252"/>
                  <a:gd name="connsiteX11" fmla="*/ 514764 w 7921404"/>
                  <a:gd name="connsiteY11" fmla="*/ 32919 h 2636252"/>
                  <a:gd name="connsiteX12" fmla="*/ 514765 w 7921404"/>
                  <a:gd name="connsiteY12" fmla="*/ 32919 h 2636252"/>
                  <a:gd name="connsiteX13" fmla="*/ 510608 w 7921404"/>
                  <a:gd name="connsiteY13" fmla="*/ 238378 h 2636252"/>
                  <a:gd name="connsiteX14" fmla="*/ 512092 w 7921404"/>
                  <a:gd name="connsiteY14" fmla="*/ 2636252 h 2636252"/>
                  <a:gd name="connsiteX0" fmla="*/ 512092 w 7921404"/>
                  <a:gd name="connsiteY0" fmla="*/ 2636252 h 2636252"/>
                  <a:gd name="connsiteX1" fmla="*/ 550356 w 7921404"/>
                  <a:gd name="connsiteY1" fmla="*/ 2630905 h 2636252"/>
                  <a:gd name="connsiteX2" fmla="*/ 548445 w 7921404"/>
                  <a:gd name="connsiteY2" fmla="*/ 284624 h 2636252"/>
                  <a:gd name="connsiteX3" fmla="*/ 545580 w 7921404"/>
                  <a:gd name="connsiteY3" fmla="*/ 35021 h 2636252"/>
                  <a:gd name="connsiteX4" fmla="*/ 7921404 w 7921404"/>
                  <a:gd name="connsiteY4" fmla="*/ 32919 h 2636252"/>
                  <a:gd name="connsiteX5" fmla="*/ 7921404 w 7921404"/>
                  <a:gd name="connsiteY5" fmla="*/ 2 h 2636252"/>
                  <a:gd name="connsiteX6" fmla="*/ 547682 w 7921404"/>
                  <a:gd name="connsiteY6" fmla="*/ 2 h 2636252"/>
                  <a:gd name="connsiteX7" fmla="*/ 547682 w 7921404"/>
                  <a:gd name="connsiteY7" fmla="*/ 0 h 2636252"/>
                  <a:gd name="connsiteX8" fmla="*/ 514765 w 7921404"/>
                  <a:gd name="connsiteY8" fmla="*/ 0 h 2636252"/>
                  <a:gd name="connsiteX9" fmla="*/ 514765 w 7921404"/>
                  <a:gd name="connsiteY9" fmla="*/ 2 h 2636252"/>
                  <a:gd name="connsiteX10" fmla="*/ 514764 w 7921404"/>
                  <a:gd name="connsiteY10" fmla="*/ 2 h 2636252"/>
                  <a:gd name="connsiteX11" fmla="*/ 514764 w 7921404"/>
                  <a:gd name="connsiteY11" fmla="*/ 32919 h 2636252"/>
                  <a:gd name="connsiteX12" fmla="*/ 514765 w 7921404"/>
                  <a:gd name="connsiteY12" fmla="*/ 32919 h 2636252"/>
                  <a:gd name="connsiteX13" fmla="*/ 510608 w 7921404"/>
                  <a:gd name="connsiteY13" fmla="*/ 238378 h 2636252"/>
                  <a:gd name="connsiteX14" fmla="*/ 512092 w 7921404"/>
                  <a:gd name="connsiteY14" fmla="*/ 2636252 h 2636252"/>
                  <a:gd name="connsiteX0" fmla="*/ 442490 w 7851802"/>
                  <a:gd name="connsiteY0" fmla="*/ 2636252 h 2636252"/>
                  <a:gd name="connsiteX1" fmla="*/ 480754 w 7851802"/>
                  <a:gd name="connsiteY1" fmla="*/ 2630905 h 2636252"/>
                  <a:gd name="connsiteX2" fmla="*/ 478843 w 7851802"/>
                  <a:gd name="connsiteY2" fmla="*/ 284624 h 2636252"/>
                  <a:gd name="connsiteX3" fmla="*/ 475978 w 7851802"/>
                  <a:gd name="connsiteY3" fmla="*/ 35021 h 2636252"/>
                  <a:gd name="connsiteX4" fmla="*/ 7851802 w 7851802"/>
                  <a:gd name="connsiteY4" fmla="*/ 32919 h 2636252"/>
                  <a:gd name="connsiteX5" fmla="*/ 7851802 w 7851802"/>
                  <a:gd name="connsiteY5" fmla="*/ 2 h 2636252"/>
                  <a:gd name="connsiteX6" fmla="*/ 478080 w 7851802"/>
                  <a:gd name="connsiteY6" fmla="*/ 2 h 2636252"/>
                  <a:gd name="connsiteX7" fmla="*/ 478080 w 7851802"/>
                  <a:gd name="connsiteY7" fmla="*/ 0 h 2636252"/>
                  <a:gd name="connsiteX8" fmla="*/ 445163 w 7851802"/>
                  <a:gd name="connsiteY8" fmla="*/ 0 h 2636252"/>
                  <a:gd name="connsiteX9" fmla="*/ 445163 w 7851802"/>
                  <a:gd name="connsiteY9" fmla="*/ 2 h 2636252"/>
                  <a:gd name="connsiteX10" fmla="*/ 445162 w 7851802"/>
                  <a:gd name="connsiteY10" fmla="*/ 2 h 2636252"/>
                  <a:gd name="connsiteX11" fmla="*/ 445162 w 7851802"/>
                  <a:gd name="connsiteY11" fmla="*/ 32919 h 2636252"/>
                  <a:gd name="connsiteX12" fmla="*/ 445163 w 7851802"/>
                  <a:gd name="connsiteY12" fmla="*/ 32919 h 2636252"/>
                  <a:gd name="connsiteX13" fmla="*/ 441006 w 7851802"/>
                  <a:gd name="connsiteY13" fmla="*/ 238378 h 2636252"/>
                  <a:gd name="connsiteX14" fmla="*/ 442490 w 7851802"/>
                  <a:gd name="connsiteY14" fmla="*/ 2636252 h 2636252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37074 w 7410796"/>
                  <a:gd name="connsiteY5" fmla="*/ 2 h 2636252"/>
                  <a:gd name="connsiteX6" fmla="*/ 37074 w 7410796"/>
                  <a:gd name="connsiteY6" fmla="*/ 0 h 2636252"/>
                  <a:gd name="connsiteX7" fmla="*/ 4157 w 7410796"/>
                  <a:gd name="connsiteY7" fmla="*/ 0 h 2636252"/>
                  <a:gd name="connsiteX8" fmla="*/ 4157 w 7410796"/>
                  <a:gd name="connsiteY8" fmla="*/ 2 h 2636252"/>
                  <a:gd name="connsiteX9" fmla="*/ 4156 w 7410796"/>
                  <a:gd name="connsiteY9" fmla="*/ 2 h 2636252"/>
                  <a:gd name="connsiteX10" fmla="*/ 4156 w 7410796"/>
                  <a:gd name="connsiteY10" fmla="*/ 32919 h 2636252"/>
                  <a:gd name="connsiteX11" fmla="*/ 4157 w 7410796"/>
                  <a:gd name="connsiteY11" fmla="*/ 32919 h 2636252"/>
                  <a:gd name="connsiteX12" fmla="*/ 0 w 7410796"/>
                  <a:gd name="connsiteY12" fmla="*/ 238378 h 2636252"/>
                  <a:gd name="connsiteX13" fmla="*/ 1484 w 7410796"/>
                  <a:gd name="connsiteY13" fmla="*/ 2636252 h 2636252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37074 w 7410796"/>
                  <a:gd name="connsiteY5" fmla="*/ 2 h 2636252"/>
                  <a:gd name="connsiteX6" fmla="*/ 37074 w 7410796"/>
                  <a:gd name="connsiteY6" fmla="*/ 0 h 2636252"/>
                  <a:gd name="connsiteX7" fmla="*/ 4157 w 7410796"/>
                  <a:gd name="connsiteY7" fmla="*/ 0 h 2636252"/>
                  <a:gd name="connsiteX8" fmla="*/ 4157 w 7410796"/>
                  <a:gd name="connsiteY8" fmla="*/ 2 h 2636252"/>
                  <a:gd name="connsiteX9" fmla="*/ 4156 w 7410796"/>
                  <a:gd name="connsiteY9" fmla="*/ 2 h 2636252"/>
                  <a:gd name="connsiteX10" fmla="*/ 4156 w 7410796"/>
                  <a:gd name="connsiteY10" fmla="*/ 32919 h 2636252"/>
                  <a:gd name="connsiteX11" fmla="*/ 0 w 7410796"/>
                  <a:gd name="connsiteY11" fmla="*/ 238378 h 2636252"/>
                  <a:gd name="connsiteX12" fmla="*/ 1484 w 7410796"/>
                  <a:gd name="connsiteY12" fmla="*/ 2636252 h 2636252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37074 w 7410796"/>
                  <a:gd name="connsiteY5" fmla="*/ 2 h 2636252"/>
                  <a:gd name="connsiteX6" fmla="*/ 37074 w 7410796"/>
                  <a:gd name="connsiteY6" fmla="*/ 0 h 2636252"/>
                  <a:gd name="connsiteX7" fmla="*/ 4157 w 7410796"/>
                  <a:gd name="connsiteY7" fmla="*/ 0 h 2636252"/>
                  <a:gd name="connsiteX8" fmla="*/ 4157 w 7410796"/>
                  <a:gd name="connsiteY8" fmla="*/ 2 h 2636252"/>
                  <a:gd name="connsiteX9" fmla="*/ 4156 w 7410796"/>
                  <a:gd name="connsiteY9" fmla="*/ 32919 h 2636252"/>
                  <a:gd name="connsiteX10" fmla="*/ 0 w 7410796"/>
                  <a:gd name="connsiteY10" fmla="*/ 238378 h 2636252"/>
                  <a:gd name="connsiteX11" fmla="*/ 1484 w 7410796"/>
                  <a:gd name="connsiteY11" fmla="*/ 2636252 h 2636252"/>
                  <a:gd name="connsiteX0" fmla="*/ 1484 w 7410796"/>
                  <a:gd name="connsiteY0" fmla="*/ 2666930 h 2666930"/>
                  <a:gd name="connsiteX1" fmla="*/ 39748 w 7410796"/>
                  <a:gd name="connsiteY1" fmla="*/ 2661583 h 2666930"/>
                  <a:gd name="connsiteX2" fmla="*/ 37837 w 7410796"/>
                  <a:gd name="connsiteY2" fmla="*/ 315302 h 2666930"/>
                  <a:gd name="connsiteX3" fmla="*/ 7410796 w 7410796"/>
                  <a:gd name="connsiteY3" fmla="*/ 63597 h 2666930"/>
                  <a:gd name="connsiteX4" fmla="*/ 7410796 w 7410796"/>
                  <a:gd name="connsiteY4" fmla="*/ 30680 h 2666930"/>
                  <a:gd name="connsiteX5" fmla="*/ 37074 w 7410796"/>
                  <a:gd name="connsiteY5" fmla="*/ 30680 h 2666930"/>
                  <a:gd name="connsiteX6" fmla="*/ 37074 w 7410796"/>
                  <a:gd name="connsiteY6" fmla="*/ 30678 h 2666930"/>
                  <a:gd name="connsiteX7" fmla="*/ 4157 w 7410796"/>
                  <a:gd name="connsiteY7" fmla="*/ 30678 h 2666930"/>
                  <a:gd name="connsiteX8" fmla="*/ 4157 w 7410796"/>
                  <a:gd name="connsiteY8" fmla="*/ 30680 h 2666930"/>
                  <a:gd name="connsiteX9" fmla="*/ 0 w 7410796"/>
                  <a:gd name="connsiteY9" fmla="*/ 269056 h 2666930"/>
                  <a:gd name="connsiteX10" fmla="*/ 1484 w 7410796"/>
                  <a:gd name="connsiteY10" fmla="*/ 2666930 h 2666930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37074 w 7410796"/>
                  <a:gd name="connsiteY5" fmla="*/ 2 h 2636252"/>
                  <a:gd name="connsiteX6" fmla="*/ 37074 w 7410796"/>
                  <a:gd name="connsiteY6" fmla="*/ 0 h 2636252"/>
                  <a:gd name="connsiteX7" fmla="*/ 4157 w 7410796"/>
                  <a:gd name="connsiteY7" fmla="*/ 0 h 2636252"/>
                  <a:gd name="connsiteX8" fmla="*/ 0 w 7410796"/>
                  <a:gd name="connsiteY8" fmla="*/ 238378 h 2636252"/>
                  <a:gd name="connsiteX9" fmla="*/ 1484 w 7410796"/>
                  <a:gd name="connsiteY9" fmla="*/ 2636252 h 2636252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37074 w 7410796"/>
                  <a:gd name="connsiteY5" fmla="*/ 2 h 2636252"/>
                  <a:gd name="connsiteX6" fmla="*/ 4157 w 7410796"/>
                  <a:gd name="connsiteY6" fmla="*/ 0 h 2636252"/>
                  <a:gd name="connsiteX7" fmla="*/ 0 w 7410796"/>
                  <a:gd name="connsiteY7" fmla="*/ 238378 h 2636252"/>
                  <a:gd name="connsiteX8" fmla="*/ 1484 w 7410796"/>
                  <a:gd name="connsiteY8" fmla="*/ 2636252 h 2636252"/>
                  <a:gd name="connsiteX0" fmla="*/ 1484 w 7410796"/>
                  <a:gd name="connsiteY0" fmla="*/ 2636252 h 2636252"/>
                  <a:gd name="connsiteX1" fmla="*/ 39748 w 7410796"/>
                  <a:gd name="connsiteY1" fmla="*/ 2630905 h 2636252"/>
                  <a:gd name="connsiteX2" fmla="*/ 37837 w 7410796"/>
                  <a:gd name="connsiteY2" fmla="*/ 284624 h 2636252"/>
                  <a:gd name="connsiteX3" fmla="*/ 7410796 w 7410796"/>
                  <a:gd name="connsiteY3" fmla="*/ 32919 h 2636252"/>
                  <a:gd name="connsiteX4" fmla="*/ 7410796 w 7410796"/>
                  <a:gd name="connsiteY4" fmla="*/ 2 h 2636252"/>
                  <a:gd name="connsiteX5" fmla="*/ 66503 w 7410796"/>
                  <a:gd name="connsiteY5" fmla="*/ 231229 h 2636252"/>
                  <a:gd name="connsiteX6" fmla="*/ 4157 w 7410796"/>
                  <a:gd name="connsiteY6" fmla="*/ 0 h 2636252"/>
                  <a:gd name="connsiteX7" fmla="*/ 0 w 7410796"/>
                  <a:gd name="connsiteY7" fmla="*/ 238378 h 2636252"/>
                  <a:gd name="connsiteX8" fmla="*/ 1484 w 7410796"/>
                  <a:gd name="connsiteY8" fmla="*/ 2636252 h 2636252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7410796 w 7410796"/>
                  <a:gd name="connsiteY3" fmla="*/ 32917 h 2636250"/>
                  <a:gd name="connsiteX4" fmla="*/ 7410796 w 7410796"/>
                  <a:gd name="connsiteY4" fmla="*/ 0 h 2636250"/>
                  <a:gd name="connsiteX5" fmla="*/ 66503 w 7410796"/>
                  <a:gd name="connsiteY5" fmla="*/ 231227 h 2636250"/>
                  <a:gd name="connsiteX6" fmla="*/ 0 w 7410796"/>
                  <a:gd name="connsiteY6" fmla="*/ 238376 h 2636250"/>
                  <a:gd name="connsiteX7" fmla="*/ 1484 w 7410796"/>
                  <a:gd name="connsiteY7" fmla="*/ 2636250 h 2636250"/>
                  <a:gd name="connsiteX0" fmla="*/ 14217 w 7423529"/>
                  <a:gd name="connsiteY0" fmla="*/ 2636250 h 2636250"/>
                  <a:gd name="connsiteX1" fmla="*/ 52481 w 7423529"/>
                  <a:gd name="connsiteY1" fmla="*/ 2630903 h 2636250"/>
                  <a:gd name="connsiteX2" fmla="*/ 50570 w 7423529"/>
                  <a:gd name="connsiteY2" fmla="*/ 284622 h 2636250"/>
                  <a:gd name="connsiteX3" fmla="*/ 782090 w 7423529"/>
                  <a:gd name="connsiteY3" fmla="*/ 133273 h 2636250"/>
                  <a:gd name="connsiteX4" fmla="*/ 7423529 w 7423529"/>
                  <a:gd name="connsiteY4" fmla="*/ 32917 h 2636250"/>
                  <a:gd name="connsiteX5" fmla="*/ 7423529 w 7423529"/>
                  <a:gd name="connsiteY5" fmla="*/ 0 h 2636250"/>
                  <a:gd name="connsiteX6" fmla="*/ 79236 w 7423529"/>
                  <a:gd name="connsiteY6" fmla="*/ 231227 h 2636250"/>
                  <a:gd name="connsiteX7" fmla="*/ 12733 w 7423529"/>
                  <a:gd name="connsiteY7" fmla="*/ 238376 h 2636250"/>
                  <a:gd name="connsiteX8" fmla="*/ 14217 w 7423529"/>
                  <a:gd name="connsiteY8" fmla="*/ 2636250 h 2636250"/>
                  <a:gd name="connsiteX0" fmla="*/ 12294 w 7421606"/>
                  <a:gd name="connsiteY0" fmla="*/ 2636250 h 2636250"/>
                  <a:gd name="connsiteX1" fmla="*/ 50558 w 7421606"/>
                  <a:gd name="connsiteY1" fmla="*/ 2630903 h 2636250"/>
                  <a:gd name="connsiteX2" fmla="*/ 48647 w 7421606"/>
                  <a:gd name="connsiteY2" fmla="*/ 284622 h 2636250"/>
                  <a:gd name="connsiteX3" fmla="*/ 784371 w 7421606"/>
                  <a:gd name="connsiteY3" fmla="*/ 150090 h 2636250"/>
                  <a:gd name="connsiteX4" fmla="*/ 7421606 w 7421606"/>
                  <a:gd name="connsiteY4" fmla="*/ 32917 h 2636250"/>
                  <a:gd name="connsiteX5" fmla="*/ 7421606 w 7421606"/>
                  <a:gd name="connsiteY5" fmla="*/ 0 h 2636250"/>
                  <a:gd name="connsiteX6" fmla="*/ 77313 w 7421606"/>
                  <a:gd name="connsiteY6" fmla="*/ 231227 h 2636250"/>
                  <a:gd name="connsiteX7" fmla="*/ 10810 w 7421606"/>
                  <a:gd name="connsiteY7" fmla="*/ 238376 h 2636250"/>
                  <a:gd name="connsiteX8" fmla="*/ 12294 w 7421606"/>
                  <a:gd name="connsiteY8" fmla="*/ 2636250 h 2636250"/>
                  <a:gd name="connsiteX0" fmla="*/ 12294 w 7421606"/>
                  <a:gd name="connsiteY0" fmla="*/ 2636250 h 2636250"/>
                  <a:gd name="connsiteX1" fmla="*/ 50558 w 7421606"/>
                  <a:gd name="connsiteY1" fmla="*/ 2630903 h 2636250"/>
                  <a:gd name="connsiteX2" fmla="*/ 48647 w 7421606"/>
                  <a:gd name="connsiteY2" fmla="*/ 284622 h 2636250"/>
                  <a:gd name="connsiteX3" fmla="*/ 784371 w 7421606"/>
                  <a:gd name="connsiteY3" fmla="*/ 150090 h 2636250"/>
                  <a:gd name="connsiteX4" fmla="*/ 7421606 w 7421606"/>
                  <a:gd name="connsiteY4" fmla="*/ 32917 h 2636250"/>
                  <a:gd name="connsiteX5" fmla="*/ 7421606 w 7421606"/>
                  <a:gd name="connsiteY5" fmla="*/ 0 h 2636250"/>
                  <a:gd name="connsiteX6" fmla="*/ 786473 w 7421606"/>
                  <a:gd name="connsiteY6" fmla="*/ 305643 h 2636250"/>
                  <a:gd name="connsiteX7" fmla="*/ 77313 w 7421606"/>
                  <a:gd name="connsiteY7" fmla="*/ 231227 h 2636250"/>
                  <a:gd name="connsiteX8" fmla="*/ 10810 w 7421606"/>
                  <a:gd name="connsiteY8" fmla="*/ 238376 h 2636250"/>
                  <a:gd name="connsiteX9" fmla="*/ 12294 w 7421606"/>
                  <a:gd name="connsiteY9" fmla="*/ 2636250 h 2636250"/>
                  <a:gd name="connsiteX0" fmla="*/ 12294 w 7421606"/>
                  <a:gd name="connsiteY0" fmla="*/ 2636250 h 2636250"/>
                  <a:gd name="connsiteX1" fmla="*/ 50558 w 7421606"/>
                  <a:gd name="connsiteY1" fmla="*/ 2630903 h 2636250"/>
                  <a:gd name="connsiteX2" fmla="*/ 48647 w 7421606"/>
                  <a:gd name="connsiteY2" fmla="*/ 284622 h 2636250"/>
                  <a:gd name="connsiteX3" fmla="*/ 784371 w 7421606"/>
                  <a:gd name="connsiteY3" fmla="*/ 150090 h 2636250"/>
                  <a:gd name="connsiteX4" fmla="*/ 7421606 w 7421606"/>
                  <a:gd name="connsiteY4" fmla="*/ 32917 h 2636250"/>
                  <a:gd name="connsiteX5" fmla="*/ 7421606 w 7421606"/>
                  <a:gd name="connsiteY5" fmla="*/ 0 h 2636250"/>
                  <a:gd name="connsiteX6" fmla="*/ 786473 w 7421606"/>
                  <a:gd name="connsiteY6" fmla="*/ 305643 h 2636250"/>
                  <a:gd name="connsiteX7" fmla="*/ 10047 w 7421606"/>
                  <a:gd name="connsiteY7" fmla="*/ 178676 h 2636250"/>
                  <a:gd name="connsiteX8" fmla="*/ 10810 w 7421606"/>
                  <a:gd name="connsiteY8" fmla="*/ 238376 h 2636250"/>
                  <a:gd name="connsiteX9" fmla="*/ 12294 w 7421606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774324 w 7411559"/>
                  <a:gd name="connsiteY3" fmla="*/ 150090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76426 w 7411559"/>
                  <a:gd name="connsiteY6" fmla="*/ 30564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774324 w 7411559"/>
                  <a:gd name="connsiteY3" fmla="*/ 150090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53303 w 7411559"/>
                  <a:gd name="connsiteY6" fmla="*/ 8282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1083328 w 7411559"/>
                  <a:gd name="connsiteY3" fmla="*/ 290928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53303 w 7411559"/>
                  <a:gd name="connsiteY6" fmla="*/ 8282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1083328 w 7411559"/>
                  <a:gd name="connsiteY3" fmla="*/ 290928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53303 w 7411559"/>
                  <a:gd name="connsiteY6" fmla="*/ 8282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1083328 w 7411559"/>
                  <a:gd name="connsiteY3" fmla="*/ 290928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53303 w 7411559"/>
                  <a:gd name="connsiteY6" fmla="*/ 8282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2247 w 7411559"/>
                  <a:gd name="connsiteY0" fmla="*/ 2636250 h 2636250"/>
                  <a:gd name="connsiteX1" fmla="*/ 40511 w 7411559"/>
                  <a:gd name="connsiteY1" fmla="*/ 2630903 h 2636250"/>
                  <a:gd name="connsiteX2" fmla="*/ 38600 w 7411559"/>
                  <a:gd name="connsiteY2" fmla="*/ 284622 h 2636250"/>
                  <a:gd name="connsiteX3" fmla="*/ 1083328 w 7411559"/>
                  <a:gd name="connsiteY3" fmla="*/ 290928 h 2636250"/>
                  <a:gd name="connsiteX4" fmla="*/ 7411559 w 7411559"/>
                  <a:gd name="connsiteY4" fmla="*/ 32917 h 2636250"/>
                  <a:gd name="connsiteX5" fmla="*/ 7411559 w 7411559"/>
                  <a:gd name="connsiteY5" fmla="*/ 0 h 2636250"/>
                  <a:gd name="connsiteX6" fmla="*/ 753303 w 7411559"/>
                  <a:gd name="connsiteY6" fmla="*/ 82823 h 2636250"/>
                  <a:gd name="connsiteX7" fmla="*/ 0 w 7411559"/>
                  <a:gd name="connsiteY7" fmla="*/ 178676 h 2636250"/>
                  <a:gd name="connsiteX8" fmla="*/ 763 w 7411559"/>
                  <a:gd name="connsiteY8" fmla="*/ 238376 h 2636250"/>
                  <a:gd name="connsiteX9" fmla="*/ 2247 w 7411559"/>
                  <a:gd name="connsiteY9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7410796 w 7410796"/>
                  <a:gd name="connsiteY4" fmla="*/ 32917 h 2636250"/>
                  <a:gd name="connsiteX5" fmla="*/ 7410796 w 7410796"/>
                  <a:gd name="connsiteY5" fmla="*/ 0 h 2636250"/>
                  <a:gd name="connsiteX6" fmla="*/ 752540 w 7410796"/>
                  <a:gd name="connsiteY6" fmla="*/ 82823 h 2636250"/>
                  <a:gd name="connsiteX7" fmla="*/ 0 w 7410796"/>
                  <a:gd name="connsiteY7" fmla="*/ 238376 h 2636250"/>
                  <a:gd name="connsiteX8" fmla="*/ 1484 w 7410796"/>
                  <a:gd name="connsiteY8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7410796 w 7410796"/>
                  <a:gd name="connsiteY4" fmla="*/ 32917 h 2636250"/>
                  <a:gd name="connsiteX5" fmla="*/ 7410796 w 7410796"/>
                  <a:gd name="connsiteY5" fmla="*/ 0 h 2636250"/>
                  <a:gd name="connsiteX6" fmla="*/ 821909 w 7410796"/>
                  <a:gd name="connsiteY6" fmla="*/ 232069 h 2636250"/>
                  <a:gd name="connsiteX7" fmla="*/ 0 w 7410796"/>
                  <a:gd name="connsiteY7" fmla="*/ 238376 h 2636250"/>
                  <a:gd name="connsiteX8" fmla="*/ 1484 w 7410796"/>
                  <a:gd name="connsiteY8" fmla="*/ 2636250 h 2636250"/>
                  <a:gd name="connsiteX0" fmla="*/ 9500 w 7418812"/>
                  <a:gd name="connsiteY0" fmla="*/ 2636250 h 2636250"/>
                  <a:gd name="connsiteX1" fmla="*/ 47764 w 7418812"/>
                  <a:gd name="connsiteY1" fmla="*/ 2630903 h 2636250"/>
                  <a:gd name="connsiteX2" fmla="*/ 45853 w 7418812"/>
                  <a:gd name="connsiteY2" fmla="*/ 284622 h 2636250"/>
                  <a:gd name="connsiteX3" fmla="*/ 1090581 w 7418812"/>
                  <a:gd name="connsiteY3" fmla="*/ 290928 h 2636250"/>
                  <a:gd name="connsiteX4" fmla="*/ 7418812 w 7418812"/>
                  <a:gd name="connsiteY4" fmla="*/ 32917 h 2636250"/>
                  <a:gd name="connsiteX5" fmla="*/ 7418812 w 7418812"/>
                  <a:gd name="connsiteY5" fmla="*/ 0 h 2636250"/>
                  <a:gd name="connsiteX6" fmla="*/ 829925 w 7418812"/>
                  <a:gd name="connsiteY6" fmla="*/ 232069 h 2636250"/>
                  <a:gd name="connsiteX7" fmla="*/ 8016 w 7418812"/>
                  <a:gd name="connsiteY7" fmla="*/ 238376 h 2636250"/>
                  <a:gd name="connsiteX8" fmla="*/ 9500 w 7418812"/>
                  <a:gd name="connsiteY8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7410796 w 7410796"/>
                  <a:gd name="connsiteY4" fmla="*/ 32917 h 2636250"/>
                  <a:gd name="connsiteX5" fmla="*/ 7410796 w 7410796"/>
                  <a:gd name="connsiteY5" fmla="*/ 0 h 2636250"/>
                  <a:gd name="connsiteX6" fmla="*/ 821909 w 7410796"/>
                  <a:gd name="connsiteY6" fmla="*/ 232069 h 2636250"/>
                  <a:gd name="connsiteX7" fmla="*/ 0 w 7410796"/>
                  <a:gd name="connsiteY7" fmla="*/ 238376 h 2636250"/>
                  <a:gd name="connsiteX8" fmla="*/ 1484 w 7410796"/>
                  <a:gd name="connsiteY8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7410796 w 7410796"/>
                  <a:gd name="connsiteY4" fmla="*/ 32917 h 2636250"/>
                  <a:gd name="connsiteX5" fmla="*/ 7410796 w 7410796"/>
                  <a:gd name="connsiteY5" fmla="*/ 0 h 2636250"/>
                  <a:gd name="connsiteX6" fmla="*/ 821909 w 7410796"/>
                  <a:gd name="connsiteY6" fmla="*/ 232069 h 2636250"/>
                  <a:gd name="connsiteX7" fmla="*/ 0 w 7410796"/>
                  <a:gd name="connsiteY7" fmla="*/ 238376 h 2636250"/>
                  <a:gd name="connsiteX8" fmla="*/ 1484 w 7410796"/>
                  <a:gd name="connsiteY8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7410796 w 7410796"/>
                  <a:gd name="connsiteY4" fmla="*/ 32917 h 2636250"/>
                  <a:gd name="connsiteX5" fmla="*/ 7410796 w 7410796"/>
                  <a:gd name="connsiteY5" fmla="*/ 0 h 2636250"/>
                  <a:gd name="connsiteX6" fmla="*/ 821909 w 7410796"/>
                  <a:gd name="connsiteY6" fmla="*/ 232069 h 2636250"/>
                  <a:gd name="connsiteX7" fmla="*/ 0 w 7410796"/>
                  <a:gd name="connsiteY7" fmla="*/ 238376 h 2636250"/>
                  <a:gd name="connsiteX8" fmla="*/ 1484 w 7410796"/>
                  <a:gd name="connsiteY8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821909 w 7410796"/>
                  <a:gd name="connsiteY7" fmla="*/ 232069 h 2636250"/>
                  <a:gd name="connsiteX8" fmla="*/ 0 w 7410796"/>
                  <a:gd name="connsiteY8" fmla="*/ 238376 h 2636250"/>
                  <a:gd name="connsiteX9" fmla="*/ 1484 w 7410796"/>
                  <a:gd name="connsiteY9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2565 w 7410796"/>
                  <a:gd name="connsiteY3" fmla="*/ 290928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635408 w 7410796"/>
                  <a:gd name="connsiteY4" fmla="*/ 27621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969637 w 7410796"/>
                  <a:gd name="connsiteY4" fmla="*/ 337174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723695 w 7410796"/>
                  <a:gd name="connsiteY4" fmla="*/ 316153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1643817 w 7410796"/>
                  <a:gd name="connsiteY7" fmla="*/ 198437 h 2636250"/>
                  <a:gd name="connsiteX8" fmla="*/ 821909 w 7410796"/>
                  <a:gd name="connsiteY8" fmla="*/ 232069 h 2636250"/>
                  <a:gd name="connsiteX9" fmla="*/ 0 w 7410796"/>
                  <a:gd name="connsiteY9" fmla="*/ 238376 h 2636250"/>
                  <a:gd name="connsiteX10" fmla="*/ 1484 w 7410796"/>
                  <a:gd name="connsiteY10" fmla="*/ 2636250 h 2636250"/>
                  <a:gd name="connsiteX0" fmla="*/ 1484 w 7410796"/>
                  <a:gd name="connsiteY0" fmla="*/ 2636250 h 2636250"/>
                  <a:gd name="connsiteX1" fmla="*/ 39748 w 7410796"/>
                  <a:gd name="connsiteY1" fmla="*/ 2630903 h 2636250"/>
                  <a:gd name="connsiteX2" fmla="*/ 37837 w 7410796"/>
                  <a:gd name="connsiteY2" fmla="*/ 284622 h 2636250"/>
                  <a:gd name="connsiteX3" fmla="*/ 1088871 w 7410796"/>
                  <a:gd name="connsiteY3" fmla="*/ 301439 h 2636250"/>
                  <a:gd name="connsiteX4" fmla="*/ 1723695 w 7410796"/>
                  <a:gd name="connsiteY4" fmla="*/ 316153 h 2636250"/>
                  <a:gd name="connsiteX5" fmla="*/ 7410796 w 7410796"/>
                  <a:gd name="connsiteY5" fmla="*/ 32917 h 2636250"/>
                  <a:gd name="connsiteX6" fmla="*/ 7410796 w 7410796"/>
                  <a:gd name="connsiteY6" fmla="*/ 0 h 2636250"/>
                  <a:gd name="connsiteX7" fmla="*/ 2036904 w 7410796"/>
                  <a:gd name="connsiteY7" fmla="*/ 135375 h 2636250"/>
                  <a:gd name="connsiteX8" fmla="*/ 1643817 w 7410796"/>
                  <a:gd name="connsiteY8" fmla="*/ 198437 h 2636250"/>
                  <a:gd name="connsiteX9" fmla="*/ 821909 w 7410796"/>
                  <a:gd name="connsiteY9" fmla="*/ 232069 h 2636250"/>
                  <a:gd name="connsiteX10" fmla="*/ 0 w 7410796"/>
                  <a:gd name="connsiteY10" fmla="*/ 238376 h 2636250"/>
                  <a:gd name="connsiteX11" fmla="*/ 1484 w 7410796"/>
                  <a:gd name="connsiteY11" fmla="*/ 2636250 h 2636250"/>
                  <a:gd name="connsiteX0" fmla="*/ 1484 w 7410796"/>
                  <a:gd name="connsiteY0" fmla="*/ 2664836 h 2664836"/>
                  <a:gd name="connsiteX1" fmla="*/ 39748 w 7410796"/>
                  <a:gd name="connsiteY1" fmla="*/ 2659489 h 2664836"/>
                  <a:gd name="connsiteX2" fmla="*/ 37837 w 7410796"/>
                  <a:gd name="connsiteY2" fmla="*/ 313208 h 2664836"/>
                  <a:gd name="connsiteX3" fmla="*/ 1088871 w 7410796"/>
                  <a:gd name="connsiteY3" fmla="*/ 330025 h 2664836"/>
                  <a:gd name="connsiteX4" fmla="*/ 1723695 w 7410796"/>
                  <a:gd name="connsiteY4" fmla="*/ 344739 h 2664836"/>
                  <a:gd name="connsiteX5" fmla="*/ 7410796 w 7410796"/>
                  <a:gd name="connsiteY5" fmla="*/ 61503 h 2664836"/>
                  <a:gd name="connsiteX6" fmla="*/ 7410796 w 7410796"/>
                  <a:gd name="connsiteY6" fmla="*/ 28586 h 2664836"/>
                  <a:gd name="connsiteX7" fmla="*/ 2007475 w 7410796"/>
                  <a:gd name="connsiteY7" fmla="*/ 0 h 2664836"/>
                  <a:gd name="connsiteX8" fmla="*/ 1643817 w 7410796"/>
                  <a:gd name="connsiteY8" fmla="*/ 227023 h 2664836"/>
                  <a:gd name="connsiteX9" fmla="*/ 821909 w 7410796"/>
                  <a:gd name="connsiteY9" fmla="*/ 260655 h 2664836"/>
                  <a:gd name="connsiteX10" fmla="*/ 0 w 7410796"/>
                  <a:gd name="connsiteY10" fmla="*/ 266962 h 2664836"/>
                  <a:gd name="connsiteX11" fmla="*/ 1484 w 7410796"/>
                  <a:gd name="connsiteY11" fmla="*/ 2664836 h 2664836"/>
                  <a:gd name="connsiteX0" fmla="*/ 1484 w 7410796"/>
                  <a:gd name="connsiteY0" fmla="*/ 2664836 h 2664836"/>
                  <a:gd name="connsiteX1" fmla="*/ 39748 w 7410796"/>
                  <a:gd name="connsiteY1" fmla="*/ 2659489 h 2664836"/>
                  <a:gd name="connsiteX2" fmla="*/ 37837 w 7410796"/>
                  <a:gd name="connsiteY2" fmla="*/ 313208 h 2664836"/>
                  <a:gd name="connsiteX3" fmla="*/ 1088871 w 7410796"/>
                  <a:gd name="connsiteY3" fmla="*/ 330025 h 2664836"/>
                  <a:gd name="connsiteX4" fmla="*/ 1723695 w 7410796"/>
                  <a:gd name="connsiteY4" fmla="*/ 344739 h 2664836"/>
                  <a:gd name="connsiteX5" fmla="*/ 7410796 w 7410796"/>
                  <a:gd name="connsiteY5" fmla="*/ 61503 h 2664836"/>
                  <a:gd name="connsiteX6" fmla="*/ 7410796 w 7410796"/>
                  <a:gd name="connsiteY6" fmla="*/ 28586 h 2664836"/>
                  <a:gd name="connsiteX7" fmla="*/ 2007475 w 7410796"/>
                  <a:gd name="connsiteY7" fmla="*/ 0 h 2664836"/>
                  <a:gd name="connsiteX8" fmla="*/ 1643817 w 7410796"/>
                  <a:gd name="connsiteY8" fmla="*/ 227023 h 2664836"/>
                  <a:gd name="connsiteX9" fmla="*/ 821909 w 7410796"/>
                  <a:gd name="connsiteY9" fmla="*/ 260655 h 2664836"/>
                  <a:gd name="connsiteX10" fmla="*/ 0 w 7410796"/>
                  <a:gd name="connsiteY10" fmla="*/ 266962 h 2664836"/>
                  <a:gd name="connsiteX11" fmla="*/ 1484 w 7410796"/>
                  <a:gd name="connsiteY11" fmla="*/ 2664836 h 2664836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43817 w 7410796"/>
                  <a:gd name="connsiteY8" fmla="*/ 315310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43817 w 7410796"/>
                  <a:gd name="connsiteY8" fmla="*/ 315310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77450 w 7410796"/>
                  <a:gd name="connsiteY8" fmla="*/ 313208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77450 w 7410796"/>
                  <a:gd name="connsiteY8" fmla="*/ 313208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60633 w 7410796"/>
                  <a:gd name="connsiteY8" fmla="*/ 313208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7410796 w 7410796"/>
                  <a:gd name="connsiteY5" fmla="*/ 149790 h 2753123"/>
                  <a:gd name="connsiteX6" fmla="*/ 7410796 w 7410796"/>
                  <a:gd name="connsiteY6" fmla="*/ 116873 h 2753123"/>
                  <a:gd name="connsiteX7" fmla="*/ 1658532 w 7410796"/>
                  <a:gd name="connsiteY7" fmla="*/ 0 h 2753123"/>
                  <a:gd name="connsiteX8" fmla="*/ 1660633 w 7410796"/>
                  <a:gd name="connsiteY8" fmla="*/ 313208 h 2753123"/>
                  <a:gd name="connsiteX9" fmla="*/ 821909 w 7410796"/>
                  <a:gd name="connsiteY9" fmla="*/ 348942 h 2753123"/>
                  <a:gd name="connsiteX10" fmla="*/ 0 w 7410796"/>
                  <a:gd name="connsiteY10" fmla="*/ 355249 h 2753123"/>
                  <a:gd name="connsiteX11" fmla="*/ 1484 w 7410796"/>
                  <a:gd name="connsiteY11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973841 w 7410796"/>
                  <a:gd name="connsiteY5" fmla="*/ 359454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99370 w 7410796"/>
                  <a:gd name="connsiteY5" fmla="*/ 58858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99370 w 7410796"/>
                  <a:gd name="connsiteY5" fmla="*/ 58858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99370 w 7410796"/>
                  <a:gd name="connsiteY5" fmla="*/ 58858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23695 w 7410796"/>
                  <a:gd name="connsiteY4" fmla="*/ 433026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8919 w 7410796"/>
                  <a:gd name="connsiteY4" fmla="*/ 382577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8919 w 7410796"/>
                  <a:gd name="connsiteY4" fmla="*/ 382577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8919 w 7410796"/>
                  <a:gd name="connsiteY4" fmla="*/ 382577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8919 w 7410796"/>
                  <a:gd name="connsiteY4" fmla="*/ 382577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6817 w 7410796"/>
                  <a:gd name="connsiteY4" fmla="*/ 414108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0633 w 7410796"/>
                  <a:gd name="connsiteY9" fmla="*/ 313208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6817 w 7410796"/>
                  <a:gd name="connsiteY4" fmla="*/ 414108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6817 w 7410796"/>
                  <a:gd name="connsiteY4" fmla="*/ 414108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1088871 w 7410796"/>
                  <a:gd name="connsiteY3" fmla="*/ 418312 h 2753123"/>
                  <a:gd name="connsiteX4" fmla="*/ 1746817 w 7410796"/>
                  <a:gd name="connsiteY4" fmla="*/ 414108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905991 w 7410796"/>
                  <a:gd name="connsiteY3" fmla="*/ 416210 h 2753123"/>
                  <a:gd name="connsiteX4" fmla="*/ 1746817 w 7410796"/>
                  <a:gd name="connsiteY4" fmla="*/ 414108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905991 w 7410796"/>
                  <a:gd name="connsiteY3" fmla="*/ 416210 h 2753123"/>
                  <a:gd name="connsiteX4" fmla="*/ 1734204 w 7410796"/>
                  <a:gd name="connsiteY4" fmla="*/ 433026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905991 w 7410796"/>
                  <a:gd name="connsiteY3" fmla="*/ 416210 h 2753123"/>
                  <a:gd name="connsiteX4" fmla="*/ 1734204 w 7410796"/>
                  <a:gd name="connsiteY4" fmla="*/ 433026 h 2753123"/>
                  <a:gd name="connsiteX5" fmla="*/ 1727899 w 7410796"/>
                  <a:gd name="connsiteY5" fmla="*/ 5255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905991 w 7410796"/>
                  <a:gd name="connsiteY3" fmla="*/ 416210 h 2753123"/>
                  <a:gd name="connsiteX4" fmla="*/ 1734204 w 7410796"/>
                  <a:gd name="connsiteY4" fmla="*/ 433026 h 2753123"/>
                  <a:gd name="connsiteX5" fmla="*/ 1727899 w 7410796"/>
                  <a:gd name="connsiteY5" fmla="*/ 7357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905991 w 7410796"/>
                  <a:gd name="connsiteY3" fmla="*/ 416210 h 2753123"/>
                  <a:gd name="connsiteX4" fmla="*/ 1734204 w 7410796"/>
                  <a:gd name="connsiteY4" fmla="*/ 433026 h 2753123"/>
                  <a:gd name="connsiteX5" fmla="*/ 1727899 w 7410796"/>
                  <a:gd name="connsiteY5" fmla="*/ 7357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6112 w 7410796"/>
                  <a:gd name="connsiteY3" fmla="*/ 395189 h 2753123"/>
                  <a:gd name="connsiteX4" fmla="*/ 1734204 w 7410796"/>
                  <a:gd name="connsiteY4" fmla="*/ 433026 h 2753123"/>
                  <a:gd name="connsiteX5" fmla="*/ 1727899 w 7410796"/>
                  <a:gd name="connsiteY5" fmla="*/ 7357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6112 w 7410796"/>
                  <a:gd name="connsiteY3" fmla="*/ 395189 h 2753123"/>
                  <a:gd name="connsiteX4" fmla="*/ 1717387 w 7410796"/>
                  <a:gd name="connsiteY4" fmla="*/ 409903 h 2753123"/>
                  <a:gd name="connsiteX5" fmla="*/ 1727899 w 7410796"/>
                  <a:gd name="connsiteY5" fmla="*/ 7357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4010 w 7410796"/>
                  <a:gd name="connsiteY3" fmla="*/ 403597 h 2753123"/>
                  <a:gd name="connsiteX4" fmla="*/ 1717387 w 7410796"/>
                  <a:gd name="connsiteY4" fmla="*/ 409903 h 2753123"/>
                  <a:gd name="connsiteX5" fmla="*/ 1727899 w 7410796"/>
                  <a:gd name="connsiteY5" fmla="*/ 73572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4010 w 7410796"/>
                  <a:gd name="connsiteY3" fmla="*/ 403597 h 2753123"/>
                  <a:gd name="connsiteX4" fmla="*/ 1717387 w 7410796"/>
                  <a:gd name="connsiteY4" fmla="*/ 409903 h 2753123"/>
                  <a:gd name="connsiteX5" fmla="*/ 1711082 w 7410796"/>
                  <a:gd name="connsiteY5" fmla="*/ 50449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116873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4010 w 7410796"/>
                  <a:gd name="connsiteY3" fmla="*/ 403597 h 2753123"/>
                  <a:gd name="connsiteX4" fmla="*/ 1717387 w 7410796"/>
                  <a:gd name="connsiteY4" fmla="*/ 409903 h 2753123"/>
                  <a:gd name="connsiteX5" fmla="*/ 1711082 w 7410796"/>
                  <a:gd name="connsiteY5" fmla="*/ 50449 h 2753123"/>
                  <a:gd name="connsiteX6" fmla="*/ 7410796 w 7410796"/>
                  <a:gd name="connsiteY6" fmla="*/ 149790 h 2753123"/>
                  <a:gd name="connsiteX7" fmla="*/ 7410796 w 7410796"/>
                  <a:gd name="connsiteY7" fmla="*/ 72729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0796"/>
                  <a:gd name="connsiteY0" fmla="*/ 2753123 h 2753123"/>
                  <a:gd name="connsiteX1" fmla="*/ 39748 w 7410796"/>
                  <a:gd name="connsiteY1" fmla="*/ 2747776 h 2753123"/>
                  <a:gd name="connsiteX2" fmla="*/ 37837 w 7410796"/>
                  <a:gd name="connsiteY2" fmla="*/ 401495 h 2753123"/>
                  <a:gd name="connsiteX3" fmla="*/ 824010 w 7410796"/>
                  <a:gd name="connsiteY3" fmla="*/ 403597 h 2753123"/>
                  <a:gd name="connsiteX4" fmla="*/ 1717387 w 7410796"/>
                  <a:gd name="connsiteY4" fmla="*/ 409903 h 2753123"/>
                  <a:gd name="connsiteX5" fmla="*/ 1711082 w 7410796"/>
                  <a:gd name="connsiteY5" fmla="*/ 50449 h 2753123"/>
                  <a:gd name="connsiteX6" fmla="*/ 7406592 w 7410796"/>
                  <a:gd name="connsiteY6" fmla="*/ 97238 h 2753123"/>
                  <a:gd name="connsiteX7" fmla="*/ 7410796 w 7410796"/>
                  <a:gd name="connsiteY7" fmla="*/ 72729 h 2753123"/>
                  <a:gd name="connsiteX8" fmla="*/ 1658532 w 7410796"/>
                  <a:gd name="connsiteY8" fmla="*/ 0 h 2753123"/>
                  <a:gd name="connsiteX9" fmla="*/ 1666939 w 7410796"/>
                  <a:gd name="connsiteY9" fmla="*/ 353147 h 2753123"/>
                  <a:gd name="connsiteX10" fmla="*/ 821909 w 7410796"/>
                  <a:gd name="connsiteY10" fmla="*/ 348942 h 2753123"/>
                  <a:gd name="connsiteX11" fmla="*/ 0 w 7410796"/>
                  <a:gd name="connsiteY11" fmla="*/ 355249 h 2753123"/>
                  <a:gd name="connsiteX12" fmla="*/ 1484 w 7410796"/>
                  <a:gd name="connsiteY12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1717387 w 7412898"/>
                  <a:gd name="connsiteY4" fmla="*/ 409903 h 2753123"/>
                  <a:gd name="connsiteX5" fmla="*/ 1711082 w 7412898"/>
                  <a:gd name="connsiteY5" fmla="*/ 50449 h 2753123"/>
                  <a:gd name="connsiteX6" fmla="*/ 7412898 w 7412898"/>
                  <a:gd name="connsiteY6" fmla="*/ 118259 h 2753123"/>
                  <a:gd name="connsiteX7" fmla="*/ 7410796 w 7412898"/>
                  <a:gd name="connsiteY7" fmla="*/ 72729 h 2753123"/>
                  <a:gd name="connsiteX8" fmla="*/ 1658532 w 7412898"/>
                  <a:gd name="connsiteY8" fmla="*/ 0 h 2753123"/>
                  <a:gd name="connsiteX9" fmla="*/ 1666939 w 7412898"/>
                  <a:gd name="connsiteY9" fmla="*/ 353147 h 2753123"/>
                  <a:gd name="connsiteX10" fmla="*/ 821909 w 7412898"/>
                  <a:gd name="connsiteY10" fmla="*/ 348942 h 2753123"/>
                  <a:gd name="connsiteX11" fmla="*/ 0 w 7412898"/>
                  <a:gd name="connsiteY11" fmla="*/ 355249 h 2753123"/>
                  <a:gd name="connsiteX12" fmla="*/ 1484 w 7412898"/>
                  <a:gd name="connsiteY12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1717387 w 7412898"/>
                  <a:gd name="connsiteY4" fmla="*/ 409903 h 2753123"/>
                  <a:gd name="connsiteX5" fmla="*/ 1711082 w 7412898"/>
                  <a:gd name="connsiteY5" fmla="*/ 50449 h 2753123"/>
                  <a:gd name="connsiteX6" fmla="*/ 7412898 w 7412898"/>
                  <a:gd name="connsiteY6" fmla="*/ 118259 h 2753123"/>
                  <a:gd name="connsiteX7" fmla="*/ 7410796 w 7412898"/>
                  <a:gd name="connsiteY7" fmla="*/ 72729 h 2753123"/>
                  <a:gd name="connsiteX8" fmla="*/ 1658532 w 7412898"/>
                  <a:gd name="connsiteY8" fmla="*/ 0 h 2753123"/>
                  <a:gd name="connsiteX9" fmla="*/ 1666939 w 7412898"/>
                  <a:gd name="connsiteY9" fmla="*/ 353147 h 2753123"/>
                  <a:gd name="connsiteX10" fmla="*/ 821909 w 7412898"/>
                  <a:gd name="connsiteY10" fmla="*/ 348942 h 2753123"/>
                  <a:gd name="connsiteX11" fmla="*/ 0 w 7412898"/>
                  <a:gd name="connsiteY11" fmla="*/ 355249 h 2753123"/>
                  <a:gd name="connsiteX12" fmla="*/ 1484 w 7412898"/>
                  <a:gd name="connsiteY12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1717387 w 7412898"/>
                  <a:gd name="connsiteY4" fmla="*/ 409903 h 2753123"/>
                  <a:gd name="connsiteX5" fmla="*/ 1711082 w 7412898"/>
                  <a:gd name="connsiteY5" fmla="*/ 50449 h 2753123"/>
                  <a:gd name="connsiteX6" fmla="*/ 7412898 w 7412898"/>
                  <a:gd name="connsiteY6" fmla="*/ 118259 h 2753123"/>
                  <a:gd name="connsiteX7" fmla="*/ 7410796 w 7412898"/>
                  <a:gd name="connsiteY7" fmla="*/ 72729 h 2753123"/>
                  <a:gd name="connsiteX8" fmla="*/ 1658532 w 7412898"/>
                  <a:gd name="connsiteY8" fmla="*/ 0 h 2753123"/>
                  <a:gd name="connsiteX9" fmla="*/ 1666939 w 7412898"/>
                  <a:gd name="connsiteY9" fmla="*/ 353147 h 2753123"/>
                  <a:gd name="connsiteX10" fmla="*/ 821909 w 7412898"/>
                  <a:gd name="connsiteY10" fmla="*/ 348942 h 2753123"/>
                  <a:gd name="connsiteX11" fmla="*/ 0 w 7412898"/>
                  <a:gd name="connsiteY11" fmla="*/ 355249 h 2753123"/>
                  <a:gd name="connsiteX12" fmla="*/ 1484 w 7412898"/>
                  <a:gd name="connsiteY12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1711082 w 7412898"/>
                  <a:gd name="connsiteY4" fmla="*/ 50449 h 2753123"/>
                  <a:gd name="connsiteX5" fmla="*/ 7412898 w 7412898"/>
                  <a:gd name="connsiteY5" fmla="*/ 118259 h 2753123"/>
                  <a:gd name="connsiteX6" fmla="*/ 7410796 w 7412898"/>
                  <a:gd name="connsiteY6" fmla="*/ 72729 h 2753123"/>
                  <a:gd name="connsiteX7" fmla="*/ 1658532 w 7412898"/>
                  <a:gd name="connsiteY7" fmla="*/ 0 h 2753123"/>
                  <a:gd name="connsiteX8" fmla="*/ 1666939 w 7412898"/>
                  <a:gd name="connsiteY8" fmla="*/ 353147 h 2753123"/>
                  <a:gd name="connsiteX9" fmla="*/ 821909 w 7412898"/>
                  <a:gd name="connsiteY9" fmla="*/ 348942 h 2753123"/>
                  <a:gd name="connsiteX10" fmla="*/ 0 w 7412898"/>
                  <a:gd name="connsiteY10" fmla="*/ 355249 h 2753123"/>
                  <a:gd name="connsiteX11" fmla="*/ 1484 w 7412898"/>
                  <a:gd name="connsiteY11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1711082 w 7412898"/>
                  <a:gd name="connsiteY4" fmla="*/ 50449 h 2753123"/>
                  <a:gd name="connsiteX5" fmla="*/ 7412898 w 7412898"/>
                  <a:gd name="connsiteY5" fmla="*/ 118259 h 2753123"/>
                  <a:gd name="connsiteX6" fmla="*/ 7410796 w 7412898"/>
                  <a:gd name="connsiteY6" fmla="*/ 72729 h 2753123"/>
                  <a:gd name="connsiteX7" fmla="*/ 1658532 w 7412898"/>
                  <a:gd name="connsiteY7" fmla="*/ 0 h 2753123"/>
                  <a:gd name="connsiteX8" fmla="*/ 821909 w 7412898"/>
                  <a:gd name="connsiteY8" fmla="*/ 348942 h 2753123"/>
                  <a:gd name="connsiteX9" fmla="*/ 0 w 7412898"/>
                  <a:gd name="connsiteY9" fmla="*/ 355249 h 2753123"/>
                  <a:gd name="connsiteX10" fmla="*/ 1484 w 7412898"/>
                  <a:gd name="connsiteY10" fmla="*/ 2753123 h 2753123"/>
                  <a:gd name="connsiteX0" fmla="*/ 1484 w 7412898"/>
                  <a:gd name="connsiteY0" fmla="*/ 2753123 h 2753123"/>
                  <a:gd name="connsiteX1" fmla="*/ 39748 w 7412898"/>
                  <a:gd name="connsiteY1" fmla="*/ 2747776 h 2753123"/>
                  <a:gd name="connsiteX2" fmla="*/ 37837 w 7412898"/>
                  <a:gd name="connsiteY2" fmla="*/ 401495 h 2753123"/>
                  <a:gd name="connsiteX3" fmla="*/ 824010 w 7412898"/>
                  <a:gd name="connsiteY3" fmla="*/ 403597 h 2753123"/>
                  <a:gd name="connsiteX4" fmla="*/ 7412898 w 7412898"/>
                  <a:gd name="connsiteY4" fmla="*/ 118259 h 2753123"/>
                  <a:gd name="connsiteX5" fmla="*/ 7410796 w 7412898"/>
                  <a:gd name="connsiteY5" fmla="*/ 72729 h 2753123"/>
                  <a:gd name="connsiteX6" fmla="*/ 1658532 w 7412898"/>
                  <a:gd name="connsiteY6" fmla="*/ 0 h 2753123"/>
                  <a:gd name="connsiteX7" fmla="*/ 821909 w 7412898"/>
                  <a:gd name="connsiteY7" fmla="*/ 348942 h 2753123"/>
                  <a:gd name="connsiteX8" fmla="*/ 0 w 7412898"/>
                  <a:gd name="connsiteY8" fmla="*/ 355249 h 2753123"/>
                  <a:gd name="connsiteX9" fmla="*/ 1484 w 7412898"/>
                  <a:gd name="connsiteY9" fmla="*/ 2753123 h 2753123"/>
                  <a:gd name="connsiteX0" fmla="*/ 1484 w 7412898"/>
                  <a:gd name="connsiteY0" fmla="*/ 2680394 h 2680394"/>
                  <a:gd name="connsiteX1" fmla="*/ 39748 w 7412898"/>
                  <a:gd name="connsiteY1" fmla="*/ 2675047 h 2680394"/>
                  <a:gd name="connsiteX2" fmla="*/ 37837 w 7412898"/>
                  <a:gd name="connsiteY2" fmla="*/ 328766 h 2680394"/>
                  <a:gd name="connsiteX3" fmla="*/ 824010 w 7412898"/>
                  <a:gd name="connsiteY3" fmla="*/ 330868 h 2680394"/>
                  <a:gd name="connsiteX4" fmla="*/ 7412898 w 7412898"/>
                  <a:gd name="connsiteY4" fmla="*/ 45530 h 2680394"/>
                  <a:gd name="connsiteX5" fmla="*/ 7410796 w 7412898"/>
                  <a:gd name="connsiteY5" fmla="*/ 0 h 2680394"/>
                  <a:gd name="connsiteX6" fmla="*/ 821909 w 7412898"/>
                  <a:gd name="connsiteY6" fmla="*/ 276213 h 2680394"/>
                  <a:gd name="connsiteX7" fmla="*/ 0 w 7412898"/>
                  <a:gd name="connsiteY7" fmla="*/ 282520 h 2680394"/>
                  <a:gd name="connsiteX8" fmla="*/ 1484 w 7412898"/>
                  <a:gd name="connsiteY8" fmla="*/ 2680394 h 2680394"/>
                  <a:gd name="connsiteX0" fmla="*/ 1484 w 7412898"/>
                  <a:gd name="connsiteY0" fmla="*/ 2634864 h 2634864"/>
                  <a:gd name="connsiteX1" fmla="*/ 39748 w 7412898"/>
                  <a:gd name="connsiteY1" fmla="*/ 2629517 h 2634864"/>
                  <a:gd name="connsiteX2" fmla="*/ 37837 w 7412898"/>
                  <a:gd name="connsiteY2" fmla="*/ 283236 h 2634864"/>
                  <a:gd name="connsiteX3" fmla="*/ 824010 w 7412898"/>
                  <a:gd name="connsiteY3" fmla="*/ 285338 h 2634864"/>
                  <a:gd name="connsiteX4" fmla="*/ 7412898 w 7412898"/>
                  <a:gd name="connsiteY4" fmla="*/ 0 h 2634864"/>
                  <a:gd name="connsiteX5" fmla="*/ 821909 w 7412898"/>
                  <a:gd name="connsiteY5" fmla="*/ 230683 h 2634864"/>
                  <a:gd name="connsiteX6" fmla="*/ 0 w 7412898"/>
                  <a:gd name="connsiteY6" fmla="*/ 236990 h 2634864"/>
                  <a:gd name="connsiteX7" fmla="*/ 1484 w 7412898"/>
                  <a:gd name="connsiteY7" fmla="*/ 2634864 h 2634864"/>
                  <a:gd name="connsiteX0" fmla="*/ 1484 w 824010"/>
                  <a:gd name="connsiteY0" fmla="*/ 2404181 h 2404181"/>
                  <a:gd name="connsiteX1" fmla="*/ 39748 w 824010"/>
                  <a:gd name="connsiteY1" fmla="*/ 2398834 h 2404181"/>
                  <a:gd name="connsiteX2" fmla="*/ 37837 w 824010"/>
                  <a:gd name="connsiteY2" fmla="*/ 52553 h 2404181"/>
                  <a:gd name="connsiteX3" fmla="*/ 824010 w 824010"/>
                  <a:gd name="connsiteY3" fmla="*/ 54655 h 2404181"/>
                  <a:gd name="connsiteX4" fmla="*/ 821909 w 824010"/>
                  <a:gd name="connsiteY4" fmla="*/ 0 h 2404181"/>
                  <a:gd name="connsiteX5" fmla="*/ 0 w 824010"/>
                  <a:gd name="connsiteY5" fmla="*/ 6307 h 2404181"/>
                  <a:gd name="connsiteX6" fmla="*/ 1484 w 824010"/>
                  <a:gd name="connsiteY6" fmla="*/ 2404181 h 2404181"/>
                  <a:gd name="connsiteX0" fmla="*/ 1484 w 824064"/>
                  <a:gd name="connsiteY0" fmla="*/ 2561734 h 2561734"/>
                  <a:gd name="connsiteX1" fmla="*/ 39748 w 824064"/>
                  <a:gd name="connsiteY1" fmla="*/ 2556387 h 2561734"/>
                  <a:gd name="connsiteX2" fmla="*/ 37837 w 824064"/>
                  <a:gd name="connsiteY2" fmla="*/ 210106 h 2561734"/>
                  <a:gd name="connsiteX3" fmla="*/ 824010 w 824064"/>
                  <a:gd name="connsiteY3" fmla="*/ 212208 h 2561734"/>
                  <a:gd name="connsiteX4" fmla="*/ 0 w 824064"/>
                  <a:gd name="connsiteY4" fmla="*/ 163860 h 2561734"/>
                  <a:gd name="connsiteX5" fmla="*/ 1484 w 824064"/>
                  <a:gd name="connsiteY5" fmla="*/ 2561734 h 2561734"/>
                  <a:gd name="connsiteX0" fmla="*/ 1484 w 824051"/>
                  <a:gd name="connsiteY0" fmla="*/ 2560007 h 2560007"/>
                  <a:gd name="connsiteX1" fmla="*/ 39748 w 824051"/>
                  <a:gd name="connsiteY1" fmla="*/ 2554660 h 2560007"/>
                  <a:gd name="connsiteX2" fmla="*/ 32854 w 824051"/>
                  <a:gd name="connsiteY2" fmla="*/ 156057 h 2560007"/>
                  <a:gd name="connsiteX3" fmla="*/ 824010 w 824051"/>
                  <a:gd name="connsiteY3" fmla="*/ 210481 h 2560007"/>
                  <a:gd name="connsiteX4" fmla="*/ 0 w 824051"/>
                  <a:gd name="connsiteY4" fmla="*/ 162133 h 2560007"/>
                  <a:gd name="connsiteX5" fmla="*/ 1484 w 824051"/>
                  <a:gd name="connsiteY5" fmla="*/ 2560007 h 2560007"/>
                  <a:gd name="connsiteX0" fmla="*/ 1484 w 41434"/>
                  <a:gd name="connsiteY0" fmla="*/ 2700703 h 2700703"/>
                  <a:gd name="connsiteX1" fmla="*/ 39748 w 41434"/>
                  <a:gd name="connsiteY1" fmla="*/ 2695356 h 2700703"/>
                  <a:gd name="connsiteX2" fmla="*/ 32854 w 41434"/>
                  <a:gd name="connsiteY2" fmla="*/ 296753 h 2700703"/>
                  <a:gd name="connsiteX3" fmla="*/ 0 w 41434"/>
                  <a:gd name="connsiteY3" fmla="*/ 302829 h 2700703"/>
                  <a:gd name="connsiteX4" fmla="*/ 1484 w 41434"/>
                  <a:gd name="connsiteY4" fmla="*/ 2700703 h 2700703"/>
                  <a:gd name="connsiteX0" fmla="*/ 1484 w 41434"/>
                  <a:gd name="connsiteY0" fmla="*/ 2581153 h 2581153"/>
                  <a:gd name="connsiteX1" fmla="*/ 39748 w 41434"/>
                  <a:gd name="connsiteY1" fmla="*/ 2575806 h 2581153"/>
                  <a:gd name="connsiteX2" fmla="*/ 32854 w 41434"/>
                  <a:gd name="connsiteY2" fmla="*/ 177203 h 2581153"/>
                  <a:gd name="connsiteX3" fmla="*/ 0 w 41434"/>
                  <a:gd name="connsiteY3" fmla="*/ 183279 h 2581153"/>
                  <a:gd name="connsiteX4" fmla="*/ 1484 w 41434"/>
                  <a:gd name="connsiteY4" fmla="*/ 2581153 h 2581153"/>
                  <a:gd name="connsiteX0" fmla="*/ 1484 w 41434"/>
                  <a:gd name="connsiteY0" fmla="*/ 2403950 h 2403950"/>
                  <a:gd name="connsiteX1" fmla="*/ 39748 w 41434"/>
                  <a:gd name="connsiteY1" fmla="*/ 2398603 h 2403950"/>
                  <a:gd name="connsiteX2" fmla="*/ 32854 w 41434"/>
                  <a:gd name="connsiteY2" fmla="*/ 0 h 2403950"/>
                  <a:gd name="connsiteX3" fmla="*/ 0 w 41434"/>
                  <a:gd name="connsiteY3" fmla="*/ 6076 h 2403950"/>
                  <a:gd name="connsiteX4" fmla="*/ 1484 w 41434"/>
                  <a:gd name="connsiteY4" fmla="*/ 2403950 h 2403950"/>
                  <a:gd name="connsiteX0" fmla="*/ 1484 w 41434"/>
                  <a:gd name="connsiteY0" fmla="*/ 2414430 h 2414430"/>
                  <a:gd name="connsiteX1" fmla="*/ 39748 w 41434"/>
                  <a:gd name="connsiteY1" fmla="*/ 2409083 h 2414430"/>
                  <a:gd name="connsiteX2" fmla="*/ 32854 w 41434"/>
                  <a:gd name="connsiteY2" fmla="*/ 10480 h 2414430"/>
                  <a:gd name="connsiteX3" fmla="*/ 0 w 41434"/>
                  <a:gd name="connsiteY3" fmla="*/ 1606 h 2414430"/>
                  <a:gd name="connsiteX4" fmla="*/ 1484 w 41434"/>
                  <a:gd name="connsiteY4" fmla="*/ 2414430 h 2414430"/>
                  <a:gd name="connsiteX0" fmla="*/ 1484 w 41434"/>
                  <a:gd name="connsiteY0" fmla="*/ 2416421 h 2416421"/>
                  <a:gd name="connsiteX1" fmla="*/ 39748 w 41434"/>
                  <a:gd name="connsiteY1" fmla="*/ 2411074 h 2416421"/>
                  <a:gd name="connsiteX2" fmla="*/ 32854 w 41434"/>
                  <a:gd name="connsiteY2" fmla="*/ 14 h 2416421"/>
                  <a:gd name="connsiteX3" fmla="*/ 0 w 41434"/>
                  <a:gd name="connsiteY3" fmla="*/ 3597 h 2416421"/>
                  <a:gd name="connsiteX4" fmla="*/ 1484 w 41434"/>
                  <a:gd name="connsiteY4" fmla="*/ 2416421 h 2416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434" h="2416421">
                    <a:moveTo>
                      <a:pt x="1484" y="2416421"/>
                    </a:moveTo>
                    <a:lnTo>
                      <a:pt x="39748" y="2411074"/>
                    </a:lnTo>
                    <a:cubicBezTo>
                      <a:pt x="45807" y="2019136"/>
                      <a:pt x="33650" y="432661"/>
                      <a:pt x="32854" y="14"/>
                    </a:cubicBezTo>
                    <a:cubicBezTo>
                      <a:pt x="11280" y="2400"/>
                      <a:pt x="7720" y="-3396"/>
                      <a:pt x="0" y="3597"/>
                    </a:cubicBezTo>
                    <a:cubicBezTo>
                      <a:pt x="495" y="802888"/>
                      <a:pt x="989" y="1617130"/>
                      <a:pt x="1484" y="2416421"/>
                    </a:cubicBez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987" name="Freeform 986"/>
              <p:cNvSpPr/>
              <p:nvPr/>
            </p:nvSpPr>
            <p:spPr>
              <a:xfrm rot="10800000" flipH="1">
                <a:off x="848734" y="3275148"/>
                <a:ext cx="1965960" cy="32919"/>
              </a:xfrm>
              <a:custGeom>
                <a:avLst/>
                <a:gdLst>
                  <a:gd name="connsiteX0" fmla="*/ 1273813 w 2591887"/>
                  <a:gd name="connsiteY0" fmla="*/ 457201 h 457201"/>
                  <a:gd name="connsiteX1" fmla="*/ 1306730 w 2591887"/>
                  <a:gd name="connsiteY1" fmla="*/ 457201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0" fmla="*/ 1273813 w 2591887"/>
                  <a:gd name="connsiteY0" fmla="*/ 457201 h 457201"/>
                  <a:gd name="connsiteX1" fmla="*/ 1306730 w 2591887"/>
                  <a:gd name="connsiteY1" fmla="*/ 435812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16" fmla="*/ 1273813 w 2591887"/>
                  <a:gd name="connsiteY16" fmla="*/ 457201 h 457201"/>
                  <a:gd name="connsiteX0" fmla="*/ 1273813 w 2591887"/>
                  <a:gd name="connsiteY0" fmla="*/ 438485 h 438485"/>
                  <a:gd name="connsiteX1" fmla="*/ 1306730 w 2591887"/>
                  <a:gd name="connsiteY1" fmla="*/ 435812 h 438485"/>
                  <a:gd name="connsiteX2" fmla="*/ 1306730 w 2591887"/>
                  <a:gd name="connsiteY2" fmla="*/ 32919 h 438485"/>
                  <a:gd name="connsiteX3" fmla="*/ 2558970 w 2591887"/>
                  <a:gd name="connsiteY3" fmla="*/ 32919 h 438485"/>
                  <a:gd name="connsiteX4" fmla="*/ 2558970 w 2591887"/>
                  <a:gd name="connsiteY4" fmla="*/ 411480 h 438485"/>
                  <a:gd name="connsiteX5" fmla="*/ 2591887 w 2591887"/>
                  <a:gd name="connsiteY5" fmla="*/ 411480 h 438485"/>
                  <a:gd name="connsiteX6" fmla="*/ 2591887 w 2591887"/>
                  <a:gd name="connsiteY6" fmla="*/ 0 h 438485"/>
                  <a:gd name="connsiteX7" fmla="*/ 2558970 w 2591887"/>
                  <a:gd name="connsiteY7" fmla="*/ 0 h 438485"/>
                  <a:gd name="connsiteX8" fmla="*/ 2558970 w 2591887"/>
                  <a:gd name="connsiteY8" fmla="*/ 2 h 438485"/>
                  <a:gd name="connsiteX9" fmla="*/ 1306730 w 2591887"/>
                  <a:gd name="connsiteY9" fmla="*/ 2 h 438485"/>
                  <a:gd name="connsiteX10" fmla="*/ 1306730 w 2591887"/>
                  <a:gd name="connsiteY10" fmla="*/ 1 h 438485"/>
                  <a:gd name="connsiteX11" fmla="*/ 1273813 w 2591887"/>
                  <a:gd name="connsiteY11" fmla="*/ 1 h 438485"/>
                  <a:gd name="connsiteX12" fmla="*/ 1273813 w 2591887"/>
                  <a:gd name="connsiteY12" fmla="*/ 2 h 438485"/>
                  <a:gd name="connsiteX13" fmla="*/ 0 w 2591887"/>
                  <a:gd name="connsiteY13" fmla="*/ 2 h 438485"/>
                  <a:gd name="connsiteX14" fmla="*/ 0 w 2591887"/>
                  <a:gd name="connsiteY14" fmla="*/ 32919 h 438485"/>
                  <a:gd name="connsiteX15" fmla="*/ 1273813 w 2591887"/>
                  <a:gd name="connsiteY15" fmla="*/ 32919 h 438485"/>
                  <a:gd name="connsiteX16" fmla="*/ 1273813 w 2591887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11480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27522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32919 h 435812"/>
                  <a:gd name="connsiteX1" fmla="*/ 1306730 w 2594560"/>
                  <a:gd name="connsiteY1" fmla="*/ 435812 h 435812"/>
                  <a:gd name="connsiteX2" fmla="*/ 1306730 w 2594560"/>
                  <a:gd name="connsiteY2" fmla="*/ 32919 h 435812"/>
                  <a:gd name="connsiteX3" fmla="*/ 2558970 w 2594560"/>
                  <a:gd name="connsiteY3" fmla="*/ 32919 h 435812"/>
                  <a:gd name="connsiteX4" fmla="*/ 2558970 w 2594560"/>
                  <a:gd name="connsiteY4" fmla="*/ 427522 h 435812"/>
                  <a:gd name="connsiteX5" fmla="*/ 2594560 w 2594560"/>
                  <a:gd name="connsiteY5" fmla="*/ 427522 h 435812"/>
                  <a:gd name="connsiteX6" fmla="*/ 2591887 w 2594560"/>
                  <a:gd name="connsiteY6" fmla="*/ 0 h 435812"/>
                  <a:gd name="connsiteX7" fmla="*/ 2558970 w 2594560"/>
                  <a:gd name="connsiteY7" fmla="*/ 0 h 435812"/>
                  <a:gd name="connsiteX8" fmla="*/ 2558970 w 2594560"/>
                  <a:gd name="connsiteY8" fmla="*/ 2 h 435812"/>
                  <a:gd name="connsiteX9" fmla="*/ 1306730 w 2594560"/>
                  <a:gd name="connsiteY9" fmla="*/ 2 h 435812"/>
                  <a:gd name="connsiteX10" fmla="*/ 1306730 w 2594560"/>
                  <a:gd name="connsiteY10" fmla="*/ 1 h 435812"/>
                  <a:gd name="connsiteX11" fmla="*/ 1273813 w 2594560"/>
                  <a:gd name="connsiteY11" fmla="*/ 1 h 435812"/>
                  <a:gd name="connsiteX12" fmla="*/ 1273813 w 2594560"/>
                  <a:gd name="connsiteY12" fmla="*/ 2 h 435812"/>
                  <a:gd name="connsiteX13" fmla="*/ 0 w 2594560"/>
                  <a:gd name="connsiteY13" fmla="*/ 2 h 435812"/>
                  <a:gd name="connsiteX14" fmla="*/ 0 w 2594560"/>
                  <a:gd name="connsiteY14" fmla="*/ 32919 h 435812"/>
                  <a:gd name="connsiteX15" fmla="*/ 1273813 w 2594560"/>
                  <a:gd name="connsiteY15" fmla="*/ 32919 h 435812"/>
                  <a:gd name="connsiteX0" fmla="*/ 1273813 w 2594560"/>
                  <a:gd name="connsiteY0" fmla="*/ 32919 h 427522"/>
                  <a:gd name="connsiteX1" fmla="*/ 1306730 w 2594560"/>
                  <a:gd name="connsiteY1" fmla="*/ 32919 h 427522"/>
                  <a:gd name="connsiteX2" fmla="*/ 2558970 w 2594560"/>
                  <a:gd name="connsiteY2" fmla="*/ 32919 h 427522"/>
                  <a:gd name="connsiteX3" fmla="*/ 2558970 w 2594560"/>
                  <a:gd name="connsiteY3" fmla="*/ 427522 h 427522"/>
                  <a:gd name="connsiteX4" fmla="*/ 2594560 w 2594560"/>
                  <a:gd name="connsiteY4" fmla="*/ 427522 h 427522"/>
                  <a:gd name="connsiteX5" fmla="*/ 2591887 w 2594560"/>
                  <a:gd name="connsiteY5" fmla="*/ 0 h 427522"/>
                  <a:gd name="connsiteX6" fmla="*/ 2558970 w 2594560"/>
                  <a:gd name="connsiteY6" fmla="*/ 0 h 427522"/>
                  <a:gd name="connsiteX7" fmla="*/ 2558970 w 2594560"/>
                  <a:gd name="connsiteY7" fmla="*/ 2 h 427522"/>
                  <a:gd name="connsiteX8" fmla="*/ 1306730 w 2594560"/>
                  <a:gd name="connsiteY8" fmla="*/ 2 h 427522"/>
                  <a:gd name="connsiteX9" fmla="*/ 1306730 w 2594560"/>
                  <a:gd name="connsiteY9" fmla="*/ 1 h 427522"/>
                  <a:gd name="connsiteX10" fmla="*/ 1273813 w 2594560"/>
                  <a:gd name="connsiteY10" fmla="*/ 1 h 427522"/>
                  <a:gd name="connsiteX11" fmla="*/ 1273813 w 2594560"/>
                  <a:gd name="connsiteY11" fmla="*/ 2 h 427522"/>
                  <a:gd name="connsiteX12" fmla="*/ 0 w 2594560"/>
                  <a:gd name="connsiteY12" fmla="*/ 2 h 427522"/>
                  <a:gd name="connsiteX13" fmla="*/ 0 w 2594560"/>
                  <a:gd name="connsiteY13" fmla="*/ 32919 h 427522"/>
                  <a:gd name="connsiteX14" fmla="*/ 1273813 w 2594560"/>
                  <a:gd name="connsiteY14" fmla="*/ 32919 h 427522"/>
                  <a:gd name="connsiteX0" fmla="*/ 1273813 w 2591887"/>
                  <a:gd name="connsiteY0" fmla="*/ 32919 h 427522"/>
                  <a:gd name="connsiteX1" fmla="*/ 1306730 w 2591887"/>
                  <a:gd name="connsiteY1" fmla="*/ 32919 h 427522"/>
                  <a:gd name="connsiteX2" fmla="*/ 2558970 w 2591887"/>
                  <a:gd name="connsiteY2" fmla="*/ 32919 h 427522"/>
                  <a:gd name="connsiteX3" fmla="*/ 2558970 w 2591887"/>
                  <a:gd name="connsiteY3" fmla="*/ 427522 h 427522"/>
                  <a:gd name="connsiteX4" fmla="*/ 2591887 w 2591887"/>
                  <a:gd name="connsiteY4" fmla="*/ 0 h 427522"/>
                  <a:gd name="connsiteX5" fmla="*/ 2558970 w 2591887"/>
                  <a:gd name="connsiteY5" fmla="*/ 0 h 427522"/>
                  <a:gd name="connsiteX6" fmla="*/ 2558970 w 2591887"/>
                  <a:gd name="connsiteY6" fmla="*/ 2 h 427522"/>
                  <a:gd name="connsiteX7" fmla="*/ 1306730 w 2591887"/>
                  <a:gd name="connsiteY7" fmla="*/ 2 h 427522"/>
                  <a:gd name="connsiteX8" fmla="*/ 1306730 w 2591887"/>
                  <a:gd name="connsiteY8" fmla="*/ 1 h 427522"/>
                  <a:gd name="connsiteX9" fmla="*/ 1273813 w 2591887"/>
                  <a:gd name="connsiteY9" fmla="*/ 1 h 427522"/>
                  <a:gd name="connsiteX10" fmla="*/ 1273813 w 2591887"/>
                  <a:gd name="connsiteY10" fmla="*/ 2 h 427522"/>
                  <a:gd name="connsiteX11" fmla="*/ 0 w 2591887"/>
                  <a:gd name="connsiteY11" fmla="*/ 2 h 427522"/>
                  <a:gd name="connsiteX12" fmla="*/ 0 w 2591887"/>
                  <a:gd name="connsiteY12" fmla="*/ 32919 h 427522"/>
                  <a:gd name="connsiteX13" fmla="*/ 1273813 w 2591887"/>
                  <a:gd name="connsiteY13" fmla="*/ 32919 h 427522"/>
                  <a:gd name="connsiteX0" fmla="*/ 1273813 w 2591887"/>
                  <a:gd name="connsiteY0" fmla="*/ 32919 h 32919"/>
                  <a:gd name="connsiteX1" fmla="*/ 1306730 w 2591887"/>
                  <a:gd name="connsiteY1" fmla="*/ 32919 h 32919"/>
                  <a:gd name="connsiteX2" fmla="*/ 2558970 w 2591887"/>
                  <a:gd name="connsiteY2" fmla="*/ 32919 h 32919"/>
                  <a:gd name="connsiteX3" fmla="*/ 2591887 w 2591887"/>
                  <a:gd name="connsiteY3" fmla="*/ 0 h 32919"/>
                  <a:gd name="connsiteX4" fmla="*/ 2558970 w 2591887"/>
                  <a:gd name="connsiteY4" fmla="*/ 0 h 32919"/>
                  <a:gd name="connsiteX5" fmla="*/ 2558970 w 2591887"/>
                  <a:gd name="connsiteY5" fmla="*/ 2 h 32919"/>
                  <a:gd name="connsiteX6" fmla="*/ 1306730 w 2591887"/>
                  <a:gd name="connsiteY6" fmla="*/ 2 h 32919"/>
                  <a:gd name="connsiteX7" fmla="*/ 1306730 w 2591887"/>
                  <a:gd name="connsiteY7" fmla="*/ 1 h 32919"/>
                  <a:gd name="connsiteX8" fmla="*/ 1273813 w 2591887"/>
                  <a:gd name="connsiteY8" fmla="*/ 1 h 32919"/>
                  <a:gd name="connsiteX9" fmla="*/ 1273813 w 2591887"/>
                  <a:gd name="connsiteY9" fmla="*/ 2 h 32919"/>
                  <a:gd name="connsiteX10" fmla="*/ 0 w 2591887"/>
                  <a:gd name="connsiteY10" fmla="*/ 2 h 32919"/>
                  <a:gd name="connsiteX11" fmla="*/ 0 w 2591887"/>
                  <a:gd name="connsiteY11" fmla="*/ 32919 h 32919"/>
                  <a:gd name="connsiteX12" fmla="*/ 1273813 w 2591887"/>
                  <a:gd name="connsiteY12" fmla="*/ 32919 h 32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91887" h="32919">
                    <a:moveTo>
                      <a:pt x="1273813" y="32919"/>
                    </a:moveTo>
                    <a:lnTo>
                      <a:pt x="1306730" y="32919"/>
                    </a:lnTo>
                    <a:lnTo>
                      <a:pt x="2558970" y="32919"/>
                    </a:lnTo>
                    <a:lnTo>
                      <a:pt x="2591887" y="0"/>
                    </a:lnTo>
                    <a:lnTo>
                      <a:pt x="2558970" y="0"/>
                    </a:lnTo>
                    <a:lnTo>
                      <a:pt x="2558970" y="2"/>
                    </a:lnTo>
                    <a:lnTo>
                      <a:pt x="1306730" y="2"/>
                    </a:lnTo>
                    <a:lnTo>
                      <a:pt x="1306730" y="1"/>
                    </a:lnTo>
                    <a:lnTo>
                      <a:pt x="1273813" y="1"/>
                    </a:lnTo>
                    <a:lnTo>
                      <a:pt x="1273813" y="2"/>
                    </a:lnTo>
                    <a:lnTo>
                      <a:pt x="0" y="2"/>
                    </a:lnTo>
                    <a:lnTo>
                      <a:pt x="0" y="32919"/>
                    </a:lnTo>
                    <a:lnTo>
                      <a:pt x="1273813" y="32919"/>
                    </a:ln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988" name="Freeform 987"/>
              <p:cNvSpPr/>
              <p:nvPr/>
            </p:nvSpPr>
            <p:spPr>
              <a:xfrm rot="16200000" flipH="1">
                <a:off x="2121062" y="3959906"/>
                <a:ext cx="1371600" cy="32919"/>
              </a:xfrm>
              <a:custGeom>
                <a:avLst/>
                <a:gdLst>
                  <a:gd name="connsiteX0" fmla="*/ 1273813 w 2591887"/>
                  <a:gd name="connsiteY0" fmla="*/ 457201 h 457201"/>
                  <a:gd name="connsiteX1" fmla="*/ 1306730 w 2591887"/>
                  <a:gd name="connsiteY1" fmla="*/ 457201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0" fmla="*/ 1273813 w 2591887"/>
                  <a:gd name="connsiteY0" fmla="*/ 457201 h 457201"/>
                  <a:gd name="connsiteX1" fmla="*/ 1306730 w 2591887"/>
                  <a:gd name="connsiteY1" fmla="*/ 435812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16" fmla="*/ 1273813 w 2591887"/>
                  <a:gd name="connsiteY16" fmla="*/ 457201 h 457201"/>
                  <a:gd name="connsiteX0" fmla="*/ 1273813 w 2591887"/>
                  <a:gd name="connsiteY0" fmla="*/ 438485 h 438485"/>
                  <a:gd name="connsiteX1" fmla="*/ 1306730 w 2591887"/>
                  <a:gd name="connsiteY1" fmla="*/ 435812 h 438485"/>
                  <a:gd name="connsiteX2" fmla="*/ 1306730 w 2591887"/>
                  <a:gd name="connsiteY2" fmla="*/ 32919 h 438485"/>
                  <a:gd name="connsiteX3" fmla="*/ 2558970 w 2591887"/>
                  <a:gd name="connsiteY3" fmla="*/ 32919 h 438485"/>
                  <a:gd name="connsiteX4" fmla="*/ 2558970 w 2591887"/>
                  <a:gd name="connsiteY4" fmla="*/ 411480 h 438485"/>
                  <a:gd name="connsiteX5" fmla="*/ 2591887 w 2591887"/>
                  <a:gd name="connsiteY5" fmla="*/ 411480 h 438485"/>
                  <a:gd name="connsiteX6" fmla="*/ 2591887 w 2591887"/>
                  <a:gd name="connsiteY6" fmla="*/ 0 h 438485"/>
                  <a:gd name="connsiteX7" fmla="*/ 2558970 w 2591887"/>
                  <a:gd name="connsiteY7" fmla="*/ 0 h 438485"/>
                  <a:gd name="connsiteX8" fmla="*/ 2558970 w 2591887"/>
                  <a:gd name="connsiteY8" fmla="*/ 2 h 438485"/>
                  <a:gd name="connsiteX9" fmla="*/ 1306730 w 2591887"/>
                  <a:gd name="connsiteY9" fmla="*/ 2 h 438485"/>
                  <a:gd name="connsiteX10" fmla="*/ 1306730 w 2591887"/>
                  <a:gd name="connsiteY10" fmla="*/ 1 h 438485"/>
                  <a:gd name="connsiteX11" fmla="*/ 1273813 w 2591887"/>
                  <a:gd name="connsiteY11" fmla="*/ 1 h 438485"/>
                  <a:gd name="connsiteX12" fmla="*/ 1273813 w 2591887"/>
                  <a:gd name="connsiteY12" fmla="*/ 2 h 438485"/>
                  <a:gd name="connsiteX13" fmla="*/ 0 w 2591887"/>
                  <a:gd name="connsiteY13" fmla="*/ 2 h 438485"/>
                  <a:gd name="connsiteX14" fmla="*/ 0 w 2591887"/>
                  <a:gd name="connsiteY14" fmla="*/ 32919 h 438485"/>
                  <a:gd name="connsiteX15" fmla="*/ 1273813 w 2591887"/>
                  <a:gd name="connsiteY15" fmla="*/ 32919 h 438485"/>
                  <a:gd name="connsiteX16" fmla="*/ 1273813 w 2591887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11480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27522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32919 h 435812"/>
                  <a:gd name="connsiteX1" fmla="*/ 1306730 w 2594560"/>
                  <a:gd name="connsiteY1" fmla="*/ 435812 h 435812"/>
                  <a:gd name="connsiteX2" fmla="*/ 1306730 w 2594560"/>
                  <a:gd name="connsiteY2" fmla="*/ 32919 h 435812"/>
                  <a:gd name="connsiteX3" fmla="*/ 2558970 w 2594560"/>
                  <a:gd name="connsiteY3" fmla="*/ 32919 h 435812"/>
                  <a:gd name="connsiteX4" fmla="*/ 2558970 w 2594560"/>
                  <a:gd name="connsiteY4" fmla="*/ 427522 h 435812"/>
                  <a:gd name="connsiteX5" fmla="*/ 2594560 w 2594560"/>
                  <a:gd name="connsiteY5" fmla="*/ 427522 h 435812"/>
                  <a:gd name="connsiteX6" fmla="*/ 2591887 w 2594560"/>
                  <a:gd name="connsiteY6" fmla="*/ 0 h 435812"/>
                  <a:gd name="connsiteX7" fmla="*/ 2558970 w 2594560"/>
                  <a:gd name="connsiteY7" fmla="*/ 0 h 435812"/>
                  <a:gd name="connsiteX8" fmla="*/ 2558970 w 2594560"/>
                  <a:gd name="connsiteY8" fmla="*/ 2 h 435812"/>
                  <a:gd name="connsiteX9" fmla="*/ 1306730 w 2594560"/>
                  <a:gd name="connsiteY9" fmla="*/ 2 h 435812"/>
                  <a:gd name="connsiteX10" fmla="*/ 1306730 w 2594560"/>
                  <a:gd name="connsiteY10" fmla="*/ 1 h 435812"/>
                  <a:gd name="connsiteX11" fmla="*/ 1273813 w 2594560"/>
                  <a:gd name="connsiteY11" fmla="*/ 1 h 435812"/>
                  <a:gd name="connsiteX12" fmla="*/ 1273813 w 2594560"/>
                  <a:gd name="connsiteY12" fmla="*/ 2 h 435812"/>
                  <a:gd name="connsiteX13" fmla="*/ 0 w 2594560"/>
                  <a:gd name="connsiteY13" fmla="*/ 2 h 435812"/>
                  <a:gd name="connsiteX14" fmla="*/ 0 w 2594560"/>
                  <a:gd name="connsiteY14" fmla="*/ 32919 h 435812"/>
                  <a:gd name="connsiteX15" fmla="*/ 1273813 w 2594560"/>
                  <a:gd name="connsiteY15" fmla="*/ 32919 h 435812"/>
                  <a:gd name="connsiteX0" fmla="*/ 1273813 w 2594560"/>
                  <a:gd name="connsiteY0" fmla="*/ 32919 h 427522"/>
                  <a:gd name="connsiteX1" fmla="*/ 1306730 w 2594560"/>
                  <a:gd name="connsiteY1" fmla="*/ 32919 h 427522"/>
                  <a:gd name="connsiteX2" fmla="*/ 2558970 w 2594560"/>
                  <a:gd name="connsiteY2" fmla="*/ 32919 h 427522"/>
                  <a:gd name="connsiteX3" fmla="*/ 2558970 w 2594560"/>
                  <a:gd name="connsiteY3" fmla="*/ 427522 h 427522"/>
                  <a:gd name="connsiteX4" fmla="*/ 2594560 w 2594560"/>
                  <a:gd name="connsiteY4" fmla="*/ 427522 h 427522"/>
                  <a:gd name="connsiteX5" fmla="*/ 2591887 w 2594560"/>
                  <a:gd name="connsiteY5" fmla="*/ 0 h 427522"/>
                  <a:gd name="connsiteX6" fmla="*/ 2558970 w 2594560"/>
                  <a:gd name="connsiteY6" fmla="*/ 0 h 427522"/>
                  <a:gd name="connsiteX7" fmla="*/ 2558970 w 2594560"/>
                  <a:gd name="connsiteY7" fmla="*/ 2 h 427522"/>
                  <a:gd name="connsiteX8" fmla="*/ 1306730 w 2594560"/>
                  <a:gd name="connsiteY8" fmla="*/ 2 h 427522"/>
                  <a:gd name="connsiteX9" fmla="*/ 1306730 w 2594560"/>
                  <a:gd name="connsiteY9" fmla="*/ 1 h 427522"/>
                  <a:gd name="connsiteX10" fmla="*/ 1273813 w 2594560"/>
                  <a:gd name="connsiteY10" fmla="*/ 1 h 427522"/>
                  <a:gd name="connsiteX11" fmla="*/ 1273813 w 2594560"/>
                  <a:gd name="connsiteY11" fmla="*/ 2 h 427522"/>
                  <a:gd name="connsiteX12" fmla="*/ 0 w 2594560"/>
                  <a:gd name="connsiteY12" fmla="*/ 2 h 427522"/>
                  <a:gd name="connsiteX13" fmla="*/ 0 w 2594560"/>
                  <a:gd name="connsiteY13" fmla="*/ 32919 h 427522"/>
                  <a:gd name="connsiteX14" fmla="*/ 1273813 w 2594560"/>
                  <a:gd name="connsiteY14" fmla="*/ 32919 h 427522"/>
                  <a:gd name="connsiteX0" fmla="*/ 1273813 w 2591887"/>
                  <a:gd name="connsiteY0" fmla="*/ 32919 h 427522"/>
                  <a:gd name="connsiteX1" fmla="*/ 1306730 w 2591887"/>
                  <a:gd name="connsiteY1" fmla="*/ 32919 h 427522"/>
                  <a:gd name="connsiteX2" fmla="*/ 2558970 w 2591887"/>
                  <a:gd name="connsiteY2" fmla="*/ 32919 h 427522"/>
                  <a:gd name="connsiteX3" fmla="*/ 2558970 w 2591887"/>
                  <a:gd name="connsiteY3" fmla="*/ 427522 h 427522"/>
                  <a:gd name="connsiteX4" fmla="*/ 2591887 w 2591887"/>
                  <a:gd name="connsiteY4" fmla="*/ 0 h 427522"/>
                  <a:gd name="connsiteX5" fmla="*/ 2558970 w 2591887"/>
                  <a:gd name="connsiteY5" fmla="*/ 0 h 427522"/>
                  <a:gd name="connsiteX6" fmla="*/ 2558970 w 2591887"/>
                  <a:gd name="connsiteY6" fmla="*/ 2 h 427522"/>
                  <a:gd name="connsiteX7" fmla="*/ 1306730 w 2591887"/>
                  <a:gd name="connsiteY7" fmla="*/ 2 h 427522"/>
                  <a:gd name="connsiteX8" fmla="*/ 1306730 w 2591887"/>
                  <a:gd name="connsiteY8" fmla="*/ 1 h 427522"/>
                  <a:gd name="connsiteX9" fmla="*/ 1273813 w 2591887"/>
                  <a:gd name="connsiteY9" fmla="*/ 1 h 427522"/>
                  <a:gd name="connsiteX10" fmla="*/ 1273813 w 2591887"/>
                  <a:gd name="connsiteY10" fmla="*/ 2 h 427522"/>
                  <a:gd name="connsiteX11" fmla="*/ 0 w 2591887"/>
                  <a:gd name="connsiteY11" fmla="*/ 2 h 427522"/>
                  <a:gd name="connsiteX12" fmla="*/ 0 w 2591887"/>
                  <a:gd name="connsiteY12" fmla="*/ 32919 h 427522"/>
                  <a:gd name="connsiteX13" fmla="*/ 1273813 w 2591887"/>
                  <a:gd name="connsiteY13" fmla="*/ 32919 h 427522"/>
                  <a:gd name="connsiteX0" fmla="*/ 1273813 w 2591887"/>
                  <a:gd name="connsiteY0" fmla="*/ 32919 h 32919"/>
                  <a:gd name="connsiteX1" fmla="*/ 1306730 w 2591887"/>
                  <a:gd name="connsiteY1" fmla="*/ 32919 h 32919"/>
                  <a:gd name="connsiteX2" fmla="*/ 2558970 w 2591887"/>
                  <a:gd name="connsiteY2" fmla="*/ 32919 h 32919"/>
                  <a:gd name="connsiteX3" fmla="*/ 2591887 w 2591887"/>
                  <a:gd name="connsiteY3" fmla="*/ 0 h 32919"/>
                  <a:gd name="connsiteX4" fmla="*/ 2558970 w 2591887"/>
                  <a:gd name="connsiteY4" fmla="*/ 0 h 32919"/>
                  <a:gd name="connsiteX5" fmla="*/ 2558970 w 2591887"/>
                  <a:gd name="connsiteY5" fmla="*/ 2 h 32919"/>
                  <a:gd name="connsiteX6" fmla="*/ 1306730 w 2591887"/>
                  <a:gd name="connsiteY6" fmla="*/ 2 h 32919"/>
                  <a:gd name="connsiteX7" fmla="*/ 1306730 w 2591887"/>
                  <a:gd name="connsiteY7" fmla="*/ 1 h 32919"/>
                  <a:gd name="connsiteX8" fmla="*/ 1273813 w 2591887"/>
                  <a:gd name="connsiteY8" fmla="*/ 1 h 32919"/>
                  <a:gd name="connsiteX9" fmla="*/ 1273813 w 2591887"/>
                  <a:gd name="connsiteY9" fmla="*/ 2 h 32919"/>
                  <a:gd name="connsiteX10" fmla="*/ 0 w 2591887"/>
                  <a:gd name="connsiteY10" fmla="*/ 2 h 32919"/>
                  <a:gd name="connsiteX11" fmla="*/ 0 w 2591887"/>
                  <a:gd name="connsiteY11" fmla="*/ 32919 h 32919"/>
                  <a:gd name="connsiteX12" fmla="*/ 1273813 w 2591887"/>
                  <a:gd name="connsiteY12" fmla="*/ 32919 h 32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91887" h="32919">
                    <a:moveTo>
                      <a:pt x="1273813" y="32919"/>
                    </a:moveTo>
                    <a:lnTo>
                      <a:pt x="1306730" y="32919"/>
                    </a:lnTo>
                    <a:lnTo>
                      <a:pt x="2558970" y="32919"/>
                    </a:lnTo>
                    <a:lnTo>
                      <a:pt x="2591887" y="0"/>
                    </a:lnTo>
                    <a:lnTo>
                      <a:pt x="2558970" y="0"/>
                    </a:lnTo>
                    <a:lnTo>
                      <a:pt x="2558970" y="2"/>
                    </a:lnTo>
                    <a:lnTo>
                      <a:pt x="1306730" y="2"/>
                    </a:lnTo>
                    <a:lnTo>
                      <a:pt x="1306730" y="1"/>
                    </a:lnTo>
                    <a:lnTo>
                      <a:pt x="1273813" y="1"/>
                    </a:lnTo>
                    <a:lnTo>
                      <a:pt x="1273813" y="2"/>
                    </a:lnTo>
                    <a:lnTo>
                      <a:pt x="0" y="2"/>
                    </a:lnTo>
                    <a:lnTo>
                      <a:pt x="0" y="32919"/>
                    </a:lnTo>
                    <a:lnTo>
                      <a:pt x="1273813" y="32919"/>
                    </a:ln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994" name="Freeform 993"/>
              <p:cNvSpPr/>
              <p:nvPr/>
            </p:nvSpPr>
            <p:spPr>
              <a:xfrm rot="10800000" flipH="1">
                <a:off x="2777364" y="4610827"/>
                <a:ext cx="5669280" cy="32919"/>
              </a:xfrm>
              <a:custGeom>
                <a:avLst/>
                <a:gdLst>
                  <a:gd name="connsiteX0" fmla="*/ 1273813 w 2591887"/>
                  <a:gd name="connsiteY0" fmla="*/ 457201 h 457201"/>
                  <a:gd name="connsiteX1" fmla="*/ 1306730 w 2591887"/>
                  <a:gd name="connsiteY1" fmla="*/ 457201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0" fmla="*/ 1273813 w 2591887"/>
                  <a:gd name="connsiteY0" fmla="*/ 457201 h 457201"/>
                  <a:gd name="connsiteX1" fmla="*/ 1306730 w 2591887"/>
                  <a:gd name="connsiteY1" fmla="*/ 435812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16" fmla="*/ 1273813 w 2591887"/>
                  <a:gd name="connsiteY16" fmla="*/ 457201 h 457201"/>
                  <a:gd name="connsiteX0" fmla="*/ 1273813 w 2591887"/>
                  <a:gd name="connsiteY0" fmla="*/ 438485 h 438485"/>
                  <a:gd name="connsiteX1" fmla="*/ 1306730 w 2591887"/>
                  <a:gd name="connsiteY1" fmla="*/ 435812 h 438485"/>
                  <a:gd name="connsiteX2" fmla="*/ 1306730 w 2591887"/>
                  <a:gd name="connsiteY2" fmla="*/ 32919 h 438485"/>
                  <a:gd name="connsiteX3" fmla="*/ 2558970 w 2591887"/>
                  <a:gd name="connsiteY3" fmla="*/ 32919 h 438485"/>
                  <a:gd name="connsiteX4" fmla="*/ 2558970 w 2591887"/>
                  <a:gd name="connsiteY4" fmla="*/ 411480 h 438485"/>
                  <a:gd name="connsiteX5" fmla="*/ 2591887 w 2591887"/>
                  <a:gd name="connsiteY5" fmla="*/ 411480 h 438485"/>
                  <a:gd name="connsiteX6" fmla="*/ 2591887 w 2591887"/>
                  <a:gd name="connsiteY6" fmla="*/ 0 h 438485"/>
                  <a:gd name="connsiteX7" fmla="*/ 2558970 w 2591887"/>
                  <a:gd name="connsiteY7" fmla="*/ 0 h 438485"/>
                  <a:gd name="connsiteX8" fmla="*/ 2558970 w 2591887"/>
                  <a:gd name="connsiteY8" fmla="*/ 2 h 438485"/>
                  <a:gd name="connsiteX9" fmla="*/ 1306730 w 2591887"/>
                  <a:gd name="connsiteY9" fmla="*/ 2 h 438485"/>
                  <a:gd name="connsiteX10" fmla="*/ 1306730 w 2591887"/>
                  <a:gd name="connsiteY10" fmla="*/ 1 h 438485"/>
                  <a:gd name="connsiteX11" fmla="*/ 1273813 w 2591887"/>
                  <a:gd name="connsiteY11" fmla="*/ 1 h 438485"/>
                  <a:gd name="connsiteX12" fmla="*/ 1273813 w 2591887"/>
                  <a:gd name="connsiteY12" fmla="*/ 2 h 438485"/>
                  <a:gd name="connsiteX13" fmla="*/ 0 w 2591887"/>
                  <a:gd name="connsiteY13" fmla="*/ 2 h 438485"/>
                  <a:gd name="connsiteX14" fmla="*/ 0 w 2591887"/>
                  <a:gd name="connsiteY14" fmla="*/ 32919 h 438485"/>
                  <a:gd name="connsiteX15" fmla="*/ 1273813 w 2591887"/>
                  <a:gd name="connsiteY15" fmla="*/ 32919 h 438485"/>
                  <a:gd name="connsiteX16" fmla="*/ 1273813 w 2591887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11480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27522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32919 h 435812"/>
                  <a:gd name="connsiteX1" fmla="*/ 1306730 w 2594560"/>
                  <a:gd name="connsiteY1" fmla="*/ 435812 h 435812"/>
                  <a:gd name="connsiteX2" fmla="*/ 1306730 w 2594560"/>
                  <a:gd name="connsiteY2" fmla="*/ 32919 h 435812"/>
                  <a:gd name="connsiteX3" fmla="*/ 2558970 w 2594560"/>
                  <a:gd name="connsiteY3" fmla="*/ 32919 h 435812"/>
                  <a:gd name="connsiteX4" fmla="*/ 2558970 w 2594560"/>
                  <a:gd name="connsiteY4" fmla="*/ 427522 h 435812"/>
                  <a:gd name="connsiteX5" fmla="*/ 2594560 w 2594560"/>
                  <a:gd name="connsiteY5" fmla="*/ 427522 h 435812"/>
                  <a:gd name="connsiteX6" fmla="*/ 2591887 w 2594560"/>
                  <a:gd name="connsiteY6" fmla="*/ 0 h 435812"/>
                  <a:gd name="connsiteX7" fmla="*/ 2558970 w 2594560"/>
                  <a:gd name="connsiteY7" fmla="*/ 0 h 435812"/>
                  <a:gd name="connsiteX8" fmla="*/ 2558970 w 2594560"/>
                  <a:gd name="connsiteY8" fmla="*/ 2 h 435812"/>
                  <a:gd name="connsiteX9" fmla="*/ 1306730 w 2594560"/>
                  <a:gd name="connsiteY9" fmla="*/ 2 h 435812"/>
                  <a:gd name="connsiteX10" fmla="*/ 1306730 w 2594560"/>
                  <a:gd name="connsiteY10" fmla="*/ 1 h 435812"/>
                  <a:gd name="connsiteX11" fmla="*/ 1273813 w 2594560"/>
                  <a:gd name="connsiteY11" fmla="*/ 1 h 435812"/>
                  <a:gd name="connsiteX12" fmla="*/ 1273813 w 2594560"/>
                  <a:gd name="connsiteY12" fmla="*/ 2 h 435812"/>
                  <a:gd name="connsiteX13" fmla="*/ 0 w 2594560"/>
                  <a:gd name="connsiteY13" fmla="*/ 2 h 435812"/>
                  <a:gd name="connsiteX14" fmla="*/ 0 w 2594560"/>
                  <a:gd name="connsiteY14" fmla="*/ 32919 h 435812"/>
                  <a:gd name="connsiteX15" fmla="*/ 1273813 w 2594560"/>
                  <a:gd name="connsiteY15" fmla="*/ 32919 h 435812"/>
                  <a:gd name="connsiteX0" fmla="*/ 1273813 w 2594560"/>
                  <a:gd name="connsiteY0" fmla="*/ 32919 h 427522"/>
                  <a:gd name="connsiteX1" fmla="*/ 1306730 w 2594560"/>
                  <a:gd name="connsiteY1" fmla="*/ 32919 h 427522"/>
                  <a:gd name="connsiteX2" fmla="*/ 2558970 w 2594560"/>
                  <a:gd name="connsiteY2" fmla="*/ 32919 h 427522"/>
                  <a:gd name="connsiteX3" fmla="*/ 2558970 w 2594560"/>
                  <a:gd name="connsiteY3" fmla="*/ 427522 h 427522"/>
                  <a:gd name="connsiteX4" fmla="*/ 2594560 w 2594560"/>
                  <a:gd name="connsiteY4" fmla="*/ 427522 h 427522"/>
                  <a:gd name="connsiteX5" fmla="*/ 2591887 w 2594560"/>
                  <a:gd name="connsiteY5" fmla="*/ 0 h 427522"/>
                  <a:gd name="connsiteX6" fmla="*/ 2558970 w 2594560"/>
                  <a:gd name="connsiteY6" fmla="*/ 0 h 427522"/>
                  <a:gd name="connsiteX7" fmla="*/ 2558970 w 2594560"/>
                  <a:gd name="connsiteY7" fmla="*/ 2 h 427522"/>
                  <a:gd name="connsiteX8" fmla="*/ 1306730 w 2594560"/>
                  <a:gd name="connsiteY8" fmla="*/ 2 h 427522"/>
                  <a:gd name="connsiteX9" fmla="*/ 1306730 w 2594560"/>
                  <a:gd name="connsiteY9" fmla="*/ 1 h 427522"/>
                  <a:gd name="connsiteX10" fmla="*/ 1273813 w 2594560"/>
                  <a:gd name="connsiteY10" fmla="*/ 1 h 427522"/>
                  <a:gd name="connsiteX11" fmla="*/ 1273813 w 2594560"/>
                  <a:gd name="connsiteY11" fmla="*/ 2 h 427522"/>
                  <a:gd name="connsiteX12" fmla="*/ 0 w 2594560"/>
                  <a:gd name="connsiteY12" fmla="*/ 2 h 427522"/>
                  <a:gd name="connsiteX13" fmla="*/ 0 w 2594560"/>
                  <a:gd name="connsiteY13" fmla="*/ 32919 h 427522"/>
                  <a:gd name="connsiteX14" fmla="*/ 1273813 w 2594560"/>
                  <a:gd name="connsiteY14" fmla="*/ 32919 h 427522"/>
                  <a:gd name="connsiteX0" fmla="*/ 1273813 w 2591887"/>
                  <a:gd name="connsiteY0" fmla="*/ 32919 h 427522"/>
                  <a:gd name="connsiteX1" fmla="*/ 1306730 w 2591887"/>
                  <a:gd name="connsiteY1" fmla="*/ 32919 h 427522"/>
                  <a:gd name="connsiteX2" fmla="*/ 2558970 w 2591887"/>
                  <a:gd name="connsiteY2" fmla="*/ 32919 h 427522"/>
                  <a:gd name="connsiteX3" fmla="*/ 2558970 w 2591887"/>
                  <a:gd name="connsiteY3" fmla="*/ 427522 h 427522"/>
                  <a:gd name="connsiteX4" fmla="*/ 2591887 w 2591887"/>
                  <a:gd name="connsiteY4" fmla="*/ 0 h 427522"/>
                  <a:gd name="connsiteX5" fmla="*/ 2558970 w 2591887"/>
                  <a:gd name="connsiteY5" fmla="*/ 0 h 427522"/>
                  <a:gd name="connsiteX6" fmla="*/ 2558970 w 2591887"/>
                  <a:gd name="connsiteY6" fmla="*/ 2 h 427522"/>
                  <a:gd name="connsiteX7" fmla="*/ 1306730 w 2591887"/>
                  <a:gd name="connsiteY7" fmla="*/ 2 h 427522"/>
                  <a:gd name="connsiteX8" fmla="*/ 1306730 w 2591887"/>
                  <a:gd name="connsiteY8" fmla="*/ 1 h 427522"/>
                  <a:gd name="connsiteX9" fmla="*/ 1273813 w 2591887"/>
                  <a:gd name="connsiteY9" fmla="*/ 1 h 427522"/>
                  <a:gd name="connsiteX10" fmla="*/ 1273813 w 2591887"/>
                  <a:gd name="connsiteY10" fmla="*/ 2 h 427522"/>
                  <a:gd name="connsiteX11" fmla="*/ 0 w 2591887"/>
                  <a:gd name="connsiteY11" fmla="*/ 2 h 427522"/>
                  <a:gd name="connsiteX12" fmla="*/ 0 w 2591887"/>
                  <a:gd name="connsiteY12" fmla="*/ 32919 h 427522"/>
                  <a:gd name="connsiteX13" fmla="*/ 1273813 w 2591887"/>
                  <a:gd name="connsiteY13" fmla="*/ 32919 h 427522"/>
                  <a:gd name="connsiteX0" fmla="*/ 1273813 w 2591887"/>
                  <a:gd name="connsiteY0" fmla="*/ 32919 h 32919"/>
                  <a:gd name="connsiteX1" fmla="*/ 1306730 w 2591887"/>
                  <a:gd name="connsiteY1" fmla="*/ 32919 h 32919"/>
                  <a:gd name="connsiteX2" fmla="*/ 2558970 w 2591887"/>
                  <a:gd name="connsiteY2" fmla="*/ 32919 h 32919"/>
                  <a:gd name="connsiteX3" fmla="*/ 2591887 w 2591887"/>
                  <a:gd name="connsiteY3" fmla="*/ 0 h 32919"/>
                  <a:gd name="connsiteX4" fmla="*/ 2558970 w 2591887"/>
                  <a:gd name="connsiteY4" fmla="*/ 0 h 32919"/>
                  <a:gd name="connsiteX5" fmla="*/ 2558970 w 2591887"/>
                  <a:gd name="connsiteY5" fmla="*/ 2 h 32919"/>
                  <a:gd name="connsiteX6" fmla="*/ 1306730 w 2591887"/>
                  <a:gd name="connsiteY6" fmla="*/ 2 h 32919"/>
                  <a:gd name="connsiteX7" fmla="*/ 1306730 w 2591887"/>
                  <a:gd name="connsiteY7" fmla="*/ 1 h 32919"/>
                  <a:gd name="connsiteX8" fmla="*/ 1273813 w 2591887"/>
                  <a:gd name="connsiteY8" fmla="*/ 1 h 32919"/>
                  <a:gd name="connsiteX9" fmla="*/ 1273813 w 2591887"/>
                  <a:gd name="connsiteY9" fmla="*/ 2 h 32919"/>
                  <a:gd name="connsiteX10" fmla="*/ 0 w 2591887"/>
                  <a:gd name="connsiteY10" fmla="*/ 2 h 32919"/>
                  <a:gd name="connsiteX11" fmla="*/ 0 w 2591887"/>
                  <a:gd name="connsiteY11" fmla="*/ 32919 h 32919"/>
                  <a:gd name="connsiteX12" fmla="*/ 1273813 w 2591887"/>
                  <a:gd name="connsiteY12" fmla="*/ 32919 h 329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591887" h="32919">
                    <a:moveTo>
                      <a:pt x="1273813" y="32919"/>
                    </a:moveTo>
                    <a:lnTo>
                      <a:pt x="1306730" y="32919"/>
                    </a:lnTo>
                    <a:lnTo>
                      <a:pt x="2558970" y="32919"/>
                    </a:lnTo>
                    <a:lnTo>
                      <a:pt x="2591887" y="0"/>
                    </a:lnTo>
                    <a:lnTo>
                      <a:pt x="2558970" y="0"/>
                    </a:lnTo>
                    <a:lnTo>
                      <a:pt x="2558970" y="2"/>
                    </a:lnTo>
                    <a:lnTo>
                      <a:pt x="1306730" y="2"/>
                    </a:lnTo>
                    <a:lnTo>
                      <a:pt x="1306730" y="1"/>
                    </a:lnTo>
                    <a:lnTo>
                      <a:pt x="1273813" y="1"/>
                    </a:lnTo>
                    <a:lnTo>
                      <a:pt x="1273813" y="2"/>
                    </a:lnTo>
                    <a:lnTo>
                      <a:pt x="0" y="2"/>
                    </a:lnTo>
                    <a:lnTo>
                      <a:pt x="0" y="32919"/>
                    </a:lnTo>
                    <a:lnTo>
                      <a:pt x="1273813" y="32919"/>
                    </a:ln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76" name="Freeform 575"/>
              <p:cNvSpPr/>
              <p:nvPr/>
            </p:nvSpPr>
            <p:spPr>
              <a:xfrm rot="10800000" flipH="1">
                <a:off x="863639" y="999809"/>
                <a:ext cx="2594560" cy="438485"/>
              </a:xfrm>
              <a:custGeom>
                <a:avLst/>
                <a:gdLst>
                  <a:gd name="connsiteX0" fmla="*/ 1273813 w 2591887"/>
                  <a:gd name="connsiteY0" fmla="*/ 457201 h 457201"/>
                  <a:gd name="connsiteX1" fmla="*/ 1306730 w 2591887"/>
                  <a:gd name="connsiteY1" fmla="*/ 457201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0" fmla="*/ 1273813 w 2591887"/>
                  <a:gd name="connsiteY0" fmla="*/ 457201 h 457201"/>
                  <a:gd name="connsiteX1" fmla="*/ 1306730 w 2591887"/>
                  <a:gd name="connsiteY1" fmla="*/ 435812 h 457201"/>
                  <a:gd name="connsiteX2" fmla="*/ 1306730 w 2591887"/>
                  <a:gd name="connsiteY2" fmla="*/ 32919 h 457201"/>
                  <a:gd name="connsiteX3" fmla="*/ 2558970 w 2591887"/>
                  <a:gd name="connsiteY3" fmla="*/ 32919 h 457201"/>
                  <a:gd name="connsiteX4" fmla="*/ 2558970 w 2591887"/>
                  <a:gd name="connsiteY4" fmla="*/ 411480 h 457201"/>
                  <a:gd name="connsiteX5" fmla="*/ 2591887 w 2591887"/>
                  <a:gd name="connsiteY5" fmla="*/ 411480 h 457201"/>
                  <a:gd name="connsiteX6" fmla="*/ 2591887 w 2591887"/>
                  <a:gd name="connsiteY6" fmla="*/ 0 h 457201"/>
                  <a:gd name="connsiteX7" fmla="*/ 2558970 w 2591887"/>
                  <a:gd name="connsiteY7" fmla="*/ 0 h 457201"/>
                  <a:gd name="connsiteX8" fmla="*/ 2558970 w 2591887"/>
                  <a:gd name="connsiteY8" fmla="*/ 2 h 457201"/>
                  <a:gd name="connsiteX9" fmla="*/ 1306730 w 2591887"/>
                  <a:gd name="connsiteY9" fmla="*/ 2 h 457201"/>
                  <a:gd name="connsiteX10" fmla="*/ 1306730 w 2591887"/>
                  <a:gd name="connsiteY10" fmla="*/ 1 h 457201"/>
                  <a:gd name="connsiteX11" fmla="*/ 1273813 w 2591887"/>
                  <a:gd name="connsiteY11" fmla="*/ 1 h 457201"/>
                  <a:gd name="connsiteX12" fmla="*/ 1273813 w 2591887"/>
                  <a:gd name="connsiteY12" fmla="*/ 2 h 457201"/>
                  <a:gd name="connsiteX13" fmla="*/ 0 w 2591887"/>
                  <a:gd name="connsiteY13" fmla="*/ 2 h 457201"/>
                  <a:gd name="connsiteX14" fmla="*/ 0 w 2591887"/>
                  <a:gd name="connsiteY14" fmla="*/ 32919 h 457201"/>
                  <a:gd name="connsiteX15" fmla="*/ 1273813 w 2591887"/>
                  <a:gd name="connsiteY15" fmla="*/ 32919 h 457201"/>
                  <a:gd name="connsiteX16" fmla="*/ 1273813 w 2591887"/>
                  <a:gd name="connsiteY16" fmla="*/ 457201 h 457201"/>
                  <a:gd name="connsiteX0" fmla="*/ 1273813 w 2591887"/>
                  <a:gd name="connsiteY0" fmla="*/ 438485 h 438485"/>
                  <a:gd name="connsiteX1" fmla="*/ 1306730 w 2591887"/>
                  <a:gd name="connsiteY1" fmla="*/ 435812 h 438485"/>
                  <a:gd name="connsiteX2" fmla="*/ 1306730 w 2591887"/>
                  <a:gd name="connsiteY2" fmla="*/ 32919 h 438485"/>
                  <a:gd name="connsiteX3" fmla="*/ 2558970 w 2591887"/>
                  <a:gd name="connsiteY3" fmla="*/ 32919 h 438485"/>
                  <a:gd name="connsiteX4" fmla="*/ 2558970 w 2591887"/>
                  <a:gd name="connsiteY4" fmla="*/ 411480 h 438485"/>
                  <a:gd name="connsiteX5" fmla="*/ 2591887 w 2591887"/>
                  <a:gd name="connsiteY5" fmla="*/ 411480 h 438485"/>
                  <a:gd name="connsiteX6" fmla="*/ 2591887 w 2591887"/>
                  <a:gd name="connsiteY6" fmla="*/ 0 h 438485"/>
                  <a:gd name="connsiteX7" fmla="*/ 2558970 w 2591887"/>
                  <a:gd name="connsiteY7" fmla="*/ 0 h 438485"/>
                  <a:gd name="connsiteX8" fmla="*/ 2558970 w 2591887"/>
                  <a:gd name="connsiteY8" fmla="*/ 2 h 438485"/>
                  <a:gd name="connsiteX9" fmla="*/ 1306730 w 2591887"/>
                  <a:gd name="connsiteY9" fmla="*/ 2 h 438485"/>
                  <a:gd name="connsiteX10" fmla="*/ 1306730 w 2591887"/>
                  <a:gd name="connsiteY10" fmla="*/ 1 h 438485"/>
                  <a:gd name="connsiteX11" fmla="*/ 1273813 w 2591887"/>
                  <a:gd name="connsiteY11" fmla="*/ 1 h 438485"/>
                  <a:gd name="connsiteX12" fmla="*/ 1273813 w 2591887"/>
                  <a:gd name="connsiteY12" fmla="*/ 2 h 438485"/>
                  <a:gd name="connsiteX13" fmla="*/ 0 w 2591887"/>
                  <a:gd name="connsiteY13" fmla="*/ 2 h 438485"/>
                  <a:gd name="connsiteX14" fmla="*/ 0 w 2591887"/>
                  <a:gd name="connsiteY14" fmla="*/ 32919 h 438485"/>
                  <a:gd name="connsiteX15" fmla="*/ 1273813 w 2591887"/>
                  <a:gd name="connsiteY15" fmla="*/ 32919 h 438485"/>
                  <a:gd name="connsiteX16" fmla="*/ 1273813 w 2591887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11480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  <a:gd name="connsiteX0" fmla="*/ 1273813 w 2594560"/>
                  <a:gd name="connsiteY0" fmla="*/ 438485 h 438485"/>
                  <a:gd name="connsiteX1" fmla="*/ 1306730 w 2594560"/>
                  <a:gd name="connsiteY1" fmla="*/ 435812 h 438485"/>
                  <a:gd name="connsiteX2" fmla="*/ 1306730 w 2594560"/>
                  <a:gd name="connsiteY2" fmla="*/ 32919 h 438485"/>
                  <a:gd name="connsiteX3" fmla="*/ 2558970 w 2594560"/>
                  <a:gd name="connsiteY3" fmla="*/ 32919 h 438485"/>
                  <a:gd name="connsiteX4" fmla="*/ 2558970 w 2594560"/>
                  <a:gd name="connsiteY4" fmla="*/ 427522 h 438485"/>
                  <a:gd name="connsiteX5" fmla="*/ 2594560 w 2594560"/>
                  <a:gd name="connsiteY5" fmla="*/ 427522 h 438485"/>
                  <a:gd name="connsiteX6" fmla="*/ 2591887 w 2594560"/>
                  <a:gd name="connsiteY6" fmla="*/ 0 h 438485"/>
                  <a:gd name="connsiteX7" fmla="*/ 2558970 w 2594560"/>
                  <a:gd name="connsiteY7" fmla="*/ 0 h 438485"/>
                  <a:gd name="connsiteX8" fmla="*/ 2558970 w 2594560"/>
                  <a:gd name="connsiteY8" fmla="*/ 2 h 438485"/>
                  <a:gd name="connsiteX9" fmla="*/ 1306730 w 2594560"/>
                  <a:gd name="connsiteY9" fmla="*/ 2 h 438485"/>
                  <a:gd name="connsiteX10" fmla="*/ 1306730 w 2594560"/>
                  <a:gd name="connsiteY10" fmla="*/ 1 h 438485"/>
                  <a:gd name="connsiteX11" fmla="*/ 1273813 w 2594560"/>
                  <a:gd name="connsiteY11" fmla="*/ 1 h 438485"/>
                  <a:gd name="connsiteX12" fmla="*/ 1273813 w 2594560"/>
                  <a:gd name="connsiteY12" fmla="*/ 2 h 438485"/>
                  <a:gd name="connsiteX13" fmla="*/ 0 w 2594560"/>
                  <a:gd name="connsiteY13" fmla="*/ 2 h 438485"/>
                  <a:gd name="connsiteX14" fmla="*/ 0 w 2594560"/>
                  <a:gd name="connsiteY14" fmla="*/ 32919 h 438485"/>
                  <a:gd name="connsiteX15" fmla="*/ 1273813 w 2594560"/>
                  <a:gd name="connsiteY15" fmla="*/ 32919 h 438485"/>
                  <a:gd name="connsiteX16" fmla="*/ 1273813 w 2594560"/>
                  <a:gd name="connsiteY16" fmla="*/ 438485 h 438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594560" h="438485">
                    <a:moveTo>
                      <a:pt x="1273813" y="438485"/>
                    </a:moveTo>
                    <a:lnTo>
                      <a:pt x="1306730" y="435812"/>
                    </a:lnTo>
                    <a:lnTo>
                      <a:pt x="1306730" y="32919"/>
                    </a:lnTo>
                    <a:lnTo>
                      <a:pt x="2558970" y="32919"/>
                    </a:lnTo>
                    <a:lnTo>
                      <a:pt x="2558970" y="427522"/>
                    </a:lnTo>
                    <a:lnTo>
                      <a:pt x="2594560" y="427522"/>
                    </a:lnTo>
                    <a:lnTo>
                      <a:pt x="2591887" y="0"/>
                    </a:lnTo>
                    <a:lnTo>
                      <a:pt x="2558970" y="0"/>
                    </a:lnTo>
                    <a:lnTo>
                      <a:pt x="2558970" y="2"/>
                    </a:lnTo>
                    <a:lnTo>
                      <a:pt x="1306730" y="2"/>
                    </a:lnTo>
                    <a:lnTo>
                      <a:pt x="1306730" y="1"/>
                    </a:lnTo>
                    <a:lnTo>
                      <a:pt x="1273813" y="1"/>
                    </a:lnTo>
                    <a:lnTo>
                      <a:pt x="1273813" y="2"/>
                    </a:lnTo>
                    <a:lnTo>
                      <a:pt x="0" y="2"/>
                    </a:lnTo>
                    <a:lnTo>
                      <a:pt x="0" y="32919"/>
                    </a:lnTo>
                    <a:lnTo>
                      <a:pt x="1273813" y="32919"/>
                    </a:lnTo>
                    <a:lnTo>
                      <a:pt x="1273813" y="438485"/>
                    </a:ln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ln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4" name="Oval 523"/>
              <p:cNvSpPr/>
              <p:nvPr/>
            </p:nvSpPr>
            <p:spPr>
              <a:xfrm>
                <a:off x="2108043" y="1368018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50" name="Rectangle 1049"/>
            <p:cNvSpPr/>
            <p:nvPr/>
          </p:nvSpPr>
          <p:spPr>
            <a:xfrm flipH="1">
              <a:off x="8302772" y="4122986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74" name="C"/>
          <p:cNvGrpSpPr/>
          <p:nvPr/>
        </p:nvGrpSpPr>
        <p:grpSpPr>
          <a:xfrm>
            <a:off x="3970693" y="1098735"/>
            <a:ext cx="5173307" cy="2986758"/>
            <a:chOff x="3970693" y="1098735"/>
            <a:chExt cx="5173307" cy="2986758"/>
          </a:xfrm>
        </p:grpSpPr>
        <p:sp>
          <p:nvSpPr>
            <p:cNvPr id="910" name="Freeform 909"/>
            <p:cNvSpPr/>
            <p:nvPr/>
          </p:nvSpPr>
          <p:spPr>
            <a:xfrm rot="5400000" flipH="1">
              <a:off x="4704525" y="364903"/>
              <a:ext cx="2743200" cy="4210863"/>
            </a:xfrm>
            <a:custGeom>
              <a:avLst/>
              <a:gdLst>
                <a:gd name="connsiteX0" fmla="*/ 2743200 w 2743200"/>
                <a:gd name="connsiteY0" fmla="*/ 4210863 h 4210863"/>
                <a:gd name="connsiteX1" fmla="*/ 2743200 w 2743200"/>
                <a:gd name="connsiteY1" fmla="*/ 4177946 h 4210863"/>
                <a:gd name="connsiteX2" fmla="*/ 34282 w 2743200"/>
                <a:gd name="connsiteY2" fmla="*/ 4177946 h 4210863"/>
                <a:gd name="connsiteX3" fmla="*/ 34282 w 2743200"/>
                <a:gd name="connsiteY3" fmla="*/ 0 h 4210863"/>
                <a:gd name="connsiteX4" fmla="*/ 1365 w 2743200"/>
                <a:gd name="connsiteY4" fmla="*/ 0 h 4210863"/>
                <a:gd name="connsiteX5" fmla="*/ 1365 w 2743200"/>
                <a:gd name="connsiteY5" fmla="*/ 4177946 h 4210863"/>
                <a:gd name="connsiteX6" fmla="*/ 0 w 2743200"/>
                <a:gd name="connsiteY6" fmla="*/ 4177946 h 4210863"/>
                <a:gd name="connsiteX7" fmla="*/ 0 w 2743200"/>
                <a:gd name="connsiteY7" fmla="*/ 4210863 h 4210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3200" h="4210863">
                  <a:moveTo>
                    <a:pt x="2743200" y="4210863"/>
                  </a:moveTo>
                  <a:lnTo>
                    <a:pt x="2743200" y="4177946"/>
                  </a:lnTo>
                  <a:lnTo>
                    <a:pt x="34282" y="4177946"/>
                  </a:lnTo>
                  <a:lnTo>
                    <a:pt x="34282" y="0"/>
                  </a:lnTo>
                  <a:lnTo>
                    <a:pt x="1365" y="0"/>
                  </a:lnTo>
                  <a:lnTo>
                    <a:pt x="1365" y="4177946"/>
                  </a:lnTo>
                  <a:lnTo>
                    <a:pt x="0" y="4177946"/>
                  </a:lnTo>
                  <a:lnTo>
                    <a:pt x="0" y="4210863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8" name="Rectangle 247"/>
            <p:cNvSpPr/>
            <p:nvPr/>
          </p:nvSpPr>
          <p:spPr>
            <a:xfrm flipH="1">
              <a:off x="8237015" y="3162163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68" name="B"/>
          <p:cNvGrpSpPr/>
          <p:nvPr/>
        </p:nvGrpSpPr>
        <p:grpSpPr>
          <a:xfrm>
            <a:off x="2671666" y="1097787"/>
            <a:ext cx="6472334" cy="2167355"/>
            <a:chOff x="2671666" y="1097787"/>
            <a:chExt cx="6472334" cy="2167355"/>
          </a:xfrm>
        </p:grpSpPr>
        <p:sp>
          <p:nvSpPr>
            <p:cNvPr id="247" name="Rectangle 246"/>
            <p:cNvSpPr/>
            <p:nvPr/>
          </p:nvSpPr>
          <p:spPr>
            <a:xfrm flipH="1">
              <a:off x="8237015" y="234181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68" name="Freeform 767"/>
            <p:cNvSpPr/>
            <p:nvPr/>
          </p:nvSpPr>
          <p:spPr>
            <a:xfrm flipH="1">
              <a:off x="2671666" y="1097787"/>
              <a:ext cx="5497792" cy="1663386"/>
            </a:xfrm>
            <a:custGeom>
              <a:avLst/>
              <a:gdLst>
                <a:gd name="connsiteX0" fmla="*/ 5497792 w 5497792"/>
                <a:gd name="connsiteY0" fmla="*/ 0 h 1663386"/>
                <a:gd name="connsiteX1" fmla="*/ 5464875 w 5497792"/>
                <a:gd name="connsiteY1" fmla="*/ 0 h 1663386"/>
                <a:gd name="connsiteX2" fmla="*/ 5464875 w 5497792"/>
                <a:gd name="connsiteY2" fmla="*/ 1630469 h 1663386"/>
                <a:gd name="connsiteX3" fmla="*/ 0 w 5497792"/>
                <a:gd name="connsiteY3" fmla="*/ 1630469 h 1663386"/>
                <a:gd name="connsiteX4" fmla="*/ 0 w 5497792"/>
                <a:gd name="connsiteY4" fmla="*/ 1663386 h 1663386"/>
                <a:gd name="connsiteX5" fmla="*/ 5486400 w 5497792"/>
                <a:gd name="connsiteY5" fmla="*/ 1663386 h 1663386"/>
                <a:gd name="connsiteX6" fmla="*/ 5486400 w 5497792"/>
                <a:gd name="connsiteY6" fmla="*/ 1645920 h 1663386"/>
                <a:gd name="connsiteX7" fmla="*/ 5497792 w 5497792"/>
                <a:gd name="connsiteY7" fmla="*/ 1645920 h 1663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497792" h="1663386">
                  <a:moveTo>
                    <a:pt x="5497792" y="0"/>
                  </a:moveTo>
                  <a:lnTo>
                    <a:pt x="5464875" y="0"/>
                  </a:lnTo>
                  <a:lnTo>
                    <a:pt x="5464875" y="1630469"/>
                  </a:lnTo>
                  <a:lnTo>
                    <a:pt x="0" y="1630469"/>
                  </a:lnTo>
                  <a:lnTo>
                    <a:pt x="0" y="1663386"/>
                  </a:lnTo>
                  <a:lnTo>
                    <a:pt x="5486400" y="1663386"/>
                  </a:lnTo>
                  <a:lnTo>
                    <a:pt x="5486400" y="1645920"/>
                  </a:lnTo>
                  <a:lnTo>
                    <a:pt x="5497792" y="1645920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nd at Transformer"/>
          <p:cNvGrpSpPr/>
          <p:nvPr/>
        </p:nvGrpSpPr>
        <p:grpSpPr>
          <a:xfrm>
            <a:off x="460271" y="1368018"/>
            <a:ext cx="453103" cy="1407909"/>
            <a:chOff x="460271" y="1368018"/>
            <a:chExt cx="453103" cy="1407909"/>
          </a:xfrm>
        </p:grpSpPr>
        <p:grpSp>
          <p:nvGrpSpPr>
            <p:cNvPr id="65" name="Group 64"/>
            <p:cNvGrpSpPr/>
            <p:nvPr/>
          </p:nvGrpSpPr>
          <p:grpSpPr>
            <a:xfrm>
              <a:off x="460271" y="1414193"/>
              <a:ext cx="409983" cy="1361734"/>
              <a:chOff x="460271" y="1414193"/>
              <a:chExt cx="409983" cy="1361734"/>
            </a:xfrm>
          </p:grpSpPr>
          <p:sp>
            <p:nvSpPr>
              <p:cNvPr id="522" name="Rounded Rectangle 1032"/>
              <p:cNvSpPr/>
              <p:nvPr/>
            </p:nvSpPr>
            <p:spPr>
              <a:xfrm>
                <a:off x="517752" y="1414193"/>
                <a:ext cx="352502" cy="1152452"/>
              </a:xfrm>
              <a:custGeom>
                <a:avLst/>
                <a:gdLst>
                  <a:gd name="connsiteX0" fmla="*/ 0 w 457200"/>
                  <a:gd name="connsiteY0" fmla="*/ 217252 h 1324861"/>
                  <a:gd name="connsiteX1" fmla="*/ 217252 w 457200"/>
                  <a:gd name="connsiteY1" fmla="*/ 0 h 1324861"/>
                  <a:gd name="connsiteX2" fmla="*/ 239948 w 457200"/>
                  <a:gd name="connsiteY2" fmla="*/ 0 h 1324861"/>
                  <a:gd name="connsiteX3" fmla="*/ 457200 w 457200"/>
                  <a:gd name="connsiteY3" fmla="*/ 217252 h 1324861"/>
                  <a:gd name="connsiteX4" fmla="*/ 457200 w 457200"/>
                  <a:gd name="connsiteY4" fmla="*/ 1107609 h 1324861"/>
                  <a:gd name="connsiteX5" fmla="*/ 239948 w 457200"/>
                  <a:gd name="connsiteY5" fmla="*/ 1324861 h 1324861"/>
                  <a:gd name="connsiteX6" fmla="*/ 217252 w 457200"/>
                  <a:gd name="connsiteY6" fmla="*/ 1324861 h 1324861"/>
                  <a:gd name="connsiteX7" fmla="*/ 0 w 457200"/>
                  <a:gd name="connsiteY7" fmla="*/ 1107609 h 1324861"/>
                  <a:gd name="connsiteX8" fmla="*/ 0 w 457200"/>
                  <a:gd name="connsiteY8" fmla="*/ 217252 h 1324861"/>
                  <a:gd name="connsiteX0" fmla="*/ 457200 w 548640"/>
                  <a:gd name="connsiteY0" fmla="*/ 1107609 h 1324861"/>
                  <a:gd name="connsiteX1" fmla="*/ 239948 w 548640"/>
                  <a:gd name="connsiteY1" fmla="*/ 1324861 h 1324861"/>
                  <a:gd name="connsiteX2" fmla="*/ 217252 w 548640"/>
                  <a:gd name="connsiteY2" fmla="*/ 1324861 h 1324861"/>
                  <a:gd name="connsiteX3" fmla="*/ 0 w 548640"/>
                  <a:gd name="connsiteY3" fmla="*/ 1107609 h 1324861"/>
                  <a:gd name="connsiteX4" fmla="*/ 0 w 548640"/>
                  <a:gd name="connsiteY4" fmla="*/ 217252 h 1324861"/>
                  <a:gd name="connsiteX5" fmla="*/ 217252 w 548640"/>
                  <a:gd name="connsiteY5" fmla="*/ 0 h 1324861"/>
                  <a:gd name="connsiteX6" fmla="*/ 239948 w 548640"/>
                  <a:gd name="connsiteY6" fmla="*/ 0 h 1324861"/>
                  <a:gd name="connsiteX7" fmla="*/ 457200 w 548640"/>
                  <a:gd name="connsiteY7" fmla="*/ 217252 h 1324861"/>
                  <a:gd name="connsiteX8" fmla="*/ 548640 w 548640"/>
                  <a:gd name="connsiteY8" fmla="*/ 1199049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7" fmla="*/ 457200 w 457200"/>
                  <a:gd name="connsiteY7" fmla="*/ 217252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0" fmla="*/ 239948 w 239948"/>
                  <a:gd name="connsiteY0" fmla="*/ 1324861 h 1324861"/>
                  <a:gd name="connsiteX1" fmla="*/ 217252 w 239948"/>
                  <a:gd name="connsiteY1" fmla="*/ 1324861 h 1324861"/>
                  <a:gd name="connsiteX2" fmla="*/ 0 w 239948"/>
                  <a:gd name="connsiteY2" fmla="*/ 1107609 h 1324861"/>
                  <a:gd name="connsiteX3" fmla="*/ 0 w 239948"/>
                  <a:gd name="connsiteY3" fmla="*/ 217252 h 1324861"/>
                  <a:gd name="connsiteX4" fmla="*/ 217252 w 239948"/>
                  <a:gd name="connsiteY4" fmla="*/ 0 h 1324861"/>
                  <a:gd name="connsiteX5" fmla="*/ 239948 w 239948"/>
                  <a:gd name="connsiteY5" fmla="*/ 0 h 1324861"/>
                  <a:gd name="connsiteX0" fmla="*/ 239948 w 239948"/>
                  <a:gd name="connsiteY0" fmla="*/ 1324861 h 1324861"/>
                  <a:gd name="connsiteX1" fmla="*/ 0 w 239948"/>
                  <a:gd name="connsiteY1" fmla="*/ 1107609 h 1324861"/>
                  <a:gd name="connsiteX2" fmla="*/ 0 w 239948"/>
                  <a:gd name="connsiteY2" fmla="*/ 217252 h 1324861"/>
                  <a:gd name="connsiteX3" fmla="*/ 217252 w 239948"/>
                  <a:gd name="connsiteY3" fmla="*/ 0 h 1324861"/>
                  <a:gd name="connsiteX4" fmla="*/ 239948 w 239948"/>
                  <a:gd name="connsiteY4" fmla="*/ 0 h 1324861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356299 h 1356299"/>
                  <a:gd name="connsiteX1" fmla="*/ 97017 w 239948"/>
                  <a:gd name="connsiteY1" fmla="*/ 25453 h 1356299"/>
                  <a:gd name="connsiteX2" fmla="*/ 217252 w 239948"/>
                  <a:gd name="connsiteY2" fmla="*/ 248690 h 1356299"/>
                  <a:gd name="connsiteX3" fmla="*/ 239948 w 239948"/>
                  <a:gd name="connsiteY3" fmla="*/ 248690 h 1356299"/>
                  <a:gd name="connsiteX0" fmla="*/ 0 w 239948"/>
                  <a:gd name="connsiteY0" fmla="*/ 1107609 h 1107609"/>
                  <a:gd name="connsiteX1" fmla="*/ 81494 w 239948"/>
                  <a:gd name="connsiteY1" fmla="*/ 143833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256527 h 1256527"/>
                  <a:gd name="connsiteX1" fmla="*/ 81494 w 239948"/>
                  <a:gd name="connsiteY1" fmla="*/ 292751 h 1256527"/>
                  <a:gd name="connsiteX2" fmla="*/ 217252 w 239948"/>
                  <a:gd name="connsiteY2" fmla="*/ 148918 h 1256527"/>
                  <a:gd name="connsiteX3" fmla="*/ 239948 w 239948"/>
                  <a:gd name="connsiteY3" fmla="*/ 148918 h 1256527"/>
                  <a:gd name="connsiteX0" fmla="*/ 0 w 239948"/>
                  <a:gd name="connsiteY0" fmla="*/ 1594391 h 1594391"/>
                  <a:gd name="connsiteX1" fmla="*/ 65971 w 239948"/>
                  <a:gd name="connsiteY1" fmla="*/ 190129 h 1594391"/>
                  <a:gd name="connsiteX2" fmla="*/ 217252 w 239948"/>
                  <a:gd name="connsiteY2" fmla="*/ 486782 h 1594391"/>
                  <a:gd name="connsiteX3" fmla="*/ 239948 w 239948"/>
                  <a:gd name="connsiteY3" fmla="*/ 486782 h 1594391"/>
                  <a:gd name="connsiteX0" fmla="*/ 0 w 239948"/>
                  <a:gd name="connsiteY0" fmla="*/ 1450847 h 1450847"/>
                  <a:gd name="connsiteX1" fmla="*/ 65971 w 239948"/>
                  <a:gd name="connsiteY1" fmla="*/ 46585 h 1450847"/>
                  <a:gd name="connsiteX2" fmla="*/ 239948 w 239948"/>
                  <a:gd name="connsiteY2" fmla="*/ 343238 h 1450847"/>
                  <a:gd name="connsiteX0" fmla="*/ 0 w 239948"/>
                  <a:gd name="connsiteY0" fmla="*/ 1918947 h 1918947"/>
                  <a:gd name="connsiteX1" fmla="*/ 65971 w 239948"/>
                  <a:gd name="connsiteY1" fmla="*/ 74199 h 1918947"/>
                  <a:gd name="connsiteX2" fmla="*/ 239948 w 239948"/>
                  <a:gd name="connsiteY2" fmla="*/ 370852 h 1918947"/>
                  <a:gd name="connsiteX0" fmla="*/ 95 w 240043"/>
                  <a:gd name="connsiteY0" fmla="*/ 1918947 h 1918947"/>
                  <a:gd name="connsiteX1" fmla="*/ 66066 w 240043"/>
                  <a:gd name="connsiteY1" fmla="*/ 74199 h 1918947"/>
                  <a:gd name="connsiteX2" fmla="*/ 240043 w 240043"/>
                  <a:gd name="connsiteY2" fmla="*/ 370852 h 1918947"/>
                  <a:gd name="connsiteX0" fmla="*/ 109 w 240057"/>
                  <a:gd name="connsiteY0" fmla="*/ 1823030 h 1823030"/>
                  <a:gd name="connsiteX1" fmla="*/ 62199 w 240057"/>
                  <a:gd name="connsiteY1" fmla="*/ 88400 h 1823030"/>
                  <a:gd name="connsiteX2" fmla="*/ 240057 w 240057"/>
                  <a:gd name="connsiteY2" fmla="*/ 274935 h 1823030"/>
                  <a:gd name="connsiteX0" fmla="*/ 58638 w 188440"/>
                  <a:gd name="connsiteY0" fmla="*/ 5711013 h 5711013"/>
                  <a:gd name="connsiteX1" fmla="*/ 10582 w 188440"/>
                  <a:gd name="connsiteY1" fmla="*/ 88404 h 5711013"/>
                  <a:gd name="connsiteX2" fmla="*/ 188440 w 188440"/>
                  <a:gd name="connsiteY2" fmla="*/ 274939 h 5711013"/>
                  <a:gd name="connsiteX0" fmla="*/ 88054 w 217856"/>
                  <a:gd name="connsiteY0" fmla="*/ 5711013 h 5711013"/>
                  <a:gd name="connsiteX1" fmla="*/ 39998 w 217856"/>
                  <a:gd name="connsiteY1" fmla="*/ 88404 h 5711013"/>
                  <a:gd name="connsiteX2" fmla="*/ 217856 w 217856"/>
                  <a:gd name="connsiteY2" fmla="*/ 274939 h 5711013"/>
                  <a:gd name="connsiteX0" fmla="*/ 88054 w 217856"/>
                  <a:gd name="connsiteY0" fmla="*/ 6017927 h 6017927"/>
                  <a:gd name="connsiteX1" fmla="*/ 39998 w 217856"/>
                  <a:gd name="connsiteY1" fmla="*/ 395318 h 6017927"/>
                  <a:gd name="connsiteX2" fmla="*/ 217856 w 217856"/>
                  <a:gd name="connsiteY2" fmla="*/ 581853 h 6017927"/>
                  <a:gd name="connsiteX0" fmla="*/ 57436 w 187238"/>
                  <a:gd name="connsiteY0" fmla="*/ 5442209 h 5442209"/>
                  <a:gd name="connsiteX1" fmla="*/ 47692 w 187238"/>
                  <a:gd name="connsiteY1" fmla="*/ 1308612 h 5442209"/>
                  <a:gd name="connsiteX2" fmla="*/ 187238 w 187238"/>
                  <a:gd name="connsiteY2" fmla="*/ 6135 h 5442209"/>
                  <a:gd name="connsiteX0" fmla="*/ 31979 w 161781"/>
                  <a:gd name="connsiteY0" fmla="*/ 5442209 h 5442209"/>
                  <a:gd name="connsiteX1" fmla="*/ 22235 w 161781"/>
                  <a:gd name="connsiteY1" fmla="*/ 1308612 h 5442209"/>
                  <a:gd name="connsiteX2" fmla="*/ 161781 w 161781"/>
                  <a:gd name="connsiteY2" fmla="*/ 6135 h 5442209"/>
                  <a:gd name="connsiteX0" fmla="*/ 31979 w 161781"/>
                  <a:gd name="connsiteY0" fmla="*/ 5451193 h 5451193"/>
                  <a:gd name="connsiteX1" fmla="*/ 22235 w 161781"/>
                  <a:gd name="connsiteY1" fmla="*/ 1317596 h 5451193"/>
                  <a:gd name="connsiteX2" fmla="*/ 161781 w 161781"/>
                  <a:gd name="connsiteY2" fmla="*/ 15119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36073 h 5436073"/>
                  <a:gd name="connsiteX1" fmla="*/ 22235 w 190515"/>
                  <a:gd name="connsiteY1" fmla="*/ 1302476 h 5436073"/>
                  <a:gd name="connsiteX2" fmla="*/ 190515 w 190515"/>
                  <a:gd name="connsiteY2" fmla="*/ 0 h 5436073"/>
                  <a:gd name="connsiteX0" fmla="*/ 74493 w 233029"/>
                  <a:gd name="connsiteY0" fmla="*/ 5436073 h 5436073"/>
                  <a:gd name="connsiteX1" fmla="*/ 14866 w 233029"/>
                  <a:gd name="connsiteY1" fmla="*/ 1355018 h 5436073"/>
                  <a:gd name="connsiteX2" fmla="*/ 233029 w 233029"/>
                  <a:gd name="connsiteY2" fmla="*/ 0 h 5436073"/>
                  <a:gd name="connsiteX0" fmla="*/ 80070 w 238606"/>
                  <a:gd name="connsiteY0" fmla="*/ 5436073 h 5436073"/>
                  <a:gd name="connsiteX1" fmla="*/ 20443 w 238606"/>
                  <a:gd name="connsiteY1" fmla="*/ 1355018 h 5436073"/>
                  <a:gd name="connsiteX2" fmla="*/ 238606 w 238606"/>
                  <a:gd name="connsiteY2" fmla="*/ 0 h 5436073"/>
                  <a:gd name="connsiteX0" fmla="*/ 67336 w 225872"/>
                  <a:gd name="connsiteY0" fmla="*/ 5529697 h 5529697"/>
                  <a:gd name="connsiteX1" fmla="*/ 22309 w 225872"/>
                  <a:gd name="connsiteY1" fmla="*/ 765618 h 5529697"/>
                  <a:gd name="connsiteX2" fmla="*/ 225872 w 225872"/>
                  <a:gd name="connsiteY2" fmla="*/ 93624 h 5529697"/>
                  <a:gd name="connsiteX0" fmla="*/ 54361 w 212897"/>
                  <a:gd name="connsiteY0" fmla="*/ 5436073 h 5436073"/>
                  <a:gd name="connsiteX1" fmla="*/ 9334 w 212897"/>
                  <a:gd name="connsiteY1" fmla="*/ 671994 h 5436073"/>
                  <a:gd name="connsiteX2" fmla="*/ 212897 w 212897"/>
                  <a:gd name="connsiteY2" fmla="*/ 0 h 5436073"/>
                  <a:gd name="connsiteX0" fmla="*/ 33904 w 192440"/>
                  <a:gd name="connsiteY0" fmla="*/ 5436073 h 5436073"/>
                  <a:gd name="connsiteX1" fmla="*/ 11994 w 192440"/>
                  <a:gd name="connsiteY1" fmla="*/ 671994 h 5436073"/>
                  <a:gd name="connsiteX2" fmla="*/ 192440 w 192440"/>
                  <a:gd name="connsiteY2" fmla="*/ 0 h 5436073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8309 w 177112"/>
                  <a:gd name="connsiteY0" fmla="*/ 5583186 h 5583186"/>
                  <a:gd name="connsiteX1" fmla="*/ 7615 w 177112"/>
                  <a:gd name="connsiteY1" fmla="*/ 1628227 h 5583186"/>
                  <a:gd name="connsiteX2" fmla="*/ 177112 w 177112"/>
                  <a:gd name="connsiteY2" fmla="*/ 0 h 5583186"/>
                  <a:gd name="connsiteX0" fmla="*/ 22865 w 171668"/>
                  <a:gd name="connsiteY0" fmla="*/ 5583186 h 5583186"/>
                  <a:gd name="connsiteX1" fmla="*/ 2171 w 171668"/>
                  <a:gd name="connsiteY1" fmla="*/ 1628227 h 5583186"/>
                  <a:gd name="connsiteX2" fmla="*/ 171668 w 171668"/>
                  <a:gd name="connsiteY2" fmla="*/ 0 h 5583186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3517 w 173537"/>
                  <a:gd name="connsiteY0" fmla="*/ 4900162 h 4900162"/>
                  <a:gd name="connsiteX1" fmla="*/ 4040 w 173537"/>
                  <a:gd name="connsiteY1" fmla="*/ 1628227 h 4900162"/>
                  <a:gd name="connsiteX2" fmla="*/ 173537 w 173537"/>
                  <a:gd name="connsiteY2" fmla="*/ 0 h 4900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537" h="4900162">
                    <a:moveTo>
                      <a:pt x="23517" y="4900162"/>
                    </a:moveTo>
                    <a:cubicBezTo>
                      <a:pt x="21577" y="4211833"/>
                      <a:pt x="-11230" y="2507967"/>
                      <a:pt x="4040" y="1628227"/>
                    </a:cubicBezTo>
                    <a:cubicBezTo>
                      <a:pt x="19310" y="748487"/>
                      <a:pt x="35170" y="411057"/>
                      <a:pt x="173537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Isosceles Triangle 522"/>
              <p:cNvSpPr/>
              <p:nvPr/>
            </p:nvSpPr>
            <p:spPr>
              <a:xfrm flipV="1">
                <a:off x="460271" y="2572611"/>
                <a:ext cx="209205" cy="203316"/>
              </a:xfrm>
              <a:prstGeom prst="triangle">
                <a:avLst/>
              </a:prstGeom>
              <a:pattFill prst="dkHorz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5" name="Oval 524"/>
            <p:cNvSpPr/>
            <p:nvPr/>
          </p:nvSpPr>
          <p:spPr>
            <a:xfrm>
              <a:off x="814619" y="1368018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Black at PTs"/>
          <p:cNvGrpSpPr/>
          <p:nvPr/>
        </p:nvGrpSpPr>
        <p:grpSpPr>
          <a:xfrm>
            <a:off x="2937147" y="4695006"/>
            <a:ext cx="3538825" cy="1172394"/>
            <a:chOff x="2937147" y="4695006"/>
            <a:chExt cx="3538825" cy="1172394"/>
          </a:xfrm>
        </p:grpSpPr>
        <p:sp>
          <p:nvSpPr>
            <p:cNvPr id="971" name="Rectangle 970"/>
            <p:cNvSpPr/>
            <p:nvPr/>
          </p:nvSpPr>
          <p:spPr>
            <a:xfrm>
              <a:off x="3734165" y="4808305"/>
              <a:ext cx="36576" cy="10058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Black at PTs"/>
            <p:cNvGrpSpPr/>
            <p:nvPr/>
          </p:nvGrpSpPr>
          <p:grpSpPr>
            <a:xfrm>
              <a:off x="2937147" y="4695006"/>
              <a:ext cx="3538825" cy="1172394"/>
              <a:chOff x="2937147" y="4695006"/>
              <a:chExt cx="3538825" cy="1172394"/>
            </a:xfrm>
          </p:grpSpPr>
          <p:sp>
            <p:nvSpPr>
              <p:cNvPr id="972" name="Oval 971"/>
              <p:cNvSpPr/>
              <p:nvPr/>
            </p:nvSpPr>
            <p:spPr>
              <a:xfrm>
                <a:off x="3703076" y="5757201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3" name="Oval 972"/>
              <p:cNvSpPr/>
              <p:nvPr/>
            </p:nvSpPr>
            <p:spPr>
              <a:xfrm>
                <a:off x="3703076" y="4777320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" name="Black at PTs"/>
              <p:cNvGrpSpPr/>
              <p:nvPr/>
            </p:nvGrpSpPr>
            <p:grpSpPr>
              <a:xfrm>
                <a:off x="2937147" y="4695006"/>
                <a:ext cx="3538825" cy="1172394"/>
                <a:chOff x="2937147" y="4695006"/>
                <a:chExt cx="3538825" cy="1172394"/>
              </a:xfrm>
            </p:grpSpPr>
            <p:sp>
              <p:nvSpPr>
                <p:cNvPr id="970" name="Rectangle 969"/>
                <p:cNvSpPr/>
                <p:nvPr/>
              </p:nvSpPr>
              <p:spPr>
                <a:xfrm>
                  <a:off x="4490204" y="4819749"/>
                  <a:ext cx="36576" cy="100584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4685947" y="4826906"/>
                  <a:ext cx="36576" cy="100584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8" name="Oval 967"/>
                <p:cNvSpPr/>
                <p:nvPr/>
              </p:nvSpPr>
              <p:spPr>
                <a:xfrm>
                  <a:off x="4459115" y="5768645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6" name="Black at PTs"/>
                <p:cNvGrpSpPr/>
                <p:nvPr/>
              </p:nvGrpSpPr>
              <p:grpSpPr>
                <a:xfrm>
                  <a:off x="2937147" y="4695006"/>
                  <a:ext cx="3538825" cy="1137740"/>
                  <a:chOff x="2937147" y="4695006"/>
                  <a:chExt cx="3538825" cy="1137740"/>
                </a:xfrm>
              </p:grpSpPr>
              <p:sp>
                <p:nvSpPr>
                  <p:cNvPr id="966" name="Oval 965"/>
                  <p:cNvSpPr/>
                  <p:nvPr/>
                </p:nvSpPr>
                <p:spPr>
                  <a:xfrm>
                    <a:off x="4654857" y="4788765"/>
                    <a:ext cx="98755" cy="9875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9" name="Oval 968"/>
                  <p:cNvSpPr/>
                  <p:nvPr/>
                </p:nvSpPr>
                <p:spPr>
                  <a:xfrm>
                    <a:off x="4459115" y="4788764"/>
                    <a:ext cx="98755" cy="98755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6" name="Black at PTs"/>
                  <p:cNvGrpSpPr/>
                  <p:nvPr/>
                </p:nvGrpSpPr>
                <p:grpSpPr>
                  <a:xfrm>
                    <a:off x="2937147" y="4695006"/>
                    <a:ext cx="3538825" cy="1137740"/>
                    <a:chOff x="2937147" y="4695006"/>
                    <a:chExt cx="3538825" cy="1137740"/>
                  </a:xfrm>
                </p:grpSpPr>
                <p:sp>
                  <p:nvSpPr>
                    <p:cNvPr id="965" name="Freeform 964"/>
                    <p:cNvSpPr/>
                    <p:nvPr/>
                  </p:nvSpPr>
                  <p:spPr>
                    <a:xfrm>
                      <a:off x="2937147" y="4695006"/>
                      <a:ext cx="3514889" cy="1137740"/>
                    </a:xfrm>
                    <a:custGeom>
                      <a:avLst/>
                      <a:gdLst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1066911 w 1901398"/>
                        <a:gd name="connsiteY19" fmla="*/ 163993 h 1137740"/>
                        <a:gd name="connsiteX20" fmla="*/ 1066911 w 1901398"/>
                        <a:gd name="connsiteY20" fmla="*/ 165252 h 1137740"/>
                        <a:gd name="connsiteX21" fmla="*/ 609711 w 1901398"/>
                        <a:gd name="connsiteY21" fmla="*/ 165252 h 1137740"/>
                        <a:gd name="connsiteX22" fmla="*/ 609711 w 1901398"/>
                        <a:gd name="connsiteY22" fmla="*/ 154285 h 1137740"/>
                        <a:gd name="connsiteX23" fmla="*/ 583636 w 1901398"/>
                        <a:gd name="connsiteY23" fmla="*/ 87218 h 1137740"/>
                        <a:gd name="connsiteX24" fmla="*/ 508687 w 1901398"/>
                        <a:gd name="connsiteY24" fmla="*/ 41560 h 1137740"/>
                        <a:gd name="connsiteX25" fmla="*/ 379503 w 1901398"/>
                        <a:gd name="connsiteY25" fmla="*/ 40878 h 1137740"/>
                        <a:gd name="connsiteX26" fmla="*/ 275769 w 1901398"/>
                        <a:gd name="connsiteY26" fmla="*/ 152325 h 1137740"/>
                        <a:gd name="connsiteX27" fmla="*/ 274320 w 1901398"/>
                        <a:gd name="connsiteY27" fmla="*/ 152325 h 1137740"/>
                        <a:gd name="connsiteX28" fmla="*/ 274320 w 1901398"/>
                        <a:gd name="connsiteY28" fmla="*/ 156063 h 1137740"/>
                        <a:gd name="connsiteX29" fmla="*/ 36576 w 1901398"/>
                        <a:gd name="connsiteY29" fmla="*/ 156063 h 1137740"/>
                        <a:gd name="connsiteX30" fmla="*/ 36576 w 1901398"/>
                        <a:gd name="connsiteY30" fmla="*/ 1101164 h 1137740"/>
                        <a:gd name="connsiteX31" fmla="*/ 252159 w 1901398"/>
                        <a:gd name="connsiteY31" fmla="*/ 1101164 h 1137740"/>
                        <a:gd name="connsiteX32" fmla="*/ 276451 w 1901398"/>
                        <a:gd name="connsiteY32" fmla="*/ 1038864 h 1137740"/>
                        <a:gd name="connsiteX33" fmla="*/ 363446 w 1901398"/>
                        <a:gd name="connsiteY33" fmla="*/ 982689 h 1137740"/>
                        <a:gd name="connsiteX34" fmla="*/ 444484 w 1901398"/>
                        <a:gd name="connsiteY34" fmla="*/ 970012 h 1137740"/>
                        <a:gd name="connsiteX35" fmla="*/ 525260 w 1901398"/>
                        <a:gd name="connsiteY35" fmla="*/ 983634 h 1137740"/>
                        <a:gd name="connsiteX36" fmla="*/ 611553 w 1901398"/>
                        <a:gd name="connsiteY36" fmla="*/ 1041339 h 1137740"/>
                        <a:gd name="connsiteX37" fmla="*/ 632183 w 1901398"/>
                        <a:gd name="connsiteY37" fmla="*/ 1098684 h 1137740"/>
                        <a:gd name="connsiteX38" fmla="*/ 1063140 w 1901398"/>
                        <a:gd name="connsiteY38" fmla="*/ 1098684 h 1137740"/>
                        <a:gd name="connsiteX39" fmla="*/ 1081915 w 1901398"/>
                        <a:gd name="connsiteY39" fmla="*/ 1050532 h 1137740"/>
                        <a:gd name="connsiteX40" fmla="*/ 1168910 w 1901398"/>
                        <a:gd name="connsiteY40" fmla="*/ 994357 h 1137740"/>
                        <a:gd name="connsiteX41" fmla="*/ 1249949 w 1901398"/>
                        <a:gd name="connsiteY41" fmla="*/ 981680 h 1137740"/>
                        <a:gd name="connsiteX42" fmla="*/ 1330724 w 1901398"/>
                        <a:gd name="connsiteY42" fmla="*/ 995302 h 1137740"/>
                        <a:gd name="connsiteX43" fmla="*/ 1413207 w 1901398"/>
                        <a:gd name="connsiteY43" fmla="*/ 1043482 h 1137740"/>
                        <a:gd name="connsiteX44" fmla="*/ 1444198 w 1901398"/>
                        <a:gd name="connsiteY44" fmla="*/ 1101164 h 1137740"/>
                        <a:gd name="connsiteX45" fmla="*/ 1901398 w 1901398"/>
                        <a:gd name="connsiteY45" fmla="*/ 1101164 h 1137740"/>
                        <a:gd name="connsiteX46" fmla="*/ 1901398 w 1901398"/>
                        <a:gd name="connsiteY46" fmla="*/ 1137740 h 1137740"/>
                        <a:gd name="connsiteX47" fmla="*/ 1444198 w 1901398"/>
                        <a:gd name="connsiteY47" fmla="*/ 1137740 h 1137740"/>
                        <a:gd name="connsiteX48" fmla="*/ 1444198 w 1901398"/>
                        <a:gd name="connsiteY48" fmla="*/ 1137498 h 1137740"/>
                        <a:gd name="connsiteX49" fmla="*/ 1415574 w 1901398"/>
                        <a:gd name="connsiteY49" fmla="*/ 1136987 h 1137740"/>
                        <a:gd name="connsiteX50" fmla="*/ 1314151 w 1901398"/>
                        <a:gd name="connsiteY50" fmla="*/ 1023236 h 1137740"/>
                        <a:gd name="connsiteX51" fmla="*/ 1184967 w 1901398"/>
                        <a:gd name="connsiteY51" fmla="*/ 1022554 h 1137740"/>
                        <a:gd name="connsiteX52" fmla="*/ 1081233 w 1901398"/>
                        <a:gd name="connsiteY52" fmla="*/ 1134001 h 1137740"/>
                        <a:gd name="connsiteX53" fmla="*/ 1066911 w 1901398"/>
                        <a:gd name="connsiteY53" fmla="*/ 1134001 h 1137740"/>
                        <a:gd name="connsiteX54" fmla="*/ 1066911 w 1901398"/>
                        <a:gd name="connsiteY54" fmla="*/ 1135260 h 1137740"/>
                        <a:gd name="connsiteX55" fmla="*/ 609711 w 1901398"/>
                        <a:gd name="connsiteY55" fmla="*/ 1135260 h 1137740"/>
                        <a:gd name="connsiteX56" fmla="*/ 609711 w 1901398"/>
                        <a:gd name="connsiteY56" fmla="*/ 1124293 h 1137740"/>
                        <a:gd name="connsiteX57" fmla="*/ 583636 w 1901398"/>
                        <a:gd name="connsiteY57" fmla="*/ 1057226 h 1137740"/>
                        <a:gd name="connsiteX58" fmla="*/ 508687 w 1901398"/>
                        <a:gd name="connsiteY58" fmla="*/ 1011568 h 1137740"/>
                        <a:gd name="connsiteX59" fmla="*/ 379503 w 1901398"/>
                        <a:gd name="connsiteY59" fmla="*/ 1010886 h 1137740"/>
                        <a:gd name="connsiteX60" fmla="*/ 275769 w 1901398"/>
                        <a:gd name="connsiteY60" fmla="*/ 1122333 h 1137740"/>
                        <a:gd name="connsiteX61" fmla="*/ 274320 w 1901398"/>
                        <a:gd name="connsiteY61" fmla="*/ 1122333 h 1137740"/>
                        <a:gd name="connsiteX62" fmla="*/ 274320 w 1901398"/>
                        <a:gd name="connsiteY62" fmla="*/ 1137740 h 1137740"/>
                        <a:gd name="connsiteX63" fmla="*/ 0 w 1901398"/>
                        <a:gd name="connsiteY63" fmla="*/ 1137740 h 1137740"/>
                        <a:gd name="connsiteX64" fmla="*/ 0 w 1901398"/>
                        <a:gd name="connsiteY64" fmla="*/ 1131745 h 1137740"/>
                        <a:gd name="connsiteX65" fmla="*/ 0 w 1901398"/>
                        <a:gd name="connsiteY65" fmla="*/ 1101164 h 1137740"/>
                        <a:gd name="connsiteX66" fmla="*/ 0 w 1901398"/>
                        <a:gd name="connsiteY66" fmla="*/ 156063 h 1137740"/>
                        <a:gd name="connsiteX67" fmla="*/ 0 w 1901398"/>
                        <a:gd name="connsiteY67" fmla="*/ 125905 h 1137740"/>
                        <a:gd name="connsiteX68" fmla="*/ 0 w 1901398"/>
                        <a:gd name="connsiteY68" fmla="*/ 119487 h 1137740"/>
                        <a:gd name="connsiteX69" fmla="*/ 250229 w 1901398"/>
                        <a:gd name="connsiteY69" fmla="*/ 119487 h 1137740"/>
                        <a:gd name="connsiteX70" fmla="*/ 252374 w 1901398"/>
                        <a:gd name="connsiteY70" fmla="*/ 108344 h 1137740"/>
                        <a:gd name="connsiteX71" fmla="*/ 363446 w 1901398"/>
                        <a:gd name="connsiteY71" fmla="*/ 12681 h 1137740"/>
                        <a:gd name="connsiteX72" fmla="*/ 444484 w 1901398"/>
                        <a:gd name="connsiteY72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1066911 w 1901398"/>
                        <a:gd name="connsiteY19" fmla="*/ 163993 h 1137740"/>
                        <a:gd name="connsiteX20" fmla="*/ 609711 w 1901398"/>
                        <a:gd name="connsiteY20" fmla="*/ 165252 h 1137740"/>
                        <a:gd name="connsiteX21" fmla="*/ 609711 w 1901398"/>
                        <a:gd name="connsiteY21" fmla="*/ 154285 h 1137740"/>
                        <a:gd name="connsiteX22" fmla="*/ 583636 w 1901398"/>
                        <a:gd name="connsiteY22" fmla="*/ 87218 h 1137740"/>
                        <a:gd name="connsiteX23" fmla="*/ 508687 w 1901398"/>
                        <a:gd name="connsiteY23" fmla="*/ 41560 h 1137740"/>
                        <a:gd name="connsiteX24" fmla="*/ 379503 w 1901398"/>
                        <a:gd name="connsiteY24" fmla="*/ 40878 h 1137740"/>
                        <a:gd name="connsiteX25" fmla="*/ 275769 w 1901398"/>
                        <a:gd name="connsiteY25" fmla="*/ 152325 h 1137740"/>
                        <a:gd name="connsiteX26" fmla="*/ 274320 w 1901398"/>
                        <a:gd name="connsiteY26" fmla="*/ 152325 h 1137740"/>
                        <a:gd name="connsiteX27" fmla="*/ 274320 w 1901398"/>
                        <a:gd name="connsiteY27" fmla="*/ 156063 h 1137740"/>
                        <a:gd name="connsiteX28" fmla="*/ 36576 w 1901398"/>
                        <a:gd name="connsiteY28" fmla="*/ 156063 h 1137740"/>
                        <a:gd name="connsiteX29" fmla="*/ 36576 w 1901398"/>
                        <a:gd name="connsiteY29" fmla="*/ 1101164 h 1137740"/>
                        <a:gd name="connsiteX30" fmla="*/ 252159 w 1901398"/>
                        <a:gd name="connsiteY30" fmla="*/ 1101164 h 1137740"/>
                        <a:gd name="connsiteX31" fmla="*/ 276451 w 1901398"/>
                        <a:gd name="connsiteY31" fmla="*/ 1038864 h 1137740"/>
                        <a:gd name="connsiteX32" fmla="*/ 363446 w 1901398"/>
                        <a:gd name="connsiteY32" fmla="*/ 982689 h 1137740"/>
                        <a:gd name="connsiteX33" fmla="*/ 444484 w 1901398"/>
                        <a:gd name="connsiteY33" fmla="*/ 970012 h 1137740"/>
                        <a:gd name="connsiteX34" fmla="*/ 525260 w 1901398"/>
                        <a:gd name="connsiteY34" fmla="*/ 983634 h 1137740"/>
                        <a:gd name="connsiteX35" fmla="*/ 611553 w 1901398"/>
                        <a:gd name="connsiteY35" fmla="*/ 1041339 h 1137740"/>
                        <a:gd name="connsiteX36" fmla="*/ 632183 w 1901398"/>
                        <a:gd name="connsiteY36" fmla="*/ 1098684 h 1137740"/>
                        <a:gd name="connsiteX37" fmla="*/ 1063140 w 1901398"/>
                        <a:gd name="connsiteY37" fmla="*/ 1098684 h 1137740"/>
                        <a:gd name="connsiteX38" fmla="*/ 1081915 w 1901398"/>
                        <a:gd name="connsiteY38" fmla="*/ 1050532 h 1137740"/>
                        <a:gd name="connsiteX39" fmla="*/ 1168910 w 1901398"/>
                        <a:gd name="connsiteY39" fmla="*/ 994357 h 1137740"/>
                        <a:gd name="connsiteX40" fmla="*/ 1249949 w 1901398"/>
                        <a:gd name="connsiteY40" fmla="*/ 981680 h 1137740"/>
                        <a:gd name="connsiteX41" fmla="*/ 1330724 w 1901398"/>
                        <a:gd name="connsiteY41" fmla="*/ 995302 h 1137740"/>
                        <a:gd name="connsiteX42" fmla="*/ 1413207 w 1901398"/>
                        <a:gd name="connsiteY42" fmla="*/ 1043482 h 1137740"/>
                        <a:gd name="connsiteX43" fmla="*/ 1444198 w 1901398"/>
                        <a:gd name="connsiteY43" fmla="*/ 1101164 h 1137740"/>
                        <a:gd name="connsiteX44" fmla="*/ 1901398 w 1901398"/>
                        <a:gd name="connsiteY44" fmla="*/ 1101164 h 1137740"/>
                        <a:gd name="connsiteX45" fmla="*/ 1901398 w 1901398"/>
                        <a:gd name="connsiteY45" fmla="*/ 1137740 h 1137740"/>
                        <a:gd name="connsiteX46" fmla="*/ 1444198 w 1901398"/>
                        <a:gd name="connsiteY46" fmla="*/ 1137740 h 1137740"/>
                        <a:gd name="connsiteX47" fmla="*/ 1444198 w 1901398"/>
                        <a:gd name="connsiteY47" fmla="*/ 1137498 h 1137740"/>
                        <a:gd name="connsiteX48" fmla="*/ 1415574 w 1901398"/>
                        <a:gd name="connsiteY48" fmla="*/ 1136987 h 1137740"/>
                        <a:gd name="connsiteX49" fmla="*/ 1314151 w 1901398"/>
                        <a:gd name="connsiteY49" fmla="*/ 1023236 h 1137740"/>
                        <a:gd name="connsiteX50" fmla="*/ 1184967 w 1901398"/>
                        <a:gd name="connsiteY50" fmla="*/ 1022554 h 1137740"/>
                        <a:gd name="connsiteX51" fmla="*/ 1081233 w 1901398"/>
                        <a:gd name="connsiteY51" fmla="*/ 1134001 h 1137740"/>
                        <a:gd name="connsiteX52" fmla="*/ 1066911 w 1901398"/>
                        <a:gd name="connsiteY52" fmla="*/ 1134001 h 1137740"/>
                        <a:gd name="connsiteX53" fmla="*/ 1066911 w 1901398"/>
                        <a:gd name="connsiteY53" fmla="*/ 1135260 h 1137740"/>
                        <a:gd name="connsiteX54" fmla="*/ 609711 w 1901398"/>
                        <a:gd name="connsiteY54" fmla="*/ 1135260 h 1137740"/>
                        <a:gd name="connsiteX55" fmla="*/ 609711 w 1901398"/>
                        <a:gd name="connsiteY55" fmla="*/ 1124293 h 1137740"/>
                        <a:gd name="connsiteX56" fmla="*/ 583636 w 1901398"/>
                        <a:gd name="connsiteY56" fmla="*/ 1057226 h 1137740"/>
                        <a:gd name="connsiteX57" fmla="*/ 508687 w 1901398"/>
                        <a:gd name="connsiteY57" fmla="*/ 1011568 h 1137740"/>
                        <a:gd name="connsiteX58" fmla="*/ 379503 w 1901398"/>
                        <a:gd name="connsiteY58" fmla="*/ 1010886 h 1137740"/>
                        <a:gd name="connsiteX59" fmla="*/ 275769 w 1901398"/>
                        <a:gd name="connsiteY59" fmla="*/ 1122333 h 1137740"/>
                        <a:gd name="connsiteX60" fmla="*/ 274320 w 1901398"/>
                        <a:gd name="connsiteY60" fmla="*/ 1122333 h 1137740"/>
                        <a:gd name="connsiteX61" fmla="*/ 274320 w 1901398"/>
                        <a:gd name="connsiteY61" fmla="*/ 1137740 h 1137740"/>
                        <a:gd name="connsiteX62" fmla="*/ 0 w 1901398"/>
                        <a:gd name="connsiteY62" fmla="*/ 1137740 h 1137740"/>
                        <a:gd name="connsiteX63" fmla="*/ 0 w 1901398"/>
                        <a:gd name="connsiteY63" fmla="*/ 1131745 h 1137740"/>
                        <a:gd name="connsiteX64" fmla="*/ 0 w 1901398"/>
                        <a:gd name="connsiteY64" fmla="*/ 1101164 h 1137740"/>
                        <a:gd name="connsiteX65" fmla="*/ 0 w 1901398"/>
                        <a:gd name="connsiteY65" fmla="*/ 156063 h 1137740"/>
                        <a:gd name="connsiteX66" fmla="*/ 0 w 1901398"/>
                        <a:gd name="connsiteY66" fmla="*/ 125905 h 1137740"/>
                        <a:gd name="connsiteX67" fmla="*/ 0 w 1901398"/>
                        <a:gd name="connsiteY67" fmla="*/ 119487 h 1137740"/>
                        <a:gd name="connsiteX68" fmla="*/ 250229 w 1901398"/>
                        <a:gd name="connsiteY68" fmla="*/ 119487 h 1137740"/>
                        <a:gd name="connsiteX69" fmla="*/ 252374 w 1901398"/>
                        <a:gd name="connsiteY69" fmla="*/ 108344 h 1137740"/>
                        <a:gd name="connsiteX70" fmla="*/ 363446 w 1901398"/>
                        <a:gd name="connsiteY70" fmla="*/ 12681 h 1137740"/>
                        <a:gd name="connsiteX71" fmla="*/ 444484 w 1901398"/>
                        <a:gd name="connsiteY71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609711 w 1901398"/>
                        <a:gd name="connsiteY20" fmla="*/ 154285 h 1137740"/>
                        <a:gd name="connsiteX21" fmla="*/ 583636 w 1901398"/>
                        <a:gd name="connsiteY21" fmla="*/ 87218 h 1137740"/>
                        <a:gd name="connsiteX22" fmla="*/ 508687 w 1901398"/>
                        <a:gd name="connsiteY22" fmla="*/ 41560 h 1137740"/>
                        <a:gd name="connsiteX23" fmla="*/ 379503 w 1901398"/>
                        <a:gd name="connsiteY23" fmla="*/ 40878 h 1137740"/>
                        <a:gd name="connsiteX24" fmla="*/ 275769 w 1901398"/>
                        <a:gd name="connsiteY24" fmla="*/ 152325 h 1137740"/>
                        <a:gd name="connsiteX25" fmla="*/ 274320 w 1901398"/>
                        <a:gd name="connsiteY25" fmla="*/ 152325 h 1137740"/>
                        <a:gd name="connsiteX26" fmla="*/ 274320 w 1901398"/>
                        <a:gd name="connsiteY26" fmla="*/ 156063 h 1137740"/>
                        <a:gd name="connsiteX27" fmla="*/ 36576 w 1901398"/>
                        <a:gd name="connsiteY27" fmla="*/ 156063 h 1137740"/>
                        <a:gd name="connsiteX28" fmla="*/ 36576 w 1901398"/>
                        <a:gd name="connsiteY28" fmla="*/ 1101164 h 1137740"/>
                        <a:gd name="connsiteX29" fmla="*/ 252159 w 1901398"/>
                        <a:gd name="connsiteY29" fmla="*/ 1101164 h 1137740"/>
                        <a:gd name="connsiteX30" fmla="*/ 276451 w 1901398"/>
                        <a:gd name="connsiteY30" fmla="*/ 1038864 h 1137740"/>
                        <a:gd name="connsiteX31" fmla="*/ 363446 w 1901398"/>
                        <a:gd name="connsiteY31" fmla="*/ 982689 h 1137740"/>
                        <a:gd name="connsiteX32" fmla="*/ 444484 w 1901398"/>
                        <a:gd name="connsiteY32" fmla="*/ 970012 h 1137740"/>
                        <a:gd name="connsiteX33" fmla="*/ 525260 w 1901398"/>
                        <a:gd name="connsiteY33" fmla="*/ 983634 h 1137740"/>
                        <a:gd name="connsiteX34" fmla="*/ 611553 w 1901398"/>
                        <a:gd name="connsiteY34" fmla="*/ 1041339 h 1137740"/>
                        <a:gd name="connsiteX35" fmla="*/ 632183 w 1901398"/>
                        <a:gd name="connsiteY35" fmla="*/ 1098684 h 1137740"/>
                        <a:gd name="connsiteX36" fmla="*/ 1063140 w 1901398"/>
                        <a:gd name="connsiteY36" fmla="*/ 1098684 h 1137740"/>
                        <a:gd name="connsiteX37" fmla="*/ 1081915 w 1901398"/>
                        <a:gd name="connsiteY37" fmla="*/ 1050532 h 1137740"/>
                        <a:gd name="connsiteX38" fmla="*/ 1168910 w 1901398"/>
                        <a:gd name="connsiteY38" fmla="*/ 994357 h 1137740"/>
                        <a:gd name="connsiteX39" fmla="*/ 1249949 w 1901398"/>
                        <a:gd name="connsiteY39" fmla="*/ 981680 h 1137740"/>
                        <a:gd name="connsiteX40" fmla="*/ 1330724 w 1901398"/>
                        <a:gd name="connsiteY40" fmla="*/ 995302 h 1137740"/>
                        <a:gd name="connsiteX41" fmla="*/ 1413207 w 1901398"/>
                        <a:gd name="connsiteY41" fmla="*/ 1043482 h 1137740"/>
                        <a:gd name="connsiteX42" fmla="*/ 1444198 w 1901398"/>
                        <a:gd name="connsiteY42" fmla="*/ 1101164 h 1137740"/>
                        <a:gd name="connsiteX43" fmla="*/ 1901398 w 1901398"/>
                        <a:gd name="connsiteY43" fmla="*/ 1101164 h 1137740"/>
                        <a:gd name="connsiteX44" fmla="*/ 1901398 w 1901398"/>
                        <a:gd name="connsiteY44" fmla="*/ 1137740 h 1137740"/>
                        <a:gd name="connsiteX45" fmla="*/ 1444198 w 1901398"/>
                        <a:gd name="connsiteY45" fmla="*/ 1137740 h 1137740"/>
                        <a:gd name="connsiteX46" fmla="*/ 1444198 w 1901398"/>
                        <a:gd name="connsiteY46" fmla="*/ 1137498 h 1137740"/>
                        <a:gd name="connsiteX47" fmla="*/ 1415574 w 1901398"/>
                        <a:gd name="connsiteY47" fmla="*/ 1136987 h 1137740"/>
                        <a:gd name="connsiteX48" fmla="*/ 1314151 w 1901398"/>
                        <a:gd name="connsiteY48" fmla="*/ 1023236 h 1137740"/>
                        <a:gd name="connsiteX49" fmla="*/ 1184967 w 1901398"/>
                        <a:gd name="connsiteY49" fmla="*/ 1022554 h 1137740"/>
                        <a:gd name="connsiteX50" fmla="*/ 1081233 w 1901398"/>
                        <a:gd name="connsiteY50" fmla="*/ 1134001 h 1137740"/>
                        <a:gd name="connsiteX51" fmla="*/ 1066911 w 1901398"/>
                        <a:gd name="connsiteY51" fmla="*/ 1134001 h 1137740"/>
                        <a:gd name="connsiteX52" fmla="*/ 1066911 w 1901398"/>
                        <a:gd name="connsiteY52" fmla="*/ 1135260 h 1137740"/>
                        <a:gd name="connsiteX53" fmla="*/ 609711 w 1901398"/>
                        <a:gd name="connsiteY53" fmla="*/ 1135260 h 1137740"/>
                        <a:gd name="connsiteX54" fmla="*/ 609711 w 1901398"/>
                        <a:gd name="connsiteY54" fmla="*/ 1124293 h 1137740"/>
                        <a:gd name="connsiteX55" fmla="*/ 583636 w 1901398"/>
                        <a:gd name="connsiteY55" fmla="*/ 1057226 h 1137740"/>
                        <a:gd name="connsiteX56" fmla="*/ 508687 w 1901398"/>
                        <a:gd name="connsiteY56" fmla="*/ 1011568 h 1137740"/>
                        <a:gd name="connsiteX57" fmla="*/ 379503 w 1901398"/>
                        <a:gd name="connsiteY57" fmla="*/ 1010886 h 1137740"/>
                        <a:gd name="connsiteX58" fmla="*/ 275769 w 1901398"/>
                        <a:gd name="connsiteY58" fmla="*/ 1122333 h 1137740"/>
                        <a:gd name="connsiteX59" fmla="*/ 274320 w 1901398"/>
                        <a:gd name="connsiteY59" fmla="*/ 1122333 h 1137740"/>
                        <a:gd name="connsiteX60" fmla="*/ 274320 w 1901398"/>
                        <a:gd name="connsiteY60" fmla="*/ 1137740 h 1137740"/>
                        <a:gd name="connsiteX61" fmla="*/ 0 w 1901398"/>
                        <a:gd name="connsiteY61" fmla="*/ 1137740 h 1137740"/>
                        <a:gd name="connsiteX62" fmla="*/ 0 w 1901398"/>
                        <a:gd name="connsiteY62" fmla="*/ 1131745 h 1137740"/>
                        <a:gd name="connsiteX63" fmla="*/ 0 w 1901398"/>
                        <a:gd name="connsiteY63" fmla="*/ 1101164 h 1137740"/>
                        <a:gd name="connsiteX64" fmla="*/ 0 w 1901398"/>
                        <a:gd name="connsiteY64" fmla="*/ 156063 h 1137740"/>
                        <a:gd name="connsiteX65" fmla="*/ 0 w 1901398"/>
                        <a:gd name="connsiteY65" fmla="*/ 125905 h 1137740"/>
                        <a:gd name="connsiteX66" fmla="*/ 0 w 1901398"/>
                        <a:gd name="connsiteY66" fmla="*/ 119487 h 1137740"/>
                        <a:gd name="connsiteX67" fmla="*/ 250229 w 1901398"/>
                        <a:gd name="connsiteY67" fmla="*/ 119487 h 1137740"/>
                        <a:gd name="connsiteX68" fmla="*/ 252374 w 1901398"/>
                        <a:gd name="connsiteY68" fmla="*/ 108344 h 1137740"/>
                        <a:gd name="connsiteX69" fmla="*/ 363446 w 1901398"/>
                        <a:gd name="connsiteY69" fmla="*/ 12681 h 1137740"/>
                        <a:gd name="connsiteX70" fmla="*/ 444484 w 1901398"/>
                        <a:gd name="connsiteY70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609711 w 1901398"/>
                        <a:gd name="connsiteY20" fmla="*/ 154285 h 1137740"/>
                        <a:gd name="connsiteX21" fmla="*/ 583636 w 1901398"/>
                        <a:gd name="connsiteY21" fmla="*/ 87218 h 1137740"/>
                        <a:gd name="connsiteX22" fmla="*/ 508687 w 1901398"/>
                        <a:gd name="connsiteY22" fmla="*/ 41560 h 1137740"/>
                        <a:gd name="connsiteX23" fmla="*/ 379503 w 1901398"/>
                        <a:gd name="connsiteY23" fmla="*/ 40878 h 1137740"/>
                        <a:gd name="connsiteX24" fmla="*/ 275769 w 1901398"/>
                        <a:gd name="connsiteY24" fmla="*/ 152325 h 1137740"/>
                        <a:gd name="connsiteX25" fmla="*/ 274320 w 1901398"/>
                        <a:gd name="connsiteY25" fmla="*/ 152325 h 1137740"/>
                        <a:gd name="connsiteX26" fmla="*/ 274320 w 1901398"/>
                        <a:gd name="connsiteY26" fmla="*/ 156063 h 1137740"/>
                        <a:gd name="connsiteX27" fmla="*/ 36576 w 1901398"/>
                        <a:gd name="connsiteY27" fmla="*/ 156063 h 1137740"/>
                        <a:gd name="connsiteX28" fmla="*/ 36576 w 1901398"/>
                        <a:gd name="connsiteY28" fmla="*/ 1101164 h 1137740"/>
                        <a:gd name="connsiteX29" fmla="*/ 252159 w 1901398"/>
                        <a:gd name="connsiteY29" fmla="*/ 1101164 h 1137740"/>
                        <a:gd name="connsiteX30" fmla="*/ 276451 w 1901398"/>
                        <a:gd name="connsiteY30" fmla="*/ 1038864 h 1137740"/>
                        <a:gd name="connsiteX31" fmla="*/ 363446 w 1901398"/>
                        <a:gd name="connsiteY31" fmla="*/ 982689 h 1137740"/>
                        <a:gd name="connsiteX32" fmla="*/ 444484 w 1901398"/>
                        <a:gd name="connsiteY32" fmla="*/ 970012 h 1137740"/>
                        <a:gd name="connsiteX33" fmla="*/ 525260 w 1901398"/>
                        <a:gd name="connsiteY33" fmla="*/ 983634 h 1137740"/>
                        <a:gd name="connsiteX34" fmla="*/ 611553 w 1901398"/>
                        <a:gd name="connsiteY34" fmla="*/ 1041339 h 1137740"/>
                        <a:gd name="connsiteX35" fmla="*/ 632183 w 1901398"/>
                        <a:gd name="connsiteY35" fmla="*/ 1098684 h 1137740"/>
                        <a:gd name="connsiteX36" fmla="*/ 1063140 w 1901398"/>
                        <a:gd name="connsiteY36" fmla="*/ 1098684 h 1137740"/>
                        <a:gd name="connsiteX37" fmla="*/ 1081915 w 1901398"/>
                        <a:gd name="connsiteY37" fmla="*/ 1050532 h 1137740"/>
                        <a:gd name="connsiteX38" fmla="*/ 1168910 w 1901398"/>
                        <a:gd name="connsiteY38" fmla="*/ 994357 h 1137740"/>
                        <a:gd name="connsiteX39" fmla="*/ 1249949 w 1901398"/>
                        <a:gd name="connsiteY39" fmla="*/ 981680 h 1137740"/>
                        <a:gd name="connsiteX40" fmla="*/ 1330724 w 1901398"/>
                        <a:gd name="connsiteY40" fmla="*/ 995302 h 1137740"/>
                        <a:gd name="connsiteX41" fmla="*/ 1413207 w 1901398"/>
                        <a:gd name="connsiteY41" fmla="*/ 1043482 h 1137740"/>
                        <a:gd name="connsiteX42" fmla="*/ 1444198 w 1901398"/>
                        <a:gd name="connsiteY42" fmla="*/ 1101164 h 1137740"/>
                        <a:gd name="connsiteX43" fmla="*/ 1901398 w 1901398"/>
                        <a:gd name="connsiteY43" fmla="*/ 1101164 h 1137740"/>
                        <a:gd name="connsiteX44" fmla="*/ 1901398 w 1901398"/>
                        <a:gd name="connsiteY44" fmla="*/ 1137740 h 1137740"/>
                        <a:gd name="connsiteX45" fmla="*/ 1444198 w 1901398"/>
                        <a:gd name="connsiteY45" fmla="*/ 1137740 h 1137740"/>
                        <a:gd name="connsiteX46" fmla="*/ 1444198 w 1901398"/>
                        <a:gd name="connsiteY46" fmla="*/ 1137498 h 1137740"/>
                        <a:gd name="connsiteX47" fmla="*/ 1415574 w 1901398"/>
                        <a:gd name="connsiteY47" fmla="*/ 1136987 h 1137740"/>
                        <a:gd name="connsiteX48" fmla="*/ 1314151 w 1901398"/>
                        <a:gd name="connsiteY48" fmla="*/ 1023236 h 1137740"/>
                        <a:gd name="connsiteX49" fmla="*/ 1184967 w 1901398"/>
                        <a:gd name="connsiteY49" fmla="*/ 1022554 h 1137740"/>
                        <a:gd name="connsiteX50" fmla="*/ 1081233 w 1901398"/>
                        <a:gd name="connsiteY50" fmla="*/ 1134001 h 1137740"/>
                        <a:gd name="connsiteX51" fmla="*/ 1066911 w 1901398"/>
                        <a:gd name="connsiteY51" fmla="*/ 1134001 h 1137740"/>
                        <a:gd name="connsiteX52" fmla="*/ 1066911 w 1901398"/>
                        <a:gd name="connsiteY52" fmla="*/ 1135260 h 1137740"/>
                        <a:gd name="connsiteX53" fmla="*/ 609711 w 1901398"/>
                        <a:gd name="connsiteY53" fmla="*/ 1135260 h 1137740"/>
                        <a:gd name="connsiteX54" fmla="*/ 609711 w 1901398"/>
                        <a:gd name="connsiteY54" fmla="*/ 1124293 h 1137740"/>
                        <a:gd name="connsiteX55" fmla="*/ 583636 w 1901398"/>
                        <a:gd name="connsiteY55" fmla="*/ 1057226 h 1137740"/>
                        <a:gd name="connsiteX56" fmla="*/ 508687 w 1901398"/>
                        <a:gd name="connsiteY56" fmla="*/ 1011568 h 1137740"/>
                        <a:gd name="connsiteX57" fmla="*/ 379503 w 1901398"/>
                        <a:gd name="connsiteY57" fmla="*/ 1010886 h 1137740"/>
                        <a:gd name="connsiteX58" fmla="*/ 275769 w 1901398"/>
                        <a:gd name="connsiteY58" fmla="*/ 1122333 h 1137740"/>
                        <a:gd name="connsiteX59" fmla="*/ 274320 w 1901398"/>
                        <a:gd name="connsiteY59" fmla="*/ 1122333 h 1137740"/>
                        <a:gd name="connsiteX60" fmla="*/ 274320 w 1901398"/>
                        <a:gd name="connsiteY60" fmla="*/ 1137740 h 1137740"/>
                        <a:gd name="connsiteX61" fmla="*/ 0 w 1901398"/>
                        <a:gd name="connsiteY61" fmla="*/ 1137740 h 1137740"/>
                        <a:gd name="connsiteX62" fmla="*/ 0 w 1901398"/>
                        <a:gd name="connsiteY62" fmla="*/ 1131745 h 1137740"/>
                        <a:gd name="connsiteX63" fmla="*/ 0 w 1901398"/>
                        <a:gd name="connsiteY63" fmla="*/ 1101164 h 1137740"/>
                        <a:gd name="connsiteX64" fmla="*/ 0 w 1901398"/>
                        <a:gd name="connsiteY64" fmla="*/ 156063 h 1137740"/>
                        <a:gd name="connsiteX65" fmla="*/ 0 w 1901398"/>
                        <a:gd name="connsiteY65" fmla="*/ 125905 h 1137740"/>
                        <a:gd name="connsiteX66" fmla="*/ 0 w 1901398"/>
                        <a:gd name="connsiteY66" fmla="*/ 119487 h 1137740"/>
                        <a:gd name="connsiteX67" fmla="*/ 250229 w 1901398"/>
                        <a:gd name="connsiteY67" fmla="*/ 119487 h 1137740"/>
                        <a:gd name="connsiteX68" fmla="*/ 252374 w 1901398"/>
                        <a:gd name="connsiteY68" fmla="*/ 108344 h 1137740"/>
                        <a:gd name="connsiteX69" fmla="*/ 363446 w 1901398"/>
                        <a:gd name="connsiteY69" fmla="*/ 12681 h 1137740"/>
                        <a:gd name="connsiteX70" fmla="*/ 444484 w 1901398"/>
                        <a:gd name="connsiteY70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609711 w 1901398"/>
                        <a:gd name="connsiteY20" fmla="*/ 154285 h 1137740"/>
                        <a:gd name="connsiteX21" fmla="*/ 583636 w 1901398"/>
                        <a:gd name="connsiteY21" fmla="*/ 87218 h 1137740"/>
                        <a:gd name="connsiteX22" fmla="*/ 508687 w 1901398"/>
                        <a:gd name="connsiteY22" fmla="*/ 41560 h 1137740"/>
                        <a:gd name="connsiteX23" fmla="*/ 379503 w 1901398"/>
                        <a:gd name="connsiteY23" fmla="*/ 40878 h 1137740"/>
                        <a:gd name="connsiteX24" fmla="*/ 275769 w 1901398"/>
                        <a:gd name="connsiteY24" fmla="*/ 152325 h 1137740"/>
                        <a:gd name="connsiteX25" fmla="*/ 274320 w 1901398"/>
                        <a:gd name="connsiteY25" fmla="*/ 152325 h 1137740"/>
                        <a:gd name="connsiteX26" fmla="*/ 274320 w 1901398"/>
                        <a:gd name="connsiteY26" fmla="*/ 156063 h 1137740"/>
                        <a:gd name="connsiteX27" fmla="*/ 36576 w 1901398"/>
                        <a:gd name="connsiteY27" fmla="*/ 156063 h 1137740"/>
                        <a:gd name="connsiteX28" fmla="*/ 36576 w 1901398"/>
                        <a:gd name="connsiteY28" fmla="*/ 1101164 h 1137740"/>
                        <a:gd name="connsiteX29" fmla="*/ 252159 w 1901398"/>
                        <a:gd name="connsiteY29" fmla="*/ 1101164 h 1137740"/>
                        <a:gd name="connsiteX30" fmla="*/ 276451 w 1901398"/>
                        <a:gd name="connsiteY30" fmla="*/ 1038864 h 1137740"/>
                        <a:gd name="connsiteX31" fmla="*/ 363446 w 1901398"/>
                        <a:gd name="connsiteY31" fmla="*/ 982689 h 1137740"/>
                        <a:gd name="connsiteX32" fmla="*/ 444484 w 1901398"/>
                        <a:gd name="connsiteY32" fmla="*/ 970012 h 1137740"/>
                        <a:gd name="connsiteX33" fmla="*/ 525260 w 1901398"/>
                        <a:gd name="connsiteY33" fmla="*/ 983634 h 1137740"/>
                        <a:gd name="connsiteX34" fmla="*/ 611553 w 1901398"/>
                        <a:gd name="connsiteY34" fmla="*/ 1041339 h 1137740"/>
                        <a:gd name="connsiteX35" fmla="*/ 632183 w 1901398"/>
                        <a:gd name="connsiteY35" fmla="*/ 1098684 h 1137740"/>
                        <a:gd name="connsiteX36" fmla="*/ 1063140 w 1901398"/>
                        <a:gd name="connsiteY36" fmla="*/ 1098684 h 1137740"/>
                        <a:gd name="connsiteX37" fmla="*/ 1081915 w 1901398"/>
                        <a:gd name="connsiteY37" fmla="*/ 1050532 h 1137740"/>
                        <a:gd name="connsiteX38" fmla="*/ 1168910 w 1901398"/>
                        <a:gd name="connsiteY38" fmla="*/ 994357 h 1137740"/>
                        <a:gd name="connsiteX39" fmla="*/ 1249949 w 1901398"/>
                        <a:gd name="connsiteY39" fmla="*/ 981680 h 1137740"/>
                        <a:gd name="connsiteX40" fmla="*/ 1330724 w 1901398"/>
                        <a:gd name="connsiteY40" fmla="*/ 995302 h 1137740"/>
                        <a:gd name="connsiteX41" fmla="*/ 1413207 w 1901398"/>
                        <a:gd name="connsiteY41" fmla="*/ 1043482 h 1137740"/>
                        <a:gd name="connsiteX42" fmla="*/ 1444198 w 1901398"/>
                        <a:gd name="connsiteY42" fmla="*/ 1101164 h 1137740"/>
                        <a:gd name="connsiteX43" fmla="*/ 1901398 w 1901398"/>
                        <a:gd name="connsiteY43" fmla="*/ 1101164 h 1137740"/>
                        <a:gd name="connsiteX44" fmla="*/ 1901398 w 1901398"/>
                        <a:gd name="connsiteY44" fmla="*/ 1137740 h 1137740"/>
                        <a:gd name="connsiteX45" fmla="*/ 1444198 w 1901398"/>
                        <a:gd name="connsiteY45" fmla="*/ 1137740 h 1137740"/>
                        <a:gd name="connsiteX46" fmla="*/ 1444198 w 1901398"/>
                        <a:gd name="connsiteY46" fmla="*/ 1137498 h 1137740"/>
                        <a:gd name="connsiteX47" fmla="*/ 1415574 w 1901398"/>
                        <a:gd name="connsiteY47" fmla="*/ 1136987 h 1137740"/>
                        <a:gd name="connsiteX48" fmla="*/ 1314151 w 1901398"/>
                        <a:gd name="connsiteY48" fmla="*/ 1023236 h 1137740"/>
                        <a:gd name="connsiteX49" fmla="*/ 1184967 w 1901398"/>
                        <a:gd name="connsiteY49" fmla="*/ 1022554 h 1137740"/>
                        <a:gd name="connsiteX50" fmla="*/ 1081233 w 1901398"/>
                        <a:gd name="connsiteY50" fmla="*/ 1134001 h 1137740"/>
                        <a:gd name="connsiteX51" fmla="*/ 1066911 w 1901398"/>
                        <a:gd name="connsiteY51" fmla="*/ 1134001 h 1137740"/>
                        <a:gd name="connsiteX52" fmla="*/ 1066911 w 1901398"/>
                        <a:gd name="connsiteY52" fmla="*/ 1135260 h 1137740"/>
                        <a:gd name="connsiteX53" fmla="*/ 609711 w 1901398"/>
                        <a:gd name="connsiteY53" fmla="*/ 1135260 h 1137740"/>
                        <a:gd name="connsiteX54" fmla="*/ 609711 w 1901398"/>
                        <a:gd name="connsiteY54" fmla="*/ 1124293 h 1137740"/>
                        <a:gd name="connsiteX55" fmla="*/ 583636 w 1901398"/>
                        <a:gd name="connsiteY55" fmla="*/ 1057226 h 1137740"/>
                        <a:gd name="connsiteX56" fmla="*/ 508687 w 1901398"/>
                        <a:gd name="connsiteY56" fmla="*/ 1011568 h 1137740"/>
                        <a:gd name="connsiteX57" fmla="*/ 379503 w 1901398"/>
                        <a:gd name="connsiteY57" fmla="*/ 1010886 h 1137740"/>
                        <a:gd name="connsiteX58" fmla="*/ 275769 w 1901398"/>
                        <a:gd name="connsiteY58" fmla="*/ 1122333 h 1137740"/>
                        <a:gd name="connsiteX59" fmla="*/ 274320 w 1901398"/>
                        <a:gd name="connsiteY59" fmla="*/ 1122333 h 1137740"/>
                        <a:gd name="connsiteX60" fmla="*/ 274320 w 1901398"/>
                        <a:gd name="connsiteY60" fmla="*/ 1137740 h 1137740"/>
                        <a:gd name="connsiteX61" fmla="*/ 0 w 1901398"/>
                        <a:gd name="connsiteY61" fmla="*/ 1137740 h 1137740"/>
                        <a:gd name="connsiteX62" fmla="*/ 0 w 1901398"/>
                        <a:gd name="connsiteY62" fmla="*/ 1131745 h 1137740"/>
                        <a:gd name="connsiteX63" fmla="*/ 0 w 1901398"/>
                        <a:gd name="connsiteY63" fmla="*/ 1101164 h 1137740"/>
                        <a:gd name="connsiteX64" fmla="*/ 0 w 1901398"/>
                        <a:gd name="connsiteY64" fmla="*/ 156063 h 1137740"/>
                        <a:gd name="connsiteX65" fmla="*/ 0 w 1901398"/>
                        <a:gd name="connsiteY65" fmla="*/ 125905 h 1137740"/>
                        <a:gd name="connsiteX66" fmla="*/ 0 w 1901398"/>
                        <a:gd name="connsiteY66" fmla="*/ 119487 h 1137740"/>
                        <a:gd name="connsiteX67" fmla="*/ 250229 w 1901398"/>
                        <a:gd name="connsiteY67" fmla="*/ 119487 h 1137740"/>
                        <a:gd name="connsiteX68" fmla="*/ 252374 w 1901398"/>
                        <a:gd name="connsiteY68" fmla="*/ 108344 h 1137740"/>
                        <a:gd name="connsiteX69" fmla="*/ 363446 w 1901398"/>
                        <a:gd name="connsiteY69" fmla="*/ 12681 h 1137740"/>
                        <a:gd name="connsiteX70" fmla="*/ 444484 w 1901398"/>
                        <a:gd name="connsiteY70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583636 w 1901398"/>
                        <a:gd name="connsiteY20" fmla="*/ 87218 h 1137740"/>
                        <a:gd name="connsiteX21" fmla="*/ 508687 w 1901398"/>
                        <a:gd name="connsiteY21" fmla="*/ 41560 h 1137740"/>
                        <a:gd name="connsiteX22" fmla="*/ 379503 w 1901398"/>
                        <a:gd name="connsiteY22" fmla="*/ 40878 h 1137740"/>
                        <a:gd name="connsiteX23" fmla="*/ 275769 w 1901398"/>
                        <a:gd name="connsiteY23" fmla="*/ 152325 h 1137740"/>
                        <a:gd name="connsiteX24" fmla="*/ 274320 w 1901398"/>
                        <a:gd name="connsiteY24" fmla="*/ 152325 h 1137740"/>
                        <a:gd name="connsiteX25" fmla="*/ 274320 w 1901398"/>
                        <a:gd name="connsiteY25" fmla="*/ 156063 h 1137740"/>
                        <a:gd name="connsiteX26" fmla="*/ 36576 w 1901398"/>
                        <a:gd name="connsiteY26" fmla="*/ 156063 h 1137740"/>
                        <a:gd name="connsiteX27" fmla="*/ 36576 w 1901398"/>
                        <a:gd name="connsiteY27" fmla="*/ 1101164 h 1137740"/>
                        <a:gd name="connsiteX28" fmla="*/ 252159 w 1901398"/>
                        <a:gd name="connsiteY28" fmla="*/ 1101164 h 1137740"/>
                        <a:gd name="connsiteX29" fmla="*/ 276451 w 1901398"/>
                        <a:gd name="connsiteY29" fmla="*/ 1038864 h 1137740"/>
                        <a:gd name="connsiteX30" fmla="*/ 363446 w 1901398"/>
                        <a:gd name="connsiteY30" fmla="*/ 982689 h 1137740"/>
                        <a:gd name="connsiteX31" fmla="*/ 444484 w 1901398"/>
                        <a:gd name="connsiteY31" fmla="*/ 970012 h 1137740"/>
                        <a:gd name="connsiteX32" fmla="*/ 525260 w 1901398"/>
                        <a:gd name="connsiteY32" fmla="*/ 983634 h 1137740"/>
                        <a:gd name="connsiteX33" fmla="*/ 611553 w 1901398"/>
                        <a:gd name="connsiteY33" fmla="*/ 1041339 h 1137740"/>
                        <a:gd name="connsiteX34" fmla="*/ 632183 w 1901398"/>
                        <a:gd name="connsiteY34" fmla="*/ 1098684 h 1137740"/>
                        <a:gd name="connsiteX35" fmla="*/ 1063140 w 1901398"/>
                        <a:gd name="connsiteY35" fmla="*/ 1098684 h 1137740"/>
                        <a:gd name="connsiteX36" fmla="*/ 1081915 w 1901398"/>
                        <a:gd name="connsiteY36" fmla="*/ 1050532 h 1137740"/>
                        <a:gd name="connsiteX37" fmla="*/ 1168910 w 1901398"/>
                        <a:gd name="connsiteY37" fmla="*/ 994357 h 1137740"/>
                        <a:gd name="connsiteX38" fmla="*/ 1249949 w 1901398"/>
                        <a:gd name="connsiteY38" fmla="*/ 981680 h 1137740"/>
                        <a:gd name="connsiteX39" fmla="*/ 1330724 w 1901398"/>
                        <a:gd name="connsiteY39" fmla="*/ 995302 h 1137740"/>
                        <a:gd name="connsiteX40" fmla="*/ 1413207 w 1901398"/>
                        <a:gd name="connsiteY40" fmla="*/ 1043482 h 1137740"/>
                        <a:gd name="connsiteX41" fmla="*/ 1444198 w 1901398"/>
                        <a:gd name="connsiteY41" fmla="*/ 1101164 h 1137740"/>
                        <a:gd name="connsiteX42" fmla="*/ 1901398 w 1901398"/>
                        <a:gd name="connsiteY42" fmla="*/ 1101164 h 1137740"/>
                        <a:gd name="connsiteX43" fmla="*/ 1901398 w 1901398"/>
                        <a:gd name="connsiteY43" fmla="*/ 1137740 h 1137740"/>
                        <a:gd name="connsiteX44" fmla="*/ 1444198 w 1901398"/>
                        <a:gd name="connsiteY44" fmla="*/ 1137740 h 1137740"/>
                        <a:gd name="connsiteX45" fmla="*/ 1444198 w 1901398"/>
                        <a:gd name="connsiteY45" fmla="*/ 1137498 h 1137740"/>
                        <a:gd name="connsiteX46" fmla="*/ 1415574 w 1901398"/>
                        <a:gd name="connsiteY46" fmla="*/ 1136987 h 1137740"/>
                        <a:gd name="connsiteX47" fmla="*/ 1314151 w 1901398"/>
                        <a:gd name="connsiteY47" fmla="*/ 1023236 h 1137740"/>
                        <a:gd name="connsiteX48" fmla="*/ 1184967 w 1901398"/>
                        <a:gd name="connsiteY48" fmla="*/ 1022554 h 1137740"/>
                        <a:gd name="connsiteX49" fmla="*/ 1081233 w 1901398"/>
                        <a:gd name="connsiteY49" fmla="*/ 1134001 h 1137740"/>
                        <a:gd name="connsiteX50" fmla="*/ 1066911 w 1901398"/>
                        <a:gd name="connsiteY50" fmla="*/ 1134001 h 1137740"/>
                        <a:gd name="connsiteX51" fmla="*/ 1066911 w 1901398"/>
                        <a:gd name="connsiteY51" fmla="*/ 1135260 h 1137740"/>
                        <a:gd name="connsiteX52" fmla="*/ 609711 w 1901398"/>
                        <a:gd name="connsiteY52" fmla="*/ 1135260 h 1137740"/>
                        <a:gd name="connsiteX53" fmla="*/ 609711 w 1901398"/>
                        <a:gd name="connsiteY53" fmla="*/ 1124293 h 1137740"/>
                        <a:gd name="connsiteX54" fmla="*/ 583636 w 1901398"/>
                        <a:gd name="connsiteY54" fmla="*/ 1057226 h 1137740"/>
                        <a:gd name="connsiteX55" fmla="*/ 508687 w 1901398"/>
                        <a:gd name="connsiteY55" fmla="*/ 1011568 h 1137740"/>
                        <a:gd name="connsiteX56" fmla="*/ 379503 w 1901398"/>
                        <a:gd name="connsiteY56" fmla="*/ 1010886 h 1137740"/>
                        <a:gd name="connsiteX57" fmla="*/ 275769 w 1901398"/>
                        <a:gd name="connsiteY57" fmla="*/ 1122333 h 1137740"/>
                        <a:gd name="connsiteX58" fmla="*/ 274320 w 1901398"/>
                        <a:gd name="connsiteY58" fmla="*/ 1122333 h 1137740"/>
                        <a:gd name="connsiteX59" fmla="*/ 274320 w 1901398"/>
                        <a:gd name="connsiteY59" fmla="*/ 1137740 h 1137740"/>
                        <a:gd name="connsiteX60" fmla="*/ 0 w 1901398"/>
                        <a:gd name="connsiteY60" fmla="*/ 1137740 h 1137740"/>
                        <a:gd name="connsiteX61" fmla="*/ 0 w 1901398"/>
                        <a:gd name="connsiteY61" fmla="*/ 1131745 h 1137740"/>
                        <a:gd name="connsiteX62" fmla="*/ 0 w 1901398"/>
                        <a:gd name="connsiteY62" fmla="*/ 1101164 h 1137740"/>
                        <a:gd name="connsiteX63" fmla="*/ 0 w 1901398"/>
                        <a:gd name="connsiteY63" fmla="*/ 156063 h 1137740"/>
                        <a:gd name="connsiteX64" fmla="*/ 0 w 1901398"/>
                        <a:gd name="connsiteY64" fmla="*/ 125905 h 1137740"/>
                        <a:gd name="connsiteX65" fmla="*/ 0 w 1901398"/>
                        <a:gd name="connsiteY65" fmla="*/ 119487 h 1137740"/>
                        <a:gd name="connsiteX66" fmla="*/ 250229 w 1901398"/>
                        <a:gd name="connsiteY66" fmla="*/ 119487 h 1137740"/>
                        <a:gd name="connsiteX67" fmla="*/ 252374 w 1901398"/>
                        <a:gd name="connsiteY67" fmla="*/ 108344 h 1137740"/>
                        <a:gd name="connsiteX68" fmla="*/ 363446 w 1901398"/>
                        <a:gd name="connsiteY68" fmla="*/ 12681 h 1137740"/>
                        <a:gd name="connsiteX69" fmla="*/ 444484 w 1901398"/>
                        <a:gd name="connsiteY69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583636 w 1901398"/>
                        <a:gd name="connsiteY20" fmla="*/ 87218 h 1137740"/>
                        <a:gd name="connsiteX21" fmla="*/ 508687 w 1901398"/>
                        <a:gd name="connsiteY21" fmla="*/ 41560 h 1137740"/>
                        <a:gd name="connsiteX22" fmla="*/ 379503 w 1901398"/>
                        <a:gd name="connsiteY22" fmla="*/ 40878 h 1137740"/>
                        <a:gd name="connsiteX23" fmla="*/ 275769 w 1901398"/>
                        <a:gd name="connsiteY23" fmla="*/ 152325 h 1137740"/>
                        <a:gd name="connsiteX24" fmla="*/ 274320 w 1901398"/>
                        <a:gd name="connsiteY24" fmla="*/ 152325 h 1137740"/>
                        <a:gd name="connsiteX25" fmla="*/ 274320 w 1901398"/>
                        <a:gd name="connsiteY25" fmla="*/ 156063 h 1137740"/>
                        <a:gd name="connsiteX26" fmla="*/ 36576 w 1901398"/>
                        <a:gd name="connsiteY26" fmla="*/ 156063 h 1137740"/>
                        <a:gd name="connsiteX27" fmla="*/ 36576 w 1901398"/>
                        <a:gd name="connsiteY27" fmla="*/ 1101164 h 1137740"/>
                        <a:gd name="connsiteX28" fmla="*/ 252159 w 1901398"/>
                        <a:gd name="connsiteY28" fmla="*/ 1101164 h 1137740"/>
                        <a:gd name="connsiteX29" fmla="*/ 276451 w 1901398"/>
                        <a:gd name="connsiteY29" fmla="*/ 1038864 h 1137740"/>
                        <a:gd name="connsiteX30" fmla="*/ 363446 w 1901398"/>
                        <a:gd name="connsiteY30" fmla="*/ 982689 h 1137740"/>
                        <a:gd name="connsiteX31" fmla="*/ 444484 w 1901398"/>
                        <a:gd name="connsiteY31" fmla="*/ 970012 h 1137740"/>
                        <a:gd name="connsiteX32" fmla="*/ 525260 w 1901398"/>
                        <a:gd name="connsiteY32" fmla="*/ 983634 h 1137740"/>
                        <a:gd name="connsiteX33" fmla="*/ 611553 w 1901398"/>
                        <a:gd name="connsiteY33" fmla="*/ 1041339 h 1137740"/>
                        <a:gd name="connsiteX34" fmla="*/ 632183 w 1901398"/>
                        <a:gd name="connsiteY34" fmla="*/ 1098684 h 1137740"/>
                        <a:gd name="connsiteX35" fmla="*/ 1063140 w 1901398"/>
                        <a:gd name="connsiteY35" fmla="*/ 1098684 h 1137740"/>
                        <a:gd name="connsiteX36" fmla="*/ 1081915 w 1901398"/>
                        <a:gd name="connsiteY36" fmla="*/ 1050532 h 1137740"/>
                        <a:gd name="connsiteX37" fmla="*/ 1168910 w 1901398"/>
                        <a:gd name="connsiteY37" fmla="*/ 994357 h 1137740"/>
                        <a:gd name="connsiteX38" fmla="*/ 1249949 w 1901398"/>
                        <a:gd name="connsiteY38" fmla="*/ 981680 h 1137740"/>
                        <a:gd name="connsiteX39" fmla="*/ 1330724 w 1901398"/>
                        <a:gd name="connsiteY39" fmla="*/ 995302 h 1137740"/>
                        <a:gd name="connsiteX40" fmla="*/ 1413207 w 1901398"/>
                        <a:gd name="connsiteY40" fmla="*/ 1043482 h 1137740"/>
                        <a:gd name="connsiteX41" fmla="*/ 1444198 w 1901398"/>
                        <a:gd name="connsiteY41" fmla="*/ 1101164 h 1137740"/>
                        <a:gd name="connsiteX42" fmla="*/ 1766143 w 1901398"/>
                        <a:gd name="connsiteY42" fmla="*/ 1104974 h 1137740"/>
                        <a:gd name="connsiteX43" fmla="*/ 1901398 w 1901398"/>
                        <a:gd name="connsiteY43" fmla="*/ 1137740 h 1137740"/>
                        <a:gd name="connsiteX44" fmla="*/ 1444198 w 1901398"/>
                        <a:gd name="connsiteY44" fmla="*/ 1137740 h 1137740"/>
                        <a:gd name="connsiteX45" fmla="*/ 1444198 w 1901398"/>
                        <a:gd name="connsiteY45" fmla="*/ 1137498 h 1137740"/>
                        <a:gd name="connsiteX46" fmla="*/ 1415574 w 1901398"/>
                        <a:gd name="connsiteY46" fmla="*/ 1136987 h 1137740"/>
                        <a:gd name="connsiteX47" fmla="*/ 1314151 w 1901398"/>
                        <a:gd name="connsiteY47" fmla="*/ 1023236 h 1137740"/>
                        <a:gd name="connsiteX48" fmla="*/ 1184967 w 1901398"/>
                        <a:gd name="connsiteY48" fmla="*/ 1022554 h 1137740"/>
                        <a:gd name="connsiteX49" fmla="*/ 1081233 w 1901398"/>
                        <a:gd name="connsiteY49" fmla="*/ 1134001 h 1137740"/>
                        <a:gd name="connsiteX50" fmla="*/ 1066911 w 1901398"/>
                        <a:gd name="connsiteY50" fmla="*/ 1134001 h 1137740"/>
                        <a:gd name="connsiteX51" fmla="*/ 1066911 w 1901398"/>
                        <a:gd name="connsiteY51" fmla="*/ 1135260 h 1137740"/>
                        <a:gd name="connsiteX52" fmla="*/ 609711 w 1901398"/>
                        <a:gd name="connsiteY52" fmla="*/ 1135260 h 1137740"/>
                        <a:gd name="connsiteX53" fmla="*/ 609711 w 1901398"/>
                        <a:gd name="connsiteY53" fmla="*/ 1124293 h 1137740"/>
                        <a:gd name="connsiteX54" fmla="*/ 583636 w 1901398"/>
                        <a:gd name="connsiteY54" fmla="*/ 1057226 h 1137740"/>
                        <a:gd name="connsiteX55" fmla="*/ 508687 w 1901398"/>
                        <a:gd name="connsiteY55" fmla="*/ 1011568 h 1137740"/>
                        <a:gd name="connsiteX56" fmla="*/ 379503 w 1901398"/>
                        <a:gd name="connsiteY56" fmla="*/ 1010886 h 1137740"/>
                        <a:gd name="connsiteX57" fmla="*/ 275769 w 1901398"/>
                        <a:gd name="connsiteY57" fmla="*/ 1122333 h 1137740"/>
                        <a:gd name="connsiteX58" fmla="*/ 274320 w 1901398"/>
                        <a:gd name="connsiteY58" fmla="*/ 1122333 h 1137740"/>
                        <a:gd name="connsiteX59" fmla="*/ 274320 w 1901398"/>
                        <a:gd name="connsiteY59" fmla="*/ 1137740 h 1137740"/>
                        <a:gd name="connsiteX60" fmla="*/ 0 w 1901398"/>
                        <a:gd name="connsiteY60" fmla="*/ 1137740 h 1137740"/>
                        <a:gd name="connsiteX61" fmla="*/ 0 w 1901398"/>
                        <a:gd name="connsiteY61" fmla="*/ 1131745 h 1137740"/>
                        <a:gd name="connsiteX62" fmla="*/ 0 w 1901398"/>
                        <a:gd name="connsiteY62" fmla="*/ 1101164 h 1137740"/>
                        <a:gd name="connsiteX63" fmla="*/ 0 w 1901398"/>
                        <a:gd name="connsiteY63" fmla="*/ 156063 h 1137740"/>
                        <a:gd name="connsiteX64" fmla="*/ 0 w 1901398"/>
                        <a:gd name="connsiteY64" fmla="*/ 125905 h 1137740"/>
                        <a:gd name="connsiteX65" fmla="*/ 0 w 1901398"/>
                        <a:gd name="connsiteY65" fmla="*/ 119487 h 1137740"/>
                        <a:gd name="connsiteX66" fmla="*/ 250229 w 1901398"/>
                        <a:gd name="connsiteY66" fmla="*/ 119487 h 1137740"/>
                        <a:gd name="connsiteX67" fmla="*/ 252374 w 1901398"/>
                        <a:gd name="connsiteY67" fmla="*/ 108344 h 1137740"/>
                        <a:gd name="connsiteX68" fmla="*/ 363446 w 1901398"/>
                        <a:gd name="connsiteY68" fmla="*/ 12681 h 1137740"/>
                        <a:gd name="connsiteX69" fmla="*/ 444484 w 1901398"/>
                        <a:gd name="connsiteY69" fmla="*/ 4 h 1137740"/>
                        <a:gd name="connsiteX0" fmla="*/ 444484 w 1901398"/>
                        <a:gd name="connsiteY0" fmla="*/ 4 h 1137740"/>
                        <a:gd name="connsiteX1" fmla="*/ 525260 w 1901398"/>
                        <a:gd name="connsiteY1" fmla="*/ 13626 h 1137740"/>
                        <a:gd name="connsiteX2" fmla="*/ 611553 w 1901398"/>
                        <a:gd name="connsiteY2" fmla="*/ 71331 h 1137740"/>
                        <a:gd name="connsiteX3" fmla="*/ 632183 w 1901398"/>
                        <a:gd name="connsiteY3" fmla="*/ 128676 h 1137740"/>
                        <a:gd name="connsiteX4" fmla="*/ 1063140 w 1901398"/>
                        <a:gd name="connsiteY4" fmla="*/ 128676 h 1137740"/>
                        <a:gd name="connsiteX5" fmla="*/ 1081915 w 1901398"/>
                        <a:gd name="connsiteY5" fmla="*/ 80524 h 1137740"/>
                        <a:gd name="connsiteX6" fmla="*/ 1168910 w 1901398"/>
                        <a:gd name="connsiteY6" fmla="*/ 24349 h 1137740"/>
                        <a:gd name="connsiteX7" fmla="*/ 1249949 w 1901398"/>
                        <a:gd name="connsiteY7" fmla="*/ 11672 h 1137740"/>
                        <a:gd name="connsiteX8" fmla="*/ 1330724 w 1901398"/>
                        <a:gd name="connsiteY8" fmla="*/ 25294 h 1137740"/>
                        <a:gd name="connsiteX9" fmla="*/ 1413207 w 1901398"/>
                        <a:gd name="connsiteY9" fmla="*/ 73474 h 1137740"/>
                        <a:gd name="connsiteX10" fmla="*/ 1444198 w 1901398"/>
                        <a:gd name="connsiteY10" fmla="*/ 131156 h 1137740"/>
                        <a:gd name="connsiteX11" fmla="*/ 1901398 w 1901398"/>
                        <a:gd name="connsiteY11" fmla="*/ 131156 h 1137740"/>
                        <a:gd name="connsiteX12" fmla="*/ 1901398 w 1901398"/>
                        <a:gd name="connsiteY12" fmla="*/ 167732 h 1137740"/>
                        <a:gd name="connsiteX13" fmla="*/ 1444198 w 1901398"/>
                        <a:gd name="connsiteY13" fmla="*/ 167732 h 1137740"/>
                        <a:gd name="connsiteX14" fmla="*/ 1444198 w 1901398"/>
                        <a:gd name="connsiteY14" fmla="*/ 167490 h 1137740"/>
                        <a:gd name="connsiteX15" fmla="*/ 1415574 w 1901398"/>
                        <a:gd name="connsiteY15" fmla="*/ 166979 h 1137740"/>
                        <a:gd name="connsiteX16" fmla="*/ 1314151 w 1901398"/>
                        <a:gd name="connsiteY16" fmla="*/ 53228 h 1137740"/>
                        <a:gd name="connsiteX17" fmla="*/ 1184967 w 1901398"/>
                        <a:gd name="connsiteY17" fmla="*/ 52546 h 1137740"/>
                        <a:gd name="connsiteX18" fmla="*/ 1081233 w 1901398"/>
                        <a:gd name="connsiteY18" fmla="*/ 163993 h 1137740"/>
                        <a:gd name="connsiteX19" fmla="*/ 609711 w 1901398"/>
                        <a:gd name="connsiteY19" fmla="*/ 165252 h 1137740"/>
                        <a:gd name="connsiteX20" fmla="*/ 583636 w 1901398"/>
                        <a:gd name="connsiteY20" fmla="*/ 87218 h 1137740"/>
                        <a:gd name="connsiteX21" fmla="*/ 508687 w 1901398"/>
                        <a:gd name="connsiteY21" fmla="*/ 41560 h 1137740"/>
                        <a:gd name="connsiteX22" fmla="*/ 379503 w 1901398"/>
                        <a:gd name="connsiteY22" fmla="*/ 40878 h 1137740"/>
                        <a:gd name="connsiteX23" fmla="*/ 275769 w 1901398"/>
                        <a:gd name="connsiteY23" fmla="*/ 152325 h 1137740"/>
                        <a:gd name="connsiteX24" fmla="*/ 274320 w 1901398"/>
                        <a:gd name="connsiteY24" fmla="*/ 152325 h 1137740"/>
                        <a:gd name="connsiteX25" fmla="*/ 274320 w 1901398"/>
                        <a:gd name="connsiteY25" fmla="*/ 156063 h 1137740"/>
                        <a:gd name="connsiteX26" fmla="*/ 36576 w 1901398"/>
                        <a:gd name="connsiteY26" fmla="*/ 156063 h 1137740"/>
                        <a:gd name="connsiteX27" fmla="*/ 36576 w 1901398"/>
                        <a:gd name="connsiteY27" fmla="*/ 1101164 h 1137740"/>
                        <a:gd name="connsiteX28" fmla="*/ 252159 w 1901398"/>
                        <a:gd name="connsiteY28" fmla="*/ 1101164 h 1137740"/>
                        <a:gd name="connsiteX29" fmla="*/ 276451 w 1901398"/>
                        <a:gd name="connsiteY29" fmla="*/ 1038864 h 1137740"/>
                        <a:gd name="connsiteX30" fmla="*/ 363446 w 1901398"/>
                        <a:gd name="connsiteY30" fmla="*/ 982689 h 1137740"/>
                        <a:gd name="connsiteX31" fmla="*/ 444484 w 1901398"/>
                        <a:gd name="connsiteY31" fmla="*/ 970012 h 1137740"/>
                        <a:gd name="connsiteX32" fmla="*/ 525260 w 1901398"/>
                        <a:gd name="connsiteY32" fmla="*/ 983634 h 1137740"/>
                        <a:gd name="connsiteX33" fmla="*/ 611553 w 1901398"/>
                        <a:gd name="connsiteY33" fmla="*/ 1041339 h 1137740"/>
                        <a:gd name="connsiteX34" fmla="*/ 632183 w 1901398"/>
                        <a:gd name="connsiteY34" fmla="*/ 1098684 h 1137740"/>
                        <a:gd name="connsiteX35" fmla="*/ 1063140 w 1901398"/>
                        <a:gd name="connsiteY35" fmla="*/ 1098684 h 1137740"/>
                        <a:gd name="connsiteX36" fmla="*/ 1081915 w 1901398"/>
                        <a:gd name="connsiteY36" fmla="*/ 1050532 h 1137740"/>
                        <a:gd name="connsiteX37" fmla="*/ 1168910 w 1901398"/>
                        <a:gd name="connsiteY37" fmla="*/ 994357 h 1137740"/>
                        <a:gd name="connsiteX38" fmla="*/ 1249949 w 1901398"/>
                        <a:gd name="connsiteY38" fmla="*/ 981680 h 1137740"/>
                        <a:gd name="connsiteX39" fmla="*/ 1330724 w 1901398"/>
                        <a:gd name="connsiteY39" fmla="*/ 995302 h 1137740"/>
                        <a:gd name="connsiteX40" fmla="*/ 1413207 w 1901398"/>
                        <a:gd name="connsiteY40" fmla="*/ 1043482 h 1137740"/>
                        <a:gd name="connsiteX41" fmla="*/ 1444198 w 1901398"/>
                        <a:gd name="connsiteY41" fmla="*/ 1101164 h 1137740"/>
                        <a:gd name="connsiteX42" fmla="*/ 1766143 w 1901398"/>
                        <a:gd name="connsiteY42" fmla="*/ 1104974 h 1137740"/>
                        <a:gd name="connsiteX43" fmla="*/ 1762333 w 1901398"/>
                        <a:gd name="connsiteY43" fmla="*/ 1137740 h 1137740"/>
                        <a:gd name="connsiteX44" fmla="*/ 1444198 w 1901398"/>
                        <a:gd name="connsiteY44" fmla="*/ 1137740 h 1137740"/>
                        <a:gd name="connsiteX45" fmla="*/ 1444198 w 1901398"/>
                        <a:gd name="connsiteY45" fmla="*/ 1137498 h 1137740"/>
                        <a:gd name="connsiteX46" fmla="*/ 1415574 w 1901398"/>
                        <a:gd name="connsiteY46" fmla="*/ 1136987 h 1137740"/>
                        <a:gd name="connsiteX47" fmla="*/ 1314151 w 1901398"/>
                        <a:gd name="connsiteY47" fmla="*/ 1023236 h 1137740"/>
                        <a:gd name="connsiteX48" fmla="*/ 1184967 w 1901398"/>
                        <a:gd name="connsiteY48" fmla="*/ 1022554 h 1137740"/>
                        <a:gd name="connsiteX49" fmla="*/ 1081233 w 1901398"/>
                        <a:gd name="connsiteY49" fmla="*/ 1134001 h 1137740"/>
                        <a:gd name="connsiteX50" fmla="*/ 1066911 w 1901398"/>
                        <a:gd name="connsiteY50" fmla="*/ 1134001 h 1137740"/>
                        <a:gd name="connsiteX51" fmla="*/ 1066911 w 1901398"/>
                        <a:gd name="connsiteY51" fmla="*/ 1135260 h 1137740"/>
                        <a:gd name="connsiteX52" fmla="*/ 609711 w 1901398"/>
                        <a:gd name="connsiteY52" fmla="*/ 1135260 h 1137740"/>
                        <a:gd name="connsiteX53" fmla="*/ 609711 w 1901398"/>
                        <a:gd name="connsiteY53" fmla="*/ 1124293 h 1137740"/>
                        <a:gd name="connsiteX54" fmla="*/ 583636 w 1901398"/>
                        <a:gd name="connsiteY54" fmla="*/ 1057226 h 1137740"/>
                        <a:gd name="connsiteX55" fmla="*/ 508687 w 1901398"/>
                        <a:gd name="connsiteY55" fmla="*/ 1011568 h 1137740"/>
                        <a:gd name="connsiteX56" fmla="*/ 379503 w 1901398"/>
                        <a:gd name="connsiteY56" fmla="*/ 1010886 h 1137740"/>
                        <a:gd name="connsiteX57" fmla="*/ 275769 w 1901398"/>
                        <a:gd name="connsiteY57" fmla="*/ 1122333 h 1137740"/>
                        <a:gd name="connsiteX58" fmla="*/ 274320 w 1901398"/>
                        <a:gd name="connsiteY58" fmla="*/ 1122333 h 1137740"/>
                        <a:gd name="connsiteX59" fmla="*/ 274320 w 1901398"/>
                        <a:gd name="connsiteY59" fmla="*/ 1137740 h 1137740"/>
                        <a:gd name="connsiteX60" fmla="*/ 0 w 1901398"/>
                        <a:gd name="connsiteY60" fmla="*/ 1137740 h 1137740"/>
                        <a:gd name="connsiteX61" fmla="*/ 0 w 1901398"/>
                        <a:gd name="connsiteY61" fmla="*/ 1131745 h 1137740"/>
                        <a:gd name="connsiteX62" fmla="*/ 0 w 1901398"/>
                        <a:gd name="connsiteY62" fmla="*/ 1101164 h 1137740"/>
                        <a:gd name="connsiteX63" fmla="*/ 0 w 1901398"/>
                        <a:gd name="connsiteY63" fmla="*/ 156063 h 1137740"/>
                        <a:gd name="connsiteX64" fmla="*/ 0 w 1901398"/>
                        <a:gd name="connsiteY64" fmla="*/ 125905 h 1137740"/>
                        <a:gd name="connsiteX65" fmla="*/ 0 w 1901398"/>
                        <a:gd name="connsiteY65" fmla="*/ 119487 h 1137740"/>
                        <a:gd name="connsiteX66" fmla="*/ 250229 w 1901398"/>
                        <a:gd name="connsiteY66" fmla="*/ 119487 h 1137740"/>
                        <a:gd name="connsiteX67" fmla="*/ 252374 w 1901398"/>
                        <a:gd name="connsiteY67" fmla="*/ 108344 h 1137740"/>
                        <a:gd name="connsiteX68" fmla="*/ 363446 w 1901398"/>
                        <a:gd name="connsiteY68" fmla="*/ 12681 h 1137740"/>
                        <a:gd name="connsiteX69" fmla="*/ 444484 w 1901398"/>
                        <a:gd name="connsiteY69" fmla="*/ 4 h 1137740"/>
                        <a:gd name="connsiteX0" fmla="*/ 444484 w 2629138"/>
                        <a:gd name="connsiteY0" fmla="*/ 4 h 1137740"/>
                        <a:gd name="connsiteX1" fmla="*/ 525260 w 2629138"/>
                        <a:gd name="connsiteY1" fmla="*/ 13626 h 1137740"/>
                        <a:gd name="connsiteX2" fmla="*/ 611553 w 2629138"/>
                        <a:gd name="connsiteY2" fmla="*/ 71331 h 1137740"/>
                        <a:gd name="connsiteX3" fmla="*/ 632183 w 2629138"/>
                        <a:gd name="connsiteY3" fmla="*/ 128676 h 1137740"/>
                        <a:gd name="connsiteX4" fmla="*/ 1063140 w 2629138"/>
                        <a:gd name="connsiteY4" fmla="*/ 128676 h 1137740"/>
                        <a:gd name="connsiteX5" fmla="*/ 1081915 w 2629138"/>
                        <a:gd name="connsiteY5" fmla="*/ 80524 h 1137740"/>
                        <a:gd name="connsiteX6" fmla="*/ 1168910 w 2629138"/>
                        <a:gd name="connsiteY6" fmla="*/ 24349 h 1137740"/>
                        <a:gd name="connsiteX7" fmla="*/ 1249949 w 2629138"/>
                        <a:gd name="connsiteY7" fmla="*/ 11672 h 1137740"/>
                        <a:gd name="connsiteX8" fmla="*/ 1330724 w 2629138"/>
                        <a:gd name="connsiteY8" fmla="*/ 25294 h 1137740"/>
                        <a:gd name="connsiteX9" fmla="*/ 1413207 w 2629138"/>
                        <a:gd name="connsiteY9" fmla="*/ 73474 h 1137740"/>
                        <a:gd name="connsiteX10" fmla="*/ 1444198 w 2629138"/>
                        <a:gd name="connsiteY10" fmla="*/ 131156 h 1137740"/>
                        <a:gd name="connsiteX11" fmla="*/ 2629138 w 2629138"/>
                        <a:gd name="connsiteY11" fmla="*/ 135882 h 1137740"/>
                        <a:gd name="connsiteX12" fmla="*/ 1901398 w 2629138"/>
                        <a:gd name="connsiteY12" fmla="*/ 167732 h 1137740"/>
                        <a:gd name="connsiteX13" fmla="*/ 1444198 w 2629138"/>
                        <a:gd name="connsiteY13" fmla="*/ 167732 h 1137740"/>
                        <a:gd name="connsiteX14" fmla="*/ 1444198 w 2629138"/>
                        <a:gd name="connsiteY14" fmla="*/ 167490 h 1137740"/>
                        <a:gd name="connsiteX15" fmla="*/ 1415574 w 2629138"/>
                        <a:gd name="connsiteY15" fmla="*/ 166979 h 1137740"/>
                        <a:gd name="connsiteX16" fmla="*/ 1314151 w 2629138"/>
                        <a:gd name="connsiteY16" fmla="*/ 53228 h 1137740"/>
                        <a:gd name="connsiteX17" fmla="*/ 1184967 w 2629138"/>
                        <a:gd name="connsiteY17" fmla="*/ 52546 h 1137740"/>
                        <a:gd name="connsiteX18" fmla="*/ 1081233 w 2629138"/>
                        <a:gd name="connsiteY18" fmla="*/ 163993 h 1137740"/>
                        <a:gd name="connsiteX19" fmla="*/ 609711 w 2629138"/>
                        <a:gd name="connsiteY19" fmla="*/ 165252 h 1137740"/>
                        <a:gd name="connsiteX20" fmla="*/ 583636 w 2629138"/>
                        <a:gd name="connsiteY20" fmla="*/ 87218 h 1137740"/>
                        <a:gd name="connsiteX21" fmla="*/ 508687 w 2629138"/>
                        <a:gd name="connsiteY21" fmla="*/ 41560 h 1137740"/>
                        <a:gd name="connsiteX22" fmla="*/ 379503 w 2629138"/>
                        <a:gd name="connsiteY22" fmla="*/ 40878 h 1137740"/>
                        <a:gd name="connsiteX23" fmla="*/ 275769 w 2629138"/>
                        <a:gd name="connsiteY23" fmla="*/ 152325 h 1137740"/>
                        <a:gd name="connsiteX24" fmla="*/ 274320 w 2629138"/>
                        <a:gd name="connsiteY24" fmla="*/ 152325 h 1137740"/>
                        <a:gd name="connsiteX25" fmla="*/ 274320 w 2629138"/>
                        <a:gd name="connsiteY25" fmla="*/ 156063 h 1137740"/>
                        <a:gd name="connsiteX26" fmla="*/ 36576 w 2629138"/>
                        <a:gd name="connsiteY26" fmla="*/ 156063 h 1137740"/>
                        <a:gd name="connsiteX27" fmla="*/ 36576 w 2629138"/>
                        <a:gd name="connsiteY27" fmla="*/ 1101164 h 1137740"/>
                        <a:gd name="connsiteX28" fmla="*/ 252159 w 2629138"/>
                        <a:gd name="connsiteY28" fmla="*/ 1101164 h 1137740"/>
                        <a:gd name="connsiteX29" fmla="*/ 276451 w 2629138"/>
                        <a:gd name="connsiteY29" fmla="*/ 1038864 h 1137740"/>
                        <a:gd name="connsiteX30" fmla="*/ 363446 w 2629138"/>
                        <a:gd name="connsiteY30" fmla="*/ 982689 h 1137740"/>
                        <a:gd name="connsiteX31" fmla="*/ 444484 w 2629138"/>
                        <a:gd name="connsiteY31" fmla="*/ 970012 h 1137740"/>
                        <a:gd name="connsiteX32" fmla="*/ 525260 w 2629138"/>
                        <a:gd name="connsiteY32" fmla="*/ 983634 h 1137740"/>
                        <a:gd name="connsiteX33" fmla="*/ 611553 w 2629138"/>
                        <a:gd name="connsiteY33" fmla="*/ 1041339 h 1137740"/>
                        <a:gd name="connsiteX34" fmla="*/ 632183 w 2629138"/>
                        <a:gd name="connsiteY34" fmla="*/ 1098684 h 1137740"/>
                        <a:gd name="connsiteX35" fmla="*/ 1063140 w 2629138"/>
                        <a:gd name="connsiteY35" fmla="*/ 1098684 h 1137740"/>
                        <a:gd name="connsiteX36" fmla="*/ 1081915 w 2629138"/>
                        <a:gd name="connsiteY36" fmla="*/ 1050532 h 1137740"/>
                        <a:gd name="connsiteX37" fmla="*/ 1168910 w 2629138"/>
                        <a:gd name="connsiteY37" fmla="*/ 994357 h 1137740"/>
                        <a:gd name="connsiteX38" fmla="*/ 1249949 w 2629138"/>
                        <a:gd name="connsiteY38" fmla="*/ 981680 h 1137740"/>
                        <a:gd name="connsiteX39" fmla="*/ 1330724 w 2629138"/>
                        <a:gd name="connsiteY39" fmla="*/ 995302 h 1137740"/>
                        <a:gd name="connsiteX40" fmla="*/ 1413207 w 2629138"/>
                        <a:gd name="connsiteY40" fmla="*/ 1043482 h 1137740"/>
                        <a:gd name="connsiteX41" fmla="*/ 1444198 w 2629138"/>
                        <a:gd name="connsiteY41" fmla="*/ 1101164 h 1137740"/>
                        <a:gd name="connsiteX42" fmla="*/ 1766143 w 2629138"/>
                        <a:gd name="connsiteY42" fmla="*/ 1104974 h 1137740"/>
                        <a:gd name="connsiteX43" fmla="*/ 1762333 w 2629138"/>
                        <a:gd name="connsiteY43" fmla="*/ 1137740 h 1137740"/>
                        <a:gd name="connsiteX44" fmla="*/ 1444198 w 2629138"/>
                        <a:gd name="connsiteY44" fmla="*/ 1137740 h 1137740"/>
                        <a:gd name="connsiteX45" fmla="*/ 1444198 w 2629138"/>
                        <a:gd name="connsiteY45" fmla="*/ 1137498 h 1137740"/>
                        <a:gd name="connsiteX46" fmla="*/ 1415574 w 2629138"/>
                        <a:gd name="connsiteY46" fmla="*/ 1136987 h 1137740"/>
                        <a:gd name="connsiteX47" fmla="*/ 1314151 w 2629138"/>
                        <a:gd name="connsiteY47" fmla="*/ 1023236 h 1137740"/>
                        <a:gd name="connsiteX48" fmla="*/ 1184967 w 2629138"/>
                        <a:gd name="connsiteY48" fmla="*/ 1022554 h 1137740"/>
                        <a:gd name="connsiteX49" fmla="*/ 1081233 w 2629138"/>
                        <a:gd name="connsiteY49" fmla="*/ 1134001 h 1137740"/>
                        <a:gd name="connsiteX50" fmla="*/ 1066911 w 2629138"/>
                        <a:gd name="connsiteY50" fmla="*/ 1134001 h 1137740"/>
                        <a:gd name="connsiteX51" fmla="*/ 1066911 w 2629138"/>
                        <a:gd name="connsiteY51" fmla="*/ 1135260 h 1137740"/>
                        <a:gd name="connsiteX52" fmla="*/ 609711 w 2629138"/>
                        <a:gd name="connsiteY52" fmla="*/ 1135260 h 1137740"/>
                        <a:gd name="connsiteX53" fmla="*/ 609711 w 2629138"/>
                        <a:gd name="connsiteY53" fmla="*/ 1124293 h 1137740"/>
                        <a:gd name="connsiteX54" fmla="*/ 583636 w 2629138"/>
                        <a:gd name="connsiteY54" fmla="*/ 1057226 h 1137740"/>
                        <a:gd name="connsiteX55" fmla="*/ 508687 w 2629138"/>
                        <a:gd name="connsiteY55" fmla="*/ 1011568 h 1137740"/>
                        <a:gd name="connsiteX56" fmla="*/ 379503 w 2629138"/>
                        <a:gd name="connsiteY56" fmla="*/ 1010886 h 1137740"/>
                        <a:gd name="connsiteX57" fmla="*/ 275769 w 2629138"/>
                        <a:gd name="connsiteY57" fmla="*/ 1122333 h 1137740"/>
                        <a:gd name="connsiteX58" fmla="*/ 274320 w 2629138"/>
                        <a:gd name="connsiteY58" fmla="*/ 1122333 h 1137740"/>
                        <a:gd name="connsiteX59" fmla="*/ 274320 w 2629138"/>
                        <a:gd name="connsiteY59" fmla="*/ 1137740 h 1137740"/>
                        <a:gd name="connsiteX60" fmla="*/ 0 w 2629138"/>
                        <a:gd name="connsiteY60" fmla="*/ 1137740 h 1137740"/>
                        <a:gd name="connsiteX61" fmla="*/ 0 w 2629138"/>
                        <a:gd name="connsiteY61" fmla="*/ 1131745 h 1137740"/>
                        <a:gd name="connsiteX62" fmla="*/ 0 w 2629138"/>
                        <a:gd name="connsiteY62" fmla="*/ 1101164 h 1137740"/>
                        <a:gd name="connsiteX63" fmla="*/ 0 w 2629138"/>
                        <a:gd name="connsiteY63" fmla="*/ 156063 h 1137740"/>
                        <a:gd name="connsiteX64" fmla="*/ 0 w 2629138"/>
                        <a:gd name="connsiteY64" fmla="*/ 125905 h 1137740"/>
                        <a:gd name="connsiteX65" fmla="*/ 0 w 2629138"/>
                        <a:gd name="connsiteY65" fmla="*/ 119487 h 1137740"/>
                        <a:gd name="connsiteX66" fmla="*/ 250229 w 2629138"/>
                        <a:gd name="connsiteY66" fmla="*/ 119487 h 1137740"/>
                        <a:gd name="connsiteX67" fmla="*/ 252374 w 2629138"/>
                        <a:gd name="connsiteY67" fmla="*/ 108344 h 1137740"/>
                        <a:gd name="connsiteX68" fmla="*/ 363446 w 2629138"/>
                        <a:gd name="connsiteY68" fmla="*/ 12681 h 1137740"/>
                        <a:gd name="connsiteX69" fmla="*/ 444484 w 2629138"/>
                        <a:gd name="connsiteY69" fmla="*/ 4 h 1137740"/>
                        <a:gd name="connsiteX0" fmla="*/ 444484 w 2631500"/>
                        <a:gd name="connsiteY0" fmla="*/ 4 h 1137740"/>
                        <a:gd name="connsiteX1" fmla="*/ 525260 w 2631500"/>
                        <a:gd name="connsiteY1" fmla="*/ 13626 h 1137740"/>
                        <a:gd name="connsiteX2" fmla="*/ 611553 w 2631500"/>
                        <a:gd name="connsiteY2" fmla="*/ 71331 h 1137740"/>
                        <a:gd name="connsiteX3" fmla="*/ 632183 w 2631500"/>
                        <a:gd name="connsiteY3" fmla="*/ 128676 h 1137740"/>
                        <a:gd name="connsiteX4" fmla="*/ 1063140 w 2631500"/>
                        <a:gd name="connsiteY4" fmla="*/ 128676 h 1137740"/>
                        <a:gd name="connsiteX5" fmla="*/ 1081915 w 2631500"/>
                        <a:gd name="connsiteY5" fmla="*/ 80524 h 1137740"/>
                        <a:gd name="connsiteX6" fmla="*/ 1168910 w 2631500"/>
                        <a:gd name="connsiteY6" fmla="*/ 24349 h 1137740"/>
                        <a:gd name="connsiteX7" fmla="*/ 1249949 w 2631500"/>
                        <a:gd name="connsiteY7" fmla="*/ 11672 h 1137740"/>
                        <a:gd name="connsiteX8" fmla="*/ 1330724 w 2631500"/>
                        <a:gd name="connsiteY8" fmla="*/ 25294 h 1137740"/>
                        <a:gd name="connsiteX9" fmla="*/ 1413207 w 2631500"/>
                        <a:gd name="connsiteY9" fmla="*/ 73474 h 1137740"/>
                        <a:gd name="connsiteX10" fmla="*/ 1444198 w 2631500"/>
                        <a:gd name="connsiteY10" fmla="*/ 131156 h 1137740"/>
                        <a:gd name="connsiteX11" fmla="*/ 2629138 w 2631500"/>
                        <a:gd name="connsiteY11" fmla="*/ 135882 h 1137740"/>
                        <a:gd name="connsiteX12" fmla="*/ 2631500 w 2631500"/>
                        <a:gd name="connsiteY12" fmla="*/ 160644 h 1137740"/>
                        <a:gd name="connsiteX13" fmla="*/ 1444198 w 2631500"/>
                        <a:gd name="connsiteY13" fmla="*/ 167732 h 1137740"/>
                        <a:gd name="connsiteX14" fmla="*/ 1444198 w 2631500"/>
                        <a:gd name="connsiteY14" fmla="*/ 167490 h 1137740"/>
                        <a:gd name="connsiteX15" fmla="*/ 1415574 w 2631500"/>
                        <a:gd name="connsiteY15" fmla="*/ 166979 h 1137740"/>
                        <a:gd name="connsiteX16" fmla="*/ 1314151 w 2631500"/>
                        <a:gd name="connsiteY16" fmla="*/ 53228 h 1137740"/>
                        <a:gd name="connsiteX17" fmla="*/ 1184967 w 2631500"/>
                        <a:gd name="connsiteY17" fmla="*/ 52546 h 1137740"/>
                        <a:gd name="connsiteX18" fmla="*/ 1081233 w 2631500"/>
                        <a:gd name="connsiteY18" fmla="*/ 163993 h 1137740"/>
                        <a:gd name="connsiteX19" fmla="*/ 609711 w 2631500"/>
                        <a:gd name="connsiteY19" fmla="*/ 165252 h 1137740"/>
                        <a:gd name="connsiteX20" fmla="*/ 583636 w 2631500"/>
                        <a:gd name="connsiteY20" fmla="*/ 87218 h 1137740"/>
                        <a:gd name="connsiteX21" fmla="*/ 508687 w 2631500"/>
                        <a:gd name="connsiteY21" fmla="*/ 41560 h 1137740"/>
                        <a:gd name="connsiteX22" fmla="*/ 379503 w 2631500"/>
                        <a:gd name="connsiteY22" fmla="*/ 40878 h 1137740"/>
                        <a:gd name="connsiteX23" fmla="*/ 275769 w 2631500"/>
                        <a:gd name="connsiteY23" fmla="*/ 152325 h 1137740"/>
                        <a:gd name="connsiteX24" fmla="*/ 274320 w 2631500"/>
                        <a:gd name="connsiteY24" fmla="*/ 152325 h 1137740"/>
                        <a:gd name="connsiteX25" fmla="*/ 274320 w 2631500"/>
                        <a:gd name="connsiteY25" fmla="*/ 156063 h 1137740"/>
                        <a:gd name="connsiteX26" fmla="*/ 36576 w 2631500"/>
                        <a:gd name="connsiteY26" fmla="*/ 156063 h 1137740"/>
                        <a:gd name="connsiteX27" fmla="*/ 36576 w 2631500"/>
                        <a:gd name="connsiteY27" fmla="*/ 1101164 h 1137740"/>
                        <a:gd name="connsiteX28" fmla="*/ 252159 w 2631500"/>
                        <a:gd name="connsiteY28" fmla="*/ 1101164 h 1137740"/>
                        <a:gd name="connsiteX29" fmla="*/ 276451 w 2631500"/>
                        <a:gd name="connsiteY29" fmla="*/ 1038864 h 1137740"/>
                        <a:gd name="connsiteX30" fmla="*/ 363446 w 2631500"/>
                        <a:gd name="connsiteY30" fmla="*/ 982689 h 1137740"/>
                        <a:gd name="connsiteX31" fmla="*/ 444484 w 2631500"/>
                        <a:gd name="connsiteY31" fmla="*/ 970012 h 1137740"/>
                        <a:gd name="connsiteX32" fmla="*/ 525260 w 2631500"/>
                        <a:gd name="connsiteY32" fmla="*/ 983634 h 1137740"/>
                        <a:gd name="connsiteX33" fmla="*/ 611553 w 2631500"/>
                        <a:gd name="connsiteY33" fmla="*/ 1041339 h 1137740"/>
                        <a:gd name="connsiteX34" fmla="*/ 632183 w 2631500"/>
                        <a:gd name="connsiteY34" fmla="*/ 1098684 h 1137740"/>
                        <a:gd name="connsiteX35" fmla="*/ 1063140 w 2631500"/>
                        <a:gd name="connsiteY35" fmla="*/ 1098684 h 1137740"/>
                        <a:gd name="connsiteX36" fmla="*/ 1081915 w 2631500"/>
                        <a:gd name="connsiteY36" fmla="*/ 1050532 h 1137740"/>
                        <a:gd name="connsiteX37" fmla="*/ 1168910 w 2631500"/>
                        <a:gd name="connsiteY37" fmla="*/ 994357 h 1137740"/>
                        <a:gd name="connsiteX38" fmla="*/ 1249949 w 2631500"/>
                        <a:gd name="connsiteY38" fmla="*/ 981680 h 1137740"/>
                        <a:gd name="connsiteX39" fmla="*/ 1330724 w 2631500"/>
                        <a:gd name="connsiteY39" fmla="*/ 995302 h 1137740"/>
                        <a:gd name="connsiteX40" fmla="*/ 1413207 w 2631500"/>
                        <a:gd name="connsiteY40" fmla="*/ 1043482 h 1137740"/>
                        <a:gd name="connsiteX41" fmla="*/ 1444198 w 2631500"/>
                        <a:gd name="connsiteY41" fmla="*/ 1101164 h 1137740"/>
                        <a:gd name="connsiteX42" fmla="*/ 1766143 w 2631500"/>
                        <a:gd name="connsiteY42" fmla="*/ 1104974 h 1137740"/>
                        <a:gd name="connsiteX43" fmla="*/ 1762333 w 2631500"/>
                        <a:gd name="connsiteY43" fmla="*/ 1137740 h 1137740"/>
                        <a:gd name="connsiteX44" fmla="*/ 1444198 w 2631500"/>
                        <a:gd name="connsiteY44" fmla="*/ 1137740 h 1137740"/>
                        <a:gd name="connsiteX45" fmla="*/ 1444198 w 2631500"/>
                        <a:gd name="connsiteY45" fmla="*/ 1137498 h 1137740"/>
                        <a:gd name="connsiteX46" fmla="*/ 1415574 w 2631500"/>
                        <a:gd name="connsiteY46" fmla="*/ 1136987 h 1137740"/>
                        <a:gd name="connsiteX47" fmla="*/ 1314151 w 2631500"/>
                        <a:gd name="connsiteY47" fmla="*/ 1023236 h 1137740"/>
                        <a:gd name="connsiteX48" fmla="*/ 1184967 w 2631500"/>
                        <a:gd name="connsiteY48" fmla="*/ 1022554 h 1137740"/>
                        <a:gd name="connsiteX49" fmla="*/ 1081233 w 2631500"/>
                        <a:gd name="connsiteY49" fmla="*/ 1134001 h 1137740"/>
                        <a:gd name="connsiteX50" fmla="*/ 1066911 w 2631500"/>
                        <a:gd name="connsiteY50" fmla="*/ 1134001 h 1137740"/>
                        <a:gd name="connsiteX51" fmla="*/ 1066911 w 2631500"/>
                        <a:gd name="connsiteY51" fmla="*/ 1135260 h 1137740"/>
                        <a:gd name="connsiteX52" fmla="*/ 609711 w 2631500"/>
                        <a:gd name="connsiteY52" fmla="*/ 1135260 h 1137740"/>
                        <a:gd name="connsiteX53" fmla="*/ 609711 w 2631500"/>
                        <a:gd name="connsiteY53" fmla="*/ 1124293 h 1137740"/>
                        <a:gd name="connsiteX54" fmla="*/ 583636 w 2631500"/>
                        <a:gd name="connsiteY54" fmla="*/ 1057226 h 1137740"/>
                        <a:gd name="connsiteX55" fmla="*/ 508687 w 2631500"/>
                        <a:gd name="connsiteY55" fmla="*/ 1011568 h 1137740"/>
                        <a:gd name="connsiteX56" fmla="*/ 379503 w 2631500"/>
                        <a:gd name="connsiteY56" fmla="*/ 1010886 h 1137740"/>
                        <a:gd name="connsiteX57" fmla="*/ 275769 w 2631500"/>
                        <a:gd name="connsiteY57" fmla="*/ 1122333 h 1137740"/>
                        <a:gd name="connsiteX58" fmla="*/ 274320 w 2631500"/>
                        <a:gd name="connsiteY58" fmla="*/ 1122333 h 1137740"/>
                        <a:gd name="connsiteX59" fmla="*/ 274320 w 2631500"/>
                        <a:gd name="connsiteY59" fmla="*/ 1137740 h 1137740"/>
                        <a:gd name="connsiteX60" fmla="*/ 0 w 2631500"/>
                        <a:gd name="connsiteY60" fmla="*/ 1137740 h 1137740"/>
                        <a:gd name="connsiteX61" fmla="*/ 0 w 2631500"/>
                        <a:gd name="connsiteY61" fmla="*/ 1131745 h 1137740"/>
                        <a:gd name="connsiteX62" fmla="*/ 0 w 2631500"/>
                        <a:gd name="connsiteY62" fmla="*/ 1101164 h 1137740"/>
                        <a:gd name="connsiteX63" fmla="*/ 0 w 2631500"/>
                        <a:gd name="connsiteY63" fmla="*/ 156063 h 1137740"/>
                        <a:gd name="connsiteX64" fmla="*/ 0 w 2631500"/>
                        <a:gd name="connsiteY64" fmla="*/ 125905 h 1137740"/>
                        <a:gd name="connsiteX65" fmla="*/ 0 w 2631500"/>
                        <a:gd name="connsiteY65" fmla="*/ 119487 h 1137740"/>
                        <a:gd name="connsiteX66" fmla="*/ 250229 w 2631500"/>
                        <a:gd name="connsiteY66" fmla="*/ 119487 h 1137740"/>
                        <a:gd name="connsiteX67" fmla="*/ 252374 w 2631500"/>
                        <a:gd name="connsiteY67" fmla="*/ 108344 h 1137740"/>
                        <a:gd name="connsiteX68" fmla="*/ 363446 w 2631500"/>
                        <a:gd name="connsiteY68" fmla="*/ 12681 h 1137740"/>
                        <a:gd name="connsiteX69" fmla="*/ 444484 w 2631500"/>
                        <a:gd name="connsiteY69" fmla="*/ 4 h 1137740"/>
                        <a:gd name="connsiteX0" fmla="*/ 444484 w 2633863"/>
                        <a:gd name="connsiteY0" fmla="*/ 4 h 1137740"/>
                        <a:gd name="connsiteX1" fmla="*/ 525260 w 2633863"/>
                        <a:gd name="connsiteY1" fmla="*/ 13626 h 1137740"/>
                        <a:gd name="connsiteX2" fmla="*/ 611553 w 2633863"/>
                        <a:gd name="connsiteY2" fmla="*/ 71331 h 1137740"/>
                        <a:gd name="connsiteX3" fmla="*/ 632183 w 2633863"/>
                        <a:gd name="connsiteY3" fmla="*/ 128676 h 1137740"/>
                        <a:gd name="connsiteX4" fmla="*/ 1063140 w 2633863"/>
                        <a:gd name="connsiteY4" fmla="*/ 128676 h 1137740"/>
                        <a:gd name="connsiteX5" fmla="*/ 1081915 w 2633863"/>
                        <a:gd name="connsiteY5" fmla="*/ 80524 h 1137740"/>
                        <a:gd name="connsiteX6" fmla="*/ 1168910 w 2633863"/>
                        <a:gd name="connsiteY6" fmla="*/ 24349 h 1137740"/>
                        <a:gd name="connsiteX7" fmla="*/ 1249949 w 2633863"/>
                        <a:gd name="connsiteY7" fmla="*/ 11672 h 1137740"/>
                        <a:gd name="connsiteX8" fmla="*/ 1330724 w 2633863"/>
                        <a:gd name="connsiteY8" fmla="*/ 25294 h 1137740"/>
                        <a:gd name="connsiteX9" fmla="*/ 1413207 w 2633863"/>
                        <a:gd name="connsiteY9" fmla="*/ 73474 h 1137740"/>
                        <a:gd name="connsiteX10" fmla="*/ 1444198 w 2633863"/>
                        <a:gd name="connsiteY10" fmla="*/ 131156 h 1137740"/>
                        <a:gd name="connsiteX11" fmla="*/ 2629138 w 2633863"/>
                        <a:gd name="connsiteY11" fmla="*/ 135882 h 1137740"/>
                        <a:gd name="connsiteX12" fmla="*/ 2633863 w 2633863"/>
                        <a:gd name="connsiteY12" fmla="*/ 167732 h 1137740"/>
                        <a:gd name="connsiteX13" fmla="*/ 1444198 w 2633863"/>
                        <a:gd name="connsiteY13" fmla="*/ 167732 h 1137740"/>
                        <a:gd name="connsiteX14" fmla="*/ 1444198 w 2633863"/>
                        <a:gd name="connsiteY14" fmla="*/ 167490 h 1137740"/>
                        <a:gd name="connsiteX15" fmla="*/ 1415574 w 2633863"/>
                        <a:gd name="connsiteY15" fmla="*/ 166979 h 1137740"/>
                        <a:gd name="connsiteX16" fmla="*/ 1314151 w 2633863"/>
                        <a:gd name="connsiteY16" fmla="*/ 53228 h 1137740"/>
                        <a:gd name="connsiteX17" fmla="*/ 1184967 w 2633863"/>
                        <a:gd name="connsiteY17" fmla="*/ 52546 h 1137740"/>
                        <a:gd name="connsiteX18" fmla="*/ 1081233 w 2633863"/>
                        <a:gd name="connsiteY18" fmla="*/ 163993 h 1137740"/>
                        <a:gd name="connsiteX19" fmla="*/ 609711 w 2633863"/>
                        <a:gd name="connsiteY19" fmla="*/ 165252 h 1137740"/>
                        <a:gd name="connsiteX20" fmla="*/ 583636 w 2633863"/>
                        <a:gd name="connsiteY20" fmla="*/ 87218 h 1137740"/>
                        <a:gd name="connsiteX21" fmla="*/ 508687 w 2633863"/>
                        <a:gd name="connsiteY21" fmla="*/ 41560 h 1137740"/>
                        <a:gd name="connsiteX22" fmla="*/ 379503 w 2633863"/>
                        <a:gd name="connsiteY22" fmla="*/ 40878 h 1137740"/>
                        <a:gd name="connsiteX23" fmla="*/ 275769 w 2633863"/>
                        <a:gd name="connsiteY23" fmla="*/ 152325 h 1137740"/>
                        <a:gd name="connsiteX24" fmla="*/ 274320 w 2633863"/>
                        <a:gd name="connsiteY24" fmla="*/ 152325 h 1137740"/>
                        <a:gd name="connsiteX25" fmla="*/ 274320 w 2633863"/>
                        <a:gd name="connsiteY25" fmla="*/ 156063 h 1137740"/>
                        <a:gd name="connsiteX26" fmla="*/ 36576 w 2633863"/>
                        <a:gd name="connsiteY26" fmla="*/ 156063 h 1137740"/>
                        <a:gd name="connsiteX27" fmla="*/ 36576 w 2633863"/>
                        <a:gd name="connsiteY27" fmla="*/ 1101164 h 1137740"/>
                        <a:gd name="connsiteX28" fmla="*/ 252159 w 2633863"/>
                        <a:gd name="connsiteY28" fmla="*/ 1101164 h 1137740"/>
                        <a:gd name="connsiteX29" fmla="*/ 276451 w 2633863"/>
                        <a:gd name="connsiteY29" fmla="*/ 1038864 h 1137740"/>
                        <a:gd name="connsiteX30" fmla="*/ 363446 w 2633863"/>
                        <a:gd name="connsiteY30" fmla="*/ 982689 h 1137740"/>
                        <a:gd name="connsiteX31" fmla="*/ 444484 w 2633863"/>
                        <a:gd name="connsiteY31" fmla="*/ 970012 h 1137740"/>
                        <a:gd name="connsiteX32" fmla="*/ 525260 w 2633863"/>
                        <a:gd name="connsiteY32" fmla="*/ 983634 h 1137740"/>
                        <a:gd name="connsiteX33" fmla="*/ 611553 w 2633863"/>
                        <a:gd name="connsiteY33" fmla="*/ 1041339 h 1137740"/>
                        <a:gd name="connsiteX34" fmla="*/ 632183 w 2633863"/>
                        <a:gd name="connsiteY34" fmla="*/ 1098684 h 1137740"/>
                        <a:gd name="connsiteX35" fmla="*/ 1063140 w 2633863"/>
                        <a:gd name="connsiteY35" fmla="*/ 1098684 h 1137740"/>
                        <a:gd name="connsiteX36" fmla="*/ 1081915 w 2633863"/>
                        <a:gd name="connsiteY36" fmla="*/ 1050532 h 1137740"/>
                        <a:gd name="connsiteX37" fmla="*/ 1168910 w 2633863"/>
                        <a:gd name="connsiteY37" fmla="*/ 994357 h 1137740"/>
                        <a:gd name="connsiteX38" fmla="*/ 1249949 w 2633863"/>
                        <a:gd name="connsiteY38" fmla="*/ 981680 h 1137740"/>
                        <a:gd name="connsiteX39" fmla="*/ 1330724 w 2633863"/>
                        <a:gd name="connsiteY39" fmla="*/ 995302 h 1137740"/>
                        <a:gd name="connsiteX40" fmla="*/ 1413207 w 2633863"/>
                        <a:gd name="connsiteY40" fmla="*/ 1043482 h 1137740"/>
                        <a:gd name="connsiteX41" fmla="*/ 1444198 w 2633863"/>
                        <a:gd name="connsiteY41" fmla="*/ 1101164 h 1137740"/>
                        <a:gd name="connsiteX42" fmla="*/ 1766143 w 2633863"/>
                        <a:gd name="connsiteY42" fmla="*/ 1104974 h 1137740"/>
                        <a:gd name="connsiteX43" fmla="*/ 1762333 w 2633863"/>
                        <a:gd name="connsiteY43" fmla="*/ 1137740 h 1137740"/>
                        <a:gd name="connsiteX44" fmla="*/ 1444198 w 2633863"/>
                        <a:gd name="connsiteY44" fmla="*/ 1137740 h 1137740"/>
                        <a:gd name="connsiteX45" fmla="*/ 1444198 w 2633863"/>
                        <a:gd name="connsiteY45" fmla="*/ 1137498 h 1137740"/>
                        <a:gd name="connsiteX46" fmla="*/ 1415574 w 2633863"/>
                        <a:gd name="connsiteY46" fmla="*/ 1136987 h 1137740"/>
                        <a:gd name="connsiteX47" fmla="*/ 1314151 w 2633863"/>
                        <a:gd name="connsiteY47" fmla="*/ 1023236 h 1137740"/>
                        <a:gd name="connsiteX48" fmla="*/ 1184967 w 2633863"/>
                        <a:gd name="connsiteY48" fmla="*/ 1022554 h 1137740"/>
                        <a:gd name="connsiteX49" fmla="*/ 1081233 w 2633863"/>
                        <a:gd name="connsiteY49" fmla="*/ 1134001 h 1137740"/>
                        <a:gd name="connsiteX50" fmla="*/ 1066911 w 2633863"/>
                        <a:gd name="connsiteY50" fmla="*/ 1134001 h 1137740"/>
                        <a:gd name="connsiteX51" fmla="*/ 1066911 w 2633863"/>
                        <a:gd name="connsiteY51" fmla="*/ 1135260 h 1137740"/>
                        <a:gd name="connsiteX52" fmla="*/ 609711 w 2633863"/>
                        <a:gd name="connsiteY52" fmla="*/ 1135260 h 1137740"/>
                        <a:gd name="connsiteX53" fmla="*/ 609711 w 2633863"/>
                        <a:gd name="connsiteY53" fmla="*/ 1124293 h 1137740"/>
                        <a:gd name="connsiteX54" fmla="*/ 583636 w 2633863"/>
                        <a:gd name="connsiteY54" fmla="*/ 1057226 h 1137740"/>
                        <a:gd name="connsiteX55" fmla="*/ 508687 w 2633863"/>
                        <a:gd name="connsiteY55" fmla="*/ 1011568 h 1137740"/>
                        <a:gd name="connsiteX56" fmla="*/ 379503 w 2633863"/>
                        <a:gd name="connsiteY56" fmla="*/ 1010886 h 1137740"/>
                        <a:gd name="connsiteX57" fmla="*/ 275769 w 2633863"/>
                        <a:gd name="connsiteY57" fmla="*/ 1122333 h 1137740"/>
                        <a:gd name="connsiteX58" fmla="*/ 274320 w 2633863"/>
                        <a:gd name="connsiteY58" fmla="*/ 1122333 h 1137740"/>
                        <a:gd name="connsiteX59" fmla="*/ 274320 w 2633863"/>
                        <a:gd name="connsiteY59" fmla="*/ 1137740 h 1137740"/>
                        <a:gd name="connsiteX60" fmla="*/ 0 w 2633863"/>
                        <a:gd name="connsiteY60" fmla="*/ 1137740 h 1137740"/>
                        <a:gd name="connsiteX61" fmla="*/ 0 w 2633863"/>
                        <a:gd name="connsiteY61" fmla="*/ 1131745 h 1137740"/>
                        <a:gd name="connsiteX62" fmla="*/ 0 w 2633863"/>
                        <a:gd name="connsiteY62" fmla="*/ 1101164 h 1137740"/>
                        <a:gd name="connsiteX63" fmla="*/ 0 w 2633863"/>
                        <a:gd name="connsiteY63" fmla="*/ 156063 h 1137740"/>
                        <a:gd name="connsiteX64" fmla="*/ 0 w 2633863"/>
                        <a:gd name="connsiteY64" fmla="*/ 125905 h 1137740"/>
                        <a:gd name="connsiteX65" fmla="*/ 0 w 2633863"/>
                        <a:gd name="connsiteY65" fmla="*/ 119487 h 1137740"/>
                        <a:gd name="connsiteX66" fmla="*/ 250229 w 2633863"/>
                        <a:gd name="connsiteY66" fmla="*/ 119487 h 1137740"/>
                        <a:gd name="connsiteX67" fmla="*/ 252374 w 2633863"/>
                        <a:gd name="connsiteY67" fmla="*/ 108344 h 1137740"/>
                        <a:gd name="connsiteX68" fmla="*/ 363446 w 2633863"/>
                        <a:gd name="connsiteY68" fmla="*/ 12681 h 1137740"/>
                        <a:gd name="connsiteX69" fmla="*/ 444484 w 2633863"/>
                        <a:gd name="connsiteY69" fmla="*/ 4 h 1137740"/>
                        <a:gd name="connsiteX0" fmla="*/ 444484 w 2638589"/>
                        <a:gd name="connsiteY0" fmla="*/ 4 h 1137740"/>
                        <a:gd name="connsiteX1" fmla="*/ 525260 w 2638589"/>
                        <a:gd name="connsiteY1" fmla="*/ 13626 h 1137740"/>
                        <a:gd name="connsiteX2" fmla="*/ 611553 w 2638589"/>
                        <a:gd name="connsiteY2" fmla="*/ 71331 h 1137740"/>
                        <a:gd name="connsiteX3" fmla="*/ 632183 w 2638589"/>
                        <a:gd name="connsiteY3" fmla="*/ 128676 h 1137740"/>
                        <a:gd name="connsiteX4" fmla="*/ 1063140 w 2638589"/>
                        <a:gd name="connsiteY4" fmla="*/ 128676 h 1137740"/>
                        <a:gd name="connsiteX5" fmla="*/ 1081915 w 2638589"/>
                        <a:gd name="connsiteY5" fmla="*/ 80524 h 1137740"/>
                        <a:gd name="connsiteX6" fmla="*/ 1168910 w 2638589"/>
                        <a:gd name="connsiteY6" fmla="*/ 24349 h 1137740"/>
                        <a:gd name="connsiteX7" fmla="*/ 1249949 w 2638589"/>
                        <a:gd name="connsiteY7" fmla="*/ 11672 h 1137740"/>
                        <a:gd name="connsiteX8" fmla="*/ 1330724 w 2638589"/>
                        <a:gd name="connsiteY8" fmla="*/ 25294 h 1137740"/>
                        <a:gd name="connsiteX9" fmla="*/ 1413207 w 2638589"/>
                        <a:gd name="connsiteY9" fmla="*/ 73474 h 1137740"/>
                        <a:gd name="connsiteX10" fmla="*/ 1444198 w 2638589"/>
                        <a:gd name="connsiteY10" fmla="*/ 131156 h 1137740"/>
                        <a:gd name="connsiteX11" fmla="*/ 2638589 w 2638589"/>
                        <a:gd name="connsiteY11" fmla="*/ 131156 h 1137740"/>
                        <a:gd name="connsiteX12" fmla="*/ 2633863 w 2638589"/>
                        <a:gd name="connsiteY12" fmla="*/ 167732 h 1137740"/>
                        <a:gd name="connsiteX13" fmla="*/ 1444198 w 2638589"/>
                        <a:gd name="connsiteY13" fmla="*/ 167732 h 1137740"/>
                        <a:gd name="connsiteX14" fmla="*/ 1444198 w 2638589"/>
                        <a:gd name="connsiteY14" fmla="*/ 167490 h 1137740"/>
                        <a:gd name="connsiteX15" fmla="*/ 1415574 w 2638589"/>
                        <a:gd name="connsiteY15" fmla="*/ 166979 h 1137740"/>
                        <a:gd name="connsiteX16" fmla="*/ 1314151 w 2638589"/>
                        <a:gd name="connsiteY16" fmla="*/ 53228 h 1137740"/>
                        <a:gd name="connsiteX17" fmla="*/ 1184967 w 2638589"/>
                        <a:gd name="connsiteY17" fmla="*/ 52546 h 1137740"/>
                        <a:gd name="connsiteX18" fmla="*/ 1081233 w 2638589"/>
                        <a:gd name="connsiteY18" fmla="*/ 163993 h 1137740"/>
                        <a:gd name="connsiteX19" fmla="*/ 609711 w 2638589"/>
                        <a:gd name="connsiteY19" fmla="*/ 165252 h 1137740"/>
                        <a:gd name="connsiteX20" fmla="*/ 583636 w 2638589"/>
                        <a:gd name="connsiteY20" fmla="*/ 87218 h 1137740"/>
                        <a:gd name="connsiteX21" fmla="*/ 508687 w 2638589"/>
                        <a:gd name="connsiteY21" fmla="*/ 41560 h 1137740"/>
                        <a:gd name="connsiteX22" fmla="*/ 379503 w 2638589"/>
                        <a:gd name="connsiteY22" fmla="*/ 40878 h 1137740"/>
                        <a:gd name="connsiteX23" fmla="*/ 275769 w 2638589"/>
                        <a:gd name="connsiteY23" fmla="*/ 152325 h 1137740"/>
                        <a:gd name="connsiteX24" fmla="*/ 274320 w 2638589"/>
                        <a:gd name="connsiteY24" fmla="*/ 152325 h 1137740"/>
                        <a:gd name="connsiteX25" fmla="*/ 274320 w 2638589"/>
                        <a:gd name="connsiteY25" fmla="*/ 156063 h 1137740"/>
                        <a:gd name="connsiteX26" fmla="*/ 36576 w 2638589"/>
                        <a:gd name="connsiteY26" fmla="*/ 156063 h 1137740"/>
                        <a:gd name="connsiteX27" fmla="*/ 36576 w 2638589"/>
                        <a:gd name="connsiteY27" fmla="*/ 1101164 h 1137740"/>
                        <a:gd name="connsiteX28" fmla="*/ 252159 w 2638589"/>
                        <a:gd name="connsiteY28" fmla="*/ 1101164 h 1137740"/>
                        <a:gd name="connsiteX29" fmla="*/ 276451 w 2638589"/>
                        <a:gd name="connsiteY29" fmla="*/ 1038864 h 1137740"/>
                        <a:gd name="connsiteX30" fmla="*/ 363446 w 2638589"/>
                        <a:gd name="connsiteY30" fmla="*/ 982689 h 1137740"/>
                        <a:gd name="connsiteX31" fmla="*/ 444484 w 2638589"/>
                        <a:gd name="connsiteY31" fmla="*/ 970012 h 1137740"/>
                        <a:gd name="connsiteX32" fmla="*/ 525260 w 2638589"/>
                        <a:gd name="connsiteY32" fmla="*/ 983634 h 1137740"/>
                        <a:gd name="connsiteX33" fmla="*/ 611553 w 2638589"/>
                        <a:gd name="connsiteY33" fmla="*/ 1041339 h 1137740"/>
                        <a:gd name="connsiteX34" fmla="*/ 632183 w 2638589"/>
                        <a:gd name="connsiteY34" fmla="*/ 1098684 h 1137740"/>
                        <a:gd name="connsiteX35" fmla="*/ 1063140 w 2638589"/>
                        <a:gd name="connsiteY35" fmla="*/ 1098684 h 1137740"/>
                        <a:gd name="connsiteX36" fmla="*/ 1081915 w 2638589"/>
                        <a:gd name="connsiteY36" fmla="*/ 1050532 h 1137740"/>
                        <a:gd name="connsiteX37" fmla="*/ 1168910 w 2638589"/>
                        <a:gd name="connsiteY37" fmla="*/ 994357 h 1137740"/>
                        <a:gd name="connsiteX38" fmla="*/ 1249949 w 2638589"/>
                        <a:gd name="connsiteY38" fmla="*/ 981680 h 1137740"/>
                        <a:gd name="connsiteX39" fmla="*/ 1330724 w 2638589"/>
                        <a:gd name="connsiteY39" fmla="*/ 995302 h 1137740"/>
                        <a:gd name="connsiteX40" fmla="*/ 1413207 w 2638589"/>
                        <a:gd name="connsiteY40" fmla="*/ 1043482 h 1137740"/>
                        <a:gd name="connsiteX41" fmla="*/ 1444198 w 2638589"/>
                        <a:gd name="connsiteY41" fmla="*/ 1101164 h 1137740"/>
                        <a:gd name="connsiteX42" fmla="*/ 1766143 w 2638589"/>
                        <a:gd name="connsiteY42" fmla="*/ 1104974 h 1137740"/>
                        <a:gd name="connsiteX43" fmla="*/ 1762333 w 2638589"/>
                        <a:gd name="connsiteY43" fmla="*/ 1137740 h 1137740"/>
                        <a:gd name="connsiteX44" fmla="*/ 1444198 w 2638589"/>
                        <a:gd name="connsiteY44" fmla="*/ 1137740 h 1137740"/>
                        <a:gd name="connsiteX45" fmla="*/ 1444198 w 2638589"/>
                        <a:gd name="connsiteY45" fmla="*/ 1137498 h 1137740"/>
                        <a:gd name="connsiteX46" fmla="*/ 1415574 w 2638589"/>
                        <a:gd name="connsiteY46" fmla="*/ 1136987 h 1137740"/>
                        <a:gd name="connsiteX47" fmla="*/ 1314151 w 2638589"/>
                        <a:gd name="connsiteY47" fmla="*/ 1023236 h 1137740"/>
                        <a:gd name="connsiteX48" fmla="*/ 1184967 w 2638589"/>
                        <a:gd name="connsiteY48" fmla="*/ 1022554 h 1137740"/>
                        <a:gd name="connsiteX49" fmla="*/ 1081233 w 2638589"/>
                        <a:gd name="connsiteY49" fmla="*/ 1134001 h 1137740"/>
                        <a:gd name="connsiteX50" fmla="*/ 1066911 w 2638589"/>
                        <a:gd name="connsiteY50" fmla="*/ 1134001 h 1137740"/>
                        <a:gd name="connsiteX51" fmla="*/ 1066911 w 2638589"/>
                        <a:gd name="connsiteY51" fmla="*/ 1135260 h 1137740"/>
                        <a:gd name="connsiteX52" fmla="*/ 609711 w 2638589"/>
                        <a:gd name="connsiteY52" fmla="*/ 1135260 h 1137740"/>
                        <a:gd name="connsiteX53" fmla="*/ 609711 w 2638589"/>
                        <a:gd name="connsiteY53" fmla="*/ 1124293 h 1137740"/>
                        <a:gd name="connsiteX54" fmla="*/ 583636 w 2638589"/>
                        <a:gd name="connsiteY54" fmla="*/ 1057226 h 1137740"/>
                        <a:gd name="connsiteX55" fmla="*/ 508687 w 2638589"/>
                        <a:gd name="connsiteY55" fmla="*/ 1011568 h 1137740"/>
                        <a:gd name="connsiteX56" fmla="*/ 379503 w 2638589"/>
                        <a:gd name="connsiteY56" fmla="*/ 1010886 h 1137740"/>
                        <a:gd name="connsiteX57" fmla="*/ 275769 w 2638589"/>
                        <a:gd name="connsiteY57" fmla="*/ 1122333 h 1137740"/>
                        <a:gd name="connsiteX58" fmla="*/ 274320 w 2638589"/>
                        <a:gd name="connsiteY58" fmla="*/ 1122333 h 1137740"/>
                        <a:gd name="connsiteX59" fmla="*/ 274320 w 2638589"/>
                        <a:gd name="connsiteY59" fmla="*/ 1137740 h 1137740"/>
                        <a:gd name="connsiteX60" fmla="*/ 0 w 2638589"/>
                        <a:gd name="connsiteY60" fmla="*/ 1137740 h 1137740"/>
                        <a:gd name="connsiteX61" fmla="*/ 0 w 2638589"/>
                        <a:gd name="connsiteY61" fmla="*/ 1131745 h 1137740"/>
                        <a:gd name="connsiteX62" fmla="*/ 0 w 2638589"/>
                        <a:gd name="connsiteY62" fmla="*/ 1101164 h 1137740"/>
                        <a:gd name="connsiteX63" fmla="*/ 0 w 2638589"/>
                        <a:gd name="connsiteY63" fmla="*/ 156063 h 1137740"/>
                        <a:gd name="connsiteX64" fmla="*/ 0 w 2638589"/>
                        <a:gd name="connsiteY64" fmla="*/ 125905 h 1137740"/>
                        <a:gd name="connsiteX65" fmla="*/ 0 w 2638589"/>
                        <a:gd name="connsiteY65" fmla="*/ 119487 h 1137740"/>
                        <a:gd name="connsiteX66" fmla="*/ 250229 w 2638589"/>
                        <a:gd name="connsiteY66" fmla="*/ 119487 h 1137740"/>
                        <a:gd name="connsiteX67" fmla="*/ 252374 w 2638589"/>
                        <a:gd name="connsiteY67" fmla="*/ 108344 h 1137740"/>
                        <a:gd name="connsiteX68" fmla="*/ 363446 w 2638589"/>
                        <a:gd name="connsiteY68" fmla="*/ 12681 h 1137740"/>
                        <a:gd name="connsiteX69" fmla="*/ 444484 w 2638589"/>
                        <a:gd name="connsiteY69" fmla="*/ 4 h 1137740"/>
                        <a:gd name="connsiteX0" fmla="*/ 444484 w 2638589"/>
                        <a:gd name="connsiteY0" fmla="*/ 4 h 1137740"/>
                        <a:gd name="connsiteX1" fmla="*/ 525260 w 2638589"/>
                        <a:gd name="connsiteY1" fmla="*/ 13626 h 1137740"/>
                        <a:gd name="connsiteX2" fmla="*/ 611553 w 2638589"/>
                        <a:gd name="connsiteY2" fmla="*/ 71331 h 1137740"/>
                        <a:gd name="connsiteX3" fmla="*/ 632183 w 2638589"/>
                        <a:gd name="connsiteY3" fmla="*/ 128676 h 1137740"/>
                        <a:gd name="connsiteX4" fmla="*/ 1063140 w 2638589"/>
                        <a:gd name="connsiteY4" fmla="*/ 128676 h 1137740"/>
                        <a:gd name="connsiteX5" fmla="*/ 1081915 w 2638589"/>
                        <a:gd name="connsiteY5" fmla="*/ 80524 h 1137740"/>
                        <a:gd name="connsiteX6" fmla="*/ 1168910 w 2638589"/>
                        <a:gd name="connsiteY6" fmla="*/ 24349 h 1137740"/>
                        <a:gd name="connsiteX7" fmla="*/ 1249949 w 2638589"/>
                        <a:gd name="connsiteY7" fmla="*/ 11672 h 1137740"/>
                        <a:gd name="connsiteX8" fmla="*/ 1330724 w 2638589"/>
                        <a:gd name="connsiteY8" fmla="*/ 25294 h 1137740"/>
                        <a:gd name="connsiteX9" fmla="*/ 1413207 w 2638589"/>
                        <a:gd name="connsiteY9" fmla="*/ 73474 h 1137740"/>
                        <a:gd name="connsiteX10" fmla="*/ 1444198 w 2638589"/>
                        <a:gd name="connsiteY10" fmla="*/ 131156 h 1137740"/>
                        <a:gd name="connsiteX11" fmla="*/ 2638589 w 2638589"/>
                        <a:gd name="connsiteY11" fmla="*/ 131156 h 1137740"/>
                        <a:gd name="connsiteX12" fmla="*/ 2636225 w 2638589"/>
                        <a:gd name="connsiteY12" fmla="*/ 160644 h 1137740"/>
                        <a:gd name="connsiteX13" fmla="*/ 1444198 w 2638589"/>
                        <a:gd name="connsiteY13" fmla="*/ 167732 h 1137740"/>
                        <a:gd name="connsiteX14" fmla="*/ 1444198 w 2638589"/>
                        <a:gd name="connsiteY14" fmla="*/ 167490 h 1137740"/>
                        <a:gd name="connsiteX15" fmla="*/ 1415574 w 2638589"/>
                        <a:gd name="connsiteY15" fmla="*/ 166979 h 1137740"/>
                        <a:gd name="connsiteX16" fmla="*/ 1314151 w 2638589"/>
                        <a:gd name="connsiteY16" fmla="*/ 53228 h 1137740"/>
                        <a:gd name="connsiteX17" fmla="*/ 1184967 w 2638589"/>
                        <a:gd name="connsiteY17" fmla="*/ 52546 h 1137740"/>
                        <a:gd name="connsiteX18" fmla="*/ 1081233 w 2638589"/>
                        <a:gd name="connsiteY18" fmla="*/ 163993 h 1137740"/>
                        <a:gd name="connsiteX19" fmla="*/ 609711 w 2638589"/>
                        <a:gd name="connsiteY19" fmla="*/ 165252 h 1137740"/>
                        <a:gd name="connsiteX20" fmla="*/ 583636 w 2638589"/>
                        <a:gd name="connsiteY20" fmla="*/ 87218 h 1137740"/>
                        <a:gd name="connsiteX21" fmla="*/ 508687 w 2638589"/>
                        <a:gd name="connsiteY21" fmla="*/ 41560 h 1137740"/>
                        <a:gd name="connsiteX22" fmla="*/ 379503 w 2638589"/>
                        <a:gd name="connsiteY22" fmla="*/ 40878 h 1137740"/>
                        <a:gd name="connsiteX23" fmla="*/ 275769 w 2638589"/>
                        <a:gd name="connsiteY23" fmla="*/ 152325 h 1137740"/>
                        <a:gd name="connsiteX24" fmla="*/ 274320 w 2638589"/>
                        <a:gd name="connsiteY24" fmla="*/ 152325 h 1137740"/>
                        <a:gd name="connsiteX25" fmla="*/ 274320 w 2638589"/>
                        <a:gd name="connsiteY25" fmla="*/ 156063 h 1137740"/>
                        <a:gd name="connsiteX26" fmla="*/ 36576 w 2638589"/>
                        <a:gd name="connsiteY26" fmla="*/ 156063 h 1137740"/>
                        <a:gd name="connsiteX27" fmla="*/ 36576 w 2638589"/>
                        <a:gd name="connsiteY27" fmla="*/ 1101164 h 1137740"/>
                        <a:gd name="connsiteX28" fmla="*/ 252159 w 2638589"/>
                        <a:gd name="connsiteY28" fmla="*/ 1101164 h 1137740"/>
                        <a:gd name="connsiteX29" fmla="*/ 276451 w 2638589"/>
                        <a:gd name="connsiteY29" fmla="*/ 1038864 h 1137740"/>
                        <a:gd name="connsiteX30" fmla="*/ 363446 w 2638589"/>
                        <a:gd name="connsiteY30" fmla="*/ 982689 h 1137740"/>
                        <a:gd name="connsiteX31" fmla="*/ 444484 w 2638589"/>
                        <a:gd name="connsiteY31" fmla="*/ 970012 h 1137740"/>
                        <a:gd name="connsiteX32" fmla="*/ 525260 w 2638589"/>
                        <a:gd name="connsiteY32" fmla="*/ 983634 h 1137740"/>
                        <a:gd name="connsiteX33" fmla="*/ 611553 w 2638589"/>
                        <a:gd name="connsiteY33" fmla="*/ 1041339 h 1137740"/>
                        <a:gd name="connsiteX34" fmla="*/ 632183 w 2638589"/>
                        <a:gd name="connsiteY34" fmla="*/ 1098684 h 1137740"/>
                        <a:gd name="connsiteX35" fmla="*/ 1063140 w 2638589"/>
                        <a:gd name="connsiteY35" fmla="*/ 1098684 h 1137740"/>
                        <a:gd name="connsiteX36" fmla="*/ 1081915 w 2638589"/>
                        <a:gd name="connsiteY36" fmla="*/ 1050532 h 1137740"/>
                        <a:gd name="connsiteX37" fmla="*/ 1168910 w 2638589"/>
                        <a:gd name="connsiteY37" fmla="*/ 994357 h 1137740"/>
                        <a:gd name="connsiteX38" fmla="*/ 1249949 w 2638589"/>
                        <a:gd name="connsiteY38" fmla="*/ 981680 h 1137740"/>
                        <a:gd name="connsiteX39" fmla="*/ 1330724 w 2638589"/>
                        <a:gd name="connsiteY39" fmla="*/ 995302 h 1137740"/>
                        <a:gd name="connsiteX40" fmla="*/ 1413207 w 2638589"/>
                        <a:gd name="connsiteY40" fmla="*/ 1043482 h 1137740"/>
                        <a:gd name="connsiteX41" fmla="*/ 1444198 w 2638589"/>
                        <a:gd name="connsiteY41" fmla="*/ 1101164 h 1137740"/>
                        <a:gd name="connsiteX42" fmla="*/ 1766143 w 2638589"/>
                        <a:gd name="connsiteY42" fmla="*/ 1104974 h 1137740"/>
                        <a:gd name="connsiteX43" fmla="*/ 1762333 w 2638589"/>
                        <a:gd name="connsiteY43" fmla="*/ 1137740 h 1137740"/>
                        <a:gd name="connsiteX44" fmla="*/ 1444198 w 2638589"/>
                        <a:gd name="connsiteY44" fmla="*/ 1137740 h 1137740"/>
                        <a:gd name="connsiteX45" fmla="*/ 1444198 w 2638589"/>
                        <a:gd name="connsiteY45" fmla="*/ 1137498 h 1137740"/>
                        <a:gd name="connsiteX46" fmla="*/ 1415574 w 2638589"/>
                        <a:gd name="connsiteY46" fmla="*/ 1136987 h 1137740"/>
                        <a:gd name="connsiteX47" fmla="*/ 1314151 w 2638589"/>
                        <a:gd name="connsiteY47" fmla="*/ 1023236 h 1137740"/>
                        <a:gd name="connsiteX48" fmla="*/ 1184967 w 2638589"/>
                        <a:gd name="connsiteY48" fmla="*/ 1022554 h 1137740"/>
                        <a:gd name="connsiteX49" fmla="*/ 1081233 w 2638589"/>
                        <a:gd name="connsiteY49" fmla="*/ 1134001 h 1137740"/>
                        <a:gd name="connsiteX50" fmla="*/ 1066911 w 2638589"/>
                        <a:gd name="connsiteY50" fmla="*/ 1134001 h 1137740"/>
                        <a:gd name="connsiteX51" fmla="*/ 1066911 w 2638589"/>
                        <a:gd name="connsiteY51" fmla="*/ 1135260 h 1137740"/>
                        <a:gd name="connsiteX52" fmla="*/ 609711 w 2638589"/>
                        <a:gd name="connsiteY52" fmla="*/ 1135260 h 1137740"/>
                        <a:gd name="connsiteX53" fmla="*/ 609711 w 2638589"/>
                        <a:gd name="connsiteY53" fmla="*/ 1124293 h 1137740"/>
                        <a:gd name="connsiteX54" fmla="*/ 583636 w 2638589"/>
                        <a:gd name="connsiteY54" fmla="*/ 1057226 h 1137740"/>
                        <a:gd name="connsiteX55" fmla="*/ 508687 w 2638589"/>
                        <a:gd name="connsiteY55" fmla="*/ 1011568 h 1137740"/>
                        <a:gd name="connsiteX56" fmla="*/ 379503 w 2638589"/>
                        <a:gd name="connsiteY56" fmla="*/ 1010886 h 1137740"/>
                        <a:gd name="connsiteX57" fmla="*/ 275769 w 2638589"/>
                        <a:gd name="connsiteY57" fmla="*/ 1122333 h 1137740"/>
                        <a:gd name="connsiteX58" fmla="*/ 274320 w 2638589"/>
                        <a:gd name="connsiteY58" fmla="*/ 1122333 h 1137740"/>
                        <a:gd name="connsiteX59" fmla="*/ 274320 w 2638589"/>
                        <a:gd name="connsiteY59" fmla="*/ 1137740 h 1137740"/>
                        <a:gd name="connsiteX60" fmla="*/ 0 w 2638589"/>
                        <a:gd name="connsiteY60" fmla="*/ 1137740 h 1137740"/>
                        <a:gd name="connsiteX61" fmla="*/ 0 w 2638589"/>
                        <a:gd name="connsiteY61" fmla="*/ 1131745 h 1137740"/>
                        <a:gd name="connsiteX62" fmla="*/ 0 w 2638589"/>
                        <a:gd name="connsiteY62" fmla="*/ 1101164 h 1137740"/>
                        <a:gd name="connsiteX63" fmla="*/ 0 w 2638589"/>
                        <a:gd name="connsiteY63" fmla="*/ 156063 h 1137740"/>
                        <a:gd name="connsiteX64" fmla="*/ 0 w 2638589"/>
                        <a:gd name="connsiteY64" fmla="*/ 125905 h 1137740"/>
                        <a:gd name="connsiteX65" fmla="*/ 0 w 2638589"/>
                        <a:gd name="connsiteY65" fmla="*/ 119487 h 1137740"/>
                        <a:gd name="connsiteX66" fmla="*/ 250229 w 2638589"/>
                        <a:gd name="connsiteY66" fmla="*/ 119487 h 1137740"/>
                        <a:gd name="connsiteX67" fmla="*/ 252374 w 2638589"/>
                        <a:gd name="connsiteY67" fmla="*/ 108344 h 1137740"/>
                        <a:gd name="connsiteX68" fmla="*/ 363446 w 2638589"/>
                        <a:gd name="connsiteY68" fmla="*/ 12681 h 1137740"/>
                        <a:gd name="connsiteX69" fmla="*/ 444484 w 2638589"/>
                        <a:gd name="connsiteY69" fmla="*/ 4 h 1137740"/>
                        <a:gd name="connsiteX0" fmla="*/ 444484 w 3476789"/>
                        <a:gd name="connsiteY0" fmla="*/ 4 h 1137740"/>
                        <a:gd name="connsiteX1" fmla="*/ 525260 w 3476789"/>
                        <a:gd name="connsiteY1" fmla="*/ 13626 h 1137740"/>
                        <a:gd name="connsiteX2" fmla="*/ 611553 w 3476789"/>
                        <a:gd name="connsiteY2" fmla="*/ 71331 h 1137740"/>
                        <a:gd name="connsiteX3" fmla="*/ 632183 w 3476789"/>
                        <a:gd name="connsiteY3" fmla="*/ 128676 h 1137740"/>
                        <a:gd name="connsiteX4" fmla="*/ 1063140 w 3476789"/>
                        <a:gd name="connsiteY4" fmla="*/ 128676 h 1137740"/>
                        <a:gd name="connsiteX5" fmla="*/ 1081915 w 3476789"/>
                        <a:gd name="connsiteY5" fmla="*/ 80524 h 1137740"/>
                        <a:gd name="connsiteX6" fmla="*/ 1168910 w 3476789"/>
                        <a:gd name="connsiteY6" fmla="*/ 24349 h 1137740"/>
                        <a:gd name="connsiteX7" fmla="*/ 1249949 w 3476789"/>
                        <a:gd name="connsiteY7" fmla="*/ 11672 h 1137740"/>
                        <a:gd name="connsiteX8" fmla="*/ 1330724 w 3476789"/>
                        <a:gd name="connsiteY8" fmla="*/ 25294 h 1137740"/>
                        <a:gd name="connsiteX9" fmla="*/ 1413207 w 3476789"/>
                        <a:gd name="connsiteY9" fmla="*/ 73474 h 1137740"/>
                        <a:gd name="connsiteX10" fmla="*/ 1444198 w 3476789"/>
                        <a:gd name="connsiteY10" fmla="*/ 131156 h 1137740"/>
                        <a:gd name="connsiteX11" fmla="*/ 3476789 w 3476789"/>
                        <a:gd name="connsiteY11" fmla="*/ 138776 h 1137740"/>
                        <a:gd name="connsiteX12" fmla="*/ 2636225 w 3476789"/>
                        <a:gd name="connsiteY12" fmla="*/ 160644 h 1137740"/>
                        <a:gd name="connsiteX13" fmla="*/ 1444198 w 3476789"/>
                        <a:gd name="connsiteY13" fmla="*/ 167732 h 1137740"/>
                        <a:gd name="connsiteX14" fmla="*/ 1444198 w 3476789"/>
                        <a:gd name="connsiteY14" fmla="*/ 167490 h 1137740"/>
                        <a:gd name="connsiteX15" fmla="*/ 1415574 w 3476789"/>
                        <a:gd name="connsiteY15" fmla="*/ 166979 h 1137740"/>
                        <a:gd name="connsiteX16" fmla="*/ 1314151 w 3476789"/>
                        <a:gd name="connsiteY16" fmla="*/ 53228 h 1137740"/>
                        <a:gd name="connsiteX17" fmla="*/ 1184967 w 3476789"/>
                        <a:gd name="connsiteY17" fmla="*/ 52546 h 1137740"/>
                        <a:gd name="connsiteX18" fmla="*/ 1081233 w 3476789"/>
                        <a:gd name="connsiteY18" fmla="*/ 163993 h 1137740"/>
                        <a:gd name="connsiteX19" fmla="*/ 609711 w 3476789"/>
                        <a:gd name="connsiteY19" fmla="*/ 165252 h 1137740"/>
                        <a:gd name="connsiteX20" fmla="*/ 583636 w 3476789"/>
                        <a:gd name="connsiteY20" fmla="*/ 87218 h 1137740"/>
                        <a:gd name="connsiteX21" fmla="*/ 508687 w 3476789"/>
                        <a:gd name="connsiteY21" fmla="*/ 41560 h 1137740"/>
                        <a:gd name="connsiteX22" fmla="*/ 379503 w 3476789"/>
                        <a:gd name="connsiteY22" fmla="*/ 40878 h 1137740"/>
                        <a:gd name="connsiteX23" fmla="*/ 275769 w 3476789"/>
                        <a:gd name="connsiteY23" fmla="*/ 152325 h 1137740"/>
                        <a:gd name="connsiteX24" fmla="*/ 274320 w 3476789"/>
                        <a:gd name="connsiteY24" fmla="*/ 152325 h 1137740"/>
                        <a:gd name="connsiteX25" fmla="*/ 274320 w 3476789"/>
                        <a:gd name="connsiteY25" fmla="*/ 156063 h 1137740"/>
                        <a:gd name="connsiteX26" fmla="*/ 36576 w 3476789"/>
                        <a:gd name="connsiteY26" fmla="*/ 156063 h 1137740"/>
                        <a:gd name="connsiteX27" fmla="*/ 36576 w 3476789"/>
                        <a:gd name="connsiteY27" fmla="*/ 1101164 h 1137740"/>
                        <a:gd name="connsiteX28" fmla="*/ 252159 w 3476789"/>
                        <a:gd name="connsiteY28" fmla="*/ 1101164 h 1137740"/>
                        <a:gd name="connsiteX29" fmla="*/ 276451 w 3476789"/>
                        <a:gd name="connsiteY29" fmla="*/ 1038864 h 1137740"/>
                        <a:gd name="connsiteX30" fmla="*/ 363446 w 3476789"/>
                        <a:gd name="connsiteY30" fmla="*/ 982689 h 1137740"/>
                        <a:gd name="connsiteX31" fmla="*/ 444484 w 3476789"/>
                        <a:gd name="connsiteY31" fmla="*/ 970012 h 1137740"/>
                        <a:gd name="connsiteX32" fmla="*/ 525260 w 3476789"/>
                        <a:gd name="connsiteY32" fmla="*/ 983634 h 1137740"/>
                        <a:gd name="connsiteX33" fmla="*/ 611553 w 3476789"/>
                        <a:gd name="connsiteY33" fmla="*/ 1041339 h 1137740"/>
                        <a:gd name="connsiteX34" fmla="*/ 632183 w 3476789"/>
                        <a:gd name="connsiteY34" fmla="*/ 1098684 h 1137740"/>
                        <a:gd name="connsiteX35" fmla="*/ 1063140 w 3476789"/>
                        <a:gd name="connsiteY35" fmla="*/ 1098684 h 1137740"/>
                        <a:gd name="connsiteX36" fmla="*/ 1081915 w 3476789"/>
                        <a:gd name="connsiteY36" fmla="*/ 1050532 h 1137740"/>
                        <a:gd name="connsiteX37" fmla="*/ 1168910 w 3476789"/>
                        <a:gd name="connsiteY37" fmla="*/ 994357 h 1137740"/>
                        <a:gd name="connsiteX38" fmla="*/ 1249949 w 3476789"/>
                        <a:gd name="connsiteY38" fmla="*/ 981680 h 1137740"/>
                        <a:gd name="connsiteX39" fmla="*/ 1330724 w 3476789"/>
                        <a:gd name="connsiteY39" fmla="*/ 995302 h 1137740"/>
                        <a:gd name="connsiteX40" fmla="*/ 1413207 w 3476789"/>
                        <a:gd name="connsiteY40" fmla="*/ 1043482 h 1137740"/>
                        <a:gd name="connsiteX41" fmla="*/ 1444198 w 3476789"/>
                        <a:gd name="connsiteY41" fmla="*/ 1101164 h 1137740"/>
                        <a:gd name="connsiteX42" fmla="*/ 1766143 w 3476789"/>
                        <a:gd name="connsiteY42" fmla="*/ 1104974 h 1137740"/>
                        <a:gd name="connsiteX43" fmla="*/ 1762333 w 3476789"/>
                        <a:gd name="connsiteY43" fmla="*/ 1137740 h 1137740"/>
                        <a:gd name="connsiteX44" fmla="*/ 1444198 w 3476789"/>
                        <a:gd name="connsiteY44" fmla="*/ 1137740 h 1137740"/>
                        <a:gd name="connsiteX45" fmla="*/ 1444198 w 3476789"/>
                        <a:gd name="connsiteY45" fmla="*/ 1137498 h 1137740"/>
                        <a:gd name="connsiteX46" fmla="*/ 1415574 w 3476789"/>
                        <a:gd name="connsiteY46" fmla="*/ 1136987 h 1137740"/>
                        <a:gd name="connsiteX47" fmla="*/ 1314151 w 3476789"/>
                        <a:gd name="connsiteY47" fmla="*/ 1023236 h 1137740"/>
                        <a:gd name="connsiteX48" fmla="*/ 1184967 w 3476789"/>
                        <a:gd name="connsiteY48" fmla="*/ 1022554 h 1137740"/>
                        <a:gd name="connsiteX49" fmla="*/ 1081233 w 3476789"/>
                        <a:gd name="connsiteY49" fmla="*/ 1134001 h 1137740"/>
                        <a:gd name="connsiteX50" fmla="*/ 1066911 w 3476789"/>
                        <a:gd name="connsiteY50" fmla="*/ 1134001 h 1137740"/>
                        <a:gd name="connsiteX51" fmla="*/ 1066911 w 3476789"/>
                        <a:gd name="connsiteY51" fmla="*/ 1135260 h 1137740"/>
                        <a:gd name="connsiteX52" fmla="*/ 609711 w 3476789"/>
                        <a:gd name="connsiteY52" fmla="*/ 1135260 h 1137740"/>
                        <a:gd name="connsiteX53" fmla="*/ 609711 w 3476789"/>
                        <a:gd name="connsiteY53" fmla="*/ 1124293 h 1137740"/>
                        <a:gd name="connsiteX54" fmla="*/ 583636 w 3476789"/>
                        <a:gd name="connsiteY54" fmla="*/ 1057226 h 1137740"/>
                        <a:gd name="connsiteX55" fmla="*/ 508687 w 3476789"/>
                        <a:gd name="connsiteY55" fmla="*/ 1011568 h 1137740"/>
                        <a:gd name="connsiteX56" fmla="*/ 379503 w 3476789"/>
                        <a:gd name="connsiteY56" fmla="*/ 1010886 h 1137740"/>
                        <a:gd name="connsiteX57" fmla="*/ 275769 w 3476789"/>
                        <a:gd name="connsiteY57" fmla="*/ 1122333 h 1137740"/>
                        <a:gd name="connsiteX58" fmla="*/ 274320 w 3476789"/>
                        <a:gd name="connsiteY58" fmla="*/ 1122333 h 1137740"/>
                        <a:gd name="connsiteX59" fmla="*/ 274320 w 3476789"/>
                        <a:gd name="connsiteY59" fmla="*/ 1137740 h 1137740"/>
                        <a:gd name="connsiteX60" fmla="*/ 0 w 3476789"/>
                        <a:gd name="connsiteY60" fmla="*/ 1137740 h 1137740"/>
                        <a:gd name="connsiteX61" fmla="*/ 0 w 3476789"/>
                        <a:gd name="connsiteY61" fmla="*/ 1131745 h 1137740"/>
                        <a:gd name="connsiteX62" fmla="*/ 0 w 3476789"/>
                        <a:gd name="connsiteY62" fmla="*/ 1101164 h 1137740"/>
                        <a:gd name="connsiteX63" fmla="*/ 0 w 3476789"/>
                        <a:gd name="connsiteY63" fmla="*/ 156063 h 1137740"/>
                        <a:gd name="connsiteX64" fmla="*/ 0 w 3476789"/>
                        <a:gd name="connsiteY64" fmla="*/ 125905 h 1137740"/>
                        <a:gd name="connsiteX65" fmla="*/ 0 w 3476789"/>
                        <a:gd name="connsiteY65" fmla="*/ 119487 h 1137740"/>
                        <a:gd name="connsiteX66" fmla="*/ 250229 w 3476789"/>
                        <a:gd name="connsiteY66" fmla="*/ 119487 h 1137740"/>
                        <a:gd name="connsiteX67" fmla="*/ 252374 w 3476789"/>
                        <a:gd name="connsiteY67" fmla="*/ 108344 h 1137740"/>
                        <a:gd name="connsiteX68" fmla="*/ 363446 w 3476789"/>
                        <a:gd name="connsiteY68" fmla="*/ 12681 h 1137740"/>
                        <a:gd name="connsiteX69" fmla="*/ 444484 w 3476789"/>
                        <a:gd name="connsiteY69" fmla="*/ 4 h 1137740"/>
                        <a:gd name="connsiteX0" fmla="*/ 444484 w 3501095"/>
                        <a:gd name="connsiteY0" fmla="*/ 4 h 1137740"/>
                        <a:gd name="connsiteX1" fmla="*/ 525260 w 3501095"/>
                        <a:gd name="connsiteY1" fmla="*/ 13626 h 1137740"/>
                        <a:gd name="connsiteX2" fmla="*/ 611553 w 3501095"/>
                        <a:gd name="connsiteY2" fmla="*/ 71331 h 1137740"/>
                        <a:gd name="connsiteX3" fmla="*/ 632183 w 3501095"/>
                        <a:gd name="connsiteY3" fmla="*/ 128676 h 1137740"/>
                        <a:gd name="connsiteX4" fmla="*/ 1063140 w 3501095"/>
                        <a:gd name="connsiteY4" fmla="*/ 128676 h 1137740"/>
                        <a:gd name="connsiteX5" fmla="*/ 1081915 w 3501095"/>
                        <a:gd name="connsiteY5" fmla="*/ 80524 h 1137740"/>
                        <a:gd name="connsiteX6" fmla="*/ 1168910 w 3501095"/>
                        <a:gd name="connsiteY6" fmla="*/ 24349 h 1137740"/>
                        <a:gd name="connsiteX7" fmla="*/ 1249949 w 3501095"/>
                        <a:gd name="connsiteY7" fmla="*/ 11672 h 1137740"/>
                        <a:gd name="connsiteX8" fmla="*/ 1330724 w 3501095"/>
                        <a:gd name="connsiteY8" fmla="*/ 25294 h 1137740"/>
                        <a:gd name="connsiteX9" fmla="*/ 1413207 w 3501095"/>
                        <a:gd name="connsiteY9" fmla="*/ 73474 h 1137740"/>
                        <a:gd name="connsiteX10" fmla="*/ 1444198 w 3501095"/>
                        <a:gd name="connsiteY10" fmla="*/ 131156 h 1137740"/>
                        <a:gd name="connsiteX11" fmla="*/ 3476789 w 3501095"/>
                        <a:gd name="connsiteY11" fmla="*/ 138776 h 1137740"/>
                        <a:gd name="connsiteX12" fmla="*/ 3501095 w 3501095"/>
                        <a:gd name="connsiteY12" fmla="*/ 168264 h 1137740"/>
                        <a:gd name="connsiteX13" fmla="*/ 1444198 w 3501095"/>
                        <a:gd name="connsiteY13" fmla="*/ 167732 h 1137740"/>
                        <a:gd name="connsiteX14" fmla="*/ 1444198 w 3501095"/>
                        <a:gd name="connsiteY14" fmla="*/ 167490 h 1137740"/>
                        <a:gd name="connsiteX15" fmla="*/ 1415574 w 3501095"/>
                        <a:gd name="connsiteY15" fmla="*/ 166979 h 1137740"/>
                        <a:gd name="connsiteX16" fmla="*/ 1314151 w 3501095"/>
                        <a:gd name="connsiteY16" fmla="*/ 53228 h 1137740"/>
                        <a:gd name="connsiteX17" fmla="*/ 1184967 w 3501095"/>
                        <a:gd name="connsiteY17" fmla="*/ 52546 h 1137740"/>
                        <a:gd name="connsiteX18" fmla="*/ 1081233 w 3501095"/>
                        <a:gd name="connsiteY18" fmla="*/ 163993 h 1137740"/>
                        <a:gd name="connsiteX19" fmla="*/ 609711 w 3501095"/>
                        <a:gd name="connsiteY19" fmla="*/ 165252 h 1137740"/>
                        <a:gd name="connsiteX20" fmla="*/ 583636 w 3501095"/>
                        <a:gd name="connsiteY20" fmla="*/ 87218 h 1137740"/>
                        <a:gd name="connsiteX21" fmla="*/ 508687 w 3501095"/>
                        <a:gd name="connsiteY21" fmla="*/ 41560 h 1137740"/>
                        <a:gd name="connsiteX22" fmla="*/ 379503 w 3501095"/>
                        <a:gd name="connsiteY22" fmla="*/ 40878 h 1137740"/>
                        <a:gd name="connsiteX23" fmla="*/ 275769 w 3501095"/>
                        <a:gd name="connsiteY23" fmla="*/ 152325 h 1137740"/>
                        <a:gd name="connsiteX24" fmla="*/ 274320 w 3501095"/>
                        <a:gd name="connsiteY24" fmla="*/ 152325 h 1137740"/>
                        <a:gd name="connsiteX25" fmla="*/ 274320 w 3501095"/>
                        <a:gd name="connsiteY25" fmla="*/ 156063 h 1137740"/>
                        <a:gd name="connsiteX26" fmla="*/ 36576 w 3501095"/>
                        <a:gd name="connsiteY26" fmla="*/ 156063 h 1137740"/>
                        <a:gd name="connsiteX27" fmla="*/ 36576 w 3501095"/>
                        <a:gd name="connsiteY27" fmla="*/ 1101164 h 1137740"/>
                        <a:gd name="connsiteX28" fmla="*/ 252159 w 3501095"/>
                        <a:gd name="connsiteY28" fmla="*/ 1101164 h 1137740"/>
                        <a:gd name="connsiteX29" fmla="*/ 276451 w 3501095"/>
                        <a:gd name="connsiteY29" fmla="*/ 1038864 h 1137740"/>
                        <a:gd name="connsiteX30" fmla="*/ 363446 w 3501095"/>
                        <a:gd name="connsiteY30" fmla="*/ 982689 h 1137740"/>
                        <a:gd name="connsiteX31" fmla="*/ 444484 w 3501095"/>
                        <a:gd name="connsiteY31" fmla="*/ 970012 h 1137740"/>
                        <a:gd name="connsiteX32" fmla="*/ 525260 w 3501095"/>
                        <a:gd name="connsiteY32" fmla="*/ 983634 h 1137740"/>
                        <a:gd name="connsiteX33" fmla="*/ 611553 w 3501095"/>
                        <a:gd name="connsiteY33" fmla="*/ 1041339 h 1137740"/>
                        <a:gd name="connsiteX34" fmla="*/ 632183 w 3501095"/>
                        <a:gd name="connsiteY34" fmla="*/ 1098684 h 1137740"/>
                        <a:gd name="connsiteX35" fmla="*/ 1063140 w 3501095"/>
                        <a:gd name="connsiteY35" fmla="*/ 1098684 h 1137740"/>
                        <a:gd name="connsiteX36" fmla="*/ 1081915 w 3501095"/>
                        <a:gd name="connsiteY36" fmla="*/ 1050532 h 1137740"/>
                        <a:gd name="connsiteX37" fmla="*/ 1168910 w 3501095"/>
                        <a:gd name="connsiteY37" fmla="*/ 994357 h 1137740"/>
                        <a:gd name="connsiteX38" fmla="*/ 1249949 w 3501095"/>
                        <a:gd name="connsiteY38" fmla="*/ 981680 h 1137740"/>
                        <a:gd name="connsiteX39" fmla="*/ 1330724 w 3501095"/>
                        <a:gd name="connsiteY39" fmla="*/ 995302 h 1137740"/>
                        <a:gd name="connsiteX40" fmla="*/ 1413207 w 3501095"/>
                        <a:gd name="connsiteY40" fmla="*/ 1043482 h 1137740"/>
                        <a:gd name="connsiteX41" fmla="*/ 1444198 w 3501095"/>
                        <a:gd name="connsiteY41" fmla="*/ 1101164 h 1137740"/>
                        <a:gd name="connsiteX42" fmla="*/ 1766143 w 3501095"/>
                        <a:gd name="connsiteY42" fmla="*/ 1104974 h 1137740"/>
                        <a:gd name="connsiteX43" fmla="*/ 1762333 w 3501095"/>
                        <a:gd name="connsiteY43" fmla="*/ 1137740 h 1137740"/>
                        <a:gd name="connsiteX44" fmla="*/ 1444198 w 3501095"/>
                        <a:gd name="connsiteY44" fmla="*/ 1137740 h 1137740"/>
                        <a:gd name="connsiteX45" fmla="*/ 1444198 w 3501095"/>
                        <a:gd name="connsiteY45" fmla="*/ 1137498 h 1137740"/>
                        <a:gd name="connsiteX46" fmla="*/ 1415574 w 3501095"/>
                        <a:gd name="connsiteY46" fmla="*/ 1136987 h 1137740"/>
                        <a:gd name="connsiteX47" fmla="*/ 1314151 w 3501095"/>
                        <a:gd name="connsiteY47" fmla="*/ 1023236 h 1137740"/>
                        <a:gd name="connsiteX48" fmla="*/ 1184967 w 3501095"/>
                        <a:gd name="connsiteY48" fmla="*/ 1022554 h 1137740"/>
                        <a:gd name="connsiteX49" fmla="*/ 1081233 w 3501095"/>
                        <a:gd name="connsiteY49" fmla="*/ 1134001 h 1137740"/>
                        <a:gd name="connsiteX50" fmla="*/ 1066911 w 3501095"/>
                        <a:gd name="connsiteY50" fmla="*/ 1134001 h 1137740"/>
                        <a:gd name="connsiteX51" fmla="*/ 1066911 w 3501095"/>
                        <a:gd name="connsiteY51" fmla="*/ 1135260 h 1137740"/>
                        <a:gd name="connsiteX52" fmla="*/ 609711 w 3501095"/>
                        <a:gd name="connsiteY52" fmla="*/ 1135260 h 1137740"/>
                        <a:gd name="connsiteX53" fmla="*/ 609711 w 3501095"/>
                        <a:gd name="connsiteY53" fmla="*/ 1124293 h 1137740"/>
                        <a:gd name="connsiteX54" fmla="*/ 583636 w 3501095"/>
                        <a:gd name="connsiteY54" fmla="*/ 1057226 h 1137740"/>
                        <a:gd name="connsiteX55" fmla="*/ 508687 w 3501095"/>
                        <a:gd name="connsiteY55" fmla="*/ 1011568 h 1137740"/>
                        <a:gd name="connsiteX56" fmla="*/ 379503 w 3501095"/>
                        <a:gd name="connsiteY56" fmla="*/ 1010886 h 1137740"/>
                        <a:gd name="connsiteX57" fmla="*/ 275769 w 3501095"/>
                        <a:gd name="connsiteY57" fmla="*/ 1122333 h 1137740"/>
                        <a:gd name="connsiteX58" fmla="*/ 274320 w 3501095"/>
                        <a:gd name="connsiteY58" fmla="*/ 1122333 h 1137740"/>
                        <a:gd name="connsiteX59" fmla="*/ 274320 w 3501095"/>
                        <a:gd name="connsiteY59" fmla="*/ 1137740 h 1137740"/>
                        <a:gd name="connsiteX60" fmla="*/ 0 w 3501095"/>
                        <a:gd name="connsiteY60" fmla="*/ 1137740 h 1137740"/>
                        <a:gd name="connsiteX61" fmla="*/ 0 w 3501095"/>
                        <a:gd name="connsiteY61" fmla="*/ 1131745 h 1137740"/>
                        <a:gd name="connsiteX62" fmla="*/ 0 w 3501095"/>
                        <a:gd name="connsiteY62" fmla="*/ 1101164 h 1137740"/>
                        <a:gd name="connsiteX63" fmla="*/ 0 w 3501095"/>
                        <a:gd name="connsiteY63" fmla="*/ 156063 h 1137740"/>
                        <a:gd name="connsiteX64" fmla="*/ 0 w 3501095"/>
                        <a:gd name="connsiteY64" fmla="*/ 125905 h 1137740"/>
                        <a:gd name="connsiteX65" fmla="*/ 0 w 3501095"/>
                        <a:gd name="connsiteY65" fmla="*/ 119487 h 1137740"/>
                        <a:gd name="connsiteX66" fmla="*/ 250229 w 3501095"/>
                        <a:gd name="connsiteY66" fmla="*/ 119487 h 1137740"/>
                        <a:gd name="connsiteX67" fmla="*/ 252374 w 3501095"/>
                        <a:gd name="connsiteY67" fmla="*/ 108344 h 1137740"/>
                        <a:gd name="connsiteX68" fmla="*/ 363446 w 3501095"/>
                        <a:gd name="connsiteY68" fmla="*/ 12681 h 1137740"/>
                        <a:gd name="connsiteX69" fmla="*/ 444484 w 3501095"/>
                        <a:gd name="connsiteY69" fmla="*/ 4 h 1137740"/>
                        <a:gd name="connsiteX0" fmla="*/ 444484 w 3503459"/>
                        <a:gd name="connsiteY0" fmla="*/ 4 h 1137740"/>
                        <a:gd name="connsiteX1" fmla="*/ 525260 w 3503459"/>
                        <a:gd name="connsiteY1" fmla="*/ 13626 h 1137740"/>
                        <a:gd name="connsiteX2" fmla="*/ 611553 w 3503459"/>
                        <a:gd name="connsiteY2" fmla="*/ 71331 h 1137740"/>
                        <a:gd name="connsiteX3" fmla="*/ 632183 w 3503459"/>
                        <a:gd name="connsiteY3" fmla="*/ 128676 h 1137740"/>
                        <a:gd name="connsiteX4" fmla="*/ 1063140 w 3503459"/>
                        <a:gd name="connsiteY4" fmla="*/ 128676 h 1137740"/>
                        <a:gd name="connsiteX5" fmla="*/ 1081915 w 3503459"/>
                        <a:gd name="connsiteY5" fmla="*/ 80524 h 1137740"/>
                        <a:gd name="connsiteX6" fmla="*/ 1168910 w 3503459"/>
                        <a:gd name="connsiteY6" fmla="*/ 24349 h 1137740"/>
                        <a:gd name="connsiteX7" fmla="*/ 1249949 w 3503459"/>
                        <a:gd name="connsiteY7" fmla="*/ 11672 h 1137740"/>
                        <a:gd name="connsiteX8" fmla="*/ 1330724 w 3503459"/>
                        <a:gd name="connsiteY8" fmla="*/ 25294 h 1137740"/>
                        <a:gd name="connsiteX9" fmla="*/ 1413207 w 3503459"/>
                        <a:gd name="connsiteY9" fmla="*/ 73474 h 1137740"/>
                        <a:gd name="connsiteX10" fmla="*/ 1444198 w 3503459"/>
                        <a:gd name="connsiteY10" fmla="*/ 131156 h 1137740"/>
                        <a:gd name="connsiteX11" fmla="*/ 3503459 w 3503459"/>
                        <a:gd name="connsiteY11" fmla="*/ 138776 h 1137740"/>
                        <a:gd name="connsiteX12" fmla="*/ 3501095 w 3503459"/>
                        <a:gd name="connsiteY12" fmla="*/ 168264 h 1137740"/>
                        <a:gd name="connsiteX13" fmla="*/ 1444198 w 3503459"/>
                        <a:gd name="connsiteY13" fmla="*/ 167732 h 1137740"/>
                        <a:gd name="connsiteX14" fmla="*/ 1444198 w 3503459"/>
                        <a:gd name="connsiteY14" fmla="*/ 167490 h 1137740"/>
                        <a:gd name="connsiteX15" fmla="*/ 1415574 w 3503459"/>
                        <a:gd name="connsiteY15" fmla="*/ 166979 h 1137740"/>
                        <a:gd name="connsiteX16" fmla="*/ 1314151 w 3503459"/>
                        <a:gd name="connsiteY16" fmla="*/ 53228 h 1137740"/>
                        <a:gd name="connsiteX17" fmla="*/ 1184967 w 3503459"/>
                        <a:gd name="connsiteY17" fmla="*/ 52546 h 1137740"/>
                        <a:gd name="connsiteX18" fmla="*/ 1081233 w 3503459"/>
                        <a:gd name="connsiteY18" fmla="*/ 163993 h 1137740"/>
                        <a:gd name="connsiteX19" fmla="*/ 609711 w 3503459"/>
                        <a:gd name="connsiteY19" fmla="*/ 165252 h 1137740"/>
                        <a:gd name="connsiteX20" fmla="*/ 583636 w 3503459"/>
                        <a:gd name="connsiteY20" fmla="*/ 87218 h 1137740"/>
                        <a:gd name="connsiteX21" fmla="*/ 508687 w 3503459"/>
                        <a:gd name="connsiteY21" fmla="*/ 41560 h 1137740"/>
                        <a:gd name="connsiteX22" fmla="*/ 379503 w 3503459"/>
                        <a:gd name="connsiteY22" fmla="*/ 40878 h 1137740"/>
                        <a:gd name="connsiteX23" fmla="*/ 275769 w 3503459"/>
                        <a:gd name="connsiteY23" fmla="*/ 152325 h 1137740"/>
                        <a:gd name="connsiteX24" fmla="*/ 274320 w 3503459"/>
                        <a:gd name="connsiteY24" fmla="*/ 152325 h 1137740"/>
                        <a:gd name="connsiteX25" fmla="*/ 274320 w 3503459"/>
                        <a:gd name="connsiteY25" fmla="*/ 156063 h 1137740"/>
                        <a:gd name="connsiteX26" fmla="*/ 36576 w 3503459"/>
                        <a:gd name="connsiteY26" fmla="*/ 156063 h 1137740"/>
                        <a:gd name="connsiteX27" fmla="*/ 36576 w 3503459"/>
                        <a:gd name="connsiteY27" fmla="*/ 1101164 h 1137740"/>
                        <a:gd name="connsiteX28" fmla="*/ 252159 w 3503459"/>
                        <a:gd name="connsiteY28" fmla="*/ 1101164 h 1137740"/>
                        <a:gd name="connsiteX29" fmla="*/ 276451 w 3503459"/>
                        <a:gd name="connsiteY29" fmla="*/ 1038864 h 1137740"/>
                        <a:gd name="connsiteX30" fmla="*/ 363446 w 3503459"/>
                        <a:gd name="connsiteY30" fmla="*/ 982689 h 1137740"/>
                        <a:gd name="connsiteX31" fmla="*/ 444484 w 3503459"/>
                        <a:gd name="connsiteY31" fmla="*/ 970012 h 1137740"/>
                        <a:gd name="connsiteX32" fmla="*/ 525260 w 3503459"/>
                        <a:gd name="connsiteY32" fmla="*/ 983634 h 1137740"/>
                        <a:gd name="connsiteX33" fmla="*/ 611553 w 3503459"/>
                        <a:gd name="connsiteY33" fmla="*/ 1041339 h 1137740"/>
                        <a:gd name="connsiteX34" fmla="*/ 632183 w 3503459"/>
                        <a:gd name="connsiteY34" fmla="*/ 1098684 h 1137740"/>
                        <a:gd name="connsiteX35" fmla="*/ 1063140 w 3503459"/>
                        <a:gd name="connsiteY35" fmla="*/ 1098684 h 1137740"/>
                        <a:gd name="connsiteX36" fmla="*/ 1081915 w 3503459"/>
                        <a:gd name="connsiteY36" fmla="*/ 1050532 h 1137740"/>
                        <a:gd name="connsiteX37" fmla="*/ 1168910 w 3503459"/>
                        <a:gd name="connsiteY37" fmla="*/ 994357 h 1137740"/>
                        <a:gd name="connsiteX38" fmla="*/ 1249949 w 3503459"/>
                        <a:gd name="connsiteY38" fmla="*/ 981680 h 1137740"/>
                        <a:gd name="connsiteX39" fmla="*/ 1330724 w 3503459"/>
                        <a:gd name="connsiteY39" fmla="*/ 995302 h 1137740"/>
                        <a:gd name="connsiteX40" fmla="*/ 1413207 w 3503459"/>
                        <a:gd name="connsiteY40" fmla="*/ 1043482 h 1137740"/>
                        <a:gd name="connsiteX41" fmla="*/ 1444198 w 3503459"/>
                        <a:gd name="connsiteY41" fmla="*/ 1101164 h 1137740"/>
                        <a:gd name="connsiteX42" fmla="*/ 1766143 w 3503459"/>
                        <a:gd name="connsiteY42" fmla="*/ 1104974 h 1137740"/>
                        <a:gd name="connsiteX43" fmla="*/ 1762333 w 3503459"/>
                        <a:gd name="connsiteY43" fmla="*/ 1137740 h 1137740"/>
                        <a:gd name="connsiteX44" fmla="*/ 1444198 w 3503459"/>
                        <a:gd name="connsiteY44" fmla="*/ 1137740 h 1137740"/>
                        <a:gd name="connsiteX45" fmla="*/ 1444198 w 3503459"/>
                        <a:gd name="connsiteY45" fmla="*/ 1137498 h 1137740"/>
                        <a:gd name="connsiteX46" fmla="*/ 1415574 w 3503459"/>
                        <a:gd name="connsiteY46" fmla="*/ 1136987 h 1137740"/>
                        <a:gd name="connsiteX47" fmla="*/ 1314151 w 3503459"/>
                        <a:gd name="connsiteY47" fmla="*/ 1023236 h 1137740"/>
                        <a:gd name="connsiteX48" fmla="*/ 1184967 w 3503459"/>
                        <a:gd name="connsiteY48" fmla="*/ 1022554 h 1137740"/>
                        <a:gd name="connsiteX49" fmla="*/ 1081233 w 3503459"/>
                        <a:gd name="connsiteY49" fmla="*/ 1134001 h 1137740"/>
                        <a:gd name="connsiteX50" fmla="*/ 1066911 w 3503459"/>
                        <a:gd name="connsiteY50" fmla="*/ 1134001 h 1137740"/>
                        <a:gd name="connsiteX51" fmla="*/ 1066911 w 3503459"/>
                        <a:gd name="connsiteY51" fmla="*/ 1135260 h 1137740"/>
                        <a:gd name="connsiteX52" fmla="*/ 609711 w 3503459"/>
                        <a:gd name="connsiteY52" fmla="*/ 1135260 h 1137740"/>
                        <a:gd name="connsiteX53" fmla="*/ 609711 w 3503459"/>
                        <a:gd name="connsiteY53" fmla="*/ 1124293 h 1137740"/>
                        <a:gd name="connsiteX54" fmla="*/ 583636 w 3503459"/>
                        <a:gd name="connsiteY54" fmla="*/ 1057226 h 1137740"/>
                        <a:gd name="connsiteX55" fmla="*/ 508687 w 3503459"/>
                        <a:gd name="connsiteY55" fmla="*/ 1011568 h 1137740"/>
                        <a:gd name="connsiteX56" fmla="*/ 379503 w 3503459"/>
                        <a:gd name="connsiteY56" fmla="*/ 1010886 h 1137740"/>
                        <a:gd name="connsiteX57" fmla="*/ 275769 w 3503459"/>
                        <a:gd name="connsiteY57" fmla="*/ 1122333 h 1137740"/>
                        <a:gd name="connsiteX58" fmla="*/ 274320 w 3503459"/>
                        <a:gd name="connsiteY58" fmla="*/ 1122333 h 1137740"/>
                        <a:gd name="connsiteX59" fmla="*/ 274320 w 3503459"/>
                        <a:gd name="connsiteY59" fmla="*/ 1137740 h 1137740"/>
                        <a:gd name="connsiteX60" fmla="*/ 0 w 3503459"/>
                        <a:gd name="connsiteY60" fmla="*/ 1137740 h 1137740"/>
                        <a:gd name="connsiteX61" fmla="*/ 0 w 3503459"/>
                        <a:gd name="connsiteY61" fmla="*/ 1131745 h 1137740"/>
                        <a:gd name="connsiteX62" fmla="*/ 0 w 3503459"/>
                        <a:gd name="connsiteY62" fmla="*/ 1101164 h 1137740"/>
                        <a:gd name="connsiteX63" fmla="*/ 0 w 3503459"/>
                        <a:gd name="connsiteY63" fmla="*/ 156063 h 1137740"/>
                        <a:gd name="connsiteX64" fmla="*/ 0 w 3503459"/>
                        <a:gd name="connsiteY64" fmla="*/ 125905 h 1137740"/>
                        <a:gd name="connsiteX65" fmla="*/ 0 w 3503459"/>
                        <a:gd name="connsiteY65" fmla="*/ 119487 h 1137740"/>
                        <a:gd name="connsiteX66" fmla="*/ 250229 w 3503459"/>
                        <a:gd name="connsiteY66" fmla="*/ 119487 h 1137740"/>
                        <a:gd name="connsiteX67" fmla="*/ 252374 w 3503459"/>
                        <a:gd name="connsiteY67" fmla="*/ 108344 h 1137740"/>
                        <a:gd name="connsiteX68" fmla="*/ 363446 w 3503459"/>
                        <a:gd name="connsiteY68" fmla="*/ 12681 h 1137740"/>
                        <a:gd name="connsiteX69" fmla="*/ 444484 w 3503459"/>
                        <a:gd name="connsiteY69" fmla="*/ 4 h 1137740"/>
                        <a:gd name="connsiteX0" fmla="*/ 444484 w 3514889"/>
                        <a:gd name="connsiteY0" fmla="*/ 4 h 1137740"/>
                        <a:gd name="connsiteX1" fmla="*/ 525260 w 3514889"/>
                        <a:gd name="connsiteY1" fmla="*/ 13626 h 1137740"/>
                        <a:gd name="connsiteX2" fmla="*/ 611553 w 3514889"/>
                        <a:gd name="connsiteY2" fmla="*/ 71331 h 1137740"/>
                        <a:gd name="connsiteX3" fmla="*/ 632183 w 3514889"/>
                        <a:gd name="connsiteY3" fmla="*/ 128676 h 1137740"/>
                        <a:gd name="connsiteX4" fmla="*/ 1063140 w 3514889"/>
                        <a:gd name="connsiteY4" fmla="*/ 128676 h 1137740"/>
                        <a:gd name="connsiteX5" fmla="*/ 1081915 w 3514889"/>
                        <a:gd name="connsiteY5" fmla="*/ 80524 h 1137740"/>
                        <a:gd name="connsiteX6" fmla="*/ 1168910 w 3514889"/>
                        <a:gd name="connsiteY6" fmla="*/ 24349 h 1137740"/>
                        <a:gd name="connsiteX7" fmla="*/ 1249949 w 3514889"/>
                        <a:gd name="connsiteY7" fmla="*/ 11672 h 1137740"/>
                        <a:gd name="connsiteX8" fmla="*/ 1330724 w 3514889"/>
                        <a:gd name="connsiteY8" fmla="*/ 25294 h 1137740"/>
                        <a:gd name="connsiteX9" fmla="*/ 1413207 w 3514889"/>
                        <a:gd name="connsiteY9" fmla="*/ 73474 h 1137740"/>
                        <a:gd name="connsiteX10" fmla="*/ 1444198 w 3514889"/>
                        <a:gd name="connsiteY10" fmla="*/ 131156 h 1137740"/>
                        <a:gd name="connsiteX11" fmla="*/ 3514889 w 3514889"/>
                        <a:gd name="connsiteY11" fmla="*/ 134966 h 1137740"/>
                        <a:gd name="connsiteX12" fmla="*/ 3501095 w 3514889"/>
                        <a:gd name="connsiteY12" fmla="*/ 168264 h 1137740"/>
                        <a:gd name="connsiteX13" fmla="*/ 1444198 w 3514889"/>
                        <a:gd name="connsiteY13" fmla="*/ 167732 h 1137740"/>
                        <a:gd name="connsiteX14" fmla="*/ 1444198 w 3514889"/>
                        <a:gd name="connsiteY14" fmla="*/ 167490 h 1137740"/>
                        <a:gd name="connsiteX15" fmla="*/ 1415574 w 3514889"/>
                        <a:gd name="connsiteY15" fmla="*/ 166979 h 1137740"/>
                        <a:gd name="connsiteX16" fmla="*/ 1314151 w 3514889"/>
                        <a:gd name="connsiteY16" fmla="*/ 53228 h 1137740"/>
                        <a:gd name="connsiteX17" fmla="*/ 1184967 w 3514889"/>
                        <a:gd name="connsiteY17" fmla="*/ 52546 h 1137740"/>
                        <a:gd name="connsiteX18" fmla="*/ 1081233 w 3514889"/>
                        <a:gd name="connsiteY18" fmla="*/ 163993 h 1137740"/>
                        <a:gd name="connsiteX19" fmla="*/ 609711 w 3514889"/>
                        <a:gd name="connsiteY19" fmla="*/ 165252 h 1137740"/>
                        <a:gd name="connsiteX20" fmla="*/ 583636 w 3514889"/>
                        <a:gd name="connsiteY20" fmla="*/ 87218 h 1137740"/>
                        <a:gd name="connsiteX21" fmla="*/ 508687 w 3514889"/>
                        <a:gd name="connsiteY21" fmla="*/ 41560 h 1137740"/>
                        <a:gd name="connsiteX22" fmla="*/ 379503 w 3514889"/>
                        <a:gd name="connsiteY22" fmla="*/ 40878 h 1137740"/>
                        <a:gd name="connsiteX23" fmla="*/ 275769 w 3514889"/>
                        <a:gd name="connsiteY23" fmla="*/ 152325 h 1137740"/>
                        <a:gd name="connsiteX24" fmla="*/ 274320 w 3514889"/>
                        <a:gd name="connsiteY24" fmla="*/ 152325 h 1137740"/>
                        <a:gd name="connsiteX25" fmla="*/ 274320 w 3514889"/>
                        <a:gd name="connsiteY25" fmla="*/ 156063 h 1137740"/>
                        <a:gd name="connsiteX26" fmla="*/ 36576 w 3514889"/>
                        <a:gd name="connsiteY26" fmla="*/ 156063 h 1137740"/>
                        <a:gd name="connsiteX27" fmla="*/ 36576 w 3514889"/>
                        <a:gd name="connsiteY27" fmla="*/ 1101164 h 1137740"/>
                        <a:gd name="connsiteX28" fmla="*/ 252159 w 3514889"/>
                        <a:gd name="connsiteY28" fmla="*/ 1101164 h 1137740"/>
                        <a:gd name="connsiteX29" fmla="*/ 276451 w 3514889"/>
                        <a:gd name="connsiteY29" fmla="*/ 1038864 h 1137740"/>
                        <a:gd name="connsiteX30" fmla="*/ 363446 w 3514889"/>
                        <a:gd name="connsiteY30" fmla="*/ 982689 h 1137740"/>
                        <a:gd name="connsiteX31" fmla="*/ 444484 w 3514889"/>
                        <a:gd name="connsiteY31" fmla="*/ 970012 h 1137740"/>
                        <a:gd name="connsiteX32" fmla="*/ 525260 w 3514889"/>
                        <a:gd name="connsiteY32" fmla="*/ 983634 h 1137740"/>
                        <a:gd name="connsiteX33" fmla="*/ 611553 w 3514889"/>
                        <a:gd name="connsiteY33" fmla="*/ 1041339 h 1137740"/>
                        <a:gd name="connsiteX34" fmla="*/ 632183 w 3514889"/>
                        <a:gd name="connsiteY34" fmla="*/ 1098684 h 1137740"/>
                        <a:gd name="connsiteX35" fmla="*/ 1063140 w 3514889"/>
                        <a:gd name="connsiteY35" fmla="*/ 1098684 h 1137740"/>
                        <a:gd name="connsiteX36" fmla="*/ 1081915 w 3514889"/>
                        <a:gd name="connsiteY36" fmla="*/ 1050532 h 1137740"/>
                        <a:gd name="connsiteX37" fmla="*/ 1168910 w 3514889"/>
                        <a:gd name="connsiteY37" fmla="*/ 994357 h 1137740"/>
                        <a:gd name="connsiteX38" fmla="*/ 1249949 w 3514889"/>
                        <a:gd name="connsiteY38" fmla="*/ 981680 h 1137740"/>
                        <a:gd name="connsiteX39" fmla="*/ 1330724 w 3514889"/>
                        <a:gd name="connsiteY39" fmla="*/ 995302 h 1137740"/>
                        <a:gd name="connsiteX40" fmla="*/ 1413207 w 3514889"/>
                        <a:gd name="connsiteY40" fmla="*/ 1043482 h 1137740"/>
                        <a:gd name="connsiteX41" fmla="*/ 1444198 w 3514889"/>
                        <a:gd name="connsiteY41" fmla="*/ 1101164 h 1137740"/>
                        <a:gd name="connsiteX42" fmla="*/ 1766143 w 3514889"/>
                        <a:gd name="connsiteY42" fmla="*/ 1104974 h 1137740"/>
                        <a:gd name="connsiteX43" fmla="*/ 1762333 w 3514889"/>
                        <a:gd name="connsiteY43" fmla="*/ 1137740 h 1137740"/>
                        <a:gd name="connsiteX44" fmla="*/ 1444198 w 3514889"/>
                        <a:gd name="connsiteY44" fmla="*/ 1137740 h 1137740"/>
                        <a:gd name="connsiteX45" fmla="*/ 1444198 w 3514889"/>
                        <a:gd name="connsiteY45" fmla="*/ 1137498 h 1137740"/>
                        <a:gd name="connsiteX46" fmla="*/ 1415574 w 3514889"/>
                        <a:gd name="connsiteY46" fmla="*/ 1136987 h 1137740"/>
                        <a:gd name="connsiteX47" fmla="*/ 1314151 w 3514889"/>
                        <a:gd name="connsiteY47" fmla="*/ 1023236 h 1137740"/>
                        <a:gd name="connsiteX48" fmla="*/ 1184967 w 3514889"/>
                        <a:gd name="connsiteY48" fmla="*/ 1022554 h 1137740"/>
                        <a:gd name="connsiteX49" fmla="*/ 1081233 w 3514889"/>
                        <a:gd name="connsiteY49" fmla="*/ 1134001 h 1137740"/>
                        <a:gd name="connsiteX50" fmla="*/ 1066911 w 3514889"/>
                        <a:gd name="connsiteY50" fmla="*/ 1134001 h 1137740"/>
                        <a:gd name="connsiteX51" fmla="*/ 1066911 w 3514889"/>
                        <a:gd name="connsiteY51" fmla="*/ 1135260 h 1137740"/>
                        <a:gd name="connsiteX52" fmla="*/ 609711 w 3514889"/>
                        <a:gd name="connsiteY52" fmla="*/ 1135260 h 1137740"/>
                        <a:gd name="connsiteX53" fmla="*/ 609711 w 3514889"/>
                        <a:gd name="connsiteY53" fmla="*/ 1124293 h 1137740"/>
                        <a:gd name="connsiteX54" fmla="*/ 583636 w 3514889"/>
                        <a:gd name="connsiteY54" fmla="*/ 1057226 h 1137740"/>
                        <a:gd name="connsiteX55" fmla="*/ 508687 w 3514889"/>
                        <a:gd name="connsiteY55" fmla="*/ 1011568 h 1137740"/>
                        <a:gd name="connsiteX56" fmla="*/ 379503 w 3514889"/>
                        <a:gd name="connsiteY56" fmla="*/ 1010886 h 1137740"/>
                        <a:gd name="connsiteX57" fmla="*/ 275769 w 3514889"/>
                        <a:gd name="connsiteY57" fmla="*/ 1122333 h 1137740"/>
                        <a:gd name="connsiteX58" fmla="*/ 274320 w 3514889"/>
                        <a:gd name="connsiteY58" fmla="*/ 1122333 h 1137740"/>
                        <a:gd name="connsiteX59" fmla="*/ 274320 w 3514889"/>
                        <a:gd name="connsiteY59" fmla="*/ 1137740 h 1137740"/>
                        <a:gd name="connsiteX60" fmla="*/ 0 w 3514889"/>
                        <a:gd name="connsiteY60" fmla="*/ 1137740 h 1137740"/>
                        <a:gd name="connsiteX61" fmla="*/ 0 w 3514889"/>
                        <a:gd name="connsiteY61" fmla="*/ 1131745 h 1137740"/>
                        <a:gd name="connsiteX62" fmla="*/ 0 w 3514889"/>
                        <a:gd name="connsiteY62" fmla="*/ 1101164 h 1137740"/>
                        <a:gd name="connsiteX63" fmla="*/ 0 w 3514889"/>
                        <a:gd name="connsiteY63" fmla="*/ 156063 h 1137740"/>
                        <a:gd name="connsiteX64" fmla="*/ 0 w 3514889"/>
                        <a:gd name="connsiteY64" fmla="*/ 125905 h 1137740"/>
                        <a:gd name="connsiteX65" fmla="*/ 0 w 3514889"/>
                        <a:gd name="connsiteY65" fmla="*/ 119487 h 1137740"/>
                        <a:gd name="connsiteX66" fmla="*/ 250229 w 3514889"/>
                        <a:gd name="connsiteY66" fmla="*/ 119487 h 1137740"/>
                        <a:gd name="connsiteX67" fmla="*/ 252374 w 3514889"/>
                        <a:gd name="connsiteY67" fmla="*/ 108344 h 1137740"/>
                        <a:gd name="connsiteX68" fmla="*/ 363446 w 3514889"/>
                        <a:gd name="connsiteY68" fmla="*/ 12681 h 1137740"/>
                        <a:gd name="connsiteX69" fmla="*/ 444484 w 3514889"/>
                        <a:gd name="connsiteY69" fmla="*/ 4 h 113774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</a:cxnLst>
                      <a:rect l="l" t="t" r="r" b="b"/>
                      <a:pathLst>
                        <a:path w="3514889" h="1137740">
                          <a:moveTo>
                            <a:pt x="444484" y="4"/>
                          </a:moveTo>
                          <a:cubicBezTo>
                            <a:pt x="472062" y="165"/>
                            <a:pt x="499595" y="4709"/>
                            <a:pt x="525260" y="13626"/>
                          </a:cubicBezTo>
                          <a:cubicBezTo>
                            <a:pt x="561580" y="26245"/>
                            <a:pt x="591223" y="46551"/>
                            <a:pt x="611553" y="71331"/>
                          </a:cubicBezTo>
                          <a:lnTo>
                            <a:pt x="632183" y="128676"/>
                          </a:lnTo>
                          <a:lnTo>
                            <a:pt x="1063140" y="128676"/>
                          </a:lnTo>
                          <a:lnTo>
                            <a:pt x="1081915" y="80524"/>
                          </a:lnTo>
                          <a:cubicBezTo>
                            <a:pt x="1102726" y="56214"/>
                            <a:pt x="1132611" y="36453"/>
                            <a:pt x="1168910" y="24349"/>
                          </a:cubicBezTo>
                          <a:cubicBezTo>
                            <a:pt x="1194750" y="15733"/>
                            <a:pt x="1222371" y="11511"/>
                            <a:pt x="1249949" y="11672"/>
                          </a:cubicBezTo>
                          <a:cubicBezTo>
                            <a:pt x="1277526" y="11833"/>
                            <a:pt x="1303514" y="14994"/>
                            <a:pt x="1330724" y="25294"/>
                          </a:cubicBezTo>
                          <a:cubicBezTo>
                            <a:pt x="1357934" y="35594"/>
                            <a:pt x="1404147" y="57422"/>
                            <a:pt x="1413207" y="73474"/>
                          </a:cubicBezTo>
                          <a:lnTo>
                            <a:pt x="1444198" y="131156"/>
                          </a:lnTo>
                          <a:lnTo>
                            <a:pt x="3514889" y="134966"/>
                          </a:lnTo>
                          <a:lnTo>
                            <a:pt x="3501095" y="168264"/>
                          </a:lnTo>
                          <a:lnTo>
                            <a:pt x="1444198" y="167732"/>
                          </a:lnTo>
                          <a:lnTo>
                            <a:pt x="1444198" y="167490"/>
                          </a:lnTo>
                          <a:lnTo>
                            <a:pt x="1415574" y="166979"/>
                          </a:lnTo>
                          <a:cubicBezTo>
                            <a:pt x="1417271" y="117679"/>
                            <a:pt x="1377088" y="72613"/>
                            <a:pt x="1314151" y="53228"/>
                          </a:cubicBezTo>
                          <a:cubicBezTo>
                            <a:pt x="1272956" y="40540"/>
                            <a:pt x="1226416" y="40294"/>
                            <a:pt x="1184967" y="52546"/>
                          </a:cubicBezTo>
                          <a:cubicBezTo>
                            <a:pt x="1122214" y="71096"/>
                            <a:pt x="1081233" y="115123"/>
                            <a:pt x="1081233" y="163993"/>
                          </a:cubicBezTo>
                          <a:cubicBezTo>
                            <a:pt x="912629" y="166318"/>
                            <a:pt x="766885" y="164832"/>
                            <a:pt x="609711" y="165252"/>
                          </a:cubicBezTo>
                          <a:lnTo>
                            <a:pt x="583636" y="87218"/>
                          </a:lnTo>
                          <a:cubicBezTo>
                            <a:pt x="565936" y="67365"/>
                            <a:pt x="540156" y="51253"/>
                            <a:pt x="508687" y="41560"/>
                          </a:cubicBezTo>
                          <a:cubicBezTo>
                            <a:pt x="467492" y="28872"/>
                            <a:pt x="420952" y="28626"/>
                            <a:pt x="379503" y="40878"/>
                          </a:cubicBezTo>
                          <a:cubicBezTo>
                            <a:pt x="316750" y="59428"/>
                            <a:pt x="275769" y="103455"/>
                            <a:pt x="275769" y="152325"/>
                          </a:cubicBezTo>
                          <a:lnTo>
                            <a:pt x="274320" y="152325"/>
                          </a:lnTo>
                          <a:lnTo>
                            <a:pt x="274320" y="156063"/>
                          </a:lnTo>
                          <a:lnTo>
                            <a:pt x="36576" y="156063"/>
                          </a:lnTo>
                          <a:lnTo>
                            <a:pt x="36576" y="1101164"/>
                          </a:lnTo>
                          <a:lnTo>
                            <a:pt x="252159" y="1101164"/>
                          </a:lnTo>
                          <a:lnTo>
                            <a:pt x="276451" y="1038864"/>
                          </a:lnTo>
                          <a:cubicBezTo>
                            <a:pt x="297261" y="1014554"/>
                            <a:pt x="327147" y="994793"/>
                            <a:pt x="363446" y="982689"/>
                          </a:cubicBezTo>
                          <a:cubicBezTo>
                            <a:pt x="389286" y="974073"/>
                            <a:pt x="416907" y="969851"/>
                            <a:pt x="444484" y="970012"/>
                          </a:cubicBezTo>
                          <a:cubicBezTo>
                            <a:pt x="472062" y="970173"/>
                            <a:pt x="499595" y="974717"/>
                            <a:pt x="525260" y="983634"/>
                          </a:cubicBezTo>
                          <a:cubicBezTo>
                            <a:pt x="561580" y="996253"/>
                            <a:pt x="591223" y="1016559"/>
                            <a:pt x="611553" y="1041339"/>
                          </a:cubicBezTo>
                          <a:lnTo>
                            <a:pt x="632183" y="1098684"/>
                          </a:lnTo>
                          <a:lnTo>
                            <a:pt x="1063140" y="1098684"/>
                          </a:lnTo>
                          <a:lnTo>
                            <a:pt x="1081915" y="1050532"/>
                          </a:lnTo>
                          <a:cubicBezTo>
                            <a:pt x="1102726" y="1026222"/>
                            <a:pt x="1132611" y="1006461"/>
                            <a:pt x="1168910" y="994357"/>
                          </a:cubicBezTo>
                          <a:cubicBezTo>
                            <a:pt x="1194750" y="985741"/>
                            <a:pt x="1222371" y="981519"/>
                            <a:pt x="1249949" y="981680"/>
                          </a:cubicBezTo>
                          <a:cubicBezTo>
                            <a:pt x="1277526" y="981841"/>
                            <a:pt x="1303514" y="985002"/>
                            <a:pt x="1330724" y="995302"/>
                          </a:cubicBezTo>
                          <a:cubicBezTo>
                            <a:pt x="1357934" y="1005602"/>
                            <a:pt x="1404147" y="1027430"/>
                            <a:pt x="1413207" y="1043482"/>
                          </a:cubicBezTo>
                          <a:lnTo>
                            <a:pt x="1444198" y="1101164"/>
                          </a:lnTo>
                          <a:lnTo>
                            <a:pt x="1766143" y="1104974"/>
                          </a:lnTo>
                          <a:lnTo>
                            <a:pt x="1762333" y="1137740"/>
                          </a:lnTo>
                          <a:lnTo>
                            <a:pt x="1444198" y="1137740"/>
                          </a:lnTo>
                          <a:lnTo>
                            <a:pt x="1444198" y="1137498"/>
                          </a:lnTo>
                          <a:lnTo>
                            <a:pt x="1415574" y="1136987"/>
                          </a:lnTo>
                          <a:cubicBezTo>
                            <a:pt x="1417271" y="1087687"/>
                            <a:pt x="1377088" y="1042621"/>
                            <a:pt x="1314151" y="1023236"/>
                          </a:cubicBezTo>
                          <a:cubicBezTo>
                            <a:pt x="1272956" y="1010548"/>
                            <a:pt x="1226416" y="1010302"/>
                            <a:pt x="1184967" y="1022554"/>
                          </a:cubicBezTo>
                          <a:cubicBezTo>
                            <a:pt x="1122214" y="1041104"/>
                            <a:pt x="1081233" y="1085131"/>
                            <a:pt x="1081233" y="1134001"/>
                          </a:cubicBezTo>
                          <a:lnTo>
                            <a:pt x="1066911" y="1134001"/>
                          </a:lnTo>
                          <a:lnTo>
                            <a:pt x="1066911" y="1135260"/>
                          </a:lnTo>
                          <a:lnTo>
                            <a:pt x="609711" y="1135260"/>
                          </a:lnTo>
                          <a:lnTo>
                            <a:pt x="609711" y="1124293"/>
                          </a:lnTo>
                          <a:lnTo>
                            <a:pt x="583636" y="1057226"/>
                          </a:lnTo>
                          <a:cubicBezTo>
                            <a:pt x="565936" y="1037373"/>
                            <a:pt x="540156" y="1021261"/>
                            <a:pt x="508687" y="1011568"/>
                          </a:cubicBezTo>
                          <a:cubicBezTo>
                            <a:pt x="467492" y="998880"/>
                            <a:pt x="420952" y="998634"/>
                            <a:pt x="379503" y="1010886"/>
                          </a:cubicBezTo>
                          <a:cubicBezTo>
                            <a:pt x="316750" y="1029436"/>
                            <a:pt x="275769" y="1073463"/>
                            <a:pt x="275769" y="1122333"/>
                          </a:cubicBezTo>
                          <a:lnTo>
                            <a:pt x="274320" y="1122333"/>
                          </a:lnTo>
                          <a:lnTo>
                            <a:pt x="274320" y="1137740"/>
                          </a:lnTo>
                          <a:lnTo>
                            <a:pt x="0" y="1137740"/>
                          </a:lnTo>
                          <a:lnTo>
                            <a:pt x="0" y="1131745"/>
                          </a:lnTo>
                          <a:lnTo>
                            <a:pt x="0" y="1101164"/>
                          </a:lnTo>
                          <a:lnTo>
                            <a:pt x="0" y="156063"/>
                          </a:lnTo>
                          <a:lnTo>
                            <a:pt x="0" y="125905"/>
                          </a:lnTo>
                          <a:lnTo>
                            <a:pt x="0" y="119487"/>
                          </a:lnTo>
                          <a:lnTo>
                            <a:pt x="250229" y="119487"/>
                          </a:lnTo>
                          <a:lnTo>
                            <a:pt x="252374" y="108344"/>
                          </a:lnTo>
                          <a:cubicBezTo>
                            <a:pt x="268980" y="66221"/>
                            <a:pt x="308997" y="30837"/>
                            <a:pt x="363446" y="12681"/>
                          </a:cubicBezTo>
                          <a:cubicBezTo>
                            <a:pt x="389286" y="4065"/>
                            <a:pt x="416907" y="-157"/>
                            <a:pt x="444484" y="4"/>
                          </a:cubicBezTo>
                          <a:close/>
                        </a:path>
                      </a:pathLst>
                    </a:cu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" name="Oval 68"/>
                    <p:cNvSpPr/>
                    <p:nvPr/>
                  </p:nvSpPr>
                  <p:spPr>
                    <a:xfrm>
                      <a:off x="6377217" y="4788764"/>
                      <a:ext cx="98755" cy="98755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</p:grpSp>
      </p:grpSp>
      <p:grpSp>
        <p:nvGrpSpPr>
          <p:cNvPr id="922" name="PTs"/>
          <p:cNvGrpSpPr/>
          <p:nvPr/>
        </p:nvGrpSpPr>
        <p:grpSpPr>
          <a:xfrm>
            <a:off x="2438400" y="4953530"/>
            <a:ext cx="2168102" cy="640080"/>
            <a:chOff x="4267200" y="3727789"/>
            <a:chExt cx="2168102" cy="640080"/>
          </a:xfrm>
        </p:grpSpPr>
        <p:grpSp>
          <p:nvGrpSpPr>
            <p:cNvPr id="923" name="Group 922"/>
            <p:cNvGrpSpPr/>
            <p:nvPr/>
          </p:nvGrpSpPr>
          <p:grpSpPr>
            <a:xfrm>
              <a:off x="5795222" y="3727789"/>
              <a:ext cx="640080" cy="640080"/>
              <a:chOff x="4114800" y="3733800"/>
              <a:chExt cx="640080" cy="640080"/>
            </a:xfrm>
          </p:grpSpPr>
          <p:sp>
            <p:nvSpPr>
              <p:cNvPr id="938" name="Rectangle 937"/>
              <p:cNvSpPr/>
              <p:nvPr/>
            </p:nvSpPr>
            <p:spPr>
              <a:xfrm>
                <a:off x="4114800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39" name="Group 938"/>
              <p:cNvGrpSpPr/>
              <p:nvPr/>
            </p:nvGrpSpPr>
            <p:grpSpPr>
              <a:xfrm>
                <a:off x="4121369" y="3739812"/>
                <a:ext cx="626942" cy="628057"/>
                <a:chOff x="2345616" y="3759836"/>
                <a:chExt cx="626942" cy="628057"/>
              </a:xfrm>
            </p:grpSpPr>
            <p:sp>
              <p:nvSpPr>
                <p:cNvPr id="940" name="Oval 939"/>
                <p:cNvSpPr/>
                <p:nvPr/>
              </p:nvSpPr>
              <p:spPr>
                <a:xfrm>
                  <a:off x="2345616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41" name="Oval 940"/>
                <p:cNvSpPr/>
                <p:nvPr/>
              </p:nvSpPr>
              <p:spPr>
                <a:xfrm>
                  <a:off x="2789678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2" name="Oval 941"/>
                <p:cNvSpPr/>
                <p:nvPr/>
              </p:nvSpPr>
              <p:spPr>
                <a:xfrm>
                  <a:off x="2345616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3" name="Oval 942"/>
                <p:cNvSpPr/>
                <p:nvPr/>
              </p:nvSpPr>
              <p:spPr>
                <a:xfrm>
                  <a:off x="2789678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24" name="Group 923"/>
            <p:cNvGrpSpPr/>
            <p:nvPr/>
          </p:nvGrpSpPr>
          <p:grpSpPr>
            <a:xfrm>
              <a:off x="5031211" y="3727789"/>
              <a:ext cx="640080" cy="640080"/>
              <a:chOff x="4900529" y="3733800"/>
              <a:chExt cx="640080" cy="640080"/>
            </a:xfrm>
          </p:grpSpPr>
          <p:sp>
            <p:nvSpPr>
              <p:cNvPr id="932" name="Rectangle 931"/>
              <p:cNvSpPr/>
              <p:nvPr/>
            </p:nvSpPr>
            <p:spPr>
              <a:xfrm>
                <a:off x="4900529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33" name="Group 932"/>
              <p:cNvGrpSpPr/>
              <p:nvPr/>
            </p:nvGrpSpPr>
            <p:grpSpPr>
              <a:xfrm>
                <a:off x="4907098" y="3739812"/>
                <a:ext cx="626942" cy="628057"/>
                <a:chOff x="2498016" y="3912236"/>
                <a:chExt cx="626942" cy="628057"/>
              </a:xfrm>
            </p:grpSpPr>
            <p:sp>
              <p:nvSpPr>
                <p:cNvPr id="934" name="Oval 933"/>
                <p:cNvSpPr/>
                <p:nvPr/>
              </p:nvSpPr>
              <p:spPr>
                <a:xfrm>
                  <a:off x="2498016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35" name="Oval 934"/>
                <p:cNvSpPr/>
                <p:nvPr/>
              </p:nvSpPr>
              <p:spPr>
                <a:xfrm>
                  <a:off x="2942078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6" name="Oval 935"/>
                <p:cNvSpPr/>
                <p:nvPr/>
              </p:nvSpPr>
              <p:spPr>
                <a:xfrm>
                  <a:off x="2498016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7" name="Oval 936"/>
                <p:cNvSpPr/>
                <p:nvPr/>
              </p:nvSpPr>
              <p:spPr>
                <a:xfrm>
                  <a:off x="2942078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25" name="Group 924"/>
            <p:cNvGrpSpPr/>
            <p:nvPr/>
          </p:nvGrpSpPr>
          <p:grpSpPr>
            <a:xfrm>
              <a:off x="4267200" y="3727789"/>
              <a:ext cx="640080" cy="640080"/>
              <a:chOff x="4114800" y="3733800"/>
              <a:chExt cx="640080" cy="640080"/>
            </a:xfrm>
          </p:grpSpPr>
          <p:sp>
            <p:nvSpPr>
              <p:cNvPr id="926" name="Rectangle 925"/>
              <p:cNvSpPr/>
              <p:nvPr/>
            </p:nvSpPr>
            <p:spPr>
              <a:xfrm>
                <a:off x="4114800" y="3733800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ysClr val="windowText" lastClr="000000"/>
                    </a:solidFill>
                  </a:rPr>
                  <a:t>2.5:1</a:t>
                </a:r>
                <a:endParaRPr lang="en-US" sz="1600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927" name="Group 926"/>
              <p:cNvGrpSpPr/>
              <p:nvPr/>
            </p:nvGrpSpPr>
            <p:grpSpPr>
              <a:xfrm>
                <a:off x="4121369" y="3739812"/>
                <a:ext cx="626942" cy="628057"/>
                <a:chOff x="2345616" y="3759836"/>
                <a:chExt cx="626942" cy="628057"/>
              </a:xfrm>
            </p:grpSpPr>
            <p:sp>
              <p:nvSpPr>
                <p:cNvPr id="928" name="Oval 927"/>
                <p:cNvSpPr/>
                <p:nvPr/>
              </p:nvSpPr>
              <p:spPr>
                <a:xfrm>
                  <a:off x="2345616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929" name="Oval 928"/>
                <p:cNvSpPr/>
                <p:nvPr/>
              </p:nvSpPr>
              <p:spPr>
                <a:xfrm>
                  <a:off x="2789678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0" name="Oval 929"/>
                <p:cNvSpPr/>
                <p:nvPr/>
              </p:nvSpPr>
              <p:spPr>
                <a:xfrm>
                  <a:off x="2345616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1" name="Oval 930"/>
                <p:cNvSpPr/>
                <p:nvPr/>
              </p:nvSpPr>
              <p:spPr>
                <a:xfrm>
                  <a:off x="2789678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912" name="Red in meter base"/>
          <p:cNvSpPr/>
          <p:nvPr/>
        </p:nvSpPr>
        <p:spPr>
          <a:xfrm rot="5400000">
            <a:off x="-30413" y="4453248"/>
            <a:ext cx="1303302" cy="338492"/>
          </a:xfrm>
          <a:custGeom>
            <a:avLst/>
            <a:gdLst>
              <a:gd name="connsiteX0" fmla="*/ 0 w 1303302"/>
              <a:gd name="connsiteY0" fmla="*/ 351130 h 353441"/>
              <a:gd name="connsiteX1" fmla="*/ 0 w 1303302"/>
              <a:gd name="connsiteY1" fmla="*/ 0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0" fmla="*/ 0 w 1303302"/>
              <a:gd name="connsiteY0" fmla="*/ 351130 h 353441"/>
              <a:gd name="connsiteX1" fmla="*/ 1 w 1303302"/>
              <a:gd name="connsiteY1" fmla="*/ 7475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16" fmla="*/ 0 w 1303302"/>
              <a:gd name="connsiteY16" fmla="*/ 351130 h 353441"/>
              <a:gd name="connsiteX0" fmla="*/ 0 w 1303302"/>
              <a:gd name="connsiteY0" fmla="*/ 343655 h 345966"/>
              <a:gd name="connsiteX1" fmla="*/ 1 w 1303302"/>
              <a:gd name="connsiteY1" fmla="*/ 0 h 345966"/>
              <a:gd name="connsiteX2" fmla="*/ 28828 w 1303302"/>
              <a:gd name="connsiteY2" fmla="*/ 9966 h 345966"/>
              <a:gd name="connsiteX3" fmla="*/ 26334 w 1303302"/>
              <a:gd name="connsiteY3" fmla="*/ 319632 h 345966"/>
              <a:gd name="connsiteX4" fmla="*/ 1231814 w 1303302"/>
              <a:gd name="connsiteY4" fmla="*/ 319632 h 345966"/>
              <a:gd name="connsiteX5" fmla="*/ 1231814 w 1303302"/>
              <a:gd name="connsiteY5" fmla="*/ 96441 h 345966"/>
              <a:gd name="connsiteX6" fmla="*/ 1237465 w 1303302"/>
              <a:gd name="connsiteY6" fmla="*/ 96441 h 345966"/>
              <a:gd name="connsiteX7" fmla="*/ 1237465 w 1303302"/>
              <a:gd name="connsiteY7" fmla="*/ 93331 h 345966"/>
              <a:gd name="connsiteX8" fmla="*/ 1303302 w 1303302"/>
              <a:gd name="connsiteY8" fmla="*/ 93331 h 345966"/>
              <a:gd name="connsiteX9" fmla="*/ 1303302 w 1303302"/>
              <a:gd name="connsiteY9" fmla="*/ 119665 h 345966"/>
              <a:gd name="connsiteX10" fmla="*/ 1258148 w 1303302"/>
              <a:gd name="connsiteY10" fmla="*/ 119665 h 345966"/>
              <a:gd name="connsiteX11" fmla="*/ 1258148 w 1303302"/>
              <a:gd name="connsiteY11" fmla="*/ 319632 h 345966"/>
              <a:gd name="connsiteX12" fmla="*/ 1258655 w 1303302"/>
              <a:gd name="connsiteY12" fmla="*/ 319632 h 345966"/>
              <a:gd name="connsiteX13" fmla="*/ 1258655 w 1303302"/>
              <a:gd name="connsiteY13" fmla="*/ 345966 h 345966"/>
              <a:gd name="connsiteX14" fmla="*/ 15071 w 1303302"/>
              <a:gd name="connsiteY14" fmla="*/ 345966 h 345966"/>
              <a:gd name="connsiteX15" fmla="*/ 15071 w 1303302"/>
              <a:gd name="connsiteY15" fmla="*/ 343655 h 345966"/>
              <a:gd name="connsiteX16" fmla="*/ 0 w 1303302"/>
              <a:gd name="connsiteY16" fmla="*/ 343655 h 345966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15071 w 1303302"/>
              <a:gd name="connsiteY15" fmla="*/ 336181 h 338492"/>
              <a:gd name="connsiteX16" fmla="*/ 0 w 1303302"/>
              <a:gd name="connsiteY16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0 w 1303302"/>
              <a:gd name="connsiteY15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0 w 1303302"/>
              <a:gd name="connsiteY14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38492 h 338492"/>
              <a:gd name="connsiteX13" fmla="*/ 0 w 1303302"/>
              <a:gd name="connsiteY13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655 w 1303302"/>
              <a:gd name="connsiteY11" fmla="*/ 338492 h 338492"/>
              <a:gd name="connsiteX12" fmla="*/ 0 w 1303302"/>
              <a:gd name="connsiteY12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303302 w 1303302"/>
              <a:gd name="connsiteY7" fmla="*/ 85857 h 338492"/>
              <a:gd name="connsiteX8" fmla="*/ 1303302 w 1303302"/>
              <a:gd name="connsiteY8" fmla="*/ 112191 h 338492"/>
              <a:gd name="connsiteX9" fmla="*/ 1258148 w 1303302"/>
              <a:gd name="connsiteY9" fmla="*/ 112191 h 338492"/>
              <a:gd name="connsiteX10" fmla="*/ 1258655 w 1303302"/>
              <a:gd name="connsiteY10" fmla="*/ 338492 h 338492"/>
              <a:gd name="connsiteX11" fmla="*/ 0 w 1303302"/>
              <a:gd name="connsiteY11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29909 w 1303302"/>
              <a:gd name="connsiteY5" fmla="*/ 79442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3302" h="338492">
                <a:moveTo>
                  <a:pt x="0" y="336181"/>
                </a:moveTo>
                <a:cubicBezTo>
                  <a:pt x="0" y="221629"/>
                  <a:pt x="1" y="114552"/>
                  <a:pt x="1" y="0"/>
                </a:cubicBezTo>
                <a:lnTo>
                  <a:pt x="28828" y="2492"/>
                </a:lnTo>
                <a:cubicBezTo>
                  <a:pt x="27997" y="105714"/>
                  <a:pt x="27165" y="208936"/>
                  <a:pt x="26334" y="312158"/>
                </a:cubicBezTo>
                <a:lnTo>
                  <a:pt x="1231814" y="312158"/>
                </a:lnTo>
                <a:lnTo>
                  <a:pt x="1229909" y="79442"/>
                </a:lnTo>
                <a:lnTo>
                  <a:pt x="1303302" y="85857"/>
                </a:lnTo>
                <a:lnTo>
                  <a:pt x="1303302" y="112191"/>
                </a:lnTo>
                <a:lnTo>
                  <a:pt x="1258148" y="112191"/>
                </a:lnTo>
                <a:lnTo>
                  <a:pt x="1258655" y="338492"/>
                </a:lnTo>
                <a:lnTo>
                  <a:pt x="0" y="33618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4" name="Red at meter base"/>
          <p:cNvGrpSpPr/>
          <p:nvPr/>
        </p:nvGrpSpPr>
        <p:grpSpPr>
          <a:xfrm>
            <a:off x="684044" y="1498356"/>
            <a:ext cx="1853857" cy="4494169"/>
            <a:chOff x="684044" y="1498356"/>
            <a:chExt cx="1853857" cy="4494169"/>
          </a:xfrm>
        </p:grpSpPr>
        <p:sp>
          <p:nvSpPr>
            <p:cNvPr id="979" name="Freeform 978"/>
            <p:cNvSpPr/>
            <p:nvPr/>
          </p:nvSpPr>
          <p:spPr>
            <a:xfrm>
              <a:off x="684044" y="1536836"/>
              <a:ext cx="1817284" cy="4455689"/>
            </a:xfrm>
            <a:custGeom>
              <a:avLst/>
              <a:gdLst>
                <a:gd name="connsiteX0" fmla="*/ 1755572 w 1804950"/>
                <a:gd name="connsiteY0" fmla="*/ 0 h 4288334"/>
                <a:gd name="connsiteX1" fmla="*/ 1804950 w 1804950"/>
                <a:gd name="connsiteY1" fmla="*/ 49378 h 4288334"/>
                <a:gd name="connsiteX2" fmla="*/ 1790488 w 1804950"/>
                <a:gd name="connsiteY2" fmla="*/ 84294 h 4288334"/>
                <a:gd name="connsiteX3" fmla="*/ 1773859 w 1804950"/>
                <a:gd name="connsiteY3" fmla="*/ 91181 h 4288334"/>
                <a:gd name="connsiteX4" fmla="*/ 1773859 w 1804950"/>
                <a:gd name="connsiteY4" fmla="*/ 4288334 h 4288334"/>
                <a:gd name="connsiteX5" fmla="*/ 1737283 w 1804950"/>
                <a:gd name="connsiteY5" fmla="*/ 4288334 h 4288334"/>
                <a:gd name="connsiteX6" fmla="*/ 1737283 w 1804950"/>
                <a:gd name="connsiteY6" fmla="*/ 4288334 h 4288334"/>
                <a:gd name="connsiteX7" fmla="*/ 2030 w 1804950"/>
                <a:gd name="connsiteY7" fmla="*/ 4288334 h 4288334"/>
                <a:gd name="connsiteX8" fmla="*/ 408 w 1804950"/>
                <a:gd name="connsiteY8" fmla="*/ 4197229 h 4288334"/>
                <a:gd name="connsiteX9" fmla="*/ 26742 w 1804950"/>
                <a:gd name="connsiteY9" fmla="*/ 4197229 h 4288334"/>
                <a:gd name="connsiteX10" fmla="*/ 26742 w 1804950"/>
                <a:gd name="connsiteY10" fmla="*/ 4262000 h 4288334"/>
                <a:gd name="connsiteX11" fmla="*/ 1737283 w 1804950"/>
                <a:gd name="connsiteY11" fmla="*/ 4262000 h 4288334"/>
                <a:gd name="connsiteX12" fmla="*/ 1737283 w 1804950"/>
                <a:gd name="connsiteY12" fmla="*/ 91181 h 4288334"/>
                <a:gd name="connsiteX13" fmla="*/ 1720657 w 1804950"/>
                <a:gd name="connsiteY13" fmla="*/ 84294 h 4288334"/>
                <a:gd name="connsiteX14" fmla="*/ 1706194 w 1804950"/>
                <a:gd name="connsiteY14" fmla="*/ 49378 h 4288334"/>
                <a:gd name="connsiteX15" fmla="*/ 1755572 w 1804950"/>
                <a:gd name="connsiteY15" fmla="*/ 0 h 4288334"/>
                <a:gd name="connsiteX0" fmla="*/ 1755572 w 1804950"/>
                <a:gd name="connsiteY0" fmla="*/ 0 h 4288334"/>
                <a:gd name="connsiteX1" fmla="*/ 1804950 w 1804950"/>
                <a:gd name="connsiteY1" fmla="*/ 49378 h 4288334"/>
                <a:gd name="connsiteX2" fmla="*/ 1790488 w 1804950"/>
                <a:gd name="connsiteY2" fmla="*/ 84294 h 4288334"/>
                <a:gd name="connsiteX3" fmla="*/ 1773859 w 1804950"/>
                <a:gd name="connsiteY3" fmla="*/ 91181 h 4288334"/>
                <a:gd name="connsiteX4" fmla="*/ 1773859 w 1804950"/>
                <a:gd name="connsiteY4" fmla="*/ 4288334 h 4288334"/>
                <a:gd name="connsiteX5" fmla="*/ 1737283 w 1804950"/>
                <a:gd name="connsiteY5" fmla="*/ 4288334 h 4288334"/>
                <a:gd name="connsiteX6" fmla="*/ 1737283 w 1804950"/>
                <a:gd name="connsiteY6" fmla="*/ 4288334 h 4288334"/>
                <a:gd name="connsiteX7" fmla="*/ 2030 w 1804950"/>
                <a:gd name="connsiteY7" fmla="*/ 4288334 h 4288334"/>
                <a:gd name="connsiteX8" fmla="*/ 408 w 1804950"/>
                <a:gd name="connsiteY8" fmla="*/ 4197229 h 4288334"/>
                <a:gd name="connsiteX9" fmla="*/ 26742 w 1804950"/>
                <a:gd name="connsiteY9" fmla="*/ 4197229 h 4288334"/>
                <a:gd name="connsiteX10" fmla="*/ 26742 w 1804950"/>
                <a:gd name="connsiteY10" fmla="*/ 4262000 h 4288334"/>
                <a:gd name="connsiteX11" fmla="*/ 1760157 w 1804950"/>
                <a:gd name="connsiteY11" fmla="*/ 4259278 h 4288334"/>
                <a:gd name="connsiteX12" fmla="*/ 1737283 w 1804950"/>
                <a:gd name="connsiteY12" fmla="*/ 91181 h 4288334"/>
                <a:gd name="connsiteX13" fmla="*/ 1720657 w 1804950"/>
                <a:gd name="connsiteY13" fmla="*/ 84294 h 4288334"/>
                <a:gd name="connsiteX14" fmla="*/ 1706194 w 1804950"/>
                <a:gd name="connsiteY14" fmla="*/ 49378 h 4288334"/>
                <a:gd name="connsiteX15" fmla="*/ 1755572 w 1804950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1737734 w 1805401"/>
                <a:gd name="connsiteY6" fmla="*/ 4288334 h 4288334"/>
                <a:gd name="connsiteX7" fmla="*/ 575 w 1805401"/>
                <a:gd name="connsiteY7" fmla="*/ 4288334 h 4288334"/>
                <a:gd name="connsiteX8" fmla="*/ 859 w 1805401"/>
                <a:gd name="connsiteY8" fmla="*/ 4197229 h 4288334"/>
                <a:gd name="connsiteX9" fmla="*/ 27193 w 1805401"/>
                <a:gd name="connsiteY9" fmla="*/ 4197229 h 4288334"/>
                <a:gd name="connsiteX10" fmla="*/ 27193 w 1805401"/>
                <a:gd name="connsiteY10" fmla="*/ 4262000 h 4288334"/>
                <a:gd name="connsiteX11" fmla="*/ 1760608 w 1805401"/>
                <a:gd name="connsiteY11" fmla="*/ 4259278 h 4288334"/>
                <a:gd name="connsiteX12" fmla="*/ 1737734 w 1805401"/>
                <a:gd name="connsiteY12" fmla="*/ 91181 h 4288334"/>
                <a:gd name="connsiteX13" fmla="*/ 1721108 w 1805401"/>
                <a:gd name="connsiteY13" fmla="*/ 84294 h 4288334"/>
                <a:gd name="connsiteX14" fmla="*/ 1706645 w 1805401"/>
                <a:gd name="connsiteY14" fmla="*/ 49378 h 4288334"/>
                <a:gd name="connsiteX15" fmla="*/ 1756023 w 1805401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1737734 w 1805401"/>
                <a:gd name="connsiteY6" fmla="*/ 4288334 h 4288334"/>
                <a:gd name="connsiteX7" fmla="*/ 575 w 1805401"/>
                <a:gd name="connsiteY7" fmla="*/ 4288334 h 4288334"/>
                <a:gd name="connsiteX8" fmla="*/ 859 w 1805401"/>
                <a:gd name="connsiteY8" fmla="*/ 4197229 h 4288334"/>
                <a:gd name="connsiteX9" fmla="*/ 27193 w 1805401"/>
                <a:gd name="connsiteY9" fmla="*/ 4197229 h 4288334"/>
                <a:gd name="connsiteX10" fmla="*/ 27193 w 1805401"/>
                <a:gd name="connsiteY10" fmla="*/ 4262000 h 4288334"/>
                <a:gd name="connsiteX11" fmla="*/ 1760608 w 1805401"/>
                <a:gd name="connsiteY11" fmla="*/ 4259278 h 4288334"/>
                <a:gd name="connsiteX12" fmla="*/ 1737734 w 1805401"/>
                <a:gd name="connsiteY12" fmla="*/ 91181 h 4288334"/>
                <a:gd name="connsiteX13" fmla="*/ 1721108 w 1805401"/>
                <a:gd name="connsiteY13" fmla="*/ 84294 h 4288334"/>
                <a:gd name="connsiteX14" fmla="*/ 1706645 w 1805401"/>
                <a:gd name="connsiteY14" fmla="*/ 49378 h 4288334"/>
                <a:gd name="connsiteX15" fmla="*/ 1756023 w 1805401"/>
                <a:gd name="connsiteY15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1737734 w 1805401"/>
                <a:gd name="connsiteY5" fmla="*/ 4288334 h 4288334"/>
                <a:gd name="connsiteX6" fmla="*/ 575 w 1805401"/>
                <a:gd name="connsiteY6" fmla="*/ 4288334 h 4288334"/>
                <a:gd name="connsiteX7" fmla="*/ 859 w 1805401"/>
                <a:gd name="connsiteY7" fmla="*/ 4197229 h 4288334"/>
                <a:gd name="connsiteX8" fmla="*/ 27193 w 1805401"/>
                <a:gd name="connsiteY8" fmla="*/ 4197229 h 4288334"/>
                <a:gd name="connsiteX9" fmla="*/ 27193 w 1805401"/>
                <a:gd name="connsiteY9" fmla="*/ 4262000 h 4288334"/>
                <a:gd name="connsiteX10" fmla="*/ 1760608 w 1805401"/>
                <a:gd name="connsiteY10" fmla="*/ 4259278 h 4288334"/>
                <a:gd name="connsiteX11" fmla="*/ 1737734 w 1805401"/>
                <a:gd name="connsiteY11" fmla="*/ 91181 h 4288334"/>
                <a:gd name="connsiteX12" fmla="*/ 1721108 w 1805401"/>
                <a:gd name="connsiteY12" fmla="*/ 84294 h 4288334"/>
                <a:gd name="connsiteX13" fmla="*/ 1706645 w 1805401"/>
                <a:gd name="connsiteY13" fmla="*/ 49378 h 4288334"/>
                <a:gd name="connsiteX14" fmla="*/ 1756023 w 1805401"/>
                <a:gd name="connsiteY14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575 w 1805401"/>
                <a:gd name="connsiteY5" fmla="*/ 4288334 h 4288334"/>
                <a:gd name="connsiteX6" fmla="*/ 859 w 1805401"/>
                <a:gd name="connsiteY6" fmla="*/ 4197229 h 4288334"/>
                <a:gd name="connsiteX7" fmla="*/ 27193 w 1805401"/>
                <a:gd name="connsiteY7" fmla="*/ 4197229 h 4288334"/>
                <a:gd name="connsiteX8" fmla="*/ 27193 w 1805401"/>
                <a:gd name="connsiteY8" fmla="*/ 4262000 h 4288334"/>
                <a:gd name="connsiteX9" fmla="*/ 1760608 w 1805401"/>
                <a:gd name="connsiteY9" fmla="*/ 4259278 h 4288334"/>
                <a:gd name="connsiteX10" fmla="*/ 1737734 w 1805401"/>
                <a:gd name="connsiteY10" fmla="*/ 91181 h 4288334"/>
                <a:gd name="connsiteX11" fmla="*/ 1721108 w 1805401"/>
                <a:gd name="connsiteY11" fmla="*/ 84294 h 4288334"/>
                <a:gd name="connsiteX12" fmla="*/ 1706645 w 1805401"/>
                <a:gd name="connsiteY12" fmla="*/ 49378 h 4288334"/>
                <a:gd name="connsiteX13" fmla="*/ 1756023 w 1805401"/>
                <a:gd name="connsiteY13" fmla="*/ 0 h 4288334"/>
                <a:gd name="connsiteX0" fmla="*/ 1756023 w 1805401"/>
                <a:gd name="connsiteY0" fmla="*/ 0 h 4288334"/>
                <a:gd name="connsiteX1" fmla="*/ 1805401 w 1805401"/>
                <a:gd name="connsiteY1" fmla="*/ 49378 h 4288334"/>
                <a:gd name="connsiteX2" fmla="*/ 1790939 w 1805401"/>
                <a:gd name="connsiteY2" fmla="*/ 84294 h 4288334"/>
                <a:gd name="connsiteX3" fmla="*/ 1774310 w 1805401"/>
                <a:gd name="connsiteY3" fmla="*/ 91181 h 4288334"/>
                <a:gd name="connsiteX4" fmla="*/ 1774310 w 1805401"/>
                <a:gd name="connsiteY4" fmla="*/ 4288334 h 4288334"/>
                <a:gd name="connsiteX5" fmla="*/ 575 w 1805401"/>
                <a:gd name="connsiteY5" fmla="*/ 4288334 h 4288334"/>
                <a:gd name="connsiteX6" fmla="*/ 859 w 1805401"/>
                <a:gd name="connsiteY6" fmla="*/ 4197229 h 4288334"/>
                <a:gd name="connsiteX7" fmla="*/ 27193 w 1805401"/>
                <a:gd name="connsiteY7" fmla="*/ 4197229 h 4288334"/>
                <a:gd name="connsiteX8" fmla="*/ 27193 w 1805401"/>
                <a:gd name="connsiteY8" fmla="*/ 4262000 h 4288334"/>
                <a:gd name="connsiteX9" fmla="*/ 1760608 w 1805401"/>
                <a:gd name="connsiteY9" fmla="*/ 4259278 h 4288334"/>
                <a:gd name="connsiteX10" fmla="*/ 1754890 w 1805401"/>
                <a:gd name="connsiteY10" fmla="*/ 85738 h 4288334"/>
                <a:gd name="connsiteX11" fmla="*/ 1721108 w 1805401"/>
                <a:gd name="connsiteY11" fmla="*/ 84294 h 4288334"/>
                <a:gd name="connsiteX12" fmla="*/ 1706645 w 1805401"/>
                <a:gd name="connsiteY12" fmla="*/ 49378 h 4288334"/>
                <a:gd name="connsiteX13" fmla="*/ 1756023 w 1805401"/>
                <a:gd name="connsiteY13" fmla="*/ 0 h 4288334"/>
                <a:gd name="connsiteX0" fmla="*/ 1756023 w 1806993"/>
                <a:gd name="connsiteY0" fmla="*/ 0 h 4315548"/>
                <a:gd name="connsiteX1" fmla="*/ 1805401 w 1806993"/>
                <a:gd name="connsiteY1" fmla="*/ 76592 h 4315548"/>
                <a:gd name="connsiteX2" fmla="*/ 1790939 w 1806993"/>
                <a:gd name="connsiteY2" fmla="*/ 111508 h 4315548"/>
                <a:gd name="connsiteX3" fmla="*/ 1774310 w 1806993"/>
                <a:gd name="connsiteY3" fmla="*/ 118395 h 4315548"/>
                <a:gd name="connsiteX4" fmla="*/ 1774310 w 1806993"/>
                <a:gd name="connsiteY4" fmla="*/ 4315548 h 4315548"/>
                <a:gd name="connsiteX5" fmla="*/ 575 w 1806993"/>
                <a:gd name="connsiteY5" fmla="*/ 4315548 h 4315548"/>
                <a:gd name="connsiteX6" fmla="*/ 859 w 1806993"/>
                <a:gd name="connsiteY6" fmla="*/ 4224443 h 4315548"/>
                <a:gd name="connsiteX7" fmla="*/ 27193 w 1806993"/>
                <a:gd name="connsiteY7" fmla="*/ 4224443 h 4315548"/>
                <a:gd name="connsiteX8" fmla="*/ 27193 w 1806993"/>
                <a:gd name="connsiteY8" fmla="*/ 4289214 h 4315548"/>
                <a:gd name="connsiteX9" fmla="*/ 1760608 w 1806993"/>
                <a:gd name="connsiteY9" fmla="*/ 4286492 h 4315548"/>
                <a:gd name="connsiteX10" fmla="*/ 1754890 w 1806993"/>
                <a:gd name="connsiteY10" fmla="*/ 112952 h 4315548"/>
                <a:gd name="connsiteX11" fmla="*/ 1721108 w 1806993"/>
                <a:gd name="connsiteY11" fmla="*/ 111508 h 4315548"/>
                <a:gd name="connsiteX12" fmla="*/ 1706645 w 1806993"/>
                <a:gd name="connsiteY12" fmla="*/ 76592 h 4315548"/>
                <a:gd name="connsiteX13" fmla="*/ 1756023 w 1806993"/>
                <a:gd name="connsiteY13" fmla="*/ 0 h 4315548"/>
                <a:gd name="connsiteX0" fmla="*/ 1706645 w 1810324"/>
                <a:gd name="connsiteY0" fmla="*/ 4365 h 4243321"/>
                <a:gd name="connsiteX1" fmla="*/ 1805401 w 1810324"/>
                <a:gd name="connsiteY1" fmla="*/ 4365 h 4243321"/>
                <a:gd name="connsiteX2" fmla="*/ 1790939 w 1810324"/>
                <a:gd name="connsiteY2" fmla="*/ 39281 h 4243321"/>
                <a:gd name="connsiteX3" fmla="*/ 1774310 w 1810324"/>
                <a:gd name="connsiteY3" fmla="*/ 46168 h 4243321"/>
                <a:gd name="connsiteX4" fmla="*/ 1774310 w 1810324"/>
                <a:gd name="connsiteY4" fmla="*/ 4243321 h 4243321"/>
                <a:gd name="connsiteX5" fmla="*/ 575 w 1810324"/>
                <a:gd name="connsiteY5" fmla="*/ 4243321 h 4243321"/>
                <a:gd name="connsiteX6" fmla="*/ 859 w 1810324"/>
                <a:gd name="connsiteY6" fmla="*/ 4152216 h 4243321"/>
                <a:gd name="connsiteX7" fmla="*/ 27193 w 1810324"/>
                <a:gd name="connsiteY7" fmla="*/ 4152216 h 4243321"/>
                <a:gd name="connsiteX8" fmla="*/ 27193 w 1810324"/>
                <a:gd name="connsiteY8" fmla="*/ 4216987 h 4243321"/>
                <a:gd name="connsiteX9" fmla="*/ 1760608 w 1810324"/>
                <a:gd name="connsiteY9" fmla="*/ 4214265 h 4243321"/>
                <a:gd name="connsiteX10" fmla="*/ 1754890 w 1810324"/>
                <a:gd name="connsiteY10" fmla="*/ 40725 h 4243321"/>
                <a:gd name="connsiteX11" fmla="*/ 1721108 w 1810324"/>
                <a:gd name="connsiteY11" fmla="*/ 39281 h 4243321"/>
                <a:gd name="connsiteX12" fmla="*/ 1706645 w 1810324"/>
                <a:gd name="connsiteY12" fmla="*/ 4365 h 4243321"/>
                <a:gd name="connsiteX0" fmla="*/ 1706645 w 1790939"/>
                <a:gd name="connsiteY0" fmla="*/ 0 h 4238956"/>
                <a:gd name="connsiteX1" fmla="*/ 1790939 w 1790939"/>
                <a:gd name="connsiteY1" fmla="*/ 34916 h 4238956"/>
                <a:gd name="connsiteX2" fmla="*/ 1774310 w 1790939"/>
                <a:gd name="connsiteY2" fmla="*/ 41803 h 4238956"/>
                <a:gd name="connsiteX3" fmla="*/ 1774310 w 1790939"/>
                <a:gd name="connsiteY3" fmla="*/ 4238956 h 4238956"/>
                <a:gd name="connsiteX4" fmla="*/ 575 w 1790939"/>
                <a:gd name="connsiteY4" fmla="*/ 4238956 h 4238956"/>
                <a:gd name="connsiteX5" fmla="*/ 859 w 1790939"/>
                <a:gd name="connsiteY5" fmla="*/ 4147851 h 4238956"/>
                <a:gd name="connsiteX6" fmla="*/ 27193 w 1790939"/>
                <a:gd name="connsiteY6" fmla="*/ 4147851 h 4238956"/>
                <a:gd name="connsiteX7" fmla="*/ 27193 w 1790939"/>
                <a:gd name="connsiteY7" fmla="*/ 4212622 h 4238956"/>
                <a:gd name="connsiteX8" fmla="*/ 1760608 w 1790939"/>
                <a:gd name="connsiteY8" fmla="*/ 4209900 h 4238956"/>
                <a:gd name="connsiteX9" fmla="*/ 1754890 w 1790939"/>
                <a:gd name="connsiteY9" fmla="*/ 36360 h 4238956"/>
                <a:gd name="connsiteX10" fmla="*/ 1721108 w 1790939"/>
                <a:gd name="connsiteY10" fmla="*/ 34916 h 4238956"/>
                <a:gd name="connsiteX11" fmla="*/ 1706645 w 1790939"/>
                <a:gd name="connsiteY11" fmla="*/ 0 h 4238956"/>
                <a:gd name="connsiteX0" fmla="*/ 1706645 w 1774310"/>
                <a:gd name="connsiteY0" fmla="*/ 283139 h 4522095"/>
                <a:gd name="connsiteX1" fmla="*/ 1774310 w 1774310"/>
                <a:gd name="connsiteY1" fmla="*/ 324942 h 4522095"/>
                <a:gd name="connsiteX2" fmla="*/ 1774310 w 1774310"/>
                <a:gd name="connsiteY2" fmla="*/ 4522095 h 4522095"/>
                <a:gd name="connsiteX3" fmla="*/ 575 w 1774310"/>
                <a:gd name="connsiteY3" fmla="*/ 4522095 h 4522095"/>
                <a:gd name="connsiteX4" fmla="*/ 859 w 1774310"/>
                <a:gd name="connsiteY4" fmla="*/ 4430990 h 4522095"/>
                <a:gd name="connsiteX5" fmla="*/ 27193 w 1774310"/>
                <a:gd name="connsiteY5" fmla="*/ 4430990 h 4522095"/>
                <a:gd name="connsiteX6" fmla="*/ 27193 w 1774310"/>
                <a:gd name="connsiteY6" fmla="*/ 4495761 h 4522095"/>
                <a:gd name="connsiteX7" fmla="*/ 1760608 w 1774310"/>
                <a:gd name="connsiteY7" fmla="*/ 4493039 h 4522095"/>
                <a:gd name="connsiteX8" fmla="*/ 1754890 w 1774310"/>
                <a:gd name="connsiteY8" fmla="*/ 319499 h 4522095"/>
                <a:gd name="connsiteX9" fmla="*/ 1721108 w 1774310"/>
                <a:gd name="connsiteY9" fmla="*/ 318055 h 4522095"/>
                <a:gd name="connsiteX10" fmla="*/ 1706645 w 1774310"/>
                <a:gd name="connsiteY10" fmla="*/ 283139 h 4522095"/>
                <a:gd name="connsiteX0" fmla="*/ 1706645 w 1774310"/>
                <a:gd name="connsiteY0" fmla="*/ 283139 h 4522095"/>
                <a:gd name="connsiteX1" fmla="*/ 1774310 w 1774310"/>
                <a:gd name="connsiteY1" fmla="*/ 324942 h 4522095"/>
                <a:gd name="connsiteX2" fmla="*/ 1774310 w 1774310"/>
                <a:gd name="connsiteY2" fmla="*/ 4522095 h 4522095"/>
                <a:gd name="connsiteX3" fmla="*/ 575 w 1774310"/>
                <a:gd name="connsiteY3" fmla="*/ 4522095 h 4522095"/>
                <a:gd name="connsiteX4" fmla="*/ 859 w 1774310"/>
                <a:gd name="connsiteY4" fmla="*/ 4430990 h 4522095"/>
                <a:gd name="connsiteX5" fmla="*/ 27193 w 1774310"/>
                <a:gd name="connsiteY5" fmla="*/ 4430990 h 4522095"/>
                <a:gd name="connsiteX6" fmla="*/ 27193 w 1774310"/>
                <a:gd name="connsiteY6" fmla="*/ 4495761 h 4522095"/>
                <a:gd name="connsiteX7" fmla="*/ 1760608 w 1774310"/>
                <a:gd name="connsiteY7" fmla="*/ 4493039 h 4522095"/>
                <a:gd name="connsiteX8" fmla="*/ 1754890 w 1774310"/>
                <a:gd name="connsiteY8" fmla="*/ 319499 h 4522095"/>
                <a:gd name="connsiteX9" fmla="*/ 1706645 w 1774310"/>
                <a:gd name="connsiteY9" fmla="*/ 283139 h 4522095"/>
                <a:gd name="connsiteX0" fmla="*/ 1754890 w 1774310"/>
                <a:gd name="connsiteY0" fmla="*/ 0 h 4202596"/>
                <a:gd name="connsiteX1" fmla="*/ 1774310 w 1774310"/>
                <a:gd name="connsiteY1" fmla="*/ 5443 h 4202596"/>
                <a:gd name="connsiteX2" fmla="*/ 1774310 w 1774310"/>
                <a:gd name="connsiteY2" fmla="*/ 4202596 h 4202596"/>
                <a:gd name="connsiteX3" fmla="*/ 575 w 1774310"/>
                <a:gd name="connsiteY3" fmla="*/ 4202596 h 4202596"/>
                <a:gd name="connsiteX4" fmla="*/ 859 w 1774310"/>
                <a:gd name="connsiteY4" fmla="*/ 4111491 h 4202596"/>
                <a:gd name="connsiteX5" fmla="*/ 27193 w 1774310"/>
                <a:gd name="connsiteY5" fmla="*/ 4111491 h 4202596"/>
                <a:gd name="connsiteX6" fmla="*/ 27193 w 1774310"/>
                <a:gd name="connsiteY6" fmla="*/ 4176262 h 4202596"/>
                <a:gd name="connsiteX7" fmla="*/ 1760608 w 1774310"/>
                <a:gd name="connsiteY7" fmla="*/ 4173540 h 4202596"/>
                <a:gd name="connsiteX8" fmla="*/ 1754890 w 1774310"/>
                <a:gd name="connsiteY8" fmla="*/ 0 h 4202596"/>
                <a:gd name="connsiteX0" fmla="*/ 1754890 w 1774310"/>
                <a:gd name="connsiteY0" fmla="*/ 0 h 4202596"/>
                <a:gd name="connsiteX1" fmla="*/ 1774310 w 1774310"/>
                <a:gd name="connsiteY1" fmla="*/ 114300 h 4202596"/>
                <a:gd name="connsiteX2" fmla="*/ 1774310 w 1774310"/>
                <a:gd name="connsiteY2" fmla="*/ 4202596 h 4202596"/>
                <a:gd name="connsiteX3" fmla="*/ 575 w 1774310"/>
                <a:gd name="connsiteY3" fmla="*/ 4202596 h 4202596"/>
                <a:gd name="connsiteX4" fmla="*/ 859 w 1774310"/>
                <a:gd name="connsiteY4" fmla="*/ 4111491 h 4202596"/>
                <a:gd name="connsiteX5" fmla="*/ 27193 w 1774310"/>
                <a:gd name="connsiteY5" fmla="*/ 4111491 h 4202596"/>
                <a:gd name="connsiteX6" fmla="*/ 27193 w 1774310"/>
                <a:gd name="connsiteY6" fmla="*/ 4176262 h 4202596"/>
                <a:gd name="connsiteX7" fmla="*/ 1760608 w 1774310"/>
                <a:gd name="connsiteY7" fmla="*/ 4173540 h 4202596"/>
                <a:gd name="connsiteX8" fmla="*/ 1754890 w 1774310"/>
                <a:gd name="connsiteY8" fmla="*/ 0 h 4202596"/>
                <a:gd name="connsiteX0" fmla="*/ 1756797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60608 w 1774310"/>
                <a:gd name="connsiteY7" fmla="*/ 4064683 h 4093739"/>
                <a:gd name="connsiteX8" fmla="*/ 1756797 w 1774310"/>
                <a:gd name="connsiteY8" fmla="*/ 0 h 4093739"/>
                <a:gd name="connsiteX0" fmla="*/ 1741918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60608 w 1774310"/>
                <a:gd name="connsiteY7" fmla="*/ 4064683 h 4093739"/>
                <a:gd name="connsiteX8" fmla="*/ 1741918 w 1774310"/>
                <a:gd name="connsiteY8" fmla="*/ 0 h 4093739"/>
                <a:gd name="connsiteX0" fmla="*/ 1741918 w 1774310"/>
                <a:gd name="connsiteY0" fmla="*/ 0 h 4093739"/>
                <a:gd name="connsiteX1" fmla="*/ 1774310 w 1774310"/>
                <a:gd name="connsiteY1" fmla="*/ 5443 h 4093739"/>
                <a:gd name="connsiteX2" fmla="*/ 1774310 w 1774310"/>
                <a:gd name="connsiteY2" fmla="*/ 4093739 h 4093739"/>
                <a:gd name="connsiteX3" fmla="*/ 575 w 1774310"/>
                <a:gd name="connsiteY3" fmla="*/ 4093739 h 4093739"/>
                <a:gd name="connsiteX4" fmla="*/ 859 w 1774310"/>
                <a:gd name="connsiteY4" fmla="*/ 4002634 h 4093739"/>
                <a:gd name="connsiteX5" fmla="*/ 27193 w 1774310"/>
                <a:gd name="connsiteY5" fmla="*/ 4002634 h 4093739"/>
                <a:gd name="connsiteX6" fmla="*/ 27193 w 1774310"/>
                <a:gd name="connsiteY6" fmla="*/ 4067405 h 4093739"/>
                <a:gd name="connsiteX7" fmla="*/ 1745728 w 1774310"/>
                <a:gd name="connsiteY7" fmla="*/ 4064683 h 4093739"/>
                <a:gd name="connsiteX8" fmla="*/ 1741918 w 1774310"/>
                <a:gd name="connsiteY8" fmla="*/ 0 h 4093739"/>
                <a:gd name="connsiteX0" fmla="*/ 1738199 w 1774310"/>
                <a:gd name="connsiteY0" fmla="*/ 0 h 4432829"/>
                <a:gd name="connsiteX1" fmla="*/ 1774310 w 1774310"/>
                <a:gd name="connsiteY1" fmla="*/ 344533 h 4432829"/>
                <a:gd name="connsiteX2" fmla="*/ 1774310 w 1774310"/>
                <a:gd name="connsiteY2" fmla="*/ 4432829 h 4432829"/>
                <a:gd name="connsiteX3" fmla="*/ 575 w 1774310"/>
                <a:gd name="connsiteY3" fmla="*/ 4432829 h 4432829"/>
                <a:gd name="connsiteX4" fmla="*/ 859 w 1774310"/>
                <a:gd name="connsiteY4" fmla="*/ 4341724 h 4432829"/>
                <a:gd name="connsiteX5" fmla="*/ 27193 w 1774310"/>
                <a:gd name="connsiteY5" fmla="*/ 4341724 h 4432829"/>
                <a:gd name="connsiteX6" fmla="*/ 27193 w 1774310"/>
                <a:gd name="connsiteY6" fmla="*/ 4406495 h 4432829"/>
                <a:gd name="connsiteX7" fmla="*/ 1745728 w 1774310"/>
                <a:gd name="connsiteY7" fmla="*/ 4403773 h 4432829"/>
                <a:gd name="connsiteX8" fmla="*/ 1738199 w 1774310"/>
                <a:gd name="connsiteY8" fmla="*/ 0 h 4432829"/>
                <a:gd name="connsiteX0" fmla="*/ 1738199 w 1774310"/>
                <a:gd name="connsiteY0" fmla="*/ 0 h 4432829"/>
                <a:gd name="connsiteX1" fmla="*/ 1770590 w 1774310"/>
                <a:gd name="connsiteY1" fmla="*/ 9253 h 4432829"/>
                <a:gd name="connsiteX2" fmla="*/ 1774310 w 1774310"/>
                <a:gd name="connsiteY2" fmla="*/ 4432829 h 4432829"/>
                <a:gd name="connsiteX3" fmla="*/ 575 w 1774310"/>
                <a:gd name="connsiteY3" fmla="*/ 4432829 h 4432829"/>
                <a:gd name="connsiteX4" fmla="*/ 859 w 1774310"/>
                <a:gd name="connsiteY4" fmla="*/ 4341724 h 4432829"/>
                <a:gd name="connsiteX5" fmla="*/ 27193 w 1774310"/>
                <a:gd name="connsiteY5" fmla="*/ 4341724 h 4432829"/>
                <a:gd name="connsiteX6" fmla="*/ 27193 w 1774310"/>
                <a:gd name="connsiteY6" fmla="*/ 4406495 h 4432829"/>
                <a:gd name="connsiteX7" fmla="*/ 1745728 w 1774310"/>
                <a:gd name="connsiteY7" fmla="*/ 4403773 h 4432829"/>
                <a:gd name="connsiteX8" fmla="*/ 1738199 w 1774310"/>
                <a:gd name="connsiteY8" fmla="*/ 0 h 4432829"/>
                <a:gd name="connsiteX0" fmla="*/ 1738199 w 1774310"/>
                <a:gd name="connsiteY0" fmla="*/ 13607 h 4446436"/>
                <a:gd name="connsiteX1" fmla="*/ 1770590 w 1774310"/>
                <a:gd name="connsiteY1" fmla="*/ 0 h 4446436"/>
                <a:gd name="connsiteX2" fmla="*/ 1774310 w 1774310"/>
                <a:gd name="connsiteY2" fmla="*/ 4446436 h 4446436"/>
                <a:gd name="connsiteX3" fmla="*/ 575 w 1774310"/>
                <a:gd name="connsiteY3" fmla="*/ 4446436 h 4446436"/>
                <a:gd name="connsiteX4" fmla="*/ 859 w 1774310"/>
                <a:gd name="connsiteY4" fmla="*/ 4355331 h 4446436"/>
                <a:gd name="connsiteX5" fmla="*/ 27193 w 1774310"/>
                <a:gd name="connsiteY5" fmla="*/ 4355331 h 4446436"/>
                <a:gd name="connsiteX6" fmla="*/ 27193 w 1774310"/>
                <a:gd name="connsiteY6" fmla="*/ 4420102 h 4446436"/>
                <a:gd name="connsiteX7" fmla="*/ 1745728 w 1774310"/>
                <a:gd name="connsiteY7" fmla="*/ 4417380 h 4446436"/>
                <a:gd name="connsiteX8" fmla="*/ 1738199 w 1774310"/>
                <a:gd name="connsiteY8" fmla="*/ 13607 h 4446436"/>
                <a:gd name="connsiteX0" fmla="*/ 1738199 w 1774310"/>
                <a:gd name="connsiteY0" fmla="*/ 0 h 4455689"/>
                <a:gd name="connsiteX1" fmla="*/ 1770590 w 1774310"/>
                <a:gd name="connsiteY1" fmla="*/ 9253 h 4455689"/>
                <a:gd name="connsiteX2" fmla="*/ 1774310 w 1774310"/>
                <a:gd name="connsiteY2" fmla="*/ 4455689 h 4455689"/>
                <a:gd name="connsiteX3" fmla="*/ 575 w 1774310"/>
                <a:gd name="connsiteY3" fmla="*/ 4455689 h 4455689"/>
                <a:gd name="connsiteX4" fmla="*/ 859 w 1774310"/>
                <a:gd name="connsiteY4" fmla="*/ 4364584 h 4455689"/>
                <a:gd name="connsiteX5" fmla="*/ 27193 w 1774310"/>
                <a:gd name="connsiteY5" fmla="*/ 4364584 h 4455689"/>
                <a:gd name="connsiteX6" fmla="*/ 27193 w 1774310"/>
                <a:gd name="connsiteY6" fmla="*/ 4429355 h 4455689"/>
                <a:gd name="connsiteX7" fmla="*/ 1745728 w 1774310"/>
                <a:gd name="connsiteY7" fmla="*/ 4426633 h 4455689"/>
                <a:gd name="connsiteX8" fmla="*/ 1738199 w 1774310"/>
                <a:gd name="connsiteY8" fmla="*/ 0 h 445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4310" h="4455689">
                  <a:moveTo>
                    <a:pt x="1738199" y="0"/>
                  </a:moveTo>
                  <a:lnTo>
                    <a:pt x="1770590" y="9253"/>
                  </a:lnTo>
                  <a:lnTo>
                    <a:pt x="1774310" y="4455689"/>
                  </a:lnTo>
                  <a:lnTo>
                    <a:pt x="575" y="4455689"/>
                  </a:lnTo>
                  <a:cubicBezTo>
                    <a:pt x="34" y="4425321"/>
                    <a:pt x="-505" y="4423530"/>
                    <a:pt x="859" y="4364584"/>
                  </a:cubicBezTo>
                  <a:lnTo>
                    <a:pt x="27193" y="4364584"/>
                  </a:lnTo>
                  <a:lnTo>
                    <a:pt x="27193" y="4429355"/>
                  </a:lnTo>
                  <a:lnTo>
                    <a:pt x="1745728" y="4426633"/>
                  </a:lnTo>
                  <a:cubicBezTo>
                    <a:pt x="1743218" y="2958709"/>
                    <a:pt x="1740709" y="1467924"/>
                    <a:pt x="1738199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5" name="Oval 1004"/>
            <p:cNvSpPr/>
            <p:nvPr/>
          </p:nvSpPr>
          <p:spPr>
            <a:xfrm>
              <a:off x="2439146" y="1498356"/>
              <a:ext cx="98755" cy="987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5" name="Blue in meter base"/>
          <p:cNvSpPr/>
          <p:nvPr/>
        </p:nvSpPr>
        <p:spPr>
          <a:xfrm>
            <a:off x="522014" y="3706048"/>
            <a:ext cx="512483" cy="1568096"/>
          </a:xfrm>
          <a:custGeom>
            <a:avLst/>
            <a:gdLst>
              <a:gd name="connsiteX0" fmla="*/ 419 w 512483"/>
              <a:gd name="connsiteY0" fmla="*/ 0 h 1568096"/>
              <a:gd name="connsiteX1" fmla="*/ 512483 w 512483"/>
              <a:gd name="connsiteY1" fmla="*/ 0 h 1568096"/>
              <a:gd name="connsiteX2" fmla="*/ 512483 w 512483"/>
              <a:gd name="connsiteY2" fmla="*/ 26334 h 1568096"/>
              <a:gd name="connsiteX3" fmla="*/ 510748 w 512483"/>
              <a:gd name="connsiteY3" fmla="*/ 26334 h 1568096"/>
              <a:gd name="connsiteX4" fmla="*/ 510748 w 512483"/>
              <a:gd name="connsiteY4" fmla="*/ 209385 h 1568096"/>
              <a:gd name="connsiteX5" fmla="*/ 484414 w 512483"/>
              <a:gd name="connsiteY5" fmla="*/ 209385 h 1568096"/>
              <a:gd name="connsiteX6" fmla="*/ 484414 w 512483"/>
              <a:gd name="connsiteY6" fmla="*/ 26334 h 1568096"/>
              <a:gd name="connsiteX7" fmla="*/ 29261 w 512483"/>
              <a:gd name="connsiteY7" fmla="*/ 26334 h 1568096"/>
              <a:gd name="connsiteX8" fmla="*/ 29261 w 512483"/>
              <a:gd name="connsiteY8" fmla="*/ 1443679 h 1568096"/>
              <a:gd name="connsiteX9" fmla="*/ 338339 w 512483"/>
              <a:gd name="connsiteY9" fmla="*/ 1443679 h 1568096"/>
              <a:gd name="connsiteX10" fmla="*/ 338339 w 512483"/>
              <a:gd name="connsiteY10" fmla="*/ 1443738 h 1568096"/>
              <a:gd name="connsiteX11" fmla="*/ 341737 w 512483"/>
              <a:gd name="connsiteY11" fmla="*/ 1443738 h 1568096"/>
              <a:gd name="connsiteX12" fmla="*/ 341737 w 512483"/>
              <a:gd name="connsiteY12" fmla="*/ 1568096 h 1568096"/>
              <a:gd name="connsiteX13" fmla="*/ 315403 w 512483"/>
              <a:gd name="connsiteY13" fmla="*/ 1568096 h 1568096"/>
              <a:gd name="connsiteX14" fmla="*/ 315403 w 512483"/>
              <a:gd name="connsiteY14" fmla="*/ 1470013 h 1568096"/>
              <a:gd name="connsiteX15" fmla="*/ 1840 w 512483"/>
              <a:gd name="connsiteY15" fmla="*/ 1470013 h 1568096"/>
              <a:gd name="connsiteX16" fmla="*/ 1840 w 512483"/>
              <a:gd name="connsiteY16" fmla="*/ 1464156 h 1568096"/>
              <a:gd name="connsiteX17" fmla="*/ 0 w 512483"/>
              <a:gd name="connsiteY17" fmla="*/ 1464156 h 1568096"/>
              <a:gd name="connsiteX18" fmla="*/ 0 w 512483"/>
              <a:gd name="connsiteY18" fmla="*/ 1116 h 1568096"/>
              <a:gd name="connsiteX19" fmla="*/ 419 w 512483"/>
              <a:gd name="connsiteY19" fmla="*/ 1116 h 15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2483" h="1568096">
                <a:moveTo>
                  <a:pt x="419" y="0"/>
                </a:moveTo>
                <a:lnTo>
                  <a:pt x="512483" y="0"/>
                </a:lnTo>
                <a:lnTo>
                  <a:pt x="512483" y="26334"/>
                </a:lnTo>
                <a:lnTo>
                  <a:pt x="510748" y="26334"/>
                </a:lnTo>
                <a:lnTo>
                  <a:pt x="510748" y="209385"/>
                </a:lnTo>
                <a:lnTo>
                  <a:pt x="484414" y="209385"/>
                </a:lnTo>
                <a:lnTo>
                  <a:pt x="484414" y="26334"/>
                </a:lnTo>
                <a:lnTo>
                  <a:pt x="29261" y="26334"/>
                </a:lnTo>
                <a:lnTo>
                  <a:pt x="29261" y="1443679"/>
                </a:lnTo>
                <a:lnTo>
                  <a:pt x="338339" y="1443679"/>
                </a:lnTo>
                <a:lnTo>
                  <a:pt x="338339" y="1443738"/>
                </a:lnTo>
                <a:lnTo>
                  <a:pt x="341737" y="1443738"/>
                </a:lnTo>
                <a:lnTo>
                  <a:pt x="341737" y="1568096"/>
                </a:lnTo>
                <a:lnTo>
                  <a:pt x="315403" y="1568096"/>
                </a:lnTo>
                <a:lnTo>
                  <a:pt x="315403" y="1470013"/>
                </a:lnTo>
                <a:lnTo>
                  <a:pt x="1840" y="1470013"/>
                </a:lnTo>
                <a:lnTo>
                  <a:pt x="1840" y="1464156"/>
                </a:lnTo>
                <a:lnTo>
                  <a:pt x="0" y="1464156"/>
                </a:lnTo>
                <a:lnTo>
                  <a:pt x="0" y="1116"/>
                </a:lnTo>
                <a:lnTo>
                  <a:pt x="419" y="111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59" name="Blue at meter base"/>
          <p:cNvGrpSpPr/>
          <p:nvPr/>
        </p:nvGrpSpPr>
        <p:grpSpPr>
          <a:xfrm>
            <a:off x="835524" y="1648692"/>
            <a:ext cx="7048593" cy="4859168"/>
            <a:chOff x="835524" y="1648692"/>
            <a:chExt cx="7048593" cy="4859168"/>
          </a:xfrm>
        </p:grpSpPr>
        <p:sp>
          <p:nvSpPr>
            <p:cNvPr id="1018" name="Freeform 1017"/>
            <p:cNvSpPr/>
            <p:nvPr/>
          </p:nvSpPr>
          <p:spPr>
            <a:xfrm rot="10800000">
              <a:off x="835524" y="1661540"/>
              <a:ext cx="7048593" cy="4846320"/>
            </a:xfrm>
            <a:custGeom>
              <a:avLst/>
              <a:gdLst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32918 w 7048593"/>
                <a:gd name="connsiteY6" fmla="*/ 1155 h 4846320"/>
                <a:gd name="connsiteX7" fmla="*/ 7047674 w 7048593"/>
                <a:gd name="connsiteY7" fmla="*/ 3255 h 4846320"/>
                <a:gd name="connsiteX8" fmla="*/ 7048593 w 7048593"/>
                <a:gd name="connsiteY8" fmla="*/ 606439 h 4846320"/>
                <a:gd name="connsiteX9" fmla="*/ 7019332 w 7048593"/>
                <a:gd name="connsiteY9" fmla="*/ 606439 h 4846320"/>
                <a:gd name="connsiteX10" fmla="*/ 7019332 w 7048593"/>
                <a:gd name="connsiteY10" fmla="*/ 29589 h 4846320"/>
                <a:gd name="connsiteX11" fmla="*/ 32918 w 7048593"/>
                <a:gd name="connsiteY11" fmla="*/ 34042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7047674 w 7048593"/>
                <a:gd name="connsiteY6" fmla="*/ 3255 h 4846320"/>
                <a:gd name="connsiteX7" fmla="*/ 7048593 w 7048593"/>
                <a:gd name="connsiteY7" fmla="*/ 606439 h 4846320"/>
                <a:gd name="connsiteX8" fmla="*/ 7019332 w 7048593"/>
                <a:gd name="connsiteY8" fmla="*/ 606439 h 4846320"/>
                <a:gd name="connsiteX9" fmla="*/ 7019332 w 7048593"/>
                <a:gd name="connsiteY9" fmla="*/ 29589 h 4846320"/>
                <a:gd name="connsiteX10" fmla="*/ 32918 w 7048593"/>
                <a:gd name="connsiteY10" fmla="*/ 34042 h 4846320"/>
                <a:gd name="connsiteX11" fmla="*/ 32918 w 7048593"/>
                <a:gd name="connsiteY11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7047674 w 7048593"/>
                <a:gd name="connsiteY5" fmla="*/ 3255 h 4846320"/>
                <a:gd name="connsiteX6" fmla="*/ 7048593 w 7048593"/>
                <a:gd name="connsiteY6" fmla="*/ 606439 h 4846320"/>
                <a:gd name="connsiteX7" fmla="*/ 7019332 w 7048593"/>
                <a:gd name="connsiteY7" fmla="*/ 606439 h 4846320"/>
                <a:gd name="connsiteX8" fmla="*/ 7019332 w 7048593"/>
                <a:gd name="connsiteY8" fmla="*/ 29589 h 4846320"/>
                <a:gd name="connsiteX9" fmla="*/ 32918 w 7048593"/>
                <a:gd name="connsiteY9" fmla="*/ 34042 h 4846320"/>
                <a:gd name="connsiteX10" fmla="*/ 32918 w 7048593"/>
                <a:gd name="connsiteY10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1145 h 4846320"/>
                <a:gd name="connsiteX3" fmla="*/ 0 w 7048593"/>
                <a:gd name="connsiteY3" fmla="*/ 0 h 4846320"/>
                <a:gd name="connsiteX4" fmla="*/ 7047674 w 7048593"/>
                <a:gd name="connsiteY4" fmla="*/ 3255 h 4846320"/>
                <a:gd name="connsiteX5" fmla="*/ 7048593 w 7048593"/>
                <a:gd name="connsiteY5" fmla="*/ 606439 h 4846320"/>
                <a:gd name="connsiteX6" fmla="*/ 7019332 w 7048593"/>
                <a:gd name="connsiteY6" fmla="*/ 606439 h 4846320"/>
                <a:gd name="connsiteX7" fmla="*/ 7019332 w 7048593"/>
                <a:gd name="connsiteY7" fmla="*/ 29589 h 4846320"/>
                <a:gd name="connsiteX8" fmla="*/ 32918 w 7048593"/>
                <a:gd name="connsiteY8" fmla="*/ 34042 h 4846320"/>
                <a:gd name="connsiteX9" fmla="*/ 32918 w 7048593"/>
                <a:gd name="connsiteY9" fmla="*/ 4846320 h 484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048593" h="4846320">
                  <a:moveTo>
                    <a:pt x="32918" y="4846320"/>
                  </a:moveTo>
                  <a:lnTo>
                    <a:pt x="0" y="4846320"/>
                  </a:lnTo>
                  <a:lnTo>
                    <a:pt x="0" y="1145"/>
                  </a:lnTo>
                  <a:lnTo>
                    <a:pt x="0" y="0"/>
                  </a:lnTo>
                  <a:lnTo>
                    <a:pt x="7047674" y="3255"/>
                  </a:lnTo>
                  <a:cubicBezTo>
                    <a:pt x="7047980" y="204316"/>
                    <a:pt x="7048287" y="405378"/>
                    <a:pt x="7048593" y="606439"/>
                  </a:cubicBezTo>
                  <a:lnTo>
                    <a:pt x="7019332" y="606439"/>
                  </a:lnTo>
                  <a:lnTo>
                    <a:pt x="7019332" y="29589"/>
                  </a:lnTo>
                  <a:lnTo>
                    <a:pt x="32918" y="34042"/>
                  </a:lnTo>
                  <a:lnTo>
                    <a:pt x="32918" y="48463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7371139" y="1648692"/>
              <a:ext cx="512064" cy="3291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Black at CTs"/>
          <p:cNvGrpSpPr/>
          <p:nvPr/>
        </p:nvGrpSpPr>
        <p:grpSpPr>
          <a:xfrm>
            <a:off x="7376342" y="1471649"/>
            <a:ext cx="254932" cy="2286517"/>
            <a:chOff x="7376342" y="1471649"/>
            <a:chExt cx="254932" cy="2286517"/>
          </a:xfrm>
        </p:grpSpPr>
        <p:sp>
          <p:nvSpPr>
            <p:cNvPr id="995" name="Freeform 994"/>
            <p:cNvSpPr/>
            <p:nvPr/>
          </p:nvSpPr>
          <p:spPr>
            <a:xfrm flipH="1">
              <a:off x="7598356" y="1472166"/>
              <a:ext cx="32918" cy="228600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9" name="Rectangle 1008"/>
            <p:cNvSpPr/>
            <p:nvPr/>
          </p:nvSpPr>
          <p:spPr>
            <a:xfrm>
              <a:off x="7391275" y="3725181"/>
              <a:ext cx="228600" cy="32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0" name="Rectangle 1009"/>
            <p:cNvSpPr/>
            <p:nvPr/>
          </p:nvSpPr>
          <p:spPr>
            <a:xfrm>
              <a:off x="7395127" y="2633254"/>
              <a:ext cx="228600" cy="32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1" name="Rectangle 1010"/>
            <p:cNvSpPr/>
            <p:nvPr/>
          </p:nvSpPr>
          <p:spPr>
            <a:xfrm>
              <a:off x="7376342" y="1471649"/>
              <a:ext cx="228600" cy="3291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40" name="White in meter base"/>
          <p:cNvSpPr/>
          <p:nvPr/>
        </p:nvSpPr>
        <p:spPr>
          <a:xfrm rot="16200000" flipH="1">
            <a:off x="308255" y="4433417"/>
            <a:ext cx="1209598" cy="476134"/>
          </a:xfrm>
          <a:custGeom>
            <a:avLst/>
            <a:gdLst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36576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0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0 w 1509621"/>
              <a:gd name="connsiteY14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0 w 1509621"/>
              <a:gd name="connsiteY13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0 w 1509621"/>
              <a:gd name="connsiteY12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509621 w 1509621"/>
              <a:gd name="connsiteY7" fmla="*/ 594345 h 595167"/>
              <a:gd name="connsiteX8" fmla="*/ 1509621 w 1509621"/>
              <a:gd name="connsiteY8" fmla="*/ 557769 h 595167"/>
              <a:gd name="connsiteX9" fmla="*/ 1165104 w 1509621"/>
              <a:gd name="connsiteY9" fmla="*/ 557769 h 595167"/>
              <a:gd name="connsiteX10" fmla="*/ 1165104 w 1509621"/>
              <a:gd name="connsiteY10" fmla="*/ 807 h 595167"/>
              <a:gd name="connsiteX11" fmla="*/ 0 w 1509621"/>
              <a:gd name="connsiteY11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45923 w 1509621"/>
              <a:gd name="connsiteY2" fmla="*/ 136162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8299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38544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48069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1997" h="595167">
                <a:moveTo>
                  <a:pt x="2376" y="0"/>
                </a:moveTo>
                <a:lnTo>
                  <a:pt x="0" y="139456"/>
                </a:lnTo>
                <a:lnTo>
                  <a:pt x="41155" y="148069"/>
                </a:lnTo>
                <a:cubicBezTo>
                  <a:pt x="40421" y="114579"/>
                  <a:pt x="39686" y="71565"/>
                  <a:pt x="38952" y="38075"/>
                </a:cubicBezTo>
                <a:lnTo>
                  <a:pt x="1130904" y="38075"/>
                </a:lnTo>
                <a:lnTo>
                  <a:pt x="1130904" y="595167"/>
                </a:lnTo>
                <a:lnTo>
                  <a:pt x="1511997" y="594345"/>
                </a:lnTo>
                <a:lnTo>
                  <a:pt x="1511997" y="557769"/>
                </a:lnTo>
                <a:lnTo>
                  <a:pt x="1167480" y="557769"/>
                </a:lnTo>
                <a:lnTo>
                  <a:pt x="1167480" y="807"/>
                </a:lnTo>
                <a:lnTo>
                  <a:pt x="2376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8" name="White at meter base"/>
          <p:cNvGrpSpPr/>
          <p:nvPr/>
        </p:nvGrpSpPr>
        <p:grpSpPr>
          <a:xfrm>
            <a:off x="1131016" y="2676739"/>
            <a:ext cx="2228626" cy="3645367"/>
            <a:chOff x="1131016" y="2676739"/>
            <a:chExt cx="2228626" cy="3645367"/>
          </a:xfrm>
        </p:grpSpPr>
        <p:sp>
          <p:nvSpPr>
            <p:cNvPr id="1001" name="Freeform 1000"/>
            <p:cNvSpPr/>
            <p:nvPr/>
          </p:nvSpPr>
          <p:spPr>
            <a:xfrm rot="10800000" flipH="1">
              <a:off x="1131016" y="2721656"/>
              <a:ext cx="2195053" cy="3600450"/>
            </a:xfrm>
            <a:custGeom>
              <a:avLst/>
              <a:gdLst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27616 w 2060533"/>
                <a:gd name="connsiteY12" fmla="*/ 32918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39345 w 2060533"/>
                <a:gd name="connsiteY12" fmla="*/ 35639 h 3840480"/>
                <a:gd name="connsiteX13" fmla="*/ 2027616 w 2060533"/>
                <a:gd name="connsiteY13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32917 w 2060533"/>
                <a:gd name="connsiteY5" fmla="*/ 0 h 3840480"/>
                <a:gd name="connsiteX6" fmla="*/ 29508 w 2060533"/>
                <a:gd name="connsiteY6" fmla="*/ 0 h 3840480"/>
                <a:gd name="connsiteX7" fmla="*/ 0 w 2060533"/>
                <a:gd name="connsiteY7" fmla="*/ 0 h 3840480"/>
                <a:gd name="connsiteX8" fmla="*/ 0 w 2060533"/>
                <a:gd name="connsiteY8" fmla="*/ 420624 h 3840480"/>
                <a:gd name="connsiteX9" fmla="*/ 32917 w 2060533"/>
                <a:gd name="connsiteY9" fmla="*/ 420624 h 3840480"/>
                <a:gd name="connsiteX10" fmla="*/ 32917 w 2060533"/>
                <a:gd name="connsiteY10" fmla="*/ 32918 h 3840480"/>
                <a:gd name="connsiteX11" fmla="*/ 2039345 w 2060533"/>
                <a:gd name="connsiteY11" fmla="*/ 35639 h 3840480"/>
                <a:gd name="connsiteX12" fmla="*/ 2027616 w 2060533"/>
                <a:gd name="connsiteY12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27616 w 2060533"/>
                <a:gd name="connsiteY3" fmla="*/ 0 h 3840480"/>
                <a:gd name="connsiteX4" fmla="*/ 32917 w 2060533"/>
                <a:gd name="connsiteY4" fmla="*/ 0 h 3840480"/>
                <a:gd name="connsiteX5" fmla="*/ 29508 w 2060533"/>
                <a:gd name="connsiteY5" fmla="*/ 0 h 3840480"/>
                <a:gd name="connsiteX6" fmla="*/ 0 w 2060533"/>
                <a:gd name="connsiteY6" fmla="*/ 0 h 3840480"/>
                <a:gd name="connsiteX7" fmla="*/ 0 w 2060533"/>
                <a:gd name="connsiteY7" fmla="*/ 420624 h 3840480"/>
                <a:gd name="connsiteX8" fmla="*/ 32917 w 2060533"/>
                <a:gd name="connsiteY8" fmla="*/ 420624 h 3840480"/>
                <a:gd name="connsiteX9" fmla="*/ 32917 w 2060533"/>
                <a:gd name="connsiteY9" fmla="*/ 32918 h 3840480"/>
                <a:gd name="connsiteX10" fmla="*/ 2039345 w 2060533"/>
                <a:gd name="connsiteY10" fmla="*/ 35639 h 3840480"/>
                <a:gd name="connsiteX11" fmla="*/ 2027616 w 2060533"/>
                <a:gd name="connsiteY11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29508 w 2060533"/>
                <a:gd name="connsiteY4" fmla="*/ 0 h 3840480"/>
                <a:gd name="connsiteX5" fmla="*/ 0 w 2060533"/>
                <a:gd name="connsiteY5" fmla="*/ 0 h 3840480"/>
                <a:gd name="connsiteX6" fmla="*/ 0 w 2060533"/>
                <a:gd name="connsiteY6" fmla="*/ 420624 h 3840480"/>
                <a:gd name="connsiteX7" fmla="*/ 32917 w 2060533"/>
                <a:gd name="connsiteY7" fmla="*/ 420624 h 3840480"/>
                <a:gd name="connsiteX8" fmla="*/ 32917 w 2060533"/>
                <a:gd name="connsiteY8" fmla="*/ 32918 h 3840480"/>
                <a:gd name="connsiteX9" fmla="*/ 2039345 w 2060533"/>
                <a:gd name="connsiteY9" fmla="*/ 35639 h 3840480"/>
                <a:gd name="connsiteX10" fmla="*/ 2027616 w 2060533"/>
                <a:gd name="connsiteY10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0 w 2060533"/>
                <a:gd name="connsiteY4" fmla="*/ 0 h 3840480"/>
                <a:gd name="connsiteX5" fmla="*/ 0 w 2060533"/>
                <a:gd name="connsiteY5" fmla="*/ 420624 h 3840480"/>
                <a:gd name="connsiteX6" fmla="*/ 32917 w 2060533"/>
                <a:gd name="connsiteY6" fmla="*/ 420624 h 3840480"/>
                <a:gd name="connsiteX7" fmla="*/ 32917 w 2060533"/>
                <a:gd name="connsiteY7" fmla="*/ 32918 h 3840480"/>
                <a:gd name="connsiteX8" fmla="*/ 2039345 w 2060533"/>
                <a:gd name="connsiteY8" fmla="*/ 35639 h 3840480"/>
                <a:gd name="connsiteX9" fmla="*/ 2027616 w 2060533"/>
                <a:gd name="connsiteY9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32917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59283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28282 w 2060533"/>
                <a:gd name="connsiteY0" fmla="*/ 3600450 h 3600450"/>
                <a:gd name="connsiteX1" fmla="*/ 2060533 w 2060533"/>
                <a:gd name="connsiteY1" fmla="*/ 3592830 h 3600450"/>
                <a:gd name="connsiteX2" fmla="*/ 2060533 w 2060533"/>
                <a:gd name="connsiteY2" fmla="*/ 0 h 3600450"/>
                <a:gd name="connsiteX3" fmla="*/ 0 w 2060533"/>
                <a:gd name="connsiteY3" fmla="*/ 0 h 3600450"/>
                <a:gd name="connsiteX4" fmla="*/ 0 w 2060533"/>
                <a:gd name="connsiteY4" fmla="*/ 420624 h 3600450"/>
                <a:gd name="connsiteX5" fmla="*/ 21188 w 2060533"/>
                <a:gd name="connsiteY5" fmla="*/ 420624 h 3600450"/>
                <a:gd name="connsiteX6" fmla="*/ 23143 w 2060533"/>
                <a:gd name="connsiteY6" fmla="*/ 27475 h 3600450"/>
                <a:gd name="connsiteX7" fmla="*/ 2039345 w 2060533"/>
                <a:gd name="connsiteY7" fmla="*/ 35639 h 3600450"/>
                <a:gd name="connsiteX8" fmla="*/ 2028282 w 2060533"/>
                <a:gd name="connsiteY8" fmla="*/ 3600450 h 3600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0533" h="3600450">
                  <a:moveTo>
                    <a:pt x="2028282" y="3600450"/>
                  </a:moveTo>
                  <a:lnTo>
                    <a:pt x="2060533" y="3592830"/>
                  </a:lnTo>
                  <a:lnTo>
                    <a:pt x="2060533" y="0"/>
                  </a:lnTo>
                  <a:lnTo>
                    <a:pt x="0" y="0"/>
                  </a:lnTo>
                  <a:lnTo>
                    <a:pt x="0" y="420624"/>
                  </a:lnTo>
                  <a:lnTo>
                    <a:pt x="21188" y="420624"/>
                  </a:lnTo>
                  <a:cubicBezTo>
                    <a:pt x="21840" y="289574"/>
                    <a:pt x="22491" y="158525"/>
                    <a:pt x="23143" y="27475"/>
                  </a:cubicBezTo>
                  <a:lnTo>
                    <a:pt x="2039345" y="35639"/>
                  </a:lnTo>
                  <a:cubicBezTo>
                    <a:pt x="2039345" y="1304826"/>
                    <a:pt x="2028282" y="2331263"/>
                    <a:pt x="2028282" y="360045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75" name="Oval 974"/>
            <p:cNvSpPr/>
            <p:nvPr/>
          </p:nvSpPr>
          <p:spPr>
            <a:xfrm>
              <a:off x="3260887" y="2676739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6" name="Green in meter base"/>
          <p:cNvSpPr/>
          <p:nvPr/>
        </p:nvSpPr>
        <p:spPr>
          <a:xfrm rot="10800000">
            <a:off x="724754" y="4432448"/>
            <a:ext cx="879317" cy="841697"/>
          </a:xfrm>
          <a:custGeom>
            <a:avLst/>
            <a:gdLst>
              <a:gd name="connsiteX0" fmla="*/ 878630 w 879317"/>
              <a:gd name="connsiteY0" fmla="*/ 841697 h 841697"/>
              <a:gd name="connsiteX1" fmla="*/ 812793 w 879317"/>
              <a:gd name="connsiteY1" fmla="*/ 841697 h 841697"/>
              <a:gd name="connsiteX2" fmla="*/ 812793 w 879317"/>
              <a:gd name="connsiteY2" fmla="*/ 812436 h 841697"/>
              <a:gd name="connsiteX3" fmla="*/ 852983 w 879317"/>
              <a:gd name="connsiteY3" fmla="*/ 812436 h 841697"/>
              <a:gd name="connsiteX4" fmla="*/ 852983 w 879317"/>
              <a:gd name="connsiteY4" fmla="*/ 349514 h 841697"/>
              <a:gd name="connsiteX5" fmla="*/ 0 w 879317"/>
              <a:gd name="connsiteY5" fmla="*/ 349514 h 841697"/>
              <a:gd name="connsiteX6" fmla="*/ 0 w 879317"/>
              <a:gd name="connsiteY6" fmla="*/ 323180 h 841697"/>
              <a:gd name="connsiteX7" fmla="*/ 1 w 879317"/>
              <a:gd name="connsiteY7" fmla="*/ 323180 h 841697"/>
              <a:gd name="connsiteX8" fmla="*/ 1 w 879317"/>
              <a:gd name="connsiteY8" fmla="*/ 0 h 841697"/>
              <a:gd name="connsiteX9" fmla="*/ 26335 w 879317"/>
              <a:gd name="connsiteY9" fmla="*/ 0 h 841697"/>
              <a:gd name="connsiteX10" fmla="*/ 26335 w 879317"/>
              <a:gd name="connsiteY10" fmla="*/ 323180 h 841697"/>
              <a:gd name="connsiteX11" fmla="*/ 877824 w 879317"/>
              <a:gd name="connsiteY11" fmla="*/ 323180 h 841697"/>
              <a:gd name="connsiteX12" fmla="*/ 877824 w 879317"/>
              <a:gd name="connsiteY12" fmla="*/ 326202 h 841697"/>
              <a:gd name="connsiteX13" fmla="*/ 879317 w 879317"/>
              <a:gd name="connsiteY13" fmla="*/ 326202 h 841697"/>
              <a:gd name="connsiteX14" fmla="*/ 879317 w 879317"/>
              <a:gd name="connsiteY14" fmla="*/ 838266 h 841697"/>
              <a:gd name="connsiteX15" fmla="*/ 878630 w 879317"/>
              <a:gd name="connsiteY15" fmla="*/ 838266 h 84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9317" h="841697">
                <a:moveTo>
                  <a:pt x="878630" y="841697"/>
                </a:moveTo>
                <a:lnTo>
                  <a:pt x="812793" y="841697"/>
                </a:lnTo>
                <a:lnTo>
                  <a:pt x="812793" y="812436"/>
                </a:lnTo>
                <a:lnTo>
                  <a:pt x="852983" y="812436"/>
                </a:lnTo>
                <a:lnTo>
                  <a:pt x="852983" y="349514"/>
                </a:lnTo>
                <a:lnTo>
                  <a:pt x="0" y="349514"/>
                </a:lnTo>
                <a:lnTo>
                  <a:pt x="0" y="323180"/>
                </a:lnTo>
                <a:lnTo>
                  <a:pt x="1" y="323180"/>
                </a:lnTo>
                <a:lnTo>
                  <a:pt x="1" y="0"/>
                </a:lnTo>
                <a:lnTo>
                  <a:pt x="26335" y="0"/>
                </a:lnTo>
                <a:lnTo>
                  <a:pt x="26335" y="323180"/>
                </a:lnTo>
                <a:lnTo>
                  <a:pt x="877824" y="323180"/>
                </a:lnTo>
                <a:lnTo>
                  <a:pt x="877824" y="326202"/>
                </a:lnTo>
                <a:lnTo>
                  <a:pt x="879317" y="326202"/>
                </a:lnTo>
                <a:lnTo>
                  <a:pt x="879317" y="838266"/>
                </a:lnTo>
                <a:lnTo>
                  <a:pt x="878630" y="838266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" name="Green at meter base"/>
          <p:cNvGrpSpPr/>
          <p:nvPr/>
        </p:nvGrpSpPr>
        <p:grpSpPr>
          <a:xfrm>
            <a:off x="1586669" y="3779902"/>
            <a:ext cx="2559003" cy="2478432"/>
            <a:chOff x="1586669" y="3779902"/>
            <a:chExt cx="2559003" cy="2478432"/>
          </a:xfrm>
        </p:grpSpPr>
        <p:sp>
          <p:nvSpPr>
            <p:cNvPr id="70" name="Oval 69"/>
            <p:cNvSpPr/>
            <p:nvPr/>
          </p:nvSpPr>
          <p:spPr>
            <a:xfrm>
              <a:off x="4046917" y="3779902"/>
              <a:ext cx="98755" cy="987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4" name="Freeform 1003"/>
            <p:cNvSpPr/>
            <p:nvPr/>
          </p:nvSpPr>
          <p:spPr>
            <a:xfrm rot="5400000" flipH="1">
              <a:off x="1633202" y="3785267"/>
              <a:ext cx="2426534" cy="2519599"/>
            </a:xfrm>
            <a:custGeom>
              <a:avLst/>
              <a:gdLst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27432 w 2130189"/>
                <a:gd name="connsiteY3" fmla="*/ 0 h 3219077"/>
                <a:gd name="connsiteX4" fmla="*/ 0 w 2130189"/>
                <a:gd name="connsiteY4" fmla="*/ 0 h 3219077"/>
                <a:gd name="connsiteX5" fmla="*/ 0 w 2130189"/>
                <a:gd name="connsiteY5" fmla="*/ 2011680 h 3219077"/>
                <a:gd name="connsiteX6" fmla="*/ 290 w 2130189"/>
                <a:gd name="connsiteY6" fmla="*/ 2011680 h 3219077"/>
                <a:gd name="connsiteX7" fmla="*/ 290 w 2130189"/>
                <a:gd name="connsiteY7" fmla="*/ 3216472 h 3219077"/>
                <a:gd name="connsiteX8" fmla="*/ 350171 w 2130189"/>
                <a:gd name="connsiteY8" fmla="*/ 3219077 h 3219077"/>
                <a:gd name="connsiteX9" fmla="*/ 350171 w 2130189"/>
                <a:gd name="connsiteY9" fmla="*/ 3192743 h 3219077"/>
                <a:gd name="connsiteX10" fmla="*/ 24566 w 2130189"/>
                <a:gd name="connsiteY10" fmla="*/ 3192743 h 3219077"/>
                <a:gd name="connsiteX11" fmla="*/ 24566 w 2130189"/>
                <a:gd name="connsiteY11" fmla="*/ 2011680 h 3219077"/>
                <a:gd name="connsiteX12" fmla="*/ 27432 w 2130189"/>
                <a:gd name="connsiteY12" fmla="*/ 2011680 h 3219077"/>
                <a:gd name="connsiteX13" fmla="*/ 27432 w 2130189"/>
                <a:gd name="connsiteY13" fmla="*/ 41948 h 3219077"/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0 w 2130189"/>
                <a:gd name="connsiteY3" fmla="*/ 0 h 3219077"/>
                <a:gd name="connsiteX4" fmla="*/ 0 w 2130189"/>
                <a:gd name="connsiteY4" fmla="*/ 2011680 h 3219077"/>
                <a:gd name="connsiteX5" fmla="*/ 290 w 2130189"/>
                <a:gd name="connsiteY5" fmla="*/ 2011680 h 3219077"/>
                <a:gd name="connsiteX6" fmla="*/ 290 w 2130189"/>
                <a:gd name="connsiteY6" fmla="*/ 3216472 h 3219077"/>
                <a:gd name="connsiteX7" fmla="*/ 350171 w 2130189"/>
                <a:gd name="connsiteY7" fmla="*/ 3219077 h 3219077"/>
                <a:gd name="connsiteX8" fmla="*/ 350171 w 2130189"/>
                <a:gd name="connsiteY8" fmla="*/ 3192743 h 3219077"/>
                <a:gd name="connsiteX9" fmla="*/ 24566 w 2130189"/>
                <a:gd name="connsiteY9" fmla="*/ 3192743 h 3219077"/>
                <a:gd name="connsiteX10" fmla="*/ 24566 w 2130189"/>
                <a:gd name="connsiteY10" fmla="*/ 2011680 h 3219077"/>
                <a:gd name="connsiteX11" fmla="*/ 27432 w 2130189"/>
                <a:gd name="connsiteY11" fmla="*/ 2011680 h 3219077"/>
                <a:gd name="connsiteX12" fmla="*/ 27432 w 2130189"/>
                <a:gd name="connsiteY12" fmla="*/ 41948 h 3219077"/>
                <a:gd name="connsiteX13" fmla="*/ 2130189 w 2130189"/>
                <a:gd name="connsiteY13" fmla="*/ 41948 h 321907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2002650 h 3210047"/>
                <a:gd name="connsiteX12" fmla="*/ 30153 w 2132910"/>
                <a:gd name="connsiteY12" fmla="*/ 32918 h 3210047"/>
                <a:gd name="connsiteX13" fmla="*/ 2132910 w 2132910"/>
                <a:gd name="connsiteY13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32918 h 3210047"/>
                <a:gd name="connsiteX12" fmla="*/ 2132910 w 2132910"/>
                <a:gd name="connsiteY12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3207442 h 3210047"/>
                <a:gd name="connsiteX6" fmla="*/ 352892 w 2132910"/>
                <a:gd name="connsiteY6" fmla="*/ 3210047 h 3210047"/>
                <a:gd name="connsiteX7" fmla="*/ 352892 w 2132910"/>
                <a:gd name="connsiteY7" fmla="*/ 3183713 h 3210047"/>
                <a:gd name="connsiteX8" fmla="*/ 27287 w 2132910"/>
                <a:gd name="connsiteY8" fmla="*/ 3183713 h 3210047"/>
                <a:gd name="connsiteX9" fmla="*/ 27287 w 2132910"/>
                <a:gd name="connsiteY9" fmla="*/ 2002650 h 3210047"/>
                <a:gd name="connsiteX10" fmla="*/ 30153 w 2132910"/>
                <a:gd name="connsiteY10" fmla="*/ 32918 h 3210047"/>
                <a:gd name="connsiteX11" fmla="*/ 2132910 w 2132910"/>
                <a:gd name="connsiteY11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27287 w 2132910"/>
                <a:gd name="connsiteY8" fmla="*/ 2002650 h 3210047"/>
                <a:gd name="connsiteX9" fmla="*/ 30153 w 2132910"/>
                <a:gd name="connsiteY9" fmla="*/ 32918 h 3210047"/>
                <a:gd name="connsiteX10" fmla="*/ 2132910 w 2132910"/>
                <a:gd name="connsiteY10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30153 w 2132910"/>
                <a:gd name="connsiteY8" fmla="*/ 32918 h 3210047"/>
                <a:gd name="connsiteX9" fmla="*/ 2132910 w 2132910"/>
                <a:gd name="connsiteY9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0 w 2132910"/>
                <a:gd name="connsiteY2" fmla="*/ 1856 h 3210047"/>
                <a:gd name="connsiteX3" fmla="*/ 3011 w 2132910"/>
                <a:gd name="connsiteY3" fmla="*/ 3207442 h 3210047"/>
                <a:gd name="connsiteX4" fmla="*/ 352892 w 2132910"/>
                <a:gd name="connsiteY4" fmla="*/ 3210047 h 3210047"/>
                <a:gd name="connsiteX5" fmla="*/ 352892 w 2132910"/>
                <a:gd name="connsiteY5" fmla="*/ 3183713 h 3210047"/>
                <a:gd name="connsiteX6" fmla="*/ 27287 w 2132910"/>
                <a:gd name="connsiteY6" fmla="*/ 3183713 h 3210047"/>
                <a:gd name="connsiteX7" fmla="*/ 30153 w 2132910"/>
                <a:gd name="connsiteY7" fmla="*/ 32918 h 3210047"/>
                <a:gd name="connsiteX8" fmla="*/ 2132910 w 2132910"/>
                <a:gd name="connsiteY8" fmla="*/ 32918 h 3210047"/>
                <a:gd name="connsiteX0" fmla="*/ 2132910 w 2132910"/>
                <a:gd name="connsiteY0" fmla="*/ 32918 h 3212885"/>
                <a:gd name="connsiteX1" fmla="*/ 2132910 w 2132910"/>
                <a:gd name="connsiteY1" fmla="*/ 0 h 3212885"/>
                <a:gd name="connsiteX2" fmla="*/ 0 w 2132910"/>
                <a:gd name="connsiteY2" fmla="*/ 1856 h 3212885"/>
                <a:gd name="connsiteX3" fmla="*/ 3011 w 2132910"/>
                <a:gd name="connsiteY3" fmla="*/ 3212885 h 3212885"/>
                <a:gd name="connsiteX4" fmla="*/ 352892 w 2132910"/>
                <a:gd name="connsiteY4" fmla="*/ 3210047 h 3212885"/>
                <a:gd name="connsiteX5" fmla="*/ 352892 w 2132910"/>
                <a:gd name="connsiteY5" fmla="*/ 3183713 h 3212885"/>
                <a:gd name="connsiteX6" fmla="*/ 27287 w 2132910"/>
                <a:gd name="connsiteY6" fmla="*/ 3183713 h 3212885"/>
                <a:gd name="connsiteX7" fmla="*/ 30153 w 2132910"/>
                <a:gd name="connsiteY7" fmla="*/ 32918 h 3212885"/>
                <a:gd name="connsiteX8" fmla="*/ 2132910 w 2132910"/>
                <a:gd name="connsiteY8" fmla="*/ 32918 h 3212885"/>
                <a:gd name="connsiteX0" fmla="*/ 2132910 w 2506834"/>
                <a:gd name="connsiteY0" fmla="*/ 31062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132910 w 2506834"/>
                <a:gd name="connsiteY8" fmla="*/ 31062 h 3211029"/>
                <a:gd name="connsiteX0" fmla="*/ 2498966 w 2506834"/>
                <a:gd name="connsiteY0" fmla="*/ 34878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498966 w 2506834"/>
                <a:gd name="connsiteY8" fmla="*/ 34878 h 321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6834" h="3211029">
                  <a:moveTo>
                    <a:pt x="2498966" y="34878"/>
                  </a:moveTo>
                  <a:lnTo>
                    <a:pt x="2506834" y="1959"/>
                  </a:lnTo>
                  <a:lnTo>
                    <a:pt x="0" y="0"/>
                  </a:lnTo>
                  <a:cubicBezTo>
                    <a:pt x="1004" y="1068529"/>
                    <a:pt x="2007" y="2142500"/>
                    <a:pt x="3011" y="3211029"/>
                  </a:cubicBezTo>
                  <a:lnTo>
                    <a:pt x="352892" y="3208191"/>
                  </a:lnTo>
                  <a:lnTo>
                    <a:pt x="352892" y="3181857"/>
                  </a:lnTo>
                  <a:lnTo>
                    <a:pt x="27287" y="3181857"/>
                  </a:lnTo>
                  <a:cubicBezTo>
                    <a:pt x="28242" y="2131592"/>
                    <a:pt x="29198" y="1081327"/>
                    <a:pt x="30153" y="31062"/>
                  </a:cubicBezTo>
                  <a:lnTo>
                    <a:pt x="2498966" y="34878"/>
                  </a:lnTo>
                  <a:close/>
                </a:path>
              </a:pathLst>
            </a:cu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914" name="Black in meter base"/>
          <p:cNvSpPr/>
          <p:nvPr/>
        </p:nvSpPr>
        <p:spPr>
          <a:xfrm rot="16200000">
            <a:off x="870704" y="4095471"/>
            <a:ext cx="1295470" cy="1069671"/>
          </a:xfrm>
          <a:custGeom>
            <a:avLst/>
            <a:gdLst>
              <a:gd name="connsiteX0" fmla="*/ 629811 w 1295470"/>
              <a:gd name="connsiteY0" fmla="*/ 268809 h 1069671"/>
              <a:gd name="connsiteX1" fmla="*/ 629811 w 1295470"/>
              <a:gd name="connsiteY1" fmla="*/ 295143 h 1069671"/>
              <a:gd name="connsiteX2" fmla="*/ 486294 w 1295470"/>
              <a:gd name="connsiteY2" fmla="*/ 295143 h 1069671"/>
              <a:gd name="connsiteX3" fmla="*/ 486294 w 1295470"/>
              <a:gd name="connsiteY3" fmla="*/ 474398 h 1069671"/>
              <a:gd name="connsiteX4" fmla="*/ 459960 w 1295470"/>
              <a:gd name="connsiteY4" fmla="*/ 474398 h 1069671"/>
              <a:gd name="connsiteX5" fmla="*/ 459960 w 1295470"/>
              <a:gd name="connsiteY5" fmla="*/ 473416 h 1069671"/>
              <a:gd name="connsiteX6" fmla="*/ 4609 w 1295470"/>
              <a:gd name="connsiteY6" fmla="*/ 473416 h 1069671"/>
              <a:gd name="connsiteX7" fmla="*/ 4609 w 1295470"/>
              <a:gd name="connsiteY7" fmla="*/ 447082 h 1069671"/>
              <a:gd name="connsiteX8" fmla="*/ 459960 w 1295470"/>
              <a:gd name="connsiteY8" fmla="*/ 447082 h 1069671"/>
              <a:gd name="connsiteX9" fmla="*/ 459960 w 1295470"/>
              <a:gd name="connsiteY9" fmla="*/ 269572 h 1069671"/>
              <a:gd name="connsiteX10" fmla="*/ 483507 w 1295470"/>
              <a:gd name="connsiteY10" fmla="*/ 269572 h 1069671"/>
              <a:gd name="connsiteX11" fmla="*/ 483507 w 1295470"/>
              <a:gd name="connsiteY11" fmla="*/ 268809 h 1069671"/>
              <a:gd name="connsiteX12" fmla="*/ 631813 w 1295470"/>
              <a:gd name="connsiteY12" fmla="*/ 639620 h 1069671"/>
              <a:gd name="connsiteX13" fmla="*/ 631813 w 1295470"/>
              <a:gd name="connsiteY13" fmla="*/ 665954 h 1069671"/>
              <a:gd name="connsiteX14" fmla="*/ 476807 w 1295470"/>
              <a:gd name="connsiteY14" fmla="*/ 665954 h 1069671"/>
              <a:gd name="connsiteX15" fmla="*/ 476807 w 1295470"/>
              <a:gd name="connsiteY15" fmla="*/ 895771 h 1069671"/>
              <a:gd name="connsiteX16" fmla="*/ 477245 w 1295470"/>
              <a:gd name="connsiteY16" fmla="*/ 895771 h 1069671"/>
              <a:gd name="connsiteX17" fmla="*/ 477245 w 1295470"/>
              <a:gd name="connsiteY17" fmla="*/ 922105 h 1069671"/>
              <a:gd name="connsiteX18" fmla="*/ 1757 w 1295470"/>
              <a:gd name="connsiteY18" fmla="*/ 922105 h 1069671"/>
              <a:gd name="connsiteX19" fmla="*/ 1757 w 1295470"/>
              <a:gd name="connsiteY19" fmla="*/ 895771 h 1069671"/>
              <a:gd name="connsiteX20" fmla="*/ 450473 w 1295470"/>
              <a:gd name="connsiteY20" fmla="*/ 895771 h 1069671"/>
              <a:gd name="connsiteX21" fmla="*/ 450473 w 1295470"/>
              <a:gd name="connsiteY21" fmla="*/ 639934 h 1069671"/>
              <a:gd name="connsiteX22" fmla="*/ 470879 w 1295470"/>
              <a:gd name="connsiteY22" fmla="*/ 639934 h 1069671"/>
              <a:gd name="connsiteX23" fmla="*/ 470879 w 1295470"/>
              <a:gd name="connsiteY23" fmla="*/ 639620 h 1069671"/>
              <a:gd name="connsiteX24" fmla="*/ 640080 w 1295470"/>
              <a:gd name="connsiteY24" fmla="*/ 0 h 1069671"/>
              <a:gd name="connsiteX25" fmla="*/ 640080 w 1295470"/>
              <a:gd name="connsiteY25" fmla="*/ 26334 h 1069671"/>
              <a:gd name="connsiteX26" fmla="*/ 0 w 1295470"/>
              <a:gd name="connsiteY26" fmla="*/ 26334 h 1069671"/>
              <a:gd name="connsiteX27" fmla="*/ 0 w 1295470"/>
              <a:gd name="connsiteY27" fmla="*/ 0 h 1069671"/>
              <a:gd name="connsiteX28" fmla="*/ 1295470 w 1295470"/>
              <a:gd name="connsiteY28" fmla="*/ 857530 h 1069671"/>
              <a:gd name="connsiteX29" fmla="*/ 1295470 w 1295470"/>
              <a:gd name="connsiteY29" fmla="*/ 1069671 h 1069671"/>
              <a:gd name="connsiteX30" fmla="*/ 1284056 w 1295470"/>
              <a:gd name="connsiteY30" fmla="*/ 1069671 h 1069671"/>
              <a:gd name="connsiteX31" fmla="*/ 1269136 w 1295470"/>
              <a:gd name="connsiteY31" fmla="*/ 1069671 h 1069671"/>
              <a:gd name="connsiteX32" fmla="*/ 3896 w 1295470"/>
              <a:gd name="connsiteY32" fmla="*/ 1069671 h 1069671"/>
              <a:gd name="connsiteX33" fmla="*/ 3896 w 1295470"/>
              <a:gd name="connsiteY33" fmla="*/ 1043337 h 1069671"/>
              <a:gd name="connsiteX34" fmla="*/ 1269136 w 1295470"/>
              <a:gd name="connsiteY34" fmla="*/ 1043337 h 1069671"/>
              <a:gd name="connsiteX35" fmla="*/ 1269136 w 1295470"/>
              <a:gd name="connsiteY35" fmla="*/ 857530 h 1069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95470" h="1069671">
                <a:moveTo>
                  <a:pt x="629811" y="268809"/>
                </a:moveTo>
                <a:lnTo>
                  <a:pt x="629811" y="295143"/>
                </a:lnTo>
                <a:lnTo>
                  <a:pt x="486294" y="295143"/>
                </a:lnTo>
                <a:lnTo>
                  <a:pt x="486294" y="474398"/>
                </a:lnTo>
                <a:lnTo>
                  <a:pt x="459960" y="474398"/>
                </a:lnTo>
                <a:lnTo>
                  <a:pt x="459960" y="473416"/>
                </a:lnTo>
                <a:lnTo>
                  <a:pt x="4609" y="473416"/>
                </a:lnTo>
                <a:lnTo>
                  <a:pt x="4609" y="447082"/>
                </a:lnTo>
                <a:lnTo>
                  <a:pt x="459960" y="447082"/>
                </a:lnTo>
                <a:lnTo>
                  <a:pt x="459960" y="269572"/>
                </a:lnTo>
                <a:lnTo>
                  <a:pt x="483507" y="269572"/>
                </a:lnTo>
                <a:lnTo>
                  <a:pt x="483507" y="268809"/>
                </a:lnTo>
                <a:close/>
                <a:moveTo>
                  <a:pt x="631813" y="639620"/>
                </a:moveTo>
                <a:lnTo>
                  <a:pt x="631813" y="665954"/>
                </a:lnTo>
                <a:lnTo>
                  <a:pt x="476807" y="665954"/>
                </a:lnTo>
                <a:lnTo>
                  <a:pt x="476807" y="895771"/>
                </a:lnTo>
                <a:lnTo>
                  <a:pt x="477245" y="895771"/>
                </a:lnTo>
                <a:lnTo>
                  <a:pt x="477245" y="922105"/>
                </a:lnTo>
                <a:lnTo>
                  <a:pt x="1757" y="922105"/>
                </a:lnTo>
                <a:lnTo>
                  <a:pt x="1757" y="895771"/>
                </a:lnTo>
                <a:lnTo>
                  <a:pt x="450473" y="895771"/>
                </a:lnTo>
                <a:lnTo>
                  <a:pt x="450473" y="639934"/>
                </a:lnTo>
                <a:lnTo>
                  <a:pt x="470879" y="639934"/>
                </a:lnTo>
                <a:lnTo>
                  <a:pt x="470879" y="639620"/>
                </a:lnTo>
                <a:close/>
                <a:moveTo>
                  <a:pt x="640080" y="0"/>
                </a:moveTo>
                <a:lnTo>
                  <a:pt x="640080" y="26334"/>
                </a:lnTo>
                <a:lnTo>
                  <a:pt x="0" y="26334"/>
                </a:lnTo>
                <a:lnTo>
                  <a:pt x="0" y="0"/>
                </a:lnTo>
                <a:close/>
                <a:moveTo>
                  <a:pt x="1295470" y="857530"/>
                </a:moveTo>
                <a:lnTo>
                  <a:pt x="1295470" y="1069671"/>
                </a:lnTo>
                <a:lnTo>
                  <a:pt x="1284056" y="1069671"/>
                </a:lnTo>
                <a:lnTo>
                  <a:pt x="1269136" y="1069671"/>
                </a:lnTo>
                <a:lnTo>
                  <a:pt x="3896" y="1069671"/>
                </a:lnTo>
                <a:lnTo>
                  <a:pt x="3896" y="1043337"/>
                </a:lnTo>
                <a:lnTo>
                  <a:pt x="1269136" y="1043337"/>
                </a:lnTo>
                <a:lnTo>
                  <a:pt x="1269136" y="8575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5" name="Black at meter base"/>
          <p:cNvGrpSpPr/>
          <p:nvPr/>
        </p:nvGrpSpPr>
        <p:grpSpPr>
          <a:xfrm>
            <a:off x="981995" y="2080337"/>
            <a:ext cx="6672324" cy="4047201"/>
            <a:chOff x="981995" y="2080337"/>
            <a:chExt cx="6672324" cy="4047201"/>
          </a:xfrm>
        </p:grpSpPr>
        <p:sp>
          <p:nvSpPr>
            <p:cNvPr id="71" name="Oval 70"/>
            <p:cNvSpPr/>
            <p:nvPr/>
          </p:nvSpPr>
          <p:spPr>
            <a:xfrm>
              <a:off x="7555564" y="2080337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Black at meter base"/>
            <p:cNvGrpSpPr/>
            <p:nvPr/>
          </p:nvGrpSpPr>
          <p:grpSpPr>
            <a:xfrm>
              <a:off x="981995" y="2125318"/>
              <a:ext cx="6617076" cy="4002220"/>
              <a:chOff x="981995" y="2125318"/>
              <a:chExt cx="6617076" cy="4002220"/>
            </a:xfrm>
          </p:grpSpPr>
          <p:sp>
            <p:nvSpPr>
              <p:cNvPr id="967" name="Oval 966"/>
              <p:cNvSpPr/>
              <p:nvPr/>
            </p:nvSpPr>
            <p:spPr>
              <a:xfrm>
                <a:off x="6377217" y="4597446"/>
                <a:ext cx="98755" cy="98755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2" name="Rectangle 1011"/>
              <p:cNvSpPr/>
              <p:nvPr/>
            </p:nvSpPr>
            <p:spPr>
              <a:xfrm>
                <a:off x="6410351" y="2125318"/>
                <a:ext cx="1188720" cy="3291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6" name="Freeform 1015"/>
              <p:cNvSpPr/>
              <p:nvPr/>
            </p:nvSpPr>
            <p:spPr>
              <a:xfrm rot="5400000" flipH="1">
                <a:off x="1717814" y="1389499"/>
                <a:ext cx="4002220" cy="5473857"/>
              </a:xfrm>
              <a:custGeom>
                <a:avLst/>
                <a:gdLst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19916 w 4013650"/>
                  <a:gd name="connsiteY3" fmla="*/ 18908 h 5474587"/>
                  <a:gd name="connsiteX4" fmla="*/ 0 w 4013650"/>
                  <a:gd name="connsiteY4" fmla="*/ 0 h 5474587"/>
                  <a:gd name="connsiteX5" fmla="*/ 17837 w 4013650"/>
                  <a:gd name="connsiteY5" fmla="*/ 5474587 h 5474587"/>
                  <a:gd name="connsiteX6" fmla="*/ 18091 w 4013650"/>
                  <a:gd name="connsiteY6" fmla="*/ 5474587 h 5474587"/>
                  <a:gd name="connsiteX7" fmla="*/ 44171 w 4013650"/>
                  <a:gd name="connsiteY7" fmla="*/ 5474587 h 5474587"/>
                  <a:gd name="connsiteX8" fmla="*/ 237547 w 4013650"/>
                  <a:gd name="connsiteY8" fmla="*/ 5474587 h 5474587"/>
                  <a:gd name="connsiteX9" fmla="*/ 237547 w 4013650"/>
                  <a:gd name="connsiteY9" fmla="*/ 5448253 h 5474587"/>
                  <a:gd name="connsiteX10" fmla="*/ 44171 w 4013650"/>
                  <a:gd name="connsiteY10" fmla="*/ 5448253 h 5474587"/>
                  <a:gd name="connsiteX11" fmla="*/ 44171 w 4013650"/>
                  <a:gd name="connsiteY11" fmla="*/ 5026518 h 5474587"/>
                  <a:gd name="connsiteX12" fmla="*/ 237546 w 4013650"/>
                  <a:gd name="connsiteY12" fmla="*/ 5026518 h 5474587"/>
                  <a:gd name="connsiteX13" fmla="*/ 237546 w 4013650"/>
                  <a:gd name="connsiteY13" fmla="*/ 5000184 h 5474587"/>
                  <a:gd name="connsiteX14" fmla="*/ 44171 w 4013650"/>
                  <a:gd name="connsiteY14" fmla="*/ 5000184 h 5474587"/>
                  <a:gd name="connsiteX15" fmla="*/ 44171 w 4013650"/>
                  <a:gd name="connsiteY15" fmla="*/ 4575147 h 5474587"/>
                  <a:gd name="connsiteX16" fmla="*/ 237547 w 4013650"/>
                  <a:gd name="connsiteY16" fmla="*/ 4575147 h 5474587"/>
                  <a:gd name="connsiteX17" fmla="*/ 237547 w 4013650"/>
                  <a:gd name="connsiteY17" fmla="*/ 4548813 h 5474587"/>
                  <a:gd name="connsiteX18" fmla="*/ 44171 w 4013650"/>
                  <a:gd name="connsiteY18" fmla="*/ 4548813 h 5474587"/>
                  <a:gd name="connsiteX19" fmla="*/ 44171 w 4013650"/>
                  <a:gd name="connsiteY19" fmla="*/ 4414982 h 5474587"/>
                  <a:gd name="connsiteX20" fmla="*/ 237547 w 4013650"/>
                  <a:gd name="connsiteY20" fmla="*/ 4414982 h 5474587"/>
                  <a:gd name="connsiteX21" fmla="*/ 237547 w 4013650"/>
                  <a:gd name="connsiteY21" fmla="*/ 4388648 h 5474587"/>
                  <a:gd name="connsiteX22" fmla="*/ 44171 w 4013650"/>
                  <a:gd name="connsiteY22" fmla="*/ 4388648 h 5474587"/>
                  <a:gd name="connsiteX23" fmla="*/ 44171 w 4013650"/>
                  <a:gd name="connsiteY23" fmla="*/ 4011547 h 5474587"/>
                  <a:gd name="connsiteX24" fmla="*/ 40538 w 4013650"/>
                  <a:gd name="connsiteY24" fmla="*/ 4011547 h 5474587"/>
                  <a:gd name="connsiteX25" fmla="*/ 48157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0 w 4013650"/>
                  <a:gd name="connsiteY3" fmla="*/ 0 h 5474587"/>
                  <a:gd name="connsiteX4" fmla="*/ 17837 w 4013650"/>
                  <a:gd name="connsiteY4" fmla="*/ 5474587 h 5474587"/>
                  <a:gd name="connsiteX5" fmla="*/ 18091 w 4013650"/>
                  <a:gd name="connsiteY5" fmla="*/ 5474587 h 5474587"/>
                  <a:gd name="connsiteX6" fmla="*/ 44171 w 4013650"/>
                  <a:gd name="connsiteY6" fmla="*/ 5474587 h 5474587"/>
                  <a:gd name="connsiteX7" fmla="*/ 237547 w 4013650"/>
                  <a:gd name="connsiteY7" fmla="*/ 5474587 h 5474587"/>
                  <a:gd name="connsiteX8" fmla="*/ 237547 w 4013650"/>
                  <a:gd name="connsiteY8" fmla="*/ 5448253 h 5474587"/>
                  <a:gd name="connsiteX9" fmla="*/ 44171 w 4013650"/>
                  <a:gd name="connsiteY9" fmla="*/ 5448253 h 5474587"/>
                  <a:gd name="connsiteX10" fmla="*/ 44171 w 4013650"/>
                  <a:gd name="connsiteY10" fmla="*/ 5026518 h 5474587"/>
                  <a:gd name="connsiteX11" fmla="*/ 237546 w 4013650"/>
                  <a:gd name="connsiteY11" fmla="*/ 5026518 h 5474587"/>
                  <a:gd name="connsiteX12" fmla="*/ 237546 w 4013650"/>
                  <a:gd name="connsiteY12" fmla="*/ 5000184 h 5474587"/>
                  <a:gd name="connsiteX13" fmla="*/ 44171 w 4013650"/>
                  <a:gd name="connsiteY13" fmla="*/ 5000184 h 5474587"/>
                  <a:gd name="connsiteX14" fmla="*/ 44171 w 4013650"/>
                  <a:gd name="connsiteY14" fmla="*/ 4575147 h 5474587"/>
                  <a:gd name="connsiteX15" fmla="*/ 237547 w 4013650"/>
                  <a:gd name="connsiteY15" fmla="*/ 4575147 h 5474587"/>
                  <a:gd name="connsiteX16" fmla="*/ 237547 w 4013650"/>
                  <a:gd name="connsiteY16" fmla="*/ 4548813 h 5474587"/>
                  <a:gd name="connsiteX17" fmla="*/ 44171 w 4013650"/>
                  <a:gd name="connsiteY17" fmla="*/ 4548813 h 5474587"/>
                  <a:gd name="connsiteX18" fmla="*/ 44171 w 4013650"/>
                  <a:gd name="connsiteY18" fmla="*/ 4414982 h 5474587"/>
                  <a:gd name="connsiteX19" fmla="*/ 237547 w 4013650"/>
                  <a:gd name="connsiteY19" fmla="*/ 4414982 h 5474587"/>
                  <a:gd name="connsiteX20" fmla="*/ 237547 w 4013650"/>
                  <a:gd name="connsiteY20" fmla="*/ 4388648 h 5474587"/>
                  <a:gd name="connsiteX21" fmla="*/ 44171 w 4013650"/>
                  <a:gd name="connsiteY21" fmla="*/ 4388648 h 5474587"/>
                  <a:gd name="connsiteX22" fmla="*/ 44171 w 4013650"/>
                  <a:gd name="connsiteY22" fmla="*/ 4011547 h 5474587"/>
                  <a:gd name="connsiteX23" fmla="*/ 40538 w 4013650"/>
                  <a:gd name="connsiteY23" fmla="*/ 4011547 h 5474587"/>
                  <a:gd name="connsiteX24" fmla="*/ 48157 w 4013650"/>
                  <a:gd name="connsiteY24" fmla="*/ 46448 h 5474587"/>
                  <a:gd name="connsiteX25" fmla="*/ 4013650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0 w 4013650"/>
                  <a:gd name="connsiteY2" fmla="*/ 0 h 5474587"/>
                  <a:gd name="connsiteX3" fmla="*/ 17837 w 4013650"/>
                  <a:gd name="connsiteY3" fmla="*/ 5474587 h 5474587"/>
                  <a:gd name="connsiteX4" fmla="*/ 18091 w 4013650"/>
                  <a:gd name="connsiteY4" fmla="*/ 5474587 h 5474587"/>
                  <a:gd name="connsiteX5" fmla="*/ 44171 w 4013650"/>
                  <a:gd name="connsiteY5" fmla="*/ 5474587 h 5474587"/>
                  <a:gd name="connsiteX6" fmla="*/ 237547 w 4013650"/>
                  <a:gd name="connsiteY6" fmla="*/ 5474587 h 5474587"/>
                  <a:gd name="connsiteX7" fmla="*/ 237547 w 4013650"/>
                  <a:gd name="connsiteY7" fmla="*/ 5448253 h 5474587"/>
                  <a:gd name="connsiteX8" fmla="*/ 44171 w 4013650"/>
                  <a:gd name="connsiteY8" fmla="*/ 5448253 h 5474587"/>
                  <a:gd name="connsiteX9" fmla="*/ 44171 w 4013650"/>
                  <a:gd name="connsiteY9" fmla="*/ 5026518 h 5474587"/>
                  <a:gd name="connsiteX10" fmla="*/ 237546 w 4013650"/>
                  <a:gd name="connsiteY10" fmla="*/ 5026518 h 5474587"/>
                  <a:gd name="connsiteX11" fmla="*/ 237546 w 4013650"/>
                  <a:gd name="connsiteY11" fmla="*/ 5000184 h 5474587"/>
                  <a:gd name="connsiteX12" fmla="*/ 44171 w 4013650"/>
                  <a:gd name="connsiteY12" fmla="*/ 5000184 h 5474587"/>
                  <a:gd name="connsiteX13" fmla="*/ 44171 w 4013650"/>
                  <a:gd name="connsiteY13" fmla="*/ 4575147 h 5474587"/>
                  <a:gd name="connsiteX14" fmla="*/ 237547 w 4013650"/>
                  <a:gd name="connsiteY14" fmla="*/ 4575147 h 5474587"/>
                  <a:gd name="connsiteX15" fmla="*/ 237547 w 4013650"/>
                  <a:gd name="connsiteY15" fmla="*/ 4548813 h 5474587"/>
                  <a:gd name="connsiteX16" fmla="*/ 44171 w 4013650"/>
                  <a:gd name="connsiteY16" fmla="*/ 4548813 h 5474587"/>
                  <a:gd name="connsiteX17" fmla="*/ 44171 w 4013650"/>
                  <a:gd name="connsiteY17" fmla="*/ 4414982 h 5474587"/>
                  <a:gd name="connsiteX18" fmla="*/ 237547 w 4013650"/>
                  <a:gd name="connsiteY18" fmla="*/ 4414982 h 5474587"/>
                  <a:gd name="connsiteX19" fmla="*/ 237547 w 4013650"/>
                  <a:gd name="connsiteY19" fmla="*/ 4388648 h 5474587"/>
                  <a:gd name="connsiteX20" fmla="*/ 44171 w 4013650"/>
                  <a:gd name="connsiteY20" fmla="*/ 4388648 h 5474587"/>
                  <a:gd name="connsiteX21" fmla="*/ 44171 w 4013650"/>
                  <a:gd name="connsiteY21" fmla="*/ 4011547 h 5474587"/>
                  <a:gd name="connsiteX22" fmla="*/ 40538 w 4013650"/>
                  <a:gd name="connsiteY22" fmla="*/ 4011547 h 5474587"/>
                  <a:gd name="connsiteX23" fmla="*/ 48157 w 4013650"/>
                  <a:gd name="connsiteY23" fmla="*/ 46448 h 5474587"/>
                  <a:gd name="connsiteX24" fmla="*/ 4013650 w 4013650"/>
                  <a:gd name="connsiteY24" fmla="*/ 46448 h 547458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29108 w 4002220"/>
                  <a:gd name="connsiteY22" fmla="*/ 4010817 h 5473857"/>
                  <a:gd name="connsiteX23" fmla="*/ 36727 w 4002220"/>
                  <a:gd name="connsiteY23" fmla="*/ 45718 h 5473857"/>
                  <a:gd name="connsiteX24" fmla="*/ 4002220 w 4002220"/>
                  <a:gd name="connsiteY24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36727 w 4002220"/>
                  <a:gd name="connsiteY22" fmla="*/ 45718 h 5473857"/>
                  <a:gd name="connsiteX23" fmla="*/ 4002220 w 4002220"/>
                  <a:gd name="connsiteY23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6727 w 4002220"/>
                  <a:gd name="connsiteY21" fmla="*/ 45718 h 5473857"/>
                  <a:gd name="connsiteX22" fmla="*/ 4002220 w 4002220"/>
                  <a:gd name="connsiteY22" fmla="*/ 45718 h 5473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002220" h="5473857">
                    <a:moveTo>
                      <a:pt x="4002220" y="45718"/>
                    </a:moveTo>
                    <a:lnTo>
                      <a:pt x="4002220" y="0"/>
                    </a:lnTo>
                    <a:lnTo>
                      <a:pt x="0" y="3080"/>
                    </a:lnTo>
                    <a:cubicBezTo>
                      <a:pt x="3406" y="1816512"/>
                      <a:pt x="3001" y="3660425"/>
                      <a:pt x="6407" y="5473857"/>
                    </a:cubicBezTo>
                    <a:lnTo>
                      <a:pt x="6661" y="5473857"/>
                    </a:lnTo>
                    <a:lnTo>
                      <a:pt x="32741" y="5473857"/>
                    </a:lnTo>
                    <a:lnTo>
                      <a:pt x="226117" y="5473857"/>
                    </a:lnTo>
                    <a:lnTo>
                      <a:pt x="226117" y="5447523"/>
                    </a:lnTo>
                    <a:lnTo>
                      <a:pt x="32741" y="5447523"/>
                    </a:lnTo>
                    <a:lnTo>
                      <a:pt x="32741" y="5025788"/>
                    </a:lnTo>
                    <a:lnTo>
                      <a:pt x="226116" y="5025788"/>
                    </a:lnTo>
                    <a:lnTo>
                      <a:pt x="226116" y="4999454"/>
                    </a:lnTo>
                    <a:lnTo>
                      <a:pt x="32741" y="4999454"/>
                    </a:lnTo>
                    <a:lnTo>
                      <a:pt x="32741" y="4574417"/>
                    </a:lnTo>
                    <a:lnTo>
                      <a:pt x="226117" y="4574417"/>
                    </a:lnTo>
                    <a:lnTo>
                      <a:pt x="226117" y="4548083"/>
                    </a:lnTo>
                    <a:lnTo>
                      <a:pt x="32741" y="4548083"/>
                    </a:lnTo>
                    <a:lnTo>
                      <a:pt x="32741" y="4414252"/>
                    </a:lnTo>
                    <a:lnTo>
                      <a:pt x="226117" y="4414252"/>
                    </a:lnTo>
                    <a:lnTo>
                      <a:pt x="226117" y="4387918"/>
                    </a:lnTo>
                    <a:lnTo>
                      <a:pt x="32741" y="4387918"/>
                    </a:lnTo>
                    <a:cubicBezTo>
                      <a:pt x="34070" y="2940518"/>
                      <a:pt x="35398" y="1493118"/>
                      <a:pt x="36727" y="45718"/>
                    </a:cubicBezTo>
                    <a:lnTo>
                      <a:pt x="4002220" y="45718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909" name="Orange in meter base"/>
          <p:cNvSpPr/>
          <p:nvPr/>
        </p:nvSpPr>
        <p:spPr>
          <a:xfrm rot="5400000">
            <a:off x="440318" y="3958984"/>
            <a:ext cx="1512804" cy="1117518"/>
          </a:xfrm>
          <a:custGeom>
            <a:avLst/>
            <a:gdLst>
              <a:gd name="connsiteX0" fmla="*/ 0 w 1512804"/>
              <a:gd name="connsiteY0" fmla="*/ 1106205 h 1117518"/>
              <a:gd name="connsiteX1" fmla="*/ 0 w 1512804"/>
              <a:gd name="connsiteY1" fmla="*/ 118653 h 1117518"/>
              <a:gd name="connsiteX2" fmla="*/ 4521 w 1512804"/>
              <a:gd name="connsiteY2" fmla="*/ 118653 h 1117518"/>
              <a:gd name="connsiteX3" fmla="*/ 4521 w 1512804"/>
              <a:gd name="connsiteY3" fmla="*/ 117757 h 1117518"/>
              <a:gd name="connsiteX4" fmla="*/ 150825 w 1512804"/>
              <a:gd name="connsiteY4" fmla="*/ 117757 h 1117518"/>
              <a:gd name="connsiteX5" fmla="*/ 150825 w 1512804"/>
              <a:gd name="connsiteY5" fmla="*/ 144091 h 1117518"/>
              <a:gd name="connsiteX6" fmla="*/ 26334 w 1512804"/>
              <a:gd name="connsiteY6" fmla="*/ 144091 h 1117518"/>
              <a:gd name="connsiteX7" fmla="*/ 26334 w 1512804"/>
              <a:gd name="connsiteY7" fmla="*/ 1091184 h 1117518"/>
              <a:gd name="connsiteX8" fmla="*/ 1337434 w 1512804"/>
              <a:gd name="connsiteY8" fmla="*/ 1091184 h 1117518"/>
              <a:gd name="connsiteX9" fmla="*/ 1337434 w 1512804"/>
              <a:gd name="connsiteY9" fmla="*/ 26334 h 1117518"/>
              <a:gd name="connsiteX10" fmla="*/ 1337239 w 1512804"/>
              <a:gd name="connsiteY10" fmla="*/ 26334 h 1117518"/>
              <a:gd name="connsiteX11" fmla="*/ 1337239 w 1512804"/>
              <a:gd name="connsiteY11" fmla="*/ 0 h 1117518"/>
              <a:gd name="connsiteX12" fmla="*/ 1512804 w 1512804"/>
              <a:gd name="connsiteY12" fmla="*/ 0 h 1117518"/>
              <a:gd name="connsiteX13" fmla="*/ 1512804 w 1512804"/>
              <a:gd name="connsiteY13" fmla="*/ 26334 h 1117518"/>
              <a:gd name="connsiteX14" fmla="*/ 1363768 w 1512804"/>
              <a:gd name="connsiteY14" fmla="*/ 26334 h 1117518"/>
              <a:gd name="connsiteX15" fmla="*/ 1363768 w 1512804"/>
              <a:gd name="connsiteY15" fmla="*/ 1116284 h 1117518"/>
              <a:gd name="connsiteX16" fmla="*/ 1353313 w 1512804"/>
              <a:gd name="connsiteY16" fmla="*/ 1116284 h 1117518"/>
              <a:gd name="connsiteX17" fmla="*/ 1353313 w 1512804"/>
              <a:gd name="connsiteY17" fmla="*/ 1117518 h 1117518"/>
              <a:gd name="connsiteX18" fmla="*/ 1 w 1512804"/>
              <a:gd name="connsiteY18" fmla="*/ 1117518 h 1117518"/>
              <a:gd name="connsiteX19" fmla="*/ 1 w 1512804"/>
              <a:gd name="connsiteY19" fmla="*/ 1106205 h 111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2804" h="1117518">
                <a:moveTo>
                  <a:pt x="0" y="1106205"/>
                </a:moveTo>
                <a:lnTo>
                  <a:pt x="0" y="118653"/>
                </a:lnTo>
                <a:lnTo>
                  <a:pt x="4521" y="118653"/>
                </a:lnTo>
                <a:lnTo>
                  <a:pt x="4521" y="117757"/>
                </a:lnTo>
                <a:lnTo>
                  <a:pt x="150825" y="117757"/>
                </a:lnTo>
                <a:lnTo>
                  <a:pt x="150825" y="144091"/>
                </a:lnTo>
                <a:lnTo>
                  <a:pt x="26334" y="144091"/>
                </a:lnTo>
                <a:lnTo>
                  <a:pt x="26334" y="1091184"/>
                </a:lnTo>
                <a:lnTo>
                  <a:pt x="1337434" y="1091184"/>
                </a:lnTo>
                <a:lnTo>
                  <a:pt x="1337434" y="26334"/>
                </a:lnTo>
                <a:lnTo>
                  <a:pt x="1337239" y="26334"/>
                </a:lnTo>
                <a:lnTo>
                  <a:pt x="1337239" y="0"/>
                </a:lnTo>
                <a:lnTo>
                  <a:pt x="1512804" y="0"/>
                </a:lnTo>
                <a:lnTo>
                  <a:pt x="1512804" y="26334"/>
                </a:lnTo>
                <a:lnTo>
                  <a:pt x="1363768" y="26334"/>
                </a:lnTo>
                <a:lnTo>
                  <a:pt x="1363768" y="1116284"/>
                </a:lnTo>
                <a:lnTo>
                  <a:pt x="1353313" y="1116284"/>
                </a:lnTo>
                <a:lnTo>
                  <a:pt x="1353313" y="1117518"/>
                </a:lnTo>
                <a:lnTo>
                  <a:pt x="1" y="1117518"/>
                </a:lnTo>
                <a:lnTo>
                  <a:pt x="1" y="11062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9" name="Orange at meter base"/>
          <p:cNvGrpSpPr/>
          <p:nvPr/>
        </p:nvGrpSpPr>
        <p:grpSpPr>
          <a:xfrm>
            <a:off x="1736260" y="3897593"/>
            <a:ext cx="5898895" cy="2302803"/>
            <a:chOff x="1736260" y="3897593"/>
            <a:chExt cx="5898895" cy="2302803"/>
          </a:xfrm>
        </p:grpSpPr>
        <p:sp>
          <p:nvSpPr>
            <p:cNvPr id="503" name="Rectangle 502"/>
            <p:cNvSpPr/>
            <p:nvPr/>
          </p:nvSpPr>
          <p:spPr>
            <a:xfrm>
              <a:off x="7399020" y="3897593"/>
              <a:ext cx="228600" cy="3291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1" name="Freeform 1020"/>
            <p:cNvSpPr/>
            <p:nvPr/>
          </p:nvSpPr>
          <p:spPr>
            <a:xfrm>
              <a:off x="1736260" y="3905348"/>
              <a:ext cx="5898895" cy="2295048"/>
            </a:xfrm>
            <a:custGeom>
              <a:avLst/>
              <a:gdLst>
                <a:gd name="connsiteX0" fmla="*/ 5862097 w 5895085"/>
                <a:gd name="connsiteY0" fmla="*/ 0 h 2295048"/>
                <a:gd name="connsiteX1" fmla="*/ 5895014 w 5895085"/>
                <a:gd name="connsiteY1" fmla="*/ 0 h 2295048"/>
                <a:gd name="connsiteX2" fmla="*/ 5895014 w 5895085"/>
                <a:gd name="connsiteY2" fmla="*/ 2262130 h 2295048"/>
                <a:gd name="connsiteX3" fmla="*/ 5895085 w 5895085"/>
                <a:gd name="connsiteY3" fmla="*/ 2262130 h 2295048"/>
                <a:gd name="connsiteX4" fmla="*/ 5895085 w 5895085"/>
                <a:gd name="connsiteY4" fmla="*/ 2295048 h 2295048"/>
                <a:gd name="connsiteX5" fmla="*/ 736 w 5895085"/>
                <a:gd name="connsiteY5" fmla="*/ 2289519 h 2295048"/>
                <a:gd name="connsiteX6" fmla="*/ 736 w 5895085"/>
                <a:gd name="connsiteY6" fmla="*/ 2288682 h 2295048"/>
                <a:gd name="connsiteX7" fmla="*/ 0 w 5895085"/>
                <a:gd name="connsiteY7" fmla="*/ 2288682 h 2295048"/>
                <a:gd name="connsiteX8" fmla="*/ 0 w 5895085"/>
                <a:gd name="connsiteY8" fmla="*/ 1996073 h 2295048"/>
                <a:gd name="connsiteX9" fmla="*/ 26333 w 5895085"/>
                <a:gd name="connsiteY9" fmla="*/ 1996073 h 2295048"/>
                <a:gd name="connsiteX10" fmla="*/ 26333 w 5895085"/>
                <a:gd name="connsiteY10" fmla="*/ 2263185 h 2295048"/>
                <a:gd name="connsiteX11" fmla="*/ 5862097 w 5895085"/>
                <a:gd name="connsiteY11" fmla="*/ 2262136 h 2295048"/>
                <a:gd name="connsiteX0" fmla="*/ 5862097 w 5895085"/>
                <a:gd name="connsiteY0" fmla="*/ 0 h 2295048"/>
                <a:gd name="connsiteX1" fmla="*/ 5895014 w 5895085"/>
                <a:gd name="connsiteY1" fmla="*/ 0 h 2295048"/>
                <a:gd name="connsiteX2" fmla="*/ 5895014 w 5895085"/>
                <a:gd name="connsiteY2" fmla="*/ 2262130 h 2295048"/>
                <a:gd name="connsiteX3" fmla="*/ 5895085 w 5895085"/>
                <a:gd name="connsiteY3" fmla="*/ 2295048 h 2295048"/>
                <a:gd name="connsiteX4" fmla="*/ 736 w 5895085"/>
                <a:gd name="connsiteY4" fmla="*/ 2289519 h 2295048"/>
                <a:gd name="connsiteX5" fmla="*/ 736 w 5895085"/>
                <a:gd name="connsiteY5" fmla="*/ 2288682 h 2295048"/>
                <a:gd name="connsiteX6" fmla="*/ 0 w 5895085"/>
                <a:gd name="connsiteY6" fmla="*/ 2288682 h 2295048"/>
                <a:gd name="connsiteX7" fmla="*/ 0 w 5895085"/>
                <a:gd name="connsiteY7" fmla="*/ 1996073 h 2295048"/>
                <a:gd name="connsiteX8" fmla="*/ 26333 w 5895085"/>
                <a:gd name="connsiteY8" fmla="*/ 1996073 h 2295048"/>
                <a:gd name="connsiteX9" fmla="*/ 26333 w 5895085"/>
                <a:gd name="connsiteY9" fmla="*/ 2263185 h 2295048"/>
                <a:gd name="connsiteX10" fmla="*/ 5862097 w 5895085"/>
                <a:gd name="connsiteY10" fmla="*/ 2262136 h 2295048"/>
                <a:gd name="connsiteX11" fmla="*/ 5862097 w 5895085"/>
                <a:gd name="connsiteY11" fmla="*/ 0 h 2295048"/>
                <a:gd name="connsiteX0" fmla="*/ 5862097 w 5895085"/>
                <a:gd name="connsiteY0" fmla="*/ 0 h 2295048"/>
                <a:gd name="connsiteX1" fmla="*/ 5895014 w 5895085"/>
                <a:gd name="connsiteY1" fmla="*/ 0 h 2295048"/>
                <a:gd name="connsiteX2" fmla="*/ 5895085 w 5895085"/>
                <a:gd name="connsiteY2" fmla="*/ 2295048 h 2295048"/>
                <a:gd name="connsiteX3" fmla="*/ 736 w 5895085"/>
                <a:gd name="connsiteY3" fmla="*/ 2289519 h 2295048"/>
                <a:gd name="connsiteX4" fmla="*/ 736 w 5895085"/>
                <a:gd name="connsiteY4" fmla="*/ 2288682 h 2295048"/>
                <a:gd name="connsiteX5" fmla="*/ 0 w 5895085"/>
                <a:gd name="connsiteY5" fmla="*/ 2288682 h 2295048"/>
                <a:gd name="connsiteX6" fmla="*/ 0 w 5895085"/>
                <a:gd name="connsiteY6" fmla="*/ 1996073 h 2295048"/>
                <a:gd name="connsiteX7" fmla="*/ 26333 w 5895085"/>
                <a:gd name="connsiteY7" fmla="*/ 1996073 h 2295048"/>
                <a:gd name="connsiteX8" fmla="*/ 26333 w 5895085"/>
                <a:gd name="connsiteY8" fmla="*/ 2263185 h 2295048"/>
                <a:gd name="connsiteX9" fmla="*/ 5862097 w 5895085"/>
                <a:gd name="connsiteY9" fmla="*/ 2262136 h 2295048"/>
                <a:gd name="connsiteX10" fmla="*/ 5862097 w 5895085"/>
                <a:gd name="connsiteY10" fmla="*/ 0 h 2295048"/>
                <a:gd name="connsiteX0" fmla="*/ 5862097 w 5895085"/>
                <a:gd name="connsiteY0" fmla="*/ 0 h 2295048"/>
                <a:gd name="connsiteX1" fmla="*/ 5895014 w 5895085"/>
                <a:gd name="connsiteY1" fmla="*/ 0 h 2295048"/>
                <a:gd name="connsiteX2" fmla="*/ 5895085 w 5895085"/>
                <a:gd name="connsiteY2" fmla="*/ 2295048 h 2295048"/>
                <a:gd name="connsiteX3" fmla="*/ 736 w 5895085"/>
                <a:gd name="connsiteY3" fmla="*/ 2289519 h 2295048"/>
                <a:gd name="connsiteX4" fmla="*/ 736 w 5895085"/>
                <a:gd name="connsiteY4" fmla="*/ 2288682 h 2295048"/>
                <a:gd name="connsiteX5" fmla="*/ 0 w 5895085"/>
                <a:gd name="connsiteY5" fmla="*/ 2288682 h 2295048"/>
                <a:gd name="connsiteX6" fmla="*/ 0 w 5895085"/>
                <a:gd name="connsiteY6" fmla="*/ 1996073 h 2295048"/>
                <a:gd name="connsiteX7" fmla="*/ 26333 w 5895085"/>
                <a:gd name="connsiteY7" fmla="*/ 1996073 h 2295048"/>
                <a:gd name="connsiteX8" fmla="*/ 26333 w 5895085"/>
                <a:gd name="connsiteY8" fmla="*/ 2263185 h 2295048"/>
                <a:gd name="connsiteX9" fmla="*/ 5858287 w 5895085"/>
                <a:gd name="connsiteY9" fmla="*/ 2246896 h 2295048"/>
                <a:gd name="connsiteX10" fmla="*/ 5862097 w 5895085"/>
                <a:gd name="connsiteY10" fmla="*/ 0 h 2295048"/>
                <a:gd name="connsiteX0" fmla="*/ 5862097 w 5895014"/>
                <a:gd name="connsiteY0" fmla="*/ 0 h 2302668"/>
                <a:gd name="connsiteX1" fmla="*/ 5895014 w 5895014"/>
                <a:gd name="connsiteY1" fmla="*/ 0 h 2302668"/>
                <a:gd name="connsiteX2" fmla="*/ 5879845 w 5895014"/>
                <a:gd name="connsiteY2" fmla="*/ 2302668 h 2302668"/>
                <a:gd name="connsiteX3" fmla="*/ 736 w 5895014"/>
                <a:gd name="connsiteY3" fmla="*/ 2289519 h 2302668"/>
                <a:gd name="connsiteX4" fmla="*/ 736 w 5895014"/>
                <a:gd name="connsiteY4" fmla="*/ 2288682 h 2302668"/>
                <a:gd name="connsiteX5" fmla="*/ 0 w 5895014"/>
                <a:gd name="connsiteY5" fmla="*/ 2288682 h 2302668"/>
                <a:gd name="connsiteX6" fmla="*/ 0 w 5895014"/>
                <a:gd name="connsiteY6" fmla="*/ 1996073 h 2302668"/>
                <a:gd name="connsiteX7" fmla="*/ 26333 w 5895014"/>
                <a:gd name="connsiteY7" fmla="*/ 1996073 h 2302668"/>
                <a:gd name="connsiteX8" fmla="*/ 26333 w 5895014"/>
                <a:gd name="connsiteY8" fmla="*/ 2263185 h 2302668"/>
                <a:gd name="connsiteX9" fmla="*/ 5858287 w 5895014"/>
                <a:gd name="connsiteY9" fmla="*/ 2246896 h 2302668"/>
                <a:gd name="connsiteX10" fmla="*/ 5862097 w 5895014"/>
                <a:gd name="connsiteY10" fmla="*/ 0 h 2302668"/>
                <a:gd name="connsiteX0" fmla="*/ 5862097 w 5898895"/>
                <a:gd name="connsiteY0" fmla="*/ 0 h 2295048"/>
                <a:gd name="connsiteX1" fmla="*/ 5895014 w 5898895"/>
                <a:gd name="connsiteY1" fmla="*/ 0 h 2295048"/>
                <a:gd name="connsiteX2" fmla="*/ 5898895 w 5898895"/>
                <a:gd name="connsiteY2" fmla="*/ 2295048 h 2295048"/>
                <a:gd name="connsiteX3" fmla="*/ 736 w 5898895"/>
                <a:gd name="connsiteY3" fmla="*/ 2289519 h 2295048"/>
                <a:gd name="connsiteX4" fmla="*/ 736 w 5898895"/>
                <a:gd name="connsiteY4" fmla="*/ 2288682 h 2295048"/>
                <a:gd name="connsiteX5" fmla="*/ 0 w 5898895"/>
                <a:gd name="connsiteY5" fmla="*/ 2288682 h 2295048"/>
                <a:gd name="connsiteX6" fmla="*/ 0 w 5898895"/>
                <a:gd name="connsiteY6" fmla="*/ 1996073 h 2295048"/>
                <a:gd name="connsiteX7" fmla="*/ 26333 w 5898895"/>
                <a:gd name="connsiteY7" fmla="*/ 1996073 h 2295048"/>
                <a:gd name="connsiteX8" fmla="*/ 26333 w 5898895"/>
                <a:gd name="connsiteY8" fmla="*/ 2263185 h 2295048"/>
                <a:gd name="connsiteX9" fmla="*/ 5858287 w 5898895"/>
                <a:gd name="connsiteY9" fmla="*/ 2246896 h 2295048"/>
                <a:gd name="connsiteX10" fmla="*/ 5862097 w 5898895"/>
                <a:gd name="connsiteY10" fmla="*/ 0 h 2295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898895" h="2295048">
                  <a:moveTo>
                    <a:pt x="5862097" y="0"/>
                  </a:moveTo>
                  <a:lnTo>
                    <a:pt x="5895014" y="0"/>
                  </a:lnTo>
                  <a:cubicBezTo>
                    <a:pt x="5895038" y="765016"/>
                    <a:pt x="5898871" y="1530032"/>
                    <a:pt x="5898895" y="2295048"/>
                  </a:cubicBezTo>
                  <a:lnTo>
                    <a:pt x="736" y="2289519"/>
                  </a:lnTo>
                  <a:lnTo>
                    <a:pt x="736" y="2288682"/>
                  </a:lnTo>
                  <a:lnTo>
                    <a:pt x="0" y="2288682"/>
                  </a:lnTo>
                  <a:lnTo>
                    <a:pt x="0" y="1996073"/>
                  </a:lnTo>
                  <a:lnTo>
                    <a:pt x="26333" y="1996073"/>
                  </a:lnTo>
                  <a:lnTo>
                    <a:pt x="26333" y="2263185"/>
                  </a:lnTo>
                  <a:lnTo>
                    <a:pt x="5858287" y="2246896"/>
                  </a:lnTo>
                  <a:lnTo>
                    <a:pt x="5862097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0" name="Stripped in meter base"/>
          <p:cNvGrpSpPr/>
          <p:nvPr/>
        </p:nvGrpSpPr>
        <p:grpSpPr>
          <a:xfrm>
            <a:off x="583447" y="3842081"/>
            <a:ext cx="728855" cy="1432063"/>
            <a:chOff x="583447" y="3842081"/>
            <a:chExt cx="728855" cy="1432063"/>
          </a:xfrm>
        </p:grpSpPr>
        <p:grpSp>
          <p:nvGrpSpPr>
            <p:cNvPr id="72" name="Group 71"/>
            <p:cNvGrpSpPr/>
            <p:nvPr/>
          </p:nvGrpSpPr>
          <p:grpSpPr>
            <a:xfrm>
              <a:off x="583447" y="3843775"/>
              <a:ext cx="728855" cy="1430369"/>
              <a:chOff x="583447" y="3843775"/>
              <a:chExt cx="728855" cy="1430369"/>
            </a:xfrm>
          </p:grpSpPr>
          <p:sp>
            <p:nvSpPr>
              <p:cNvPr id="767" name="Rectangle 766"/>
              <p:cNvSpPr/>
              <p:nvPr/>
            </p:nvSpPr>
            <p:spPr>
              <a:xfrm rot="10800000" flipH="1">
                <a:off x="1283041" y="5054688"/>
                <a:ext cx="29261" cy="2194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Rectangle 775"/>
              <p:cNvSpPr/>
              <p:nvPr/>
            </p:nvSpPr>
            <p:spPr>
              <a:xfrm rot="5400000">
                <a:off x="1180818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Rectangle 776"/>
              <p:cNvSpPr/>
              <p:nvPr/>
            </p:nvSpPr>
            <p:spPr>
              <a:xfrm rot="5400000">
                <a:off x="948510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Rectangle 777"/>
              <p:cNvSpPr/>
              <p:nvPr/>
            </p:nvSpPr>
            <p:spPr>
              <a:xfrm rot="5400000">
                <a:off x="716993" y="4947701"/>
                <a:ext cx="29261" cy="231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Rectangle 772"/>
              <p:cNvSpPr/>
              <p:nvPr/>
            </p:nvSpPr>
            <p:spPr>
              <a:xfrm rot="10800000">
                <a:off x="584249" y="4836260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Rectangle 773"/>
              <p:cNvSpPr/>
              <p:nvPr/>
            </p:nvSpPr>
            <p:spPr>
              <a:xfrm rot="10800000">
                <a:off x="584249" y="4594939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Rectangle 774"/>
              <p:cNvSpPr/>
              <p:nvPr/>
            </p:nvSpPr>
            <p:spPr>
              <a:xfrm rot="10800000">
                <a:off x="584249" y="4351269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Rectangle 770"/>
              <p:cNvSpPr/>
              <p:nvPr/>
            </p:nvSpPr>
            <p:spPr>
              <a:xfrm rot="10800000">
                <a:off x="583535" y="4111478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Rectangle 771"/>
              <p:cNvSpPr/>
              <p:nvPr/>
            </p:nvSpPr>
            <p:spPr>
              <a:xfrm rot="10800000">
                <a:off x="583535" y="3870157"/>
                <a:ext cx="29261" cy="2409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Rectangle 763"/>
              <p:cNvSpPr/>
              <p:nvPr/>
            </p:nvSpPr>
            <p:spPr>
              <a:xfrm rot="16200000">
                <a:off x="684473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Rectangle 764"/>
              <p:cNvSpPr/>
              <p:nvPr/>
            </p:nvSpPr>
            <p:spPr>
              <a:xfrm rot="16200000">
                <a:off x="1146354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Rectangle 765"/>
              <p:cNvSpPr/>
              <p:nvPr/>
            </p:nvSpPr>
            <p:spPr>
              <a:xfrm rot="16200000">
                <a:off x="913335" y="3742749"/>
                <a:ext cx="29261" cy="2313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9" name="Rectangle 638"/>
            <p:cNvSpPr/>
            <p:nvPr/>
          </p:nvSpPr>
          <p:spPr>
            <a:xfrm rot="16200000">
              <a:off x="1248412" y="3865490"/>
              <a:ext cx="73152" cy="263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9" name="Stripped at meter base"/>
          <p:cNvGrpSpPr/>
          <p:nvPr/>
        </p:nvGrpSpPr>
        <p:grpSpPr>
          <a:xfrm>
            <a:off x="1273115" y="2833621"/>
            <a:ext cx="6477908" cy="3556039"/>
            <a:chOff x="1273115" y="2833621"/>
            <a:chExt cx="6477908" cy="3556039"/>
          </a:xfrm>
        </p:grpSpPr>
        <p:grpSp>
          <p:nvGrpSpPr>
            <p:cNvPr id="980" name="Group 979"/>
            <p:cNvGrpSpPr/>
            <p:nvPr/>
          </p:nvGrpSpPr>
          <p:grpSpPr>
            <a:xfrm>
              <a:off x="1273115" y="5901421"/>
              <a:ext cx="1321808" cy="469350"/>
              <a:chOff x="1273115" y="5901421"/>
              <a:chExt cx="1321808" cy="469350"/>
            </a:xfrm>
          </p:grpSpPr>
          <p:sp>
            <p:nvSpPr>
              <p:cNvPr id="890" name="Rectangle 889"/>
              <p:cNvSpPr/>
              <p:nvPr/>
            </p:nvSpPr>
            <p:spPr>
              <a:xfrm rot="10800000" flipH="1">
                <a:off x="1276719" y="5901421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1" name="Rectangle 890"/>
              <p:cNvSpPr/>
              <p:nvPr/>
            </p:nvSpPr>
            <p:spPr>
              <a:xfrm rot="5400000">
                <a:off x="1477940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2" name="Rectangle 891"/>
              <p:cNvSpPr/>
              <p:nvPr/>
            </p:nvSpPr>
            <p:spPr>
              <a:xfrm rot="5400000">
                <a:off x="1919637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3" name="Rectangle 892"/>
              <p:cNvSpPr/>
              <p:nvPr/>
            </p:nvSpPr>
            <p:spPr>
              <a:xfrm rot="5400000">
                <a:off x="2360836" y="6136685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>
              <a:off x="2595238" y="6341511"/>
              <a:ext cx="4398623" cy="29261"/>
              <a:chOff x="2595238" y="6341511"/>
              <a:chExt cx="4398623" cy="29261"/>
            </a:xfrm>
          </p:grpSpPr>
          <p:grpSp>
            <p:nvGrpSpPr>
              <p:cNvPr id="196" name="Group 195"/>
              <p:cNvGrpSpPr/>
              <p:nvPr/>
            </p:nvGrpSpPr>
            <p:grpSpPr>
              <a:xfrm>
                <a:off x="2595238" y="6341511"/>
                <a:ext cx="2196475" cy="29261"/>
                <a:chOff x="2595238" y="6341511"/>
                <a:chExt cx="2196475" cy="29261"/>
              </a:xfrm>
            </p:grpSpPr>
            <p:sp>
              <p:nvSpPr>
                <p:cNvPr id="1023" name="Rectangle 1022"/>
                <p:cNvSpPr/>
                <p:nvPr/>
              </p:nvSpPr>
              <p:spPr>
                <a:xfrm rot="5400000">
                  <a:off x="2800063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4" name="Rectangle 1023"/>
                <p:cNvSpPr/>
                <p:nvPr/>
              </p:nvSpPr>
              <p:spPr>
                <a:xfrm rot="5400000">
                  <a:off x="323758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5" name="Rectangle 1024"/>
                <p:cNvSpPr/>
                <p:nvPr/>
              </p:nvSpPr>
              <p:spPr>
                <a:xfrm rot="5400000">
                  <a:off x="3678467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6" name="Rectangle 1025"/>
                <p:cNvSpPr/>
                <p:nvPr/>
              </p:nvSpPr>
              <p:spPr>
                <a:xfrm rot="5400000">
                  <a:off x="411737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7" name="Rectangle 1026"/>
                <p:cNvSpPr/>
                <p:nvPr/>
              </p:nvSpPr>
              <p:spPr>
                <a:xfrm rot="5400000">
                  <a:off x="4557626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8" name="Group 1027"/>
              <p:cNvGrpSpPr/>
              <p:nvPr/>
            </p:nvGrpSpPr>
            <p:grpSpPr>
              <a:xfrm>
                <a:off x="4797386" y="6341511"/>
                <a:ext cx="2196475" cy="29261"/>
                <a:chOff x="2595238" y="6341511"/>
                <a:chExt cx="2196475" cy="29261"/>
              </a:xfrm>
            </p:grpSpPr>
            <p:sp>
              <p:nvSpPr>
                <p:cNvPr id="1029" name="Rectangle 1028"/>
                <p:cNvSpPr/>
                <p:nvPr/>
              </p:nvSpPr>
              <p:spPr>
                <a:xfrm rot="5400000">
                  <a:off x="2800063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0" name="Rectangle 1029"/>
                <p:cNvSpPr/>
                <p:nvPr/>
              </p:nvSpPr>
              <p:spPr>
                <a:xfrm rot="5400000">
                  <a:off x="323758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1" name="Rectangle 1030"/>
                <p:cNvSpPr/>
                <p:nvPr/>
              </p:nvSpPr>
              <p:spPr>
                <a:xfrm rot="5400000">
                  <a:off x="3678467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2" name="Rectangle 1031"/>
                <p:cNvSpPr/>
                <p:nvPr/>
              </p:nvSpPr>
              <p:spPr>
                <a:xfrm rot="5400000">
                  <a:off x="4117379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3" name="Rectangle 1032"/>
                <p:cNvSpPr/>
                <p:nvPr/>
              </p:nvSpPr>
              <p:spPr>
                <a:xfrm rot="5400000">
                  <a:off x="4557626" y="6136686"/>
                  <a:ext cx="29261" cy="43891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035" name="Rectangle 1034"/>
            <p:cNvSpPr/>
            <p:nvPr/>
          </p:nvSpPr>
          <p:spPr>
            <a:xfrm rot="5400000">
              <a:off x="7203856" y="6134673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6" name="Rectangle 1035"/>
            <p:cNvSpPr/>
            <p:nvPr/>
          </p:nvSpPr>
          <p:spPr>
            <a:xfrm rot="5400000">
              <a:off x="7548737" y="6190146"/>
              <a:ext cx="60662" cy="338365"/>
            </a:xfrm>
            <a:prstGeom prst="rect">
              <a:avLst/>
            </a:prstGeom>
            <a:blipFill>
              <a:blip r:embed="rId3"/>
              <a:srcRect/>
              <a:stretch>
                <a:fillRect l="11779" t="-38422" r="32323" b="8705"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7720499" y="5045067"/>
              <a:ext cx="29261" cy="1319751"/>
              <a:chOff x="7720499" y="5045067"/>
              <a:chExt cx="29261" cy="1319751"/>
            </a:xfrm>
          </p:grpSpPr>
          <p:sp>
            <p:nvSpPr>
              <p:cNvPr id="1034" name="Rectangle 1033"/>
              <p:cNvSpPr/>
              <p:nvPr/>
            </p:nvSpPr>
            <p:spPr>
              <a:xfrm rot="10800000" flipV="1">
                <a:off x="7720499" y="5925906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7" name="Rectangle 1036"/>
              <p:cNvSpPr/>
              <p:nvPr/>
            </p:nvSpPr>
            <p:spPr>
              <a:xfrm rot="10800000" flipV="1">
                <a:off x="7720499" y="5486994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8" name="Rectangle 1037"/>
              <p:cNvSpPr/>
              <p:nvPr/>
            </p:nvSpPr>
            <p:spPr>
              <a:xfrm rot="10800000" flipV="1">
                <a:off x="7720499" y="5045067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39" name="Group 1038"/>
            <p:cNvGrpSpPr/>
            <p:nvPr/>
          </p:nvGrpSpPr>
          <p:grpSpPr>
            <a:xfrm>
              <a:off x="7719640" y="3723126"/>
              <a:ext cx="29261" cy="1319751"/>
              <a:chOff x="7720499" y="5045067"/>
              <a:chExt cx="29261" cy="1319751"/>
            </a:xfrm>
          </p:grpSpPr>
          <p:sp>
            <p:nvSpPr>
              <p:cNvPr id="1040" name="Rectangle 1039"/>
              <p:cNvSpPr/>
              <p:nvPr/>
            </p:nvSpPr>
            <p:spPr>
              <a:xfrm rot="10800000" flipV="1">
                <a:off x="7720499" y="5925906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1" name="Rectangle 1040"/>
              <p:cNvSpPr/>
              <p:nvPr/>
            </p:nvSpPr>
            <p:spPr>
              <a:xfrm rot="10800000" flipV="1">
                <a:off x="7720499" y="5486994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2" name="Rectangle 1041"/>
              <p:cNvSpPr/>
              <p:nvPr/>
            </p:nvSpPr>
            <p:spPr>
              <a:xfrm rot="10800000" flipV="1">
                <a:off x="7720499" y="5045067"/>
                <a:ext cx="29261" cy="438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4" name="Rectangle 1043"/>
            <p:cNvSpPr/>
            <p:nvPr/>
          </p:nvSpPr>
          <p:spPr>
            <a:xfrm rot="5400000" flipH="1" flipV="1">
              <a:off x="7545283" y="2673601"/>
              <a:ext cx="45719" cy="365760"/>
            </a:xfrm>
            <a:prstGeom prst="rect">
              <a:avLst/>
            </a:prstGeom>
            <a:blipFill>
              <a:blip r:embed="rId3"/>
              <a:srcRect/>
              <a:stretch>
                <a:fillRect l="35994" t="-16410" r="13"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Rectangle 1044"/>
            <p:cNvSpPr/>
            <p:nvPr/>
          </p:nvSpPr>
          <p:spPr>
            <a:xfrm rot="10800000" flipV="1">
              <a:off x="7719177" y="2836724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Rectangle 1045"/>
            <p:cNvSpPr/>
            <p:nvPr/>
          </p:nvSpPr>
          <p:spPr>
            <a:xfrm rot="10800000" flipV="1">
              <a:off x="7720819" y="3279010"/>
              <a:ext cx="29261" cy="438912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7" name="Ground at meter base"/>
          <p:cNvGrpSpPr/>
          <p:nvPr/>
        </p:nvGrpSpPr>
        <p:grpSpPr>
          <a:xfrm>
            <a:off x="172866" y="6425401"/>
            <a:ext cx="432369" cy="252067"/>
            <a:chOff x="209659" y="2441118"/>
            <a:chExt cx="432369" cy="252067"/>
          </a:xfrm>
        </p:grpSpPr>
        <p:sp>
          <p:nvSpPr>
            <p:cNvPr id="1048" name="Rounded Rectangle 1032"/>
            <p:cNvSpPr/>
            <p:nvPr/>
          </p:nvSpPr>
          <p:spPr>
            <a:xfrm>
              <a:off x="251256" y="2441118"/>
              <a:ext cx="390772" cy="159232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356299 h 1356299"/>
                <a:gd name="connsiteX1" fmla="*/ 97017 w 239948"/>
                <a:gd name="connsiteY1" fmla="*/ 25453 h 1356299"/>
                <a:gd name="connsiteX2" fmla="*/ 217252 w 239948"/>
                <a:gd name="connsiteY2" fmla="*/ 248690 h 1356299"/>
                <a:gd name="connsiteX3" fmla="*/ 239948 w 239948"/>
                <a:gd name="connsiteY3" fmla="*/ 248690 h 1356299"/>
                <a:gd name="connsiteX0" fmla="*/ 0 w 239948"/>
                <a:gd name="connsiteY0" fmla="*/ 1107609 h 1107609"/>
                <a:gd name="connsiteX1" fmla="*/ 81494 w 239948"/>
                <a:gd name="connsiteY1" fmla="*/ 143833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256527 h 1256527"/>
                <a:gd name="connsiteX1" fmla="*/ 81494 w 239948"/>
                <a:gd name="connsiteY1" fmla="*/ 292751 h 1256527"/>
                <a:gd name="connsiteX2" fmla="*/ 217252 w 239948"/>
                <a:gd name="connsiteY2" fmla="*/ 148918 h 1256527"/>
                <a:gd name="connsiteX3" fmla="*/ 239948 w 239948"/>
                <a:gd name="connsiteY3" fmla="*/ 148918 h 1256527"/>
                <a:gd name="connsiteX0" fmla="*/ 0 w 239948"/>
                <a:gd name="connsiteY0" fmla="*/ 1594391 h 1594391"/>
                <a:gd name="connsiteX1" fmla="*/ 65971 w 239948"/>
                <a:gd name="connsiteY1" fmla="*/ 190129 h 1594391"/>
                <a:gd name="connsiteX2" fmla="*/ 217252 w 239948"/>
                <a:gd name="connsiteY2" fmla="*/ 486782 h 1594391"/>
                <a:gd name="connsiteX3" fmla="*/ 239948 w 239948"/>
                <a:gd name="connsiteY3" fmla="*/ 486782 h 1594391"/>
                <a:gd name="connsiteX0" fmla="*/ 0 w 239948"/>
                <a:gd name="connsiteY0" fmla="*/ 1450847 h 1450847"/>
                <a:gd name="connsiteX1" fmla="*/ 65971 w 239948"/>
                <a:gd name="connsiteY1" fmla="*/ 46585 h 1450847"/>
                <a:gd name="connsiteX2" fmla="*/ 239948 w 239948"/>
                <a:gd name="connsiteY2" fmla="*/ 343238 h 1450847"/>
                <a:gd name="connsiteX0" fmla="*/ 0 w 239948"/>
                <a:gd name="connsiteY0" fmla="*/ 1918947 h 1918947"/>
                <a:gd name="connsiteX1" fmla="*/ 65971 w 239948"/>
                <a:gd name="connsiteY1" fmla="*/ 74199 h 1918947"/>
                <a:gd name="connsiteX2" fmla="*/ 239948 w 239948"/>
                <a:gd name="connsiteY2" fmla="*/ 370852 h 1918947"/>
                <a:gd name="connsiteX0" fmla="*/ 95 w 240043"/>
                <a:gd name="connsiteY0" fmla="*/ 1918947 h 1918947"/>
                <a:gd name="connsiteX1" fmla="*/ 66066 w 240043"/>
                <a:gd name="connsiteY1" fmla="*/ 74199 h 1918947"/>
                <a:gd name="connsiteX2" fmla="*/ 240043 w 240043"/>
                <a:gd name="connsiteY2" fmla="*/ 370852 h 1918947"/>
                <a:gd name="connsiteX0" fmla="*/ 109 w 240057"/>
                <a:gd name="connsiteY0" fmla="*/ 1823030 h 1823030"/>
                <a:gd name="connsiteX1" fmla="*/ 62199 w 240057"/>
                <a:gd name="connsiteY1" fmla="*/ 88400 h 1823030"/>
                <a:gd name="connsiteX2" fmla="*/ 240057 w 240057"/>
                <a:gd name="connsiteY2" fmla="*/ 274935 h 1823030"/>
                <a:gd name="connsiteX0" fmla="*/ 58638 w 188440"/>
                <a:gd name="connsiteY0" fmla="*/ 5711013 h 5711013"/>
                <a:gd name="connsiteX1" fmla="*/ 10582 w 188440"/>
                <a:gd name="connsiteY1" fmla="*/ 88404 h 5711013"/>
                <a:gd name="connsiteX2" fmla="*/ 188440 w 188440"/>
                <a:gd name="connsiteY2" fmla="*/ 274939 h 5711013"/>
                <a:gd name="connsiteX0" fmla="*/ 88054 w 217856"/>
                <a:gd name="connsiteY0" fmla="*/ 5711013 h 5711013"/>
                <a:gd name="connsiteX1" fmla="*/ 39998 w 217856"/>
                <a:gd name="connsiteY1" fmla="*/ 88404 h 5711013"/>
                <a:gd name="connsiteX2" fmla="*/ 217856 w 217856"/>
                <a:gd name="connsiteY2" fmla="*/ 274939 h 5711013"/>
                <a:gd name="connsiteX0" fmla="*/ 88054 w 217856"/>
                <a:gd name="connsiteY0" fmla="*/ 6017927 h 6017927"/>
                <a:gd name="connsiteX1" fmla="*/ 39998 w 217856"/>
                <a:gd name="connsiteY1" fmla="*/ 395318 h 6017927"/>
                <a:gd name="connsiteX2" fmla="*/ 217856 w 217856"/>
                <a:gd name="connsiteY2" fmla="*/ 581853 h 6017927"/>
                <a:gd name="connsiteX0" fmla="*/ 57436 w 187238"/>
                <a:gd name="connsiteY0" fmla="*/ 5442209 h 5442209"/>
                <a:gd name="connsiteX1" fmla="*/ 47692 w 187238"/>
                <a:gd name="connsiteY1" fmla="*/ 1308612 h 5442209"/>
                <a:gd name="connsiteX2" fmla="*/ 187238 w 187238"/>
                <a:gd name="connsiteY2" fmla="*/ 6135 h 5442209"/>
                <a:gd name="connsiteX0" fmla="*/ 31979 w 161781"/>
                <a:gd name="connsiteY0" fmla="*/ 5442209 h 5442209"/>
                <a:gd name="connsiteX1" fmla="*/ 22235 w 161781"/>
                <a:gd name="connsiteY1" fmla="*/ 1308612 h 5442209"/>
                <a:gd name="connsiteX2" fmla="*/ 161781 w 161781"/>
                <a:gd name="connsiteY2" fmla="*/ 6135 h 5442209"/>
                <a:gd name="connsiteX0" fmla="*/ 31979 w 161781"/>
                <a:gd name="connsiteY0" fmla="*/ 5451193 h 5451193"/>
                <a:gd name="connsiteX1" fmla="*/ 22235 w 161781"/>
                <a:gd name="connsiteY1" fmla="*/ 1317596 h 5451193"/>
                <a:gd name="connsiteX2" fmla="*/ 161781 w 161781"/>
                <a:gd name="connsiteY2" fmla="*/ 15119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36073 h 5436073"/>
                <a:gd name="connsiteX1" fmla="*/ 22235 w 190515"/>
                <a:gd name="connsiteY1" fmla="*/ 1302476 h 5436073"/>
                <a:gd name="connsiteX2" fmla="*/ 190515 w 190515"/>
                <a:gd name="connsiteY2" fmla="*/ 0 h 5436073"/>
                <a:gd name="connsiteX0" fmla="*/ 74493 w 233029"/>
                <a:gd name="connsiteY0" fmla="*/ 5436073 h 5436073"/>
                <a:gd name="connsiteX1" fmla="*/ 14866 w 233029"/>
                <a:gd name="connsiteY1" fmla="*/ 1355018 h 5436073"/>
                <a:gd name="connsiteX2" fmla="*/ 233029 w 233029"/>
                <a:gd name="connsiteY2" fmla="*/ 0 h 5436073"/>
                <a:gd name="connsiteX0" fmla="*/ 80070 w 238606"/>
                <a:gd name="connsiteY0" fmla="*/ 5436073 h 5436073"/>
                <a:gd name="connsiteX1" fmla="*/ 20443 w 238606"/>
                <a:gd name="connsiteY1" fmla="*/ 1355018 h 5436073"/>
                <a:gd name="connsiteX2" fmla="*/ 238606 w 238606"/>
                <a:gd name="connsiteY2" fmla="*/ 0 h 5436073"/>
                <a:gd name="connsiteX0" fmla="*/ 67336 w 225872"/>
                <a:gd name="connsiteY0" fmla="*/ 5529697 h 5529697"/>
                <a:gd name="connsiteX1" fmla="*/ 22309 w 225872"/>
                <a:gd name="connsiteY1" fmla="*/ 765618 h 5529697"/>
                <a:gd name="connsiteX2" fmla="*/ 225872 w 225872"/>
                <a:gd name="connsiteY2" fmla="*/ 93624 h 5529697"/>
                <a:gd name="connsiteX0" fmla="*/ 54361 w 212897"/>
                <a:gd name="connsiteY0" fmla="*/ 5436073 h 5436073"/>
                <a:gd name="connsiteX1" fmla="*/ 9334 w 212897"/>
                <a:gd name="connsiteY1" fmla="*/ 671994 h 5436073"/>
                <a:gd name="connsiteX2" fmla="*/ 212897 w 212897"/>
                <a:gd name="connsiteY2" fmla="*/ 0 h 5436073"/>
                <a:gd name="connsiteX0" fmla="*/ 33904 w 192440"/>
                <a:gd name="connsiteY0" fmla="*/ 5436073 h 5436073"/>
                <a:gd name="connsiteX1" fmla="*/ 11994 w 192440"/>
                <a:gd name="connsiteY1" fmla="*/ 671994 h 5436073"/>
                <a:gd name="connsiteX2" fmla="*/ 192440 w 192440"/>
                <a:gd name="connsiteY2" fmla="*/ 0 h 5436073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8309 w 177112"/>
                <a:gd name="connsiteY0" fmla="*/ 5583186 h 5583186"/>
                <a:gd name="connsiteX1" fmla="*/ 7615 w 177112"/>
                <a:gd name="connsiteY1" fmla="*/ 1628227 h 5583186"/>
                <a:gd name="connsiteX2" fmla="*/ 177112 w 177112"/>
                <a:gd name="connsiteY2" fmla="*/ 0 h 5583186"/>
                <a:gd name="connsiteX0" fmla="*/ 22865 w 171668"/>
                <a:gd name="connsiteY0" fmla="*/ 5583186 h 5583186"/>
                <a:gd name="connsiteX1" fmla="*/ 2171 w 171668"/>
                <a:gd name="connsiteY1" fmla="*/ 1628227 h 5583186"/>
                <a:gd name="connsiteX2" fmla="*/ 171668 w 171668"/>
                <a:gd name="connsiteY2" fmla="*/ 0 h 5583186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3517 w 173537"/>
                <a:gd name="connsiteY0" fmla="*/ 4900162 h 4900162"/>
                <a:gd name="connsiteX1" fmla="*/ 4040 w 173537"/>
                <a:gd name="connsiteY1" fmla="*/ 1628227 h 4900162"/>
                <a:gd name="connsiteX2" fmla="*/ 173537 w 173537"/>
                <a:gd name="connsiteY2" fmla="*/ 0 h 4900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537" h="4900162">
                  <a:moveTo>
                    <a:pt x="23517" y="4900162"/>
                  </a:moveTo>
                  <a:cubicBezTo>
                    <a:pt x="21577" y="4211833"/>
                    <a:pt x="-11230" y="2507967"/>
                    <a:pt x="4040" y="1628227"/>
                  </a:cubicBezTo>
                  <a:cubicBezTo>
                    <a:pt x="19310" y="748487"/>
                    <a:pt x="35170" y="411057"/>
                    <a:pt x="17353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Isosceles Triangle 1048"/>
            <p:cNvSpPr/>
            <p:nvPr/>
          </p:nvSpPr>
          <p:spPr>
            <a:xfrm flipV="1">
              <a:off x="209659" y="2540683"/>
              <a:ext cx="126321" cy="152502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6" name="Form 9S Meter"/>
          <p:cNvGrpSpPr/>
          <p:nvPr/>
        </p:nvGrpSpPr>
        <p:grpSpPr>
          <a:xfrm>
            <a:off x="4347611" y="443844"/>
            <a:ext cx="1828800" cy="1828800"/>
            <a:chOff x="3810000" y="7010400"/>
            <a:chExt cx="1828800" cy="1828800"/>
          </a:xfrm>
        </p:grpSpPr>
        <p:sp>
          <p:nvSpPr>
            <p:cNvPr id="527" name="Oval 526"/>
            <p:cNvSpPr/>
            <p:nvPr/>
          </p:nvSpPr>
          <p:spPr>
            <a:xfrm>
              <a:off x="3810000" y="7010400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36"/>
            <p:cNvSpPr/>
            <p:nvPr/>
          </p:nvSpPr>
          <p:spPr>
            <a:xfrm>
              <a:off x="4243722" y="753383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412370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0" name="Rectangle 36"/>
            <p:cNvSpPr/>
            <p:nvPr/>
          </p:nvSpPr>
          <p:spPr>
            <a:xfrm flipV="1">
              <a:off x="4243722" y="8013447"/>
              <a:ext cx="106245" cy="30241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4202561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ectangle 36"/>
            <p:cNvSpPr/>
            <p:nvPr/>
          </p:nvSpPr>
          <p:spPr>
            <a:xfrm flipH="1">
              <a:off x="4841363" y="7533870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Freeform 532"/>
            <p:cNvSpPr/>
            <p:nvPr/>
          </p:nvSpPr>
          <p:spPr>
            <a:xfrm>
              <a:off x="482677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36"/>
            <p:cNvSpPr/>
            <p:nvPr/>
          </p:nvSpPr>
          <p:spPr>
            <a:xfrm flipH="1" flipV="1">
              <a:off x="4841363" y="8009545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ectangle 36"/>
            <p:cNvSpPr/>
            <p:nvPr/>
          </p:nvSpPr>
          <p:spPr>
            <a:xfrm flipH="1">
              <a:off x="5253634" y="752871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Freeform 535"/>
            <p:cNvSpPr/>
            <p:nvPr/>
          </p:nvSpPr>
          <p:spPr>
            <a:xfrm>
              <a:off x="5130908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ectangle 36"/>
            <p:cNvSpPr/>
            <p:nvPr/>
          </p:nvSpPr>
          <p:spPr>
            <a:xfrm flipH="1" flipV="1">
              <a:off x="5253634" y="800954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5158685" y="739306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4205283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4752464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5161407" y="818554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Plus 541"/>
            <p:cNvSpPr/>
            <p:nvPr/>
          </p:nvSpPr>
          <p:spPr>
            <a:xfrm>
              <a:off x="4084227" y="768576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4038600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Rectangle 36"/>
            <p:cNvSpPr/>
            <p:nvPr/>
          </p:nvSpPr>
          <p:spPr>
            <a:xfrm flipV="1">
              <a:off x="3985445" y="7662070"/>
              <a:ext cx="106245" cy="41787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Rectangle 36"/>
            <p:cNvSpPr/>
            <p:nvPr/>
          </p:nvSpPr>
          <p:spPr>
            <a:xfrm rot="16200000" flipH="1" flipV="1">
              <a:off x="4088985" y="7563846"/>
              <a:ext cx="187917" cy="39499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Freeform 545"/>
            <p:cNvSpPr/>
            <p:nvPr/>
          </p:nvSpPr>
          <p:spPr>
            <a:xfrm>
              <a:off x="4261808" y="7855304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4374937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Rectangle 36"/>
            <p:cNvSpPr/>
            <p:nvPr/>
          </p:nvSpPr>
          <p:spPr>
            <a:xfrm rot="10800000" flipV="1">
              <a:off x="4377593" y="8034607"/>
              <a:ext cx="144055" cy="580555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36"/>
            <p:cNvSpPr/>
            <p:nvPr/>
          </p:nvSpPr>
          <p:spPr>
            <a:xfrm rot="5400000" flipV="1">
              <a:off x="4430018" y="7974546"/>
              <a:ext cx="106245" cy="13226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36"/>
            <p:cNvSpPr/>
            <p:nvPr/>
          </p:nvSpPr>
          <p:spPr>
            <a:xfrm rot="16200000" flipV="1">
              <a:off x="4856458" y="8111951"/>
              <a:ext cx="163371" cy="832996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1785" h="2098702">
                  <a:moveTo>
                    <a:pt x="0" y="2098702"/>
                  </a:moveTo>
                  <a:lnTo>
                    <a:pt x="0" y="193702"/>
                  </a:lnTo>
                  <a:cubicBezTo>
                    <a:pt x="148092" y="96852"/>
                    <a:pt x="148541" y="103767"/>
                    <a:pt x="331786" y="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Rectangle 36"/>
            <p:cNvSpPr/>
            <p:nvPr/>
          </p:nvSpPr>
          <p:spPr>
            <a:xfrm rot="10800000">
              <a:off x="4545686" y="7827723"/>
              <a:ext cx="0" cy="164592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4749742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4549273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4706539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4968742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5097674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5307286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Rectangle 36"/>
            <p:cNvSpPr/>
            <p:nvPr/>
          </p:nvSpPr>
          <p:spPr>
            <a:xfrm rot="10800000" flipH="1" flipV="1">
              <a:off x="4589180" y="7294242"/>
              <a:ext cx="541728" cy="771427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Freeform 558"/>
            <p:cNvSpPr/>
            <p:nvPr/>
          </p:nvSpPr>
          <p:spPr>
            <a:xfrm>
              <a:off x="4691223" y="7825186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Rectangle 36"/>
            <p:cNvSpPr/>
            <p:nvPr/>
          </p:nvSpPr>
          <p:spPr>
            <a:xfrm rot="16200000">
              <a:off x="4650689" y="7663248"/>
              <a:ext cx="53843" cy="2743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Rectangle 36"/>
            <p:cNvSpPr/>
            <p:nvPr/>
          </p:nvSpPr>
          <p:spPr>
            <a:xfrm>
              <a:off x="5125193" y="7290432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Freeform 561"/>
            <p:cNvSpPr/>
            <p:nvPr/>
          </p:nvSpPr>
          <p:spPr>
            <a:xfrm>
              <a:off x="5002507" y="7831675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Rectangle 36"/>
            <p:cNvSpPr/>
            <p:nvPr/>
          </p:nvSpPr>
          <p:spPr>
            <a:xfrm rot="5400000" flipH="1" flipV="1">
              <a:off x="5082846" y="7776116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Rectangle 36"/>
            <p:cNvSpPr/>
            <p:nvPr/>
          </p:nvSpPr>
          <p:spPr>
            <a:xfrm flipH="1" flipV="1">
              <a:off x="4810605" y="8011078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Rectangle 36"/>
            <p:cNvSpPr/>
            <p:nvPr/>
          </p:nvSpPr>
          <p:spPr>
            <a:xfrm flipH="1" flipV="1">
              <a:off x="5357166" y="8046720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Rectangle 36"/>
            <p:cNvSpPr/>
            <p:nvPr/>
          </p:nvSpPr>
          <p:spPr>
            <a:xfrm rot="5400000" flipH="1" flipV="1">
              <a:off x="5380026" y="8029481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Rectangle 36"/>
            <p:cNvSpPr/>
            <p:nvPr/>
          </p:nvSpPr>
          <p:spPr>
            <a:xfrm flipH="1" flipV="1">
              <a:off x="5408907" y="8013652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Rectangle 36"/>
            <p:cNvSpPr/>
            <p:nvPr/>
          </p:nvSpPr>
          <p:spPr>
            <a:xfrm rot="5400000" flipH="1" flipV="1">
              <a:off x="5268244" y="7872387"/>
              <a:ext cx="0" cy="29260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Rectangle 36"/>
            <p:cNvSpPr/>
            <p:nvPr/>
          </p:nvSpPr>
          <p:spPr>
            <a:xfrm>
              <a:off x="5354643" y="813748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Plus 569"/>
            <p:cNvSpPr/>
            <p:nvPr/>
          </p:nvSpPr>
          <p:spPr>
            <a:xfrm>
              <a:off x="4377591" y="7564752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Plus 570"/>
            <p:cNvSpPr/>
            <p:nvPr/>
          </p:nvSpPr>
          <p:spPr>
            <a:xfrm>
              <a:off x="4711595" y="7725319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Plus 571"/>
            <p:cNvSpPr/>
            <p:nvPr/>
          </p:nvSpPr>
          <p:spPr>
            <a:xfrm>
              <a:off x="4954469" y="771220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Plus 572"/>
            <p:cNvSpPr/>
            <p:nvPr/>
          </p:nvSpPr>
          <p:spPr>
            <a:xfrm>
              <a:off x="5022545" y="7767758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Plus 573"/>
            <p:cNvSpPr/>
            <p:nvPr/>
          </p:nvSpPr>
          <p:spPr>
            <a:xfrm>
              <a:off x="5291811" y="7625101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4412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" grpId="0" animBg="1"/>
      <p:bldP spid="915" grpId="0" animBg="1"/>
      <p:bldP spid="640" grpId="0" animBg="1"/>
      <p:bldP spid="916" grpId="0" animBg="1"/>
      <p:bldP spid="914" grpId="0" animBg="1"/>
      <p:bldP spid="9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04800" y="0"/>
            <a:ext cx="8839199" cy="6524966"/>
            <a:chOff x="304800" y="0"/>
            <a:chExt cx="8839199" cy="6524966"/>
          </a:xfrm>
        </p:grpSpPr>
        <p:sp>
          <p:nvSpPr>
            <p:cNvPr id="2" name="Rectangle 1"/>
            <p:cNvSpPr/>
            <p:nvPr/>
          </p:nvSpPr>
          <p:spPr>
            <a:xfrm>
              <a:off x="5059836" y="0"/>
              <a:ext cx="4084163" cy="690265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400" dirty="0">
                  <a:latin typeface="+mj-lt"/>
                  <a:ea typeface="+mj-ea"/>
                  <a:cs typeface="+mj-cs"/>
                </a:rPr>
                <a:t>4 Wire 3 Phase </a:t>
              </a:r>
              <a:r>
                <a:rPr lang="en-US" sz="2400" dirty="0" smtClean="0">
                  <a:latin typeface="+mj-lt"/>
                  <a:ea typeface="+mj-ea"/>
                  <a:cs typeface="+mj-cs"/>
                </a:rPr>
                <a:t>120/240</a:t>
              </a:r>
              <a:endParaRPr lang="en-US" sz="2400" dirty="0">
                <a:latin typeface="+mj-lt"/>
                <a:ea typeface="+mj-ea"/>
                <a:cs typeface="+mj-cs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304800" y="103997"/>
              <a:ext cx="7391400" cy="6420969"/>
              <a:chOff x="304800" y="103997"/>
              <a:chExt cx="7391400" cy="6420969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379749" y="3426656"/>
                <a:ext cx="1960473" cy="3098310"/>
                <a:chOff x="379749" y="3426656"/>
                <a:chExt cx="1960473" cy="3098310"/>
              </a:xfrm>
            </p:grpSpPr>
            <p:sp>
              <p:nvSpPr>
                <p:cNvPr id="592" name="Rectangle 591"/>
                <p:cNvSpPr/>
                <p:nvPr/>
              </p:nvSpPr>
              <p:spPr>
                <a:xfrm>
                  <a:off x="416868" y="3510244"/>
                  <a:ext cx="1882054" cy="301472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3" name="Rectangle 592"/>
                <p:cNvSpPr/>
                <p:nvPr/>
              </p:nvSpPr>
              <p:spPr>
                <a:xfrm>
                  <a:off x="379749" y="3426656"/>
                  <a:ext cx="1960473" cy="10610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4" name="Oval 593"/>
                <p:cNvSpPr/>
                <p:nvPr/>
              </p:nvSpPr>
              <p:spPr>
                <a:xfrm>
                  <a:off x="517871" y="3597720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595" name="Oval 594"/>
                <p:cNvSpPr/>
                <p:nvPr/>
              </p:nvSpPr>
              <p:spPr>
                <a:xfrm>
                  <a:off x="461527" y="6302115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596" name="Group 595"/>
                <p:cNvGrpSpPr/>
                <p:nvPr/>
              </p:nvGrpSpPr>
              <p:grpSpPr>
                <a:xfrm>
                  <a:off x="583447" y="6348362"/>
                  <a:ext cx="177310" cy="148366"/>
                  <a:chOff x="1555374" y="3915942"/>
                  <a:chExt cx="274320" cy="227119"/>
                </a:xfrm>
              </p:grpSpPr>
              <p:sp>
                <p:nvSpPr>
                  <p:cNvPr id="903" name="Flowchart: Delay 902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904" name="Group 903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907" name="Oval 906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908" name="Straight Connector 907"/>
                    <p:cNvCxnSpPr>
                      <a:stCxn id="907" idx="7"/>
                      <a:endCxn id="907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905" name="Rectangle 904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6" name="Straight Connector 905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97" name="Oval 596"/>
                <p:cNvSpPr/>
                <p:nvPr/>
              </p:nvSpPr>
              <p:spPr>
                <a:xfrm>
                  <a:off x="2129113" y="3602746"/>
                  <a:ext cx="88655" cy="89600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605" name="Oval 604"/>
                <p:cNvSpPr/>
                <p:nvPr/>
              </p:nvSpPr>
              <p:spPr>
                <a:xfrm flipH="1">
                  <a:off x="693388" y="3657263"/>
                  <a:ext cx="1243584" cy="1243584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620" name="Group 619"/>
                <p:cNvGrpSpPr/>
                <p:nvPr/>
              </p:nvGrpSpPr>
              <p:grpSpPr>
                <a:xfrm>
                  <a:off x="591479" y="5277003"/>
                  <a:ext cx="1562590" cy="628602"/>
                  <a:chOff x="4752363" y="5830254"/>
                  <a:chExt cx="1953238" cy="785752"/>
                </a:xfrm>
              </p:grpSpPr>
              <p:sp>
                <p:nvSpPr>
                  <p:cNvPr id="779" name="Snip Same Side Corner Rectangle 778"/>
                  <p:cNvSpPr/>
                  <p:nvPr/>
                </p:nvSpPr>
                <p:spPr>
                  <a:xfrm>
                    <a:off x="4752363" y="5830254"/>
                    <a:ext cx="1953238" cy="785752"/>
                  </a:xfrm>
                  <a:prstGeom prst="snip2SameRect">
                    <a:avLst>
                      <a:gd name="adj1" fmla="val 8660"/>
                      <a:gd name="adj2" fmla="val 4904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80" name="Group 779"/>
                  <p:cNvGrpSpPr/>
                  <p:nvPr/>
                </p:nvGrpSpPr>
                <p:grpSpPr>
                  <a:xfrm>
                    <a:off x="5180475" y="5832022"/>
                    <a:ext cx="147758" cy="771112"/>
                    <a:chOff x="5260567" y="5844894"/>
                    <a:chExt cx="147758" cy="771112"/>
                  </a:xfrm>
                </p:grpSpPr>
                <p:grpSp>
                  <p:nvGrpSpPr>
                    <p:cNvPr id="880" name="Group 879"/>
                    <p:cNvGrpSpPr/>
                    <p:nvPr/>
                  </p:nvGrpSpPr>
                  <p:grpSpPr>
                    <a:xfrm>
                      <a:off x="528642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88" name="Oval 88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89" name="Oval 88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81" name="Rectangle 880"/>
                    <p:cNvSpPr/>
                    <p:nvPr/>
                  </p:nvSpPr>
                  <p:spPr>
                    <a:xfrm>
                      <a:off x="527903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2" name="Rectangle 881"/>
                    <p:cNvSpPr/>
                    <p:nvPr/>
                  </p:nvSpPr>
                  <p:spPr>
                    <a:xfrm>
                      <a:off x="527903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83" name="Group 882"/>
                    <p:cNvGrpSpPr/>
                    <p:nvPr/>
                  </p:nvGrpSpPr>
                  <p:grpSpPr>
                    <a:xfrm flipV="1">
                      <a:off x="528642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86" name="Oval 88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87" name="Oval 88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84" name="Rectangle 883"/>
                    <p:cNvSpPr/>
                    <p:nvPr/>
                  </p:nvSpPr>
                  <p:spPr>
                    <a:xfrm>
                      <a:off x="5329214" y="6014279"/>
                      <a:ext cx="36576" cy="448001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5" name="Trapezoid 884"/>
                    <p:cNvSpPr/>
                    <p:nvPr/>
                  </p:nvSpPr>
                  <p:spPr>
                    <a:xfrm flipV="1">
                      <a:off x="5260567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1" name="Group 780"/>
                  <p:cNvGrpSpPr/>
                  <p:nvPr/>
                </p:nvGrpSpPr>
                <p:grpSpPr>
                  <a:xfrm>
                    <a:off x="5367886" y="5832022"/>
                    <a:ext cx="147758" cy="771112"/>
                    <a:chOff x="5442602" y="5844894"/>
                    <a:chExt cx="147758" cy="771112"/>
                  </a:xfrm>
                </p:grpSpPr>
                <p:grpSp>
                  <p:nvGrpSpPr>
                    <p:cNvPr id="870" name="Group 869"/>
                    <p:cNvGrpSpPr/>
                    <p:nvPr/>
                  </p:nvGrpSpPr>
                  <p:grpSpPr>
                    <a:xfrm>
                      <a:off x="5468460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78" name="Oval 87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79" name="Oval 87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71" name="Rectangle 870"/>
                    <p:cNvSpPr/>
                    <p:nvPr/>
                  </p:nvSpPr>
                  <p:spPr>
                    <a:xfrm>
                      <a:off x="5461377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2" name="Rectangle 871"/>
                    <p:cNvSpPr/>
                    <p:nvPr/>
                  </p:nvSpPr>
                  <p:spPr>
                    <a:xfrm>
                      <a:off x="5461377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73" name="Group 872"/>
                    <p:cNvGrpSpPr/>
                    <p:nvPr/>
                  </p:nvGrpSpPr>
                  <p:grpSpPr>
                    <a:xfrm flipV="1">
                      <a:off x="5468765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76" name="Oval 87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77" name="Oval 87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74" name="Rectangle 873"/>
                    <p:cNvSpPr/>
                    <p:nvPr/>
                  </p:nvSpPr>
                  <p:spPr>
                    <a:xfrm>
                      <a:off x="5497170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5" name="Trapezoid 874"/>
                    <p:cNvSpPr/>
                    <p:nvPr/>
                  </p:nvSpPr>
                  <p:spPr>
                    <a:xfrm flipV="1">
                      <a:off x="5442602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2" name="Group 781"/>
                  <p:cNvGrpSpPr/>
                  <p:nvPr/>
                </p:nvGrpSpPr>
                <p:grpSpPr>
                  <a:xfrm>
                    <a:off x="5555297" y="5832022"/>
                    <a:ext cx="147758" cy="771112"/>
                    <a:chOff x="5624639" y="5844894"/>
                    <a:chExt cx="147758" cy="771112"/>
                  </a:xfrm>
                </p:grpSpPr>
                <p:grpSp>
                  <p:nvGrpSpPr>
                    <p:cNvPr id="860" name="Group 859"/>
                    <p:cNvGrpSpPr/>
                    <p:nvPr/>
                  </p:nvGrpSpPr>
                  <p:grpSpPr>
                    <a:xfrm>
                      <a:off x="5650496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68" name="Oval 86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69" name="Oval 86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61" name="Rectangle 860"/>
                    <p:cNvSpPr/>
                    <p:nvPr/>
                  </p:nvSpPr>
                  <p:spPr>
                    <a:xfrm>
                      <a:off x="5643108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2" name="Rectangle 861"/>
                    <p:cNvSpPr/>
                    <p:nvPr/>
                  </p:nvSpPr>
                  <p:spPr>
                    <a:xfrm>
                      <a:off x="5643108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63" name="Group 862"/>
                    <p:cNvGrpSpPr/>
                    <p:nvPr/>
                  </p:nvGrpSpPr>
                  <p:grpSpPr>
                    <a:xfrm flipV="1">
                      <a:off x="5650496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66" name="Oval 86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67" name="Oval 86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64" name="Rectangle 863"/>
                    <p:cNvSpPr/>
                    <p:nvPr/>
                  </p:nvSpPr>
                  <p:spPr>
                    <a:xfrm>
                      <a:off x="5682261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5" name="Trapezoid 864"/>
                    <p:cNvSpPr/>
                    <p:nvPr/>
                  </p:nvSpPr>
                  <p:spPr>
                    <a:xfrm flipV="1">
                      <a:off x="5624639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3" name="Group 782"/>
                  <p:cNvGrpSpPr/>
                  <p:nvPr/>
                </p:nvGrpSpPr>
                <p:grpSpPr>
                  <a:xfrm>
                    <a:off x="5742708" y="5832022"/>
                    <a:ext cx="147758" cy="771112"/>
                    <a:chOff x="5801086" y="5844894"/>
                    <a:chExt cx="147758" cy="771112"/>
                  </a:xfrm>
                </p:grpSpPr>
                <p:grpSp>
                  <p:nvGrpSpPr>
                    <p:cNvPr id="850" name="Group 849"/>
                    <p:cNvGrpSpPr/>
                    <p:nvPr/>
                  </p:nvGrpSpPr>
                  <p:grpSpPr>
                    <a:xfrm>
                      <a:off x="582694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58" name="Oval 85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59" name="Oval 85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51" name="Rectangle 850"/>
                    <p:cNvSpPr/>
                    <p:nvPr/>
                  </p:nvSpPr>
                  <p:spPr>
                    <a:xfrm>
                      <a:off x="581955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2" name="Rectangle 851"/>
                    <p:cNvSpPr/>
                    <p:nvPr/>
                  </p:nvSpPr>
                  <p:spPr>
                    <a:xfrm>
                      <a:off x="581955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53" name="Group 852"/>
                    <p:cNvGrpSpPr/>
                    <p:nvPr/>
                  </p:nvGrpSpPr>
                  <p:grpSpPr>
                    <a:xfrm flipV="1">
                      <a:off x="582694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56" name="Oval 85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57" name="Oval 85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54" name="Rectangle 853"/>
                    <p:cNvSpPr/>
                    <p:nvPr/>
                  </p:nvSpPr>
                  <p:spPr>
                    <a:xfrm>
                      <a:off x="5854952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5" name="Trapezoid 854"/>
                    <p:cNvSpPr/>
                    <p:nvPr/>
                  </p:nvSpPr>
                  <p:spPr>
                    <a:xfrm flipV="1">
                      <a:off x="5801086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4" name="Group 783"/>
                  <p:cNvGrpSpPr/>
                  <p:nvPr/>
                </p:nvGrpSpPr>
                <p:grpSpPr>
                  <a:xfrm>
                    <a:off x="5930119" y="5832022"/>
                    <a:ext cx="147758" cy="771112"/>
                    <a:chOff x="5988710" y="5844894"/>
                    <a:chExt cx="147758" cy="771112"/>
                  </a:xfrm>
                </p:grpSpPr>
                <p:grpSp>
                  <p:nvGrpSpPr>
                    <p:cNvPr id="840" name="Group 839"/>
                    <p:cNvGrpSpPr/>
                    <p:nvPr/>
                  </p:nvGrpSpPr>
                  <p:grpSpPr>
                    <a:xfrm>
                      <a:off x="6014568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48" name="Oval 84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49" name="Oval 84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41" name="Rectangle 840"/>
                    <p:cNvSpPr/>
                    <p:nvPr/>
                  </p:nvSpPr>
                  <p:spPr>
                    <a:xfrm>
                      <a:off x="6007180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2" name="Rectangle 841"/>
                    <p:cNvSpPr/>
                    <p:nvPr/>
                  </p:nvSpPr>
                  <p:spPr>
                    <a:xfrm>
                      <a:off x="6007180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43" name="Group 842"/>
                    <p:cNvGrpSpPr/>
                    <p:nvPr/>
                  </p:nvGrpSpPr>
                  <p:grpSpPr>
                    <a:xfrm flipV="1">
                      <a:off x="6014568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46" name="Oval 84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47" name="Oval 84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44" name="Rectangle 843"/>
                    <p:cNvSpPr/>
                    <p:nvPr/>
                  </p:nvSpPr>
                  <p:spPr>
                    <a:xfrm>
                      <a:off x="604551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5" name="Trapezoid 844"/>
                    <p:cNvSpPr/>
                    <p:nvPr/>
                  </p:nvSpPr>
                  <p:spPr>
                    <a:xfrm flipV="1">
                      <a:off x="5988710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5" name="Group 784"/>
                  <p:cNvGrpSpPr/>
                  <p:nvPr/>
                </p:nvGrpSpPr>
                <p:grpSpPr>
                  <a:xfrm>
                    <a:off x="6117530" y="5832022"/>
                    <a:ext cx="147758" cy="771112"/>
                    <a:chOff x="6170746" y="5844894"/>
                    <a:chExt cx="147758" cy="771112"/>
                  </a:xfrm>
                </p:grpSpPr>
                <p:grpSp>
                  <p:nvGrpSpPr>
                    <p:cNvPr id="830" name="Group 829"/>
                    <p:cNvGrpSpPr/>
                    <p:nvPr/>
                  </p:nvGrpSpPr>
                  <p:grpSpPr>
                    <a:xfrm>
                      <a:off x="6196604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38" name="Oval 83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39" name="Oval 83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31" name="Rectangle 830"/>
                    <p:cNvSpPr/>
                    <p:nvPr/>
                  </p:nvSpPr>
                  <p:spPr>
                    <a:xfrm>
                      <a:off x="6189216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2" name="Rectangle 831"/>
                    <p:cNvSpPr/>
                    <p:nvPr/>
                  </p:nvSpPr>
                  <p:spPr>
                    <a:xfrm>
                      <a:off x="6189216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33" name="Group 832"/>
                    <p:cNvGrpSpPr/>
                    <p:nvPr/>
                  </p:nvGrpSpPr>
                  <p:grpSpPr>
                    <a:xfrm flipV="1">
                      <a:off x="6196604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36" name="Oval 83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37" name="Oval 83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34" name="Rectangle 833"/>
                    <p:cNvSpPr/>
                    <p:nvPr/>
                  </p:nvSpPr>
                  <p:spPr>
                    <a:xfrm>
                      <a:off x="6226181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5" name="Trapezoid 834"/>
                    <p:cNvSpPr/>
                    <p:nvPr/>
                  </p:nvSpPr>
                  <p:spPr>
                    <a:xfrm flipV="1">
                      <a:off x="6170746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6" name="Group 785"/>
                  <p:cNvGrpSpPr/>
                  <p:nvPr/>
                </p:nvGrpSpPr>
                <p:grpSpPr>
                  <a:xfrm>
                    <a:off x="6304941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20" name="Group 81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28" name="Oval 82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29" name="Oval 82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21" name="Rectangle 82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2" name="Rectangle 82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23" name="Group 82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26" name="Oval 82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27" name="Oval 82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24" name="Rectangle 82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5" name="Trapezoid 82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7" name="Group 786"/>
                  <p:cNvGrpSpPr/>
                  <p:nvPr/>
                </p:nvGrpSpPr>
                <p:grpSpPr>
                  <a:xfrm>
                    <a:off x="4805653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10" name="Group 80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18" name="Oval 81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19" name="Oval 81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11" name="Rectangle 81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2" name="Rectangle 81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13" name="Group 81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16" name="Oval 81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17" name="Oval 81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14" name="Rectangle 81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5" name="Trapezoid 81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8" name="Group 787"/>
                  <p:cNvGrpSpPr/>
                  <p:nvPr/>
                </p:nvGrpSpPr>
                <p:grpSpPr>
                  <a:xfrm>
                    <a:off x="4993064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800" name="Group 79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08" name="Oval 80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09" name="Oval 80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01" name="Rectangle 80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2" name="Rectangle 80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803" name="Group 80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806" name="Oval 80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807" name="Oval 80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804" name="Rectangle 80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5" name="Trapezoid 80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789" name="Group 788"/>
                  <p:cNvGrpSpPr/>
                  <p:nvPr/>
                </p:nvGrpSpPr>
                <p:grpSpPr>
                  <a:xfrm>
                    <a:off x="6492352" y="5832022"/>
                    <a:ext cx="147758" cy="771112"/>
                    <a:chOff x="6363451" y="5844894"/>
                    <a:chExt cx="147758" cy="771112"/>
                  </a:xfrm>
                </p:grpSpPr>
                <p:grpSp>
                  <p:nvGrpSpPr>
                    <p:cNvPr id="790" name="Group 789"/>
                    <p:cNvGrpSpPr/>
                    <p:nvPr/>
                  </p:nvGrpSpPr>
                  <p:grpSpPr>
                    <a:xfrm>
                      <a:off x="6389309" y="5844894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798" name="Oval 797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99" name="Oval 798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791" name="Rectangle 790"/>
                    <p:cNvSpPr/>
                    <p:nvPr/>
                  </p:nvSpPr>
                  <p:spPr>
                    <a:xfrm>
                      <a:off x="6381921" y="6334043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2" name="Rectangle 791"/>
                    <p:cNvSpPr/>
                    <p:nvPr/>
                  </p:nvSpPr>
                  <p:spPr>
                    <a:xfrm>
                      <a:off x="6381921" y="6466672"/>
                      <a:ext cx="110819" cy="14933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93" name="Group 792"/>
                    <p:cNvGrpSpPr/>
                    <p:nvPr/>
                  </p:nvGrpSpPr>
                  <p:grpSpPr>
                    <a:xfrm flipV="1">
                      <a:off x="6395623" y="6489957"/>
                      <a:ext cx="96043" cy="119467"/>
                      <a:chOff x="1578874" y="2174279"/>
                      <a:chExt cx="118872" cy="178308"/>
                    </a:xfrm>
                  </p:grpSpPr>
                  <p:sp>
                    <p:nvSpPr>
                      <p:cNvPr id="796" name="Oval 795"/>
                      <p:cNvSpPr/>
                      <p:nvPr/>
                    </p:nvSpPr>
                    <p:spPr>
                      <a:xfrm>
                        <a:off x="1578874" y="2174279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97" name="Oval 796"/>
                      <p:cNvSpPr/>
                      <p:nvPr/>
                    </p:nvSpPr>
                    <p:spPr>
                      <a:xfrm>
                        <a:off x="1578874" y="2233715"/>
                        <a:ext cx="118872" cy="118872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</p:grpSp>
                <p:sp>
                  <p:nvSpPr>
                    <p:cNvPr id="794" name="Rectangle 793"/>
                    <p:cNvSpPr/>
                    <p:nvPr/>
                  </p:nvSpPr>
                  <p:spPr>
                    <a:xfrm>
                      <a:off x="6425348" y="6032010"/>
                      <a:ext cx="36939" cy="43306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5" name="Trapezoid 794"/>
                    <p:cNvSpPr/>
                    <p:nvPr/>
                  </p:nvSpPr>
                  <p:spPr>
                    <a:xfrm flipV="1">
                      <a:off x="6363451" y="5916197"/>
                      <a:ext cx="147758" cy="149334"/>
                    </a:xfrm>
                    <a:prstGeom prst="trapezoid">
                      <a:avLst/>
                    </a:prstGeom>
                    <a:solidFill>
                      <a:schemeClr val="tx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</p:grpSp>
            <p:grpSp>
              <p:nvGrpSpPr>
                <p:cNvPr id="641" name="Group 640"/>
                <p:cNvGrpSpPr/>
                <p:nvPr/>
              </p:nvGrpSpPr>
              <p:grpSpPr>
                <a:xfrm flipH="1">
                  <a:off x="791004" y="3913769"/>
                  <a:ext cx="1048351" cy="730574"/>
                  <a:chOff x="5549949" y="4174745"/>
                  <a:chExt cx="1310439" cy="913217"/>
                </a:xfrm>
              </p:grpSpPr>
              <p:grpSp>
                <p:nvGrpSpPr>
                  <p:cNvPr id="651" name="Group 650"/>
                  <p:cNvGrpSpPr/>
                  <p:nvPr/>
                </p:nvGrpSpPr>
                <p:grpSpPr>
                  <a:xfrm>
                    <a:off x="5744022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62" name="Rectangle 76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63" name="Straight Connector 76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2" name="Group 651"/>
                  <p:cNvGrpSpPr/>
                  <p:nvPr/>
                </p:nvGrpSpPr>
                <p:grpSpPr>
                  <a:xfrm>
                    <a:off x="5746200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59" name="Rectangle 75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60" name="Oval 75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61" name="Straight Connector 76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3" name="Group 652"/>
                  <p:cNvGrpSpPr/>
                  <p:nvPr/>
                </p:nvGrpSpPr>
                <p:grpSpPr>
                  <a:xfrm>
                    <a:off x="6197671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57" name="Rectangle 75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8" name="Straight Connector 75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4" name="Group 653"/>
                  <p:cNvGrpSpPr/>
                  <p:nvPr/>
                </p:nvGrpSpPr>
                <p:grpSpPr>
                  <a:xfrm>
                    <a:off x="6199850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54" name="Rectangle 75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55" name="Oval 75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6" name="Straight Connector 75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5" name="Group 654"/>
                  <p:cNvGrpSpPr/>
                  <p:nvPr/>
                </p:nvGrpSpPr>
                <p:grpSpPr>
                  <a:xfrm>
                    <a:off x="6530215" y="4291513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52" name="Rectangle 75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3" name="Straight Connector 75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6" name="Group 655"/>
                  <p:cNvGrpSpPr/>
                  <p:nvPr/>
                </p:nvGrpSpPr>
                <p:grpSpPr>
                  <a:xfrm>
                    <a:off x="6532394" y="4174745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49" name="Rectangle 74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50" name="Oval 74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51" name="Straight Connector 75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7" name="Group 656"/>
                  <p:cNvGrpSpPr/>
                  <p:nvPr/>
                </p:nvGrpSpPr>
                <p:grpSpPr>
                  <a:xfrm flipV="1">
                    <a:off x="5751220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47" name="Rectangle 74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8" name="Straight Connector 74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8" name="Group 657"/>
                  <p:cNvGrpSpPr/>
                  <p:nvPr/>
                </p:nvGrpSpPr>
                <p:grpSpPr>
                  <a:xfrm flipV="1">
                    <a:off x="5753398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44" name="Rectangle 74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45" name="Oval 74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6" name="Straight Connector 74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9" name="Group 658"/>
                  <p:cNvGrpSpPr/>
                  <p:nvPr/>
                </p:nvGrpSpPr>
                <p:grpSpPr>
                  <a:xfrm flipV="1">
                    <a:off x="6204869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42" name="Rectangle 741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3" name="Straight Connector 742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0" name="Group 659"/>
                  <p:cNvGrpSpPr/>
                  <p:nvPr/>
                </p:nvGrpSpPr>
                <p:grpSpPr>
                  <a:xfrm flipV="1">
                    <a:off x="6207048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39" name="Rectangle 73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40" name="Oval 73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41" name="Straight Connector 74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1" name="Group 660"/>
                  <p:cNvGrpSpPr/>
                  <p:nvPr/>
                </p:nvGrpSpPr>
                <p:grpSpPr>
                  <a:xfrm flipV="1">
                    <a:off x="6537413" y="4788314"/>
                    <a:ext cx="121783" cy="182880"/>
                    <a:chOff x="5665127" y="4251796"/>
                    <a:chExt cx="110819" cy="224001"/>
                  </a:xfrm>
                  <a:solidFill>
                    <a:schemeClr val="bg1"/>
                  </a:solidFill>
                </p:grpSpPr>
                <p:sp>
                  <p:nvSpPr>
                    <p:cNvPr id="737" name="Rectangle 736"/>
                    <p:cNvSpPr/>
                    <p:nvPr/>
                  </p:nvSpPr>
                  <p:spPr>
                    <a:xfrm>
                      <a:off x="5665127" y="4251796"/>
                      <a:ext cx="110819" cy="224001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38" name="Straight Connector 737"/>
                    <p:cNvCxnSpPr/>
                    <p:nvPr/>
                  </p:nvCxnSpPr>
                  <p:spPr>
                    <a:xfrm>
                      <a:off x="5720536" y="4251796"/>
                      <a:ext cx="0" cy="224001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2" name="Group 661"/>
                  <p:cNvGrpSpPr/>
                  <p:nvPr/>
                </p:nvGrpSpPr>
                <p:grpSpPr>
                  <a:xfrm flipV="1">
                    <a:off x="6539592" y="4978849"/>
                    <a:ext cx="117427" cy="109113"/>
                    <a:chOff x="541782" y="1018032"/>
                    <a:chExt cx="137160" cy="137160"/>
                  </a:xfrm>
                  <a:solidFill>
                    <a:schemeClr val="bg1"/>
                  </a:solidFill>
                </p:grpSpPr>
                <p:sp>
                  <p:nvSpPr>
                    <p:cNvPr id="734" name="Rectangle 73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5" name="Oval 73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736" name="Straight Connector 73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3" name="Group 662"/>
                  <p:cNvGrpSpPr/>
                  <p:nvPr/>
                </p:nvGrpSpPr>
                <p:grpSpPr>
                  <a:xfrm>
                    <a:off x="5549949" y="4233366"/>
                    <a:ext cx="179341" cy="795975"/>
                    <a:chOff x="5549949" y="4233366"/>
                    <a:chExt cx="179341" cy="795975"/>
                  </a:xfrm>
                </p:grpSpPr>
                <p:grpSp>
                  <p:nvGrpSpPr>
                    <p:cNvPr id="710" name="Group 709"/>
                    <p:cNvGrpSpPr/>
                    <p:nvPr/>
                  </p:nvGrpSpPr>
                  <p:grpSpPr>
                    <a:xfrm>
                      <a:off x="5549949" y="4233366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29" name="Rectangle 728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30" name="Rectangle 729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31" name="Group 730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32" name="Oval 731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33" name="Straight Connector 732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1" name="Group 710"/>
                    <p:cNvGrpSpPr/>
                    <p:nvPr/>
                  </p:nvGrpSpPr>
                  <p:grpSpPr>
                    <a:xfrm>
                      <a:off x="5549949" y="4358543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24" name="Rectangle 723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25" name="Rectangle 724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26" name="Group 725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27" name="Oval 726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28" name="Straight Connector 727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2" name="Group 711"/>
                    <p:cNvGrpSpPr/>
                    <p:nvPr/>
                  </p:nvGrpSpPr>
                  <p:grpSpPr>
                    <a:xfrm flipV="1">
                      <a:off x="5557147" y="4947045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19" name="Rectangle 718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20" name="Rectangle 719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21" name="Group 720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22" name="Oval 721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23" name="Straight Connector 722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713" name="Group 712"/>
                    <p:cNvGrpSpPr/>
                    <p:nvPr/>
                  </p:nvGrpSpPr>
                  <p:grpSpPr>
                    <a:xfrm flipV="1">
                      <a:off x="5557147" y="4821868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714" name="Rectangle 713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715" name="Rectangle 714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716" name="Group 715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717" name="Oval 716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718" name="Straight Connector 717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  <p:grpSp>
                <p:nvGrpSpPr>
                  <p:cNvPr id="664" name="Group 663"/>
                  <p:cNvGrpSpPr/>
                  <p:nvPr/>
                </p:nvGrpSpPr>
                <p:grpSpPr>
                  <a:xfrm>
                    <a:off x="5657106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8" name="Rectangle 707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9" name="Straight Connector 708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5" name="Group 664"/>
                  <p:cNvGrpSpPr/>
                  <p:nvPr/>
                </p:nvGrpSpPr>
                <p:grpSpPr>
                  <a:xfrm>
                    <a:off x="5812047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6" name="Rectangle 705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7" name="Straight Connector 706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6" name="Group 665"/>
                  <p:cNvGrpSpPr/>
                  <p:nvPr/>
                </p:nvGrpSpPr>
                <p:grpSpPr>
                  <a:xfrm>
                    <a:off x="5966988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4" name="Rectangle 703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5" name="Straight Connector 704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7" name="Group 666"/>
                  <p:cNvGrpSpPr/>
                  <p:nvPr/>
                </p:nvGrpSpPr>
                <p:grpSpPr>
                  <a:xfrm>
                    <a:off x="6121929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2" name="Rectangle 701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3" name="Straight Connector 702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8" name="Group 667"/>
                  <p:cNvGrpSpPr/>
                  <p:nvPr/>
                </p:nvGrpSpPr>
                <p:grpSpPr>
                  <a:xfrm>
                    <a:off x="6276870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700" name="Rectangle 699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701" name="Straight Connector 700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9" name="Group 668"/>
                  <p:cNvGrpSpPr/>
                  <p:nvPr/>
                </p:nvGrpSpPr>
                <p:grpSpPr>
                  <a:xfrm>
                    <a:off x="6586755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698" name="Rectangle 697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99" name="Straight Connector 698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70" name="Group 669"/>
                  <p:cNvGrpSpPr/>
                  <p:nvPr/>
                </p:nvGrpSpPr>
                <p:grpSpPr>
                  <a:xfrm>
                    <a:off x="6431811" y="4556569"/>
                    <a:ext cx="76200" cy="146304"/>
                    <a:chOff x="5704351" y="4563199"/>
                    <a:chExt cx="76200" cy="146304"/>
                  </a:xfrm>
                </p:grpSpPr>
                <p:sp>
                  <p:nvSpPr>
                    <p:cNvPr id="696" name="Rectangle 695"/>
                    <p:cNvSpPr/>
                    <p:nvPr/>
                  </p:nvSpPr>
                  <p:spPr>
                    <a:xfrm>
                      <a:off x="5704351" y="4564933"/>
                      <a:ext cx="76200" cy="142836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97" name="Straight Connector 696"/>
                    <p:cNvCxnSpPr/>
                    <p:nvPr/>
                  </p:nvCxnSpPr>
                  <p:spPr>
                    <a:xfrm>
                      <a:off x="5741666" y="4563199"/>
                      <a:ext cx="1571" cy="146304"/>
                    </a:xfrm>
                    <a:prstGeom prst="line">
                      <a:avLst/>
                    </a:prstGeom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71" name="Group 670"/>
                  <p:cNvGrpSpPr/>
                  <p:nvPr/>
                </p:nvGrpSpPr>
                <p:grpSpPr>
                  <a:xfrm flipH="1">
                    <a:off x="6681047" y="4219241"/>
                    <a:ext cx="179341" cy="795975"/>
                    <a:chOff x="5549949" y="4233366"/>
                    <a:chExt cx="179341" cy="795975"/>
                  </a:xfrm>
                </p:grpSpPr>
                <p:grpSp>
                  <p:nvGrpSpPr>
                    <p:cNvPr id="672" name="Group 671"/>
                    <p:cNvGrpSpPr/>
                    <p:nvPr/>
                  </p:nvGrpSpPr>
                  <p:grpSpPr>
                    <a:xfrm>
                      <a:off x="5549949" y="4233366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91" name="Rectangle 690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92" name="Rectangle 691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93" name="Group 692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94" name="Oval 693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95" name="Straight Connector 694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3" name="Group 672"/>
                    <p:cNvGrpSpPr/>
                    <p:nvPr/>
                  </p:nvGrpSpPr>
                  <p:grpSpPr>
                    <a:xfrm>
                      <a:off x="5549949" y="4358543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86" name="Rectangle 685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87" name="Rectangle 686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88" name="Group 687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89" name="Oval 688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90" name="Straight Connector 689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4" name="Group 673"/>
                    <p:cNvGrpSpPr/>
                    <p:nvPr/>
                  </p:nvGrpSpPr>
                  <p:grpSpPr>
                    <a:xfrm flipV="1">
                      <a:off x="5557147" y="4947045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81" name="Rectangle 680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82" name="Rectangle 681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83" name="Group 682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84" name="Oval 683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85" name="Straight Connector 684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675" name="Group 674"/>
                    <p:cNvGrpSpPr/>
                    <p:nvPr/>
                  </p:nvGrpSpPr>
                  <p:grpSpPr>
                    <a:xfrm flipV="1">
                      <a:off x="5557147" y="4821868"/>
                      <a:ext cx="172143" cy="82296"/>
                      <a:chOff x="5471030" y="4219267"/>
                      <a:chExt cx="172143" cy="82296"/>
                    </a:xfrm>
                  </p:grpSpPr>
                  <p:sp>
                    <p:nvSpPr>
                      <p:cNvPr id="676" name="Rectangle 675"/>
                      <p:cNvSpPr/>
                      <p:nvPr/>
                    </p:nvSpPr>
                    <p:spPr>
                      <a:xfrm rot="16200000">
                        <a:off x="5560448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sp>
                    <p:nvSpPr>
                      <p:cNvPr id="677" name="Rectangle 676"/>
                      <p:cNvSpPr/>
                      <p:nvPr/>
                    </p:nvSpPr>
                    <p:spPr>
                      <a:xfrm rot="16200000">
                        <a:off x="5471459" y="4218838"/>
                        <a:ext cx="82296" cy="83154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grpSp>
                    <p:nvGrpSpPr>
                      <p:cNvPr id="678" name="Group 677"/>
                      <p:cNvGrpSpPr/>
                      <p:nvPr/>
                    </p:nvGrpSpPr>
                    <p:grpSpPr>
                      <a:xfrm>
                        <a:off x="5476031" y="4223838"/>
                        <a:ext cx="73152" cy="73152"/>
                        <a:chOff x="5479346" y="4244819"/>
                        <a:chExt cx="66523" cy="49924"/>
                      </a:xfrm>
                    </p:grpSpPr>
                    <p:sp>
                      <p:nvSpPr>
                        <p:cNvPr id="679" name="Oval 678"/>
                        <p:cNvSpPr/>
                        <p:nvPr/>
                      </p:nvSpPr>
                      <p:spPr>
                        <a:xfrm rot="16200000">
                          <a:off x="5487646" y="4236519"/>
                          <a:ext cx="49924" cy="66523"/>
                        </a:xfrm>
                        <a:prstGeom prst="ellips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sz="3456"/>
                        </a:p>
                      </p:txBody>
                    </p:sp>
                    <p:cxnSp>
                      <p:nvCxnSpPr>
                        <p:cNvPr id="680" name="Straight Connector 679"/>
                        <p:cNvCxnSpPr/>
                        <p:nvPr/>
                      </p:nvCxnSpPr>
                      <p:spPr>
                        <a:xfrm rot="16200000" flipH="1">
                          <a:off x="5491806" y="4242063"/>
                          <a:ext cx="41603" cy="55436"/>
                        </a:xfrm>
                        <a:prstGeom prst="line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</p:grpSp>
            </p:grpSp>
          </p:grpSp>
          <p:grpSp>
            <p:nvGrpSpPr>
              <p:cNvPr id="3" name="Group 2"/>
              <p:cNvGrpSpPr/>
              <p:nvPr/>
            </p:nvGrpSpPr>
            <p:grpSpPr>
              <a:xfrm>
                <a:off x="6748325" y="1150722"/>
                <a:ext cx="947875" cy="3187140"/>
                <a:chOff x="6748325" y="1150722"/>
                <a:chExt cx="947875" cy="3187140"/>
              </a:xfrm>
            </p:grpSpPr>
            <p:grpSp>
              <p:nvGrpSpPr>
                <p:cNvPr id="229" name="Group 228"/>
                <p:cNvGrpSpPr/>
                <p:nvPr/>
              </p:nvGrpSpPr>
              <p:grpSpPr>
                <a:xfrm>
                  <a:off x="6748325" y="3392440"/>
                  <a:ext cx="947875" cy="945422"/>
                  <a:chOff x="5805441" y="3298455"/>
                  <a:chExt cx="947875" cy="945422"/>
                </a:xfrm>
              </p:grpSpPr>
              <p:grpSp>
                <p:nvGrpSpPr>
                  <p:cNvPr id="230" name="Group 229"/>
                  <p:cNvGrpSpPr/>
                  <p:nvPr/>
                </p:nvGrpSpPr>
                <p:grpSpPr>
                  <a:xfrm>
                    <a:off x="5805441" y="3298455"/>
                    <a:ext cx="947875" cy="945422"/>
                    <a:chOff x="5002802" y="2275116"/>
                    <a:chExt cx="947875" cy="945422"/>
                  </a:xfrm>
                </p:grpSpPr>
                <p:grpSp>
                  <p:nvGrpSpPr>
                    <p:cNvPr id="232" name="Group 231"/>
                    <p:cNvGrpSpPr/>
                    <p:nvPr/>
                  </p:nvGrpSpPr>
                  <p:grpSpPr>
                    <a:xfrm>
                      <a:off x="5196297" y="2275116"/>
                      <a:ext cx="731520" cy="945422"/>
                      <a:chOff x="5195209" y="2301786"/>
                      <a:chExt cx="731520" cy="945422"/>
                    </a:xfrm>
                  </p:grpSpPr>
                  <p:sp>
                    <p:nvSpPr>
                      <p:cNvPr id="237" name="Rectangle 236"/>
                      <p:cNvSpPr/>
                      <p:nvPr/>
                    </p:nvSpPr>
                    <p:spPr>
                      <a:xfrm>
                        <a:off x="5195209" y="2301786"/>
                        <a:ext cx="731520" cy="9454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8" name="Rectangle 237"/>
                      <p:cNvSpPr/>
                      <p:nvPr/>
                    </p:nvSpPr>
                    <p:spPr>
                      <a:xfrm>
                        <a:off x="5195209" y="2302874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9" name="Rectangle 238"/>
                      <p:cNvSpPr/>
                      <p:nvPr/>
                    </p:nvSpPr>
                    <p:spPr>
                      <a:xfrm>
                        <a:off x="5195209" y="3200400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233" name="Rectangle 232"/>
                    <p:cNvSpPr/>
                    <p:nvPr/>
                  </p:nvSpPr>
                  <p:spPr>
                    <a:xfrm>
                      <a:off x="5173437" y="2567400"/>
                      <a:ext cx="777240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4" name="Rectangle 233"/>
                    <p:cNvSpPr/>
                    <p:nvPr/>
                  </p:nvSpPr>
                  <p:spPr>
                    <a:xfrm>
                      <a:off x="5477694" y="2570121"/>
                      <a:ext cx="168726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5" name="Oval 234"/>
                    <p:cNvSpPr/>
                    <p:nvPr/>
                  </p:nvSpPr>
                  <p:spPr>
                    <a:xfrm>
                      <a:off x="5002802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H1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  <p:sp>
                  <p:nvSpPr>
                    <p:cNvPr id="236" name="Oval 235"/>
                    <p:cNvSpPr/>
                    <p:nvPr/>
                  </p:nvSpPr>
                  <p:spPr>
                    <a:xfrm>
                      <a:off x="5638800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X</a:t>
                      </a:r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</p:grpSp>
              <p:sp>
                <p:nvSpPr>
                  <p:cNvPr id="231" name="Oval 230"/>
                  <p:cNvSpPr/>
                  <p:nvPr/>
                </p:nvSpPr>
                <p:spPr>
                  <a:xfrm>
                    <a:off x="6319757" y="3762412"/>
                    <a:ext cx="73152" cy="73152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91" name="Group 490"/>
                <p:cNvGrpSpPr/>
                <p:nvPr/>
              </p:nvGrpSpPr>
              <p:grpSpPr>
                <a:xfrm>
                  <a:off x="6748325" y="2308057"/>
                  <a:ext cx="947875" cy="945422"/>
                  <a:chOff x="5805441" y="3298455"/>
                  <a:chExt cx="947875" cy="945422"/>
                </a:xfrm>
              </p:grpSpPr>
              <p:grpSp>
                <p:nvGrpSpPr>
                  <p:cNvPr id="492" name="Group 491"/>
                  <p:cNvGrpSpPr/>
                  <p:nvPr/>
                </p:nvGrpSpPr>
                <p:grpSpPr>
                  <a:xfrm>
                    <a:off x="5805441" y="3298455"/>
                    <a:ext cx="947875" cy="945422"/>
                    <a:chOff x="5002802" y="2275116"/>
                    <a:chExt cx="947875" cy="945422"/>
                  </a:xfrm>
                </p:grpSpPr>
                <p:grpSp>
                  <p:nvGrpSpPr>
                    <p:cNvPr id="494" name="Group 493"/>
                    <p:cNvGrpSpPr/>
                    <p:nvPr/>
                  </p:nvGrpSpPr>
                  <p:grpSpPr>
                    <a:xfrm>
                      <a:off x="5196297" y="2275116"/>
                      <a:ext cx="731520" cy="945422"/>
                      <a:chOff x="5195209" y="2301786"/>
                      <a:chExt cx="731520" cy="945422"/>
                    </a:xfrm>
                  </p:grpSpPr>
                  <p:sp>
                    <p:nvSpPr>
                      <p:cNvPr id="499" name="Rectangle 498"/>
                      <p:cNvSpPr/>
                      <p:nvPr/>
                    </p:nvSpPr>
                    <p:spPr>
                      <a:xfrm>
                        <a:off x="5195209" y="2301786"/>
                        <a:ext cx="731520" cy="9454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00" name="Rectangle 499"/>
                      <p:cNvSpPr/>
                      <p:nvPr/>
                    </p:nvSpPr>
                    <p:spPr>
                      <a:xfrm>
                        <a:off x="5195209" y="2302874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501" name="Rectangle 500"/>
                      <p:cNvSpPr/>
                      <p:nvPr/>
                    </p:nvSpPr>
                    <p:spPr>
                      <a:xfrm>
                        <a:off x="5195209" y="3200400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495" name="Rectangle 494"/>
                    <p:cNvSpPr/>
                    <p:nvPr/>
                  </p:nvSpPr>
                  <p:spPr>
                    <a:xfrm>
                      <a:off x="5173437" y="2567400"/>
                      <a:ext cx="777240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6" name="Rectangle 495"/>
                    <p:cNvSpPr/>
                    <p:nvPr/>
                  </p:nvSpPr>
                  <p:spPr>
                    <a:xfrm>
                      <a:off x="5477694" y="2570121"/>
                      <a:ext cx="168726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497" name="Oval 496"/>
                    <p:cNvSpPr/>
                    <p:nvPr/>
                  </p:nvSpPr>
                  <p:spPr>
                    <a:xfrm>
                      <a:off x="5002802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H1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  <p:sp>
                  <p:nvSpPr>
                    <p:cNvPr id="498" name="Oval 497"/>
                    <p:cNvSpPr/>
                    <p:nvPr/>
                  </p:nvSpPr>
                  <p:spPr>
                    <a:xfrm>
                      <a:off x="5638800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X</a:t>
                      </a:r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</p:grpSp>
              <p:sp>
                <p:nvSpPr>
                  <p:cNvPr id="493" name="Oval 492"/>
                  <p:cNvSpPr/>
                  <p:nvPr/>
                </p:nvSpPr>
                <p:spPr>
                  <a:xfrm>
                    <a:off x="6319757" y="3762412"/>
                    <a:ext cx="73152" cy="73152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18" name="Group 217"/>
                <p:cNvGrpSpPr/>
                <p:nvPr/>
              </p:nvGrpSpPr>
              <p:grpSpPr>
                <a:xfrm>
                  <a:off x="6748325" y="1150722"/>
                  <a:ext cx="947875" cy="945422"/>
                  <a:chOff x="5827980" y="1439588"/>
                  <a:chExt cx="947875" cy="945422"/>
                </a:xfrm>
              </p:grpSpPr>
              <p:grpSp>
                <p:nvGrpSpPr>
                  <p:cNvPr id="219" name="Group 218"/>
                  <p:cNvGrpSpPr/>
                  <p:nvPr/>
                </p:nvGrpSpPr>
                <p:grpSpPr>
                  <a:xfrm>
                    <a:off x="5827980" y="1439588"/>
                    <a:ext cx="947875" cy="945422"/>
                    <a:chOff x="5002802" y="2275116"/>
                    <a:chExt cx="947875" cy="945422"/>
                  </a:xfrm>
                </p:grpSpPr>
                <p:grpSp>
                  <p:nvGrpSpPr>
                    <p:cNvPr id="221" name="Group 220"/>
                    <p:cNvGrpSpPr/>
                    <p:nvPr/>
                  </p:nvGrpSpPr>
                  <p:grpSpPr>
                    <a:xfrm>
                      <a:off x="5196297" y="2275116"/>
                      <a:ext cx="731520" cy="945422"/>
                      <a:chOff x="5195209" y="2301786"/>
                      <a:chExt cx="731520" cy="945422"/>
                    </a:xfrm>
                  </p:grpSpPr>
                  <p:sp>
                    <p:nvSpPr>
                      <p:cNvPr id="226" name="Rectangle 225"/>
                      <p:cNvSpPr/>
                      <p:nvPr/>
                    </p:nvSpPr>
                    <p:spPr>
                      <a:xfrm>
                        <a:off x="5195209" y="2301786"/>
                        <a:ext cx="731520" cy="9454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27" name="Rectangle 226"/>
                      <p:cNvSpPr/>
                      <p:nvPr/>
                    </p:nvSpPr>
                    <p:spPr>
                      <a:xfrm>
                        <a:off x="5195209" y="2302874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28" name="Rectangle 227"/>
                      <p:cNvSpPr/>
                      <p:nvPr/>
                    </p:nvSpPr>
                    <p:spPr>
                      <a:xfrm>
                        <a:off x="5195209" y="3200400"/>
                        <a:ext cx="731520" cy="45719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222" name="Rectangle 221"/>
                    <p:cNvSpPr/>
                    <p:nvPr/>
                  </p:nvSpPr>
                  <p:spPr>
                    <a:xfrm>
                      <a:off x="5173437" y="2567400"/>
                      <a:ext cx="777240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3" name="Rectangle 222"/>
                    <p:cNvSpPr/>
                    <p:nvPr/>
                  </p:nvSpPr>
                  <p:spPr>
                    <a:xfrm>
                      <a:off x="5477694" y="2570121"/>
                      <a:ext cx="168726" cy="3657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24" name="Oval 223"/>
                    <p:cNvSpPr/>
                    <p:nvPr/>
                  </p:nvSpPr>
                  <p:spPr>
                    <a:xfrm>
                      <a:off x="5002802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H1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  <p:sp>
                  <p:nvSpPr>
                    <p:cNvPr id="225" name="Oval 224"/>
                    <p:cNvSpPr/>
                    <p:nvPr/>
                  </p:nvSpPr>
                  <p:spPr>
                    <a:xfrm>
                      <a:off x="5638800" y="2940780"/>
                      <a:ext cx="182880" cy="18288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vert="vert270" lIns="0" tIns="0" rIns="0" bIns="0" rtlCol="0" anchor="ctr"/>
                    <a:lstStyle/>
                    <a:p>
                      <a:pPr algn="ctr"/>
                      <a:r>
                        <a:rPr lang="en-US" sz="800" dirty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X</a:t>
                      </a:r>
                      <a:r>
                        <a:rPr lang="en-US" sz="800" dirty="0" smtClean="0">
                          <a:solidFill>
                            <a:sysClr val="windowText" lastClr="000000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endParaRPr>
                    </a:p>
                  </p:txBody>
                </p:sp>
              </p:grpSp>
              <p:sp>
                <p:nvSpPr>
                  <p:cNvPr id="220" name="Oval 219"/>
                  <p:cNvSpPr/>
                  <p:nvPr/>
                </p:nvSpPr>
                <p:spPr>
                  <a:xfrm>
                    <a:off x="6342296" y="1886590"/>
                    <a:ext cx="73152" cy="73152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526" name="Group 525"/>
              <p:cNvGrpSpPr/>
              <p:nvPr/>
            </p:nvGrpSpPr>
            <p:grpSpPr>
              <a:xfrm>
                <a:off x="4320512" y="103997"/>
                <a:ext cx="1410388" cy="1347268"/>
                <a:chOff x="3810000" y="7010400"/>
                <a:chExt cx="1828800" cy="1828800"/>
              </a:xfrm>
            </p:grpSpPr>
            <p:sp>
              <p:nvSpPr>
                <p:cNvPr id="527" name="Oval 526"/>
                <p:cNvSpPr/>
                <p:nvPr/>
              </p:nvSpPr>
              <p:spPr>
                <a:xfrm>
                  <a:off x="3810000" y="7010400"/>
                  <a:ext cx="1828800" cy="18288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8" name="Rectangle 36"/>
                <p:cNvSpPr/>
                <p:nvPr/>
              </p:nvSpPr>
              <p:spPr>
                <a:xfrm>
                  <a:off x="4243722" y="7533839"/>
                  <a:ext cx="0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381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29" name="Freeform 528"/>
                <p:cNvSpPr/>
                <p:nvPr/>
              </p:nvSpPr>
              <p:spPr>
                <a:xfrm>
                  <a:off x="4123709" y="7835366"/>
                  <a:ext cx="226258" cy="178868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381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30" name="Rectangle 36"/>
                <p:cNvSpPr/>
                <p:nvPr/>
              </p:nvSpPr>
              <p:spPr>
                <a:xfrm flipV="1">
                  <a:off x="4243722" y="8013447"/>
                  <a:ext cx="106245" cy="30241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n w="38100">
                      <a:solidFill>
                        <a:schemeClr val="tx1"/>
                      </a:solidFill>
                    </a:ln>
                  </a:endParaRPr>
                </a:p>
              </p:txBody>
            </p:sp>
            <p:sp>
              <p:nvSpPr>
                <p:cNvPr id="531" name="Rectangle 530"/>
                <p:cNvSpPr/>
                <p:nvPr/>
              </p:nvSpPr>
              <p:spPr>
                <a:xfrm>
                  <a:off x="4202561" y="73930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2" name="Rectangle 36"/>
                <p:cNvSpPr/>
                <p:nvPr/>
              </p:nvSpPr>
              <p:spPr>
                <a:xfrm flipH="1">
                  <a:off x="4841363" y="7533870"/>
                  <a:ext cx="106245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3" name="Freeform 532"/>
                <p:cNvSpPr/>
                <p:nvPr/>
              </p:nvSpPr>
              <p:spPr>
                <a:xfrm>
                  <a:off x="4826779" y="7835366"/>
                  <a:ext cx="226258" cy="178868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4" name="Rectangle 36"/>
                <p:cNvSpPr/>
                <p:nvPr/>
              </p:nvSpPr>
              <p:spPr>
                <a:xfrm flipH="1" flipV="1">
                  <a:off x="4841363" y="8009545"/>
                  <a:ext cx="106245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5" name="Rectangle 36"/>
                <p:cNvSpPr/>
                <p:nvPr/>
              </p:nvSpPr>
              <p:spPr>
                <a:xfrm flipH="1">
                  <a:off x="5253634" y="7528719"/>
                  <a:ext cx="0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6" name="Freeform 535"/>
                <p:cNvSpPr/>
                <p:nvPr/>
              </p:nvSpPr>
              <p:spPr>
                <a:xfrm>
                  <a:off x="5130908" y="7835366"/>
                  <a:ext cx="226258" cy="178868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7" name="Rectangle 36"/>
                <p:cNvSpPr/>
                <p:nvPr/>
              </p:nvSpPr>
              <p:spPr>
                <a:xfrm flipH="1" flipV="1">
                  <a:off x="5253634" y="8009545"/>
                  <a:ext cx="0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8" name="Rectangle 537"/>
                <p:cNvSpPr/>
                <p:nvPr/>
              </p:nvSpPr>
              <p:spPr>
                <a:xfrm>
                  <a:off x="5158685" y="73930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9" name="Rectangle 538"/>
                <p:cNvSpPr/>
                <p:nvPr/>
              </p:nvSpPr>
              <p:spPr>
                <a:xfrm>
                  <a:off x="4205283" y="818554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" name="Rectangle 539"/>
                <p:cNvSpPr/>
                <p:nvPr/>
              </p:nvSpPr>
              <p:spPr>
                <a:xfrm>
                  <a:off x="4752464" y="818554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1" name="Rectangle 540"/>
                <p:cNvSpPr/>
                <p:nvPr/>
              </p:nvSpPr>
              <p:spPr>
                <a:xfrm>
                  <a:off x="5161407" y="818554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" name="Plus 541"/>
                <p:cNvSpPr/>
                <p:nvPr/>
              </p:nvSpPr>
              <p:spPr>
                <a:xfrm>
                  <a:off x="4084227" y="7685763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3" name="Rectangle 542"/>
                <p:cNvSpPr/>
                <p:nvPr/>
              </p:nvSpPr>
              <p:spPr>
                <a:xfrm>
                  <a:off x="4038600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4" name="Rectangle 36"/>
                <p:cNvSpPr/>
                <p:nvPr/>
              </p:nvSpPr>
              <p:spPr>
                <a:xfrm flipV="1">
                  <a:off x="3985445" y="7662070"/>
                  <a:ext cx="106245" cy="41787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5" name="Rectangle 36"/>
                <p:cNvSpPr/>
                <p:nvPr/>
              </p:nvSpPr>
              <p:spPr>
                <a:xfrm rot="16200000" flipH="1" flipV="1">
                  <a:off x="4088985" y="7563846"/>
                  <a:ext cx="187917" cy="394999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6" name="Freeform 545"/>
                <p:cNvSpPr/>
                <p:nvPr/>
              </p:nvSpPr>
              <p:spPr>
                <a:xfrm>
                  <a:off x="4261808" y="7855304"/>
                  <a:ext cx="226258" cy="178868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7" name="Rectangle 546"/>
                <p:cNvSpPr/>
                <p:nvPr/>
              </p:nvSpPr>
              <p:spPr>
                <a:xfrm>
                  <a:off x="4374937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8" name="Rectangle 36"/>
                <p:cNvSpPr/>
                <p:nvPr/>
              </p:nvSpPr>
              <p:spPr>
                <a:xfrm rot="10800000" flipV="1">
                  <a:off x="4377593" y="8034607"/>
                  <a:ext cx="144055" cy="580555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9" name="Rectangle 36"/>
                <p:cNvSpPr/>
                <p:nvPr/>
              </p:nvSpPr>
              <p:spPr>
                <a:xfrm rot="5400000" flipV="1">
                  <a:off x="4430018" y="7974546"/>
                  <a:ext cx="106245" cy="132269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0" name="Rectangle 36"/>
                <p:cNvSpPr/>
                <p:nvPr/>
              </p:nvSpPr>
              <p:spPr>
                <a:xfrm rot="16200000" flipV="1">
                  <a:off x="4856458" y="8111951"/>
                  <a:ext cx="163371" cy="832996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331785"/>
                    <a:gd name="connsiteY0" fmla="*/ 2098702 h 2098702"/>
                    <a:gd name="connsiteX1" fmla="*/ 0 w 331785"/>
                    <a:gd name="connsiteY1" fmla="*/ 193702 h 2098702"/>
                    <a:gd name="connsiteX2" fmla="*/ 331786 w 331785"/>
                    <a:gd name="connsiteY2" fmla="*/ 1 h 2098702"/>
                    <a:gd name="connsiteX0" fmla="*/ 0 w 331785"/>
                    <a:gd name="connsiteY0" fmla="*/ 2098702 h 2098702"/>
                    <a:gd name="connsiteX1" fmla="*/ 0 w 331785"/>
                    <a:gd name="connsiteY1" fmla="*/ 193702 h 2098702"/>
                    <a:gd name="connsiteX2" fmla="*/ 331786 w 331785"/>
                    <a:gd name="connsiteY2" fmla="*/ 1 h 2098702"/>
                    <a:gd name="connsiteX0" fmla="*/ 0 w 331785"/>
                    <a:gd name="connsiteY0" fmla="*/ 2098702 h 2098702"/>
                    <a:gd name="connsiteX1" fmla="*/ 0 w 331785"/>
                    <a:gd name="connsiteY1" fmla="*/ 193702 h 2098702"/>
                    <a:gd name="connsiteX2" fmla="*/ 331786 w 331785"/>
                    <a:gd name="connsiteY2" fmla="*/ 1 h 2098702"/>
                    <a:gd name="connsiteX0" fmla="*/ 0 w 331785"/>
                    <a:gd name="connsiteY0" fmla="*/ 2098702 h 2098702"/>
                    <a:gd name="connsiteX1" fmla="*/ 0 w 331785"/>
                    <a:gd name="connsiteY1" fmla="*/ 193702 h 2098702"/>
                    <a:gd name="connsiteX2" fmla="*/ 331786 w 331785"/>
                    <a:gd name="connsiteY2" fmla="*/ 1 h 20987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1785" h="2098702">
                      <a:moveTo>
                        <a:pt x="0" y="2098702"/>
                      </a:moveTo>
                      <a:lnTo>
                        <a:pt x="0" y="193702"/>
                      </a:lnTo>
                      <a:cubicBezTo>
                        <a:pt x="148092" y="96852"/>
                        <a:pt x="148541" y="103767"/>
                        <a:pt x="331786" y="1"/>
                      </a:cubicBez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1" name="Rectangle 36"/>
                <p:cNvSpPr/>
                <p:nvPr/>
              </p:nvSpPr>
              <p:spPr>
                <a:xfrm rot="10800000">
                  <a:off x="4545686" y="7827723"/>
                  <a:ext cx="0" cy="164592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52" name="Rectangle 551"/>
                <p:cNvSpPr/>
                <p:nvPr/>
              </p:nvSpPr>
              <p:spPr>
                <a:xfrm>
                  <a:off x="4749742" y="73930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3" name="Rectangle 552"/>
                <p:cNvSpPr/>
                <p:nvPr/>
              </p:nvSpPr>
              <p:spPr>
                <a:xfrm>
                  <a:off x="4549273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4" name="Rectangle 553"/>
                <p:cNvSpPr/>
                <p:nvPr/>
              </p:nvSpPr>
              <p:spPr>
                <a:xfrm>
                  <a:off x="4706539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5" name="Rectangle 554"/>
                <p:cNvSpPr/>
                <p:nvPr/>
              </p:nvSpPr>
              <p:spPr>
                <a:xfrm>
                  <a:off x="4968742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6" name="Rectangle 555"/>
                <p:cNvSpPr/>
                <p:nvPr/>
              </p:nvSpPr>
              <p:spPr>
                <a:xfrm>
                  <a:off x="5097674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7" name="Rectangle 556"/>
                <p:cNvSpPr/>
                <p:nvPr/>
              </p:nvSpPr>
              <p:spPr>
                <a:xfrm>
                  <a:off x="5307286" y="8065669"/>
                  <a:ext cx="85109" cy="82843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8" name="Rectangle 36"/>
                <p:cNvSpPr/>
                <p:nvPr/>
              </p:nvSpPr>
              <p:spPr>
                <a:xfrm rot="10800000" flipH="1" flipV="1">
                  <a:off x="4589180" y="7294242"/>
                  <a:ext cx="541728" cy="771427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81000" h="1905000">
                      <a:moveTo>
                        <a:pt x="0" y="1905000"/>
                      </a:moveTo>
                      <a:lnTo>
                        <a:pt x="0" y="0"/>
                      </a:lnTo>
                      <a:lnTo>
                        <a:pt x="38100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9" name="Freeform 558"/>
                <p:cNvSpPr/>
                <p:nvPr/>
              </p:nvSpPr>
              <p:spPr>
                <a:xfrm>
                  <a:off x="4691223" y="7825186"/>
                  <a:ext cx="226258" cy="187996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0" name="Rectangle 36"/>
                <p:cNvSpPr/>
                <p:nvPr/>
              </p:nvSpPr>
              <p:spPr>
                <a:xfrm rot="16200000">
                  <a:off x="4650689" y="7663248"/>
                  <a:ext cx="53843" cy="27432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1" name="Rectangle 36"/>
                <p:cNvSpPr/>
                <p:nvPr/>
              </p:nvSpPr>
              <p:spPr>
                <a:xfrm>
                  <a:off x="5125193" y="7290432"/>
                  <a:ext cx="0" cy="54864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2" name="Freeform 561"/>
                <p:cNvSpPr/>
                <p:nvPr/>
              </p:nvSpPr>
              <p:spPr>
                <a:xfrm>
                  <a:off x="5002507" y="7831675"/>
                  <a:ext cx="226258" cy="187996"/>
                </a:xfrm>
                <a:custGeom>
                  <a:avLst/>
                  <a:gdLst>
                    <a:gd name="connsiteX0" fmla="*/ 182121 w 333889"/>
                    <a:gd name="connsiteY0" fmla="*/ 0 h 390801"/>
                    <a:gd name="connsiteX1" fmla="*/ 333889 w 333889"/>
                    <a:gd name="connsiteY1" fmla="*/ 106237 h 390801"/>
                    <a:gd name="connsiteX2" fmla="*/ 0 w 333889"/>
                    <a:gd name="connsiteY2" fmla="*/ 261799 h 390801"/>
                    <a:gd name="connsiteX3" fmla="*/ 182121 w 333889"/>
                    <a:gd name="connsiteY3" fmla="*/ 390801 h 390801"/>
                    <a:gd name="connsiteX4" fmla="*/ 182121 w 333889"/>
                    <a:gd name="connsiteY4" fmla="*/ 390801 h 390801"/>
                    <a:gd name="connsiteX0" fmla="*/ 182121 w 333889"/>
                    <a:gd name="connsiteY0" fmla="*/ 0 h 394705"/>
                    <a:gd name="connsiteX1" fmla="*/ 333889 w 333889"/>
                    <a:gd name="connsiteY1" fmla="*/ 110141 h 394705"/>
                    <a:gd name="connsiteX2" fmla="*/ 0 w 333889"/>
                    <a:gd name="connsiteY2" fmla="*/ 265703 h 394705"/>
                    <a:gd name="connsiteX3" fmla="*/ 182121 w 333889"/>
                    <a:gd name="connsiteY3" fmla="*/ 394705 h 394705"/>
                    <a:gd name="connsiteX4" fmla="*/ 182121 w 333889"/>
                    <a:gd name="connsiteY4" fmla="*/ 394705 h 394705"/>
                    <a:gd name="connsiteX0" fmla="*/ 170428 w 333889"/>
                    <a:gd name="connsiteY0" fmla="*/ 0 h 401923"/>
                    <a:gd name="connsiteX1" fmla="*/ 333889 w 333889"/>
                    <a:gd name="connsiteY1" fmla="*/ 117359 h 401923"/>
                    <a:gd name="connsiteX2" fmla="*/ 0 w 333889"/>
                    <a:gd name="connsiteY2" fmla="*/ 272921 h 401923"/>
                    <a:gd name="connsiteX3" fmla="*/ 182121 w 333889"/>
                    <a:gd name="connsiteY3" fmla="*/ 401923 h 401923"/>
                    <a:gd name="connsiteX4" fmla="*/ 182121 w 333889"/>
                    <a:gd name="connsiteY4" fmla="*/ 401923 h 401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33889" h="401923">
                      <a:moveTo>
                        <a:pt x="170428" y="0"/>
                      </a:moveTo>
                      <a:lnTo>
                        <a:pt x="333889" y="117359"/>
                      </a:lnTo>
                      <a:lnTo>
                        <a:pt x="0" y="272921"/>
                      </a:lnTo>
                      <a:lnTo>
                        <a:pt x="182121" y="401923"/>
                      </a:lnTo>
                      <a:lnTo>
                        <a:pt x="182121" y="401923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3" name="Rectangle 36"/>
                <p:cNvSpPr/>
                <p:nvPr/>
              </p:nvSpPr>
              <p:spPr>
                <a:xfrm rot="5400000" flipH="1" flipV="1">
                  <a:off x="5082846" y="7776116"/>
                  <a:ext cx="0" cy="54864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4" name="Rectangle 36"/>
                <p:cNvSpPr/>
                <p:nvPr/>
              </p:nvSpPr>
              <p:spPr>
                <a:xfrm flipH="1" flipV="1">
                  <a:off x="4810605" y="8011078"/>
                  <a:ext cx="0" cy="4572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5" name="Rectangle 36"/>
                <p:cNvSpPr/>
                <p:nvPr/>
              </p:nvSpPr>
              <p:spPr>
                <a:xfrm flipH="1" flipV="1">
                  <a:off x="5357166" y="8046720"/>
                  <a:ext cx="0" cy="4572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6" name="Rectangle 36"/>
                <p:cNvSpPr/>
                <p:nvPr/>
              </p:nvSpPr>
              <p:spPr>
                <a:xfrm rot="5400000" flipH="1" flipV="1">
                  <a:off x="5380026" y="8029481"/>
                  <a:ext cx="0" cy="4572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7" name="Rectangle 36"/>
                <p:cNvSpPr/>
                <p:nvPr/>
              </p:nvSpPr>
              <p:spPr>
                <a:xfrm flipH="1" flipV="1">
                  <a:off x="5408907" y="8013652"/>
                  <a:ext cx="0" cy="45720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8" name="Rectangle 36"/>
                <p:cNvSpPr/>
                <p:nvPr/>
              </p:nvSpPr>
              <p:spPr>
                <a:xfrm rot="5400000" flipH="1" flipV="1">
                  <a:off x="5268244" y="7872387"/>
                  <a:ext cx="0" cy="29260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9" name="Rectangle 36"/>
                <p:cNvSpPr/>
                <p:nvPr/>
              </p:nvSpPr>
              <p:spPr>
                <a:xfrm>
                  <a:off x="5354643" y="8137485"/>
                  <a:ext cx="0" cy="311628"/>
                </a:xfrm>
                <a:custGeom>
                  <a:avLst/>
                  <a:gdLst>
                    <a:gd name="connsiteX0" fmla="*/ 0 w 381000"/>
                    <a:gd name="connsiteY0" fmla="*/ 0 h 1905000"/>
                    <a:gd name="connsiteX1" fmla="*/ 381000 w 381000"/>
                    <a:gd name="connsiteY1" fmla="*/ 0 h 1905000"/>
                    <a:gd name="connsiteX2" fmla="*/ 381000 w 381000"/>
                    <a:gd name="connsiteY2" fmla="*/ 1905000 h 1905000"/>
                    <a:gd name="connsiteX3" fmla="*/ 0 w 381000"/>
                    <a:gd name="connsiteY3" fmla="*/ 1905000 h 1905000"/>
                    <a:gd name="connsiteX4" fmla="*/ 0 w 381000"/>
                    <a:gd name="connsiteY4" fmla="*/ 0 h 1905000"/>
                    <a:gd name="connsiteX0" fmla="*/ 381000 w 472440"/>
                    <a:gd name="connsiteY0" fmla="*/ 1905000 h 1996440"/>
                    <a:gd name="connsiteX1" fmla="*/ 0 w 472440"/>
                    <a:gd name="connsiteY1" fmla="*/ 1905000 h 1996440"/>
                    <a:gd name="connsiteX2" fmla="*/ 0 w 472440"/>
                    <a:gd name="connsiteY2" fmla="*/ 0 h 1996440"/>
                    <a:gd name="connsiteX3" fmla="*/ 381000 w 472440"/>
                    <a:gd name="connsiteY3" fmla="*/ 0 h 1996440"/>
                    <a:gd name="connsiteX4" fmla="*/ 472440 w 472440"/>
                    <a:gd name="connsiteY4" fmla="*/ 1996440 h 1996440"/>
                    <a:gd name="connsiteX0" fmla="*/ 381000 w 381000"/>
                    <a:gd name="connsiteY0" fmla="*/ 1905000 h 1905000"/>
                    <a:gd name="connsiteX1" fmla="*/ 0 w 381000"/>
                    <a:gd name="connsiteY1" fmla="*/ 1905000 h 1905000"/>
                    <a:gd name="connsiteX2" fmla="*/ 0 w 381000"/>
                    <a:gd name="connsiteY2" fmla="*/ 0 h 1905000"/>
                    <a:gd name="connsiteX3" fmla="*/ 381000 w 381000"/>
                    <a:gd name="connsiteY3" fmla="*/ 0 h 1905000"/>
                    <a:gd name="connsiteX0" fmla="*/ 0 w 381000"/>
                    <a:gd name="connsiteY0" fmla="*/ 1905000 h 1905000"/>
                    <a:gd name="connsiteX1" fmla="*/ 0 w 381000"/>
                    <a:gd name="connsiteY1" fmla="*/ 0 h 1905000"/>
                    <a:gd name="connsiteX2" fmla="*/ 381000 w 381000"/>
                    <a:gd name="connsiteY2" fmla="*/ 0 h 1905000"/>
                    <a:gd name="connsiteX0" fmla="*/ 0 w 0"/>
                    <a:gd name="connsiteY0" fmla="*/ 1905000 h 1905000"/>
                    <a:gd name="connsiteX1" fmla="*/ 0 w 0"/>
                    <a:gd name="connsiteY1" fmla="*/ 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h="1905000">
                      <a:moveTo>
                        <a:pt x="0" y="19050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0" name="Plus 569"/>
                <p:cNvSpPr/>
                <p:nvPr/>
              </p:nvSpPr>
              <p:spPr>
                <a:xfrm>
                  <a:off x="4377591" y="7564752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1" name="Plus 570"/>
                <p:cNvSpPr/>
                <p:nvPr/>
              </p:nvSpPr>
              <p:spPr>
                <a:xfrm>
                  <a:off x="4711595" y="7725319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2" name="Plus 571"/>
                <p:cNvSpPr/>
                <p:nvPr/>
              </p:nvSpPr>
              <p:spPr>
                <a:xfrm>
                  <a:off x="4954469" y="7712203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3" name="Plus 572"/>
                <p:cNvSpPr/>
                <p:nvPr/>
              </p:nvSpPr>
              <p:spPr>
                <a:xfrm>
                  <a:off x="5022545" y="7767758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4" name="Plus 573"/>
                <p:cNvSpPr/>
                <p:nvPr/>
              </p:nvSpPr>
              <p:spPr>
                <a:xfrm>
                  <a:off x="5291811" y="7625101"/>
                  <a:ext cx="100584" cy="97963"/>
                </a:xfrm>
                <a:prstGeom prst="mathPlus">
                  <a:avLst/>
                </a:pr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>
              <a:xfrm>
                <a:off x="304800" y="235472"/>
                <a:ext cx="3716526" cy="2130464"/>
                <a:chOff x="304800" y="235472"/>
                <a:chExt cx="3716526" cy="2130464"/>
              </a:xfrm>
            </p:grpSpPr>
            <p:sp>
              <p:nvSpPr>
                <p:cNvPr id="769" name="Rectangle 768"/>
                <p:cNvSpPr/>
                <p:nvPr/>
              </p:nvSpPr>
              <p:spPr>
                <a:xfrm>
                  <a:off x="2993522" y="714103"/>
                  <a:ext cx="898844" cy="1645920"/>
                </a:xfrm>
                <a:prstGeom prst="rect">
                  <a:avLst/>
                </a:prstGeom>
                <a:solidFill>
                  <a:srgbClr val="88B69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22" name="Group 921"/>
                <p:cNvGrpSpPr/>
                <p:nvPr/>
              </p:nvGrpSpPr>
              <p:grpSpPr>
                <a:xfrm>
                  <a:off x="3066770" y="301666"/>
                  <a:ext cx="762170" cy="337302"/>
                  <a:chOff x="1016234" y="456137"/>
                  <a:chExt cx="846856" cy="374780"/>
                </a:xfrm>
                <a:solidFill>
                  <a:schemeClr val="bg1">
                    <a:lumMod val="95000"/>
                  </a:schemeClr>
                </a:solidFill>
              </p:grpSpPr>
              <p:grpSp>
                <p:nvGrpSpPr>
                  <p:cNvPr id="1183" name="Group 1182"/>
                  <p:cNvGrpSpPr/>
                  <p:nvPr/>
                </p:nvGrpSpPr>
                <p:grpSpPr>
                  <a:xfrm>
                    <a:off x="1016234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92" name="Freeform 1191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3" name="Freeform 1192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4" name="Freeform 1193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5" name="Freeform 1194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6" name="Freeform 1195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7" name="Freeform 1196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8" name="Freeform 1197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84" name="Group 1183"/>
                  <p:cNvGrpSpPr/>
                  <p:nvPr/>
                </p:nvGrpSpPr>
                <p:grpSpPr>
                  <a:xfrm flipH="1">
                    <a:off x="1600200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85" name="Freeform 1184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86" name="Freeform 1185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87" name="Freeform 1186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88" name="Freeform 1187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89" name="Freeform 1188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0" name="Freeform 1189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91" name="Freeform 1190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923" name="Pie 922"/>
                <p:cNvSpPr/>
                <p:nvPr/>
              </p:nvSpPr>
              <p:spPr>
                <a:xfrm flipH="1" flipV="1">
                  <a:off x="2987110" y="604054"/>
                  <a:ext cx="905256" cy="204890"/>
                </a:xfrm>
                <a:prstGeom prst="pie">
                  <a:avLst>
                    <a:gd name="adj1" fmla="val 21576271"/>
                    <a:gd name="adj2" fmla="val 10837692"/>
                  </a:avLst>
                </a:prstGeom>
                <a:solidFill>
                  <a:srgbClr val="88B69D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924" name="Group 923"/>
                <p:cNvGrpSpPr/>
                <p:nvPr/>
              </p:nvGrpSpPr>
              <p:grpSpPr>
                <a:xfrm>
                  <a:off x="3099883" y="235472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81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2" name="Oval 1181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25" name="Group 924"/>
                <p:cNvGrpSpPr/>
                <p:nvPr/>
              </p:nvGrpSpPr>
              <p:grpSpPr>
                <a:xfrm flipH="1">
                  <a:off x="3707026" y="235472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79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0" name="Oval 1179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26" name="Group 925"/>
                <p:cNvGrpSpPr/>
                <p:nvPr/>
              </p:nvGrpSpPr>
              <p:grpSpPr>
                <a:xfrm>
                  <a:off x="3043315" y="765708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174" name="Oval 1173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5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6" name="Oval 1175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177" name="Straight Connector 1176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8" name="Straight Connector 1177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27" name="Group 926"/>
                <p:cNvGrpSpPr/>
                <p:nvPr/>
              </p:nvGrpSpPr>
              <p:grpSpPr>
                <a:xfrm flipH="1">
                  <a:off x="3656648" y="765708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169" name="Oval 1168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0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1" name="Oval 1170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172" name="Straight Connector 1171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3" name="Straight Connector 1172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28" name="Oval 927"/>
                <p:cNvSpPr/>
                <p:nvPr/>
              </p:nvSpPr>
              <p:spPr>
                <a:xfrm>
                  <a:off x="3333812" y="763993"/>
                  <a:ext cx="189281" cy="18968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9" name="Rectangle 928"/>
                <p:cNvSpPr/>
                <p:nvPr/>
              </p:nvSpPr>
              <p:spPr>
                <a:xfrm>
                  <a:off x="2864575" y="786111"/>
                  <a:ext cx="163044" cy="135779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0" name="Rectangle 929"/>
                <p:cNvSpPr/>
                <p:nvPr/>
              </p:nvSpPr>
              <p:spPr>
                <a:xfrm>
                  <a:off x="3858282" y="779253"/>
                  <a:ext cx="163044" cy="14263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1" name="Flowchart: Delay 97"/>
                <p:cNvSpPr/>
                <p:nvPr/>
              </p:nvSpPr>
              <p:spPr>
                <a:xfrm flipH="1">
                  <a:off x="2976160" y="797358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2" name="Flowchart: Delay 97"/>
                <p:cNvSpPr/>
                <p:nvPr/>
              </p:nvSpPr>
              <p:spPr>
                <a:xfrm>
                  <a:off x="3749094" y="797255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3" name="Oval 932"/>
                <p:cNvSpPr/>
                <p:nvPr/>
              </p:nvSpPr>
              <p:spPr>
                <a:xfrm>
                  <a:off x="3366731" y="796518"/>
                  <a:ext cx="123444" cy="124636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34" name="Group 933"/>
                <p:cNvGrpSpPr/>
                <p:nvPr/>
              </p:nvGrpSpPr>
              <p:grpSpPr>
                <a:xfrm>
                  <a:off x="2901153" y="801194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165" name="Rectangle 1164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6" name="Rectangle 1165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7" name="Rectangle 1166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8" name="Rectangle 1167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35" name="Group 934"/>
                <p:cNvGrpSpPr/>
                <p:nvPr/>
              </p:nvGrpSpPr>
              <p:grpSpPr>
                <a:xfrm>
                  <a:off x="3916311" y="798263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161" name="Rectangle 111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2" name="Rectangle 112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3" name="Rectangle 113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4" name="Rectangle 114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36" name="Rectangle 935"/>
                <p:cNvSpPr/>
                <p:nvPr/>
              </p:nvSpPr>
              <p:spPr>
                <a:xfrm>
                  <a:off x="1716152" y="717060"/>
                  <a:ext cx="898844" cy="1645920"/>
                </a:xfrm>
                <a:prstGeom prst="rect">
                  <a:avLst/>
                </a:prstGeom>
                <a:solidFill>
                  <a:srgbClr val="88B69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37" name="Group 936"/>
                <p:cNvGrpSpPr/>
                <p:nvPr/>
              </p:nvGrpSpPr>
              <p:grpSpPr>
                <a:xfrm>
                  <a:off x="1789400" y="304623"/>
                  <a:ext cx="762171" cy="337302"/>
                  <a:chOff x="1016234" y="456137"/>
                  <a:chExt cx="846856" cy="374780"/>
                </a:xfrm>
                <a:solidFill>
                  <a:schemeClr val="bg1">
                    <a:lumMod val="95000"/>
                  </a:schemeClr>
                </a:solidFill>
              </p:grpSpPr>
              <p:grpSp>
                <p:nvGrpSpPr>
                  <p:cNvPr id="1145" name="Group 1144"/>
                  <p:cNvGrpSpPr/>
                  <p:nvPr/>
                </p:nvGrpSpPr>
                <p:grpSpPr>
                  <a:xfrm>
                    <a:off x="1016234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54" name="Freeform 1153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5" name="Freeform 1154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6" name="Freeform 1155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7" name="Freeform 1156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8" name="Freeform 1157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9" name="Freeform 1158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60" name="Freeform 1159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46" name="Group 1145"/>
                  <p:cNvGrpSpPr/>
                  <p:nvPr/>
                </p:nvGrpSpPr>
                <p:grpSpPr>
                  <a:xfrm flipH="1">
                    <a:off x="1600200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47" name="Freeform 1146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48" name="Freeform 1147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49" name="Freeform 1148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0" name="Freeform 1149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1" name="Freeform 1150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2" name="Freeform 1151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3" name="Freeform 1152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938" name="Pie 937"/>
                <p:cNvSpPr/>
                <p:nvPr/>
              </p:nvSpPr>
              <p:spPr>
                <a:xfrm flipH="1" flipV="1">
                  <a:off x="1709739" y="607011"/>
                  <a:ext cx="905256" cy="204890"/>
                </a:xfrm>
                <a:prstGeom prst="pie">
                  <a:avLst>
                    <a:gd name="adj1" fmla="val 21576271"/>
                    <a:gd name="adj2" fmla="val 10837692"/>
                  </a:avLst>
                </a:prstGeom>
                <a:solidFill>
                  <a:srgbClr val="88B69D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939" name="Group 938"/>
                <p:cNvGrpSpPr/>
                <p:nvPr/>
              </p:nvGrpSpPr>
              <p:grpSpPr>
                <a:xfrm>
                  <a:off x="1822513" y="238429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43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4" name="Oval 1143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40" name="Group 939"/>
                <p:cNvGrpSpPr/>
                <p:nvPr/>
              </p:nvGrpSpPr>
              <p:grpSpPr>
                <a:xfrm flipH="1">
                  <a:off x="2429655" y="238429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41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2" name="Oval 1141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41" name="Group 940"/>
                <p:cNvGrpSpPr/>
                <p:nvPr/>
              </p:nvGrpSpPr>
              <p:grpSpPr>
                <a:xfrm>
                  <a:off x="1765944" y="768665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136" name="Oval 1135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7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8" name="Oval 1137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139" name="Straight Connector 1138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0" name="Straight Connector 1139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42" name="Group 941"/>
                <p:cNvGrpSpPr/>
                <p:nvPr/>
              </p:nvGrpSpPr>
              <p:grpSpPr>
                <a:xfrm flipH="1">
                  <a:off x="2379278" y="768665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131" name="Oval 1130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2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3" name="Oval 1132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134" name="Straight Connector 1133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35" name="Straight Connector 1134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43" name="Oval 942"/>
                <p:cNvSpPr/>
                <p:nvPr/>
              </p:nvSpPr>
              <p:spPr>
                <a:xfrm>
                  <a:off x="2056442" y="766950"/>
                  <a:ext cx="189281" cy="18968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6" name="Rectangle 945"/>
                <p:cNvSpPr/>
                <p:nvPr/>
              </p:nvSpPr>
              <p:spPr>
                <a:xfrm>
                  <a:off x="1587204" y="789068"/>
                  <a:ext cx="163044" cy="135779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7" name="Rectangle 946"/>
                <p:cNvSpPr/>
                <p:nvPr/>
              </p:nvSpPr>
              <p:spPr>
                <a:xfrm>
                  <a:off x="2580911" y="782210"/>
                  <a:ext cx="163044" cy="14263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8" name="Flowchart: Delay 97"/>
                <p:cNvSpPr/>
                <p:nvPr/>
              </p:nvSpPr>
              <p:spPr>
                <a:xfrm flipH="1">
                  <a:off x="1698790" y="800315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9" name="Flowchart: Delay 97"/>
                <p:cNvSpPr/>
                <p:nvPr/>
              </p:nvSpPr>
              <p:spPr>
                <a:xfrm>
                  <a:off x="2471723" y="800212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0" name="Oval 949"/>
                <p:cNvSpPr/>
                <p:nvPr/>
              </p:nvSpPr>
              <p:spPr>
                <a:xfrm>
                  <a:off x="2089360" y="799475"/>
                  <a:ext cx="123444" cy="124636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51" name="Group 950"/>
                <p:cNvGrpSpPr/>
                <p:nvPr/>
              </p:nvGrpSpPr>
              <p:grpSpPr>
                <a:xfrm>
                  <a:off x="1623783" y="804151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127" name="Rectangle 1126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8" name="Rectangle 1127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9" name="Rectangle 1128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30" name="Rectangle 1129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65" name="Group 964"/>
                <p:cNvGrpSpPr/>
                <p:nvPr/>
              </p:nvGrpSpPr>
              <p:grpSpPr>
                <a:xfrm>
                  <a:off x="2638941" y="801220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123" name="Rectangle 111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4" name="Rectangle 112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5" name="Rectangle 113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6" name="Rectangle 114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66" name="Rectangle 965"/>
                <p:cNvSpPr/>
                <p:nvPr/>
              </p:nvSpPr>
              <p:spPr>
                <a:xfrm>
                  <a:off x="433748" y="720016"/>
                  <a:ext cx="898844" cy="1645920"/>
                </a:xfrm>
                <a:prstGeom prst="rect">
                  <a:avLst/>
                </a:prstGeom>
                <a:solidFill>
                  <a:srgbClr val="88B69D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67" name="Group 966"/>
                <p:cNvGrpSpPr/>
                <p:nvPr/>
              </p:nvGrpSpPr>
              <p:grpSpPr>
                <a:xfrm>
                  <a:off x="506996" y="307579"/>
                  <a:ext cx="762170" cy="337302"/>
                  <a:chOff x="1016234" y="456137"/>
                  <a:chExt cx="846856" cy="374780"/>
                </a:xfrm>
                <a:solidFill>
                  <a:schemeClr val="bg1">
                    <a:lumMod val="95000"/>
                  </a:schemeClr>
                </a:solidFill>
              </p:grpSpPr>
              <p:grpSp>
                <p:nvGrpSpPr>
                  <p:cNvPr id="1107" name="Group 1106"/>
                  <p:cNvGrpSpPr/>
                  <p:nvPr/>
                </p:nvGrpSpPr>
                <p:grpSpPr>
                  <a:xfrm>
                    <a:off x="1016234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16" name="Freeform 1115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7" name="Freeform 1116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8" name="Freeform 1117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9" name="Freeform 1118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20" name="Freeform 1119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21" name="Freeform 1120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22" name="Freeform 1121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108" name="Group 1107"/>
                  <p:cNvGrpSpPr/>
                  <p:nvPr/>
                </p:nvGrpSpPr>
                <p:grpSpPr>
                  <a:xfrm flipH="1">
                    <a:off x="1600200" y="456137"/>
                    <a:ext cx="262890" cy="374780"/>
                    <a:chOff x="1016234" y="456137"/>
                    <a:chExt cx="262890" cy="374780"/>
                  </a:xfrm>
                  <a:grpFill/>
                </p:grpSpPr>
                <p:sp>
                  <p:nvSpPr>
                    <p:cNvPr id="1109" name="Freeform 1108"/>
                    <p:cNvSpPr/>
                    <p:nvPr/>
                  </p:nvSpPr>
                  <p:spPr>
                    <a:xfrm>
                      <a:off x="1093470" y="742950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0" name="Freeform 1109"/>
                    <p:cNvSpPr/>
                    <p:nvPr/>
                  </p:nvSpPr>
                  <p:spPr>
                    <a:xfrm>
                      <a:off x="1077361" y="69514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1" name="Freeform 1110"/>
                    <p:cNvSpPr/>
                    <p:nvPr/>
                  </p:nvSpPr>
                  <p:spPr>
                    <a:xfrm>
                      <a:off x="1061252" y="647345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2" name="Freeform 1111"/>
                    <p:cNvSpPr/>
                    <p:nvPr/>
                  </p:nvSpPr>
                  <p:spPr>
                    <a:xfrm>
                      <a:off x="1047917" y="599543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3" name="Freeform 1112"/>
                    <p:cNvSpPr/>
                    <p:nvPr/>
                  </p:nvSpPr>
                  <p:spPr>
                    <a:xfrm>
                      <a:off x="1044976" y="551741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4" name="Freeform 1113"/>
                    <p:cNvSpPr/>
                    <p:nvPr/>
                  </p:nvSpPr>
                  <p:spPr>
                    <a:xfrm>
                      <a:off x="1030605" y="503939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5" name="Freeform 1114"/>
                    <p:cNvSpPr/>
                    <p:nvPr/>
                  </p:nvSpPr>
                  <p:spPr>
                    <a:xfrm>
                      <a:off x="1016234" y="456137"/>
                      <a:ext cx="185654" cy="87967"/>
                    </a:xfrm>
                    <a:custGeom>
                      <a:avLst/>
                      <a:gdLst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0 w 177165"/>
                        <a:gd name="connsiteY5" fmla="*/ 81915 h 81915"/>
                        <a:gd name="connsiteX0" fmla="*/ 0 w 177165"/>
                        <a:gd name="connsiteY0" fmla="*/ 81915 h 81915"/>
                        <a:gd name="connsiteX1" fmla="*/ 177165 w 177165"/>
                        <a:gd name="connsiteY1" fmla="*/ 43815 h 81915"/>
                        <a:gd name="connsiteX2" fmla="*/ 125730 w 177165"/>
                        <a:gd name="connsiteY2" fmla="*/ 28575 h 81915"/>
                        <a:gd name="connsiteX3" fmla="*/ 114300 w 177165"/>
                        <a:gd name="connsiteY3" fmla="*/ 0 h 81915"/>
                        <a:gd name="connsiteX4" fmla="*/ 45720 w 177165"/>
                        <a:gd name="connsiteY4" fmla="*/ 15240 h 81915"/>
                        <a:gd name="connsiteX5" fmla="*/ 40005 w 177165"/>
                        <a:gd name="connsiteY5" fmla="*/ 45720 h 81915"/>
                        <a:gd name="connsiteX6" fmla="*/ 0 w 177165"/>
                        <a:gd name="connsiteY6" fmla="*/ 81915 h 81915"/>
                        <a:gd name="connsiteX0" fmla="*/ 0 w 177165"/>
                        <a:gd name="connsiteY0" fmla="*/ 82234 h 82234"/>
                        <a:gd name="connsiteX1" fmla="*/ 177165 w 177165"/>
                        <a:gd name="connsiteY1" fmla="*/ 44134 h 82234"/>
                        <a:gd name="connsiteX2" fmla="*/ 125730 w 177165"/>
                        <a:gd name="connsiteY2" fmla="*/ 28894 h 82234"/>
                        <a:gd name="connsiteX3" fmla="*/ 114300 w 177165"/>
                        <a:gd name="connsiteY3" fmla="*/ 319 h 82234"/>
                        <a:gd name="connsiteX4" fmla="*/ 45720 w 177165"/>
                        <a:gd name="connsiteY4" fmla="*/ 15559 h 82234"/>
                        <a:gd name="connsiteX5" fmla="*/ 40005 w 177165"/>
                        <a:gd name="connsiteY5" fmla="*/ 46039 h 82234"/>
                        <a:gd name="connsiteX6" fmla="*/ 0 w 177165"/>
                        <a:gd name="connsiteY6" fmla="*/ 82234 h 82234"/>
                        <a:gd name="connsiteX0" fmla="*/ 0 w 181463"/>
                        <a:gd name="connsiteY0" fmla="*/ 82234 h 82234"/>
                        <a:gd name="connsiteX1" fmla="*/ 177165 w 181463"/>
                        <a:gd name="connsiteY1" fmla="*/ 44134 h 82234"/>
                        <a:gd name="connsiteX2" fmla="*/ 125730 w 181463"/>
                        <a:gd name="connsiteY2" fmla="*/ 28894 h 82234"/>
                        <a:gd name="connsiteX3" fmla="*/ 114300 w 181463"/>
                        <a:gd name="connsiteY3" fmla="*/ 319 h 82234"/>
                        <a:gd name="connsiteX4" fmla="*/ 45720 w 181463"/>
                        <a:gd name="connsiteY4" fmla="*/ 15559 h 82234"/>
                        <a:gd name="connsiteX5" fmla="*/ 40005 w 181463"/>
                        <a:gd name="connsiteY5" fmla="*/ 46039 h 82234"/>
                        <a:gd name="connsiteX6" fmla="*/ 0 w 181463"/>
                        <a:gd name="connsiteY6" fmla="*/ 82234 h 82234"/>
                        <a:gd name="connsiteX0" fmla="*/ 0 w 179649"/>
                        <a:gd name="connsiteY0" fmla="*/ 82234 h 82234"/>
                        <a:gd name="connsiteX1" fmla="*/ 175260 w 179649"/>
                        <a:gd name="connsiteY1" fmla="*/ 44134 h 82234"/>
                        <a:gd name="connsiteX2" fmla="*/ 125730 w 179649"/>
                        <a:gd name="connsiteY2" fmla="*/ 28894 h 82234"/>
                        <a:gd name="connsiteX3" fmla="*/ 114300 w 179649"/>
                        <a:gd name="connsiteY3" fmla="*/ 319 h 82234"/>
                        <a:gd name="connsiteX4" fmla="*/ 45720 w 179649"/>
                        <a:gd name="connsiteY4" fmla="*/ 15559 h 82234"/>
                        <a:gd name="connsiteX5" fmla="*/ 40005 w 179649"/>
                        <a:gd name="connsiteY5" fmla="*/ 46039 h 82234"/>
                        <a:gd name="connsiteX6" fmla="*/ 0 w 179649"/>
                        <a:gd name="connsiteY6" fmla="*/ 82234 h 82234"/>
                        <a:gd name="connsiteX0" fmla="*/ 0 w 180278"/>
                        <a:gd name="connsiteY0" fmla="*/ 82234 h 82234"/>
                        <a:gd name="connsiteX1" fmla="*/ 175260 w 180278"/>
                        <a:gd name="connsiteY1" fmla="*/ 44134 h 82234"/>
                        <a:gd name="connsiteX2" fmla="*/ 135255 w 180278"/>
                        <a:gd name="connsiteY2" fmla="*/ 25084 h 82234"/>
                        <a:gd name="connsiteX3" fmla="*/ 114300 w 180278"/>
                        <a:gd name="connsiteY3" fmla="*/ 319 h 82234"/>
                        <a:gd name="connsiteX4" fmla="*/ 45720 w 180278"/>
                        <a:gd name="connsiteY4" fmla="*/ 15559 h 82234"/>
                        <a:gd name="connsiteX5" fmla="*/ 40005 w 180278"/>
                        <a:gd name="connsiteY5" fmla="*/ 46039 h 82234"/>
                        <a:gd name="connsiteX6" fmla="*/ 0 w 180278"/>
                        <a:gd name="connsiteY6" fmla="*/ 82234 h 82234"/>
                        <a:gd name="connsiteX0" fmla="*/ 0 w 180278"/>
                        <a:gd name="connsiteY0" fmla="*/ 82514 h 82514"/>
                        <a:gd name="connsiteX1" fmla="*/ 175260 w 180278"/>
                        <a:gd name="connsiteY1" fmla="*/ 44414 h 82514"/>
                        <a:gd name="connsiteX2" fmla="*/ 135255 w 180278"/>
                        <a:gd name="connsiteY2" fmla="*/ 25364 h 82514"/>
                        <a:gd name="connsiteX3" fmla="*/ 114300 w 180278"/>
                        <a:gd name="connsiteY3" fmla="*/ 599 h 82514"/>
                        <a:gd name="connsiteX4" fmla="*/ 40005 w 180278"/>
                        <a:gd name="connsiteY4" fmla="*/ 10124 h 82514"/>
                        <a:gd name="connsiteX5" fmla="*/ 40005 w 180278"/>
                        <a:gd name="connsiteY5" fmla="*/ 46319 h 82514"/>
                        <a:gd name="connsiteX6" fmla="*/ 0 w 180278"/>
                        <a:gd name="connsiteY6" fmla="*/ 82514 h 82514"/>
                        <a:gd name="connsiteX0" fmla="*/ 0 w 180278"/>
                        <a:gd name="connsiteY0" fmla="*/ 87975 h 87975"/>
                        <a:gd name="connsiteX1" fmla="*/ 175260 w 180278"/>
                        <a:gd name="connsiteY1" fmla="*/ 49875 h 87975"/>
                        <a:gd name="connsiteX2" fmla="*/ 135255 w 180278"/>
                        <a:gd name="connsiteY2" fmla="*/ 30825 h 87975"/>
                        <a:gd name="connsiteX3" fmla="*/ 114300 w 180278"/>
                        <a:gd name="connsiteY3" fmla="*/ 345 h 87975"/>
                        <a:gd name="connsiteX4" fmla="*/ 40005 w 180278"/>
                        <a:gd name="connsiteY4" fmla="*/ 15585 h 87975"/>
                        <a:gd name="connsiteX5" fmla="*/ 40005 w 180278"/>
                        <a:gd name="connsiteY5" fmla="*/ 51780 h 87975"/>
                        <a:gd name="connsiteX6" fmla="*/ 0 w 180278"/>
                        <a:gd name="connsiteY6" fmla="*/ 87975 h 87975"/>
                        <a:gd name="connsiteX0" fmla="*/ 0 w 180278"/>
                        <a:gd name="connsiteY0" fmla="*/ 87967 h 87967"/>
                        <a:gd name="connsiteX1" fmla="*/ 175260 w 180278"/>
                        <a:gd name="connsiteY1" fmla="*/ 49867 h 87967"/>
                        <a:gd name="connsiteX2" fmla="*/ 135255 w 180278"/>
                        <a:gd name="connsiteY2" fmla="*/ 30817 h 87967"/>
                        <a:gd name="connsiteX3" fmla="*/ 114300 w 180278"/>
                        <a:gd name="connsiteY3" fmla="*/ 337 h 87967"/>
                        <a:gd name="connsiteX4" fmla="*/ 40005 w 180278"/>
                        <a:gd name="connsiteY4" fmla="*/ 15577 h 87967"/>
                        <a:gd name="connsiteX5" fmla="*/ 30480 w 180278"/>
                        <a:gd name="connsiteY5" fmla="*/ 49867 h 87967"/>
                        <a:gd name="connsiteX6" fmla="*/ 0 w 180278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3081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  <a:gd name="connsiteX0" fmla="*/ 0 w 185654"/>
                        <a:gd name="connsiteY0" fmla="*/ 87967 h 87967"/>
                        <a:gd name="connsiteX1" fmla="*/ 180975 w 185654"/>
                        <a:gd name="connsiteY1" fmla="*/ 51772 h 87967"/>
                        <a:gd name="connsiteX2" fmla="*/ 135255 w 185654"/>
                        <a:gd name="connsiteY2" fmla="*/ 27007 h 87967"/>
                        <a:gd name="connsiteX3" fmla="*/ 114300 w 185654"/>
                        <a:gd name="connsiteY3" fmla="*/ 337 h 87967"/>
                        <a:gd name="connsiteX4" fmla="*/ 40005 w 185654"/>
                        <a:gd name="connsiteY4" fmla="*/ 15577 h 87967"/>
                        <a:gd name="connsiteX5" fmla="*/ 30480 w 185654"/>
                        <a:gd name="connsiteY5" fmla="*/ 49867 h 87967"/>
                        <a:gd name="connsiteX6" fmla="*/ 0 w 185654"/>
                        <a:gd name="connsiteY6" fmla="*/ 87967 h 8796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</a:cxnLst>
                      <a:rect l="l" t="t" r="r" b="b"/>
                      <a:pathLst>
                        <a:path w="185654" h="87967">
                          <a:moveTo>
                            <a:pt x="0" y="87967"/>
                          </a:moveTo>
                          <a:lnTo>
                            <a:pt x="180975" y="51772"/>
                          </a:lnTo>
                          <a:cubicBezTo>
                            <a:pt x="201930" y="42882"/>
                            <a:pt x="146368" y="35580"/>
                            <a:pt x="135255" y="27007"/>
                          </a:cubicBezTo>
                          <a:cubicBezTo>
                            <a:pt x="124143" y="18435"/>
                            <a:pt x="127635" y="2559"/>
                            <a:pt x="114300" y="337"/>
                          </a:cubicBezTo>
                          <a:cubicBezTo>
                            <a:pt x="100965" y="-1885"/>
                            <a:pt x="53975" y="7322"/>
                            <a:pt x="40005" y="15577"/>
                          </a:cubicBezTo>
                          <a:cubicBezTo>
                            <a:pt x="26035" y="23832"/>
                            <a:pt x="38100" y="38755"/>
                            <a:pt x="30480" y="49867"/>
                          </a:cubicBezTo>
                          <a:lnTo>
                            <a:pt x="0" y="87967"/>
                          </a:lnTo>
                          <a:close/>
                        </a:path>
                      </a:pathLst>
                    </a:custGeom>
                    <a:grp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968" name="Pie 967"/>
                <p:cNvSpPr/>
                <p:nvPr/>
              </p:nvSpPr>
              <p:spPr>
                <a:xfrm flipH="1" flipV="1">
                  <a:off x="427335" y="609967"/>
                  <a:ext cx="905256" cy="204890"/>
                </a:xfrm>
                <a:prstGeom prst="pie">
                  <a:avLst>
                    <a:gd name="adj1" fmla="val 21576271"/>
                    <a:gd name="adj2" fmla="val 10837692"/>
                  </a:avLst>
                </a:prstGeom>
                <a:solidFill>
                  <a:srgbClr val="88B69D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969" name="Group 968"/>
                <p:cNvGrpSpPr/>
                <p:nvPr/>
              </p:nvGrpSpPr>
              <p:grpSpPr>
                <a:xfrm>
                  <a:off x="540109" y="241385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05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6" name="Oval 1105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70" name="Group 969"/>
                <p:cNvGrpSpPr/>
                <p:nvPr/>
              </p:nvGrpSpPr>
              <p:grpSpPr>
                <a:xfrm flipH="1">
                  <a:off x="1147251" y="241385"/>
                  <a:ext cx="86331" cy="69397"/>
                  <a:chOff x="1053026" y="382875"/>
                  <a:chExt cx="95923" cy="77108"/>
                </a:xfrm>
              </p:grpSpPr>
              <p:sp>
                <p:nvSpPr>
                  <p:cNvPr id="1101" name="Flowchart: Manual Operation 56"/>
                  <p:cNvSpPr/>
                  <p:nvPr/>
                </p:nvSpPr>
                <p:spPr>
                  <a:xfrm rot="16010218" flipH="1">
                    <a:off x="1073785" y="384246"/>
                    <a:ext cx="76535" cy="73793"/>
                  </a:xfrm>
                  <a:custGeom>
                    <a:avLst/>
                    <a:gdLst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8000 w 10000"/>
                      <a:gd name="connsiteY2" fmla="*/ 10000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10000"/>
                      <a:gd name="connsiteX1" fmla="*/ 10000 w 10000"/>
                      <a:gd name="connsiteY1" fmla="*/ 0 h 10000"/>
                      <a:gd name="connsiteX2" fmla="*/ 6481 w 10000"/>
                      <a:gd name="connsiteY2" fmla="*/ 9588 h 10000"/>
                      <a:gd name="connsiteX3" fmla="*/ 2000 w 10000"/>
                      <a:gd name="connsiteY3" fmla="*/ 10000 h 10000"/>
                      <a:gd name="connsiteX4" fmla="*/ 0 w 10000"/>
                      <a:gd name="connsiteY4" fmla="*/ 0 h 10000"/>
                      <a:gd name="connsiteX0" fmla="*/ 0 w 10000"/>
                      <a:gd name="connsiteY0" fmla="*/ 0 h 9588"/>
                      <a:gd name="connsiteX1" fmla="*/ 10000 w 10000"/>
                      <a:gd name="connsiteY1" fmla="*/ 0 h 9588"/>
                      <a:gd name="connsiteX2" fmla="*/ 6481 w 10000"/>
                      <a:gd name="connsiteY2" fmla="*/ 9588 h 9588"/>
                      <a:gd name="connsiteX3" fmla="*/ 2925 w 10000"/>
                      <a:gd name="connsiteY3" fmla="*/ 8710 h 9588"/>
                      <a:gd name="connsiteX4" fmla="*/ 0 w 10000"/>
                      <a:gd name="connsiteY4" fmla="*/ 0 h 95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9588">
                        <a:moveTo>
                          <a:pt x="0" y="0"/>
                        </a:moveTo>
                        <a:lnTo>
                          <a:pt x="10000" y="0"/>
                        </a:lnTo>
                        <a:lnTo>
                          <a:pt x="6481" y="9588"/>
                        </a:lnTo>
                        <a:lnTo>
                          <a:pt x="2925" y="87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4" name="Oval 1103"/>
                  <p:cNvSpPr/>
                  <p:nvPr/>
                </p:nvSpPr>
                <p:spPr>
                  <a:xfrm rot="20826026">
                    <a:off x="1053026" y="383213"/>
                    <a:ext cx="41130" cy="7677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71" name="Group 970"/>
                <p:cNvGrpSpPr/>
                <p:nvPr/>
              </p:nvGrpSpPr>
              <p:grpSpPr>
                <a:xfrm>
                  <a:off x="483540" y="771621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081" name="Oval 1080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2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3" name="Oval 1082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084" name="Straight Connector 1083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5" name="Straight Connector 1084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72" name="Group 971"/>
                <p:cNvGrpSpPr/>
                <p:nvPr/>
              </p:nvGrpSpPr>
              <p:grpSpPr>
                <a:xfrm flipH="1">
                  <a:off x="1096874" y="771621"/>
                  <a:ext cx="185936" cy="190166"/>
                  <a:chOff x="381000" y="982979"/>
                  <a:chExt cx="208120" cy="210312"/>
                </a:xfrm>
                <a:solidFill>
                  <a:schemeClr val="bg1">
                    <a:lumMod val="75000"/>
                  </a:schemeClr>
                </a:solidFill>
              </p:grpSpPr>
              <p:sp>
                <p:nvSpPr>
                  <p:cNvPr id="1076" name="Oval 1075"/>
                  <p:cNvSpPr/>
                  <p:nvPr/>
                </p:nvSpPr>
                <p:spPr>
                  <a:xfrm>
                    <a:off x="381000" y="982979"/>
                    <a:ext cx="208120" cy="210312"/>
                  </a:xfrm>
                  <a:prstGeom prst="ellipse">
                    <a:avLst/>
                  </a:prstGeom>
                  <a:grpFill/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7" name="Oval 67"/>
                  <p:cNvSpPr/>
                  <p:nvPr/>
                </p:nvSpPr>
                <p:spPr>
                  <a:xfrm>
                    <a:off x="512920" y="982979"/>
                    <a:ext cx="76200" cy="210312"/>
                  </a:xfrm>
                  <a:custGeom>
                    <a:avLst/>
                    <a:gdLst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0 w 152400"/>
                      <a:gd name="connsiteY4" fmla="*/ 10515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4" fmla="*/ 91440 w 152400"/>
                      <a:gd name="connsiteY4" fmla="*/ 196596 h 210312"/>
                      <a:gd name="connsiteX0" fmla="*/ 0 w 152400"/>
                      <a:gd name="connsiteY0" fmla="*/ 105156 h 210312"/>
                      <a:gd name="connsiteX1" fmla="*/ 76200 w 152400"/>
                      <a:gd name="connsiteY1" fmla="*/ 0 h 210312"/>
                      <a:gd name="connsiteX2" fmla="*/ 152400 w 152400"/>
                      <a:gd name="connsiteY2" fmla="*/ 105156 h 210312"/>
                      <a:gd name="connsiteX3" fmla="*/ 76200 w 152400"/>
                      <a:gd name="connsiteY3" fmla="*/ 210312 h 210312"/>
                      <a:gd name="connsiteX0" fmla="*/ 0 w 76200"/>
                      <a:gd name="connsiteY0" fmla="*/ 0 h 210312"/>
                      <a:gd name="connsiteX1" fmla="*/ 76200 w 76200"/>
                      <a:gd name="connsiteY1" fmla="*/ 105156 h 210312"/>
                      <a:gd name="connsiteX2" fmla="*/ 0 w 76200"/>
                      <a:gd name="connsiteY2" fmla="*/ 210312 h 2103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76200" h="210312">
                        <a:moveTo>
                          <a:pt x="0" y="0"/>
                        </a:moveTo>
                        <a:cubicBezTo>
                          <a:pt x="42084" y="0"/>
                          <a:pt x="76200" y="47080"/>
                          <a:pt x="76200" y="105156"/>
                        </a:cubicBezTo>
                        <a:cubicBezTo>
                          <a:pt x="76200" y="163232"/>
                          <a:pt x="42084" y="210312"/>
                          <a:pt x="0" y="210312"/>
                        </a:cubicBezTo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8" name="Oval 1077"/>
                  <p:cNvSpPr/>
                  <p:nvPr/>
                </p:nvSpPr>
                <p:spPr>
                  <a:xfrm>
                    <a:off x="381000" y="982979"/>
                    <a:ext cx="152400" cy="210312"/>
                  </a:xfrm>
                  <a:prstGeom prst="ellips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079" name="Straight Connector 1078"/>
                  <p:cNvCxnSpPr/>
                  <p:nvPr/>
                </p:nvCxnSpPr>
                <p:spPr>
                  <a:xfrm>
                    <a:off x="458056" y="982979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0" name="Straight Connector 1079"/>
                  <p:cNvCxnSpPr/>
                  <p:nvPr/>
                </p:nvCxnSpPr>
                <p:spPr>
                  <a:xfrm>
                    <a:off x="458056" y="1193291"/>
                    <a:ext cx="54864" cy="0"/>
                  </a:xfrm>
                  <a:prstGeom prst="line">
                    <a:avLst/>
                  </a:pr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73" name="Oval 972"/>
                <p:cNvSpPr/>
                <p:nvPr/>
              </p:nvSpPr>
              <p:spPr>
                <a:xfrm>
                  <a:off x="774038" y="769906"/>
                  <a:ext cx="189281" cy="18968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92" name="Rectangle 991"/>
                <p:cNvSpPr/>
                <p:nvPr/>
              </p:nvSpPr>
              <p:spPr>
                <a:xfrm>
                  <a:off x="304800" y="792024"/>
                  <a:ext cx="163044" cy="135779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6" name="Rectangle 1015"/>
                <p:cNvSpPr/>
                <p:nvPr/>
              </p:nvSpPr>
              <p:spPr>
                <a:xfrm>
                  <a:off x="1298507" y="785166"/>
                  <a:ext cx="163044" cy="142637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1" name="Flowchart: Delay 97"/>
                <p:cNvSpPr/>
                <p:nvPr/>
              </p:nvSpPr>
              <p:spPr>
                <a:xfrm flipH="1">
                  <a:off x="416386" y="803271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4" name="Flowchart: Delay 97"/>
                <p:cNvSpPr/>
                <p:nvPr/>
              </p:nvSpPr>
              <p:spPr>
                <a:xfrm>
                  <a:off x="1189319" y="803168"/>
                  <a:ext cx="156019" cy="114338"/>
                </a:xfrm>
                <a:custGeom>
                  <a:avLst/>
                  <a:gdLst>
                    <a:gd name="connsiteX0" fmla="*/ 0 w 163033"/>
                    <a:gd name="connsiteY0" fmla="*/ 0 h 123232"/>
                    <a:gd name="connsiteX1" fmla="*/ 81517 w 163033"/>
                    <a:gd name="connsiteY1" fmla="*/ 0 h 123232"/>
                    <a:gd name="connsiteX2" fmla="*/ 163034 w 163033"/>
                    <a:gd name="connsiteY2" fmla="*/ 61616 h 123232"/>
                    <a:gd name="connsiteX3" fmla="*/ 81517 w 163033"/>
                    <a:gd name="connsiteY3" fmla="*/ 123232 h 123232"/>
                    <a:gd name="connsiteX4" fmla="*/ 0 w 163033"/>
                    <a:gd name="connsiteY4" fmla="*/ 123232 h 123232"/>
                    <a:gd name="connsiteX5" fmla="*/ 0 w 163033"/>
                    <a:gd name="connsiteY5" fmla="*/ 0 h 123232"/>
                    <a:gd name="connsiteX0" fmla="*/ 0 w 163034"/>
                    <a:gd name="connsiteY0" fmla="*/ 0 h 123232"/>
                    <a:gd name="connsiteX1" fmla="*/ 81517 w 163034"/>
                    <a:gd name="connsiteY1" fmla="*/ 0 h 123232"/>
                    <a:gd name="connsiteX2" fmla="*/ 163034 w 163034"/>
                    <a:gd name="connsiteY2" fmla="*/ 61616 h 123232"/>
                    <a:gd name="connsiteX3" fmla="*/ 81517 w 163034"/>
                    <a:gd name="connsiteY3" fmla="*/ 123232 h 123232"/>
                    <a:gd name="connsiteX4" fmla="*/ 0 w 163034"/>
                    <a:gd name="connsiteY4" fmla="*/ 123232 h 123232"/>
                    <a:gd name="connsiteX5" fmla="*/ 3674 w 163034"/>
                    <a:gd name="connsiteY5" fmla="*/ 52959 h 123232"/>
                    <a:gd name="connsiteX6" fmla="*/ 0 w 163034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3232"/>
                    <a:gd name="connsiteX1" fmla="*/ 140708 w 222225"/>
                    <a:gd name="connsiteY1" fmla="*/ 0 h 123232"/>
                    <a:gd name="connsiteX2" fmla="*/ 222225 w 222225"/>
                    <a:gd name="connsiteY2" fmla="*/ 61616 h 123232"/>
                    <a:gd name="connsiteX3" fmla="*/ 140708 w 222225"/>
                    <a:gd name="connsiteY3" fmla="*/ 123232 h 123232"/>
                    <a:gd name="connsiteX4" fmla="*/ 59191 w 222225"/>
                    <a:gd name="connsiteY4" fmla="*/ 123232 h 123232"/>
                    <a:gd name="connsiteX5" fmla="*/ 0 w 222225"/>
                    <a:gd name="connsiteY5" fmla="*/ 62484 h 123232"/>
                    <a:gd name="connsiteX6" fmla="*/ 59191 w 222225"/>
                    <a:gd name="connsiteY6" fmla="*/ 0 h 123232"/>
                    <a:gd name="connsiteX0" fmla="*/ 5919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919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5381 w 222225"/>
                    <a:gd name="connsiteY0" fmla="*/ 0 h 127042"/>
                    <a:gd name="connsiteX1" fmla="*/ 140708 w 222225"/>
                    <a:gd name="connsiteY1" fmla="*/ 3810 h 127042"/>
                    <a:gd name="connsiteX2" fmla="*/ 222225 w 222225"/>
                    <a:gd name="connsiteY2" fmla="*/ 65426 h 127042"/>
                    <a:gd name="connsiteX3" fmla="*/ 140708 w 222225"/>
                    <a:gd name="connsiteY3" fmla="*/ 127042 h 127042"/>
                    <a:gd name="connsiteX4" fmla="*/ 59191 w 222225"/>
                    <a:gd name="connsiteY4" fmla="*/ 127042 h 127042"/>
                    <a:gd name="connsiteX5" fmla="*/ 0 w 222225"/>
                    <a:gd name="connsiteY5" fmla="*/ 66294 h 127042"/>
                    <a:gd name="connsiteX6" fmla="*/ 55381 w 222225"/>
                    <a:gd name="connsiteY6" fmla="*/ 0 h 127042"/>
                    <a:gd name="connsiteX0" fmla="*/ 59547 w 226391"/>
                    <a:gd name="connsiteY0" fmla="*/ 0 h 127042"/>
                    <a:gd name="connsiteX1" fmla="*/ 144874 w 226391"/>
                    <a:gd name="connsiteY1" fmla="*/ 3810 h 127042"/>
                    <a:gd name="connsiteX2" fmla="*/ 226391 w 226391"/>
                    <a:gd name="connsiteY2" fmla="*/ 65426 h 127042"/>
                    <a:gd name="connsiteX3" fmla="*/ 144874 w 226391"/>
                    <a:gd name="connsiteY3" fmla="*/ 127042 h 127042"/>
                    <a:gd name="connsiteX4" fmla="*/ 63357 w 226391"/>
                    <a:gd name="connsiteY4" fmla="*/ 127042 h 127042"/>
                    <a:gd name="connsiteX5" fmla="*/ 4166 w 226391"/>
                    <a:gd name="connsiteY5" fmla="*/ 66294 h 127042"/>
                    <a:gd name="connsiteX6" fmla="*/ 59547 w 226391"/>
                    <a:gd name="connsiteY6" fmla="*/ 0 h 127042"/>
                    <a:gd name="connsiteX0" fmla="*/ 55415 w 222259"/>
                    <a:gd name="connsiteY0" fmla="*/ 0 h 127042"/>
                    <a:gd name="connsiteX1" fmla="*/ 140742 w 222259"/>
                    <a:gd name="connsiteY1" fmla="*/ 3810 h 127042"/>
                    <a:gd name="connsiteX2" fmla="*/ 222259 w 222259"/>
                    <a:gd name="connsiteY2" fmla="*/ 65426 h 127042"/>
                    <a:gd name="connsiteX3" fmla="*/ 140742 w 222259"/>
                    <a:gd name="connsiteY3" fmla="*/ 127042 h 127042"/>
                    <a:gd name="connsiteX4" fmla="*/ 59225 w 222259"/>
                    <a:gd name="connsiteY4" fmla="*/ 127042 h 127042"/>
                    <a:gd name="connsiteX5" fmla="*/ 34 w 222259"/>
                    <a:gd name="connsiteY5" fmla="*/ 66294 h 127042"/>
                    <a:gd name="connsiteX6" fmla="*/ 55415 w 222259"/>
                    <a:gd name="connsiteY6" fmla="*/ 0 h 127042"/>
                    <a:gd name="connsiteX0" fmla="*/ 53512 w 220356"/>
                    <a:gd name="connsiteY0" fmla="*/ 0 h 127042"/>
                    <a:gd name="connsiteX1" fmla="*/ 138839 w 220356"/>
                    <a:gd name="connsiteY1" fmla="*/ 3810 h 127042"/>
                    <a:gd name="connsiteX2" fmla="*/ 220356 w 220356"/>
                    <a:gd name="connsiteY2" fmla="*/ 65426 h 127042"/>
                    <a:gd name="connsiteX3" fmla="*/ 138839 w 220356"/>
                    <a:gd name="connsiteY3" fmla="*/ 127042 h 127042"/>
                    <a:gd name="connsiteX4" fmla="*/ 57322 w 220356"/>
                    <a:gd name="connsiteY4" fmla="*/ 127042 h 127042"/>
                    <a:gd name="connsiteX5" fmla="*/ 36 w 220356"/>
                    <a:gd name="connsiteY5" fmla="*/ 68199 h 127042"/>
                    <a:gd name="connsiteX6" fmla="*/ 53512 w 220356"/>
                    <a:gd name="connsiteY6" fmla="*/ 0 h 127042"/>
                    <a:gd name="connsiteX0" fmla="*/ 34511 w 201355"/>
                    <a:gd name="connsiteY0" fmla="*/ 0 h 127042"/>
                    <a:gd name="connsiteX1" fmla="*/ 119838 w 201355"/>
                    <a:gd name="connsiteY1" fmla="*/ 3810 h 127042"/>
                    <a:gd name="connsiteX2" fmla="*/ 201355 w 201355"/>
                    <a:gd name="connsiteY2" fmla="*/ 65426 h 127042"/>
                    <a:gd name="connsiteX3" fmla="*/ 119838 w 201355"/>
                    <a:gd name="connsiteY3" fmla="*/ 127042 h 127042"/>
                    <a:gd name="connsiteX4" fmla="*/ 38321 w 201355"/>
                    <a:gd name="connsiteY4" fmla="*/ 127042 h 127042"/>
                    <a:gd name="connsiteX5" fmla="*/ 85 w 201355"/>
                    <a:gd name="connsiteY5" fmla="*/ 70104 h 127042"/>
                    <a:gd name="connsiteX6" fmla="*/ 34511 w 201355"/>
                    <a:gd name="connsiteY6" fmla="*/ 0 h 1270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01355" h="127042">
                      <a:moveTo>
                        <a:pt x="34511" y="0"/>
                      </a:moveTo>
                      <a:lnTo>
                        <a:pt x="119838" y="3810"/>
                      </a:lnTo>
                      <a:cubicBezTo>
                        <a:pt x="164859" y="3810"/>
                        <a:pt x="201355" y="31396"/>
                        <a:pt x="201355" y="65426"/>
                      </a:cubicBezTo>
                      <a:cubicBezTo>
                        <a:pt x="201355" y="99456"/>
                        <a:pt x="164859" y="127042"/>
                        <a:pt x="119838" y="127042"/>
                      </a:cubicBezTo>
                      <a:lnTo>
                        <a:pt x="38321" y="127042"/>
                      </a:lnTo>
                      <a:cubicBezTo>
                        <a:pt x="14870" y="116917"/>
                        <a:pt x="1310" y="125222"/>
                        <a:pt x="85" y="70104"/>
                      </a:cubicBezTo>
                      <a:cubicBezTo>
                        <a:pt x="-1140" y="14986"/>
                        <a:pt x="10971" y="3683"/>
                        <a:pt x="34511" y="0"/>
                      </a:cubicBez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8" name="Oval 1057"/>
                <p:cNvSpPr/>
                <p:nvPr/>
              </p:nvSpPr>
              <p:spPr>
                <a:xfrm>
                  <a:off x="806956" y="802431"/>
                  <a:ext cx="123444" cy="124636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059" name="Group 1058"/>
                <p:cNvGrpSpPr/>
                <p:nvPr/>
              </p:nvGrpSpPr>
              <p:grpSpPr>
                <a:xfrm>
                  <a:off x="341379" y="807107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072" name="Rectangle 1071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3" name="Rectangle 1072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4" name="Rectangle 1073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5" name="Rectangle 1074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60" name="Group 1059"/>
                <p:cNvGrpSpPr/>
                <p:nvPr/>
              </p:nvGrpSpPr>
              <p:grpSpPr>
                <a:xfrm>
                  <a:off x="1356536" y="804176"/>
                  <a:ext cx="68739" cy="111615"/>
                  <a:chOff x="832215" y="1011168"/>
                  <a:chExt cx="76377" cy="124017"/>
                </a:xfrm>
              </p:grpSpPr>
              <p:sp>
                <p:nvSpPr>
                  <p:cNvPr id="1061" name="Rectangle 111"/>
                  <p:cNvSpPr/>
                  <p:nvPr/>
                </p:nvSpPr>
                <p:spPr>
                  <a:xfrm>
                    <a:off x="890304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2" name="Rectangle 112"/>
                  <p:cNvSpPr/>
                  <p:nvPr/>
                </p:nvSpPr>
                <p:spPr>
                  <a:xfrm>
                    <a:off x="832215" y="1011168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3" name="Rectangle 113"/>
                  <p:cNvSpPr/>
                  <p:nvPr/>
                </p:nvSpPr>
                <p:spPr>
                  <a:xfrm>
                    <a:off x="890304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4" name="Rectangle 114"/>
                  <p:cNvSpPr/>
                  <p:nvPr/>
                </p:nvSpPr>
                <p:spPr>
                  <a:xfrm>
                    <a:off x="832215" y="1080321"/>
                    <a:ext cx="18288" cy="5486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81657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Transformers"/>
          <p:cNvGrpSpPr/>
          <p:nvPr/>
        </p:nvGrpSpPr>
        <p:grpSpPr>
          <a:xfrm>
            <a:off x="278904" y="235472"/>
            <a:ext cx="3765737" cy="2130464"/>
            <a:chOff x="278904" y="235472"/>
            <a:chExt cx="3765737" cy="2130464"/>
          </a:xfrm>
        </p:grpSpPr>
        <p:grpSp>
          <p:nvGrpSpPr>
            <p:cNvPr id="61" name="Transformers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80" name="Group 179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89" name="Freeform 188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0" name="Freeform 189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1" name="Freeform 190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2" name="Freeform 191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3" name="Freeform 192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4" name="Freeform 193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Freeform 194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1" name="Group 180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82" name="Freeform 181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7" name="Freeform 186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8" name="Freeform 187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3" name="Pie 12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78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Oval 178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76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Oval 176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71" name="Oval 170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Oval 172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Group 16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66" name="Oval 165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Oval 167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9" name="Straight Connector 168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Oval 17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66730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162" name="Rectangle 16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5" name="Rectangle 16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158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42" name="Group 141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51" name="Freeform 150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5" name="Freeform 154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6" name="Freeform 155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3" name="Group 142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44" name="Freeform 143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Freeform 144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Freeform 145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 146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8" name="Freeform 147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9" name="Freeform 148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0" name="Freeform 149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28" name="Pie 27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9" name="Group 28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4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Oval 14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38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Oval 138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33" name="Oval 132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28" name="Oval 127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Oval 129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Oval 32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124" name="Rectangle 123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Rectangle 125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120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41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04" name="Group 10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3" name="Freeform 11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Freeform 11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" name="Freeform 11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Freeform 11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7" name="Freeform 11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Freeform 11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Freeform 11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5" name="Group 10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06" name="Freeform 10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" name="Freeform 10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" name="Freeform 10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9" name="Freeform 10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Freeform 10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" name="Freeform 11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Freeform 11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4" name="Group 43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44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Oval 10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45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95" name="Oval 9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Oval 9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7" name="Group 46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90" name="Oval 8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3" name="Straight Connector 9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8" name="Oval 47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812400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4" name="Group 53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8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3" name="Pie 42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19" name="Group 1018"/>
            <p:cNvGrpSpPr/>
            <p:nvPr/>
          </p:nvGrpSpPr>
          <p:grpSpPr>
            <a:xfrm>
              <a:off x="3915979" y="904817"/>
              <a:ext cx="128662" cy="220350"/>
              <a:chOff x="4800751" y="732539"/>
              <a:chExt cx="128662" cy="220350"/>
            </a:xfrm>
          </p:grpSpPr>
          <p:grpSp>
            <p:nvGrpSpPr>
              <p:cNvPr id="1020" name="Group 1019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1055" name="Rectangle 1054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6" name="Oval 1055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7" name="Oval 1056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22" name="Oval 1021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3" name="Oval 1042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86" name="Group 985"/>
            <p:cNvGrpSpPr/>
            <p:nvPr/>
          </p:nvGrpSpPr>
          <p:grpSpPr>
            <a:xfrm>
              <a:off x="2629830" y="914077"/>
              <a:ext cx="128662" cy="220350"/>
              <a:chOff x="4800751" y="732539"/>
              <a:chExt cx="128662" cy="220350"/>
            </a:xfrm>
          </p:grpSpPr>
          <p:grpSp>
            <p:nvGrpSpPr>
              <p:cNvPr id="996" name="Group 995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999" name="Rectangle 998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0" name="Oval 999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2" name="Oval 1001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97" name="Oval 996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8" name="Oval 997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03" name="Group 1002"/>
            <p:cNvGrpSpPr/>
            <p:nvPr/>
          </p:nvGrpSpPr>
          <p:grpSpPr>
            <a:xfrm>
              <a:off x="2847894" y="914077"/>
              <a:ext cx="128662" cy="220350"/>
              <a:chOff x="4800751" y="732539"/>
              <a:chExt cx="128662" cy="220350"/>
            </a:xfrm>
          </p:grpSpPr>
          <p:grpSp>
            <p:nvGrpSpPr>
              <p:cNvPr id="1006" name="Group 1005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1014" name="Rectangle 1013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5" name="Oval 1014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7" name="Oval 1016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7" name="Oval 1006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3" name="Oval 1012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9" name="Group 958"/>
            <p:cNvGrpSpPr/>
            <p:nvPr/>
          </p:nvGrpSpPr>
          <p:grpSpPr>
            <a:xfrm>
              <a:off x="1351306" y="914077"/>
              <a:ext cx="128662" cy="220350"/>
              <a:chOff x="4800751" y="732539"/>
              <a:chExt cx="128662" cy="220350"/>
            </a:xfrm>
          </p:grpSpPr>
          <p:grpSp>
            <p:nvGrpSpPr>
              <p:cNvPr id="960" name="Group 959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963" name="Rectangle 962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4" name="Oval 963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4" name="Oval 973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61" name="Oval 960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2" name="Oval 961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76" name="Group 975"/>
            <p:cNvGrpSpPr/>
            <p:nvPr/>
          </p:nvGrpSpPr>
          <p:grpSpPr>
            <a:xfrm>
              <a:off x="1569370" y="914077"/>
              <a:ext cx="128662" cy="220350"/>
              <a:chOff x="4800751" y="732539"/>
              <a:chExt cx="128662" cy="220350"/>
            </a:xfrm>
          </p:grpSpPr>
          <p:grpSp>
            <p:nvGrpSpPr>
              <p:cNvPr id="977" name="Group 976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982" name="Rectangle 981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3" name="Oval 982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4" name="Oval 983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78" name="Oval 977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1" name="Oval 980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2" name="Group 951"/>
            <p:cNvGrpSpPr/>
            <p:nvPr/>
          </p:nvGrpSpPr>
          <p:grpSpPr>
            <a:xfrm>
              <a:off x="278904" y="914077"/>
              <a:ext cx="128662" cy="220350"/>
              <a:chOff x="4800751" y="732539"/>
              <a:chExt cx="128662" cy="220350"/>
            </a:xfrm>
          </p:grpSpPr>
          <p:grpSp>
            <p:nvGrpSpPr>
              <p:cNvPr id="953" name="Group 952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956" name="Rectangle 955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7" name="Oval 956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58" name="Oval 957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54" name="Oval 953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5" name="Oval 954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4" name="C"/>
          <p:cNvGrpSpPr/>
          <p:nvPr/>
        </p:nvGrpSpPr>
        <p:grpSpPr>
          <a:xfrm>
            <a:off x="1400550" y="1105588"/>
            <a:ext cx="7743450" cy="3049577"/>
            <a:chOff x="1400550" y="1105588"/>
            <a:chExt cx="7743450" cy="3049577"/>
          </a:xfrm>
        </p:grpSpPr>
        <p:grpSp>
          <p:nvGrpSpPr>
            <p:cNvPr id="63" name="C"/>
            <p:cNvGrpSpPr/>
            <p:nvPr/>
          </p:nvGrpSpPr>
          <p:grpSpPr>
            <a:xfrm>
              <a:off x="1400550" y="1105588"/>
              <a:ext cx="6853210" cy="2792019"/>
              <a:chOff x="1400550" y="1105588"/>
              <a:chExt cx="6853210" cy="2792019"/>
            </a:xfrm>
          </p:grpSpPr>
          <p:sp>
            <p:nvSpPr>
              <p:cNvPr id="1086" name="Freeform 1085"/>
              <p:cNvSpPr/>
              <p:nvPr/>
            </p:nvSpPr>
            <p:spPr>
              <a:xfrm flipH="1">
                <a:off x="1505584" y="1297624"/>
                <a:ext cx="32918" cy="17373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918" name="Group 917"/>
              <p:cNvGrpSpPr/>
              <p:nvPr/>
            </p:nvGrpSpPr>
            <p:grpSpPr>
              <a:xfrm>
                <a:off x="1400550" y="1105588"/>
                <a:ext cx="264234" cy="252704"/>
                <a:chOff x="6050929" y="1884379"/>
                <a:chExt cx="264234" cy="252704"/>
              </a:xfrm>
            </p:grpSpPr>
            <p:grpSp>
              <p:nvGrpSpPr>
                <p:cNvPr id="919" name="Group 918"/>
                <p:cNvGrpSpPr/>
                <p:nvPr/>
              </p:nvGrpSpPr>
              <p:grpSpPr>
                <a:xfrm>
                  <a:off x="6066686" y="2038328"/>
                  <a:ext cx="228600" cy="98755"/>
                  <a:chOff x="6066686" y="2038328"/>
                  <a:chExt cx="228600" cy="98755"/>
                </a:xfrm>
              </p:grpSpPr>
              <p:sp>
                <p:nvSpPr>
                  <p:cNvPr id="945" name="Freeform 944"/>
                  <p:cNvSpPr/>
                  <p:nvPr/>
                </p:nvSpPr>
                <p:spPr>
                  <a:xfrm rot="16200000" flipH="1">
                    <a:off x="6162698" y="1974413"/>
                    <a:ext cx="36576" cy="228600"/>
                  </a:xfrm>
                  <a:custGeom>
                    <a:avLst/>
                    <a:gdLst>
                      <a:gd name="connsiteX0" fmla="*/ 0 w 827497"/>
                      <a:gd name="connsiteY0" fmla="*/ 3017521 h 3017521"/>
                      <a:gd name="connsiteX1" fmla="*/ 0 w 827497"/>
                      <a:gd name="connsiteY1" fmla="*/ 2971802 h 3017521"/>
                      <a:gd name="connsiteX2" fmla="*/ 781777 w 827497"/>
                      <a:gd name="connsiteY2" fmla="*/ 2971802 h 3017521"/>
                      <a:gd name="connsiteX3" fmla="*/ 781777 w 827497"/>
                      <a:gd name="connsiteY3" fmla="*/ 0 h 3017521"/>
                      <a:gd name="connsiteX4" fmla="*/ 827496 w 827497"/>
                      <a:gd name="connsiteY4" fmla="*/ 0 h 3017521"/>
                      <a:gd name="connsiteX5" fmla="*/ 827496 w 827497"/>
                      <a:gd name="connsiteY5" fmla="*/ 2971802 h 3017521"/>
                      <a:gd name="connsiteX6" fmla="*/ 827497 w 827497"/>
                      <a:gd name="connsiteY6" fmla="*/ 2971802 h 3017521"/>
                      <a:gd name="connsiteX7" fmla="*/ 827497 w 827497"/>
                      <a:gd name="connsiteY7" fmla="*/ 3017521 h 3017521"/>
                      <a:gd name="connsiteX0" fmla="*/ 0 w 827497"/>
                      <a:gd name="connsiteY0" fmla="*/ 3017521 h 3017521"/>
                      <a:gd name="connsiteX1" fmla="*/ 781777 w 827497"/>
                      <a:gd name="connsiteY1" fmla="*/ 2971802 h 3017521"/>
                      <a:gd name="connsiteX2" fmla="*/ 781777 w 827497"/>
                      <a:gd name="connsiteY2" fmla="*/ 0 h 3017521"/>
                      <a:gd name="connsiteX3" fmla="*/ 827496 w 827497"/>
                      <a:gd name="connsiteY3" fmla="*/ 0 h 3017521"/>
                      <a:gd name="connsiteX4" fmla="*/ 827496 w 827497"/>
                      <a:gd name="connsiteY4" fmla="*/ 2971802 h 3017521"/>
                      <a:gd name="connsiteX5" fmla="*/ 827497 w 827497"/>
                      <a:gd name="connsiteY5" fmla="*/ 2971802 h 3017521"/>
                      <a:gd name="connsiteX6" fmla="*/ 827497 w 827497"/>
                      <a:gd name="connsiteY6" fmla="*/ 3017521 h 3017521"/>
                      <a:gd name="connsiteX7" fmla="*/ 0 w 827497"/>
                      <a:gd name="connsiteY7" fmla="*/ 3017521 h 3017521"/>
                      <a:gd name="connsiteX0" fmla="*/ 45720 w 45720"/>
                      <a:gd name="connsiteY0" fmla="*/ 3017521 h 3017521"/>
                      <a:gd name="connsiteX1" fmla="*/ 0 w 45720"/>
                      <a:gd name="connsiteY1" fmla="*/ 2971802 h 3017521"/>
                      <a:gd name="connsiteX2" fmla="*/ 0 w 45720"/>
                      <a:gd name="connsiteY2" fmla="*/ 0 h 3017521"/>
                      <a:gd name="connsiteX3" fmla="*/ 45719 w 45720"/>
                      <a:gd name="connsiteY3" fmla="*/ 0 h 3017521"/>
                      <a:gd name="connsiteX4" fmla="*/ 45719 w 45720"/>
                      <a:gd name="connsiteY4" fmla="*/ 2971802 h 3017521"/>
                      <a:gd name="connsiteX5" fmla="*/ 45720 w 45720"/>
                      <a:gd name="connsiteY5" fmla="*/ 2971802 h 3017521"/>
                      <a:gd name="connsiteX6" fmla="*/ 45720 w 45720"/>
                      <a:gd name="connsiteY6" fmla="*/ 3017521 h 3017521"/>
                      <a:gd name="connsiteX0" fmla="*/ 45720 w 45720"/>
                      <a:gd name="connsiteY0" fmla="*/ 2971802 h 2971802"/>
                      <a:gd name="connsiteX1" fmla="*/ 0 w 45720"/>
                      <a:gd name="connsiteY1" fmla="*/ 2971802 h 2971802"/>
                      <a:gd name="connsiteX2" fmla="*/ 0 w 45720"/>
                      <a:gd name="connsiteY2" fmla="*/ 0 h 2971802"/>
                      <a:gd name="connsiteX3" fmla="*/ 45719 w 45720"/>
                      <a:gd name="connsiteY3" fmla="*/ 0 h 2971802"/>
                      <a:gd name="connsiteX4" fmla="*/ 45719 w 45720"/>
                      <a:gd name="connsiteY4" fmla="*/ 2971802 h 2971802"/>
                      <a:gd name="connsiteX5" fmla="*/ 45720 w 45720"/>
                      <a:gd name="connsiteY5" fmla="*/ 2971802 h 29718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45720" h="2971802">
                        <a:moveTo>
                          <a:pt x="45720" y="2971802"/>
                        </a:moveTo>
                        <a:lnTo>
                          <a:pt x="0" y="2971802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2971802"/>
                        </a:lnTo>
                        <a:lnTo>
                          <a:pt x="45720" y="2971802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127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944" name="Oval 943"/>
                  <p:cNvSpPr/>
                  <p:nvPr/>
                </p:nvSpPr>
                <p:spPr>
                  <a:xfrm>
                    <a:off x="6122746" y="2038328"/>
                    <a:ext cx="98755" cy="98755"/>
                  </a:xfrm>
                  <a:prstGeom prst="ellipse">
                    <a:avLst/>
                  </a:prstGeom>
                  <a:solidFill>
                    <a:schemeClr val="accent2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20" name="Freeform 919"/>
                <p:cNvSpPr/>
                <p:nvPr/>
              </p:nvSpPr>
              <p:spPr>
                <a:xfrm flipH="1">
                  <a:off x="6269444" y="1890186"/>
                  <a:ext cx="45719" cy="216816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1" name="Freeform 920"/>
                <p:cNvSpPr/>
                <p:nvPr/>
              </p:nvSpPr>
              <p:spPr>
                <a:xfrm flipH="1">
                  <a:off x="6050929" y="1884379"/>
                  <a:ext cx="51290" cy="222623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85" name="Freeform 984"/>
              <p:cNvSpPr/>
              <p:nvPr/>
            </p:nvSpPr>
            <p:spPr>
              <a:xfrm rot="5400000" flipH="1">
                <a:off x="5722701" y="1366548"/>
                <a:ext cx="32918" cy="502920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6" name="Freeform 1095"/>
              <p:cNvSpPr/>
              <p:nvPr/>
            </p:nvSpPr>
            <p:spPr>
              <a:xfrm rot="5400000" flipH="1">
                <a:off x="2354202" y="2154135"/>
                <a:ext cx="32918" cy="17373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7" name="Freeform 1096"/>
              <p:cNvSpPr/>
              <p:nvPr/>
            </p:nvSpPr>
            <p:spPr>
              <a:xfrm flipH="1">
                <a:off x="3223587" y="3008682"/>
                <a:ext cx="32918" cy="86868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48" name="Rectangle 247"/>
            <p:cNvSpPr/>
            <p:nvPr/>
          </p:nvSpPr>
          <p:spPr>
            <a:xfrm flipH="1">
              <a:off x="8237015" y="3231835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6" name="B"/>
          <p:cNvGrpSpPr/>
          <p:nvPr/>
        </p:nvGrpSpPr>
        <p:grpSpPr>
          <a:xfrm>
            <a:off x="2674806" y="1112404"/>
            <a:ext cx="6469194" cy="2222410"/>
            <a:chOff x="2674806" y="1112404"/>
            <a:chExt cx="6469194" cy="2222410"/>
          </a:xfrm>
        </p:grpSpPr>
        <p:sp>
          <p:nvSpPr>
            <p:cNvPr id="923" name="Freeform 922"/>
            <p:cNvSpPr/>
            <p:nvPr/>
          </p:nvSpPr>
          <p:spPr>
            <a:xfrm rot="5400000" flipH="1">
              <a:off x="4602973" y="-815763"/>
              <a:ext cx="1648769" cy="5505104"/>
            </a:xfrm>
            <a:custGeom>
              <a:avLst/>
              <a:gdLst>
                <a:gd name="connsiteX0" fmla="*/ 1787720 w 1787720"/>
                <a:gd name="connsiteY0" fmla="*/ 5279831 h 5498345"/>
                <a:gd name="connsiteX1" fmla="*/ 1787720 w 1787720"/>
                <a:gd name="connsiteY1" fmla="*/ 5246914 h 5498345"/>
                <a:gd name="connsiteX2" fmla="*/ 1421960 w 1787720"/>
                <a:gd name="connsiteY2" fmla="*/ 5246914 h 5498345"/>
                <a:gd name="connsiteX3" fmla="*/ 1421960 w 1787720"/>
                <a:gd name="connsiteY3" fmla="*/ 5279831 h 5498345"/>
                <a:gd name="connsiteX4" fmla="*/ 1421962 w 1787720"/>
                <a:gd name="connsiteY4" fmla="*/ 5279831 h 5498345"/>
                <a:gd name="connsiteX5" fmla="*/ 1421962 w 1787720"/>
                <a:gd name="connsiteY5" fmla="*/ 5335767 h 5498345"/>
                <a:gd name="connsiteX6" fmla="*/ 1406340 w 1787720"/>
                <a:gd name="connsiteY6" fmla="*/ 5342237 h 5498345"/>
                <a:gd name="connsiteX7" fmla="*/ 1395758 w 1787720"/>
                <a:gd name="connsiteY7" fmla="*/ 5357933 h 5498345"/>
                <a:gd name="connsiteX8" fmla="*/ 1394764 w 1787720"/>
                <a:gd name="connsiteY8" fmla="*/ 5362859 h 5498345"/>
                <a:gd name="connsiteX9" fmla="*/ 32917 w 1787720"/>
                <a:gd name="connsiteY9" fmla="*/ 5362859 h 5498345"/>
                <a:gd name="connsiteX10" fmla="*/ 32917 w 1787720"/>
                <a:gd name="connsiteY10" fmla="*/ 0 h 5498345"/>
                <a:gd name="connsiteX11" fmla="*/ 0 w 1787720"/>
                <a:gd name="connsiteY11" fmla="*/ 0 h 5498345"/>
                <a:gd name="connsiteX12" fmla="*/ 0 w 1787720"/>
                <a:gd name="connsiteY12" fmla="*/ 5394960 h 5498345"/>
                <a:gd name="connsiteX13" fmla="*/ 9756 w 1787720"/>
                <a:gd name="connsiteY13" fmla="*/ 5394960 h 5498345"/>
                <a:gd name="connsiteX14" fmla="*/ 9756 w 1787720"/>
                <a:gd name="connsiteY14" fmla="*/ 5395776 h 5498345"/>
                <a:gd name="connsiteX15" fmla="*/ 1395638 w 1787720"/>
                <a:gd name="connsiteY15" fmla="*/ 5395776 h 5498345"/>
                <a:gd name="connsiteX16" fmla="*/ 1395758 w 1787720"/>
                <a:gd name="connsiteY16" fmla="*/ 5396373 h 5498345"/>
                <a:gd name="connsiteX17" fmla="*/ 1406340 w 1787720"/>
                <a:gd name="connsiteY17" fmla="*/ 5412069 h 5498345"/>
                <a:gd name="connsiteX18" fmla="*/ 1421962 w 1787720"/>
                <a:gd name="connsiteY18" fmla="*/ 5418539 h 5498345"/>
                <a:gd name="connsiteX19" fmla="*/ 1421962 w 1787720"/>
                <a:gd name="connsiteY19" fmla="*/ 5465428 h 5498345"/>
                <a:gd name="connsiteX20" fmla="*/ 1421960 w 1787720"/>
                <a:gd name="connsiteY20" fmla="*/ 5465428 h 5498345"/>
                <a:gd name="connsiteX21" fmla="*/ 1421960 w 1787720"/>
                <a:gd name="connsiteY21" fmla="*/ 5498345 h 5498345"/>
                <a:gd name="connsiteX22" fmla="*/ 1787720 w 1787720"/>
                <a:gd name="connsiteY22" fmla="*/ 5498345 h 5498345"/>
                <a:gd name="connsiteX23" fmla="*/ 1787720 w 1787720"/>
                <a:gd name="connsiteY23" fmla="*/ 5465428 h 5498345"/>
                <a:gd name="connsiteX24" fmla="*/ 1458537 w 1787720"/>
                <a:gd name="connsiteY24" fmla="*/ 5465428 h 5498345"/>
                <a:gd name="connsiteX25" fmla="*/ 1458537 w 1787720"/>
                <a:gd name="connsiteY25" fmla="*/ 5419373 h 5498345"/>
                <a:gd name="connsiteX26" fmla="*/ 1476172 w 1787720"/>
                <a:gd name="connsiteY26" fmla="*/ 5412069 h 5498345"/>
                <a:gd name="connsiteX27" fmla="*/ 1490634 w 1787720"/>
                <a:gd name="connsiteY27" fmla="*/ 5377153 h 5498345"/>
                <a:gd name="connsiteX28" fmla="*/ 1476172 w 1787720"/>
                <a:gd name="connsiteY28" fmla="*/ 5342237 h 5498345"/>
                <a:gd name="connsiteX29" fmla="*/ 1458537 w 1787720"/>
                <a:gd name="connsiteY29" fmla="*/ 5334933 h 5498345"/>
                <a:gd name="connsiteX30" fmla="*/ 1458537 w 1787720"/>
                <a:gd name="connsiteY30" fmla="*/ 5279831 h 5498345"/>
                <a:gd name="connsiteX0" fmla="*/ 1787720 w 1787720"/>
                <a:gd name="connsiteY0" fmla="*/ 5279831 h 5498345"/>
                <a:gd name="connsiteX1" fmla="*/ 1787720 w 1787720"/>
                <a:gd name="connsiteY1" fmla="*/ 5246914 h 5498345"/>
                <a:gd name="connsiteX2" fmla="*/ 1421960 w 1787720"/>
                <a:gd name="connsiteY2" fmla="*/ 5246914 h 5498345"/>
                <a:gd name="connsiteX3" fmla="*/ 1421960 w 1787720"/>
                <a:gd name="connsiteY3" fmla="*/ 5279831 h 5498345"/>
                <a:gd name="connsiteX4" fmla="*/ 1421962 w 1787720"/>
                <a:gd name="connsiteY4" fmla="*/ 5279831 h 5498345"/>
                <a:gd name="connsiteX5" fmla="*/ 1421962 w 1787720"/>
                <a:gd name="connsiteY5" fmla="*/ 5335767 h 5498345"/>
                <a:gd name="connsiteX6" fmla="*/ 1406340 w 1787720"/>
                <a:gd name="connsiteY6" fmla="*/ 5342237 h 5498345"/>
                <a:gd name="connsiteX7" fmla="*/ 1395758 w 1787720"/>
                <a:gd name="connsiteY7" fmla="*/ 5357933 h 5498345"/>
                <a:gd name="connsiteX8" fmla="*/ 1394764 w 1787720"/>
                <a:gd name="connsiteY8" fmla="*/ 5362859 h 5498345"/>
                <a:gd name="connsiteX9" fmla="*/ 32917 w 1787720"/>
                <a:gd name="connsiteY9" fmla="*/ 5362859 h 5498345"/>
                <a:gd name="connsiteX10" fmla="*/ 32917 w 1787720"/>
                <a:gd name="connsiteY10" fmla="*/ 0 h 5498345"/>
                <a:gd name="connsiteX11" fmla="*/ 0 w 1787720"/>
                <a:gd name="connsiteY11" fmla="*/ 0 h 5498345"/>
                <a:gd name="connsiteX12" fmla="*/ 0 w 1787720"/>
                <a:gd name="connsiteY12" fmla="*/ 5394960 h 5498345"/>
                <a:gd name="connsiteX13" fmla="*/ 9756 w 1787720"/>
                <a:gd name="connsiteY13" fmla="*/ 5394960 h 5498345"/>
                <a:gd name="connsiteX14" fmla="*/ 9756 w 1787720"/>
                <a:gd name="connsiteY14" fmla="*/ 5395776 h 5498345"/>
                <a:gd name="connsiteX15" fmla="*/ 1395638 w 1787720"/>
                <a:gd name="connsiteY15" fmla="*/ 5395776 h 5498345"/>
                <a:gd name="connsiteX16" fmla="*/ 1395758 w 1787720"/>
                <a:gd name="connsiteY16" fmla="*/ 5396373 h 5498345"/>
                <a:gd name="connsiteX17" fmla="*/ 1406340 w 1787720"/>
                <a:gd name="connsiteY17" fmla="*/ 5412069 h 5498345"/>
                <a:gd name="connsiteX18" fmla="*/ 1421962 w 1787720"/>
                <a:gd name="connsiteY18" fmla="*/ 5418539 h 5498345"/>
                <a:gd name="connsiteX19" fmla="*/ 1421962 w 1787720"/>
                <a:gd name="connsiteY19" fmla="*/ 5465428 h 5498345"/>
                <a:gd name="connsiteX20" fmla="*/ 1421960 w 1787720"/>
                <a:gd name="connsiteY20" fmla="*/ 5465428 h 5498345"/>
                <a:gd name="connsiteX21" fmla="*/ 1421960 w 1787720"/>
                <a:gd name="connsiteY21" fmla="*/ 5498345 h 5498345"/>
                <a:gd name="connsiteX22" fmla="*/ 1787720 w 1787720"/>
                <a:gd name="connsiteY22" fmla="*/ 5498345 h 5498345"/>
                <a:gd name="connsiteX23" fmla="*/ 1622620 w 1787720"/>
                <a:gd name="connsiteY23" fmla="*/ 5461194 h 5498345"/>
                <a:gd name="connsiteX24" fmla="*/ 1458537 w 1787720"/>
                <a:gd name="connsiteY24" fmla="*/ 5465428 h 5498345"/>
                <a:gd name="connsiteX25" fmla="*/ 1458537 w 1787720"/>
                <a:gd name="connsiteY25" fmla="*/ 5419373 h 5498345"/>
                <a:gd name="connsiteX26" fmla="*/ 1476172 w 1787720"/>
                <a:gd name="connsiteY26" fmla="*/ 5412069 h 5498345"/>
                <a:gd name="connsiteX27" fmla="*/ 1490634 w 1787720"/>
                <a:gd name="connsiteY27" fmla="*/ 5377153 h 5498345"/>
                <a:gd name="connsiteX28" fmla="*/ 1476172 w 1787720"/>
                <a:gd name="connsiteY28" fmla="*/ 5342237 h 5498345"/>
                <a:gd name="connsiteX29" fmla="*/ 1458537 w 1787720"/>
                <a:gd name="connsiteY29" fmla="*/ 5334933 h 5498345"/>
                <a:gd name="connsiteX30" fmla="*/ 1458537 w 1787720"/>
                <a:gd name="connsiteY30" fmla="*/ 5279831 h 5498345"/>
                <a:gd name="connsiteX31" fmla="*/ 1787720 w 1787720"/>
                <a:gd name="connsiteY31" fmla="*/ 5279831 h 5498345"/>
                <a:gd name="connsiteX0" fmla="*/ 1787720 w 1787720"/>
                <a:gd name="connsiteY0" fmla="*/ 5279831 h 5502578"/>
                <a:gd name="connsiteX1" fmla="*/ 1787720 w 1787720"/>
                <a:gd name="connsiteY1" fmla="*/ 5246914 h 5502578"/>
                <a:gd name="connsiteX2" fmla="*/ 1421960 w 1787720"/>
                <a:gd name="connsiteY2" fmla="*/ 5246914 h 5502578"/>
                <a:gd name="connsiteX3" fmla="*/ 1421960 w 1787720"/>
                <a:gd name="connsiteY3" fmla="*/ 5279831 h 5502578"/>
                <a:gd name="connsiteX4" fmla="*/ 1421962 w 1787720"/>
                <a:gd name="connsiteY4" fmla="*/ 5279831 h 5502578"/>
                <a:gd name="connsiteX5" fmla="*/ 1421962 w 1787720"/>
                <a:gd name="connsiteY5" fmla="*/ 5335767 h 5502578"/>
                <a:gd name="connsiteX6" fmla="*/ 1406340 w 1787720"/>
                <a:gd name="connsiteY6" fmla="*/ 5342237 h 5502578"/>
                <a:gd name="connsiteX7" fmla="*/ 1395758 w 1787720"/>
                <a:gd name="connsiteY7" fmla="*/ 5357933 h 5502578"/>
                <a:gd name="connsiteX8" fmla="*/ 1394764 w 1787720"/>
                <a:gd name="connsiteY8" fmla="*/ 5362859 h 5502578"/>
                <a:gd name="connsiteX9" fmla="*/ 32917 w 1787720"/>
                <a:gd name="connsiteY9" fmla="*/ 5362859 h 5502578"/>
                <a:gd name="connsiteX10" fmla="*/ 32917 w 1787720"/>
                <a:gd name="connsiteY10" fmla="*/ 0 h 5502578"/>
                <a:gd name="connsiteX11" fmla="*/ 0 w 1787720"/>
                <a:gd name="connsiteY11" fmla="*/ 0 h 5502578"/>
                <a:gd name="connsiteX12" fmla="*/ 0 w 1787720"/>
                <a:gd name="connsiteY12" fmla="*/ 5394960 h 5502578"/>
                <a:gd name="connsiteX13" fmla="*/ 9756 w 1787720"/>
                <a:gd name="connsiteY13" fmla="*/ 5394960 h 5502578"/>
                <a:gd name="connsiteX14" fmla="*/ 9756 w 1787720"/>
                <a:gd name="connsiteY14" fmla="*/ 5395776 h 5502578"/>
                <a:gd name="connsiteX15" fmla="*/ 1395638 w 1787720"/>
                <a:gd name="connsiteY15" fmla="*/ 5395776 h 5502578"/>
                <a:gd name="connsiteX16" fmla="*/ 1395758 w 1787720"/>
                <a:gd name="connsiteY16" fmla="*/ 5396373 h 5502578"/>
                <a:gd name="connsiteX17" fmla="*/ 1406340 w 1787720"/>
                <a:gd name="connsiteY17" fmla="*/ 5412069 h 5502578"/>
                <a:gd name="connsiteX18" fmla="*/ 1421962 w 1787720"/>
                <a:gd name="connsiteY18" fmla="*/ 5418539 h 5502578"/>
                <a:gd name="connsiteX19" fmla="*/ 1421962 w 1787720"/>
                <a:gd name="connsiteY19" fmla="*/ 5465428 h 5502578"/>
                <a:gd name="connsiteX20" fmla="*/ 1421960 w 1787720"/>
                <a:gd name="connsiteY20" fmla="*/ 5465428 h 5502578"/>
                <a:gd name="connsiteX21" fmla="*/ 1421960 w 1787720"/>
                <a:gd name="connsiteY21" fmla="*/ 5498345 h 5502578"/>
                <a:gd name="connsiteX22" fmla="*/ 1631087 w 1787720"/>
                <a:gd name="connsiteY22" fmla="*/ 5502578 h 5502578"/>
                <a:gd name="connsiteX23" fmla="*/ 1622620 w 1787720"/>
                <a:gd name="connsiteY23" fmla="*/ 5461194 h 5502578"/>
                <a:gd name="connsiteX24" fmla="*/ 1458537 w 1787720"/>
                <a:gd name="connsiteY24" fmla="*/ 5465428 h 5502578"/>
                <a:gd name="connsiteX25" fmla="*/ 1458537 w 1787720"/>
                <a:gd name="connsiteY25" fmla="*/ 5419373 h 5502578"/>
                <a:gd name="connsiteX26" fmla="*/ 1476172 w 1787720"/>
                <a:gd name="connsiteY26" fmla="*/ 5412069 h 5502578"/>
                <a:gd name="connsiteX27" fmla="*/ 1490634 w 1787720"/>
                <a:gd name="connsiteY27" fmla="*/ 5377153 h 5502578"/>
                <a:gd name="connsiteX28" fmla="*/ 1476172 w 1787720"/>
                <a:gd name="connsiteY28" fmla="*/ 5342237 h 5502578"/>
                <a:gd name="connsiteX29" fmla="*/ 1458537 w 1787720"/>
                <a:gd name="connsiteY29" fmla="*/ 5334933 h 5502578"/>
                <a:gd name="connsiteX30" fmla="*/ 1458537 w 1787720"/>
                <a:gd name="connsiteY30" fmla="*/ 5279831 h 5502578"/>
                <a:gd name="connsiteX31" fmla="*/ 1787720 w 1787720"/>
                <a:gd name="connsiteY31" fmla="*/ 5279831 h 5502578"/>
                <a:gd name="connsiteX0" fmla="*/ 1787720 w 1787720"/>
                <a:gd name="connsiteY0" fmla="*/ 5279831 h 5502578"/>
                <a:gd name="connsiteX1" fmla="*/ 1618386 w 1787720"/>
                <a:gd name="connsiteY1" fmla="*/ 5242681 h 5502578"/>
                <a:gd name="connsiteX2" fmla="*/ 1421960 w 1787720"/>
                <a:gd name="connsiteY2" fmla="*/ 5246914 h 5502578"/>
                <a:gd name="connsiteX3" fmla="*/ 1421960 w 1787720"/>
                <a:gd name="connsiteY3" fmla="*/ 5279831 h 5502578"/>
                <a:gd name="connsiteX4" fmla="*/ 1421962 w 1787720"/>
                <a:gd name="connsiteY4" fmla="*/ 5279831 h 5502578"/>
                <a:gd name="connsiteX5" fmla="*/ 1421962 w 1787720"/>
                <a:gd name="connsiteY5" fmla="*/ 5335767 h 5502578"/>
                <a:gd name="connsiteX6" fmla="*/ 1406340 w 1787720"/>
                <a:gd name="connsiteY6" fmla="*/ 5342237 h 5502578"/>
                <a:gd name="connsiteX7" fmla="*/ 1395758 w 1787720"/>
                <a:gd name="connsiteY7" fmla="*/ 5357933 h 5502578"/>
                <a:gd name="connsiteX8" fmla="*/ 1394764 w 1787720"/>
                <a:gd name="connsiteY8" fmla="*/ 5362859 h 5502578"/>
                <a:gd name="connsiteX9" fmla="*/ 32917 w 1787720"/>
                <a:gd name="connsiteY9" fmla="*/ 5362859 h 5502578"/>
                <a:gd name="connsiteX10" fmla="*/ 32917 w 1787720"/>
                <a:gd name="connsiteY10" fmla="*/ 0 h 5502578"/>
                <a:gd name="connsiteX11" fmla="*/ 0 w 1787720"/>
                <a:gd name="connsiteY11" fmla="*/ 0 h 5502578"/>
                <a:gd name="connsiteX12" fmla="*/ 0 w 1787720"/>
                <a:gd name="connsiteY12" fmla="*/ 5394960 h 5502578"/>
                <a:gd name="connsiteX13" fmla="*/ 9756 w 1787720"/>
                <a:gd name="connsiteY13" fmla="*/ 5394960 h 5502578"/>
                <a:gd name="connsiteX14" fmla="*/ 9756 w 1787720"/>
                <a:gd name="connsiteY14" fmla="*/ 5395776 h 5502578"/>
                <a:gd name="connsiteX15" fmla="*/ 1395638 w 1787720"/>
                <a:gd name="connsiteY15" fmla="*/ 5395776 h 5502578"/>
                <a:gd name="connsiteX16" fmla="*/ 1395758 w 1787720"/>
                <a:gd name="connsiteY16" fmla="*/ 5396373 h 5502578"/>
                <a:gd name="connsiteX17" fmla="*/ 1406340 w 1787720"/>
                <a:gd name="connsiteY17" fmla="*/ 5412069 h 5502578"/>
                <a:gd name="connsiteX18" fmla="*/ 1421962 w 1787720"/>
                <a:gd name="connsiteY18" fmla="*/ 5418539 h 5502578"/>
                <a:gd name="connsiteX19" fmla="*/ 1421962 w 1787720"/>
                <a:gd name="connsiteY19" fmla="*/ 5465428 h 5502578"/>
                <a:gd name="connsiteX20" fmla="*/ 1421960 w 1787720"/>
                <a:gd name="connsiteY20" fmla="*/ 5465428 h 5502578"/>
                <a:gd name="connsiteX21" fmla="*/ 1421960 w 1787720"/>
                <a:gd name="connsiteY21" fmla="*/ 5498345 h 5502578"/>
                <a:gd name="connsiteX22" fmla="*/ 1631087 w 1787720"/>
                <a:gd name="connsiteY22" fmla="*/ 5502578 h 5502578"/>
                <a:gd name="connsiteX23" fmla="*/ 1622620 w 1787720"/>
                <a:gd name="connsiteY23" fmla="*/ 5461194 h 5502578"/>
                <a:gd name="connsiteX24" fmla="*/ 1458537 w 1787720"/>
                <a:gd name="connsiteY24" fmla="*/ 5465428 h 5502578"/>
                <a:gd name="connsiteX25" fmla="*/ 1458537 w 1787720"/>
                <a:gd name="connsiteY25" fmla="*/ 5419373 h 5502578"/>
                <a:gd name="connsiteX26" fmla="*/ 1476172 w 1787720"/>
                <a:gd name="connsiteY26" fmla="*/ 5412069 h 5502578"/>
                <a:gd name="connsiteX27" fmla="*/ 1490634 w 1787720"/>
                <a:gd name="connsiteY27" fmla="*/ 5377153 h 5502578"/>
                <a:gd name="connsiteX28" fmla="*/ 1476172 w 1787720"/>
                <a:gd name="connsiteY28" fmla="*/ 5342237 h 5502578"/>
                <a:gd name="connsiteX29" fmla="*/ 1458537 w 1787720"/>
                <a:gd name="connsiteY29" fmla="*/ 5334933 h 5502578"/>
                <a:gd name="connsiteX30" fmla="*/ 1458537 w 1787720"/>
                <a:gd name="connsiteY30" fmla="*/ 5279831 h 5502578"/>
                <a:gd name="connsiteX31" fmla="*/ 1787720 w 1787720"/>
                <a:gd name="connsiteY31" fmla="*/ 5279831 h 5502578"/>
                <a:gd name="connsiteX0" fmla="*/ 1648020 w 1648020"/>
                <a:gd name="connsiteY0" fmla="*/ 5258664 h 5502578"/>
                <a:gd name="connsiteX1" fmla="*/ 1618386 w 1648020"/>
                <a:gd name="connsiteY1" fmla="*/ 5242681 h 5502578"/>
                <a:gd name="connsiteX2" fmla="*/ 1421960 w 1648020"/>
                <a:gd name="connsiteY2" fmla="*/ 5246914 h 5502578"/>
                <a:gd name="connsiteX3" fmla="*/ 1421960 w 1648020"/>
                <a:gd name="connsiteY3" fmla="*/ 5279831 h 5502578"/>
                <a:gd name="connsiteX4" fmla="*/ 1421962 w 1648020"/>
                <a:gd name="connsiteY4" fmla="*/ 5279831 h 5502578"/>
                <a:gd name="connsiteX5" fmla="*/ 1421962 w 1648020"/>
                <a:gd name="connsiteY5" fmla="*/ 5335767 h 5502578"/>
                <a:gd name="connsiteX6" fmla="*/ 1406340 w 1648020"/>
                <a:gd name="connsiteY6" fmla="*/ 5342237 h 5502578"/>
                <a:gd name="connsiteX7" fmla="*/ 1395758 w 1648020"/>
                <a:gd name="connsiteY7" fmla="*/ 5357933 h 5502578"/>
                <a:gd name="connsiteX8" fmla="*/ 1394764 w 1648020"/>
                <a:gd name="connsiteY8" fmla="*/ 5362859 h 5502578"/>
                <a:gd name="connsiteX9" fmla="*/ 32917 w 1648020"/>
                <a:gd name="connsiteY9" fmla="*/ 5362859 h 5502578"/>
                <a:gd name="connsiteX10" fmla="*/ 32917 w 1648020"/>
                <a:gd name="connsiteY10" fmla="*/ 0 h 5502578"/>
                <a:gd name="connsiteX11" fmla="*/ 0 w 1648020"/>
                <a:gd name="connsiteY11" fmla="*/ 0 h 5502578"/>
                <a:gd name="connsiteX12" fmla="*/ 0 w 1648020"/>
                <a:gd name="connsiteY12" fmla="*/ 5394960 h 5502578"/>
                <a:gd name="connsiteX13" fmla="*/ 9756 w 1648020"/>
                <a:gd name="connsiteY13" fmla="*/ 5394960 h 5502578"/>
                <a:gd name="connsiteX14" fmla="*/ 9756 w 1648020"/>
                <a:gd name="connsiteY14" fmla="*/ 5395776 h 5502578"/>
                <a:gd name="connsiteX15" fmla="*/ 1395638 w 1648020"/>
                <a:gd name="connsiteY15" fmla="*/ 5395776 h 5502578"/>
                <a:gd name="connsiteX16" fmla="*/ 1395758 w 1648020"/>
                <a:gd name="connsiteY16" fmla="*/ 5396373 h 5502578"/>
                <a:gd name="connsiteX17" fmla="*/ 1406340 w 1648020"/>
                <a:gd name="connsiteY17" fmla="*/ 5412069 h 5502578"/>
                <a:gd name="connsiteX18" fmla="*/ 1421962 w 1648020"/>
                <a:gd name="connsiteY18" fmla="*/ 5418539 h 5502578"/>
                <a:gd name="connsiteX19" fmla="*/ 1421962 w 1648020"/>
                <a:gd name="connsiteY19" fmla="*/ 5465428 h 5502578"/>
                <a:gd name="connsiteX20" fmla="*/ 1421960 w 1648020"/>
                <a:gd name="connsiteY20" fmla="*/ 5465428 h 5502578"/>
                <a:gd name="connsiteX21" fmla="*/ 1421960 w 1648020"/>
                <a:gd name="connsiteY21" fmla="*/ 5498345 h 5502578"/>
                <a:gd name="connsiteX22" fmla="*/ 1631087 w 1648020"/>
                <a:gd name="connsiteY22" fmla="*/ 5502578 h 5502578"/>
                <a:gd name="connsiteX23" fmla="*/ 1622620 w 1648020"/>
                <a:gd name="connsiteY23" fmla="*/ 5461194 h 5502578"/>
                <a:gd name="connsiteX24" fmla="*/ 1458537 w 1648020"/>
                <a:gd name="connsiteY24" fmla="*/ 5465428 h 5502578"/>
                <a:gd name="connsiteX25" fmla="*/ 1458537 w 1648020"/>
                <a:gd name="connsiteY25" fmla="*/ 5419373 h 5502578"/>
                <a:gd name="connsiteX26" fmla="*/ 1476172 w 1648020"/>
                <a:gd name="connsiteY26" fmla="*/ 5412069 h 5502578"/>
                <a:gd name="connsiteX27" fmla="*/ 1490634 w 1648020"/>
                <a:gd name="connsiteY27" fmla="*/ 5377153 h 5502578"/>
                <a:gd name="connsiteX28" fmla="*/ 1476172 w 1648020"/>
                <a:gd name="connsiteY28" fmla="*/ 5342237 h 5502578"/>
                <a:gd name="connsiteX29" fmla="*/ 1458537 w 1648020"/>
                <a:gd name="connsiteY29" fmla="*/ 5334933 h 5502578"/>
                <a:gd name="connsiteX30" fmla="*/ 1458537 w 1648020"/>
                <a:gd name="connsiteY30" fmla="*/ 5279831 h 5502578"/>
                <a:gd name="connsiteX31" fmla="*/ 1648020 w 1648020"/>
                <a:gd name="connsiteY31" fmla="*/ 5258664 h 5502578"/>
                <a:gd name="connsiteX0" fmla="*/ 1635320 w 1635320"/>
                <a:gd name="connsiteY0" fmla="*/ 5279831 h 5502578"/>
                <a:gd name="connsiteX1" fmla="*/ 1618386 w 1635320"/>
                <a:gd name="connsiteY1" fmla="*/ 5242681 h 5502578"/>
                <a:gd name="connsiteX2" fmla="*/ 1421960 w 1635320"/>
                <a:gd name="connsiteY2" fmla="*/ 5246914 h 5502578"/>
                <a:gd name="connsiteX3" fmla="*/ 1421960 w 1635320"/>
                <a:gd name="connsiteY3" fmla="*/ 5279831 h 5502578"/>
                <a:gd name="connsiteX4" fmla="*/ 1421962 w 1635320"/>
                <a:gd name="connsiteY4" fmla="*/ 5279831 h 5502578"/>
                <a:gd name="connsiteX5" fmla="*/ 1421962 w 1635320"/>
                <a:gd name="connsiteY5" fmla="*/ 5335767 h 5502578"/>
                <a:gd name="connsiteX6" fmla="*/ 1406340 w 1635320"/>
                <a:gd name="connsiteY6" fmla="*/ 5342237 h 5502578"/>
                <a:gd name="connsiteX7" fmla="*/ 1395758 w 1635320"/>
                <a:gd name="connsiteY7" fmla="*/ 5357933 h 5502578"/>
                <a:gd name="connsiteX8" fmla="*/ 1394764 w 1635320"/>
                <a:gd name="connsiteY8" fmla="*/ 5362859 h 5502578"/>
                <a:gd name="connsiteX9" fmla="*/ 32917 w 1635320"/>
                <a:gd name="connsiteY9" fmla="*/ 5362859 h 5502578"/>
                <a:gd name="connsiteX10" fmla="*/ 32917 w 1635320"/>
                <a:gd name="connsiteY10" fmla="*/ 0 h 5502578"/>
                <a:gd name="connsiteX11" fmla="*/ 0 w 1635320"/>
                <a:gd name="connsiteY11" fmla="*/ 0 h 5502578"/>
                <a:gd name="connsiteX12" fmla="*/ 0 w 1635320"/>
                <a:gd name="connsiteY12" fmla="*/ 5394960 h 5502578"/>
                <a:gd name="connsiteX13" fmla="*/ 9756 w 1635320"/>
                <a:gd name="connsiteY13" fmla="*/ 5394960 h 5502578"/>
                <a:gd name="connsiteX14" fmla="*/ 9756 w 1635320"/>
                <a:gd name="connsiteY14" fmla="*/ 5395776 h 5502578"/>
                <a:gd name="connsiteX15" fmla="*/ 1395638 w 1635320"/>
                <a:gd name="connsiteY15" fmla="*/ 5395776 h 5502578"/>
                <a:gd name="connsiteX16" fmla="*/ 1395758 w 1635320"/>
                <a:gd name="connsiteY16" fmla="*/ 5396373 h 5502578"/>
                <a:gd name="connsiteX17" fmla="*/ 1406340 w 1635320"/>
                <a:gd name="connsiteY17" fmla="*/ 5412069 h 5502578"/>
                <a:gd name="connsiteX18" fmla="*/ 1421962 w 1635320"/>
                <a:gd name="connsiteY18" fmla="*/ 5418539 h 5502578"/>
                <a:gd name="connsiteX19" fmla="*/ 1421962 w 1635320"/>
                <a:gd name="connsiteY19" fmla="*/ 5465428 h 5502578"/>
                <a:gd name="connsiteX20" fmla="*/ 1421960 w 1635320"/>
                <a:gd name="connsiteY20" fmla="*/ 5465428 h 5502578"/>
                <a:gd name="connsiteX21" fmla="*/ 1421960 w 1635320"/>
                <a:gd name="connsiteY21" fmla="*/ 5498345 h 5502578"/>
                <a:gd name="connsiteX22" fmla="*/ 1631087 w 1635320"/>
                <a:gd name="connsiteY22" fmla="*/ 5502578 h 5502578"/>
                <a:gd name="connsiteX23" fmla="*/ 1622620 w 1635320"/>
                <a:gd name="connsiteY23" fmla="*/ 5461194 h 5502578"/>
                <a:gd name="connsiteX24" fmla="*/ 1458537 w 1635320"/>
                <a:gd name="connsiteY24" fmla="*/ 5465428 h 5502578"/>
                <a:gd name="connsiteX25" fmla="*/ 1458537 w 1635320"/>
                <a:gd name="connsiteY25" fmla="*/ 5419373 h 5502578"/>
                <a:gd name="connsiteX26" fmla="*/ 1476172 w 1635320"/>
                <a:gd name="connsiteY26" fmla="*/ 5412069 h 5502578"/>
                <a:gd name="connsiteX27" fmla="*/ 1490634 w 1635320"/>
                <a:gd name="connsiteY27" fmla="*/ 5377153 h 5502578"/>
                <a:gd name="connsiteX28" fmla="*/ 1476172 w 1635320"/>
                <a:gd name="connsiteY28" fmla="*/ 5342237 h 5502578"/>
                <a:gd name="connsiteX29" fmla="*/ 1458537 w 1635320"/>
                <a:gd name="connsiteY29" fmla="*/ 5334933 h 5502578"/>
                <a:gd name="connsiteX30" fmla="*/ 1458537 w 1635320"/>
                <a:gd name="connsiteY30" fmla="*/ 5279831 h 5502578"/>
                <a:gd name="connsiteX31" fmla="*/ 1635320 w 1635320"/>
                <a:gd name="connsiteY31" fmla="*/ 5279831 h 5502578"/>
                <a:gd name="connsiteX0" fmla="*/ 1635320 w 1646172"/>
                <a:gd name="connsiteY0" fmla="*/ 5279831 h 5502578"/>
                <a:gd name="connsiteX1" fmla="*/ 1646172 w 1646172"/>
                <a:gd name="connsiteY1" fmla="*/ 5230051 h 5502578"/>
                <a:gd name="connsiteX2" fmla="*/ 1421960 w 1646172"/>
                <a:gd name="connsiteY2" fmla="*/ 5246914 h 5502578"/>
                <a:gd name="connsiteX3" fmla="*/ 1421960 w 1646172"/>
                <a:gd name="connsiteY3" fmla="*/ 5279831 h 5502578"/>
                <a:gd name="connsiteX4" fmla="*/ 1421962 w 1646172"/>
                <a:gd name="connsiteY4" fmla="*/ 5279831 h 5502578"/>
                <a:gd name="connsiteX5" fmla="*/ 1421962 w 1646172"/>
                <a:gd name="connsiteY5" fmla="*/ 5335767 h 5502578"/>
                <a:gd name="connsiteX6" fmla="*/ 1406340 w 1646172"/>
                <a:gd name="connsiteY6" fmla="*/ 5342237 h 5502578"/>
                <a:gd name="connsiteX7" fmla="*/ 1395758 w 1646172"/>
                <a:gd name="connsiteY7" fmla="*/ 5357933 h 5502578"/>
                <a:gd name="connsiteX8" fmla="*/ 1394764 w 1646172"/>
                <a:gd name="connsiteY8" fmla="*/ 5362859 h 5502578"/>
                <a:gd name="connsiteX9" fmla="*/ 32917 w 1646172"/>
                <a:gd name="connsiteY9" fmla="*/ 5362859 h 5502578"/>
                <a:gd name="connsiteX10" fmla="*/ 32917 w 1646172"/>
                <a:gd name="connsiteY10" fmla="*/ 0 h 5502578"/>
                <a:gd name="connsiteX11" fmla="*/ 0 w 1646172"/>
                <a:gd name="connsiteY11" fmla="*/ 0 h 5502578"/>
                <a:gd name="connsiteX12" fmla="*/ 0 w 1646172"/>
                <a:gd name="connsiteY12" fmla="*/ 5394960 h 5502578"/>
                <a:gd name="connsiteX13" fmla="*/ 9756 w 1646172"/>
                <a:gd name="connsiteY13" fmla="*/ 5394960 h 5502578"/>
                <a:gd name="connsiteX14" fmla="*/ 9756 w 1646172"/>
                <a:gd name="connsiteY14" fmla="*/ 5395776 h 5502578"/>
                <a:gd name="connsiteX15" fmla="*/ 1395638 w 1646172"/>
                <a:gd name="connsiteY15" fmla="*/ 5395776 h 5502578"/>
                <a:gd name="connsiteX16" fmla="*/ 1395758 w 1646172"/>
                <a:gd name="connsiteY16" fmla="*/ 5396373 h 5502578"/>
                <a:gd name="connsiteX17" fmla="*/ 1406340 w 1646172"/>
                <a:gd name="connsiteY17" fmla="*/ 5412069 h 5502578"/>
                <a:gd name="connsiteX18" fmla="*/ 1421962 w 1646172"/>
                <a:gd name="connsiteY18" fmla="*/ 5418539 h 5502578"/>
                <a:gd name="connsiteX19" fmla="*/ 1421962 w 1646172"/>
                <a:gd name="connsiteY19" fmla="*/ 5465428 h 5502578"/>
                <a:gd name="connsiteX20" fmla="*/ 1421960 w 1646172"/>
                <a:gd name="connsiteY20" fmla="*/ 5465428 h 5502578"/>
                <a:gd name="connsiteX21" fmla="*/ 1421960 w 1646172"/>
                <a:gd name="connsiteY21" fmla="*/ 5498345 h 5502578"/>
                <a:gd name="connsiteX22" fmla="*/ 1631087 w 1646172"/>
                <a:gd name="connsiteY22" fmla="*/ 5502578 h 5502578"/>
                <a:gd name="connsiteX23" fmla="*/ 1622620 w 1646172"/>
                <a:gd name="connsiteY23" fmla="*/ 5461194 h 5502578"/>
                <a:gd name="connsiteX24" fmla="*/ 1458537 w 1646172"/>
                <a:gd name="connsiteY24" fmla="*/ 5465428 h 5502578"/>
                <a:gd name="connsiteX25" fmla="*/ 1458537 w 1646172"/>
                <a:gd name="connsiteY25" fmla="*/ 5419373 h 5502578"/>
                <a:gd name="connsiteX26" fmla="*/ 1476172 w 1646172"/>
                <a:gd name="connsiteY26" fmla="*/ 5412069 h 5502578"/>
                <a:gd name="connsiteX27" fmla="*/ 1490634 w 1646172"/>
                <a:gd name="connsiteY27" fmla="*/ 5377153 h 5502578"/>
                <a:gd name="connsiteX28" fmla="*/ 1476172 w 1646172"/>
                <a:gd name="connsiteY28" fmla="*/ 5342237 h 5502578"/>
                <a:gd name="connsiteX29" fmla="*/ 1458537 w 1646172"/>
                <a:gd name="connsiteY29" fmla="*/ 5334933 h 5502578"/>
                <a:gd name="connsiteX30" fmla="*/ 1458537 w 1646172"/>
                <a:gd name="connsiteY30" fmla="*/ 5279831 h 5502578"/>
                <a:gd name="connsiteX31" fmla="*/ 1635320 w 1646172"/>
                <a:gd name="connsiteY31" fmla="*/ 5279831 h 5502578"/>
                <a:gd name="connsiteX0" fmla="*/ 1635320 w 1648698"/>
                <a:gd name="connsiteY0" fmla="*/ 5279831 h 5502578"/>
                <a:gd name="connsiteX1" fmla="*/ 1648698 w 1648698"/>
                <a:gd name="connsiteY1" fmla="*/ 5247733 h 5502578"/>
                <a:gd name="connsiteX2" fmla="*/ 1421960 w 1648698"/>
                <a:gd name="connsiteY2" fmla="*/ 5246914 h 5502578"/>
                <a:gd name="connsiteX3" fmla="*/ 1421960 w 1648698"/>
                <a:gd name="connsiteY3" fmla="*/ 5279831 h 5502578"/>
                <a:gd name="connsiteX4" fmla="*/ 1421962 w 1648698"/>
                <a:gd name="connsiteY4" fmla="*/ 5279831 h 5502578"/>
                <a:gd name="connsiteX5" fmla="*/ 1421962 w 1648698"/>
                <a:gd name="connsiteY5" fmla="*/ 5335767 h 5502578"/>
                <a:gd name="connsiteX6" fmla="*/ 1406340 w 1648698"/>
                <a:gd name="connsiteY6" fmla="*/ 5342237 h 5502578"/>
                <a:gd name="connsiteX7" fmla="*/ 1395758 w 1648698"/>
                <a:gd name="connsiteY7" fmla="*/ 5357933 h 5502578"/>
                <a:gd name="connsiteX8" fmla="*/ 1394764 w 1648698"/>
                <a:gd name="connsiteY8" fmla="*/ 5362859 h 5502578"/>
                <a:gd name="connsiteX9" fmla="*/ 32917 w 1648698"/>
                <a:gd name="connsiteY9" fmla="*/ 5362859 h 5502578"/>
                <a:gd name="connsiteX10" fmla="*/ 32917 w 1648698"/>
                <a:gd name="connsiteY10" fmla="*/ 0 h 5502578"/>
                <a:gd name="connsiteX11" fmla="*/ 0 w 1648698"/>
                <a:gd name="connsiteY11" fmla="*/ 0 h 5502578"/>
                <a:gd name="connsiteX12" fmla="*/ 0 w 1648698"/>
                <a:gd name="connsiteY12" fmla="*/ 5394960 h 5502578"/>
                <a:gd name="connsiteX13" fmla="*/ 9756 w 1648698"/>
                <a:gd name="connsiteY13" fmla="*/ 5394960 h 5502578"/>
                <a:gd name="connsiteX14" fmla="*/ 9756 w 1648698"/>
                <a:gd name="connsiteY14" fmla="*/ 5395776 h 5502578"/>
                <a:gd name="connsiteX15" fmla="*/ 1395638 w 1648698"/>
                <a:gd name="connsiteY15" fmla="*/ 5395776 h 5502578"/>
                <a:gd name="connsiteX16" fmla="*/ 1395758 w 1648698"/>
                <a:gd name="connsiteY16" fmla="*/ 5396373 h 5502578"/>
                <a:gd name="connsiteX17" fmla="*/ 1406340 w 1648698"/>
                <a:gd name="connsiteY17" fmla="*/ 5412069 h 5502578"/>
                <a:gd name="connsiteX18" fmla="*/ 1421962 w 1648698"/>
                <a:gd name="connsiteY18" fmla="*/ 5418539 h 5502578"/>
                <a:gd name="connsiteX19" fmla="*/ 1421962 w 1648698"/>
                <a:gd name="connsiteY19" fmla="*/ 5465428 h 5502578"/>
                <a:gd name="connsiteX20" fmla="*/ 1421960 w 1648698"/>
                <a:gd name="connsiteY20" fmla="*/ 5465428 h 5502578"/>
                <a:gd name="connsiteX21" fmla="*/ 1421960 w 1648698"/>
                <a:gd name="connsiteY21" fmla="*/ 5498345 h 5502578"/>
                <a:gd name="connsiteX22" fmla="*/ 1631087 w 1648698"/>
                <a:gd name="connsiteY22" fmla="*/ 5502578 h 5502578"/>
                <a:gd name="connsiteX23" fmla="*/ 1622620 w 1648698"/>
                <a:gd name="connsiteY23" fmla="*/ 5461194 h 5502578"/>
                <a:gd name="connsiteX24" fmla="*/ 1458537 w 1648698"/>
                <a:gd name="connsiteY24" fmla="*/ 5465428 h 5502578"/>
                <a:gd name="connsiteX25" fmla="*/ 1458537 w 1648698"/>
                <a:gd name="connsiteY25" fmla="*/ 5419373 h 5502578"/>
                <a:gd name="connsiteX26" fmla="*/ 1476172 w 1648698"/>
                <a:gd name="connsiteY26" fmla="*/ 5412069 h 5502578"/>
                <a:gd name="connsiteX27" fmla="*/ 1490634 w 1648698"/>
                <a:gd name="connsiteY27" fmla="*/ 5377153 h 5502578"/>
                <a:gd name="connsiteX28" fmla="*/ 1476172 w 1648698"/>
                <a:gd name="connsiteY28" fmla="*/ 5342237 h 5502578"/>
                <a:gd name="connsiteX29" fmla="*/ 1458537 w 1648698"/>
                <a:gd name="connsiteY29" fmla="*/ 5334933 h 5502578"/>
                <a:gd name="connsiteX30" fmla="*/ 1458537 w 1648698"/>
                <a:gd name="connsiteY30" fmla="*/ 5279831 h 5502578"/>
                <a:gd name="connsiteX31" fmla="*/ 1635320 w 1648698"/>
                <a:gd name="connsiteY31" fmla="*/ 5279831 h 5502578"/>
                <a:gd name="connsiteX0" fmla="*/ 1635320 w 1648698"/>
                <a:gd name="connsiteY0" fmla="*/ 5279831 h 5502578"/>
                <a:gd name="connsiteX1" fmla="*/ 1648698 w 1648698"/>
                <a:gd name="connsiteY1" fmla="*/ 5247733 h 5502578"/>
                <a:gd name="connsiteX2" fmla="*/ 1421960 w 1648698"/>
                <a:gd name="connsiteY2" fmla="*/ 5246914 h 5502578"/>
                <a:gd name="connsiteX3" fmla="*/ 1421960 w 1648698"/>
                <a:gd name="connsiteY3" fmla="*/ 5279831 h 5502578"/>
                <a:gd name="connsiteX4" fmla="*/ 1421962 w 1648698"/>
                <a:gd name="connsiteY4" fmla="*/ 5279831 h 5502578"/>
                <a:gd name="connsiteX5" fmla="*/ 1421962 w 1648698"/>
                <a:gd name="connsiteY5" fmla="*/ 5335767 h 5502578"/>
                <a:gd name="connsiteX6" fmla="*/ 1406340 w 1648698"/>
                <a:gd name="connsiteY6" fmla="*/ 5342237 h 5502578"/>
                <a:gd name="connsiteX7" fmla="*/ 1395758 w 1648698"/>
                <a:gd name="connsiteY7" fmla="*/ 5357933 h 5502578"/>
                <a:gd name="connsiteX8" fmla="*/ 1394764 w 1648698"/>
                <a:gd name="connsiteY8" fmla="*/ 5362859 h 5502578"/>
                <a:gd name="connsiteX9" fmla="*/ 32917 w 1648698"/>
                <a:gd name="connsiteY9" fmla="*/ 5362859 h 5502578"/>
                <a:gd name="connsiteX10" fmla="*/ 32917 w 1648698"/>
                <a:gd name="connsiteY10" fmla="*/ 0 h 5502578"/>
                <a:gd name="connsiteX11" fmla="*/ 0 w 1648698"/>
                <a:gd name="connsiteY11" fmla="*/ 0 h 5502578"/>
                <a:gd name="connsiteX12" fmla="*/ 0 w 1648698"/>
                <a:gd name="connsiteY12" fmla="*/ 5394960 h 5502578"/>
                <a:gd name="connsiteX13" fmla="*/ 9756 w 1648698"/>
                <a:gd name="connsiteY13" fmla="*/ 5394960 h 5502578"/>
                <a:gd name="connsiteX14" fmla="*/ 9756 w 1648698"/>
                <a:gd name="connsiteY14" fmla="*/ 5395776 h 5502578"/>
                <a:gd name="connsiteX15" fmla="*/ 1395638 w 1648698"/>
                <a:gd name="connsiteY15" fmla="*/ 5395776 h 5502578"/>
                <a:gd name="connsiteX16" fmla="*/ 1395758 w 1648698"/>
                <a:gd name="connsiteY16" fmla="*/ 5396373 h 5502578"/>
                <a:gd name="connsiteX17" fmla="*/ 1406340 w 1648698"/>
                <a:gd name="connsiteY17" fmla="*/ 5412069 h 5502578"/>
                <a:gd name="connsiteX18" fmla="*/ 1421962 w 1648698"/>
                <a:gd name="connsiteY18" fmla="*/ 5418539 h 5502578"/>
                <a:gd name="connsiteX19" fmla="*/ 1421962 w 1648698"/>
                <a:gd name="connsiteY19" fmla="*/ 5465428 h 5502578"/>
                <a:gd name="connsiteX20" fmla="*/ 1421960 w 1648698"/>
                <a:gd name="connsiteY20" fmla="*/ 5465428 h 5502578"/>
                <a:gd name="connsiteX21" fmla="*/ 1421960 w 1648698"/>
                <a:gd name="connsiteY21" fmla="*/ 5498345 h 5502578"/>
                <a:gd name="connsiteX22" fmla="*/ 1631087 w 1648698"/>
                <a:gd name="connsiteY22" fmla="*/ 5502578 h 5502578"/>
                <a:gd name="connsiteX23" fmla="*/ 1647880 w 1648698"/>
                <a:gd name="connsiteY23" fmla="*/ 5458668 h 5502578"/>
                <a:gd name="connsiteX24" fmla="*/ 1458537 w 1648698"/>
                <a:gd name="connsiteY24" fmla="*/ 5465428 h 5502578"/>
                <a:gd name="connsiteX25" fmla="*/ 1458537 w 1648698"/>
                <a:gd name="connsiteY25" fmla="*/ 5419373 h 5502578"/>
                <a:gd name="connsiteX26" fmla="*/ 1476172 w 1648698"/>
                <a:gd name="connsiteY26" fmla="*/ 5412069 h 5502578"/>
                <a:gd name="connsiteX27" fmla="*/ 1490634 w 1648698"/>
                <a:gd name="connsiteY27" fmla="*/ 5377153 h 5502578"/>
                <a:gd name="connsiteX28" fmla="*/ 1476172 w 1648698"/>
                <a:gd name="connsiteY28" fmla="*/ 5342237 h 5502578"/>
                <a:gd name="connsiteX29" fmla="*/ 1458537 w 1648698"/>
                <a:gd name="connsiteY29" fmla="*/ 5334933 h 5502578"/>
                <a:gd name="connsiteX30" fmla="*/ 1458537 w 1648698"/>
                <a:gd name="connsiteY30" fmla="*/ 5279831 h 5502578"/>
                <a:gd name="connsiteX31" fmla="*/ 1635320 w 1648698"/>
                <a:gd name="connsiteY31" fmla="*/ 5279831 h 5502578"/>
                <a:gd name="connsiteX0" fmla="*/ 1635320 w 1648769"/>
                <a:gd name="connsiteY0" fmla="*/ 5279831 h 5505104"/>
                <a:gd name="connsiteX1" fmla="*/ 1648698 w 1648769"/>
                <a:gd name="connsiteY1" fmla="*/ 5247733 h 5505104"/>
                <a:gd name="connsiteX2" fmla="*/ 1421960 w 1648769"/>
                <a:gd name="connsiteY2" fmla="*/ 5246914 h 5505104"/>
                <a:gd name="connsiteX3" fmla="*/ 1421960 w 1648769"/>
                <a:gd name="connsiteY3" fmla="*/ 5279831 h 5505104"/>
                <a:gd name="connsiteX4" fmla="*/ 1421962 w 1648769"/>
                <a:gd name="connsiteY4" fmla="*/ 5279831 h 5505104"/>
                <a:gd name="connsiteX5" fmla="*/ 1421962 w 1648769"/>
                <a:gd name="connsiteY5" fmla="*/ 5335767 h 5505104"/>
                <a:gd name="connsiteX6" fmla="*/ 1406340 w 1648769"/>
                <a:gd name="connsiteY6" fmla="*/ 5342237 h 5505104"/>
                <a:gd name="connsiteX7" fmla="*/ 1395758 w 1648769"/>
                <a:gd name="connsiteY7" fmla="*/ 5357933 h 5505104"/>
                <a:gd name="connsiteX8" fmla="*/ 1394764 w 1648769"/>
                <a:gd name="connsiteY8" fmla="*/ 5362859 h 5505104"/>
                <a:gd name="connsiteX9" fmla="*/ 32917 w 1648769"/>
                <a:gd name="connsiteY9" fmla="*/ 5362859 h 5505104"/>
                <a:gd name="connsiteX10" fmla="*/ 32917 w 1648769"/>
                <a:gd name="connsiteY10" fmla="*/ 0 h 5505104"/>
                <a:gd name="connsiteX11" fmla="*/ 0 w 1648769"/>
                <a:gd name="connsiteY11" fmla="*/ 0 h 5505104"/>
                <a:gd name="connsiteX12" fmla="*/ 0 w 1648769"/>
                <a:gd name="connsiteY12" fmla="*/ 5394960 h 5505104"/>
                <a:gd name="connsiteX13" fmla="*/ 9756 w 1648769"/>
                <a:gd name="connsiteY13" fmla="*/ 5394960 h 5505104"/>
                <a:gd name="connsiteX14" fmla="*/ 9756 w 1648769"/>
                <a:gd name="connsiteY14" fmla="*/ 5395776 h 5505104"/>
                <a:gd name="connsiteX15" fmla="*/ 1395638 w 1648769"/>
                <a:gd name="connsiteY15" fmla="*/ 5395776 h 5505104"/>
                <a:gd name="connsiteX16" fmla="*/ 1395758 w 1648769"/>
                <a:gd name="connsiteY16" fmla="*/ 5396373 h 5505104"/>
                <a:gd name="connsiteX17" fmla="*/ 1406340 w 1648769"/>
                <a:gd name="connsiteY17" fmla="*/ 5412069 h 5505104"/>
                <a:gd name="connsiteX18" fmla="*/ 1421962 w 1648769"/>
                <a:gd name="connsiteY18" fmla="*/ 5418539 h 5505104"/>
                <a:gd name="connsiteX19" fmla="*/ 1421962 w 1648769"/>
                <a:gd name="connsiteY19" fmla="*/ 5465428 h 5505104"/>
                <a:gd name="connsiteX20" fmla="*/ 1421960 w 1648769"/>
                <a:gd name="connsiteY20" fmla="*/ 5465428 h 5505104"/>
                <a:gd name="connsiteX21" fmla="*/ 1421960 w 1648769"/>
                <a:gd name="connsiteY21" fmla="*/ 5498345 h 5505104"/>
                <a:gd name="connsiteX22" fmla="*/ 1648769 w 1648769"/>
                <a:gd name="connsiteY22" fmla="*/ 5505104 h 5505104"/>
                <a:gd name="connsiteX23" fmla="*/ 1647880 w 1648769"/>
                <a:gd name="connsiteY23" fmla="*/ 5458668 h 5505104"/>
                <a:gd name="connsiteX24" fmla="*/ 1458537 w 1648769"/>
                <a:gd name="connsiteY24" fmla="*/ 5465428 h 5505104"/>
                <a:gd name="connsiteX25" fmla="*/ 1458537 w 1648769"/>
                <a:gd name="connsiteY25" fmla="*/ 5419373 h 5505104"/>
                <a:gd name="connsiteX26" fmla="*/ 1476172 w 1648769"/>
                <a:gd name="connsiteY26" fmla="*/ 5412069 h 5505104"/>
                <a:gd name="connsiteX27" fmla="*/ 1490634 w 1648769"/>
                <a:gd name="connsiteY27" fmla="*/ 5377153 h 5505104"/>
                <a:gd name="connsiteX28" fmla="*/ 1476172 w 1648769"/>
                <a:gd name="connsiteY28" fmla="*/ 5342237 h 5505104"/>
                <a:gd name="connsiteX29" fmla="*/ 1458537 w 1648769"/>
                <a:gd name="connsiteY29" fmla="*/ 5334933 h 5505104"/>
                <a:gd name="connsiteX30" fmla="*/ 1458537 w 1648769"/>
                <a:gd name="connsiteY30" fmla="*/ 5279831 h 5505104"/>
                <a:gd name="connsiteX31" fmla="*/ 1635320 w 1648769"/>
                <a:gd name="connsiteY31" fmla="*/ 5279831 h 5505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648769" h="5505104">
                  <a:moveTo>
                    <a:pt x="1635320" y="5279831"/>
                  </a:moveTo>
                  <a:lnTo>
                    <a:pt x="1648698" y="5247733"/>
                  </a:lnTo>
                  <a:lnTo>
                    <a:pt x="1421960" y="5246914"/>
                  </a:lnTo>
                  <a:lnTo>
                    <a:pt x="1421960" y="5279831"/>
                  </a:lnTo>
                  <a:lnTo>
                    <a:pt x="1421962" y="5279831"/>
                  </a:lnTo>
                  <a:lnTo>
                    <a:pt x="1421962" y="5335767"/>
                  </a:lnTo>
                  <a:lnTo>
                    <a:pt x="1406340" y="5342237"/>
                  </a:lnTo>
                  <a:cubicBezTo>
                    <a:pt x="1401873" y="5346705"/>
                    <a:pt x="1398257" y="5352025"/>
                    <a:pt x="1395758" y="5357933"/>
                  </a:cubicBezTo>
                  <a:lnTo>
                    <a:pt x="1394764" y="5362859"/>
                  </a:lnTo>
                  <a:lnTo>
                    <a:pt x="32917" y="5362859"/>
                  </a:lnTo>
                  <a:lnTo>
                    <a:pt x="32917" y="0"/>
                  </a:lnTo>
                  <a:lnTo>
                    <a:pt x="0" y="0"/>
                  </a:lnTo>
                  <a:lnTo>
                    <a:pt x="0" y="5394960"/>
                  </a:lnTo>
                  <a:lnTo>
                    <a:pt x="9756" y="5394960"/>
                  </a:lnTo>
                  <a:lnTo>
                    <a:pt x="9756" y="5395776"/>
                  </a:lnTo>
                  <a:lnTo>
                    <a:pt x="1395638" y="5395776"/>
                  </a:lnTo>
                  <a:lnTo>
                    <a:pt x="1395758" y="5396373"/>
                  </a:lnTo>
                  <a:cubicBezTo>
                    <a:pt x="1398257" y="5402281"/>
                    <a:pt x="1401873" y="5407601"/>
                    <a:pt x="1406340" y="5412069"/>
                  </a:cubicBezTo>
                  <a:lnTo>
                    <a:pt x="1421962" y="5418539"/>
                  </a:lnTo>
                  <a:lnTo>
                    <a:pt x="1421962" y="5465428"/>
                  </a:lnTo>
                  <a:lnTo>
                    <a:pt x="1421960" y="5465428"/>
                  </a:lnTo>
                  <a:lnTo>
                    <a:pt x="1421960" y="5498345"/>
                  </a:lnTo>
                  <a:lnTo>
                    <a:pt x="1648769" y="5505104"/>
                  </a:lnTo>
                  <a:cubicBezTo>
                    <a:pt x="1648473" y="5489625"/>
                    <a:pt x="1648176" y="5474147"/>
                    <a:pt x="1647880" y="5458668"/>
                  </a:cubicBezTo>
                  <a:lnTo>
                    <a:pt x="1458537" y="5465428"/>
                  </a:lnTo>
                  <a:lnTo>
                    <a:pt x="1458537" y="5419373"/>
                  </a:lnTo>
                  <a:lnTo>
                    <a:pt x="1476172" y="5412069"/>
                  </a:lnTo>
                  <a:cubicBezTo>
                    <a:pt x="1485107" y="5403133"/>
                    <a:pt x="1490634" y="5390789"/>
                    <a:pt x="1490634" y="5377153"/>
                  </a:cubicBezTo>
                  <a:cubicBezTo>
                    <a:pt x="1490634" y="5363518"/>
                    <a:pt x="1485107" y="5351173"/>
                    <a:pt x="1476172" y="5342237"/>
                  </a:cubicBezTo>
                  <a:lnTo>
                    <a:pt x="1458537" y="5334933"/>
                  </a:lnTo>
                  <a:lnTo>
                    <a:pt x="1458537" y="5279831"/>
                  </a:lnTo>
                  <a:lnTo>
                    <a:pt x="1635320" y="5279831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7" name="Rectangle 246"/>
            <p:cNvSpPr/>
            <p:nvPr/>
          </p:nvSpPr>
          <p:spPr>
            <a:xfrm flipH="1">
              <a:off x="8237015" y="2411484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" name="A"/>
          <p:cNvGrpSpPr/>
          <p:nvPr/>
        </p:nvGrpSpPr>
        <p:grpSpPr>
          <a:xfrm>
            <a:off x="328150" y="1098733"/>
            <a:ext cx="8804507" cy="944959"/>
            <a:chOff x="328150" y="1098733"/>
            <a:chExt cx="8804507" cy="944959"/>
          </a:xfrm>
        </p:grpSpPr>
        <p:sp>
          <p:nvSpPr>
            <p:cNvPr id="246" name="Rectangle 245"/>
            <p:cNvSpPr/>
            <p:nvPr/>
          </p:nvSpPr>
          <p:spPr>
            <a:xfrm flipH="1">
              <a:off x="8225672" y="112036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68" name="Freeform 767"/>
            <p:cNvSpPr/>
            <p:nvPr/>
          </p:nvSpPr>
          <p:spPr>
            <a:xfrm>
              <a:off x="328150" y="1098733"/>
              <a:ext cx="7947766" cy="549286"/>
            </a:xfrm>
            <a:custGeom>
              <a:avLst/>
              <a:gdLst>
                <a:gd name="connsiteX0" fmla="*/ 3642542 w 7947766"/>
                <a:gd name="connsiteY0" fmla="*/ 0 h 549286"/>
                <a:gd name="connsiteX1" fmla="*/ 3675459 w 7947766"/>
                <a:gd name="connsiteY1" fmla="*/ 0 h 549286"/>
                <a:gd name="connsiteX2" fmla="*/ 3675459 w 7947766"/>
                <a:gd name="connsiteY2" fmla="*/ 414129 h 549286"/>
                <a:gd name="connsiteX3" fmla="*/ 3677269 w 7947766"/>
                <a:gd name="connsiteY3" fmla="*/ 414494 h 549286"/>
                <a:gd name="connsiteX4" fmla="*/ 3707427 w 7947766"/>
                <a:gd name="connsiteY4" fmla="*/ 459992 h 549286"/>
                <a:gd name="connsiteX5" fmla="*/ 3677269 w 7947766"/>
                <a:gd name="connsiteY5" fmla="*/ 505490 h 549286"/>
                <a:gd name="connsiteX6" fmla="*/ 3675459 w 7947766"/>
                <a:gd name="connsiteY6" fmla="*/ 505855 h 549286"/>
                <a:gd name="connsiteX7" fmla="*/ 3675459 w 7947766"/>
                <a:gd name="connsiteY7" fmla="*/ 516369 h 549286"/>
                <a:gd name="connsiteX8" fmla="*/ 7947766 w 7947766"/>
                <a:gd name="connsiteY8" fmla="*/ 516369 h 549286"/>
                <a:gd name="connsiteX9" fmla="*/ 7947766 w 7947766"/>
                <a:gd name="connsiteY9" fmla="*/ 549286 h 549286"/>
                <a:gd name="connsiteX10" fmla="*/ 3650087 w 7947766"/>
                <a:gd name="connsiteY10" fmla="*/ 549286 h 549286"/>
                <a:gd name="connsiteX11" fmla="*/ 3650087 w 7947766"/>
                <a:gd name="connsiteY11" fmla="*/ 548640 h 549286"/>
                <a:gd name="connsiteX12" fmla="*/ 3642542 w 7947766"/>
                <a:gd name="connsiteY12" fmla="*/ 548640 h 549286"/>
                <a:gd name="connsiteX13" fmla="*/ 3642542 w 7947766"/>
                <a:gd name="connsiteY13" fmla="*/ 506239 h 549286"/>
                <a:gd name="connsiteX14" fmla="*/ 3638828 w 7947766"/>
                <a:gd name="connsiteY14" fmla="*/ 505490 h 549286"/>
                <a:gd name="connsiteX15" fmla="*/ 3623133 w 7947766"/>
                <a:gd name="connsiteY15" fmla="*/ 494908 h 549286"/>
                <a:gd name="connsiteX16" fmla="*/ 3620835 w 7947766"/>
                <a:gd name="connsiteY16" fmla="*/ 489361 h 549286"/>
                <a:gd name="connsiteX17" fmla="*/ 1667 w 7947766"/>
                <a:gd name="connsiteY17" fmla="*/ 489361 h 549286"/>
                <a:gd name="connsiteX18" fmla="*/ 1667 w 7947766"/>
                <a:gd name="connsiteY18" fmla="*/ 481670 h 549286"/>
                <a:gd name="connsiteX19" fmla="*/ 0 w 7947766"/>
                <a:gd name="connsiteY19" fmla="*/ 481670 h 549286"/>
                <a:gd name="connsiteX20" fmla="*/ 0 w 7947766"/>
                <a:gd name="connsiteY20" fmla="*/ 24470 h 549286"/>
                <a:gd name="connsiteX21" fmla="*/ 32917 w 7947766"/>
                <a:gd name="connsiteY21" fmla="*/ 24470 h 549286"/>
                <a:gd name="connsiteX22" fmla="*/ 32917 w 7947766"/>
                <a:gd name="connsiteY22" fmla="*/ 456444 h 549286"/>
                <a:gd name="connsiteX23" fmla="*/ 3610140 w 7947766"/>
                <a:gd name="connsiteY23" fmla="*/ 456444 h 549286"/>
                <a:gd name="connsiteX24" fmla="*/ 3623133 w 7947766"/>
                <a:gd name="connsiteY24" fmla="*/ 425076 h 549286"/>
                <a:gd name="connsiteX25" fmla="*/ 3638828 w 7947766"/>
                <a:gd name="connsiteY25" fmla="*/ 414494 h 549286"/>
                <a:gd name="connsiteX26" fmla="*/ 3642542 w 7947766"/>
                <a:gd name="connsiteY26" fmla="*/ 413745 h 549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7947766" h="549286">
                  <a:moveTo>
                    <a:pt x="3642542" y="0"/>
                  </a:moveTo>
                  <a:lnTo>
                    <a:pt x="3675459" y="0"/>
                  </a:lnTo>
                  <a:lnTo>
                    <a:pt x="3675459" y="414129"/>
                  </a:lnTo>
                  <a:lnTo>
                    <a:pt x="3677269" y="414494"/>
                  </a:lnTo>
                  <a:cubicBezTo>
                    <a:pt x="3694991" y="421990"/>
                    <a:pt x="3707427" y="439539"/>
                    <a:pt x="3707427" y="459992"/>
                  </a:cubicBezTo>
                  <a:cubicBezTo>
                    <a:pt x="3707427" y="480445"/>
                    <a:pt x="3694991" y="497994"/>
                    <a:pt x="3677269" y="505490"/>
                  </a:cubicBezTo>
                  <a:lnTo>
                    <a:pt x="3675459" y="505855"/>
                  </a:lnTo>
                  <a:lnTo>
                    <a:pt x="3675459" y="516369"/>
                  </a:lnTo>
                  <a:lnTo>
                    <a:pt x="7947766" y="516369"/>
                  </a:lnTo>
                  <a:lnTo>
                    <a:pt x="7947766" y="549286"/>
                  </a:lnTo>
                  <a:lnTo>
                    <a:pt x="3650087" y="549286"/>
                  </a:lnTo>
                  <a:lnTo>
                    <a:pt x="3650087" y="548640"/>
                  </a:lnTo>
                  <a:lnTo>
                    <a:pt x="3642542" y="548640"/>
                  </a:lnTo>
                  <a:lnTo>
                    <a:pt x="3642542" y="506239"/>
                  </a:lnTo>
                  <a:lnTo>
                    <a:pt x="3638828" y="505490"/>
                  </a:lnTo>
                  <a:cubicBezTo>
                    <a:pt x="3632921" y="502991"/>
                    <a:pt x="3627601" y="499375"/>
                    <a:pt x="3623133" y="494908"/>
                  </a:cubicBezTo>
                  <a:lnTo>
                    <a:pt x="3620835" y="489361"/>
                  </a:lnTo>
                  <a:lnTo>
                    <a:pt x="1667" y="489361"/>
                  </a:lnTo>
                  <a:lnTo>
                    <a:pt x="1667" y="481670"/>
                  </a:lnTo>
                  <a:lnTo>
                    <a:pt x="0" y="481670"/>
                  </a:lnTo>
                  <a:lnTo>
                    <a:pt x="0" y="24470"/>
                  </a:lnTo>
                  <a:lnTo>
                    <a:pt x="32917" y="24470"/>
                  </a:lnTo>
                  <a:lnTo>
                    <a:pt x="32917" y="456444"/>
                  </a:lnTo>
                  <a:lnTo>
                    <a:pt x="3610140" y="456444"/>
                  </a:lnTo>
                  <a:lnTo>
                    <a:pt x="3623133" y="425076"/>
                  </a:lnTo>
                  <a:cubicBezTo>
                    <a:pt x="3627601" y="420609"/>
                    <a:pt x="3632921" y="416993"/>
                    <a:pt x="3638828" y="414494"/>
                  </a:cubicBezTo>
                  <a:lnTo>
                    <a:pt x="3642542" y="413745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9" name="PTs"/>
          <p:cNvGrpSpPr/>
          <p:nvPr/>
        </p:nvGrpSpPr>
        <p:grpSpPr>
          <a:xfrm>
            <a:off x="6725465" y="1150722"/>
            <a:ext cx="970735" cy="3187140"/>
            <a:chOff x="6725465" y="1150722"/>
            <a:chExt cx="970735" cy="3187140"/>
          </a:xfrm>
        </p:grpSpPr>
        <p:grpSp>
          <p:nvGrpSpPr>
            <p:cNvPr id="229" name="Group 228"/>
            <p:cNvGrpSpPr/>
            <p:nvPr/>
          </p:nvGrpSpPr>
          <p:grpSpPr>
            <a:xfrm>
              <a:off x="6748325" y="3392440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1" name="Group 490"/>
            <p:cNvGrpSpPr/>
            <p:nvPr/>
          </p:nvGrpSpPr>
          <p:grpSpPr>
            <a:xfrm>
              <a:off x="6748325" y="2308057"/>
              <a:ext cx="947875" cy="945422"/>
              <a:chOff x="5805441" y="3298455"/>
              <a:chExt cx="947875" cy="945422"/>
            </a:xfrm>
          </p:grpSpPr>
          <p:grpSp>
            <p:nvGrpSpPr>
              <p:cNvPr id="492" name="Group 491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494" name="Group 493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499" name="Rectangle 498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0" name="Rectangle 499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1" name="Rectangle 500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95" name="Rectangle 494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" name="Rectangle 495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" name="Oval 496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493" name="Oval 492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6725465" y="1150722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76" name="Meter base"/>
          <p:cNvGrpSpPr/>
          <p:nvPr/>
        </p:nvGrpSpPr>
        <p:grpSpPr>
          <a:xfrm>
            <a:off x="379749" y="3426656"/>
            <a:ext cx="1960473" cy="3098310"/>
            <a:chOff x="379749" y="3426656"/>
            <a:chExt cx="1960473" cy="3098310"/>
          </a:xfrm>
        </p:grpSpPr>
        <p:grpSp>
          <p:nvGrpSpPr>
            <p:cNvPr id="67" name="Group 66"/>
            <p:cNvGrpSpPr/>
            <p:nvPr/>
          </p:nvGrpSpPr>
          <p:grpSpPr>
            <a:xfrm>
              <a:off x="379749" y="3426656"/>
              <a:ext cx="1960473" cy="3098310"/>
              <a:chOff x="379749" y="3426656"/>
              <a:chExt cx="1960473" cy="3098310"/>
            </a:xfrm>
          </p:grpSpPr>
          <p:sp>
            <p:nvSpPr>
              <p:cNvPr id="592" name="Rectangle 591"/>
              <p:cNvSpPr/>
              <p:nvPr/>
            </p:nvSpPr>
            <p:spPr>
              <a:xfrm>
                <a:off x="416868" y="3510244"/>
                <a:ext cx="1882054" cy="30147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379749" y="3426656"/>
                <a:ext cx="1960473" cy="106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517871" y="3597720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461527" y="6302115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596" name="Group 595"/>
              <p:cNvGrpSpPr/>
              <p:nvPr/>
            </p:nvGrpSpPr>
            <p:grpSpPr>
              <a:xfrm>
                <a:off x="583447" y="6348362"/>
                <a:ext cx="177310" cy="148366"/>
                <a:chOff x="1555374" y="3915942"/>
                <a:chExt cx="274320" cy="227119"/>
              </a:xfrm>
            </p:grpSpPr>
            <p:sp>
              <p:nvSpPr>
                <p:cNvPr id="903" name="Flowchart: Delay 902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904" name="Group 903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907" name="Oval 906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8" name="Straight Connector 907"/>
                  <p:cNvCxnSpPr>
                    <a:stCxn id="907" idx="7"/>
                    <a:endCxn id="907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5" name="Rectangle 904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906" name="Straight Connector 905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7" name="Oval 596"/>
              <p:cNvSpPr/>
              <p:nvPr/>
            </p:nvSpPr>
            <p:spPr>
              <a:xfrm>
                <a:off x="2129113" y="3602746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605" name="Oval 604"/>
              <p:cNvSpPr/>
              <p:nvPr/>
            </p:nvSpPr>
            <p:spPr>
              <a:xfrm flipH="1">
                <a:off x="693388" y="3657263"/>
                <a:ext cx="1243584" cy="124358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620" name="Group 619"/>
              <p:cNvGrpSpPr/>
              <p:nvPr/>
            </p:nvGrpSpPr>
            <p:grpSpPr>
              <a:xfrm>
                <a:off x="591479" y="5277003"/>
                <a:ext cx="1562590" cy="628602"/>
                <a:chOff x="4752363" y="5830254"/>
                <a:chExt cx="1953238" cy="785752"/>
              </a:xfrm>
            </p:grpSpPr>
            <p:sp>
              <p:nvSpPr>
                <p:cNvPr id="779" name="Snip Same Side Corner Rectangle 778"/>
                <p:cNvSpPr/>
                <p:nvPr/>
              </p:nvSpPr>
              <p:spPr>
                <a:xfrm>
                  <a:off x="4752363" y="5830254"/>
                  <a:ext cx="1953238" cy="785752"/>
                </a:xfrm>
                <a:prstGeom prst="snip2SameRect">
                  <a:avLst>
                    <a:gd name="adj1" fmla="val 8660"/>
                    <a:gd name="adj2" fmla="val 4904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780" name="Group 779"/>
                <p:cNvGrpSpPr/>
                <p:nvPr/>
              </p:nvGrpSpPr>
              <p:grpSpPr>
                <a:xfrm>
                  <a:off x="5180475" y="5832022"/>
                  <a:ext cx="147758" cy="771112"/>
                  <a:chOff x="5260567" y="5844894"/>
                  <a:chExt cx="147758" cy="771112"/>
                </a:xfrm>
              </p:grpSpPr>
              <p:grpSp>
                <p:nvGrpSpPr>
                  <p:cNvPr id="880" name="Group 879"/>
                  <p:cNvGrpSpPr/>
                  <p:nvPr/>
                </p:nvGrpSpPr>
                <p:grpSpPr>
                  <a:xfrm>
                    <a:off x="528642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8" name="Oval 88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9" name="Oval 88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1" name="Rectangle 880"/>
                  <p:cNvSpPr/>
                  <p:nvPr/>
                </p:nvSpPr>
                <p:spPr>
                  <a:xfrm>
                    <a:off x="527903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2" name="Rectangle 881"/>
                  <p:cNvSpPr/>
                  <p:nvPr/>
                </p:nvSpPr>
                <p:spPr>
                  <a:xfrm>
                    <a:off x="527903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83" name="Group 882"/>
                  <p:cNvGrpSpPr/>
                  <p:nvPr/>
                </p:nvGrpSpPr>
                <p:grpSpPr>
                  <a:xfrm flipV="1">
                    <a:off x="528642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6" name="Oval 88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7" name="Oval 88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4" name="Rectangle 883"/>
                  <p:cNvSpPr/>
                  <p:nvPr/>
                </p:nvSpPr>
                <p:spPr>
                  <a:xfrm>
                    <a:off x="5329214" y="6014279"/>
                    <a:ext cx="36576" cy="44800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5" name="Trapezoid 884"/>
                  <p:cNvSpPr/>
                  <p:nvPr/>
                </p:nvSpPr>
                <p:spPr>
                  <a:xfrm flipV="1">
                    <a:off x="5260567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1" name="Group 780"/>
                <p:cNvGrpSpPr/>
                <p:nvPr/>
              </p:nvGrpSpPr>
              <p:grpSpPr>
                <a:xfrm>
                  <a:off x="5367886" y="5832022"/>
                  <a:ext cx="147758" cy="771112"/>
                  <a:chOff x="5442602" y="5844894"/>
                  <a:chExt cx="147758" cy="771112"/>
                </a:xfrm>
              </p:grpSpPr>
              <p:grpSp>
                <p:nvGrpSpPr>
                  <p:cNvPr id="870" name="Group 869"/>
                  <p:cNvGrpSpPr/>
                  <p:nvPr/>
                </p:nvGrpSpPr>
                <p:grpSpPr>
                  <a:xfrm>
                    <a:off x="5468460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8" name="Oval 87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9" name="Oval 87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1" name="Rectangle 870"/>
                  <p:cNvSpPr/>
                  <p:nvPr/>
                </p:nvSpPr>
                <p:spPr>
                  <a:xfrm>
                    <a:off x="5461377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2" name="Rectangle 871"/>
                  <p:cNvSpPr/>
                  <p:nvPr/>
                </p:nvSpPr>
                <p:spPr>
                  <a:xfrm>
                    <a:off x="5461377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73" name="Group 872"/>
                  <p:cNvGrpSpPr/>
                  <p:nvPr/>
                </p:nvGrpSpPr>
                <p:grpSpPr>
                  <a:xfrm flipV="1">
                    <a:off x="5468765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6" name="Oval 87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7" name="Oval 87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4" name="Rectangle 873"/>
                  <p:cNvSpPr/>
                  <p:nvPr/>
                </p:nvSpPr>
                <p:spPr>
                  <a:xfrm>
                    <a:off x="5497170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5" name="Trapezoid 874"/>
                  <p:cNvSpPr/>
                  <p:nvPr/>
                </p:nvSpPr>
                <p:spPr>
                  <a:xfrm flipV="1">
                    <a:off x="5442602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2" name="Group 781"/>
                <p:cNvGrpSpPr/>
                <p:nvPr/>
              </p:nvGrpSpPr>
              <p:grpSpPr>
                <a:xfrm>
                  <a:off x="5555297" y="5832022"/>
                  <a:ext cx="147758" cy="771112"/>
                  <a:chOff x="5624639" y="5844894"/>
                  <a:chExt cx="147758" cy="771112"/>
                </a:xfrm>
              </p:grpSpPr>
              <p:grpSp>
                <p:nvGrpSpPr>
                  <p:cNvPr id="860" name="Group 859"/>
                  <p:cNvGrpSpPr/>
                  <p:nvPr/>
                </p:nvGrpSpPr>
                <p:grpSpPr>
                  <a:xfrm>
                    <a:off x="5650496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8" name="Oval 86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9" name="Oval 86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1" name="Rectangle 860"/>
                  <p:cNvSpPr/>
                  <p:nvPr/>
                </p:nvSpPr>
                <p:spPr>
                  <a:xfrm>
                    <a:off x="5643108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>
                  <a:xfrm>
                    <a:off x="5643108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63" name="Group 862"/>
                  <p:cNvGrpSpPr/>
                  <p:nvPr/>
                </p:nvGrpSpPr>
                <p:grpSpPr>
                  <a:xfrm flipV="1">
                    <a:off x="5650496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6" name="Oval 86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7" name="Oval 86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4" name="Rectangle 863"/>
                  <p:cNvSpPr/>
                  <p:nvPr/>
                </p:nvSpPr>
                <p:spPr>
                  <a:xfrm>
                    <a:off x="568226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5" name="Trapezoid 864"/>
                  <p:cNvSpPr/>
                  <p:nvPr/>
                </p:nvSpPr>
                <p:spPr>
                  <a:xfrm flipV="1">
                    <a:off x="5624639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3" name="Group 782"/>
                <p:cNvGrpSpPr/>
                <p:nvPr/>
              </p:nvGrpSpPr>
              <p:grpSpPr>
                <a:xfrm>
                  <a:off x="5742708" y="5832022"/>
                  <a:ext cx="147758" cy="771112"/>
                  <a:chOff x="5801086" y="5844894"/>
                  <a:chExt cx="147758" cy="771112"/>
                </a:xfrm>
              </p:grpSpPr>
              <p:grpSp>
                <p:nvGrpSpPr>
                  <p:cNvPr id="850" name="Group 849"/>
                  <p:cNvGrpSpPr/>
                  <p:nvPr/>
                </p:nvGrpSpPr>
                <p:grpSpPr>
                  <a:xfrm>
                    <a:off x="582694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8" name="Oval 85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9" name="Oval 85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1" name="Rectangle 850"/>
                  <p:cNvSpPr/>
                  <p:nvPr/>
                </p:nvSpPr>
                <p:spPr>
                  <a:xfrm>
                    <a:off x="581955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2" name="Rectangle 851"/>
                  <p:cNvSpPr/>
                  <p:nvPr/>
                </p:nvSpPr>
                <p:spPr>
                  <a:xfrm>
                    <a:off x="581955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53" name="Group 852"/>
                  <p:cNvGrpSpPr/>
                  <p:nvPr/>
                </p:nvGrpSpPr>
                <p:grpSpPr>
                  <a:xfrm flipV="1">
                    <a:off x="582694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6" name="Oval 85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4" name="Rectangle 853"/>
                  <p:cNvSpPr/>
                  <p:nvPr/>
                </p:nvSpPr>
                <p:spPr>
                  <a:xfrm>
                    <a:off x="5854952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5" name="Trapezoid 854"/>
                  <p:cNvSpPr/>
                  <p:nvPr/>
                </p:nvSpPr>
                <p:spPr>
                  <a:xfrm flipV="1">
                    <a:off x="580108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4" name="Group 783"/>
                <p:cNvGrpSpPr/>
                <p:nvPr/>
              </p:nvGrpSpPr>
              <p:grpSpPr>
                <a:xfrm>
                  <a:off x="5930119" y="5832022"/>
                  <a:ext cx="147758" cy="771112"/>
                  <a:chOff x="5988710" y="5844894"/>
                  <a:chExt cx="147758" cy="771112"/>
                </a:xfrm>
              </p:grpSpPr>
              <p:grpSp>
                <p:nvGrpSpPr>
                  <p:cNvPr id="840" name="Group 839"/>
                  <p:cNvGrpSpPr/>
                  <p:nvPr/>
                </p:nvGrpSpPr>
                <p:grpSpPr>
                  <a:xfrm>
                    <a:off x="6014568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8" name="Oval 84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9" name="Oval 84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1" name="Rectangle 840"/>
                  <p:cNvSpPr/>
                  <p:nvPr/>
                </p:nvSpPr>
                <p:spPr>
                  <a:xfrm>
                    <a:off x="6007180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2" name="Rectangle 841"/>
                  <p:cNvSpPr/>
                  <p:nvPr/>
                </p:nvSpPr>
                <p:spPr>
                  <a:xfrm>
                    <a:off x="6007180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43" name="Group 842"/>
                  <p:cNvGrpSpPr/>
                  <p:nvPr/>
                </p:nvGrpSpPr>
                <p:grpSpPr>
                  <a:xfrm flipV="1">
                    <a:off x="6014568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6" name="Oval 84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7" name="Oval 84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4" name="Rectangle 843"/>
                  <p:cNvSpPr/>
                  <p:nvPr/>
                </p:nvSpPr>
                <p:spPr>
                  <a:xfrm>
                    <a:off x="604551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5" name="Trapezoid 844"/>
                  <p:cNvSpPr/>
                  <p:nvPr/>
                </p:nvSpPr>
                <p:spPr>
                  <a:xfrm flipV="1">
                    <a:off x="5988710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5" name="Group 784"/>
                <p:cNvGrpSpPr/>
                <p:nvPr/>
              </p:nvGrpSpPr>
              <p:grpSpPr>
                <a:xfrm>
                  <a:off x="6117530" y="5832022"/>
                  <a:ext cx="147758" cy="771112"/>
                  <a:chOff x="6170746" y="5844894"/>
                  <a:chExt cx="147758" cy="771112"/>
                </a:xfrm>
              </p:grpSpPr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619660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8" name="Oval 83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9" name="Oval 83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8921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2" name="Rectangle 831"/>
                  <p:cNvSpPr/>
                  <p:nvPr/>
                </p:nvSpPr>
                <p:spPr>
                  <a:xfrm>
                    <a:off x="618921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33" name="Group 832"/>
                  <p:cNvGrpSpPr/>
                  <p:nvPr/>
                </p:nvGrpSpPr>
                <p:grpSpPr>
                  <a:xfrm flipV="1">
                    <a:off x="619660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6" name="Oval 83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7" name="Oval 83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4" name="Rectangle 833"/>
                  <p:cNvSpPr/>
                  <p:nvPr/>
                </p:nvSpPr>
                <p:spPr>
                  <a:xfrm>
                    <a:off x="622618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5" name="Trapezoid 834"/>
                  <p:cNvSpPr/>
                  <p:nvPr/>
                </p:nvSpPr>
                <p:spPr>
                  <a:xfrm flipV="1">
                    <a:off x="617074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6" name="Group 785"/>
                <p:cNvGrpSpPr/>
                <p:nvPr/>
              </p:nvGrpSpPr>
              <p:grpSpPr>
                <a:xfrm>
                  <a:off x="6304941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20" name="Group 81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8" name="Oval 82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9" name="Oval 82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1" name="Rectangle 82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2" name="Rectangle 82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23" name="Group 82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6" name="Oval 82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7" name="Oval 82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4" name="Rectangle 82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5" name="Trapezoid 82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7" name="Group 786"/>
                <p:cNvGrpSpPr/>
                <p:nvPr/>
              </p:nvGrpSpPr>
              <p:grpSpPr>
                <a:xfrm>
                  <a:off x="4805653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10" name="Group 80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8" name="Oval 81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9" name="Oval 81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1" name="Rectangle 81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2" name="Rectangle 81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13" name="Group 81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6" name="Oval 81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7" name="Oval 81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4" name="Rectangle 81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5" name="Trapezoid 81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8" name="Group 787"/>
                <p:cNvGrpSpPr/>
                <p:nvPr/>
              </p:nvGrpSpPr>
              <p:grpSpPr>
                <a:xfrm>
                  <a:off x="4993064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00" name="Group 79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8" name="Oval 80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9" name="Oval 80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1" name="Rectangle 80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2" name="Rectangle 80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03" name="Group 80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6" name="Oval 80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7" name="Oval 80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4" name="Rectangle 80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5" name="Trapezoid 80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9" name="Group 788"/>
                <p:cNvGrpSpPr/>
                <p:nvPr/>
              </p:nvGrpSpPr>
              <p:grpSpPr>
                <a:xfrm>
                  <a:off x="6492352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790" name="Group 78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8" name="Oval 79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9" name="Oval 79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1" name="Rectangle 79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2" name="Rectangle 79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93" name="Group 79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6" name="Oval 79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7" name="Oval 79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4" name="Rectangle 79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5" name="Trapezoid 79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grpSp>
            <p:nvGrpSpPr>
              <p:cNvPr id="641" name="Group 640"/>
              <p:cNvGrpSpPr/>
              <p:nvPr/>
            </p:nvGrpSpPr>
            <p:grpSpPr>
              <a:xfrm flipH="1">
                <a:off x="791004" y="3913769"/>
                <a:ext cx="1048351" cy="730574"/>
                <a:chOff x="5549949" y="4174745"/>
                <a:chExt cx="1310439" cy="913217"/>
              </a:xfrm>
            </p:grpSpPr>
            <p:grpSp>
              <p:nvGrpSpPr>
                <p:cNvPr id="651" name="Group 650"/>
                <p:cNvGrpSpPr/>
                <p:nvPr/>
              </p:nvGrpSpPr>
              <p:grpSpPr>
                <a:xfrm>
                  <a:off x="5744022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62" name="Rectangle 76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3" name="Straight Connector 76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2" name="Group 651"/>
                <p:cNvGrpSpPr/>
                <p:nvPr/>
              </p:nvGrpSpPr>
              <p:grpSpPr>
                <a:xfrm>
                  <a:off x="574620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9" name="Rectangle 75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60" name="Oval 75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3" name="Group 652"/>
                <p:cNvGrpSpPr/>
                <p:nvPr/>
              </p:nvGrpSpPr>
              <p:grpSpPr>
                <a:xfrm>
                  <a:off x="6197671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7" name="Rectangle 75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4" name="Group 653"/>
                <p:cNvGrpSpPr/>
                <p:nvPr/>
              </p:nvGrpSpPr>
              <p:grpSpPr>
                <a:xfrm>
                  <a:off x="619985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4" name="Rectangle 75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5" name="Oval 75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5" name="Group 654"/>
                <p:cNvGrpSpPr/>
                <p:nvPr/>
              </p:nvGrpSpPr>
              <p:grpSpPr>
                <a:xfrm>
                  <a:off x="6530215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2" name="Rectangle 75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6532394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9" name="Rectangle 74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0" name="Oval 74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7" name="Group 656"/>
                <p:cNvGrpSpPr/>
                <p:nvPr/>
              </p:nvGrpSpPr>
              <p:grpSpPr>
                <a:xfrm flipV="1">
                  <a:off x="5751220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7" name="Rectangle 74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8" name="Straight Connector 74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8" name="Group 657"/>
                <p:cNvGrpSpPr/>
                <p:nvPr/>
              </p:nvGrpSpPr>
              <p:grpSpPr>
                <a:xfrm flipV="1">
                  <a:off x="575339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4" name="Rectangle 74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5" name="Oval 74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6" name="Straight Connector 74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9" name="Group 658"/>
                <p:cNvGrpSpPr/>
                <p:nvPr/>
              </p:nvGrpSpPr>
              <p:grpSpPr>
                <a:xfrm flipV="1">
                  <a:off x="6204869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2" name="Rectangle 74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3" name="Straight Connector 74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0" name="Group 659"/>
                <p:cNvGrpSpPr/>
                <p:nvPr/>
              </p:nvGrpSpPr>
              <p:grpSpPr>
                <a:xfrm flipV="1">
                  <a:off x="620704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9" name="Rectangle 73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0" name="Oval 73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1" name="Straight Connector 74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1" name="Group 660"/>
                <p:cNvGrpSpPr/>
                <p:nvPr/>
              </p:nvGrpSpPr>
              <p:grpSpPr>
                <a:xfrm flipV="1">
                  <a:off x="6537413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37" name="Rectangle 73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8" name="Straight Connector 73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2" name="Group 661"/>
                <p:cNvGrpSpPr/>
                <p:nvPr/>
              </p:nvGrpSpPr>
              <p:grpSpPr>
                <a:xfrm flipV="1">
                  <a:off x="6539592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4" name="Rectangle 73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35" name="Oval 73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6" name="Straight Connector 73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3" name="Group 662"/>
                <p:cNvGrpSpPr/>
                <p:nvPr/>
              </p:nvGrpSpPr>
              <p:grpSpPr>
                <a:xfrm>
                  <a:off x="5549949" y="4233366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710" name="Group 709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9" name="Rectangle 72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0" name="Rectangle 72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31" name="Group 73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32" name="Oval 73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33" name="Straight Connector 73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1" name="Group 710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4" name="Rectangle 72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5" name="Rectangle 72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6" name="Group 72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7" name="Oval 72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8" name="Straight Connector 72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2" name="Group 711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9" name="Rectangle 71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0" name="Rectangle 71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1" name="Group 72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2" name="Oval 72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3" name="Straight Connector 72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3" name="Group 712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4" name="Rectangle 71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15" name="Rectangle 71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16" name="Group 71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17" name="Oval 71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18" name="Straight Connector 71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664" name="Group 663"/>
                <p:cNvGrpSpPr/>
                <p:nvPr/>
              </p:nvGrpSpPr>
              <p:grpSpPr>
                <a:xfrm>
                  <a:off x="5657106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8" name="Rectangle 70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9" name="Straight Connector 70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5" name="Group 664"/>
                <p:cNvGrpSpPr/>
                <p:nvPr/>
              </p:nvGrpSpPr>
              <p:grpSpPr>
                <a:xfrm>
                  <a:off x="5812047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6" name="Rectangle 70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7" name="Straight Connector 70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6" name="Group 665"/>
                <p:cNvGrpSpPr/>
                <p:nvPr/>
              </p:nvGrpSpPr>
              <p:grpSpPr>
                <a:xfrm>
                  <a:off x="5966988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4" name="Rectangle 703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5" name="Straight Connector 704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7" name="Group 666"/>
                <p:cNvGrpSpPr/>
                <p:nvPr/>
              </p:nvGrpSpPr>
              <p:grpSpPr>
                <a:xfrm>
                  <a:off x="6121929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3" name="Straight Connector 702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8" name="Group 667"/>
                <p:cNvGrpSpPr/>
                <p:nvPr/>
              </p:nvGrpSpPr>
              <p:grpSpPr>
                <a:xfrm>
                  <a:off x="6276870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0" name="Rectangle 699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1" name="Straight Connector 700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9" name="Group 668"/>
                <p:cNvGrpSpPr/>
                <p:nvPr/>
              </p:nvGrpSpPr>
              <p:grpSpPr>
                <a:xfrm>
                  <a:off x="6586755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8" name="Rectangle 69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9" name="Straight Connector 69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0" name="Group 669"/>
                <p:cNvGrpSpPr/>
                <p:nvPr/>
              </p:nvGrpSpPr>
              <p:grpSpPr>
                <a:xfrm>
                  <a:off x="6431811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6" name="Rectangle 69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7" name="Straight Connector 69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1" name="Group 670"/>
                <p:cNvGrpSpPr/>
                <p:nvPr/>
              </p:nvGrpSpPr>
              <p:grpSpPr>
                <a:xfrm flipH="1">
                  <a:off x="6681047" y="4219241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672" name="Group 671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91" name="Rectangle 69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92" name="Rectangle 69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93" name="Group 69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94" name="Oval 69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5" name="Straight Connector 69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3" name="Group 672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6" name="Rectangle 68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7" name="Rectangle 68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8" name="Group 68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9" name="Oval 68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0" name="Straight Connector 68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4" name="Group 673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1" name="Rectangle 68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2" name="Rectangle 68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3" name="Group 68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4" name="Oval 68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5" name="Straight Connector 68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5" name="Group 674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76" name="Rectangle 67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77" name="Rectangle 67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78" name="Group 67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79" name="Oval 67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0" name="Straight Connector 67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grpSp>
          <p:nvGrpSpPr>
            <p:cNvPr id="598" name="Group 597"/>
            <p:cNvGrpSpPr/>
            <p:nvPr/>
          </p:nvGrpSpPr>
          <p:grpSpPr>
            <a:xfrm>
              <a:off x="1672121" y="5496678"/>
              <a:ext cx="277479" cy="120458"/>
              <a:chOff x="5928470" y="5518475"/>
              <a:chExt cx="346849" cy="150573"/>
            </a:xfrm>
          </p:grpSpPr>
          <p:sp>
            <p:nvSpPr>
              <p:cNvPr id="900" name="Rectangle 899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902" name="Straight Connector 901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6" name="Group 605"/>
            <p:cNvGrpSpPr/>
            <p:nvPr/>
          </p:nvGrpSpPr>
          <p:grpSpPr>
            <a:xfrm>
              <a:off x="1227563" y="5496678"/>
              <a:ext cx="277479" cy="120458"/>
              <a:chOff x="5928470" y="5518475"/>
              <a:chExt cx="346849" cy="150573"/>
            </a:xfrm>
          </p:grpSpPr>
          <p:sp>
            <p:nvSpPr>
              <p:cNvPr id="897" name="Rectangle 896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9" name="Straight Connector 898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7" name="Group 606"/>
            <p:cNvGrpSpPr/>
            <p:nvPr/>
          </p:nvGrpSpPr>
          <p:grpSpPr>
            <a:xfrm>
              <a:off x="784943" y="5496678"/>
              <a:ext cx="277479" cy="120458"/>
              <a:chOff x="5928470" y="5518475"/>
              <a:chExt cx="346849" cy="150573"/>
            </a:xfrm>
          </p:grpSpPr>
          <p:sp>
            <p:nvSpPr>
              <p:cNvPr id="894" name="Rectangle 893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6" name="Straight Connector 895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6" name="Maroon at meter base"/>
          <p:cNvGrpSpPr/>
          <p:nvPr/>
        </p:nvGrpSpPr>
        <p:grpSpPr>
          <a:xfrm>
            <a:off x="981995" y="2150009"/>
            <a:ext cx="6672324" cy="3977529"/>
            <a:chOff x="981995" y="2150009"/>
            <a:chExt cx="6672324" cy="3977529"/>
          </a:xfrm>
        </p:grpSpPr>
        <p:grpSp>
          <p:nvGrpSpPr>
            <p:cNvPr id="57" name="Group 56"/>
            <p:cNvGrpSpPr/>
            <p:nvPr/>
          </p:nvGrpSpPr>
          <p:grpSpPr>
            <a:xfrm>
              <a:off x="981995" y="2150009"/>
              <a:ext cx="6672324" cy="3977529"/>
              <a:chOff x="981995" y="2150009"/>
              <a:chExt cx="6672324" cy="3977529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7555564" y="2150009"/>
                <a:ext cx="98755" cy="98755"/>
              </a:xfrm>
              <a:prstGeom prst="ellipse">
                <a:avLst/>
              </a:prstGeom>
              <a:solidFill>
                <a:srgbClr val="9428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2" name="Rectangle 1011"/>
              <p:cNvSpPr/>
              <p:nvPr/>
            </p:nvSpPr>
            <p:spPr>
              <a:xfrm>
                <a:off x="6410351" y="2194990"/>
                <a:ext cx="1188720" cy="32918"/>
              </a:xfrm>
              <a:prstGeom prst="rect">
                <a:avLst/>
              </a:prstGeom>
              <a:solidFill>
                <a:srgbClr val="94282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0" name="Freeform 769"/>
              <p:cNvSpPr/>
              <p:nvPr/>
            </p:nvSpPr>
            <p:spPr>
              <a:xfrm rot="5400000" flipH="1">
                <a:off x="1759817" y="1434583"/>
                <a:ext cx="3915133" cy="5470777"/>
              </a:xfrm>
              <a:custGeom>
                <a:avLst/>
                <a:gdLst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19916 w 4013650"/>
                  <a:gd name="connsiteY3" fmla="*/ 18908 h 5474587"/>
                  <a:gd name="connsiteX4" fmla="*/ 0 w 4013650"/>
                  <a:gd name="connsiteY4" fmla="*/ 0 h 5474587"/>
                  <a:gd name="connsiteX5" fmla="*/ 17837 w 4013650"/>
                  <a:gd name="connsiteY5" fmla="*/ 5474587 h 5474587"/>
                  <a:gd name="connsiteX6" fmla="*/ 18091 w 4013650"/>
                  <a:gd name="connsiteY6" fmla="*/ 5474587 h 5474587"/>
                  <a:gd name="connsiteX7" fmla="*/ 44171 w 4013650"/>
                  <a:gd name="connsiteY7" fmla="*/ 5474587 h 5474587"/>
                  <a:gd name="connsiteX8" fmla="*/ 237547 w 4013650"/>
                  <a:gd name="connsiteY8" fmla="*/ 5474587 h 5474587"/>
                  <a:gd name="connsiteX9" fmla="*/ 237547 w 4013650"/>
                  <a:gd name="connsiteY9" fmla="*/ 5448253 h 5474587"/>
                  <a:gd name="connsiteX10" fmla="*/ 44171 w 4013650"/>
                  <a:gd name="connsiteY10" fmla="*/ 5448253 h 5474587"/>
                  <a:gd name="connsiteX11" fmla="*/ 44171 w 4013650"/>
                  <a:gd name="connsiteY11" fmla="*/ 5026518 h 5474587"/>
                  <a:gd name="connsiteX12" fmla="*/ 237546 w 4013650"/>
                  <a:gd name="connsiteY12" fmla="*/ 5026518 h 5474587"/>
                  <a:gd name="connsiteX13" fmla="*/ 237546 w 4013650"/>
                  <a:gd name="connsiteY13" fmla="*/ 5000184 h 5474587"/>
                  <a:gd name="connsiteX14" fmla="*/ 44171 w 4013650"/>
                  <a:gd name="connsiteY14" fmla="*/ 5000184 h 5474587"/>
                  <a:gd name="connsiteX15" fmla="*/ 44171 w 4013650"/>
                  <a:gd name="connsiteY15" fmla="*/ 4575147 h 5474587"/>
                  <a:gd name="connsiteX16" fmla="*/ 237547 w 4013650"/>
                  <a:gd name="connsiteY16" fmla="*/ 4575147 h 5474587"/>
                  <a:gd name="connsiteX17" fmla="*/ 237547 w 4013650"/>
                  <a:gd name="connsiteY17" fmla="*/ 4548813 h 5474587"/>
                  <a:gd name="connsiteX18" fmla="*/ 44171 w 4013650"/>
                  <a:gd name="connsiteY18" fmla="*/ 4548813 h 5474587"/>
                  <a:gd name="connsiteX19" fmla="*/ 44171 w 4013650"/>
                  <a:gd name="connsiteY19" fmla="*/ 4414982 h 5474587"/>
                  <a:gd name="connsiteX20" fmla="*/ 237547 w 4013650"/>
                  <a:gd name="connsiteY20" fmla="*/ 4414982 h 5474587"/>
                  <a:gd name="connsiteX21" fmla="*/ 237547 w 4013650"/>
                  <a:gd name="connsiteY21" fmla="*/ 4388648 h 5474587"/>
                  <a:gd name="connsiteX22" fmla="*/ 44171 w 4013650"/>
                  <a:gd name="connsiteY22" fmla="*/ 4388648 h 5474587"/>
                  <a:gd name="connsiteX23" fmla="*/ 44171 w 4013650"/>
                  <a:gd name="connsiteY23" fmla="*/ 4011547 h 5474587"/>
                  <a:gd name="connsiteX24" fmla="*/ 40538 w 4013650"/>
                  <a:gd name="connsiteY24" fmla="*/ 4011547 h 5474587"/>
                  <a:gd name="connsiteX25" fmla="*/ 48157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19916 w 4013650"/>
                  <a:gd name="connsiteY2" fmla="*/ 730 h 5474587"/>
                  <a:gd name="connsiteX3" fmla="*/ 0 w 4013650"/>
                  <a:gd name="connsiteY3" fmla="*/ 0 h 5474587"/>
                  <a:gd name="connsiteX4" fmla="*/ 17837 w 4013650"/>
                  <a:gd name="connsiteY4" fmla="*/ 5474587 h 5474587"/>
                  <a:gd name="connsiteX5" fmla="*/ 18091 w 4013650"/>
                  <a:gd name="connsiteY5" fmla="*/ 5474587 h 5474587"/>
                  <a:gd name="connsiteX6" fmla="*/ 44171 w 4013650"/>
                  <a:gd name="connsiteY6" fmla="*/ 5474587 h 5474587"/>
                  <a:gd name="connsiteX7" fmla="*/ 237547 w 4013650"/>
                  <a:gd name="connsiteY7" fmla="*/ 5474587 h 5474587"/>
                  <a:gd name="connsiteX8" fmla="*/ 237547 w 4013650"/>
                  <a:gd name="connsiteY8" fmla="*/ 5448253 h 5474587"/>
                  <a:gd name="connsiteX9" fmla="*/ 44171 w 4013650"/>
                  <a:gd name="connsiteY9" fmla="*/ 5448253 h 5474587"/>
                  <a:gd name="connsiteX10" fmla="*/ 44171 w 4013650"/>
                  <a:gd name="connsiteY10" fmla="*/ 5026518 h 5474587"/>
                  <a:gd name="connsiteX11" fmla="*/ 237546 w 4013650"/>
                  <a:gd name="connsiteY11" fmla="*/ 5026518 h 5474587"/>
                  <a:gd name="connsiteX12" fmla="*/ 237546 w 4013650"/>
                  <a:gd name="connsiteY12" fmla="*/ 5000184 h 5474587"/>
                  <a:gd name="connsiteX13" fmla="*/ 44171 w 4013650"/>
                  <a:gd name="connsiteY13" fmla="*/ 5000184 h 5474587"/>
                  <a:gd name="connsiteX14" fmla="*/ 44171 w 4013650"/>
                  <a:gd name="connsiteY14" fmla="*/ 4575147 h 5474587"/>
                  <a:gd name="connsiteX15" fmla="*/ 237547 w 4013650"/>
                  <a:gd name="connsiteY15" fmla="*/ 4575147 h 5474587"/>
                  <a:gd name="connsiteX16" fmla="*/ 237547 w 4013650"/>
                  <a:gd name="connsiteY16" fmla="*/ 4548813 h 5474587"/>
                  <a:gd name="connsiteX17" fmla="*/ 44171 w 4013650"/>
                  <a:gd name="connsiteY17" fmla="*/ 4548813 h 5474587"/>
                  <a:gd name="connsiteX18" fmla="*/ 44171 w 4013650"/>
                  <a:gd name="connsiteY18" fmla="*/ 4414982 h 5474587"/>
                  <a:gd name="connsiteX19" fmla="*/ 237547 w 4013650"/>
                  <a:gd name="connsiteY19" fmla="*/ 4414982 h 5474587"/>
                  <a:gd name="connsiteX20" fmla="*/ 237547 w 4013650"/>
                  <a:gd name="connsiteY20" fmla="*/ 4388648 h 5474587"/>
                  <a:gd name="connsiteX21" fmla="*/ 44171 w 4013650"/>
                  <a:gd name="connsiteY21" fmla="*/ 4388648 h 5474587"/>
                  <a:gd name="connsiteX22" fmla="*/ 44171 w 4013650"/>
                  <a:gd name="connsiteY22" fmla="*/ 4011547 h 5474587"/>
                  <a:gd name="connsiteX23" fmla="*/ 40538 w 4013650"/>
                  <a:gd name="connsiteY23" fmla="*/ 4011547 h 5474587"/>
                  <a:gd name="connsiteX24" fmla="*/ 48157 w 4013650"/>
                  <a:gd name="connsiteY24" fmla="*/ 46448 h 5474587"/>
                  <a:gd name="connsiteX25" fmla="*/ 4013650 w 4013650"/>
                  <a:gd name="connsiteY25" fmla="*/ 46448 h 5474587"/>
                  <a:gd name="connsiteX0" fmla="*/ 4013650 w 4013650"/>
                  <a:gd name="connsiteY0" fmla="*/ 46448 h 5474587"/>
                  <a:gd name="connsiteX1" fmla="*/ 4013650 w 4013650"/>
                  <a:gd name="connsiteY1" fmla="*/ 730 h 5474587"/>
                  <a:gd name="connsiteX2" fmla="*/ 0 w 4013650"/>
                  <a:gd name="connsiteY2" fmla="*/ 0 h 5474587"/>
                  <a:gd name="connsiteX3" fmla="*/ 17837 w 4013650"/>
                  <a:gd name="connsiteY3" fmla="*/ 5474587 h 5474587"/>
                  <a:gd name="connsiteX4" fmla="*/ 18091 w 4013650"/>
                  <a:gd name="connsiteY4" fmla="*/ 5474587 h 5474587"/>
                  <a:gd name="connsiteX5" fmla="*/ 44171 w 4013650"/>
                  <a:gd name="connsiteY5" fmla="*/ 5474587 h 5474587"/>
                  <a:gd name="connsiteX6" fmla="*/ 237547 w 4013650"/>
                  <a:gd name="connsiteY6" fmla="*/ 5474587 h 5474587"/>
                  <a:gd name="connsiteX7" fmla="*/ 237547 w 4013650"/>
                  <a:gd name="connsiteY7" fmla="*/ 5448253 h 5474587"/>
                  <a:gd name="connsiteX8" fmla="*/ 44171 w 4013650"/>
                  <a:gd name="connsiteY8" fmla="*/ 5448253 h 5474587"/>
                  <a:gd name="connsiteX9" fmla="*/ 44171 w 4013650"/>
                  <a:gd name="connsiteY9" fmla="*/ 5026518 h 5474587"/>
                  <a:gd name="connsiteX10" fmla="*/ 237546 w 4013650"/>
                  <a:gd name="connsiteY10" fmla="*/ 5026518 h 5474587"/>
                  <a:gd name="connsiteX11" fmla="*/ 237546 w 4013650"/>
                  <a:gd name="connsiteY11" fmla="*/ 5000184 h 5474587"/>
                  <a:gd name="connsiteX12" fmla="*/ 44171 w 4013650"/>
                  <a:gd name="connsiteY12" fmla="*/ 5000184 h 5474587"/>
                  <a:gd name="connsiteX13" fmla="*/ 44171 w 4013650"/>
                  <a:gd name="connsiteY13" fmla="*/ 4575147 h 5474587"/>
                  <a:gd name="connsiteX14" fmla="*/ 237547 w 4013650"/>
                  <a:gd name="connsiteY14" fmla="*/ 4575147 h 5474587"/>
                  <a:gd name="connsiteX15" fmla="*/ 237547 w 4013650"/>
                  <a:gd name="connsiteY15" fmla="*/ 4548813 h 5474587"/>
                  <a:gd name="connsiteX16" fmla="*/ 44171 w 4013650"/>
                  <a:gd name="connsiteY16" fmla="*/ 4548813 h 5474587"/>
                  <a:gd name="connsiteX17" fmla="*/ 44171 w 4013650"/>
                  <a:gd name="connsiteY17" fmla="*/ 4414982 h 5474587"/>
                  <a:gd name="connsiteX18" fmla="*/ 237547 w 4013650"/>
                  <a:gd name="connsiteY18" fmla="*/ 4414982 h 5474587"/>
                  <a:gd name="connsiteX19" fmla="*/ 237547 w 4013650"/>
                  <a:gd name="connsiteY19" fmla="*/ 4388648 h 5474587"/>
                  <a:gd name="connsiteX20" fmla="*/ 44171 w 4013650"/>
                  <a:gd name="connsiteY20" fmla="*/ 4388648 h 5474587"/>
                  <a:gd name="connsiteX21" fmla="*/ 44171 w 4013650"/>
                  <a:gd name="connsiteY21" fmla="*/ 4011547 h 5474587"/>
                  <a:gd name="connsiteX22" fmla="*/ 40538 w 4013650"/>
                  <a:gd name="connsiteY22" fmla="*/ 4011547 h 5474587"/>
                  <a:gd name="connsiteX23" fmla="*/ 48157 w 4013650"/>
                  <a:gd name="connsiteY23" fmla="*/ 46448 h 5474587"/>
                  <a:gd name="connsiteX24" fmla="*/ 4013650 w 4013650"/>
                  <a:gd name="connsiteY24" fmla="*/ 46448 h 547458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29108 w 4002220"/>
                  <a:gd name="connsiteY22" fmla="*/ 4010817 h 5473857"/>
                  <a:gd name="connsiteX23" fmla="*/ 36727 w 4002220"/>
                  <a:gd name="connsiteY23" fmla="*/ 45718 h 5473857"/>
                  <a:gd name="connsiteX24" fmla="*/ 4002220 w 4002220"/>
                  <a:gd name="connsiteY24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2741 w 4002220"/>
                  <a:gd name="connsiteY21" fmla="*/ 4010817 h 5473857"/>
                  <a:gd name="connsiteX22" fmla="*/ 36727 w 4002220"/>
                  <a:gd name="connsiteY22" fmla="*/ 45718 h 5473857"/>
                  <a:gd name="connsiteX23" fmla="*/ 4002220 w 4002220"/>
                  <a:gd name="connsiteY23" fmla="*/ 45718 h 5473857"/>
                  <a:gd name="connsiteX0" fmla="*/ 4002220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6727 w 4002220"/>
                  <a:gd name="connsiteY21" fmla="*/ 45718 h 5473857"/>
                  <a:gd name="connsiteX22" fmla="*/ 4002220 w 4002220"/>
                  <a:gd name="connsiteY22" fmla="*/ 45718 h 5473857"/>
                  <a:gd name="connsiteX0" fmla="*/ 3906425 w 4002220"/>
                  <a:gd name="connsiteY0" fmla="*/ 45718 h 5473857"/>
                  <a:gd name="connsiteX1" fmla="*/ 4002220 w 4002220"/>
                  <a:gd name="connsiteY1" fmla="*/ 0 h 5473857"/>
                  <a:gd name="connsiteX2" fmla="*/ 0 w 4002220"/>
                  <a:gd name="connsiteY2" fmla="*/ 3080 h 5473857"/>
                  <a:gd name="connsiteX3" fmla="*/ 6407 w 4002220"/>
                  <a:gd name="connsiteY3" fmla="*/ 5473857 h 5473857"/>
                  <a:gd name="connsiteX4" fmla="*/ 6661 w 4002220"/>
                  <a:gd name="connsiteY4" fmla="*/ 5473857 h 5473857"/>
                  <a:gd name="connsiteX5" fmla="*/ 32741 w 4002220"/>
                  <a:gd name="connsiteY5" fmla="*/ 5473857 h 5473857"/>
                  <a:gd name="connsiteX6" fmla="*/ 226117 w 4002220"/>
                  <a:gd name="connsiteY6" fmla="*/ 5473857 h 5473857"/>
                  <a:gd name="connsiteX7" fmla="*/ 226117 w 4002220"/>
                  <a:gd name="connsiteY7" fmla="*/ 5447523 h 5473857"/>
                  <a:gd name="connsiteX8" fmla="*/ 32741 w 4002220"/>
                  <a:gd name="connsiteY8" fmla="*/ 5447523 h 5473857"/>
                  <a:gd name="connsiteX9" fmla="*/ 32741 w 4002220"/>
                  <a:gd name="connsiteY9" fmla="*/ 5025788 h 5473857"/>
                  <a:gd name="connsiteX10" fmla="*/ 226116 w 4002220"/>
                  <a:gd name="connsiteY10" fmla="*/ 5025788 h 5473857"/>
                  <a:gd name="connsiteX11" fmla="*/ 226116 w 4002220"/>
                  <a:gd name="connsiteY11" fmla="*/ 4999454 h 5473857"/>
                  <a:gd name="connsiteX12" fmla="*/ 32741 w 4002220"/>
                  <a:gd name="connsiteY12" fmla="*/ 4999454 h 5473857"/>
                  <a:gd name="connsiteX13" fmla="*/ 32741 w 4002220"/>
                  <a:gd name="connsiteY13" fmla="*/ 4574417 h 5473857"/>
                  <a:gd name="connsiteX14" fmla="*/ 226117 w 4002220"/>
                  <a:gd name="connsiteY14" fmla="*/ 4574417 h 5473857"/>
                  <a:gd name="connsiteX15" fmla="*/ 226117 w 4002220"/>
                  <a:gd name="connsiteY15" fmla="*/ 4548083 h 5473857"/>
                  <a:gd name="connsiteX16" fmla="*/ 32741 w 4002220"/>
                  <a:gd name="connsiteY16" fmla="*/ 4548083 h 5473857"/>
                  <a:gd name="connsiteX17" fmla="*/ 32741 w 4002220"/>
                  <a:gd name="connsiteY17" fmla="*/ 4414252 h 5473857"/>
                  <a:gd name="connsiteX18" fmla="*/ 226117 w 4002220"/>
                  <a:gd name="connsiteY18" fmla="*/ 4414252 h 5473857"/>
                  <a:gd name="connsiteX19" fmla="*/ 226117 w 4002220"/>
                  <a:gd name="connsiteY19" fmla="*/ 4387918 h 5473857"/>
                  <a:gd name="connsiteX20" fmla="*/ 32741 w 4002220"/>
                  <a:gd name="connsiteY20" fmla="*/ 4387918 h 5473857"/>
                  <a:gd name="connsiteX21" fmla="*/ 36727 w 4002220"/>
                  <a:gd name="connsiteY21" fmla="*/ 45718 h 5473857"/>
                  <a:gd name="connsiteX22" fmla="*/ 3906425 w 4002220"/>
                  <a:gd name="connsiteY22" fmla="*/ 45718 h 5473857"/>
                  <a:gd name="connsiteX0" fmla="*/ 3906425 w 3915133"/>
                  <a:gd name="connsiteY0" fmla="*/ 42638 h 5470777"/>
                  <a:gd name="connsiteX1" fmla="*/ 3915133 w 3915133"/>
                  <a:gd name="connsiteY1" fmla="*/ 5629 h 5470777"/>
                  <a:gd name="connsiteX2" fmla="*/ 0 w 3915133"/>
                  <a:gd name="connsiteY2" fmla="*/ 0 h 5470777"/>
                  <a:gd name="connsiteX3" fmla="*/ 6407 w 3915133"/>
                  <a:gd name="connsiteY3" fmla="*/ 5470777 h 5470777"/>
                  <a:gd name="connsiteX4" fmla="*/ 6661 w 3915133"/>
                  <a:gd name="connsiteY4" fmla="*/ 5470777 h 5470777"/>
                  <a:gd name="connsiteX5" fmla="*/ 32741 w 3915133"/>
                  <a:gd name="connsiteY5" fmla="*/ 5470777 h 5470777"/>
                  <a:gd name="connsiteX6" fmla="*/ 226117 w 3915133"/>
                  <a:gd name="connsiteY6" fmla="*/ 5470777 h 5470777"/>
                  <a:gd name="connsiteX7" fmla="*/ 226117 w 3915133"/>
                  <a:gd name="connsiteY7" fmla="*/ 5444443 h 5470777"/>
                  <a:gd name="connsiteX8" fmla="*/ 32741 w 3915133"/>
                  <a:gd name="connsiteY8" fmla="*/ 5444443 h 5470777"/>
                  <a:gd name="connsiteX9" fmla="*/ 32741 w 3915133"/>
                  <a:gd name="connsiteY9" fmla="*/ 5022708 h 5470777"/>
                  <a:gd name="connsiteX10" fmla="*/ 226116 w 3915133"/>
                  <a:gd name="connsiteY10" fmla="*/ 5022708 h 5470777"/>
                  <a:gd name="connsiteX11" fmla="*/ 226116 w 3915133"/>
                  <a:gd name="connsiteY11" fmla="*/ 4996374 h 5470777"/>
                  <a:gd name="connsiteX12" fmla="*/ 32741 w 3915133"/>
                  <a:gd name="connsiteY12" fmla="*/ 4996374 h 5470777"/>
                  <a:gd name="connsiteX13" fmla="*/ 32741 w 3915133"/>
                  <a:gd name="connsiteY13" fmla="*/ 4571337 h 5470777"/>
                  <a:gd name="connsiteX14" fmla="*/ 226117 w 3915133"/>
                  <a:gd name="connsiteY14" fmla="*/ 4571337 h 5470777"/>
                  <a:gd name="connsiteX15" fmla="*/ 226117 w 3915133"/>
                  <a:gd name="connsiteY15" fmla="*/ 4545003 h 5470777"/>
                  <a:gd name="connsiteX16" fmla="*/ 32741 w 3915133"/>
                  <a:gd name="connsiteY16" fmla="*/ 4545003 h 5470777"/>
                  <a:gd name="connsiteX17" fmla="*/ 32741 w 3915133"/>
                  <a:gd name="connsiteY17" fmla="*/ 4411172 h 5470777"/>
                  <a:gd name="connsiteX18" fmla="*/ 226117 w 3915133"/>
                  <a:gd name="connsiteY18" fmla="*/ 4411172 h 5470777"/>
                  <a:gd name="connsiteX19" fmla="*/ 226117 w 3915133"/>
                  <a:gd name="connsiteY19" fmla="*/ 4384838 h 5470777"/>
                  <a:gd name="connsiteX20" fmla="*/ 32741 w 3915133"/>
                  <a:gd name="connsiteY20" fmla="*/ 4384838 h 5470777"/>
                  <a:gd name="connsiteX21" fmla="*/ 36727 w 3915133"/>
                  <a:gd name="connsiteY21" fmla="*/ 42638 h 5470777"/>
                  <a:gd name="connsiteX22" fmla="*/ 3906425 w 3915133"/>
                  <a:gd name="connsiteY22" fmla="*/ 42638 h 5470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915133" h="5470777">
                    <a:moveTo>
                      <a:pt x="3906425" y="42638"/>
                    </a:moveTo>
                    <a:lnTo>
                      <a:pt x="3915133" y="5629"/>
                    </a:lnTo>
                    <a:lnTo>
                      <a:pt x="0" y="0"/>
                    </a:lnTo>
                    <a:cubicBezTo>
                      <a:pt x="3406" y="1813432"/>
                      <a:pt x="3001" y="3657345"/>
                      <a:pt x="6407" y="5470777"/>
                    </a:cubicBezTo>
                    <a:lnTo>
                      <a:pt x="6661" y="5470777"/>
                    </a:lnTo>
                    <a:lnTo>
                      <a:pt x="32741" y="5470777"/>
                    </a:lnTo>
                    <a:lnTo>
                      <a:pt x="226117" y="5470777"/>
                    </a:lnTo>
                    <a:lnTo>
                      <a:pt x="226117" y="5444443"/>
                    </a:lnTo>
                    <a:lnTo>
                      <a:pt x="32741" y="5444443"/>
                    </a:lnTo>
                    <a:lnTo>
                      <a:pt x="32741" y="5022708"/>
                    </a:lnTo>
                    <a:lnTo>
                      <a:pt x="226116" y="5022708"/>
                    </a:lnTo>
                    <a:lnTo>
                      <a:pt x="226116" y="4996374"/>
                    </a:lnTo>
                    <a:lnTo>
                      <a:pt x="32741" y="4996374"/>
                    </a:lnTo>
                    <a:lnTo>
                      <a:pt x="32741" y="4571337"/>
                    </a:lnTo>
                    <a:lnTo>
                      <a:pt x="226117" y="4571337"/>
                    </a:lnTo>
                    <a:lnTo>
                      <a:pt x="226117" y="4545003"/>
                    </a:lnTo>
                    <a:lnTo>
                      <a:pt x="32741" y="4545003"/>
                    </a:lnTo>
                    <a:lnTo>
                      <a:pt x="32741" y="4411172"/>
                    </a:lnTo>
                    <a:lnTo>
                      <a:pt x="226117" y="4411172"/>
                    </a:lnTo>
                    <a:lnTo>
                      <a:pt x="226117" y="4384838"/>
                    </a:lnTo>
                    <a:lnTo>
                      <a:pt x="32741" y="4384838"/>
                    </a:lnTo>
                    <a:cubicBezTo>
                      <a:pt x="34070" y="2937438"/>
                      <a:pt x="35398" y="1490038"/>
                      <a:pt x="36727" y="42638"/>
                    </a:cubicBezTo>
                    <a:lnTo>
                      <a:pt x="3906425" y="42638"/>
                    </a:lnTo>
                    <a:close/>
                  </a:path>
                </a:pathLst>
              </a:custGeom>
              <a:solidFill>
                <a:srgbClr val="942825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94" name="Oval 1093"/>
            <p:cNvSpPr/>
            <p:nvPr/>
          </p:nvSpPr>
          <p:spPr>
            <a:xfrm>
              <a:off x="6383849" y="4588912"/>
              <a:ext cx="98755" cy="98755"/>
            </a:xfrm>
            <a:prstGeom prst="ellipse">
              <a:avLst/>
            </a:prstGeom>
            <a:solidFill>
              <a:srgbClr val="9428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4" name="Black in meter base"/>
          <p:cNvSpPr/>
          <p:nvPr/>
        </p:nvSpPr>
        <p:spPr>
          <a:xfrm rot="16200000">
            <a:off x="870704" y="4095471"/>
            <a:ext cx="1295470" cy="1069671"/>
          </a:xfrm>
          <a:custGeom>
            <a:avLst/>
            <a:gdLst>
              <a:gd name="connsiteX0" fmla="*/ 629811 w 1295470"/>
              <a:gd name="connsiteY0" fmla="*/ 268809 h 1069671"/>
              <a:gd name="connsiteX1" fmla="*/ 629811 w 1295470"/>
              <a:gd name="connsiteY1" fmla="*/ 295143 h 1069671"/>
              <a:gd name="connsiteX2" fmla="*/ 486294 w 1295470"/>
              <a:gd name="connsiteY2" fmla="*/ 295143 h 1069671"/>
              <a:gd name="connsiteX3" fmla="*/ 486294 w 1295470"/>
              <a:gd name="connsiteY3" fmla="*/ 474398 h 1069671"/>
              <a:gd name="connsiteX4" fmla="*/ 459960 w 1295470"/>
              <a:gd name="connsiteY4" fmla="*/ 474398 h 1069671"/>
              <a:gd name="connsiteX5" fmla="*/ 459960 w 1295470"/>
              <a:gd name="connsiteY5" fmla="*/ 473416 h 1069671"/>
              <a:gd name="connsiteX6" fmla="*/ 4609 w 1295470"/>
              <a:gd name="connsiteY6" fmla="*/ 473416 h 1069671"/>
              <a:gd name="connsiteX7" fmla="*/ 4609 w 1295470"/>
              <a:gd name="connsiteY7" fmla="*/ 447082 h 1069671"/>
              <a:gd name="connsiteX8" fmla="*/ 459960 w 1295470"/>
              <a:gd name="connsiteY8" fmla="*/ 447082 h 1069671"/>
              <a:gd name="connsiteX9" fmla="*/ 459960 w 1295470"/>
              <a:gd name="connsiteY9" fmla="*/ 269572 h 1069671"/>
              <a:gd name="connsiteX10" fmla="*/ 483507 w 1295470"/>
              <a:gd name="connsiteY10" fmla="*/ 269572 h 1069671"/>
              <a:gd name="connsiteX11" fmla="*/ 483507 w 1295470"/>
              <a:gd name="connsiteY11" fmla="*/ 268809 h 1069671"/>
              <a:gd name="connsiteX12" fmla="*/ 631813 w 1295470"/>
              <a:gd name="connsiteY12" fmla="*/ 639620 h 1069671"/>
              <a:gd name="connsiteX13" fmla="*/ 631813 w 1295470"/>
              <a:gd name="connsiteY13" fmla="*/ 665954 h 1069671"/>
              <a:gd name="connsiteX14" fmla="*/ 476807 w 1295470"/>
              <a:gd name="connsiteY14" fmla="*/ 665954 h 1069671"/>
              <a:gd name="connsiteX15" fmla="*/ 476807 w 1295470"/>
              <a:gd name="connsiteY15" fmla="*/ 895771 h 1069671"/>
              <a:gd name="connsiteX16" fmla="*/ 477245 w 1295470"/>
              <a:gd name="connsiteY16" fmla="*/ 895771 h 1069671"/>
              <a:gd name="connsiteX17" fmla="*/ 477245 w 1295470"/>
              <a:gd name="connsiteY17" fmla="*/ 922105 h 1069671"/>
              <a:gd name="connsiteX18" fmla="*/ 1757 w 1295470"/>
              <a:gd name="connsiteY18" fmla="*/ 922105 h 1069671"/>
              <a:gd name="connsiteX19" fmla="*/ 1757 w 1295470"/>
              <a:gd name="connsiteY19" fmla="*/ 895771 h 1069671"/>
              <a:gd name="connsiteX20" fmla="*/ 450473 w 1295470"/>
              <a:gd name="connsiteY20" fmla="*/ 895771 h 1069671"/>
              <a:gd name="connsiteX21" fmla="*/ 450473 w 1295470"/>
              <a:gd name="connsiteY21" fmla="*/ 639934 h 1069671"/>
              <a:gd name="connsiteX22" fmla="*/ 470879 w 1295470"/>
              <a:gd name="connsiteY22" fmla="*/ 639934 h 1069671"/>
              <a:gd name="connsiteX23" fmla="*/ 470879 w 1295470"/>
              <a:gd name="connsiteY23" fmla="*/ 639620 h 1069671"/>
              <a:gd name="connsiteX24" fmla="*/ 640080 w 1295470"/>
              <a:gd name="connsiteY24" fmla="*/ 0 h 1069671"/>
              <a:gd name="connsiteX25" fmla="*/ 640080 w 1295470"/>
              <a:gd name="connsiteY25" fmla="*/ 26334 h 1069671"/>
              <a:gd name="connsiteX26" fmla="*/ 0 w 1295470"/>
              <a:gd name="connsiteY26" fmla="*/ 26334 h 1069671"/>
              <a:gd name="connsiteX27" fmla="*/ 0 w 1295470"/>
              <a:gd name="connsiteY27" fmla="*/ 0 h 1069671"/>
              <a:gd name="connsiteX28" fmla="*/ 1295470 w 1295470"/>
              <a:gd name="connsiteY28" fmla="*/ 857530 h 1069671"/>
              <a:gd name="connsiteX29" fmla="*/ 1295470 w 1295470"/>
              <a:gd name="connsiteY29" fmla="*/ 1069671 h 1069671"/>
              <a:gd name="connsiteX30" fmla="*/ 1284056 w 1295470"/>
              <a:gd name="connsiteY30" fmla="*/ 1069671 h 1069671"/>
              <a:gd name="connsiteX31" fmla="*/ 1269136 w 1295470"/>
              <a:gd name="connsiteY31" fmla="*/ 1069671 h 1069671"/>
              <a:gd name="connsiteX32" fmla="*/ 3896 w 1295470"/>
              <a:gd name="connsiteY32" fmla="*/ 1069671 h 1069671"/>
              <a:gd name="connsiteX33" fmla="*/ 3896 w 1295470"/>
              <a:gd name="connsiteY33" fmla="*/ 1043337 h 1069671"/>
              <a:gd name="connsiteX34" fmla="*/ 1269136 w 1295470"/>
              <a:gd name="connsiteY34" fmla="*/ 1043337 h 1069671"/>
              <a:gd name="connsiteX35" fmla="*/ 1269136 w 1295470"/>
              <a:gd name="connsiteY35" fmla="*/ 857530 h 1069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95470" h="1069671">
                <a:moveTo>
                  <a:pt x="629811" y="268809"/>
                </a:moveTo>
                <a:lnTo>
                  <a:pt x="629811" y="295143"/>
                </a:lnTo>
                <a:lnTo>
                  <a:pt x="486294" y="295143"/>
                </a:lnTo>
                <a:lnTo>
                  <a:pt x="486294" y="474398"/>
                </a:lnTo>
                <a:lnTo>
                  <a:pt x="459960" y="474398"/>
                </a:lnTo>
                <a:lnTo>
                  <a:pt x="459960" y="473416"/>
                </a:lnTo>
                <a:lnTo>
                  <a:pt x="4609" y="473416"/>
                </a:lnTo>
                <a:lnTo>
                  <a:pt x="4609" y="447082"/>
                </a:lnTo>
                <a:lnTo>
                  <a:pt x="459960" y="447082"/>
                </a:lnTo>
                <a:lnTo>
                  <a:pt x="459960" y="269572"/>
                </a:lnTo>
                <a:lnTo>
                  <a:pt x="483507" y="269572"/>
                </a:lnTo>
                <a:lnTo>
                  <a:pt x="483507" y="268809"/>
                </a:lnTo>
                <a:close/>
                <a:moveTo>
                  <a:pt x="631813" y="639620"/>
                </a:moveTo>
                <a:lnTo>
                  <a:pt x="631813" y="665954"/>
                </a:lnTo>
                <a:lnTo>
                  <a:pt x="476807" y="665954"/>
                </a:lnTo>
                <a:lnTo>
                  <a:pt x="476807" y="895771"/>
                </a:lnTo>
                <a:lnTo>
                  <a:pt x="477245" y="895771"/>
                </a:lnTo>
                <a:lnTo>
                  <a:pt x="477245" y="922105"/>
                </a:lnTo>
                <a:lnTo>
                  <a:pt x="1757" y="922105"/>
                </a:lnTo>
                <a:lnTo>
                  <a:pt x="1757" y="895771"/>
                </a:lnTo>
                <a:lnTo>
                  <a:pt x="450473" y="895771"/>
                </a:lnTo>
                <a:lnTo>
                  <a:pt x="450473" y="639934"/>
                </a:lnTo>
                <a:lnTo>
                  <a:pt x="470879" y="639934"/>
                </a:lnTo>
                <a:lnTo>
                  <a:pt x="470879" y="639620"/>
                </a:lnTo>
                <a:close/>
                <a:moveTo>
                  <a:pt x="640080" y="0"/>
                </a:moveTo>
                <a:lnTo>
                  <a:pt x="640080" y="26334"/>
                </a:lnTo>
                <a:lnTo>
                  <a:pt x="0" y="26334"/>
                </a:lnTo>
                <a:lnTo>
                  <a:pt x="0" y="0"/>
                </a:lnTo>
                <a:close/>
                <a:moveTo>
                  <a:pt x="1295470" y="857530"/>
                </a:moveTo>
                <a:lnTo>
                  <a:pt x="1295470" y="1069671"/>
                </a:lnTo>
                <a:lnTo>
                  <a:pt x="1284056" y="1069671"/>
                </a:lnTo>
                <a:lnTo>
                  <a:pt x="1269136" y="1069671"/>
                </a:lnTo>
                <a:lnTo>
                  <a:pt x="3896" y="1069671"/>
                </a:lnTo>
                <a:lnTo>
                  <a:pt x="3896" y="1043337"/>
                </a:lnTo>
                <a:lnTo>
                  <a:pt x="1269136" y="1043337"/>
                </a:lnTo>
                <a:lnTo>
                  <a:pt x="1269136" y="85753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6" name="Green in meter base"/>
          <p:cNvSpPr/>
          <p:nvPr/>
        </p:nvSpPr>
        <p:spPr>
          <a:xfrm rot="10800000">
            <a:off x="724754" y="4432448"/>
            <a:ext cx="879317" cy="841697"/>
          </a:xfrm>
          <a:custGeom>
            <a:avLst/>
            <a:gdLst>
              <a:gd name="connsiteX0" fmla="*/ 878630 w 879317"/>
              <a:gd name="connsiteY0" fmla="*/ 841697 h 841697"/>
              <a:gd name="connsiteX1" fmla="*/ 812793 w 879317"/>
              <a:gd name="connsiteY1" fmla="*/ 841697 h 841697"/>
              <a:gd name="connsiteX2" fmla="*/ 812793 w 879317"/>
              <a:gd name="connsiteY2" fmla="*/ 812436 h 841697"/>
              <a:gd name="connsiteX3" fmla="*/ 852983 w 879317"/>
              <a:gd name="connsiteY3" fmla="*/ 812436 h 841697"/>
              <a:gd name="connsiteX4" fmla="*/ 852983 w 879317"/>
              <a:gd name="connsiteY4" fmla="*/ 349514 h 841697"/>
              <a:gd name="connsiteX5" fmla="*/ 0 w 879317"/>
              <a:gd name="connsiteY5" fmla="*/ 349514 h 841697"/>
              <a:gd name="connsiteX6" fmla="*/ 0 w 879317"/>
              <a:gd name="connsiteY6" fmla="*/ 323180 h 841697"/>
              <a:gd name="connsiteX7" fmla="*/ 1 w 879317"/>
              <a:gd name="connsiteY7" fmla="*/ 323180 h 841697"/>
              <a:gd name="connsiteX8" fmla="*/ 1 w 879317"/>
              <a:gd name="connsiteY8" fmla="*/ 0 h 841697"/>
              <a:gd name="connsiteX9" fmla="*/ 26335 w 879317"/>
              <a:gd name="connsiteY9" fmla="*/ 0 h 841697"/>
              <a:gd name="connsiteX10" fmla="*/ 26335 w 879317"/>
              <a:gd name="connsiteY10" fmla="*/ 323180 h 841697"/>
              <a:gd name="connsiteX11" fmla="*/ 877824 w 879317"/>
              <a:gd name="connsiteY11" fmla="*/ 323180 h 841697"/>
              <a:gd name="connsiteX12" fmla="*/ 877824 w 879317"/>
              <a:gd name="connsiteY12" fmla="*/ 326202 h 841697"/>
              <a:gd name="connsiteX13" fmla="*/ 879317 w 879317"/>
              <a:gd name="connsiteY13" fmla="*/ 326202 h 841697"/>
              <a:gd name="connsiteX14" fmla="*/ 879317 w 879317"/>
              <a:gd name="connsiteY14" fmla="*/ 838266 h 841697"/>
              <a:gd name="connsiteX15" fmla="*/ 878630 w 879317"/>
              <a:gd name="connsiteY15" fmla="*/ 838266 h 841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9317" h="841697">
                <a:moveTo>
                  <a:pt x="878630" y="841697"/>
                </a:moveTo>
                <a:lnTo>
                  <a:pt x="812793" y="841697"/>
                </a:lnTo>
                <a:lnTo>
                  <a:pt x="812793" y="812436"/>
                </a:lnTo>
                <a:lnTo>
                  <a:pt x="852983" y="812436"/>
                </a:lnTo>
                <a:lnTo>
                  <a:pt x="852983" y="349514"/>
                </a:lnTo>
                <a:lnTo>
                  <a:pt x="0" y="349514"/>
                </a:lnTo>
                <a:lnTo>
                  <a:pt x="0" y="323180"/>
                </a:lnTo>
                <a:lnTo>
                  <a:pt x="1" y="323180"/>
                </a:lnTo>
                <a:lnTo>
                  <a:pt x="1" y="0"/>
                </a:lnTo>
                <a:lnTo>
                  <a:pt x="26335" y="0"/>
                </a:lnTo>
                <a:lnTo>
                  <a:pt x="26335" y="323180"/>
                </a:lnTo>
                <a:lnTo>
                  <a:pt x="877824" y="323180"/>
                </a:lnTo>
                <a:lnTo>
                  <a:pt x="877824" y="326202"/>
                </a:lnTo>
                <a:lnTo>
                  <a:pt x="879317" y="326202"/>
                </a:lnTo>
                <a:lnTo>
                  <a:pt x="879317" y="838266"/>
                </a:lnTo>
                <a:lnTo>
                  <a:pt x="878630" y="838266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68" name="Green at meter Base"/>
          <p:cNvGrpSpPr/>
          <p:nvPr/>
        </p:nvGrpSpPr>
        <p:grpSpPr>
          <a:xfrm>
            <a:off x="1579129" y="3830904"/>
            <a:ext cx="4397478" cy="2427430"/>
            <a:chOff x="1579129" y="3830904"/>
            <a:chExt cx="4397478" cy="2427430"/>
          </a:xfrm>
        </p:grpSpPr>
        <p:sp>
          <p:nvSpPr>
            <p:cNvPr id="1004" name="Freeform 1003"/>
            <p:cNvSpPr/>
            <p:nvPr/>
          </p:nvSpPr>
          <p:spPr>
            <a:xfrm rot="5400000" flipH="1">
              <a:off x="2552377" y="2858552"/>
              <a:ext cx="2426534" cy="4373029"/>
            </a:xfrm>
            <a:custGeom>
              <a:avLst/>
              <a:gdLst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27432 w 2130189"/>
                <a:gd name="connsiteY3" fmla="*/ 0 h 3219077"/>
                <a:gd name="connsiteX4" fmla="*/ 0 w 2130189"/>
                <a:gd name="connsiteY4" fmla="*/ 0 h 3219077"/>
                <a:gd name="connsiteX5" fmla="*/ 0 w 2130189"/>
                <a:gd name="connsiteY5" fmla="*/ 2011680 h 3219077"/>
                <a:gd name="connsiteX6" fmla="*/ 290 w 2130189"/>
                <a:gd name="connsiteY6" fmla="*/ 2011680 h 3219077"/>
                <a:gd name="connsiteX7" fmla="*/ 290 w 2130189"/>
                <a:gd name="connsiteY7" fmla="*/ 3216472 h 3219077"/>
                <a:gd name="connsiteX8" fmla="*/ 350171 w 2130189"/>
                <a:gd name="connsiteY8" fmla="*/ 3219077 h 3219077"/>
                <a:gd name="connsiteX9" fmla="*/ 350171 w 2130189"/>
                <a:gd name="connsiteY9" fmla="*/ 3192743 h 3219077"/>
                <a:gd name="connsiteX10" fmla="*/ 24566 w 2130189"/>
                <a:gd name="connsiteY10" fmla="*/ 3192743 h 3219077"/>
                <a:gd name="connsiteX11" fmla="*/ 24566 w 2130189"/>
                <a:gd name="connsiteY11" fmla="*/ 2011680 h 3219077"/>
                <a:gd name="connsiteX12" fmla="*/ 27432 w 2130189"/>
                <a:gd name="connsiteY12" fmla="*/ 2011680 h 3219077"/>
                <a:gd name="connsiteX13" fmla="*/ 27432 w 2130189"/>
                <a:gd name="connsiteY13" fmla="*/ 41948 h 3219077"/>
                <a:gd name="connsiteX0" fmla="*/ 2130189 w 2130189"/>
                <a:gd name="connsiteY0" fmla="*/ 41948 h 3219077"/>
                <a:gd name="connsiteX1" fmla="*/ 2130189 w 2130189"/>
                <a:gd name="connsiteY1" fmla="*/ 9030 h 3219077"/>
                <a:gd name="connsiteX2" fmla="*/ 27432 w 2130189"/>
                <a:gd name="connsiteY2" fmla="*/ 9030 h 3219077"/>
                <a:gd name="connsiteX3" fmla="*/ 0 w 2130189"/>
                <a:gd name="connsiteY3" fmla="*/ 0 h 3219077"/>
                <a:gd name="connsiteX4" fmla="*/ 0 w 2130189"/>
                <a:gd name="connsiteY4" fmla="*/ 2011680 h 3219077"/>
                <a:gd name="connsiteX5" fmla="*/ 290 w 2130189"/>
                <a:gd name="connsiteY5" fmla="*/ 2011680 h 3219077"/>
                <a:gd name="connsiteX6" fmla="*/ 290 w 2130189"/>
                <a:gd name="connsiteY6" fmla="*/ 3216472 h 3219077"/>
                <a:gd name="connsiteX7" fmla="*/ 350171 w 2130189"/>
                <a:gd name="connsiteY7" fmla="*/ 3219077 h 3219077"/>
                <a:gd name="connsiteX8" fmla="*/ 350171 w 2130189"/>
                <a:gd name="connsiteY8" fmla="*/ 3192743 h 3219077"/>
                <a:gd name="connsiteX9" fmla="*/ 24566 w 2130189"/>
                <a:gd name="connsiteY9" fmla="*/ 3192743 h 3219077"/>
                <a:gd name="connsiteX10" fmla="*/ 24566 w 2130189"/>
                <a:gd name="connsiteY10" fmla="*/ 2011680 h 3219077"/>
                <a:gd name="connsiteX11" fmla="*/ 27432 w 2130189"/>
                <a:gd name="connsiteY11" fmla="*/ 2011680 h 3219077"/>
                <a:gd name="connsiteX12" fmla="*/ 27432 w 2130189"/>
                <a:gd name="connsiteY12" fmla="*/ 41948 h 3219077"/>
                <a:gd name="connsiteX13" fmla="*/ 2130189 w 2130189"/>
                <a:gd name="connsiteY13" fmla="*/ 41948 h 321907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2002650 h 3210047"/>
                <a:gd name="connsiteX12" fmla="*/ 30153 w 2132910"/>
                <a:gd name="connsiteY12" fmla="*/ 32918 h 3210047"/>
                <a:gd name="connsiteX13" fmla="*/ 2132910 w 2132910"/>
                <a:gd name="connsiteY13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2002650 h 3210047"/>
                <a:gd name="connsiteX6" fmla="*/ 3011 w 2132910"/>
                <a:gd name="connsiteY6" fmla="*/ 3207442 h 3210047"/>
                <a:gd name="connsiteX7" fmla="*/ 352892 w 2132910"/>
                <a:gd name="connsiteY7" fmla="*/ 3210047 h 3210047"/>
                <a:gd name="connsiteX8" fmla="*/ 352892 w 2132910"/>
                <a:gd name="connsiteY8" fmla="*/ 3183713 h 3210047"/>
                <a:gd name="connsiteX9" fmla="*/ 27287 w 2132910"/>
                <a:gd name="connsiteY9" fmla="*/ 3183713 h 3210047"/>
                <a:gd name="connsiteX10" fmla="*/ 27287 w 2132910"/>
                <a:gd name="connsiteY10" fmla="*/ 2002650 h 3210047"/>
                <a:gd name="connsiteX11" fmla="*/ 30153 w 2132910"/>
                <a:gd name="connsiteY11" fmla="*/ 32918 h 3210047"/>
                <a:gd name="connsiteX12" fmla="*/ 2132910 w 2132910"/>
                <a:gd name="connsiteY12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2721 w 2132910"/>
                <a:gd name="connsiteY4" fmla="*/ 2002650 h 3210047"/>
                <a:gd name="connsiteX5" fmla="*/ 3011 w 2132910"/>
                <a:gd name="connsiteY5" fmla="*/ 3207442 h 3210047"/>
                <a:gd name="connsiteX6" fmla="*/ 352892 w 2132910"/>
                <a:gd name="connsiteY6" fmla="*/ 3210047 h 3210047"/>
                <a:gd name="connsiteX7" fmla="*/ 352892 w 2132910"/>
                <a:gd name="connsiteY7" fmla="*/ 3183713 h 3210047"/>
                <a:gd name="connsiteX8" fmla="*/ 27287 w 2132910"/>
                <a:gd name="connsiteY8" fmla="*/ 3183713 h 3210047"/>
                <a:gd name="connsiteX9" fmla="*/ 27287 w 2132910"/>
                <a:gd name="connsiteY9" fmla="*/ 2002650 h 3210047"/>
                <a:gd name="connsiteX10" fmla="*/ 30153 w 2132910"/>
                <a:gd name="connsiteY10" fmla="*/ 32918 h 3210047"/>
                <a:gd name="connsiteX11" fmla="*/ 2132910 w 2132910"/>
                <a:gd name="connsiteY11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27287 w 2132910"/>
                <a:gd name="connsiteY8" fmla="*/ 2002650 h 3210047"/>
                <a:gd name="connsiteX9" fmla="*/ 30153 w 2132910"/>
                <a:gd name="connsiteY9" fmla="*/ 32918 h 3210047"/>
                <a:gd name="connsiteX10" fmla="*/ 2132910 w 2132910"/>
                <a:gd name="connsiteY10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30153 w 2132910"/>
                <a:gd name="connsiteY2" fmla="*/ 0 h 3210047"/>
                <a:gd name="connsiteX3" fmla="*/ 0 w 2132910"/>
                <a:gd name="connsiteY3" fmla="*/ 1856 h 3210047"/>
                <a:gd name="connsiteX4" fmla="*/ 3011 w 2132910"/>
                <a:gd name="connsiteY4" fmla="*/ 3207442 h 3210047"/>
                <a:gd name="connsiteX5" fmla="*/ 352892 w 2132910"/>
                <a:gd name="connsiteY5" fmla="*/ 3210047 h 3210047"/>
                <a:gd name="connsiteX6" fmla="*/ 352892 w 2132910"/>
                <a:gd name="connsiteY6" fmla="*/ 3183713 h 3210047"/>
                <a:gd name="connsiteX7" fmla="*/ 27287 w 2132910"/>
                <a:gd name="connsiteY7" fmla="*/ 3183713 h 3210047"/>
                <a:gd name="connsiteX8" fmla="*/ 30153 w 2132910"/>
                <a:gd name="connsiteY8" fmla="*/ 32918 h 3210047"/>
                <a:gd name="connsiteX9" fmla="*/ 2132910 w 2132910"/>
                <a:gd name="connsiteY9" fmla="*/ 32918 h 3210047"/>
                <a:gd name="connsiteX0" fmla="*/ 2132910 w 2132910"/>
                <a:gd name="connsiteY0" fmla="*/ 32918 h 3210047"/>
                <a:gd name="connsiteX1" fmla="*/ 2132910 w 2132910"/>
                <a:gd name="connsiteY1" fmla="*/ 0 h 3210047"/>
                <a:gd name="connsiteX2" fmla="*/ 0 w 2132910"/>
                <a:gd name="connsiteY2" fmla="*/ 1856 h 3210047"/>
                <a:gd name="connsiteX3" fmla="*/ 3011 w 2132910"/>
                <a:gd name="connsiteY3" fmla="*/ 3207442 h 3210047"/>
                <a:gd name="connsiteX4" fmla="*/ 352892 w 2132910"/>
                <a:gd name="connsiteY4" fmla="*/ 3210047 h 3210047"/>
                <a:gd name="connsiteX5" fmla="*/ 352892 w 2132910"/>
                <a:gd name="connsiteY5" fmla="*/ 3183713 h 3210047"/>
                <a:gd name="connsiteX6" fmla="*/ 27287 w 2132910"/>
                <a:gd name="connsiteY6" fmla="*/ 3183713 h 3210047"/>
                <a:gd name="connsiteX7" fmla="*/ 30153 w 2132910"/>
                <a:gd name="connsiteY7" fmla="*/ 32918 h 3210047"/>
                <a:gd name="connsiteX8" fmla="*/ 2132910 w 2132910"/>
                <a:gd name="connsiteY8" fmla="*/ 32918 h 3210047"/>
                <a:gd name="connsiteX0" fmla="*/ 2132910 w 2132910"/>
                <a:gd name="connsiteY0" fmla="*/ 32918 h 3212885"/>
                <a:gd name="connsiteX1" fmla="*/ 2132910 w 2132910"/>
                <a:gd name="connsiteY1" fmla="*/ 0 h 3212885"/>
                <a:gd name="connsiteX2" fmla="*/ 0 w 2132910"/>
                <a:gd name="connsiteY2" fmla="*/ 1856 h 3212885"/>
                <a:gd name="connsiteX3" fmla="*/ 3011 w 2132910"/>
                <a:gd name="connsiteY3" fmla="*/ 3212885 h 3212885"/>
                <a:gd name="connsiteX4" fmla="*/ 352892 w 2132910"/>
                <a:gd name="connsiteY4" fmla="*/ 3210047 h 3212885"/>
                <a:gd name="connsiteX5" fmla="*/ 352892 w 2132910"/>
                <a:gd name="connsiteY5" fmla="*/ 3183713 h 3212885"/>
                <a:gd name="connsiteX6" fmla="*/ 27287 w 2132910"/>
                <a:gd name="connsiteY6" fmla="*/ 3183713 h 3212885"/>
                <a:gd name="connsiteX7" fmla="*/ 30153 w 2132910"/>
                <a:gd name="connsiteY7" fmla="*/ 32918 h 3212885"/>
                <a:gd name="connsiteX8" fmla="*/ 2132910 w 2132910"/>
                <a:gd name="connsiteY8" fmla="*/ 32918 h 3212885"/>
                <a:gd name="connsiteX0" fmla="*/ 2132910 w 2506834"/>
                <a:gd name="connsiteY0" fmla="*/ 31062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132910 w 2506834"/>
                <a:gd name="connsiteY8" fmla="*/ 31062 h 3211029"/>
                <a:gd name="connsiteX0" fmla="*/ 2498966 w 2506834"/>
                <a:gd name="connsiteY0" fmla="*/ 34878 h 3211029"/>
                <a:gd name="connsiteX1" fmla="*/ 2506834 w 2506834"/>
                <a:gd name="connsiteY1" fmla="*/ 1959 h 3211029"/>
                <a:gd name="connsiteX2" fmla="*/ 0 w 2506834"/>
                <a:gd name="connsiteY2" fmla="*/ 0 h 3211029"/>
                <a:gd name="connsiteX3" fmla="*/ 3011 w 2506834"/>
                <a:gd name="connsiteY3" fmla="*/ 3211029 h 3211029"/>
                <a:gd name="connsiteX4" fmla="*/ 352892 w 2506834"/>
                <a:gd name="connsiteY4" fmla="*/ 3208191 h 3211029"/>
                <a:gd name="connsiteX5" fmla="*/ 352892 w 2506834"/>
                <a:gd name="connsiteY5" fmla="*/ 3181857 h 3211029"/>
                <a:gd name="connsiteX6" fmla="*/ 27287 w 2506834"/>
                <a:gd name="connsiteY6" fmla="*/ 3181857 h 3211029"/>
                <a:gd name="connsiteX7" fmla="*/ 30153 w 2506834"/>
                <a:gd name="connsiteY7" fmla="*/ 31062 h 3211029"/>
                <a:gd name="connsiteX8" fmla="*/ 2498966 w 2506834"/>
                <a:gd name="connsiteY8" fmla="*/ 34878 h 3211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06834" h="3211029">
                  <a:moveTo>
                    <a:pt x="2498966" y="34878"/>
                  </a:moveTo>
                  <a:lnTo>
                    <a:pt x="2506834" y="1959"/>
                  </a:lnTo>
                  <a:lnTo>
                    <a:pt x="0" y="0"/>
                  </a:lnTo>
                  <a:cubicBezTo>
                    <a:pt x="1004" y="1068529"/>
                    <a:pt x="2007" y="2142500"/>
                    <a:pt x="3011" y="3211029"/>
                  </a:cubicBezTo>
                  <a:lnTo>
                    <a:pt x="352892" y="3208191"/>
                  </a:lnTo>
                  <a:lnTo>
                    <a:pt x="352892" y="3181857"/>
                  </a:lnTo>
                  <a:lnTo>
                    <a:pt x="27287" y="3181857"/>
                  </a:lnTo>
                  <a:cubicBezTo>
                    <a:pt x="28242" y="2131592"/>
                    <a:pt x="29198" y="1081327"/>
                    <a:pt x="30153" y="31062"/>
                  </a:cubicBezTo>
                  <a:lnTo>
                    <a:pt x="2498966" y="34878"/>
                  </a:lnTo>
                  <a:close/>
                </a:path>
              </a:pathLst>
            </a:custGeom>
            <a:solidFill>
              <a:srgbClr val="00FF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0" name="Oval 69"/>
            <p:cNvSpPr/>
            <p:nvPr/>
          </p:nvSpPr>
          <p:spPr>
            <a:xfrm>
              <a:off x="5877852" y="3830904"/>
              <a:ext cx="98755" cy="987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09" name="Orange in meter base"/>
          <p:cNvSpPr/>
          <p:nvPr/>
        </p:nvSpPr>
        <p:spPr>
          <a:xfrm rot="5400000">
            <a:off x="440318" y="3958984"/>
            <a:ext cx="1512804" cy="1117518"/>
          </a:xfrm>
          <a:custGeom>
            <a:avLst/>
            <a:gdLst>
              <a:gd name="connsiteX0" fmla="*/ 0 w 1512804"/>
              <a:gd name="connsiteY0" fmla="*/ 1106205 h 1117518"/>
              <a:gd name="connsiteX1" fmla="*/ 0 w 1512804"/>
              <a:gd name="connsiteY1" fmla="*/ 118653 h 1117518"/>
              <a:gd name="connsiteX2" fmla="*/ 4521 w 1512804"/>
              <a:gd name="connsiteY2" fmla="*/ 118653 h 1117518"/>
              <a:gd name="connsiteX3" fmla="*/ 4521 w 1512804"/>
              <a:gd name="connsiteY3" fmla="*/ 117757 h 1117518"/>
              <a:gd name="connsiteX4" fmla="*/ 150825 w 1512804"/>
              <a:gd name="connsiteY4" fmla="*/ 117757 h 1117518"/>
              <a:gd name="connsiteX5" fmla="*/ 150825 w 1512804"/>
              <a:gd name="connsiteY5" fmla="*/ 144091 h 1117518"/>
              <a:gd name="connsiteX6" fmla="*/ 26334 w 1512804"/>
              <a:gd name="connsiteY6" fmla="*/ 144091 h 1117518"/>
              <a:gd name="connsiteX7" fmla="*/ 26334 w 1512804"/>
              <a:gd name="connsiteY7" fmla="*/ 1091184 h 1117518"/>
              <a:gd name="connsiteX8" fmla="*/ 1337434 w 1512804"/>
              <a:gd name="connsiteY8" fmla="*/ 1091184 h 1117518"/>
              <a:gd name="connsiteX9" fmla="*/ 1337434 w 1512804"/>
              <a:gd name="connsiteY9" fmla="*/ 26334 h 1117518"/>
              <a:gd name="connsiteX10" fmla="*/ 1337239 w 1512804"/>
              <a:gd name="connsiteY10" fmla="*/ 26334 h 1117518"/>
              <a:gd name="connsiteX11" fmla="*/ 1337239 w 1512804"/>
              <a:gd name="connsiteY11" fmla="*/ 0 h 1117518"/>
              <a:gd name="connsiteX12" fmla="*/ 1512804 w 1512804"/>
              <a:gd name="connsiteY12" fmla="*/ 0 h 1117518"/>
              <a:gd name="connsiteX13" fmla="*/ 1512804 w 1512804"/>
              <a:gd name="connsiteY13" fmla="*/ 26334 h 1117518"/>
              <a:gd name="connsiteX14" fmla="*/ 1363768 w 1512804"/>
              <a:gd name="connsiteY14" fmla="*/ 26334 h 1117518"/>
              <a:gd name="connsiteX15" fmla="*/ 1363768 w 1512804"/>
              <a:gd name="connsiteY15" fmla="*/ 1116284 h 1117518"/>
              <a:gd name="connsiteX16" fmla="*/ 1353313 w 1512804"/>
              <a:gd name="connsiteY16" fmla="*/ 1116284 h 1117518"/>
              <a:gd name="connsiteX17" fmla="*/ 1353313 w 1512804"/>
              <a:gd name="connsiteY17" fmla="*/ 1117518 h 1117518"/>
              <a:gd name="connsiteX18" fmla="*/ 1 w 1512804"/>
              <a:gd name="connsiteY18" fmla="*/ 1117518 h 1117518"/>
              <a:gd name="connsiteX19" fmla="*/ 1 w 1512804"/>
              <a:gd name="connsiteY19" fmla="*/ 1106205 h 1117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2804" h="1117518">
                <a:moveTo>
                  <a:pt x="0" y="1106205"/>
                </a:moveTo>
                <a:lnTo>
                  <a:pt x="0" y="118653"/>
                </a:lnTo>
                <a:lnTo>
                  <a:pt x="4521" y="118653"/>
                </a:lnTo>
                <a:lnTo>
                  <a:pt x="4521" y="117757"/>
                </a:lnTo>
                <a:lnTo>
                  <a:pt x="150825" y="117757"/>
                </a:lnTo>
                <a:lnTo>
                  <a:pt x="150825" y="144091"/>
                </a:lnTo>
                <a:lnTo>
                  <a:pt x="26334" y="144091"/>
                </a:lnTo>
                <a:lnTo>
                  <a:pt x="26334" y="1091184"/>
                </a:lnTo>
                <a:lnTo>
                  <a:pt x="1337434" y="1091184"/>
                </a:lnTo>
                <a:lnTo>
                  <a:pt x="1337434" y="26334"/>
                </a:lnTo>
                <a:lnTo>
                  <a:pt x="1337239" y="26334"/>
                </a:lnTo>
                <a:lnTo>
                  <a:pt x="1337239" y="0"/>
                </a:lnTo>
                <a:lnTo>
                  <a:pt x="1512804" y="0"/>
                </a:lnTo>
                <a:lnTo>
                  <a:pt x="1512804" y="26334"/>
                </a:lnTo>
                <a:lnTo>
                  <a:pt x="1363768" y="26334"/>
                </a:lnTo>
                <a:lnTo>
                  <a:pt x="1363768" y="1116284"/>
                </a:lnTo>
                <a:lnTo>
                  <a:pt x="1353313" y="1116284"/>
                </a:lnTo>
                <a:lnTo>
                  <a:pt x="1353313" y="1117518"/>
                </a:lnTo>
                <a:lnTo>
                  <a:pt x="1" y="1117518"/>
                </a:lnTo>
                <a:lnTo>
                  <a:pt x="1" y="11062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4" name="Orange at meter base"/>
          <p:cNvSpPr/>
          <p:nvPr/>
        </p:nvSpPr>
        <p:spPr>
          <a:xfrm>
            <a:off x="1736260" y="3967265"/>
            <a:ext cx="5898895" cy="2233130"/>
          </a:xfrm>
          <a:custGeom>
            <a:avLst/>
            <a:gdLst>
              <a:gd name="connsiteX0" fmla="*/ 5662760 w 5898895"/>
              <a:gd name="connsiteY0" fmla="*/ 0 h 2233130"/>
              <a:gd name="connsiteX1" fmla="*/ 5891360 w 5898895"/>
              <a:gd name="connsiteY1" fmla="*/ 0 h 2233130"/>
              <a:gd name="connsiteX2" fmla="*/ 5891360 w 5898895"/>
              <a:gd name="connsiteY2" fmla="*/ 3577 h 2233130"/>
              <a:gd name="connsiteX3" fmla="*/ 5895014 w 5898895"/>
              <a:gd name="connsiteY3" fmla="*/ 3577 h 2233130"/>
              <a:gd name="connsiteX4" fmla="*/ 5898895 w 5898895"/>
              <a:gd name="connsiteY4" fmla="*/ 2233130 h 2233130"/>
              <a:gd name="connsiteX5" fmla="*/ 736 w 5898895"/>
              <a:gd name="connsiteY5" fmla="*/ 2227759 h 2233130"/>
              <a:gd name="connsiteX6" fmla="*/ 736 w 5898895"/>
              <a:gd name="connsiteY6" fmla="*/ 2226946 h 2233130"/>
              <a:gd name="connsiteX7" fmla="*/ 0 w 5898895"/>
              <a:gd name="connsiteY7" fmla="*/ 2226946 h 2233130"/>
              <a:gd name="connsiteX8" fmla="*/ 0 w 5898895"/>
              <a:gd name="connsiteY8" fmla="*/ 1942687 h 2233130"/>
              <a:gd name="connsiteX9" fmla="*/ 26333 w 5898895"/>
              <a:gd name="connsiteY9" fmla="*/ 1942687 h 2233130"/>
              <a:gd name="connsiteX10" fmla="*/ 26333 w 5898895"/>
              <a:gd name="connsiteY10" fmla="*/ 2202176 h 2233130"/>
              <a:gd name="connsiteX11" fmla="*/ 5858287 w 5898895"/>
              <a:gd name="connsiteY11" fmla="*/ 2186352 h 2233130"/>
              <a:gd name="connsiteX12" fmla="*/ 5862046 w 5898895"/>
              <a:gd name="connsiteY12" fmla="*/ 32918 h 2233130"/>
              <a:gd name="connsiteX13" fmla="*/ 5662760 w 5898895"/>
              <a:gd name="connsiteY13" fmla="*/ 32918 h 2233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98895" h="2233130">
                <a:moveTo>
                  <a:pt x="5662760" y="0"/>
                </a:moveTo>
                <a:lnTo>
                  <a:pt x="5891360" y="0"/>
                </a:lnTo>
                <a:lnTo>
                  <a:pt x="5891360" y="3577"/>
                </a:lnTo>
                <a:lnTo>
                  <a:pt x="5895014" y="3577"/>
                </a:lnTo>
                <a:cubicBezTo>
                  <a:pt x="5895038" y="746762"/>
                  <a:pt x="5898871" y="1489946"/>
                  <a:pt x="5898895" y="2233130"/>
                </a:cubicBezTo>
                <a:lnTo>
                  <a:pt x="736" y="2227759"/>
                </a:lnTo>
                <a:lnTo>
                  <a:pt x="736" y="2226946"/>
                </a:lnTo>
                <a:lnTo>
                  <a:pt x="0" y="2226946"/>
                </a:lnTo>
                <a:lnTo>
                  <a:pt x="0" y="1942687"/>
                </a:lnTo>
                <a:lnTo>
                  <a:pt x="26333" y="1942687"/>
                </a:lnTo>
                <a:lnTo>
                  <a:pt x="26333" y="2202176"/>
                </a:lnTo>
                <a:lnTo>
                  <a:pt x="5858287" y="2186352"/>
                </a:lnTo>
                <a:lnTo>
                  <a:pt x="5862046" y="32918"/>
                </a:lnTo>
                <a:lnTo>
                  <a:pt x="5662760" y="329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5" name="Stripped in meter base"/>
          <p:cNvGrpSpPr/>
          <p:nvPr/>
        </p:nvGrpSpPr>
        <p:grpSpPr>
          <a:xfrm>
            <a:off x="583447" y="3842081"/>
            <a:ext cx="728855" cy="1432063"/>
            <a:chOff x="583447" y="3842081"/>
            <a:chExt cx="728855" cy="1432063"/>
          </a:xfrm>
        </p:grpSpPr>
        <p:grpSp>
          <p:nvGrpSpPr>
            <p:cNvPr id="72" name="Group 71"/>
            <p:cNvGrpSpPr/>
            <p:nvPr/>
          </p:nvGrpSpPr>
          <p:grpSpPr>
            <a:xfrm>
              <a:off x="583447" y="3843775"/>
              <a:ext cx="728855" cy="1430369"/>
              <a:chOff x="583447" y="3843775"/>
              <a:chExt cx="728855" cy="1430369"/>
            </a:xfrm>
          </p:grpSpPr>
          <p:sp>
            <p:nvSpPr>
              <p:cNvPr id="767" name="Rectangle 766"/>
              <p:cNvSpPr/>
              <p:nvPr/>
            </p:nvSpPr>
            <p:spPr>
              <a:xfrm rot="10800000" flipH="1">
                <a:off x="1283041" y="5054688"/>
                <a:ext cx="29261" cy="21945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6" name="Rectangle 775"/>
              <p:cNvSpPr/>
              <p:nvPr/>
            </p:nvSpPr>
            <p:spPr>
              <a:xfrm rot="5400000">
                <a:off x="1180818" y="4947701"/>
                <a:ext cx="29261" cy="231119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7" name="Rectangle 776"/>
              <p:cNvSpPr/>
              <p:nvPr/>
            </p:nvSpPr>
            <p:spPr>
              <a:xfrm rot="5400000">
                <a:off x="948510" y="4947701"/>
                <a:ext cx="29261" cy="231119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8" name="Rectangle 777"/>
              <p:cNvSpPr/>
              <p:nvPr/>
            </p:nvSpPr>
            <p:spPr>
              <a:xfrm rot="5400000">
                <a:off x="716993" y="4947701"/>
                <a:ext cx="29261" cy="231119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3" name="Rectangle 772"/>
              <p:cNvSpPr/>
              <p:nvPr/>
            </p:nvSpPr>
            <p:spPr>
              <a:xfrm rot="10800000">
                <a:off x="584249" y="4836260"/>
                <a:ext cx="29261" cy="24090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4" name="Rectangle 773"/>
              <p:cNvSpPr/>
              <p:nvPr/>
            </p:nvSpPr>
            <p:spPr>
              <a:xfrm rot="10800000">
                <a:off x="584249" y="4594939"/>
                <a:ext cx="29261" cy="24090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5" name="Rectangle 774"/>
              <p:cNvSpPr/>
              <p:nvPr/>
            </p:nvSpPr>
            <p:spPr>
              <a:xfrm rot="10800000">
                <a:off x="584249" y="4351269"/>
                <a:ext cx="29261" cy="24090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1" name="Rectangle 770"/>
              <p:cNvSpPr/>
              <p:nvPr/>
            </p:nvSpPr>
            <p:spPr>
              <a:xfrm rot="10800000">
                <a:off x="583535" y="4111478"/>
                <a:ext cx="29261" cy="24090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2" name="Rectangle 771"/>
              <p:cNvSpPr/>
              <p:nvPr/>
            </p:nvSpPr>
            <p:spPr>
              <a:xfrm rot="10800000">
                <a:off x="583535" y="3870157"/>
                <a:ext cx="29261" cy="240906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4" name="Rectangle 763"/>
              <p:cNvSpPr/>
              <p:nvPr/>
            </p:nvSpPr>
            <p:spPr>
              <a:xfrm rot="16200000">
                <a:off x="684473" y="3742749"/>
                <a:ext cx="29261" cy="231313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5" name="Rectangle 764"/>
              <p:cNvSpPr/>
              <p:nvPr/>
            </p:nvSpPr>
            <p:spPr>
              <a:xfrm rot="16200000">
                <a:off x="1146354" y="3742749"/>
                <a:ext cx="29261" cy="231313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6" name="Rectangle 765"/>
              <p:cNvSpPr/>
              <p:nvPr/>
            </p:nvSpPr>
            <p:spPr>
              <a:xfrm rot="16200000">
                <a:off x="913335" y="3742749"/>
                <a:ext cx="29261" cy="231313"/>
              </a:xfrm>
              <a:prstGeom prst="rect">
                <a:avLst/>
              </a:prstGeom>
              <a:blipFill>
                <a:blip r:embed="rId3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a:blipFill>
              <a:ln w="3175">
                <a:solidFill>
                  <a:srgbClr val="94282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39" name="Rectangle 638"/>
            <p:cNvSpPr/>
            <p:nvPr/>
          </p:nvSpPr>
          <p:spPr>
            <a:xfrm rot="16200000">
              <a:off x="1248412" y="3865490"/>
              <a:ext cx="73152" cy="26334"/>
            </a:xfrm>
            <a:prstGeom prst="rect">
              <a:avLst/>
            </a:prstGeom>
            <a:solidFill>
              <a:srgbClr val="9428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Stripped at meter base"/>
          <p:cNvGrpSpPr/>
          <p:nvPr/>
        </p:nvGrpSpPr>
        <p:grpSpPr>
          <a:xfrm>
            <a:off x="1273601" y="2841940"/>
            <a:ext cx="6474304" cy="3556039"/>
            <a:chOff x="1273601" y="2841940"/>
            <a:chExt cx="6474304" cy="3556039"/>
          </a:xfrm>
        </p:grpSpPr>
        <p:sp>
          <p:nvSpPr>
            <p:cNvPr id="1036" name="Rectangle 1035"/>
            <p:cNvSpPr/>
            <p:nvPr/>
          </p:nvSpPr>
          <p:spPr>
            <a:xfrm rot="5400000">
              <a:off x="7545619" y="6198465"/>
              <a:ext cx="60662" cy="338365"/>
            </a:xfrm>
            <a:prstGeom prst="rect">
              <a:avLst/>
            </a:prstGeom>
            <a:blipFill>
              <a:blip r:embed="rId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</a:blip>
              <a:srcRect/>
              <a:stretch>
                <a:fillRect l="11779" t="-38422" r="32323" b="8705"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Stripped at meter base"/>
            <p:cNvGrpSpPr/>
            <p:nvPr/>
          </p:nvGrpSpPr>
          <p:grpSpPr>
            <a:xfrm>
              <a:off x="1273601" y="2841940"/>
              <a:ext cx="6474304" cy="3537454"/>
              <a:chOff x="1273601" y="2841940"/>
              <a:chExt cx="6474304" cy="3537454"/>
            </a:xfrm>
          </p:grpSpPr>
          <p:grpSp>
            <p:nvGrpSpPr>
              <p:cNvPr id="980" name="Group 979"/>
              <p:cNvGrpSpPr/>
              <p:nvPr/>
            </p:nvGrpSpPr>
            <p:grpSpPr>
              <a:xfrm>
                <a:off x="1273601" y="5909740"/>
                <a:ext cx="1318204" cy="469654"/>
                <a:chOff x="1276719" y="5901421"/>
                <a:chExt cx="1318204" cy="469654"/>
              </a:xfrm>
            </p:grpSpPr>
            <p:sp>
              <p:nvSpPr>
                <p:cNvPr id="890" name="Rectangle 889"/>
                <p:cNvSpPr/>
                <p:nvPr/>
              </p:nvSpPr>
              <p:spPr>
                <a:xfrm rot="10800000" flipH="1">
                  <a:off x="1276719" y="5901421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1" name="Rectangle 890"/>
                <p:cNvSpPr/>
                <p:nvPr/>
              </p:nvSpPr>
              <p:spPr>
                <a:xfrm rot="5400000">
                  <a:off x="1482065" y="6136989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2" name="Rectangle 891"/>
                <p:cNvSpPr/>
                <p:nvPr/>
              </p:nvSpPr>
              <p:spPr>
                <a:xfrm rot="5400000">
                  <a:off x="1919637" y="6136685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3" name="Rectangle 892"/>
                <p:cNvSpPr/>
                <p:nvPr/>
              </p:nvSpPr>
              <p:spPr>
                <a:xfrm rot="5400000">
                  <a:off x="2360836" y="6136685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8" name="Group 57"/>
              <p:cNvGrpSpPr/>
              <p:nvPr/>
            </p:nvGrpSpPr>
            <p:grpSpPr>
              <a:xfrm>
                <a:off x="2592120" y="2841940"/>
                <a:ext cx="5155785" cy="3537151"/>
                <a:chOff x="2592120" y="2841940"/>
                <a:chExt cx="5155785" cy="3537151"/>
              </a:xfrm>
            </p:grpSpPr>
            <p:grpSp>
              <p:nvGrpSpPr>
                <p:cNvPr id="197" name="Group 196"/>
                <p:cNvGrpSpPr/>
                <p:nvPr/>
              </p:nvGrpSpPr>
              <p:grpSpPr>
                <a:xfrm>
                  <a:off x="2592120" y="6349830"/>
                  <a:ext cx="4398623" cy="29261"/>
                  <a:chOff x="2595238" y="6341511"/>
                  <a:chExt cx="4398623" cy="29261"/>
                </a:xfrm>
              </p:grpSpPr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2595238" y="6341511"/>
                    <a:ext cx="2196475" cy="29261"/>
                    <a:chOff x="2595238" y="6341511"/>
                    <a:chExt cx="2196475" cy="29261"/>
                  </a:xfrm>
                </p:grpSpPr>
                <p:sp>
                  <p:nvSpPr>
                    <p:cNvPr id="1023" name="Rectangle 1022"/>
                    <p:cNvSpPr/>
                    <p:nvPr/>
                  </p:nvSpPr>
                  <p:spPr>
                    <a:xfrm rot="5400000">
                      <a:off x="2800063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4" name="Rectangle 1023"/>
                    <p:cNvSpPr/>
                    <p:nvPr/>
                  </p:nvSpPr>
                  <p:spPr>
                    <a:xfrm rot="5400000">
                      <a:off x="3237589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5" name="Rectangle 1024"/>
                    <p:cNvSpPr/>
                    <p:nvPr/>
                  </p:nvSpPr>
                  <p:spPr>
                    <a:xfrm rot="5400000">
                      <a:off x="3678467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6" name="Rectangle 1025"/>
                    <p:cNvSpPr/>
                    <p:nvPr/>
                  </p:nvSpPr>
                  <p:spPr>
                    <a:xfrm rot="5400000">
                      <a:off x="4117379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7" name="Rectangle 1026"/>
                    <p:cNvSpPr/>
                    <p:nvPr/>
                  </p:nvSpPr>
                  <p:spPr>
                    <a:xfrm rot="5400000">
                      <a:off x="4557626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028" name="Group 1027"/>
                  <p:cNvGrpSpPr/>
                  <p:nvPr/>
                </p:nvGrpSpPr>
                <p:grpSpPr>
                  <a:xfrm>
                    <a:off x="4797386" y="6341511"/>
                    <a:ext cx="2196475" cy="29261"/>
                    <a:chOff x="2595238" y="6341511"/>
                    <a:chExt cx="2196475" cy="29261"/>
                  </a:xfrm>
                </p:grpSpPr>
                <p:sp>
                  <p:nvSpPr>
                    <p:cNvPr id="1029" name="Rectangle 1028"/>
                    <p:cNvSpPr/>
                    <p:nvPr/>
                  </p:nvSpPr>
                  <p:spPr>
                    <a:xfrm rot="5400000">
                      <a:off x="2800063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0" name="Rectangle 1029"/>
                    <p:cNvSpPr/>
                    <p:nvPr/>
                  </p:nvSpPr>
                  <p:spPr>
                    <a:xfrm rot="5400000">
                      <a:off x="3237589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1" name="Rectangle 1030"/>
                    <p:cNvSpPr/>
                    <p:nvPr/>
                  </p:nvSpPr>
                  <p:spPr>
                    <a:xfrm rot="5400000">
                      <a:off x="3678467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2" name="Rectangle 1031"/>
                    <p:cNvSpPr/>
                    <p:nvPr/>
                  </p:nvSpPr>
                  <p:spPr>
                    <a:xfrm rot="5400000">
                      <a:off x="4117379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33" name="Rectangle 1032"/>
                    <p:cNvSpPr/>
                    <p:nvPr/>
                  </p:nvSpPr>
                  <p:spPr>
                    <a:xfrm rot="5400000">
                      <a:off x="4557626" y="6136686"/>
                      <a:ext cx="29261" cy="438912"/>
                    </a:xfrm>
                    <a:prstGeom prst="rect">
                      <a:avLst/>
                    </a:prstGeom>
                    <a:blipFill>
                      <a:blip r:embed="rId3">
                        <a:duotone>
                          <a:schemeClr val="accent2">
                            <a:shade val="45000"/>
                            <a:satMod val="135000"/>
                          </a:schemeClr>
                          <a:prstClr val="white"/>
                        </a:duotone>
                      </a:blip>
                      <a:stretch>
                        <a:fillRect/>
                      </a:stretch>
                    </a:blipFill>
                    <a:ln w="3175">
                      <a:solidFill>
                        <a:srgbClr val="94282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sp>
              <p:nvSpPr>
                <p:cNvPr id="1035" name="Rectangle 1034"/>
                <p:cNvSpPr/>
                <p:nvPr/>
              </p:nvSpPr>
              <p:spPr>
                <a:xfrm rot="5400000">
                  <a:off x="7200738" y="6142992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98" name="Group 197"/>
                <p:cNvGrpSpPr/>
                <p:nvPr/>
              </p:nvGrpSpPr>
              <p:grpSpPr>
                <a:xfrm>
                  <a:off x="7717381" y="5053386"/>
                  <a:ext cx="29261" cy="1319751"/>
                  <a:chOff x="7720499" y="5045067"/>
                  <a:chExt cx="29261" cy="1319751"/>
                </a:xfrm>
              </p:grpSpPr>
              <p:sp>
                <p:nvSpPr>
                  <p:cNvPr id="1034" name="Rectangle 1033"/>
                  <p:cNvSpPr/>
                  <p:nvPr/>
                </p:nvSpPr>
                <p:spPr>
                  <a:xfrm rot="10800000" flipV="1">
                    <a:off x="7720499" y="5925906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7" name="Rectangle 1036"/>
                  <p:cNvSpPr/>
                  <p:nvPr/>
                </p:nvSpPr>
                <p:spPr>
                  <a:xfrm rot="10800000" flipV="1">
                    <a:off x="7720499" y="5486994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8" name="Rectangle 1037"/>
                  <p:cNvSpPr/>
                  <p:nvPr/>
                </p:nvSpPr>
                <p:spPr>
                  <a:xfrm rot="10800000" flipV="1">
                    <a:off x="7720499" y="5045067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39" name="Group 1038"/>
                <p:cNvGrpSpPr/>
                <p:nvPr/>
              </p:nvGrpSpPr>
              <p:grpSpPr>
                <a:xfrm>
                  <a:off x="7716522" y="3731445"/>
                  <a:ext cx="29261" cy="1319751"/>
                  <a:chOff x="7720499" y="5045067"/>
                  <a:chExt cx="29261" cy="1319751"/>
                </a:xfrm>
              </p:grpSpPr>
              <p:sp>
                <p:nvSpPr>
                  <p:cNvPr id="1040" name="Rectangle 1039"/>
                  <p:cNvSpPr/>
                  <p:nvPr/>
                </p:nvSpPr>
                <p:spPr>
                  <a:xfrm rot="10800000" flipV="1">
                    <a:off x="7720499" y="5925906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1" name="Rectangle 1040"/>
                  <p:cNvSpPr/>
                  <p:nvPr/>
                </p:nvSpPr>
                <p:spPr>
                  <a:xfrm rot="10800000" flipV="1">
                    <a:off x="7720499" y="5486994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2" name="Rectangle 1041"/>
                  <p:cNvSpPr/>
                  <p:nvPr/>
                </p:nvSpPr>
                <p:spPr>
                  <a:xfrm rot="10800000" flipV="1">
                    <a:off x="7720499" y="5045067"/>
                    <a:ext cx="29261" cy="438912"/>
                  </a:xfrm>
                  <a:prstGeom prst="rect">
                    <a:avLst/>
                  </a:prstGeom>
                  <a:blipFill>
                    <a:blip r:embed="rId3">
                      <a:duotone>
                        <a:schemeClr val="accent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a:blipFill>
                  <a:ln w="3175">
                    <a:solidFill>
                      <a:srgbClr val="94282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1044" name="Rectangle 1043"/>
                <p:cNvSpPr/>
                <p:nvPr/>
              </p:nvSpPr>
              <p:spPr>
                <a:xfrm rot="5400000" flipH="1" flipV="1">
                  <a:off x="7542165" y="2681920"/>
                  <a:ext cx="45719" cy="365760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rcRect/>
                  <a:stretch>
                    <a:fillRect l="35994" t="-16410" r="13"/>
                  </a:stretch>
                </a:blip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5" name="Rectangle 1044"/>
                <p:cNvSpPr/>
                <p:nvPr/>
              </p:nvSpPr>
              <p:spPr>
                <a:xfrm rot="10800000" flipV="1">
                  <a:off x="7716059" y="2845043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6" name="Rectangle 1045"/>
                <p:cNvSpPr/>
                <p:nvPr/>
              </p:nvSpPr>
              <p:spPr>
                <a:xfrm rot="10800000" flipV="1">
                  <a:off x="7717701" y="3287329"/>
                  <a:ext cx="29261" cy="438912"/>
                </a:xfrm>
                <a:prstGeom prst="rect">
                  <a:avLst/>
                </a:prstGeom>
                <a:blipFill>
                  <a:blip r:embed="rId3">
                    <a:duotone>
                      <a:schemeClr val="accent2">
                        <a:shade val="45000"/>
                        <a:satMod val="135000"/>
                      </a:schemeClr>
                      <a:prstClr val="white"/>
                    </a:duotone>
                  </a:blip>
                  <a:stretch>
                    <a:fillRect/>
                  </a:stretch>
                </a:blipFill>
                <a:ln w="3175">
                  <a:solidFill>
                    <a:srgbClr val="94282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915" name="Blue in meter base"/>
          <p:cNvSpPr/>
          <p:nvPr/>
        </p:nvSpPr>
        <p:spPr>
          <a:xfrm>
            <a:off x="522014" y="3706048"/>
            <a:ext cx="512483" cy="1568096"/>
          </a:xfrm>
          <a:custGeom>
            <a:avLst/>
            <a:gdLst>
              <a:gd name="connsiteX0" fmla="*/ 419 w 512483"/>
              <a:gd name="connsiteY0" fmla="*/ 0 h 1568096"/>
              <a:gd name="connsiteX1" fmla="*/ 512483 w 512483"/>
              <a:gd name="connsiteY1" fmla="*/ 0 h 1568096"/>
              <a:gd name="connsiteX2" fmla="*/ 512483 w 512483"/>
              <a:gd name="connsiteY2" fmla="*/ 26334 h 1568096"/>
              <a:gd name="connsiteX3" fmla="*/ 510748 w 512483"/>
              <a:gd name="connsiteY3" fmla="*/ 26334 h 1568096"/>
              <a:gd name="connsiteX4" fmla="*/ 510748 w 512483"/>
              <a:gd name="connsiteY4" fmla="*/ 209385 h 1568096"/>
              <a:gd name="connsiteX5" fmla="*/ 484414 w 512483"/>
              <a:gd name="connsiteY5" fmla="*/ 209385 h 1568096"/>
              <a:gd name="connsiteX6" fmla="*/ 484414 w 512483"/>
              <a:gd name="connsiteY6" fmla="*/ 26334 h 1568096"/>
              <a:gd name="connsiteX7" fmla="*/ 29261 w 512483"/>
              <a:gd name="connsiteY7" fmla="*/ 26334 h 1568096"/>
              <a:gd name="connsiteX8" fmla="*/ 29261 w 512483"/>
              <a:gd name="connsiteY8" fmla="*/ 1443679 h 1568096"/>
              <a:gd name="connsiteX9" fmla="*/ 338339 w 512483"/>
              <a:gd name="connsiteY9" fmla="*/ 1443679 h 1568096"/>
              <a:gd name="connsiteX10" fmla="*/ 338339 w 512483"/>
              <a:gd name="connsiteY10" fmla="*/ 1443738 h 1568096"/>
              <a:gd name="connsiteX11" fmla="*/ 341737 w 512483"/>
              <a:gd name="connsiteY11" fmla="*/ 1443738 h 1568096"/>
              <a:gd name="connsiteX12" fmla="*/ 341737 w 512483"/>
              <a:gd name="connsiteY12" fmla="*/ 1568096 h 1568096"/>
              <a:gd name="connsiteX13" fmla="*/ 315403 w 512483"/>
              <a:gd name="connsiteY13" fmla="*/ 1568096 h 1568096"/>
              <a:gd name="connsiteX14" fmla="*/ 315403 w 512483"/>
              <a:gd name="connsiteY14" fmla="*/ 1470013 h 1568096"/>
              <a:gd name="connsiteX15" fmla="*/ 1840 w 512483"/>
              <a:gd name="connsiteY15" fmla="*/ 1470013 h 1568096"/>
              <a:gd name="connsiteX16" fmla="*/ 1840 w 512483"/>
              <a:gd name="connsiteY16" fmla="*/ 1464156 h 1568096"/>
              <a:gd name="connsiteX17" fmla="*/ 0 w 512483"/>
              <a:gd name="connsiteY17" fmla="*/ 1464156 h 1568096"/>
              <a:gd name="connsiteX18" fmla="*/ 0 w 512483"/>
              <a:gd name="connsiteY18" fmla="*/ 1116 h 1568096"/>
              <a:gd name="connsiteX19" fmla="*/ 419 w 512483"/>
              <a:gd name="connsiteY19" fmla="*/ 1116 h 15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12483" h="1568096">
                <a:moveTo>
                  <a:pt x="419" y="0"/>
                </a:moveTo>
                <a:lnTo>
                  <a:pt x="512483" y="0"/>
                </a:lnTo>
                <a:lnTo>
                  <a:pt x="512483" y="26334"/>
                </a:lnTo>
                <a:lnTo>
                  <a:pt x="510748" y="26334"/>
                </a:lnTo>
                <a:lnTo>
                  <a:pt x="510748" y="209385"/>
                </a:lnTo>
                <a:lnTo>
                  <a:pt x="484414" y="209385"/>
                </a:lnTo>
                <a:lnTo>
                  <a:pt x="484414" y="26334"/>
                </a:lnTo>
                <a:lnTo>
                  <a:pt x="29261" y="26334"/>
                </a:lnTo>
                <a:lnTo>
                  <a:pt x="29261" y="1443679"/>
                </a:lnTo>
                <a:lnTo>
                  <a:pt x="338339" y="1443679"/>
                </a:lnTo>
                <a:lnTo>
                  <a:pt x="338339" y="1443738"/>
                </a:lnTo>
                <a:lnTo>
                  <a:pt x="341737" y="1443738"/>
                </a:lnTo>
                <a:lnTo>
                  <a:pt x="341737" y="1568096"/>
                </a:lnTo>
                <a:lnTo>
                  <a:pt x="315403" y="1568096"/>
                </a:lnTo>
                <a:lnTo>
                  <a:pt x="315403" y="1470013"/>
                </a:lnTo>
                <a:lnTo>
                  <a:pt x="1840" y="1470013"/>
                </a:lnTo>
                <a:lnTo>
                  <a:pt x="1840" y="1464156"/>
                </a:lnTo>
                <a:lnTo>
                  <a:pt x="0" y="1464156"/>
                </a:lnTo>
                <a:lnTo>
                  <a:pt x="0" y="1116"/>
                </a:lnTo>
                <a:lnTo>
                  <a:pt x="419" y="111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56" name="Blue at meter base"/>
          <p:cNvGrpSpPr/>
          <p:nvPr/>
        </p:nvGrpSpPr>
        <p:grpSpPr>
          <a:xfrm>
            <a:off x="835523" y="1718364"/>
            <a:ext cx="7048593" cy="4789496"/>
            <a:chOff x="835523" y="1718364"/>
            <a:chExt cx="7048593" cy="4789496"/>
          </a:xfrm>
        </p:grpSpPr>
        <p:sp>
          <p:nvSpPr>
            <p:cNvPr id="1018" name="Freeform 1017"/>
            <p:cNvSpPr/>
            <p:nvPr/>
          </p:nvSpPr>
          <p:spPr>
            <a:xfrm rot="10800000">
              <a:off x="835523" y="1751282"/>
              <a:ext cx="7048593" cy="4756578"/>
            </a:xfrm>
            <a:custGeom>
              <a:avLst/>
              <a:gdLst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32918 w 7048593"/>
                <a:gd name="connsiteY6" fmla="*/ 1155 h 4846320"/>
                <a:gd name="connsiteX7" fmla="*/ 7047674 w 7048593"/>
                <a:gd name="connsiteY7" fmla="*/ 3255 h 4846320"/>
                <a:gd name="connsiteX8" fmla="*/ 7048593 w 7048593"/>
                <a:gd name="connsiteY8" fmla="*/ 606439 h 4846320"/>
                <a:gd name="connsiteX9" fmla="*/ 7019332 w 7048593"/>
                <a:gd name="connsiteY9" fmla="*/ 606439 h 4846320"/>
                <a:gd name="connsiteX10" fmla="*/ 7019332 w 7048593"/>
                <a:gd name="connsiteY10" fmla="*/ 29589 h 4846320"/>
                <a:gd name="connsiteX11" fmla="*/ 32918 w 7048593"/>
                <a:gd name="connsiteY11" fmla="*/ 34042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32918 w 7048593"/>
                <a:gd name="connsiteY5" fmla="*/ 0 h 4846320"/>
                <a:gd name="connsiteX6" fmla="*/ 7047674 w 7048593"/>
                <a:gd name="connsiteY6" fmla="*/ 3255 h 4846320"/>
                <a:gd name="connsiteX7" fmla="*/ 7048593 w 7048593"/>
                <a:gd name="connsiteY7" fmla="*/ 606439 h 4846320"/>
                <a:gd name="connsiteX8" fmla="*/ 7019332 w 7048593"/>
                <a:gd name="connsiteY8" fmla="*/ 606439 h 4846320"/>
                <a:gd name="connsiteX9" fmla="*/ 7019332 w 7048593"/>
                <a:gd name="connsiteY9" fmla="*/ 29589 h 4846320"/>
                <a:gd name="connsiteX10" fmla="*/ 32918 w 7048593"/>
                <a:gd name="connsiteY10" fmla="*/ 34042 h 4846320"/>
                <a:gd name="connsiteX11" fmla="*/ 32918 w 7048593"/>
                <a:gd name="connsiteY11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34063 h 4846320"/>
                <a:gd name="connsiteX3" fmla="*/ 0 w 7048593"/>
                <a:gd name="connsiteY3" fmla="*/ 1145 h 4846320"/>
                <a:gd name="connsiteX4" fmla="*/ 0 w 7048593"/>
                <a:gd name="connsiteY4" fmla="*/ 0 h 4846320"/>
                <a:gd name="connsiteX5" fmla="*/ 7047674 w 7048593"/>
                <a:gd name="connsiteY5" fmla="*/ 3255 h 4846320"/>
                <a:gd name="connsiteX6" fmla="*/ 7048593 w 7048593"/>
                <a:gd name="connsiteY6" fmla="*/ 606439 h 4846320"/>
                <a:gd name="connsiteX7" fmla="*/ 7019332 w 7048593"/>
                <a:gd name="connsiteY7" fmla="*/ 606439 h 4846320"/>
                <a:gd name="connsiteX8" fmla="*/ 7019332 w 7048593"/>
                <a:gd name="connsiteY8" fmla="*/ 29589 h 4846320"/>
                <a:gd name="connsiteX9" fmla="*/ 32918 w 7048593"/>
                <a:gd name="connsiteY9" fmla="*/ 34042 h 4846320"/>
                <a:gd name="connsiteX10" fmla="*/ 32918 w 7048593"/>
                <a:gd name="connsiteY10" fmla="*/ 4846320 h 4846320"/>
                <a:gd name="connsiteX0" fmla="*/ 32918 w 7048593"/>
                <a:gd name="connsiteY0" fmla="*/ 4846320 h 4846320"/>
                <a:gd name="connsiteX1" fmla="*/ 0 w 7048593"/>
                <a:gd name="connsiteY1" fmla="*/ 4846320 h 4846320"/>
                <a:gd name="connsiteX2" fmla="*/ 0 w 7048593"/>
                <a:gd name="connsiteY2" fmla="*/ 1145 h 4846320"/>
                <a:gd name="connsiteX3" fmla="*/ 0 w 7048593"/>
                <a:gd name="connsiteY3" fmla="*/ 0 h 4846320"/>
                <a:gd name="connsiteX4" fmla="*/ 7047674 w 7048593"/>
                <a:gd name="connsiteY4" fmla="*/ 3255 h 4846320"/>
                <a:gd name="connsiteX5" fmla="*/ 7048593 w 7048593"/>
                <a:gd name="connsiteY5" fmla="*/ 606439 h 4846320"/>
                <a:gd name="connsiteX6" fmla="*/ 7019332 w 7048593"/>
                <a:gd name="connsiteY6" fmla="*/ 606439 h 4846320"/>
                <a:gd name="connsiteX7" fmla="*/ 7019332 w 7048593"/>
                <a:gd name="connsiteY7" fmla="*/ 29589 h 4846320"/>
                <a:gd name="connsiteX8" fmla="*/ 32918 w 7048593"/>
                <a:gd name="connsiteY8" fmla="*/ 34042 h 4846320"/>
                <a:gd name="connsiteX9" fmla="*/ 32918 w 7048593"/>
                <a:gd name="connsiteY9" fmla="*/ 4846320 h 4846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048593" h="4846320">
                  <a:moveTo>
                    <a:pt x="32918" y="4846320"/>
                  </a:moveTo>
                  <a:lnTo>
                    <a:pt x="0" y="4846320"/>
                  </a:lnTo>
                  <a:lnTo>
                    <a:pt x="0" y="1145"/>
                  </a:lnTo>
                  <a:lnTo>
                    <a:pt x="0" y="0"/>
                  </a:lnTo>
                  <a:lnTo>
                    <a:pt x="7047674" y="3255"/>
                  </a:lnTo>
                  <a:cubicBezTo>
                    <a:pt x="7047980" y="204316"/>
                    <a:pt x="7048287" y="405378"/>
                    <a:pt x="7048593" y="606439"/>
                  </a:cubicBezTo>
                  <a:lnTo>
                    <a:pt x="7019332" y="606439"/>
                  </a:lnTo>
                  <a:lnTo>
                    <a:pt x="7019332" y="29589"/>
                  </a:lnTo>
                  <a:lnTo>
                    <a:pt x="32918" y="34042"/>
                  </a:lnTo>
                  <a:lnTo>
                    <a:pt x="32918" y="48463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08" name="Rectangle 1007"/>
            <p:cNvSpPr/>
            <p:nvPr/>
          </p:nvSpPr>
          <p:spPr>
            <a:xfrm>
              <a:off x="7371139" y="1718364"/>
              <a:ext cx="512064" cy="3291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2" name="Red in meter base"/>
          <p:cNvSpPr/>
          <p:nvPr/>
        </p:nvSpPr>
        <p:spPr>
          <a:xfrm rot="5400000">
            <a:off x="-30413" y="4453248"/>
            <a:ext cx="1303302" cy="338492"/>
          </a:xfrm>
          <a:custGeom>
            <a:avLst/>
            <a:gdLst>
              <a:gd name="connsiteX0" fmla="*/ 0 w 1303302"/>
              <a:gd name="connsiteY0" fmla="*/ 351130 h 353441"/>
              <a:gd name="connsiteX1" fmla="*/ 0 w 1303302"/>
              <a:gd name="connsiteY1" fmla="*/ 0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0" fmla="*/ 0 w 1303302"/>
              <a:gd name="connsiteY0" fmla="*/ 351130 h 353441"/>
              <a:gd name="connsiteX1" fmla="*/ 1 w 1303302"/>
              <a:gd name="connsiteY1" fmla="*/ 7475 h 353441"/>
              <a:gd name="connsiteX2" fmla="*/ 26334 w 1303302"/>
              <a:gd name="connsiteY2" fmla="*/ 0 h 353441"/>
              <a:gd name="connsiteX3" fmla="*/ 26334 w 1303302"/>
              <a:gd name="connsiteY3" fmla="*/ 327107 h 353441"/>
              <a:gd name="connsiteX4" fmla="*/ 1231814 w 1303302"/>
              <a:gd name="connsiteY4" fmla="*/ 327107 h 353441"/>
              <a:gd name="connsiteX5" fmla="*/ 1231814 w 1303302"/>
              <a:gd name="connsiteY5" fmla="*/ 103916 h 353441"/>
              <a:gd name="connsiteX6" fmla="*/ 1237465 w 1303302"/>
              <a:gd name="connsiteY6" fmla="*/ 103916 h 353441"/>
              <a:gd name="connsiteX7" fmla="*/ 1237465 w 1303302"/>
              <a:gd name="connsiteY7" fmla="*/ 100806 h 353441"/>
              <a:gd name="connsiteX8" fmla="*/ 1303302 w 1303302"/>
              <a:gd name="connsiteY8" fmla="*/ 100806 h 353441"/>
              <a:gd name="connsiteX9" fmla="*/ 1303302 w 1303302"/>
              <a:gd name="connsiteY9" fmla="*/ 127140 h 353441"/>
              <a:gd name="connsiteX10" fmla="*/ 1258148 w 1303302"/>
              <a:gd name="connsiteY10" fmla="*/ 127140 h 353441"/>
              <a:gd name="connsiteX11" fmla="*/ 1258148 w 1303302"/>
              <a:gd name="connsiteY11" fmla="*/ 327107 h 353441"/>
              <a:gd name="connsiteX12" fmla="*/ 1258655 w 1303302"/>
              <a:gd name="connsiteY12" fmla="*/ 327107 h 353441"/>
              <a:gd name="connsiteX13" fmla="*/ 1258655 w 1303302"/>
              <a:gd name="connsiteY13" fmla="*/ 353441 h 353441"/>
              <a:gd name="connsiteX14" fmla="*/ 15071 w 1303302"/>
              <a:gd name="connsiteY14" fmla="*/ 353441 h 353441"/>
              <a:gd name="connsiteX15" fmla="*/ 15071 w 1303302"/>
              <a:gd name="connsiteY15" fmla="*/ 351130 h 353441"/>
              <a:gd name="connsiteX16" fmla="*/ 0 w 1303302"/>
              <a:gd name="connsiteY16" fmla="*/ 351130 h 353441"/>
              <a:gd name="connsiteX0" fmla="*/ 0 w 1303302"/>
              <a:gd name="connsiteY0" fmla="*/ 343655 h 345966"/>
              <a:gd name="connsiteX1" fmla="*/ 1 w 1303302"/>
              <a:gd name="connsiteY1" fmla="*/ 0 h 345966"/>
              <a:gd name="connsiteX2" fmla="*/ 28828 w 1303302"/>
              <a:gd name="connsiteY2" fmla="*/ 9966 h 345966"/>
              <a:gd name="connsiteX3" fmla="*/ 26334 w 1303302"/>
              <a:gd name="connsiteY3" fmla="*/ 319632 h 345966"/>
              <a:gd name="connsiteX4" fmla="*/ 1231814 w 1303302"/>
              <a:gd name="connsiteY4" fmla="*/ 319632 h 345966"/>
              <a:gd name="connsiteX5" fmla="*/ 1231814 w 1303302"/>
              <a:gd name="connsiteY5" fmla="*/ 96441 h 345966"/>
              <a:gd name="connsiteX6" fmla="*/ 1237465 w 1303302"/>
              <a:gd name="connsiteY6" fmla="*/ 96441 h 345966"/>
              <a:gd name="connsiteX7" fmla="*/ 1237465 w 1303302"/>
              <a:gd name="connsiteY7" fmla="*/ 93331 h 345966"/>
              <a:gd name="connsiteX8" fmla="*/ 1303302 w 1303302"/>
              <a:gd name="connsiteY8" fmla="*/ 93331 h 345966"/>
              <a:gd name="connsiteX9" fmla="*/ 1303302 w 1303302"/>
              <a:gd name="connsiteY9" fmla="*/ 119665 h 345966"/>
              <a:gd name="connsiteX10" fmla="*/ 1258148 w 1303302"/>
              <a:gd name="connsiteY10" fmla="*/ 119665 h 345966"/>
              <a:gd name="connsiteX11" fmla="*/ 1258148 w 1303302"/>
              <a:gd name="connsiteY11" fmla="*/ 319632 h 345966"/>
              <a:gd name="connsiteX12" fmla="*/ 1258655 w 1303302"/>
              <a:gd name="connsiteY12" fmla="*/ 319632 h 345966"/>
              <a:gd name="connsiteX13" fmla="*/ 1258655 w 1303302"/>
              <a:gd name="connsiteY13" fmla="*/ 345966 h 345966"/>
              <a:gd name="connsiteX14" fmla="*/ 15071 w 1303302"/>
              <a:gd name="connsiteY14" fmla="*/ 345966 h 345966"/>
              <a:gd name="connsiteX15" fmla="*/ 15071 w 1303302"/>
              <a:gd name="connsiteY15" fmla="*/ 343655 h 345966"/>
              <a:gd name="connsiteX16" fmla="*/ 0 w 1303302"/>
              <a:gd name="connsiteY16" fmla="*/ 343655 h 345966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15071 w 1303302"/>
              <a:gd name="connsiteY15" fmla="*/ 336181 h 338492"/>
              <a:gd name="connsiteX16" fmla="*/ 0 w 1303302"/>
              <a:gd name="connsiteY16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15071 w 1303302"/>
              <a:gd name="connsiteY14" fmla="*/ 338492 h 338492"/>
              <a:gd name="connsiteX15" fmla="*/ 0 w 1303302"/>
              <a:gd name="connsiteY15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12158 h 338492"/>
              <a:gd name="connsiteX13" fmla="*/ 1258655 w 1303302"/>
              <a:gd name="connsiteY13" fmla="*/ 338492 h 338492"/>
              <a:gd name="connsiteX14" fmla="*/ 0 w 1303302"/>
              <a:gd name="connsiteY14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148 w 1303302"/>
              <a:gd name="connsiteY11" fmla="*/ 312158 h 338492"/>
              <a:gd name="connsiteX12" fmla="*/ 1258655 w 1303302"/>
              <a:gd name="connsiteY12" fmla="*/ 338492 h 338492"/>
              <a:gd name="connsiteX13" fmla="*/ 0 w 1303302"/>
              <a:gd name="connsiteY13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237465 w 1303302"/>
              <a:gd name="connsiteY7" fmla="*/ 85857 h 338492"/>
              <a:gd name="connsiteX8" fmla="*/ 1303302 w 1303302"/>
              <a:gd name="connsiteY8" fmla="*/ 85857 h 338492"/>
              <a:gd name="connsiteX9" fmla="*/ 1303302 w 1303302"/>
              <a:gd name="connsiteY9" fmla="*/ 112191 h 338492"/>
              <a:gd name="connsiteX10" fmla="*/ 1258148 w 1303302"/>
              <a:gd name="connsiteY10" fmla="*/ 112191 h 338492"/>
              <a:gd name="connsiteX11" fmla="*/ 1258655 w 1303302"/>
              <a:gd name="connsiteY11" fmla="*/ 338492 h 338492"/>
              <a:gd name="connsiteX12" fmla="*/ 0 w 1303302"/>
              <a:gd name="connsiteY12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237465 w 1303302"/>
              <a:gd name="connsiteY6" fmla="*/ 88967 h 338492"/>
              <a:gd name="connsiteX7" fmla="*/ 1303302 w 1303302"/>
              <a:gd name="connsiteY7" fmla="*/ 85857 h 338492"/>
              <a:gd name="connsiteX8" fmla="*/ 1303302 w 1303302"/>
              <a:gd name="connsiteY8" fmla="*/ 112191 h 338492"/>
              <a:gd name="connsiteX9" fmla="*/ 1258148 w 1303302"/>
              <a:gd name="connsiteY9" fmla="*/ 112191 h 338492"/>
              <a:gd name="connsiteX10" fmla="*/ 1258655 w 1303302"/>
              <a:gd name="connsiteY10" fmla="*/ 338492 h 338492"/>
              <a:gd name="connsiteX11" fmla="*/ 0 w 1303302"/>
              <a:gd name="connsiteY11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31814 w 1303302"/>
              <a:gd name="connsiteY5" fmla="*/ 88967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  <a:gd name="connsiteX0" fmla="*/ 0 w 1303302"/>
              <a:gd name="connsiteY0" fmla="*/ 336181 h 338492"/>
              <a:gd name="connsiteX1" fmla="*/ 1 w 1303302"/>
              <a:gd name="connsiteY1" fmla="*/ 0 h 338492"/>
              <a:gd name="connsiteX2" fmla="*/ 28828 w 1303302"/>
              <a:gd name="connsiteY2" fmla="*/ 2492 h 338492"/>
              <a:gd name="connsiteX3" fmla="*/ 26334 w 1303302"/>
              <a:gd name="connsiteY3" fmla="*/ 312158 h 338492"/>
              <a:gd name="connsiteX4" fmla="*/ 1231814 w 1303302"/>
              <a:gd name="connsiteY4" fmla="*/ 312158 h 338492"/>
              <a:gd name="connsiteX5" fmla="*/ 1229909 w 1303302"/>
              <a:gd name="connsiteY5" fmla="*/ 79442 h 338492"/>
              <a:gd name="connsiteX6" fmla="*/ 1303302 w 1303302"/>
              <a:gd name="connsiteY6" fmla="*/ 85857 h 338492"/>
              <a:gd name="connsiteX7" fmla="*/ 1303302 w 1303302"/>
              <a:gd name="connsiteY7" fmla="*/ 112191 h 338492"/>
              <a:gd name="connsiteX8" fmla="*/ 1258148 w 1303302"/>
              <a:gd name="connsiteY8" fmla="*/ 112191 h 338492"/>
              <a:gd name="connsiteX9" fmla="*/ 1258655 w 1303302"/>
              <a:gd name="connsiteY9" fmla="*/ 338492 h 338492"/>
              <a:gd name="connsiteX10" fmla="*/ 0 w 1303302"/>
              <a:gd name="connsiteY10" fmla="*/ 336181 h 33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3302" h="338492">
                <a:moveTo>
                  <a:pt x="0" y="336181"/>
                </a:moveTo>
                <a:cubicBezTo>
                  <a:pt x="0" y="221629"/>
                  <a:pt x="1" y="114552"/>
                  <a:pt x="1" y="0"/>
                </a:cubicBezTo>
                <a:lnTo>
                  <a:pt x="28828" y="2492"/>
                </a:lnTo>
                <a:cubicBezTo>
                  <a:pt x="27997" y="105714"/>
                  <a:pt x="27165" y="208936"/>
                  <a:pt x="26334" y="312158"/>
                </a:cubicBezTo>
                <a:lnTo>
                  <a:pt x="1231814" y="312158"/>
                </a:lnTo>
                <a:lnTo>
                  <a:pt x="1229909" y="79442"/>
                </a:lnTo>
                <a:lnTo>
                  <a:pt x="1303302" y="85857"/>
                </a:lnTo>
                <a:lnTo>
                  <a:pt x="1303302" y="112191"/>
                </a:lnTo>
                <a:lnTo>
                  <a:pt x="1258148" y="112191"/>
                </a:lnTo>
                <a:lnTo>
                  <a:pt x="1258655" y="338492"/>
                </a:lnTo>
                <a:lnTo>
                  <a:pt x="0" y="33618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2" name="Red at meter base"/>
          <p:cNvSpPr/>
          <p:nvPr/>
        </p:nvSpPr>
        <p:spPr>
          <a:xfrm>
            <a:off x="684043" y="1584921"/>
            <a:ext cx="3921276" cy="4407604"/>
          </a:xfrm>
          <a:custGeom>
            <a:avLst/>
            <a:gdLst>
              <a:gd name="connsiteX0" fmla="*/ 3871898 w 3921276"/>
              <a:gd name="connsiteY0" fmla="*/ 0 h 4407604"/>
              <a:gd name="connsiteX1" fmla="*/ 3921276 w 3921276"/>
              <a:gd name="connsiteY1" fmla="*/ 49378 h 4407604"/>
              <a:gd name="connsiteX2" fmla="*/ 3906814 w 3921276"/>
              <a:gd name="connsiteY2" fmla="*/ 84294 h 4407604"/>
              <a:gd name="connsiteX3" fmla="*/ 3891711 w 3921276"/>
              <a:gd name="connsiteY3" fmla="*/ 90550 h 4407604"/>
              <a:gd name="connsiteX4" fmla="*/ 3891711 w 3921276"/>
              <a:gd name="connsiteY4" fmla="*/ 540116 h 4407604"/>
              <a:gd name="connsiteX5" fmla="*/ 3890799 w 3921276"/>
              <a:gd name="connsiteY5" fmla="*/ 540116 h 4407604"/>
              <a:gd name="connsiteX6" fmla="*/ 3890799 w 3921276"/>
              <a:gd name="connsiteY6" fmla="*/ 562347 h 4407604"/>
              <a:gd name="connsiteX7" fmla="*/ 1822149 w 3921276"/>
              <a:gd name="connsiteY7" fmla="*/ 562347 h 4407604"/>
              <a:gd name="connsiteX8" fmla="*/ 1817284 w 3921276"/>
              <a:gd name="connsiteY8" fmla="*/ 4407604 h 4407604"/>
              <a:gd name="connsiteX9" fmla="*/ 589 w 3921276"/>
              <a:gd name="connsiteY9" fmla="*/ 4407604 h 4407604"/>
              <a:gd name="connsiteX10" fmla="*/ 880 w 3921276"/>
              <a:gd name="connsiteY10" fmla="*/ 4316499 h 4407604"/>
              <a:gd name="connsiteX11" fmla="*/ 27852 w 3921276"/>
              <a:gd name="connsiteY11" fmla="*/ 4316499 h 4407604"/>
              <a:gd name="connsiteX12" fmla="*/ 27852 w 3921276"/>
              <a:gd name="connsiteY12" fmla="*/ 4381270 h 4407604"/>
              <a:gd name="connsiteX13" fmla="*/ 1788010 w 3921276"/>
              <a:gd name="connsiteY13" fmla="*/ 4378548 h 4407604"/>
              <a:gd name="connsiteX14" fmla="*/ 1789391 w 3921276"/>
              <a:gd name="connsiteY14" fmla="*/ 795718 h 4407604"/>
              <a:gd name="connsiteX15" fmla="*/ 1789057 w 3921276"/>
              <a:gd name="connsiteY15" fmla="*/ 562347 h 4407604"/>
              <a:gd name="connsiteX16" fmla="*/ 1787679 w 3921276"/>
              <a:gd name="connsiteY16" fmla="*/ 562347 h 4407604"/>
              <a:gd name="connsiteX17" fmla="*/ 1787679 w 3921276"/>
              <a:gd name="connsiteY17" fmla="*/ 529430 h 4407604"/>
              <a:gd name="connsiteX18" fmla="*/ 1789010 w 3921276"/>
              <a:gd name="connsiteY18" fmla="*/ 529430 h 4407604"/>
              <a:gd name="connsiteX19" fmla="*/ 1789006 w 3921276"/>
              <a:gd name="connsiteY19" fmla="*/ 526680 h 4407604"/>
              <a:gd name="connsiteX20" fmla="*/ 1798865 w 3921276"/>
              <a:gd name="connsiteY20" fmla="*/ 529430 h 4407604"/>
              <a:gd name="connsiteX21" fmla="*/ 3858793 w 3921276"/>
              <a:gd name="connsiteY21" fmla="*/ 529430 h 4407604"/>
              <a:gd name="connsiteX22" fmla="*/ 3858793 w 3921276"/>
              <a:gd name="connsiteY22" fmla="*/ 93328 h 4407604"/>
              <a:gd name="connsiteX23" fmla="*/ 3836983 w 3921276"/>
              <a:gd name="connsiteY23" fmla="*/ 84294 h 4407604"/>
              <a:gd name="connsiteX24" fmla="*/ 3822520 w 3921276"/>
              <a:gd name="connsiteY24" fmla="*/ 49378 h 4407604"/>
              <a:gd name="connsiteX25" fmla="*/ 3871898 w 3921276"/>
              <a:gd name="connsiteY25" fmla="*/ 0 h 4407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21276" h="4407604">
                <a:moveTo>
                  <a:pt x="3871898" y="0"/>
                </a:moveTo>
                <a:cubicBezTo>
                  <a:pt x="3899169" y="0"/>
                  <a:pt x="3921276" y="22107"/>
                  <a:pt x="3921276" y="49378"/>
                </a:cubicBezTo>
                <a:cubicBezTo>
                  <a:pt x="3921276" y="63014"/>
                  <a:pt x="3915750" y="75358"/>
                  <a:pt x="3906814" y="84294"/>
                </a:cubicBezTo>
                <a:lnTo>
                  <a:pt x="3891711" y="90550"/>
                </a:lnTo>
                <a:lnTo>
                  <a:pt x="3891711" y="540116"/>
                </a:lnTo>
                <a:lnTo>
                  <a:pt x="3890799" y="540116"/>
                </a:lnTo>
                <a:lnTo>
                  <a:pt x="3890799" y="562347"/>
                </a:lnTo>
                <a:lnTo>
                  <a:pt x="1822149" y="562347"/>
                </a:lnTo>
                <a:lnTo>
                  <a:pt x="1817284" y="4407604"/>
                </a:lnTo>
                <a:lnTo>
                  <a:pt x="589" y="4407604"/>
                </a:lnTo>
                <a:cubicBezTo>
                  <a:pt x="35" y="4377236"/>
                  <a:pt x="-517" y="4375445"/>
                  <a:pt x="880" y="4316499"/>
                </a:cubicBezTo>
                <a:lnTo>
                  <a:pt x="27852" y="4316499"/>
                </a:lnTo>
                <a:lnTo>
                  <a:pt x="27852" y="4381270"/>
                </a:lnTo>
                <a:lnTo>
                  <a:pt x="1788010" y="4378548"/>
                </a:lnTo>
                <a:cubicBezTo>
                  <a:pt x="1785600" y="3002370"/>
                  <a:pt x="1790844" y="2111263"/>
                  <a:pt x="1789391" y="795718"/>
                </a:cubicBezTo>
                <a:lnTo>
                  <a:pt x="1789057" y="562347"/>
                </a:lnTo>
                <a:lnTo>
                  <a:pt x="1787679" y="562347"/>
                </a:lnTo>
                <a:lnTo>
                  <a:pt x="1787679" y="529430"/>
                </a:lnTo>
                <a:lnTo>
                  <a:pt x="1789010" y="529430"/>
                </a:lnTo>
                <a:lnTo>
                  <a:pt x="1789006" y="526680"/>
                </a:lnTo>
                <a:lnTo>
                  <a:pt x="1798865" y="529430"/>
                </a:lnTo>
                <a:lnTo>
                  <a:pt x="3858793" y="529430"/>
                </a:lnTo>
                <a:lnTo>
                  <a:pt x="3858793" y="93328"/>
                </a:lnTo>
                <a:lnTo>
                  <a:pt x="3836983" y="84294"/>
                </a:lnTo>
                <a:cubicBezTo>
                  <a:pt x="3828047" y="75358"/>
                  <a:pt x="3822520" y="63014"/>
                  <a:pt x="3822520" y="49378"/>
                </a:cubicBezTo>
                <a:cubicBezTo>
                  <a:pt x="3822520" y="22107"/>
                  <a:pt x="3844627" y="0"/>
                  <a:pt x="3871898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0" name="White in meter base"/>
          <p:cNvSpPr/>
          <p:nvPr/>
        </p:nvSpPr>
        <p:spPr>
          <a:xfrm rot="16200000" flipH="1">
            <a:off x="308255" y="4433417"/>
            <a:ext cx="1209598" cy="476134"/>
          </a:xfrm>
          <a:custGeom>
            <a:avLst/>
            <a:gdLst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36576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36576 w 1509621"/>
              <a:gd name="connsiteY14" fmla="*/ 1499 h 595167"/>
              <a:gd name="connsiteX15" fmla="*/ 0 w 1509621"/>
              <a:gd name="connsiteY15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1128528 w 1509621"/>
              <a:gd name="connsiteY13" fmla="*/ 1499 h 595167"/>
              <a:gd name="connsiteX14" fmla="*/ 0 w 1509621"/>
              <a:gd name="connsiteY14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1128528 w 1509621"/>
              <a:gd name="connsiteY12" fmla="*/ 807 h 595167"/>
              <a:gd name="connsiteX13" fmla="*/ 0 w 1509621"/>
              <a:gd name="connsiteY13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165104 w 1509621"/>
              <a:gd name="connsiteY7" fmla="*/ 594345 h 595167"/>
              <a:gd name="connsiteX8" fmla="*/ 1509621 w 1509621"/>
              <a:gd name="connsiteY8" fmla="*/ 594345 h 595167"/>
              <a:gd name="connsiteX9" fmla="*/ 1509621 w 1509621"/>
              <a:gd name="connsiteY9" fmla="*/ 557769 h 595167"/>
              <a:gd name="connsiteX10" fmla="*/ 1165104 w 1509621"/>
              <a:gd name="connsiteY10" fmla="*/ 557769 h 595167"/>
              <a:gd name="connsiteX11" fmla="*/ 1165104 w 1509621"/>
              <a:gd name="connsiteY11" fmla="*/ 807 h 595167"/>
              <a:gd name="connsiteX12" fmla="*/ 0 w 1509621"/>
              <a:gd name="connsiteY12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165104 w 1509621"/>
              <a:gd name="connsiteY6" fmla="*/ 595167 h 595167"/>
              <a:gd name="connsiteX7" fmla="*/ 1509621 w 1509621"/>
              <a:gd name="connsiteY7" fmla="*/ 594345 h 595167"/>
              <a:gd name="connsiteX8" fmla="*/ 1509621 w 1509621"/>
              <a:gd name="connsiteY8" fmla="*/ 557769 h 595167"/>
              <a:gd name="connsiteX9" fmla="*/ 1165104 w 1509621"/>
              <a:gd name="connsiteY9" fmla="*/ 557769 h 595167"/>
              <a:gd name="connsiteX10" fmla="*/ 1165104 w 1509621"/>
              <a:gd name="connsiteY10" fmla="*/ 807 h 595167"/>
              <a:gd name="connsiteX11" fmla="*/ 0 w 1509621"/>
              <a:gd name="connsiteY11" fmla="*/ 0 h 595167"/>
              <a:gd name="connsiteX0" fmla="*/ 0 w 1509621"/>
              <a:gd name="connsiteY0" fmla="*/ 0 h 595167"/>
              <a:gd name="connsiteX1" fmla="*/ 0 w 1509621"/>
              <a:gd name="connsiteY1" fmla="*/ 182880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36576 w 1509621"/>
              <a:gd name="connsiteY2" fmla="*/ 182880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0 w 1509621"/>
              <a:gd name="connsiteY0" fmla="*/ 0 h 595167"/>
              <a:gd name="connsiteX1" fmla="*/ 3 w 1509621"/>
              <a:gd name="connsiteY1" fmla="*/ 129933 h 595167"/>
              <a:gd name="connsiteX2" fmla="*/ 45923 w 1509621"/>
              <a:gd name="connsiteY2" fmla="*/ 136162 h 595167"/>
              <a:gd name="connsiteX3" fmla="*/ 36576 w 1509621"/>
              <a:gd name="connsiteY3" fmla="*/ 38075 h 595167"/>
              <a:gd name="connsiteX4" fmla="*/ 1128528 w 1509621"/>
              <a:gd name="connsiteY4" fmla="*/ 38075 h 595167"/>
              <a:gd name="connsiteX5" fmla="*/ 1128528 w 1509621"/>
              <a:gd name="connsiteY5" fmla="*/ 595167 h 595167"/>
              <a:gd name="connsiteX6" fmla="*/ 1509621 w 1509621"/>
              <a:gd name="connsiteY6" fmla="*/ 594345 h 595167"/>
              <a:gd name="connsiteX7" fmla="*/ 1509621 w 1509621"/>
              <a:gd name="connsiteY7" fmla="*/ 557769 h 595167"/>
              <a:gd name="connsiteX8" fmla="*/ 1165104 w 1509621"/>
              <a:gd name="connsiteY8" fmla="*/ 557769 h 595167"/>
              <a:gd name="connsiteX9" fmla="*/ 1165104 w 1509621"/>
              <a:gd name="connsiteY9" fmla="*/ 807 h 595167"/>
              <a:gd name="connsiteX10" fmla="*/ 0 w 1509621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8299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44219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3781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38544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3536 w 1511997"/>
              <a:gd name="connsiteY2" fmla="*/ 136162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  <a:gd name="connsiteX0" fmla="*/ 2376 w 1511997"/>
              <a:gd name="connsiteY0" fmla="*/ 0 h 595167"/>
              <a:gd name="connsiteX1" fmla="*/ 0 w 1511997"/>
              <a:gd name="connsiteY1" fmla="*/ 139456 h 595167"/>
              <a:gd name="connsiteX2" fmla="*/ 41155 w 1511997"/>
              <a:gd name="connsiteY2" fmla="*/ 148069 h 595167"/>
              <a:gd name="connsiteX3" fmla="*/ 38952 w 1511997"/>
              <a:gd name="connsiteY3" fmla="*/ 38075 h 595167"/>
              <a:gd name="connsiteX4" fmla="*/ 1130904 w 1511997"/>
              <a:gd name="connsiteY4" fmla="*/ 38075 h 595167"/>
              <a:gd name="connsiteX5" fmla="*/ 1130904 w 1511997"/>
              <a:gd name="connsiteY5" fmla="*/ 595167 h 595167"/>
              <a:gd name="connsiteX6" fmla="*/ 1511997 w 1511997"/>
              <a:gd name="connsiteY6" fmla="*/ 594345 h 595167"/>
              <a:gd name="connsiteX7" fmla="*/ 1511997 w 1511997"/>
              <a:gd name="connsiteY7" fmla="*/ 557769 h 595167"/>
              <a:gd name="connsiteX8" fmla="*/ 1167480 w 1511997"/>
              <a:gd name="connsiteY8" fmla="*/ 557769 h 595167"/>
              <a:gd name="connsiteX9" fmla="*/ 1167480 w 1511997"/>
              <a:gd name="connsiteY9" fmla="*/ 807 h 595167"/>
              <a:gd name="connsiteX10" fmla="*/ 2376 w 1511997"/>
              <a:gd name="connsiteY10" fmla="*/ 0 h 595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11997" h="595167">
                <a:moveTo>
                  <a:pt x="2376" y="0"/>
                </a:moveTo>
                <a:lnTo>
                  <a:pt x="0" y="139456"/>
                </a:lnTo>
                <a:lnTo>
                  <a:pt x="41155" y="148069"/>
                </a:lnTo>
                <a:cubicBezTo>
                  <a:pt x="40421" y="114579"/>
                  <a:pt x="39686" y="71565"/>
                  <a:pt x="38952" y="38075"/>
                </a:cubicBezTo>
                <a:lnTo>
                  <a:pt x="1130904" y="38075"/>
                </a:lnTo>
                <a:lnTo>
                  <a:pt x="1130904" y="595167"/>
                </a:lnTo>
                <a:lnTo>
                  <a:pt x="1511997" y="594345"/>
                </a:lnTo>
                <a:lnTo>
                  <a:pt x="1511997" y="557769"/>
                </a:lnTo>
                <a:lnTo>
                  <a:pt x="1167480" y="557769"/>
                </a:lnTo>
                <a:lnTo>
                  <a:pt x="1167480" y="807"/>
                </a:lnTo>
                <a:lnTo>
                  <a:pt x="2376" y="0"/>
                </a:lnTo>
                <a:close/>
              </a:path>
            </a:pathLst>
          </a:custGeom>
          <a:solidFill>
            <a:schemeClr val="bg1"/>
          </a:solidFill>
          <a:ln w="3175">
            <a:solidFill>
              <a:srgbClr val="9428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74" name="White at meter base"/>
          <p:cNvGrpSpPr/>
          <p:nvPr/>
        </p:nvGrpSpPr>
        <p:grpSpPr>
          <a:xfrm>
            <a:off x="1131016" y="2691122"/>
            <a:ext cx="3407646" cy="3630984"/>
            <a:chOff x="1131016" y="2691122"/>
            <a:chExt cx="3407646" cy="3630984"/>
          </a:xfrm>
        </p:grpSpPr>
        <p:sp>
          <p:nvSpPr>
            <p:cNvPr id="1001" name="Freeform 1000"/>
            <p:cNvSpPr/>
            <p:nvPr/>
          </p:nvSpPr>
          <p:spPr>
            <a:xfrm rot="10800000" flipH="1">
              <a:off x="1131016" y="2721656"/>
              <a:ext cx="3375548" cy="3600450"/>
            </a:xfrm>
            <a:custGeom>
              <a:avLst/>
              <a:gdLst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27616 w 2060533"/>
                <a:gd name="connsiteY12" fmla="*/ 32918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2027615 w 2060533"/>
                <a:gd name="connsiteY5" fmla="*/ 0 h 3840480"/>
                <a:gd name="connsiteX6" fmla="*/ 32917 w 2060533"/>
                <a:gd name="connsiteY6" fmla="*/ 0 h 3840480"/>
                <a:gd name="connsiteX7" fmla="*/ 29508 w 2060533"/>
                <a:gd name="connsiteY7" fmla="*/ 0 h 3840480"/>
                <a:gd name="connsiteX8" fmla="*/ 0 w 2060533"/>
                <a:gd name="connsiteY8" fmla="*/ 0 h 3840480"/>
                <a:gd name="connsiteX9" fmla="*/ 0 w 2060533"/>
                <a:gd name="connsiteY9" fmla="*/ 420624 h 3840480"/>
                <a:gd name="connsiteX10" fmla="*/ 32917 w 2060533"/>
                <a:gd name="connsiteY10" fmla="*/ 420624 h 3840480"/>
                <a:gd name="connsiteX11" fmla="*/ 32917 w 2060533"/>
                <a:gd name="connsiteY11" fmla="*/ 32918 h 3840480"/>
                <a:gd name="connsiteX12" fmla="*/ 2039345 w 2060533"/>
                <a:gd name="connsiteY12" fmla="*/ 35639 h 3840480"/>
                <a:gd name="connsiteX13" fmla="*/ 2027616 w 2060533"/>
                <a:gd name="connsiteY13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41188 w 2060533"/>
                <a:gd name="connsiteY3" fmla="*/ 0 h 3840480"/>
                <a:gd name="connsiteX4" fmla="*/ 2027616 w 2060533"/>
                <a:gd name="connsiteY4" fmla="*/ 0 h 3840480"/>
                <a:gd name="connsiteX5" fmla="*/ 32917 w 2060533"/>
                <a:gd name="connsiteY5" fmla="*/ 0 h 3840480"/>
                <a:gd name="connsiteX6" fmla="*/ 29508 w 2060533"/>
                <a:gd name="connsiteY6" fmla="*/ 0 h 3840480"/>
                <a:gd name="connsiteX7" fmla="*/ 0 w 2060533"/>
                <a:gd name="connsiteY7" fmla="*/ 0 h 3840480"/>
                <a:gd name="connsiteX8" fmla="*/ 0 w 2060533"/>
                <a:gd name="connsiteY8" fmla="*/ 420624 h 3840480"/>
                <a:gd name="connsiteX9" fmla="*/ 32917 w 2060533"/>
                <a:gd name="connsiteY9" fmla="*/ 420624 h 3840480"/>
                <a:gd name="connsiteX10" fmla="*/ 32917 w 2060533"/>
                <a:gd name="connsiteY10" fmla="*/ 32918 h 3840480"/>
                <a:gd name="connsiteX11" fmla="*/ 2039345 w 2060533"/>
                <a:gd name="connsiteY11" fmla="*/ 35639 h 3840480"/>
                <a:gd name="connsiteX12" fmla="*/ 2027616 w 2060533"/>
                <a:gd name="connsiteY12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2027616 w 2060533"/>
                <a:gd name="connsiteY3" fmla="*/ 0 h 3840480"/>
                <a:gd name="connsiteX4" fmla="*/ 32917 w 2060533"/>
                <a:gd name="connsiteY4" fmla="*/ 0 h 3840480"/>
                <a:gd name="connsiteX5" fmla="*/ 29508 w 2060533"/>
                <a:gd name="connsiteY5" fmla="*/ 0 h 3840480"/>
                <a:gd name="connsiteX6" fmla="*/ 0 w 2060533"/>
                <a:gd name="connsiteY6" fmla="*/ 0 h 3840480"/>
                <a:gd name="connsiteX7" fmla="*/ 0 w 2060533"/>
                <a:gd name="connsiteY7" fmla="*/ 420624 h 3840480"/>
                <a:gd name="connsiteX8" fmla="*/ 32917 w 2060533"/>
                <a:gd name="connsiteY8" fmla="*/ 420624 h 3840480"/>
                <a:gd name="connsiteX9" fmla="*/ 32917 w 2060533"/>
                <a:gd name="connsiteY9" fmla="*/ 32918 h 3840480"/>
                <a:gd name="connsiteX10" fmla="*/ 2039345 w 2060533"/>
                <a:gd name="connsiteY10" fmla="*/ 35639 h 3840480"/>
                <a:gd name="connsiteX11" fmla="*/ 2027616 w 2060533"/>
                <a:gd name="connsiteY11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29508 w 2060533"/>
                <a:gd name="connsiteY4" fmla="*/ 0 h 3840480"/>
                <a:gd name="connsiteX5" fmla="*/ 0 w 2060533"/>
                <a:gd name="connsiteY5" fmla="*/ 0 h 3840480"/>
                <a:gd name="connsiteX6" fmla="*/ 0 w 2060533"/>
                <a:gd name="connsiteY6" fmla="*/ 420624 h 3840480"/>
                <a:gd name="connsiteX7" fmla="*/ 32917 w 2060533"/>
                <a:gd name="connsiteY7" fmla="*/ 420624 h 3840480"/>
                <a:gd name="connsiteX8" fmla="*/ 32917 w 2060533"/>
                <a:gd name="connsiteY8" fmla="*/ 32918 h 3840480"/>
                <a:gd name="connsiteX9" fmla="*/ 2039345 w 2060533"/>
                <a:gd name="connsiteY9" fmla="*/ 35639 h 3840480"/>
                <a:gd name="connsiteX10" fmla="*/ 2027616 w 2060533"/>
                <a:gd name="connsiteY10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32917 w 2060533"/>
                <a:gd name="connsiteY3" fmla="*/ 0 h 3840480"/>
                <a:gd name="connsiteX4" fmla="*/ 0 w 2060533"/>
                <a:gd name="connsiteY4" fmla="*/ 0 h 3840480"/>
                <a:gd name="connsiteX5" fmla="*/ 0 w 2060533"/>
                <a:gd name="connsiteY5" fmla="*/ 420624 h 3840480"/>
                <a:gd name="connsiteX6" fmla="*/ 32917 w 2060533"/>
                <a:gd name="connsiteY6" fmla="*/ 420624 h 3840480"/>
                <a:gd name="connsiteX7" fmla="*/ 32917 w 2060533"/>
                <a:gd name="connsiteY7" fmla="*/ 32918 h 3840480"/>
                <a:gd name="connsiteX8" fmla="*/ 2039345 w 2060533"/>
                <a:gd name="connsiteY8" fmla="*/ 35639 h 3840480"/>
                <a:gd name="connsiteX9" fmla="*/ 2027616 w 2060533"/>
                <a:gd name="connsiteY9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32917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32917 w 2060533"/>
                <a:gd name="connsiteY6" fmla="*/ 32918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27616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27616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84048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35435 w 2060533"/>
                <a:gd name="connsiteY0" fmla="*/ 3840480 h 3840480"/>
                <a:gd name="connsiteX1" fmla="*/ 2060533 w 2060533"/>
                <a:gd name="connsiteY1" fmla="*/ 3592830 h 3840480"/>
                <a:gd name="connsiteX2" fmla="*/ 2060533 w 2060533"/>
                <a:gd name="connsiteY2" fmla="*/ 0 h 3840480"/>
                <a:gd name="connsiteX3" fmla="*/ 0 w 2060533"/>
                <a:gd name="connsiteY3" fmla="*/ 0 h 3840480"/>
                <a:gd name="connsiteX4" fmla="*/ 0 w 2060533"/>
                <a:gd name="connsiteY4" fmla="*/ 420624 h 3840480"/>
                <a:gd name="connsiteX5" fmla="*/ 21188 w 2060533"/>
                <a:gd name="connsiteY5" fmla="*/ 420624 h 3840480"/>
                <a:gd name="connsiteX6" fmla="*/ 23143 w 2060533"/>
                <a:gd name="connsiteY6" fmla="*/ 27475 h 3840480"/>
                <a:gd name="connsiteX7" fmla="*/ 2039345 w 2060533"/>
                <a:gd name="connsiteY7" fmla="*/ 35639 h 3840480"/>
                <a:gd name="connsiteX8" fmla="*/ 2035435 w 2060533"/>
                <a:gd name="connsiteY8" fmla="*/ 3840480 h 3840480"/>
                <a:gd name="connsiteX0" fmla="*/ 2028282 w 2060533"/>
                <a:gd name="connsiteY0" fmla="*/ 3600450 h 3600450"/>
                <a:gd name="connsiteX1" fmla="*/ 2060533 w 2060533"/>
                <a:gd name="connsiteY1" fmla="*/ 3592830 h 3600450"/>
                <a:gd name="connsiteX2" fmla="*/ 2060533 w 2060533"/>
                <a:gd name="connsiteY2" fmla="*/ 0 h 3600450"/>
                <a:gd name="connsiteX3" fmla="*/ 0 w 2060533"/>
                <a:gd name="connsiteY3" fmla="*/ 0 h 3600450"/>
                <a:gd name="connsiteX4" fmla="*/ 0 w 2060533"/>
                <a:gd name="connsiteY4" fmla="*/ 420624 h 3600450"/>
                <a:gd name="connsiteX5" fmla="*/ 21188 w 2060533"/>
                <a:gd name="connsiteY5" fmla="*/ 420624 h 3600450"/>
                <a:gd name="connsiteX6" fmla="*/ 23143 w 2060533"/>
                <a:gd name="connsiteY6" fmla="*/ 27475 h 3600450"/>
                <a:gd name="connsiteX7" fmla="*/ 2039345 w 2060533"/>
                <a:gd name="connsiteY7" fmla="*/ 35639 h 3600450"/>
                <a:gd name="connsiteX8" fmla="*/ 2028282 w 2060533"/>
                <a:gd name="connsiteY8" fmla="*/ 3600450 h 3600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0533" h="3600450">
                  <a:moveTo>
                    <a:pt x="2028282" y="3600450"/>
                  </a:moveTo>
                  <a:lnTo>
                    <a:pt x="2060533" y="3592830"/>
                  </a:lnTo>
                  <a:lnTo>
                    <a:pt x="2060533" y="0"/>
                  </a:lnTo>
                  <a:lnTo>
                    <a:pt x="0" y="0"/>
                  </a:lnTo>
                  <a:lnTo>
                    <a:pt x="0" y="420624"/>
                  </a:lnTo>
                  <a:lnTo>
                    <a:pt x="21188" y="420624"/>
                  </a:lnTo>
                  <a:cubicBezTo>
                    <a:pt x="21840" y="289574"/>
                    <a:pt x="22491" y="158525"/>
                    <a:pt x="23143" y="27475"/>
                  </a:cubicBezTo>
                  <a:lnTo>
                    <a:pt x="2039345" y="35639"/>
                  </a:lnTo>
                  <a:cubicBezTo>
                    <a:pt x="2039345" y="1304826"/>
                    <a:pt x="2028282" y="2331263"/>
                    <a:pt x="2028282" y="3600450"/>
                  </a:cubicBez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75" name="Oval 974"/>
            <p:cNvSpPr/>
            <p:nvPr/>
          </p:nvSpPr>
          <p:spPr>
            <a:xfrm>
              <a:off x="4439907" y="2691122"/>
              <a:ext cx="98755" cy="98755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N"/>
          <p:cNvGrpSpPr/>
          <p:nvPr/>
        </p:nvGrpSpPr>
        <p:grpSpPr>
          <a:xfrm>
            <a:off x="843144" y="791327"/>
            <a:ext cx="8366613" cy="4324661"/>
            <a:chOff x="843144" y="791327"/>
            <a:chExt cx="8366613" cy="4324661"/>
          </a:xfrm>
        </p:grpSpPr>
        <p:grpSp>
          <p:nvGrpSpPr>
            <p:cNvPr id="4" name="Group 3"/>
            <p:cNvGrpSpPr/>
            <p:nvPr/>
          </p:nvGrpSpPr>
          <p:grpSpPr>
            <a:xfrm>
              <a:off x="843144" y="965220"/>
              <a:ext cx="8366613" cy="4150768"/>
              <a:chOff x="843144" y="965220"/>
              <a:chExt cx="8366613" cy="4150768"/>
            </a:xfrm>
          </p:grpSpPr>
          <p:sp>
            <p:nvSpPr>
              <p:cNvPr id="1050" name="Rectangle 1049"/>
              <p:cNvSpPr/>
              <p:nvPr/>
            </p:nvSpPr>
            <p:spPr>
              <a:xfrm flipH="1">
                <a:off x="8302772" y="4192658"/>
                <a:ext cx="906985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N</a:t>
                </a:r>
                <a:endPara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769" name="Freeform 768"/>
              <p:cNvSpPr/>
              <p:nvPr/>
            </p:nvSpPr>
            <p:spPr>
              <a:xfrm rot="10800000" flipH="1">
                <a:off x="843144" y="965220"/>
                <a:ext cx="7544121" cy="3696946"/>
              </a:xfrm>
              <a:custGeom>
                <a:avLst/>
                <a:gdLst>
                  <a:gd name="connsiteX0" fmla="*/ 3526 w 7544121"/>
                  <a:gd name="connsiteY0" fmla="*/ 2814546 h 3696946"/>
                  <a:gd name="connsiteX1" fmla="*/ 45747 w 7544121"/>
                  <a:gd name="connsiteY1" fmla="*/ 2811308 h 3696946"/>
                  <a:gd name="connsiteX2" fmla="*/ 38443 w 7544121"/>
                  <a:gd name="connsiteY2" fmla="*/ 1408469 h 3696946"/>
                  <a:gd name="connsiteX3" fmla="*/ 38329 w 7544121"/>
                  <a:gd name="connsiteY3" fmla="*/ 1387018 h 3696946"/>
                  <a:gd name="connsiteX4" fmla="*/ 971785 w 7544121"/>
                  <a:gd name="connsiteY4" fmla="*/ 1387018 h 3696946"/>
                  <a:gd name="connsiteX5" fmla="*/ 996753 w 7544121"/>
                  <a:gd name="connsiteY5" fmla="*/ 1387018 h 3696946"/>
                  <a:gd name="connsiteX6" fmla="*/ 1967483 w 7544121"/>
                  <a:gd name="connsiteY6" fmla="*/ 1384406 h 3696946"/>
                  <a:gd name="connsiteX7" fmla="*/ 1969202 w 7544121"/>
                  <a:gd name="connsiteY7" fmla="*/ 1371600 h 3696946"/>
                  <a:gd name="connsiteX8" fmla="*/ 1980179 w 7544121"/>
                  <a:gd name="connsiteY8" fmla="*/ 1371600 h 3696946"/>
                  <a:gd name="connsiteX9" fmla="*/ 1980179 w 7544121"/>
                  <a:gd name="connsiteY9" fmla="*/ 697512 h 3696946"/>
                  <a:gd name="connsiteX10" fmla="*/ 1980179 w 7544121"/>
                  <a:gd name="connsiteY10" fmla="*/ 680092 h 3696946"/>
                  <a:gd name="connsiteX11" fmla="*/ 1980179 w 7544121"/>
                  <a:gd name="connsiteY11" fmla="*/ 36069 h 3696946"/>
                  <a:gd name="connsiteX12" fmla="*/ 7544121 w 7544121"/>
                  <a:gd name="connsiteY12" fmla="*/ 36069 h 3696946"/>
                  <a:gd name="connsiteX13" fmla="*/ 7544121 w 7544121"/>
                  <a:gd name="connsiteY13" fmla="*/ 3152 h 3696946"/>
                  <a:gd name="connsiteX14" fmla="*/ 1953215 w 7544121"/>
                  <a:gd name="connsiteY14" fmla="*/ 3152 h 3696946"/>
                  <a:gd name="connsiteX15" fmla="*/ 1947259 w 7544121"/>
                  <a:gd name="connsiteY15" fmla="*/ 0 h 3696946"/>
                  <a:gd name="connsiteX16" fmla="*/ 1947259 w 7544121"/>
                  <a:gd name="connsiteY16" fmla="*/ 3152 h 3696946"/>
                  <a:gd name="connsiteX17" fmla="*/ 1946841 w 7544121"/>
                  <a:gd name="connsiteY17" fmla="*/ 3152 h 3696946"/>
                  <a:gd name="connsiteX18" fmla="*/ 1946841 w 7544121"/>
                  <a:gd name="connsiteY18" fmla="*/ 36069 h 3696946"/>
                  <a:gd name="connsiteX19" fmla="*/ 1947261 w 7544121"/>
                  <a:gd name="connsiteY19" fmla="*/ 36069 h 3696946"/>
                  <a:gd name="connsiteX20" fmla="*/ 1947261 w 7544121"/>
                  <a:gd name="connsiteY20" fmla="*/ 680092 h 3696946"/>
                  <a:gd name="connsiteX21" fmla="*/ 1947260 w 7544121"/>
                  <a:gd name="connsiteY21" fmla="*/ 680092 h 3696946"/>
                  <a:gd name="connsiteX22" fmla="*/ 1947260 w 7544121"/>
                  <a:gd name="connsiteY22" fmla="*/ 697512 h 3696946"/>
                  <a:gd name="connsiteX23" fmla="*/ 1947261 w 7544121"/>
                  <a:gd name="connsiteY23" fmla="*/ 697512 h 3696946"/>
                  <a:gd name="connsiteX24" fmla="*/ 1947261 w 7544121"/>
                  <a:gd name="connsiteY24" fmla="*/ 1354099 h 3696946"/>
                  <a:gd name="connsiteX25" fmla="*/ 1946583 w 7544121"/>
                  <a:gd name="connsiteY25" fmla="*/ 1354099 h 3696946"/>
                  <a:gd name="connsiteX26" fmla="*/ 1946583 w 7544121"/>
                  <a:gd name="connsiteY26" fmla="*/ 1354101 h 3696946"/>
                  <a:gd name="connsiteX27" fmla="*/ 996753 w 7544121"/>
                  <a:gd name="connsiteY27" fmla="*/ 1354101 h 3696946"/>
                  <a:gd name="connsiteX28" fmla="*/ 996753 w 7544121"/>
                  <a:gd name="connsiteY28" fmla="*/ 1354100 h 3696946"/>
                  <a:gd name="connsiteX29" fmla="*/ 971785 w 7544121"/>
                  <a:gd name="connsiteY29" fmla="*/ 1354100 h 3696946"/>
                  <a:gd name="connsiteX30" fmla="*/ 971785 w 7544121"/>
                  <a:gd name="connsiteY30" fmla="*/ 1354101 h 3696946"/>
                  <a:gd name="connsiteX31" fmla="*/ 38154 w 7544121"/>
                  <a:gd name="connsiteY31" fmla="*/ 1354101 h 3696946"/>
                  <a:gd name="connsiteX32" fmla="*/ 38140 w 7544121"/>
                  <a:gd name="connsiteY32" fmla="*/ 1351514 h 3696946"/>
                  <a:gd name="connsiteX33" fmla="*/ 1888 w 7544121"/>
                  <a:gd name="connsiteY33" fmla="*/ 1353684 h 3696946"/>
                  <a:gd name="connsiteX34" fmla="*/ 3526 w 7544121"/>
                  <a:gd name="connsiteY34" fmla="*/ 2814546 h 3696946"/>
                  <a:gd name="connsiteX35" fmla="*/ 2571802 w 7544121"/>
                  <a:gd name="connsiteY35" fmla="*/ 3696946 h 3696946"/>
                  <a:gd name="connsiteX36" fmla="*/ 2604719 w 7544121"/>
                  <a:gd name="connsiteY36" fmla="*/ 3696946 h 3696946"/>
                  <a:gd name="connsiteX37" fmla="*/ 2604719 w 7544121"/>
                  <a:gd name="connsiteY37" fmla="*/ 2864829 h 3696946"/>
                  <a:gd name="connsiteX38" fmla="*/ 2606040 w 7544121"/>
                  <a:gd name="connsiteY38" fmla="*/ 2864829 h 3696946"/>
                  <a:gd name="connsiteX39" fmla="*/ 2606040 w 7544121"/>
                  <a:gd name="connsiteY39" fmla="*/ 2831912 h 3696946"/>
                  <a:gd name="connsiteX40" fmla="*/ 2604719 w 7544121"/>
                  <a:gd name="connsiteY40" fmla="*/ 2831912 h 3696946"/>
                  <a:gd name="connsiteX41" fmla="*/ 2604719 w 7544121"/>
                  <a:gd name="connsiteY41" fmla="*/ 2828266 h 3696946"/>
                  <a:gd name="connsiteX42" fmla="*/ 2571802 w 7544121"/>
                  <a:gd name="connsiteY42" fmla="*/ 2828266 h 3696946"/>
                  <a:gd name="connsiteX43" fmla="*/ 2571802 w 7544121"/>
                  <a:gd name="connsiteY43" fmla="*/ 2831912 h 3696946"/>
                  <a:gd name="connsiteX44" fmla="*/ 1325272 w 7544121"/>
                  <a:gd name="connsiteY44" fmla="*/ 2831912 h 3696946"/>
                  <a:gd name="connsiteX45" fmla="*/ 1325272 w 7544121"/>
                  <a:gd name="connsiteY45" fmla="*/ 2831911 h 3696946"/>
                  <a:gd name="connsiteX46" fmla="*/ 1292175 w 7544121"/>
                  <a:gd name="connsiteY46" fmla="*/ 2831911 h 3696946"/>
                  <a:gd name="connsiteX47" fmla="*/ 1292175 w 7544121"/>
                  <a:gd name="connsiteY47" fmla="*/ 2831912 h 3696946"/>
                  <a:gd name="connsiteX48" fmla="*/ 33097 w 7544121"/>
                  <a:gd name="connsiteY48" fmla="*/ 2831912 h 3696946"/>
                  <a:gd name="connsiteX49" fmla="*/ 33097 w 7544121"/>
                  <a:gd name="connsiteY49" fmla="*/ 2831910 h 3696946"/>
                  <a:gd name="connsiteX50" fmla="*/ 0 w 7544121"/>
                  <a:gd name="connsiteY50" fmla="*/ 2831910 h 3696946"/>
                  <a:gd name="connsiteX51" fmla="*/ 33097 w 7544121"/>
                  <a:gd name="connsiteY51" fmla="*/ 2864829 h 3696946"/>
                  <a:gd name="connsiteX52" fmla="*/ 1292175 w 7544121"/>
                  <a:gd name="connsiteY52" fmla="*/ 2864829 h 3696946"/>
                  <a:gd name="connsiteX53" fmla="*/ 1325272 w 7544121"/>
                  <a:gd name="connsiteY53" fmla="*/ 2864829 h 3696946"/>
                  <a:gd name="connsiteX54" fmla="*/ 2571802 w 7544121"/>
                  <a:gd name="connsiteY54" fmla="*/ 2864829 h 3696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7544121" h="3696946">
                    <a:moveTo>
                      <a:pt x="3526" y="2814546"/>
                    </a:moveTo>
                    <a:lnTo>
                      <a:pt x="45747" y="2811308"/>
                    </a:lnTo>
                    <a:cubicBezTo>
                      <a:pt x="52014" y="2588838"/>
                      <a:pt x="40616" y="1730706"/>
                      <a:pt x="38443" y="1408469"/>
                    </a:cubicBezTo>
                    <a:lnTo>
                      <a:pt x="38329" y="1387018"/>
                    </a:lnTo>
                    <a:lnTo>
                      <a:pt x="971785" y="1387018"/>
                    </a:lnTo>
                    <a:lnTo>
                      <a:pt x="996753" y="1387018"/>
                    </a:lnTo>
                    <a:lnTo>
                      <a:pt x="1967483" y="1384406"/>
                    </a:lnTo>
                    <a:lnTo>
                      <a:pt x="1969202" y="1371600"/>
                    </a:lnTo>
                    <a:lnTo>
                      <a:pt x="1980179" y="1371600"/>
                    </a:lnTo>
                    <a:lnTo>
                      <a:pt x="1980179" y="697512"/>
                    </a:lnTo>
                    <a:lnTo>
                      <a:pt x="1980179" y="680092"/>
                    </a:lnTo>
                    <a:lnTo>
                      <a:pt x="1980179" y="36069"/>
                    </a:lnTo>
                    <a:lnTo>
                      <a:pt x="7544121" y="36069"/>
                    </a:lnTo>
                    <a:lnTo>
                      <a:pt x="7544121" y="3152"/>
                    </a:lnTo>
                    <a:lnTo>
                      <a:pt x="1953215" y="3152"/>
                    </a:lnTo>
                    <a:lnTo>
                      <a:pt x="1947259" y="0"/>
                    </a:lnTo>
                    <a:lnTo>
                      <a:pt x="1947259" y="3152"/>
                    </a:lnTo>
                    <a:lnTo>
                      <a:pt x="1946841" y="3152"/>
                    </a:lnTo>
                    <a:lnTo>
                      <a:pt x="1946841" y="36069"/>
                    </a:lnTo>
                    <a:lnTo>
                      <a:pt x="1947261" y="36069"/>
                    </a:lnTo>
                    <a:lnTo>
                      <a:pt x="1947261" y="680092"/>
                    </a:lnTo>
                    <a:lnTo>
                      <a:pt x="1947260" y="680092"/>
                    </a:lnTo>
                    <a:lnTo>
                      <a:pt x="1947260" y="697512"/>
                    </a:lnTo>
                    <a:lnTo>
                      <a:pt x="1947261" y="697512"/>
                    </a:lnTo>
                    <a:lnTo>
                      <a:pt x="1947261" y="1354099"/>
                    </a:lnTo>
                    <a:lnTo>
                      <a:pt x="1946583" y="1354099"/>
                    </a:lnTo>
                    <a:lnTo>
                      <a:pt x="1946583" y="1354101"/>
                    </a:lnTo>
                    <a:lnTo>
                      <a:pt x="996753" y="1354101"/>
                    </a:lnTo>
                    <a:lnTo>
                      <a:pt x="996753" y="1354100"/>
                    </a:lnTo>
                    <a:lnTo>
                      <a:pt x="971785" y="1354100"/>
                    </a:lnTo>
                    <a:lnTo>
                      <a:pt x="971785" y="1354101"/>
                    </a:lnTo>
                    <a:lnTo>
                      <a:pt x="38154" y="1354101"/>
                    </a:lnTo>
                    <a:lnTo>
                      <a:pt x="38140" y="1351514"/>
                    </a:lnTo>
                    <a:cubicBezTo>
                      <a:pt x="14335" y="1352959"/>
                      <a:pt x="10407" y="1349450"/>
                      <a:pt x="1888" y="1353684"/>
                    </a:cubicBezTo>
                    <a:cubicBezTo>
                      <a:pt x="2434" y="1837620"/>
                      <a:pt x="2979" y="2330609"/>
                      <a:pt x="3526" y="2814546"/>
                    </a:cubicBezTo>
                    <a:close/>
                    <a:moveTo>
                      <a:pt x="2571802" y="3696946"/>
                    </a:moveTo>
                    <a:lnTo>
                      <a:pt x="2604719" y="3696946"/>
                    </a:lnTo>
                    <a:lnTo>
                      <a:pt x="2604719" y="2864829"/>
                    </a:lnTo>
                    <a:lnTo>
                      <a:pt x="2606040" y="2864829"/>
                    </a:lnTo>
                    <a:lnTo>
                      <a:pt x="2606040" y="2831912"/>
                    </a:lnTo>
                    <a:lnTo>
                      <a:pt x="2604719" y="2831912"/>
                    </a:lnTo>
                    <a:lnTo>
                      <a:pt x="2604719" y="2828266"/>
                    </a:lnTo>
                    <a:lnTo>
                      <a:pt x="2571802" y="2828266"/>
                    </a:lnTo>
                    <a:lnTo>
                      <a:pt x="2571802" y="2831912"/>
                    </a:lnTo>
                    <a:lnTo>
                      <a:pt x="1325272" y="2831912"/>
                    </a:lnTo>
                    <a:lnTo>
                      <a:pt x="1325272" y="2831911"/>
                    </a:lnTo>
                    <a:lnTo>
                      <a:pt x="1292175" y="2831911"/>
                    </a:lnTo>
                    <a:lnTo>
                      <a:pt x="1292175" y="2831912"/>
                    </a:lnTo>
                    <a:lnTo>
                      <a:pt x="33097" y="2831912"/>
                    </a:lnTo>
                    <a:lnTo>
                      <a:pt x="33097" y="2831910"/>
                    </a:lnTo>
                    <a:lnTo>
                      <a:pt x="0" y="2831910"/>
                    </a:lnTo>
                    <a:lnTo>
                      <a:pt x="33097" y="2864829"/>
                    </a:lnTo>
                    <a:lnTo>
                      <a:pt x="1292175" y="2864829"/>
                    </a:lnTo>
                    <a:lnTo>
                      <a:pt x="1325272" y="2864829"/>
                    </a:lnTo>
                    <a:lnTo>
                      <a:pt x="2571802" y="2864829"/>
                    </a:lnTo>
                    <a:close/>
                  </a:path>
                </a:pathLst>
              </a:cu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65" name="Group 1064"/>
            <p:cNvGrpSpPr/>
            <p:nvPr/>
          </p:nvGrpSpPr>
          <p:grpSpPr>
            <a:xfrm>
              <a:off x="3364121" y="791327"/>
              <a:ext cx="128662" cy="220350"/>
              <a:chOff x="4800751" y="732539"/>
              <a:chExt cx="128662" cy="220350"/>
            </a:xfrm>
          </p:grpSpPr>
          <p:grpSp>
            <p:nvGrpSpPr>
              <p:cNvPr id="1066" name="Group 1065"/>
              <p:cNvGrpSpPr/>
              <p:nvPr/>
            </p:nvGrpSpPr>
            <p:grpSpPr>
              <a:xfrm>
                <a:off x="4804078" y="761025"/>
                <a:ext cx="125335" cy="191864"/>
                <a:chOff x="3922382" y="913870"/>
                <a:chExt cx="125335" cy="191864"/>
              </a:xfrm>
            </p:grpSpPr>
            <p:sp>
              <p:nvSpPr>
                <p:cNvPr id="1069" name="Rectangle 1068"/>
                <p:cNvSpPr/>
                <p:nvPr/>
              </p:nvSpPr>
              <p:spPr>
                <a:xfrm>
                  <a:off x="3952657" y="913870"/>
                  <a:ext cx="65837" cy="16459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0" name="Oval 1069"/>
                <p:cNvSpPr/>
                <p:nvPr/>
              </p:nvSpPr>
              <p:spPr>
                <a:xfrm>
                  <a:off x="3922382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1" name="Oval 1070"/>
                <p:cNvSpPr/>
                <p:nvPr/>
              </p:nvSpPr>
              <p:spPr>
                <a:xfrm>
                  <a:off x="4006569" y="1064586"/>
                  <a:ext cx="41148" cy="41148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7" name="Oval 1066"/>
              <p:cNvSpPr/>
              <p:nvPr/>
            </p:nvSpPr>
            <p:spPr>
              <a:xfrm>
                <a:off x="4800751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8" name="Oval 1067"/>
              <p:cNvSpPr/>
              <p:nvPr/>
            </p:nvSpPr>
            <p:spPr>
              <a:xfrm>
                <a:off x="4884938" y="732539"/>
                <a:ext cx="41148" cy="41148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Between PTs"/>
          <p:cNvGrpSpPr/>
          <p:nvPr/>
        </p:nvGrpSpPr>
        <p:grpSpPr>
          <a:xfrm>
            <a:off x="7376342" y="1541321"/>
            <a:ext cx="254932" cy="2286517"/>
            <a:chOff x="7376342" y="1541321"/>
            <a:chExt cx="254932" cy="2286517"/>
          </a:xfrm>
        </p:grpSpPr>
        <p:sp>
          <p:nvSpPr>
            <p:cNvPr id="995" name="Freeform 994"/>
            <p:cNvSpPr/>
            <p:nvPr/>
          </p:nvSpPr>
          <p:spPr>
            <a:xfrm flipH="1">
              <a:off x="7598356" y="1541838"/>
              <a:ext cx="32918" cy="228600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rgbClr val="94282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9" name="Rectangle 1008"/>
            <p:cNvSpPr/>
            <p:nvPr/>
          </p:nvSpPr>
          <p:spPr>
            <a:xfrm>
              <a:off x="7391275" y="3794853"/>
              <a:ext cx="228600" cy="32918"/>
            </a:xfrm>
            <a:prstGeom prst="rect">
              <a:avLst/>
            </a:prstGeom>
            <a:solidFill>
              <a:srgbClr val="9428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0" name="Rectangle 1009"/>
            <p:cNvSpPr/>
            <p:nvPr/>
          </p:nvSpPr>
          <p:spPr>
            <a:xfrm>
              <a:off x="7395127" y="2702926"/>
              <a:ext cx="228600" cy="32918"/>
            </a:xfrm>
            <a:prstGeom prst="rect">
              <a:avLst/>
            </a:prstGeom>
            <a:solidFill>
              <a:srgbClr val="9428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1" name="Rectangle 1010"/>
            <p:cNvSpPr/>
            <p:nvPr/>
          </p:nvSpPr>
          <p:spPr>
            <a:xfrm>
              <a:off x="7376342" y="1541321"/>
              <a:ext cx="228600" cy="3291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7" name="Ground at meter base"/>
          <p:cNvGrpSpPr/>
          <p:nvPr/>
        </p:nvGrpSpPr>
        <p:grpSpPr>
          <a:xfrm>
            <a:off x="172866" y="6425401"/>
            <a:ext cx="432369" cy="252067"/>
            <a:chOff x="209659" y="2441118"/>
            <a:chExt cx="432369" cy="252067"/>
          </a:xfrm>
        </p:grpSpPr>
        <p:sp>
          <p:nvSpPr>
            <p:cNvPr id="1048" name="Rounded Rectangle 1032"/>
            <p:cNvSpPr/>
            <p:nvPr/>
          </p:nvSpPr>
          <p:spPr>
            <a:xfrm>
              <a:off x="251256" y="2441118"/>
              <a:ext cx="390772" cy="159232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356299 h 1356299"/>
                <a:gd name="connsiteX1" fmla="*/ 97017 w 239948"/>
                <a:gd name="connsiteY1" fmla="*/ 25453 h 1356299"/>
                <a:gd name="connsiteX2" fmla="*/ 217252 w 239948"/>
                <a:gd name="connsiteY2" fmla="*/ 248690 h 1356299"/>
                <a:gd name="connsiteX3" fmla="*/ 239948 w 239948"/>
                <a:gd name="connsiteY3" fmla="*/ 248690 h 1356299"/>
                <a:gd name="connsiteX0" fmla="*/ 0 w 239948"/>
                <a:gd name="connsiteY0" fmla="*/ 1107609 h 1107609"/>
                <a:gd name="connsiteX1" fmla="*/ 81494 w 239948"/>
                <a:gd name="connsiteY1" fmla="*/ 143833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256527 h 1256527"/>
                <a:gd name="connsiteX1" fmla="*/ 81494 w 239948"/>
                <a:gd name="connsiteY1" fmla="*/ 292751 h 1256527"/>
                <a:gd name="connsiteX2" fmla="*/ 217252 w 239948"/>
                <a:gd name="connsiteY2" fmla="*/ 148918 h 1256527"/>
                <a:gd name="connsiteX3" fmla="*/ 239948 w 239948"/>
                <a:gd name="connsiteY3" fmla="*/ 148918 h 1256527"/>
                <a:gd name="connsiteX0" fmla="*/ 0 w 239948"/>
                <a:gd name="connsiteY0" fmla="*/ 1594391 h 1594391"/>
                <a:gd name="connsiteX1" fmla="*/ 65971 w 239948"/>
                <a:gd name="connsiteY1" fmla="*/ 190129 h 1594391"/>
                <a:gd name="connsiteX2" fmla="*/ 217252 w 239948"/>
                <a:gd name="connsiteY2" fmla="*/ 486782 h 1594391"/>
                <a:gd name="connsiteX3" fmla="*/ 239948 w 239948"/>
                <a:gd name="connsiteY3" fmla="*/ 486782 h 1594391"/>
                <a:gd name="connsiteX0" fmla="*/ 0 w 239948"/>
                <a:gd name="connsiteY0" fmla="*/ 1450847 h 1450847"/>
                <a:gd name="connsiteX1" fmla="*/ 65971 w 239948"/>
                <a:gd name="connsiteY1" fmla="*/ 46585 h 1450847"/>
                <a:gd name="connsiteX2" fmla="*/ 239948 w 239948"/>
                <a:gd name="connsiteY2" fmla="*/ 343238 h 1450847"/>
                <a:gd name="connsiteX0" fmla="*/ 0 w 239948"/>
                <a:gd name="connsiteY0" fmla="*/ 1918947 h 1918947"/>
                <a:gd name="connsiteX1" fmla="*/ 65971 w 239948"/>
                <a:gd name="connsiteY1" fmla="*/ 74199 h 1918947"/>
                <a:gd name="connsiteX2" fmla="*/ 239948 w 239948"/>
                <a:gd name="connsiteY2" fmla="*/ 370852 h 1918947"/>
                <a:gd name="connsiteX0" fmla="*/ 95 w 240043"/>
                <a:gd name="connsiteY0" fmla="*/ 1918947 h 1918947"/>
                <a:gd name="connsiteX1" fmla="*/ 66066 w 240043"/>
                <a:gd name="connsiteY1" fmla="*/ 74199 h 1918947"/>
                <a:gd name="connsiteX2" fmla="*/ 240043 w 240043"/>
                <a:gd name="connsiteY2" fmla="*/ 370852 h 1918947"/>
                <a:gd name="connsiteX0" fmla="*/ 109 w 240057"/>
                <a:gd name="connsiteY0" fmla="*/ 1823030 h 1823030"/>
                <a:gd name="connsiteX1" fmla="*/ 62199 w 240057"/>
                <a:gd name="connsiteY1" fmla="*/ 88400 h 1823030"/>
                <a:gd name="connsiteX2" fmla="*/ 240057 w 240057"/>
                <a:gd name="connsiteY2" fmla="*/ 274935 h 1823030"/>
                <a:gd name="connsiteX0" fmla="*/ 58638 w 188440"/>
                <a:gd name="connsiteY0" fmla="*/ 5711013 h 5711013"/>
                <a:gd name="connsiteX1" fmla="*/ 10582 w 188440"/>
                <a:gd name="connsiteY1" fmla="*/ 88404 h 5711013"/>
                <a:gd name="connsiteX2" fmla="*/ 188440 w 188440"/>
                <a:gd name="connsiteY2" fmla="*/ 274939 h 5711013"/>
                <a:gd name="connsiteX0" fmla="*/ 88054 w 217856"/>
                <a:gd name="connsiteY0" fmla="*/ 5711013 h 5711013"/>
                <a:gd name="connsiteX1" fmla="*/ 39998 w 217856"/>
                <a:gd name="connsiteY1" fmla="*/ 88404 h 5711013"/>
                <a:gd name="connsiteX2" fmla="*/ 217856 w 217856"/>
                <a:gd name="connsiteY2" fmla="*/ 274939 h 5711013"/>
                <a:gd name="connsiteX0" fmla="*/ 88054 w 217856"/>
                <a:gd name="connsiteY0" fmla="*/ 6017927 h 6017927"/>
                <a:gd name="connsiteX1" fmla="*/ 39998 w 217856"/>
                <a:gd name="connsiteY1" fmla="*/ 395318 h 6017927"/>
                <a:gd name="connsiteX2" fmla="*/ 217856 w 217856"/>
                <a:gd name="connsiteY2" fmla="*/ 581853 h 6017927"/>
                <a:gd name="connsiteX0" fmla="*/ 57436 w 187238"/>
                <a:gd name="connsiteY0" fmla="*/ 5442209 h 5442209"/>
                <a:gd name="connsiteX1" fmla="*/ 47692 w 187238"/>
                <a:gd name="connsiteY1" fmla="*/ 1308612 h 5442209"/>
                <a:gd name="connsiteX2" fmla="*/ 187238 w 187238"/>
                <a:gd name="connsiteY2" fmla="*/ 6135 h 5442209"/>
                <a:gd name="connsiteX0" fmla="*/ 31979 w 161781"/>
                <a:gd name="connsiteY0" fmla="*/ 5442209 h 5442209"/>
                <a:gd name="connsiteX1" fmla="*/ 22235 w 161781"/>
                <a:gd name="connsiteY1" fmla="*/ 1308612 h 5442209"/>
                <a:gd name="connsiteX2" fmla="*/ 161781 w 161781"/>
                <a:gd name="connsiteY2" fmla="*/ 6135 h 5442209"/>
                <a:gd name="connsiteX0" fmla="*/ 31979 w 161781"/>
                <a:gd name="connsiteY0" fmla="*/ 5451193 h 5451193"/>
                <a:gd name="connsiteX1" fmla="*/ 22235 w 161781"/>
                <a:gd name="connsiteY1" fmla="*/ 1317596 h 5451193"/>
                <a:gd name="connsiteX2" fmla="*/ 161781 w 161781"/>
                <a:gd name="connsiteY2" fmla="*/ 15119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51193 h 5451193"/>
                <a:gd name="connsiteX1" fmla="*/ 22235 w 190515"/>
                <a:gd name="connsiteY1" fmla="*/ 1317596 h 5451193"/>
                <a:gd name="connsiteX2" fmla="*/ 190515 w 190515"/>
                <a:gd name="connsiteY2" fmla="*/ 15120 h 5451193"/>
                <a:gd name="connsiteX0" fmla="*/ 31979 w 190515"/>
                <a:gd name="connsiteY0" fmla="*/ 5436073 h 5436073"/>
                <a:gd name="connsiteX1" fmla="*/ 22235 w 190515"/>
                <a:gd name="connsiteY1" fmla="*/ 1302476 h 5436073"/>
                <a:gd name="connsiteX2" fmla="*/ 190515 w 190515"/>
                <a:gd name="connsiteY2" fmla="*/ 0 h 5436073"/>
                <a:gd name="connsiteX0" fmla="*/ 74493 w 233029"/>
                <a:gd name="connsiteY0" fmla="*/ 5436073 h 5436073"/>
                <a:gd name="connsiteX1" fmla="*/ 14866 w 233029"/>
                <a:gd name="connsiteY1" fmla="*/ 1355018 h 5436073"/>
                <a:gd name="connsiteX2" fmla="*/ 233029 w 233029"/>
                <a:gd name="connsiteY2" fmla="*/ 0 h 5436073"/>
                <a:gd name="connsiteX0" fmla="*/ 80070 w 238606"/>
                <a:gd name="connsiteY0" fmla="*/ 5436073 h 5436073"/>
                <a:gd name="connsiteX1" fmla="*/ 20443 w 238606"/>
                <a:gd name="connsiteY1" fmla="*/ 1355018 h 5436073"/>
                <a:gd name="connsiteX2" fmla="*/ 238606 w 238606"/>
                <a:gd name="connsiteY2" fmla="*/ 0 h 5436073"/>
                <a:gd name="connsiteX0" fmla="*/ 67336 w 225872"/>
                <a:gd name="connsiteY0" fmla="*/ 5529697 h 5529697"/>
                <a:gd name="connsiteX1" fmla="*/ 22309 w 225872"/>
                <a:gd name="connsiteY1" fmla="*/ 765618 h 5529697"/>
                <a:gd name="connsiteX2" fmla="*/ 225872 w 225872"/>
                <a:gd name="connsiteY2" fmla="*/ 93624 h 5529697"/>
                <a:gd name="connsiteX0" fmla="*/ 54361 w 212897"/>
                <a:gd name="connsiteY0" fmla="*/ 5436073 h 5436073"/>
                <a:gd name="connsiteX1" fmla="*/ 9334 w 212897"/>
                <a:gd name="connsiteY1" fmla="*/ 671994 h 5436073"/>
                <a:gd name="connsiteX2" fmla="*/ 212897 w 212897"/>
                <a:gd name="connsiteY2" fmla="*/ 0 h 5436073"/>
                <a:gd name="connsiteX0" fmla="*/ 33904 w 192440"/>
                <a:gd name="connsiteY0" fmla="*/ 5436073 h 5436073"/>
                <a:gd name="connsiteX1" fmla="*/ 11994 w 192440"/>
                <a:gd name="connsiteY1" fmla="*/ 671994 h 5436073"/>
                <a:gd name="connsiteX2" fmla="*/ 192440 w 192440"/>
                <a:gd name="connsiteY2" fmla="*/ 0 h 5436073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9376 w 178179"/>
                <a:gd name="connsiteY0" fmla="*/ 5583186 h 5583186"/>
                <a:gd name="connsiteX1" fmla="*/ 7466 w 178179"/>
                <a:gd name="connsiteY1" fmla="*/ 819107 h 5583186"/>
                <a:gd name="connsiteX2" fmla="*/ 178179 w 178179"/>
                <a:gd name="connsiteY2" fmla="*/ 0 h 5583186"/>
                <a:gd name="connsiteX0" fmla="*/ 28309 w 177112"/>
                <a:gd name="connsiteY0" fmla="*/ 5583186 h 5583186"/>
                <a:gd name="connsiteX1" fmla="*/ 7615 w 177112"/>
                <a:gd name="connsiteY1" fmla="*/ 1628227 h 5583186"/>
                <a:gd name="connsiteX2" fmla="*/ 177112 w 177112"/>
                <a:gd name="connsiteY2" fmla="*/ 0 h 5583186"/>
                <a:gd name="connsiteX0" fmla="*/ 22865 w 171668"/>
                <a:gd name="connsiteY0" fmla="*/ 5583186 h 5583186"/>
                <a:gd name="connsiteX1" fmla="*/ 2171 w 171668"/>
                <a:gd name="connsiteY1" fmla="*/ 1628227 h 5583186"/>
                <a:gd name="connsiteX2" fmla="*/ 171668 w 171668"/>
                <a:gd name="connsiteY2" fmla="*/ 0 h 5583186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7327 w 177347"/>
                <a:gd name="connsiteY0" fmla="*/ 4900162 h 4900162"/>
                <a:gd name="connsiteX1" fmla="*/ 7850 w 177347"/>
                <a:gd name="connsiteY1" fmla="*/ 1628227 h 4900162"/>
                <a:gd name="connsiteX2" fmla="*/ 177347 w 177347"/>
                <a:gd name="connsiteY2" fmla="*/ 0 h 4900162"/>
                <a:gd name="connsiteX0" fmla="*/ 23517 w 173537"/>
                <a:gd name="connsiteY0" fmla="*/ 4900162 h 4900162"/>
                <a:gd name="connsiteX1" fmla="*/ 4040 w 173537"/>
                <a:gd name="connsiteY1" fmla="*/ 1628227 h 4900162"/>
                <a:gd name="connsiteX2" fmla="*/ 173537 w 173537"/>
                <a:gd name="connsiteY2" fmla="*/ 0 h 4900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3537" h="4900162">
                  <a:moveTo>
                    <a:pt x="23517" y="4900162"/>
                  </a:moveTo>
                  <a:cubicBezTo>
                    <a:pt x="21577" y="4211833"/>
                    <a:pt x="-11230" y="2507967"/>
                    <a:pt x="4040" y="1628227"/>
                  </a:cubicBezTo>
                  <a:cubicBezTo>
                    <a:pt x="19310" y="748487"/>
                    <a:pt x="35170" y="411057"/>
                    <a:pt x="173537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9" name="Isosceles Triangle 1048"/>
            <p:cNvSpPr/>
            <p:nvPr/>
          </p:nvSpPr>
          <p:spPr>
            <a:xfrm flipV="1">
              <a:off x="209659" y="2540683"/>
              <a:ext cx="126321" cy="152502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VLL 240 Volts"/>
          <p:cNvSpPr txBox="1"/>
          <p:nvPr/>
        </p:nvSpPr>
        <p:spPr>
          <a:xfrm>
            <a:off x="2918798" y="1939092"/>
            <a:ext cx="156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VLL-240 VOLTS</a:t>
            </a:r>
            <a:endParaRPr lang="en-US" dirty="0"/>
          </a:p>
        </p:txBody>
      </p:sp>
      <p:grpSp>
        <p:nvGrpSpPr>
          <p:cNvPr id="8" name="120 Volts c"/>
          <p:cNvGrpSpPr/>
          <p:nvPr/>
        </p:nvGrpSpPr>
        <p:grpSpPr>
          <a:xfrm>
            <a:off x="2892245" y="3898274"/>
            <a:ext cx="1167051" cy="731520"/>
            <a:chOff x="2892245" y="3898274"/>
            <a:chExt cx="1167051" cy="73152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3475770" y="3898274"/>
              <a:ext cx="0" cy="73152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5" name="TextBox 1094"/>
            <p:cNvSpPr txBox="1"/>
            <p:nvPr/>
          </p:nvSpPr>
          <p:spPr>
            <a:xfrm>
              <a:off x="2892245" y="4129421"/>
              <a:ext cx="116705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208 VOLTS</a:t>
              </a:r>
              <a:endParaRPr lang="en-US" dirty="0"/>
            </a:p>
          </p:txBody>
        </p:sp>
      </p:grpSp>
      <p:grpSp>
        <p:nvGrpSpPr>
          <p:cNvPr id="1098" name="120 Volts b"/>
          <p:cNvGrpSpPr/>
          <p:nvPr/>
        </p:nvGrpSpPr>
        <p:grpSpPr>
          <a:xfrm>
            <a:off x="4565954" y="2758482"/>
            <a:ext cx="1167051" cy="1879807"/>
            <a:chOff x="2892245" y="3898274"/>
            <a:chExt cx="1167051" cy="1879807"/>
          </a:xfrm>
        </p:grpSpPr>
        <p:cxnSp>
          <p:nvCxnSpPr>
            <p:cNvPr id="1099" name="Straight Arrow Connector 1098"/>
            <p:cNvCxnSpPr/>
            <p:nvPr/>
          </p:nvCxnSpPr>
          <p:spPr>
            <a:xfrm>
              <a:off x="3475770" y="3898274"/>
              <a:ext cx="0" cy="1879807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0" name="TextBox 1099"/>
            <p:cNvSpPr txBox="1"/>
            <p:nvPr/>
          </p:nvSpPr>
          <p:spPr>
            <a:xfrm>
              <a:off x="2892245" y="4129421"/>
              <a:ext cx="116705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120 VOLTS</a:t>
              </a:r>
              <a:endParaRPr lang="en-US" dirty="0"/>
            </a:p>
          </p:txBody>
        </p:sp>
      </p:grpSp>
      <p:grpSp>
        <p:nvGrpSpPr>
          <p:cNvPr id="60" name="120 Volts"/>
          <p:cNvGrpSpPr/>
          <p:nvPr/>
        </p:nvGrpSpPr>
        <p:grpSpPr>
          <a:xfrm>
            <a:off x="5227968" y="1647841"/>
            <a:ext cx="1167051" cy="2971800"/>
            <a:chOff x="5227968" y="1647841"/>
            <a:chExt cx="1167051" cy="2971800"/>
          </a:xfrm>
        </p:grpSpPr>
        <p:cxnSp>
          <p:nvCxnSpPr>
            <p:cNvPr id="1102" name="Straight Arrow Connector 1101"/>
            <p:cNvCxnSpPr/>
            <p:nvPr/>
          </p:nvCxnSpPr>
          <p:spPr>
            <a:xfrm>
              <a:off x="6172200" y="1647841"/>
              <a:ext cx="0" cy="297180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3" name="TextBox 1102"/>
            <p:cNvSpPr txBox="1"/>
            <p:nvPr/>
          </p:nvSpPr>
          <p:spPr>
            <a:xfrm>
              <a:off x="5227968" y="1876527"/>
              <a:ext cx="116705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120 VOLTS</a:t>
              </a:r>
              <a:endParaRPr lang="en-US" dirty="0"/>
            </a:p>
          </p:txBody>
        </p:sp>
      </p:grpSp>
      <p:grpSp>
        <p:nvGrpSpPr>
          <p:cNvPr id="62" name="Ground at transformer"/>
          <p:cNvGrpSpPr/>
          <p:nvPr/>
        </p:nvGrpSpPr>
        <p:grpSpPr>
          <a:xfrm>
            <a:off x="460271" y="1768316"/>
            <a:ext cx="462749" cy="1007611"/>
            <a:chOff x="460271" y="1768316"/>
            <a:chExt cx="462749" cy="1007611"/>
          </a:xfrm>
        </p:grpSpPr>
        <p:grpSp>
          <p:nvGrpSpPr>
            <p:cNvPr id="65" name="Group 64"/>
            <p:cNvGrpSpPr/>
            <p:nvPr/>
          </p:nvGrpSpPr>
          <p:grpSpPr>
            <a:xfrm>
              <a:off x="460271" y="1826815"/>
              <a:ext cx="409983" cy="949112"/>
              <a:chOff x="460271" y="1414193"/>
              <a:chExt cx="409983" cy="1361734"/>
            </a:xfrm>
          </p:grpSpPr>
          <p:sp>
            <p:nvSpPr>
              <p:cNvPr id="522" name="Rounded Rectangle 1032"/>
              <p:cNvSpPr/>
              <p:nvPr/>
            </p:nvSpPr>
            <p:spPr>
              <a:xfrm>
                <a:off x="517752" y="1414193"/>
                <a:ext cx="352502" cy="1152452"/>
              </a:xfrm>
              <a:custGeom>
                <a:avLst/>
                <a:gdLst>
                  <a:gd name="connsiteX0" fmla="*/ 0 w 457200"/>
                  <a:gd name="connsiteY0" fmla="*/ 217252 h 1324861"/>
                  <a:gd name="connsiteX1" fmla="*/ 217252 w 457200"/>
                  <a:gd name="connsiteY1" fmla="*/ 0 h 1324861"/>
                  <a:gd name="connsiteX2" fmla="*/ 239948 w 457200"/>
                  <a:gd name="connsiteY2" fmla="*/ 0 h 1324861"/>
                  <a:gd name="connsiteX3" fmla="*/ 457200 w 457200"/>
                  <a:gd name="connsiteY3" fmla="*/ 217252 h 1324861"/>
                  <a:gd name="connsiteX4" fmla="*/ 457200 w 457200"/>
                  <a:gd name="connsiteY4" fmla="*/ 1107609 h 1324861"/>
                  <a:gd name="connsiteX5" fmla="*/ 239948 w 457200"/>
                  <a:gd name="connsiteY5" fmla="*/ 1324861 h 1324861"/>
                  <a:gd name="connsiteX6" fmla="*/ 217252 w 457200"/>
                  <a:gd name="connsiteY6" fmla="*/ 1324861 h 1324861"/>
                  <a:gd name="connsiteX7" fmla="*/ 0 w 457200"/>
                  <a:gd name="connsiteY7" fmla="*/ 1107609 h 1324861"/>
                  <a:gd name="connsiteX8" fmla="*/ 0 w 457200"/>
                  <a:gd name="connsiteY8" fmla="*/ 217252 h 1324861"/>
                  <a:gd name="connsiteX0" fmla="*/ 457200 w 548640"/>
                  <a:gd name="connsiteY0" fmla="*/ 1107609 h 1324861"/>
                  <a:gd name="connsiteX1" fmla="*/ 239948 w 548640"/>
                  <a:gd name="connsiteY1" fmla="*/ 1324861 h 1324861"/>
                  <a:gd name="connsiteX2" fmla="*/ 217252 w 548640"/>
                  <a:gd name="connsiteY2" fmla="*/ 1324861 h 1324861"/>
                  <a:gd name="connsiteX3" fmla="*/ 0 w 548640"/>
                  <a:gd name="connsiteY3" fmla="*/ 1107609 h 1324861"/>
                  <a:gd name="connsiteX4" fmla="*/ 0 w 548640"/>
                  <a:gd name="connsiteY4" fmla="*/ 217252 h 1324861"/>
                  <a:gd name="connsiteX5" fmla="*/ 217252 w 548640"/>
                  <a:gd name="connsiteY5" fmla="*/ 0 h 1324861"/>
                  <a:gd name="connsiteX6" fmla="*/ 239948 w 548640"/>
                  <a:gd name="connsiteY6" fmla="*/ 0 h 1324861"/>
                  <a:gd name="connsiteX7" fmla="*/ 457200 w 548640"/>
                  <a:gd name="connsiteY7" fmla="*/ 217252 h 1324861"/>
                  <a:gd name="connsiteX8" fmla="*/ 548640 w 548640"/>
                  <a:gd name="connsiteY8" fmla="*/ 1199049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7" fmla="*/ 457200 w 457200"/>
                  <a:gd name="connsiteY7" fmla="*/ 217252 h 1324861"/>
                  <a:gd name="connsiteX0" fmla="*/ 457200 w 457200"/>
                  <a:gd name="connsiteY0" fmla="*/ 1107609 h 1324861"/>
                  <a:gd name="connsiteX1" fmla="*/ 239948 w 457200"/>
                  <a:gd name="connsiteY1" fmla="*/ 1324861 h 1324861"/>
                  <a:gd name="connsiteX2" fmla="*/ 217252 w 457200"/>
                  <a:gd name="connsiteY2" fmla="*/ 1324861 h 1324861"/>
                  <a:gd name="connsiteX3" fmla="*/ 0 w 457200"/>
                  <a:gd name="connsiteY3" fmla="*/ 1107609 h 1324861"/>
                  <a:gd name="connsiteX4" fmla="*/ 0 w 457200"/>
                  <a:gd name="connsiteY4" fmla="*/ 217252 h 1324861"/>
                  <a:gd name="connsiteX5" fmla="*/ 217252 w 457200"/>
                  <a:gd name="connsiteY5" fmla="*/ 0 h 1324861"/>
                  <a:gd name="connsiteX6" fmla="*/ 239948 w 457200"/>
                  <a:gd name="connsiteY6" fmla="*/ 0 h 1324861"/>
                  <a:gd name="connsiteX0" fmla="*/ 239948 w 239948"/>
                  <a:gd name="connsiteY0" fmla="*/ 1324861 h 1324861"/>
                  <a:gd name="connsiteX1" fmla="*/ 217252 w 239948"/>
                  <a:gd name="connsiteY1" fmla="*/ 1324861 h 1324861"/>
                  <a:gd name="connsiteX2" fmla="*/ 0 w 239948"/>
                  <a:gd name="connsiteY2" fmla="*/ 1107609 h 1324861"/>
                  <a:gd name="connsiteX3" fmla="*/ 0 w 239948"/>
                  <a:gd name="connsiteY3" fmla="*/ 217252 h 1324861"/>
                  <a:gd name="connsiteX4" fmla="*/ 217252 w 239948"/>
                  <a:gd name="connsiteY4" fmla="*/ 0 h 1324861"/>
                  <a:gd name="connsiteX5" fmla="*/ 239948 w 239948"/>
                  <a:gd name="connsiteY5" fmla="*/ 0 h 1324861"/>
                  <a:gd name="connsiteX0" fmla="*/ 239948 w 239948"/>
                  <a:gd name="connsiteY0" fmla="*/ 1324861 h 1324861"/>
                  <a:gd name="connsiteX1" fmla="*/ 0 w 239948"/>
                  <a:gd name="connsiteY1" fmla="*/ 1107609 h 1324861"/>
                  <a:gd name="connsiteX2" fmla="*/ 0 w 239948"/>
                  <a:gd name="connsiteY2" fmla="*/ 217252 h 1324861"/>
                  <a:gd name="connsiteX3" fmla="*/ 217252 w 239948"/>
                  <a:gd name="connsiteY3" fmla="*/ 0 h 1324861"/>
                  <a:gd name="connsiteX4" fmla="*/ 239948 w 239948"/>
                  <a:gd name="connsiteY4" fmla="*/ 0 h 1324861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107609 h 1107609"/>
                  <a:gd name="connsiteX1" fmla="*/ 0 w 239948"/>
                  <a:gd name="connsiteY1" fmla="*/ 217252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356299 h 1356299"/>
                  <a:gd name="connsiteX1" fmla="*/ 97017 w 239948"/>
                  <a:gd name="connsiteY1" fmla="*/ 25453 h 1356299"/>
                  <a:gd name="connsiteX2" fmla="*/ 217252 w 239948"/>
                  <a:gd name="connsiteY2" fmla="*/ 248690 h 1356299"/>
                  <a:gd name="connsiteX3" fmla="*/ 239948 w 239948"/>
                  <a:gd name="connsiteY3" fmla="*/ 248690 h 1356299"/>
                  <a:gd name="connsiteX0" fmla="*/ 0 w 239948"/>
                  <a:gd name="connsiteY0" fmla="*/ 1107609 h 1107609"/>
                  <a:gd name="connsiteX1" fmla="*/ 81494 w 239948"/>
                  <a:gd name="connsiteY1" fmla="*/ 143833 h 1107609"/>
                  <a:gd name="connsiteX2" fmla="*/ 217252 w 239948"/>
                  <a:gd name="connsiteY2" fmla="*/ 0 h 1107609"/>
                  <a:gd name="connsiteX3" fmla="*/ 239948 w 239948"/>
                  <a:gd name="connsiteY3" fmla="*/ 0 h 1107609"/>
                  <a:gd name="connsiteX0" fmla="*/ 0 w 239948"/>
                  <a:gd name="connsiteY0" fmla="*/ 1256527 h 1256527"/>
                  <a:gd name="connsiteX1" fmla="*/ 81494 w 239948"/>
                  <a:gd name="connsiteY1" fmla="*/ 292751 h 1256527"/>
                  <a:gd name="connsiteX2" fmla="*/ 217252 w 239948"/>
                  <a:gd name="connsiteY2" fmla="*/ 148918 h 1256527"/>
                  <a:gd name="connsiteX3" fmla="*/ 239948 w 239948"/>
                  <a:gd name="connsiteY3" fmla="*/ 148918 h 1256527"/>
                  <a:gd name="connsiteX0" fmla="*/ 0 w 239948"/>
                  <a:gd name="connsiteY0" fmla="*/ 1594391 h 1594391"/>
                  <a:gd name="connsiteX1" fmla="*/ 65971 w 239948"/>
                  <a:gd name="connsiteY1" fmla="*/ 190129 h 1594391"/>
                  <a:gd name="connsiteX2" fmla="*/ 217252 w 239948"/>
                  <a:gd name="connsiteY2" fmla="*/ 486782 h 1594391"/>
                  <a:gd name="connsiteX3" fmla="*/ 239948 w 239948"/>
                  <a:gd name="connsiteY3" fmla="*/ 486782 h 1594391"/>
                  <a:gd name="connsiteX0" fmla="*/ 0 w 239948"/>
                  <a:gd name="connsiteY0" fmla="*/ 1450847 h 1450847"/>
                  <a:gd name="connsiteX1" fmla="*/ 65971 w 239948"/>
                  <a:gd name="connsiteY1" fmla="*/ 46585 h 1450847"/>
                  <a:gd name="connsiteX2" fmla="*/ 239948 w 239948"/>
                  <a:gd name="connsiteY2" fmla="*/ 343238 h 1450847"/>
                  <a:gd name="connsiteX0" fmla="*/ 0 w 239948"/>
                  <a:gd name="connsiteY0" fmla="*/ 1918947 h 1918947"/>
                  <a:gd name="connsiteX1" fmla="*/ 65971 w 239948"/>
                  <a:gd name="connsiteY1" fmla="*/ 74199 h 1918947"/>
                  <a:gd name="connsiteX2" fmla="*/ 239948 w 239948"/>
                  <a:gd name="connsiteY2" fmla="*/ 370852 h 1918947"/>
                  <a:gd name="connsiteX0" fmla="*/ 95 w 240043"/>
                  <a:gd name="connsiteY0" fmla="*/ 1918947 h 1918947"/>
                  <a:gd name="connsiteX1" fmla="*/ 66066 w 240043"/>
                  <a:gd name="connsiteY1" fmla="*/ 74199 h 1918947"/>
                  <a:gd name="connsiteX2" fmla="*/ 240043 w 240043"/>
                  <a:gd name="connsiteY2" fmla="*/ 370852 h 1918947"/>
                  <a:gd name="connsiteX0" fmla="*/ 109 w 240057"/>
                  <a:gd name="connsiteY0" fmla="*/ 1823030 h 1823030"/>
                  <a:gd name="connsiteX1" fmla="*/ 62199 w 240057"/>
                  <a:gd name="connsiteY1" fmla="*/ 88400 h 1823030"/>
                  <a:gd name="connsiteX2" fmla="*/ 240057 w 240057"/>
                  <a:gd name="connsiteY2" fmla="*/ 274935 h 1823030"/>
                  <a:gd name="connsiteX0" fmla="*/ 58638 w 188440"/>
                  <a:gd name="connsiteY0" fmla="*/ 5711013 h 5711013"/>
                  <a:gd name="connsiteX1" fmla="*/ 10582 w 188440"/>
                  <a:gd name="connsiteY1" fmla="*/ 88404 h 5711013"/>
                  <a:gd name="connsiteX2" fmla="*/ 188440 w 188440"/>
                  <a:gd name="connsiteY2" fmla="*/ 274939 h 5711013"/>
                  <a:gd name="connsiteX0" fmla="*/ 88054 w 217856"/>
                  <a:gd name="connsiteY0" fmla="*/ 5711013 h 5711013"/>
                  <a:gd name="connsiteX1" fmla="*/ 39998 w 217856"/>
                  <a:gd name="connsiteY1" fmla="*/ 88404 h 5711013"/>
                  <a:gd name="connsiteX2" fmla="*/ 217856 w 217856"/>
                  <a:gd name="connsiteY2" fmla="*/ 274939 h 5711013"/>
                  <a:gd name="connsiteX0" fmla="*/ 88054 w 217856"/>
                  <a:gd name="connsiteY0" fmla="*/ 6017927 h 6017927"/>
                  <a:gd name="connsiteX1" fmla="*/ 39998 w 217856"/>
                  <a:gd name="connsiteY1" fmla="*/ 395318 h 6017927"/>
                  <a:gd name="connsiteX2" fmla="*/ 217856 w 217856"/>
                  <a:gd name="connsiteY2" fmla="*/ 581853 h 6017927"/>
                  <a:gd name="connsiteX0" fmla="*/ 57436 w 187238"/>
                  <a:gd name="connsiteY0" fmla="*/ 5442209 h 5442209"/>
                  <a:gd name="connsiteX1" fmla="*/ 47692 w 187238"/>
                  <a:gd name="connsiteY1" fmla="*/ 1308612 h 5442209"/>
                  <a:gd name="connsiteX2" fmla="*/ 187238 w 187238"/>
                  <a:gd name="connsiteY2" fmla="*/ 6135 h 5442209"/>
                  <a:gd name="connsiteX0" fmla="*/ 31979 w 161781"/>
                  <a:gd name="connsiteY0" fmla="*/ 5442209 h 5442209"/>
                  <a:gd name="connsiteX1" fmla="*/ 22235 w 161781"/>
                  <a:gd name="connsiteY1" fmla="*/ 1308612 h 5442209"/>
                  <a:gd name="connsiteX2" fmla="*/ 161781 w 161781"/>
                  <a:gd name="connsiteY2" fmla="*/ 6135 h 5442209"/>
                  <a:gd name="connsiteX0" fmla="*/ 31979 w 161781"/>
                  <a:gd name="connsiteY0" fmla="*/ 5451193 h 5451193"/>
                  <a:gd name="connsiteX1" fmla="*/ 22235 w 161781"/>
                  <a:gd name="connsiteY1" fmla="*/ 1317596 h 5451193"/>
                  <a:gd name="connsiteX2" fmla="*/ 161781 w 161781"/>
                  <a:gd name="connsiteY2" fmla="*/ 15119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51193 h 5451193"/>
                  <a:gd name="connsiteX1" fmla="*/ 22235 w 190515"/>
                  <a:gd name="connsiteY1" fmla="*/ 1317596 h 5451193"/>
                  <a:gd name="connsiteX2" fmla="*/ 190515 w 190515"/>
                  <a:gd name="connsiteY2" fmla="*/ 15120 h 5451193"/>
                  <a:gd name="connsiteX0" fmla="*/ 31979 w 190515"/>
                  <a:gd name="connsiteY0" fmla="*/ 5436073 h 5436073"/>
                  <a:gd name="connsiteX1" fmla="*/ 22235 w 190515"/>
                  <a:gd name="connsiteY1" fmla="*/ 1302476 h 5436073"/>
                  <a:gd name="connsiteX2" fmla="*/ 190515 w 190515"/>
                  <a:gd name="connsiteY2" fmla="*/ 0 h 5436073"/>
                  <a:gd name="connsiteX0" fmla="*/ 74493 w 233029"/>
                  <a:gd name="connsiteY0" fmla="*/ 5436073 h 5436073"/>
                  <a:gd name="connsiteX1" fmla="*/ 14866 w 233029"/>
                  <a:gd name="connsiteY1" fmla="*/ 1355018 h 5436073"/>
                  <a:gd name="connsiteX2" fmla="*/ 233029 w 233029"/>
                  <a:gd name="connsiteY2" fmla="*/ 0 h 5436073"/>
                  <a:gd name="connsiteX0" fmla="*/ 80070 w 238606"/>
                  <a:gd name="connsiteY0" fmla="*/ 5436073 h 5436073"/>
                  <a:gd name="connsiteX1" fmla="*/ 20443 w 238606"/>
                  <a:gd name="connsiteY1" fmla="*/ 1355018 h 5436073"/>
                  <a:gd name="connsiteX2" fmla="*/ 238606 w 238606"/>
                  <a:gd name="connsiteY2" fmla="*/ 0 h 5436073"/>
                  <a:gd name="connsiteX0" fmla="*/ 67336 w 225872"/>
                  <a:gd name="connsiteY0" fmla="*/ 5529697 h 5529697"/>
                  <a:gd name="connsiteX1" fmla="*/ 22309 w 225872"/>
                  <a:gd name="connsiteY1" fmla="*/ 765618 h 5529697"/>
                  <a:gd name="connsiteX2" fmla="*/ 225872 w 225872"/>
                  <a:gd name="connsiteY2" fmla="*/ 93624 h 5529697"/>
                  <a:gd name="connsiteX0" fmla="*/ 54361 w 212897"/>
                  <a:gd name="connsiteY0" fmla="*/ 5436073 h 5436073"/>
                  <a:gd name="connsiteX1" fmla="*/ 9334 w 212897"/>
                  <a:gd name="connsiteY1" fmla="*/ 671994 h 5436073"/>
                  <a:gd name="connsiteX2" fmla="*/ 212897 w 212897"/>
                  <a:gd name="connsiteY2" fmla="*/ 0 h 5436073"/>
                  <a:gd name="connsiteX0" fmla="*/ 33904 w 192440"/>
                  <a:gd name="connsiteY0" fmla="*/ 5436073 h 5436073"/>
                  <a:gd name="connsiteX1" fmla="*/ 11994 w 192440"/>
                  <a:gd name="connsiteY1" fmla="*/ 671994 h 5436073"/>
                  <a:gd name="connsiteX2" fmla="*/ 192440 w 192440"/>
                  <a:gd name="connsiteY2" fmla="*/ 0 h 5436073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9376 w 178179"/>
                  <a:gd name="connsiteY0" fmla="*/ 5583186 h 5583186"/>
                  <a:gd name="connsiteX1" fmla="*/ 7466 w 178179"/>
                  <a:gd name="connsiteY1" fmla="*/ 819107 h 5583186"/>
                  <a:gd name="connsiteX2" fmla="*/ 178179 w 178179"/>
                  <a:gd name="connsiteY2" fmla="*/ 0 h 5583186"/>
                  <a:gd name="connsiteX0" fmla="*/ 28309 w 177112"/>
                  <a:gd name="connsiteY0" fmla="*/ 5583186 h 5583186"/>
                  <a:gd name="connsiteX1" fmla="*/ 7615 w 177112"/>
                  <a:gd name="connsiteY1" fmla="*/ 1628227 h 5583186"/>
                  <a:gd name="connsiteX2" fmla="*/ 177112 w 177112"/>
                  <a:gd name="connsiteY2" fmla="*/ 0 h 5583186"/>
                  <a:gd name="connsiteX0" fmla="*/ 22865 w 171668"/>
                  <a:gd name="connsiteY0" fmla="*/ 5583186 h 5583186"/>
                  <a:gd name="connsiteX1" fmla="*/ 2171 w 171668"/>
                  <a:gd name="connsiteY1" fmla="*/ 1628227 h 5583186"/>
                  <a:gd name="connsiteX2" fmla="*/ 171668 w 171668"/>
                  <a:gd name="connsiteY2" fmla="*/ 0 h 5583186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7327 w 177347"/>
                  <a:gd name="connsiteY0" fmla="*/ 4900162 h 4900162"/>
                  <a:gd name="connsiteX1" fmla="*/ 7850 w 177347"/>
                  <a:gd name="connsiteY1" fmla="*/ 1628227 h 4900162"/>
                  <a:gd name="connsiteX2" fmla="*/ 177347 w 177347"/>
                  <a:gd name="connsiteY2" fmla="*/ 0 h 4900162"/>
                  <a:gd name="connsiteX0" fmla="*/ 23517 w 173537"/>
                  <a:gd name="connsiteY0" fmla="*/ 4900162 h 4900162"/>
                  <a:gd name="connsiteX1" fmla="*/ 4040 w 173537"/>
                  <a:gd name="connsiteY1" fmla="*/ 1628227 h 4900162"/>
                  <a:gd name="connsiteX2" fmla="*/ 173537 w 173537"/>
                  <a:gd name="connsiteY2" fmla="*/ 0 h 4900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73537" h="4900162">
                    <a:moveTo>
                      <a:pt x="23517" y="4900162"/>
                    </a:moveTo>
                    <a:cubicBezTo>
                      <a:pt x="21577" y="4211833"/>
                      <a:pt x="-11230" y="2507967"/>
                      <a:pt x="4040" y="1628227"/>
                    </a:cubicBezTo>
                    <a:cubicBezTo>
                      <a:pt x="19310" y="748487"/>
                      <a:pt x="35170" y="411057"/>
                      <a:pt x="173537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3" name="Isosceles Triangle 522"/>
              <p:cNvSpPr/>
              <p:nvPr/>
            </p:nvSpPr>
            <p:spPr>
              <a:xfrm flipV="1">
                <a:off x="460271" y="2572611"/>
                <a:ext cx="209205" cy="203316"/>
              </a:xfrm>
              <a:prstGeom prst="triangle">
                <a:avLst/>
              </a:prstGeom>
              <a:pattFill prst="dkHorz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5" name="Oval 524"/>
            <p:cNvSpPr/>
            <p:nvPr/>
          </p:nvSpPr>
          <p:spPr>
            <a:xfrm>
              <a:off x="824265" y="1768316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6" name="Meter"/>
          <p:cNvGrpSpPr/>
          <p:nvPr/>
        </p:nvGrpSpPr>
        <p:grpSpPr>
          <a:xfrm>
            <a:off x="4320512" y="103997"/>
            <a:ext cx="1410388" cy="1347268"/>
            <a:chOff x="3810000" y="7010400"/>
            <a:chExt cx="1828800" cy="1828800"/>
          </a:xfrm>
        </p:grpSpPr>
        <p:sp>
          <p:nvSpPr>
            <p:cNvPr id="527" name="Oval 526"/>
            <p:cNvSpPr/>
            <p:nvPr/>
          </p:nvSpPr>
          <p:spPr>
            <a:xfrm>
              <a:off x="3810000" y="7010400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36"/>
            <p:cNvSpPr/>
            <p:nvPr/>
          </p:nvSpPr>
          <p:spPr>
            <a:xfrm>
              <a:off x="4243722" y="753383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412370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0" name="Rectangle 36"/>
            <p:cNvSpPr/>
            <p:nvPr/>
          </p:nvSpPr>
          <p:spPr>
            <a:xfrm flipV="1">
              <a:off x="4243722" y="8013447"/>
              <a:ext cx="106245" cy="30241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38100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31" name="Rectangle 530"/>
            <p:cNvSpPr/>
            <p:nvPr/>
          </p:nvSpPr>
          <p:spPr>
            <a:xfrm>
              <a:off x="4202561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Rectangle 36"/>
            <p:cNvSpPr/>
            <p:nvPr/>
          </p:nvSpPr>
          <p:spPr>
            <a:xfrm flipH="1">
              <a:off x="4841363" y="7533870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Freeform 532"/>
            <p:cNvSpPr/>
            <p:nvPr/>
          </p:nvSpPr>
          <p:spPr>
            <a:xfrm>
              <a:off x="4826779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36"/>
            <p:cNvSpPr/>
            <p:nvPr/>
          </p:nvSpPr>
          <p:spPr>
            <a:xfrm flipH="1" flipV="1">
              <a:off x="4841363" y="8009545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5" name="Rectangle 36"/>
            <p:cNvSpPr/>
            <p:nvPr/>
          </p:nvSpPr>
          <p:spPr>
            <a:xfrm flipH="1">
              <a:off x="5253634" y="7528719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6" name="Freeform 535"/>
            <p:cNvSpPr/>
            <p:nvPr/>
          </p:nvSpPr>
          <p:spPr>
            <a:xfrm>
              <a:off x="5130908" y="7835366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Rectangle 36"/>
            <p:cNvSpPr/>
            <p:nvPr/>
          </p:nvSpPr>
          <p:spPr>
            <a:xfrm flipH="1" flipV="1">
              <a:off x="5253634" y="800954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Rectangle 537"/>
            <p:cNvSpPr/>
            <p:nvPr/>
          </p:nvSpPr>
          <p:spPr>
            <a:xfrm>
              <a:off x="5158685" y="739306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Rectangle 538"/>
            <p:cNvSpPr/>
            <p:nvPr/>
          </p:nvSpPr>
          <p:spPr>
            <a:xfrm>
              <a:off x="4205283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0" name="Rectangle 539"/>
            <p:cNvSpPr/>
            <p:nvPr/>
          </p:nvSpPr>
          <p:spPr>
            <a:xfrm>
              <a:off x="4752464" y="818554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1" name="Rectangle 540"/>
            <p:cNvSpPr/>
            <p:nvPr/>
          </p:nvSpPr>
          <p:spPr>
            <a:xfrm>
              <a:off x="5161407" y="8185546"/>
              <a:ext cx="128664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Plus 541"/>
            <p:cNvSpPr/>
            <p:nvPr/>
          </p:nvSpPr>
          <p:spPr>
            <a:xfrm>
              <a:off x="4084227" y="768576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Rectangle 542"/>
            <p:cNvSpPr/>
            <p:nvPr/>
          </p:nvSpPr>
          <p:spPr>
            <a:xfrm>
              <a:off x="4038600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4" name="Rectangle 36"/>
            <p:cNvSpPr/>
            <p:nvPr/>
          </p:nvSpPr>
          <p:spPr>
            <a:xfrm flipV="1">
              <a:off x="3985445" y="7662070"/>
              <a:ext cx="106245" cy="41787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5" name="Rectangle 36"/>
            <p:cNvSpPr/>
            <p:nvPr/>
          </p:nvSpPr>
          <p:spPr>
            <a:xfrm rot="16200000" flipH="1" flipV="1">
              <a:off x="4088985" y="7563846"/>
              <a:ext cx="187917" cy="39499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Freeform 545"/>
            <p:cNvSpPr/>
            <p:nvPr/>
          </p:nvSpPr>
          <p:spPr>
            <a:xfrm>
              <a:off x="4261808" y="7855304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Rectangle 546"/>
            <p:cNvSpPr/>
            <p:nvPr/>
          </p:nvSpPr>
          <p:spPr>
            <a:xfrm>
              <a:off x="4374937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Rectangle 36"/>
            <p:cNvSpPr/>
            <p:nvPr/>
          </p:nvSpPr>
          <p:spPr>
            <a:xfrm rot="10800000" flipV="1">
              <a:off x="4377593" y="8034607"/>
              <a:ext cx="144055" cy="580555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Rectangle 36"/>
            <p:cNvSpPr/>
            <p:nvPr/>
          </p:nvSpPr>
          <p:spPr>
            <a:xfrm rot="5400000" flipV="1">
              <a:off x="4430018" y="7974546"/>
              <a:ext cx="106245" cy="132269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0" name="Rectangle 36"/>
            <p:cNvSpPr/>
            <p:nvPr/>
          </p:nvSpPr>
          <p:spPr>
            <a:xfrm rot="16200000" flipV="1">
              <a:off x="4856458" y="8111951"/>
              <a:ext cx="163371" cy="832996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  <a:gd name="connsiteX0" fmla="*/ 0 w 331785"/>
                <a:gd name="connsiteY0" fmla="*/ 2098702 h 2098702"/>
                <a:gd name="connsiteX1" fmla="*/ 0 w 331785"/>
                <a:gd name="connsiteY1" fmla="*/ 193702 h 2098702"/>
                <a:gd name="connsiteX2" fmla="*/ 331786 w 331785"/>
                <a:gd name="connsiteY2" fmla="*/ 1 h 2098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1785" h="2098702">
                  <a:moveTo>
                    <a:pt x="0" y="2098702"/>
                  </a:moveTo>
                  <a:lnTo>
                    <a:pt x="0" y="193702"/>
                  </a:lnTo>
                  <a:cubicBezTo>
                    <a:pt x="148092" y="96852"/>
                    <a:pt x="148541" y="103767"/>
                    <a:pt x="331786" y="1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1" name="Rectangle 36"/>
            <p:cNvSpPr/>
            <p:nvPr/>
          </p:nvSpPr>
          <p:spPr>
            <a:xfrm rot="10800000">
              <a:off x="4545686" y="7827723"/>
              <a:ext cx="0" cy="164592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4749742" y="7393066"/>
              <a:ext cx="137160" cy="2743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3" name="Rectangle 552"/>
            <p:cNvSpPr/>
            <p:nvPr/>
          </p:nvSpPr>
          <p:spPr>
            <a:xfrm>
              <a:off x="4549273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4" name="Rectangle 553"/>
            <p:cNvSpPr/>
            <p:nvPr/>
          </p:nvSpPr>
          <p:spPr>
            <a:xfrm>
              <a:off x="4706539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Rectangle 554"/>
            <p:cNvSpPr/>
            <p:nvPr/>
          </p:nvSpPr>
          <p:spPr>
            <a:xfrm>
              <a:off x="4968742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5097674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Rectangle 556"/>
            <p:cNvSpPr/>
            <p:nvPr/>
          </p:nvSpPr>
          <p:spPr>
            <a:xfrm>
              <a:off x="5307286" y="8065669"/>
              <a:ext cx="85109" cy="8284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Rectangle 36"/>
            <p:cNvSpPr/>
            <p:nvPr/>
          </p:nvSpPr>
          <p:spPr>
            <a:xfrm rot="10800000" flipH="1" flipV="1">
              <a:off x="4589180" y="7294242"/>
              <a:ext cx="541728" cy="771427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Freeform 558"/>
            <p:cNvSpPr/>
            <p:nvPr/>
          </p:nvSpPr>
          <p:spPr>
            <a:xfrm>
              <a:off x="4691223" y="7825186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Rectangle 36"/>
            <p:cNvSpPr/>
            <p:nvPr/>
          </p:nvSpPr>
          <p:spPr>
            <a:xfrm rot="16200000">
              <a:off x="4650689" y="7663248"/>
              <a:ext cx="53843" cy="2743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1" name="Rectangle 36"/>
            <p:cNvSpPr/>
            <p:nvPr/>
          </p:nvSpPr>
          <p:spPr>
            <a:xfrm>
              <a:off x="5125193" y="7290432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2" name="Freeform 561"/>
            <p:cNvSpPr/>
            <p:nvPr/>
          </p:nvSpPr>
          <p:spPr>
            <a:xfrm>
              <a:off x="5002507" y="7831675"/>
              <a:ext cx="226258" cy="187996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Rectangle 36"/>
            <p:cNvSpPr/>
            <p:nvPr/>
          </p:nvSpPr>
          <p:spPr>
            <a:xfrm rot="5400000" flipH="1" flipV="1">
              <a:off x="5082846" y="7776116"/>
              <a:ext cx="0" cy="54864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4" name="Rectangle 36"/>
            <p:cNvSpPr/>
            <p:nvPr/>
          </p:nvSpPr>
          <p:spPr>
            <a:xfrm flipH="1" flipV="1">
              <a:off x="4810605" y="8011078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5" name="Rectangle 36"/>
            <p:cNvSpPr/>
            <p:nvPr/>
          </p:nvSpPr>
          <p:spPr>
            <a:xfrm flipH="1" flipV="1">
              <a:off x="5357166" y="8046720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6" name="Rectangle 36"/>
            <p:cNvSpPr/>
            <p:nvPr/>
          </p:nvSpPr>
          <p:spPr>
            <a:xfrm rot="5400000" flipH="1" flipV="1">
              <a:off x="5380026" y="8029481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Rectangle 36"/>
            <p:cNvSpPr/>
            <p:nvPr/>
          </p:nvSpPr>
          <p:spPr>
            <a:xfrm flipH="1" flipV="1">
              <a:off x="5408907" y="8013652"/>
              <a:ext cx="0" cy="45720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Rectangle 36"/>
            <p:cNvSpPr/>
            <p:nvPr/>
          </p:nvSpPr>
          <p:spPr>
            <a:xfrm rot="5400000" flipH="1" flipV="1">
              <a:off x="5268244" y="7872387"/>
              <a:ext cx="0" cy="29260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Rectangle 36"/>
            <p:cNvSpPr/>
            <p:nvPr/>
          </p:nvSpPr>
          <p:spPr>
            <a:xfrm>
              <a:off x="5354643" y="8137485"/>
              <a:ext cx="0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  <a:gd name="connsiteX0" fmla="*/ 0 w 0"/>
                <a:gd name="connsiteY0" fmla="*/ 1905000 h 1905000"/>
                <a:gd name="connsiteX1" fmla="*/ 0 w 0"/>
                <a:gd name="connsiteY1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905000">
                  <a:moveTo>
                    <a:pt x="0" y="190500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Plus 569"/>
            <p:cNvSpPr/>
            <p:nvPr/>
          </p:nvSpPr>
          <p:spPr>
            <a:xfrm>
              <a:off x="4377591" y="7564752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Plus 570"/>
            <p:cNvSpPr/>
            <p:nvPr/>
          </p:nvSpPr>
          <p:spPr>
            <a:xfrm>
              <a:off x="4711595" y="7725319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Plus 571"/>
            <p:cNvSpPr/>
            <p:nvPr/>
          </p:nvSpPr>
          <p:spPr>
            <a:xfrm>
              <a:off x="4954469" y="7712203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Plus 572"/>
            <p:cNvSpPr/>
            <p:nvPr/>
          </p:nvSpPr>
          <p:spPr>
            <a:xfrm>
              <a:off x="5022545" y="7767758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4" name="Plus 573"/>
            <p:cNvSpPr/>
            <p:nvPr/>
          </p:nvSpPr>
          <p:spPr>
            <a:xfrm>
              <a:off x="5291811" y="7625101"/>
              <a:ext cx="100584" cy="97963"/>
            </a:xfrm>
            <a:prstGeom prst="mathPlus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"/>
          <p:cNvSpPr/>
          <p:nvPr/>
        </p:nvSpPr>
        <p:spPr>
          <a:xfrm>
            <a:off x="5059836" y="0"/>
            <a:ext cx="4084163" cy="69026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4 Wire 3 Phase 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120/240</a:t>
            </a:r>
            <a:endParaRPr lang="en-US" sz="240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55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4" grpId="0" animBg="1"/>
      <p:bldP spid="916" grpId="0" animBg="1"/>
      <p:bldP spid="909" grpId="0" animBg="1"/>
      <p:bldP spid="924" grpId="0" animBg="1"/>
      <p:bldP spid="915" grpId="0" animBg="1"/>
      <p:bldP spid="912" grpId="0" animBg="1"/>
      <p:bldP spid="922" grpId="0" animBg="1"/>
      <p:bldP spid="640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Meter Base"/>
          <p:cNvGrpSpPr/>
          <p:nvPr/>
        </p:nvGrpSpPr>
        <p:grpSpPr>
          <a:xfrm>
            <a:off x="811611" y="3532615"/>
            <a:ext cx="1774358" cy="2926603"/>
            <a:chOff x="797708" y="3535266"/>
            <a:chExt cx="1774358" cy="2926603"/>
          </a:xfrm>
        </p:grpSpPr>
        <p:grpSp>
          <p:nvGrpSpPr>
            <p:cNvPr id="17" name="Group 16"/>
            <p:cNvGrpSpPr/>
            <p:nvPr/>
          </p:nvGrpSpPr>
          <p:grpSpPr>
            <a:xfrm>
              <a:off x="833838" y="3541179"/>
              <a:ext cx="1703383" cy="2920690"/>
              <a:chOff x="833838" y="3541179"/>
              <a:chExt cx="1703383" cy="2920690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833838" y="3541179"/>
                <a:ext cx="1703383" cy="2920690"/>
                <a:chOff x="833838" y="3541179"/>
                <a:chExt cx="1703383" cy="2920690"/>
              </a:xfrm>
            </p:grpSpPr>
            <p:sp>
              <p:nvSpPr>
                <p:cNvPr id="598" name="Rectangle 597"/>
                <p:cNvSpPr/>
                <p:nvPr/>
              </p:nvSpPr>
              <p:spPr>
                <a:xfrm>
                  <a:off x="833838" y="3541179"/>
                  <a:ext cx="1703383" cy="292069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0" name="Oval 599"/>
                <p:cNvSpPr/>
                <p:nvPr/>
              </p:nvSpPr>
              <p:spPr>
                <a:xfrm>
                  <a:off x="945965" y="3714528"/>
                  <a:ext cx="80239" cy="81669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1" name="Oval 600"/>
                <p:cNvSpPr/>
                <p:nvPr/>
              </p:nvSpPr>
              <p:spPr>
                <a:xfrm>
                  <a:off x="945965" y="6159096"/>
                  <a:ext cx="80239" cy="81669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2" name="Oval 601"/>
                <p:cNvSpPr/>
                <p:nvPr/>
              </p:nvSpPr>
              <p:spPr>
                <a:xfrm>
                  <a:off x="1401482" y="3976269"/>
                  <a:ext cx="1069848" cy="108892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17" name="Group 616"/>
                <p:cNvGrpSpPr/>
                <p:nvPr/>
              </p:nvGrpSpPr>
              <p:grpSpPr>
                <a:xfrm>
                  <a:off x="1084938" y="6277686"/>
                  <a:ext cx="160477" cy="135233"/>
                  <a:chOff x="1555374" y="3915942"/>
                  <a:chExt cx="274320" cy="227119"/>
                </a:xfrm>
              </p:grpSpPr>
              <p:sp>
                <p:nvSpPr>
                  <p:cNvPr id="619" name="Flowchart: Delay 618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20" name="Group 619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623" name="Oval 622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24" name="Straight Connector 623"/>
                    <p:cNvCxnSpPr>
                      <a:stCxn id="623" idx="7"/>
                      <a:endCxn id="623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21" name="Rectangle 620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22" name="Straight Connector 621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18" name="Oval 617"/>
                <p:cNvSpPr/>
                <p:nvPr/>
              </p:nvSpPr>
              <p:spPr>
                <a:xfrm>
                  <a:off x="2391091" y="3714528"/>
                  <a:ext cx="80239" cy="81669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16" name="Group 615"/>
                <p:cNvGrpSpPr/>
                <p:nvPr/>
              </p:nvGrpSpPr>
              <p:grpSpPr>
                <a:xfrm>
                  <a:off x="1213230" y="5572162"/>
                  <a:ext cx="1159002" cy="562284"/>
                  <a:chOff x="1828800" y="2789466"/>
                  <a:chExt cx="1981200" cy="944334"/>
                </a:xfrm>
              </p:grpSpPr>
              <p:sp>
                <p:nvSpPr>
                  <p:cNvPr id="625" name="Snip Same Side Corner Rectangle 624"/>
                  <p:cNvSpPr/>
                  <p:nvPr/>
                </p:nvSpPr>
                <p:spPr>
                  <a:xfrm>
                    <a:off x="1828800" y="2789466"/>
                    <a:ext cx="1981200" cy="944334"/>
                  </a:xfrm>
                  <a:prstGeom prst="snip2SameRect">
                    <a:avLst>
                      <a:gd name="adj1" fmla="val 16667"/>
                      <a:gd name="adj2" fmla="val 13445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26" name="Group 625"/>
                  <p:cNvGrpSpPr/>
                  <p:nvPr/>
                </p:nvGrpSpPr>
                <p:grpSpPr>
                  <a:xfrm>
                    <a:off x="2052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700" name="Oval 699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01" name="Oval 700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27" name="Group 626"/>
                  <p:cNvGrpSpPr/>
                  <p:nvPr/>
                </p:nvGrpSpPr>
                <p:grpSpPr>
                  <a:xfrm>
                    <a:off x="2277584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98" name="Oval 69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9" name="Oval 69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28" name="Group 627"/>
                  <p:cNvGrpSpPr/>
                  <p:nvPr/>
                </p:nvGrpSpPr>
                <p:grpSpPr>
                  <a:xfrm>
                    <a:off x="2502890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96" name="Oval 69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7" name="Oval 69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29" name="Group 628"/>
                  <p:cNvGrpSpPr/>
                  <p:nvPr/>
                </p:nvGrpSpPr>
                <p:grpSpPr>
                  <a:xfrm>
                    <a:off x="2721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94" name="Oval 693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5" name="Oval 694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30" name="Group 629"/>
                  <p:cNvGrpSpPr/>
                  <p:nvPr/>
                </p:nvGrpSpPr>
                <p:grpSpPr>
                  <a:xfrm>
                    <a:off x="2953501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92" name="Oval 691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3" name="Oval 692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31" name="Group 630"/>
                  <p:cNvGrpSpPr/>
                  <p:nvPr/>
                </p:nvGrpSpPr>
                <p:grpSpPr>
                  <a:xfrm>
                    <a:off x="3178806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90" name="Oval 689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91" name="Oval 690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32" name="Group 631"/>
                  <p:cNvGrpSpPr/>
                  <p:nvPr/>
                </p:nvGrpSpPr>
                <p:grpSpPr>
                  <a:xfrm>
                    <a:off x="3417317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88" name="Oval 68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9" name="Oval 68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633" name="Rectangle 632"/>
                  <p:cNvSpPr/>
                  <p:nvPr/>
                </p:nvSpPr>
                <p:spPr>
                  <a:xfrm>
                    <a:off x="2043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4" name="Rectangle 633"/>
                  <p:cNvSpPr/>
                  <p:nvPr/>
                </p:nvSpPr>
                <p:spPr>
                  <a:xfrm>
                    <a:off x="2268818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5" name="Rectangle 634"/>
                  <p:cNvSpPr/>
                  <p:nvPr/>
                </p:nvSpPr>
                <p:spPr>
                  <a:xfrm>
                    <a:off x="2493746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6" name="Rectangle 635"/>
                  <p:cNvSpPr/>
                  <p:nvPr/>
                </p:nvSpPr>
                <p:spPr>
                  <a:xfrm>
                    <a:off x="2712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7" name="Rectangle 636"/>
                  <p:cNvSpPr/>
                  <p:nvPr/>
                </p:nvSpPr>
                <p:spPr>
                  <a:xfrm>
                    <a:off x="2944357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8" name="Rectangle 637"/>
                  <p:cNvSpPr/>
                  <p:nvPr/>
                </p:nvSpPr>
                <p:spPr>
                  <a:xfrm>
                    <a:off x="3169662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9" name="Rectangle 638"/>
                  <p:cNvSpPr/>
                  <p:nvPr/>
                </p:nvSpPr>
                <p:spPr>
                  <a:xfrm>
                    <a:off x="3408173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0" name="Rectangle 639"/>
                  <p:cNvSpPr/>
                  <p:nvPr/>
                </p:nvSpPr>
                <p:spPr>
                  <a:xfrm>
                    <a:off x="2043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1" name="Rectangle 640"/>
                  <p:cNvSpPr/>
                  <p:nvPr/>
                </p:nvSpPr>
                <p:spPr>
                  <a:xfrm>
                    <a:off x="2268818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2" name="Rectangle 641"/>
                  <p:cNvSpPr/>
                  <p:nvPr/>
                </p:nvSpPr>
                <p:spPr>
                  <a:xfrm>
                    <a:off x="2493746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3" name="Rectangle 642"/>
                  <p:cNvSpPr/>
                  <p:nvPr/>
                </p:nvSpPr>
                <p:spPr>
                  <a:xfrm>
                    <a:off x="2712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4" name="Rectangle 643"/>
                  <p:cNvSpPr/>
                  <p:nvPr/>
                </p:nvSpPr>
                <p:spPr>
                  <a:xfrm>
                    <a:off x="2944357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5" name="Rectangle 644"/>
                  <p:cNvSpPr/>
                  <p:nvPr/>
                </p:nvSpPr>
                <p:spPr>
                  <a:xfrm>
                    <a:off x="3169662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6" name="Rectangle 645"/>
                  <p:cNvSpPr/>
                  <p:nvPr/>
                </p:nvSpPr>
                <p:spPr>
                  <a:xfrm>
                    <a:off x="3408173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647" name="Group 646"/>
                  <p:cNvGrpSpPr/>
                  <p:nvPr/>
                </p:nvGrpSpPr>
                <p:grpSpPr>
                  <a:xfrm flipV="1">
                    <a:off x="2052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86" name="Oval 68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7" name="Oval 68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48" name="Group 647"/>
                  <p:cNvGrpSpPr/>
                  <p:nvPr/>
                </p:nvGrpSpPr>
                <p:grpSpPr>
                  <a:xfrm flipV="1">
                    <a:off x="227796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84" name="Oval 683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5" name="Oval 684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49" name="Group 648"/>
                  <p:cNvGrpSpPr/>
                  <p:nvPr/>
                </p:nvGrpSpPr>
                <p:grpSpPr>
                  <a:xfrm flipV="1">
                    <a:off x="2502890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82" name="Oval 681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3" name="Oval 682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50" name="Group 649"/>
                  <p:cNvGrpSpPr/>
                  <p:nvPr/>
                </p:nvGrpSpPr>
                <p:grpSpPr>
                  <a:xfrm flipV="1">
                    <a:off x="2721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80" name="Oval 679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81" name="Oval 680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51" name="Group 650"/>
                  <p:cNvGrpSpPr/>
                  <p:nvPr/>
                </p:nvGrpSpPr>
                <p:grpSpPr>
                  <a:xfrm flipV="1">
                    <a:off x="2953501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78" name="Oval 67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9" name="Oval 67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52" name="Group 651"/>
                  <p:cNvGrpSpPr/>
                  <p:nvPr/>
                </p:nvGrpSpPr>
                <p:grpSpPr>
                  <a:xfrm flipV="1">
                    <a:off x="3178806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76" name="Oval 67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7" name="Oval 67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653" name="Group 652"/>
                  <p:cNvGrpSpPr/>
                  <p:nvPr/>
                </p:nvGrpSpPr>
                <p:grpSpPr>
                  <a:xfrm flipV="1">
                    <a:off x="342513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674" name="Oval 673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675" name="Oval 674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654" name="Rectangle 653"/>
                  <p:cNvSpPr/>
                  <p:nvPr/>
                </p:nvSpPr>
                <p:spPr>
                  <a:xfrm>
                    <a:off x="2105240" y="2996901"/>
                    <a:ext cx="18288" cy="54864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5" name="Rectangle 654"/>
                  <p:cNvSpPr/>
                  <p:nvPr/>
                </p:nvSpPr>
                <p:spPr>
                  <a:xfrm>
                    <a:off x="2234565" y="3181998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6" name="Rectangle 655"/>
                  <p:cNvSpPr/>
                  <p:nvPr/>
                </p:nvSpPr>
                <p:spPr>
                  <a:xfrm>
                    <a:off x="2475685" y="3127900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57" name="Straight Connector 656"/>
                  <p:cNvCxnSpPr/>
                  <p:nvPr/>
                </p:nvCxnSpPr>
                <p:spPr>
                  <a:xfrm>
                    <a:off x="2475685" y="3220098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58" name="Rectangle 657"/>
                  <p:cNvSpPr/>
                  <p:nvPr/>
                </p:nvSpPr>
                <p:spPr>
                  <a:xfrm>
                    <a:off x="2313119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9" name="Rectangle 658"/>
                  <p:cNvSpPr/>
                  <p:nvPr/>
                </p:nvSpPr>
                <p:spPr>
                  <a:xfrm>
                    <a:off x="2542205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0" name="Rectangle 659"/>
                  <p:cNvSpPr/>
                  <p:nvPr/>
                </p:nvSpPr>
                <p:spPr>
                  <a:xfrm>
                    <a:off x="275594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1" name="Rectangle 660"/>
                  <p:cNvSpPr/>
                  <p:nvPr/>
                </p:nvSpPr>
                <p:spPr>
                  <a:xfrm>
                    <a:off x="2912297" y="3188747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2" name="Rectangle 661"/>
                  <p:cNvSpPr/>
                  <p:nvPr/>
                </p:nvSpPr>
                <p:spPr>
                  <a:xfrm>
                    <a:off x="3153417" y="3134649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63" name="Straight Connector 662"/>
                  <p:cNvCxnSpPr/>
                  <p:nvPr/>
                </p:nvCxnSpPr>
                <p:spPr>
                  <a:xfrm>
                    <a:off x="3153417" y="3226847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4" name="Rectangle 663"/>
                  <p:cNvSpPr/>
                  <p:nvPr/>
                </p:nvSpPr>
                <p:spPr>
                  <a:xfrm>
                    <a:off x="2991808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5" name="Rectangle 664"/>
                  <p:cNvSpPr/>
                  <p:nvPr/>
                </p:nvSpPr>
                <p:spPr>
                  <a:xfrm>
                    <a:off x="321541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6" name="Rectangle 665"/>
                  <p:cNvSpPr/>
                  <p:nvPr/>
                </p:nvSpPr>
                <p:spPr>
                  <a:xfrm>
                    <a:off x="3461922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7" name="Trapezoid 666"/>
                  <p:cNvSpPr/>
                  <p:nvPr/>
                </p:nvSpPr>
                <p:spPr>
                  <a:xfrm flipV="1">
                    <a:off x="2020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8" name="Trapezoid 667"/>
                  <p:cNvSpPr/>
                  <p:nvPr/>
                </p:nvSpPr>
                <p:spPr>
                  <a:xfrm flipV="1">
                    <a:off x="2245580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69" name="Trapezoid 668"/>
                  <p:cNvSpPr/>
                  <p:nvPr/>
                </p:nvSpPr>
                <p:spPr>
                  <a:xfrm flipV="1">
                    <a:off x="2470886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0" name="Trapezoid 669"/>
                  <p:cNvSpPr/>
                  <p:nvPr/>
                </p:nvSpPr>
                <p:spPr>
                  <a:xfrm flipV="1">
                    <a:off x="2689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1" name="Trapezoid 670"/>
                  <p:cNvSpPr/>
                  <p:nvPr/>
                </p:nvSpPr>
                <p:spPr>
                  <a:xfrm flipV="1">
                    <a:off x="2921497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2" name="Trapezoid 671"/>
                  <p:cNvSpPr/>
                  <p:nvPr/>
                </p:nvSpPr>
                <p:spPr>
                  <a:xfrm flipV="1">
                    <a:off x="3146802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3" name="Trapezoid 672"/>
                  <p:cNvSpPr/>
                  <p:nvPr/>
                </p:nvSpPr>
                <p:spPr>
                  <a:xfrm flipV="1">
                    <a:off x="3385313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603" name="Group 602"/>
              <p:cNvGrpSpPr/>
              <p:nvPr/>
            </p:nvGrpSpPr>
            <p:grpSpPr>
              <a:xfrm>
                <a:off x="1618166" y="4164134"/>
                <a:ext cx="636478" cy="241133"/>
                <a:chOff x="2451322" y="861613"/>
                <a:chExt cx="1087998" cy="404973"/>
              </a:xfrm>
            </p:grpSpPr>
            <p:sp>
              <p:nvSpPr>
                <p:cNvPr id="714" name="Rectangle 713"/>
                <p:cNvSpPr/>
                <p:nvPr/>
              </p:nvSpPr>
              <p:spPr>
                <a:xfrm>
                  <a:off x="2451322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5" name="Rectangle 714"/>
                <p:cNvSpPr/>
                <p:nvPr/>
              </p:nvSpPr>
              <p:spPr>
                <a:xfrm>
                  <a:off x="2753972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6" name="Rectangle 715"/>
                <p:cNvSpPr/>
                <p:nvPr/>
              </p:nvSpPr>
              <p:spPr>
                <a:xfrm>
                  <a:off x="3110231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7" name="Rectangle 716"/>
                <p:cNvSpPr/>
                <p:nvPr/>
              </p:nvSpPr>
              <p:spPr>
                <a:xfrm>
                  <a:off x="3406408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18" name="Straight Connector 717"/>
                <p:cNvCxnSpPr/>
                <p:nvPr/>
              </p:nvCxnSpPr>
              <p:spPr>
                <a:xfrm>
                  <a:off x="2519902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9" name="Straight Connector 718"/>
                <p:cNvCxnSpPr/>
                <p:nvPr/>
              </p:nvCxnSpPr>
              <p:spPr>
                <a:xfrm>
                  <a:off x="2818304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0" name="Straight Connector 719"/>
                <p:cNvCxnSpPr/>
                <p:nvPr/>
              </p:nvCxnSpPr>
              <p:spPr>
                <a:xfrm>
                  <a:off x="3178811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1" name="Straight Connector 720"/>
                <p:cNvCxnSpPr/>
                <p:nvPr/>
              </p:nvCxnSpPr>
              <p:spPr>
                <a:xfrm>
                  <a:off x="3470740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22" name="Group 721"/>
                <p:cNvGrpSpPr/>
                <p:nvPr/>
              </p:nvGrpSpPr>
              <p:grpSpPr>
                <a:xfrm>
                  <a:off x="2451322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735" name="Rectangle 734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6" name="Oval 735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7" name="Straight Connector 736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23" name="Group 722"/>
                <p:cNvGrpSpPr/>
                <p:nvPr/>
              </p:nvGrpSpPr>
              <p:grpSpPr>
                <a:xfrm>
                  <a:off x="2749724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732" name="Rectangle 731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3" name="Oval 732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4" name="Straight Connector 733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24" name="Group 723"/>
                <p:cNvGrpSpPr/>
                <p:nvPr/>
              </p:nvGrpSpPr>
              <p:grpSpPr>
                <a:xfrm>
                  <a:off x="3110231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729" name="Rectangle 72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0" name="Oval 72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1" name="Straight Connector 73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725" name="Group 724"/>
                <p:cNvGrpSpPr/>
                <p:nvPr/>
              </p:nvGrpSpPr>
              <p:grpSpPr>
                <a:xfrm>
                  <a:off x="3402160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726" name="Rectangle 725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7" name="Oval 726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28" name="Straight Connector 727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" name="Group 4"/>
              <p:cNvGrpSpPr/>
              <p:nvPr/>
            </p:nvGrpSpPr>
            <p:grpSpPr>
              <a:xfrm>
                <a:off x="1618166" y="4636192"/>
                <a:ext cx="636479" cy="241133"/>
                <a:chOff x="1335966" y="4716390"/>
                <a:chExt cx="707199" cy="267925"/>
              </a:xfrm>
            </p:grpSpPr>
            <p:sp>
              <p:nvSpPr>
                <p:cNvPr id="604" name="Rectangle 603"/>
                <p:cNvSpPr/>
                <p:nvPr/>
              </p:nvSpPr>
              <p:spPr>
                <a:xfrm flipV="1">
                  <a:off x="1335966" y="4716390"/>
                  <a:ext cx="89154" cy="1814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5" name="Rectangle 604"/>
                <p:cNvSpPr/>
                <p:nvPr/>
              </p:nvSpPr>
              <p:spPr>
                <a:xfrm flipV="1">
                  <a:off x="1532688" y="4716390"/>
                  <a:ext cx="83632" cy="1814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6" name="Rectangle 605"/>
                <p:cNvSpPr/>
                <p:nvPr/>
              </p:nvSpPr>
              <p:spPr>
                <a:xfrm flipV="1">
                  <a:off x="1764257" y="4716390"/>
                  <a:ext cx="89154" cy="1814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7" name="Rectangle 606"/>
                <p:cNvSpPr/>
                <p:nvPr/>
              </p:nvSpPr>
              <p:spPr>
                <a:xfrm flipV="1">
                  <a:off x="1956772" y="4716390"/>
                  <a:ext cx="83632" cy="1814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08" name="Straight Connector 607"/>
                <p:cNvCxnSpPr/>
                <p:nvPr/>
              </p:nvCxnSpPr>
              <p:spPr>
                <a:xfrm flipV="1">
                  <a:off x="1380543" y="4716390"/>
                  <a:ext cx="0" cy="1814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9" name="Straight Connector 608"/>
                <p:cNvCxnSpPr/>
                <p:nvPr/>
              </p:nvCxnSpPr>
              <p:spPr>
                <a:xfrm flipV="1">
                  <a:off x="1574504" y="4716390"/>
                  <a:ext cx="0" cy="1814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0" name="Straight Connector 609"/>
                <p:cNvCxnSpPr/>
                <p:nvPr/>
              </p:nvCxnSpPr>
              <p:spPr>
                <a:xfrm flipV="1">
                  <a:off x="1808834" y="4716390"/>
                  <a:ext cx="0" cy="1814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1" name="Straight Connector 610"/>
                <p:cNvCxnSpPr/>
                <p:nvPr/>
              </p:nvCxnSpPr>
              <p:spPr>
                <a:xfrm flipV="1">
                  <a:off x="1998588" y="4716390"/>
                  <a:ext cx="0" cy="18148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12" name="Group 611"/>
                <p:cNvGrpSpPr/>
                <p:nvPr/>
              </p:nvGrpSpPr>
              <p:grpSpPr>
                <a:xfrm flipV="1">
                  <a:off x="1335966" y="4893572"/>
                  <a:ext cx="89154" cy="90743"/>
                  <a:chOff x="541782" y="1018032"/>
                  <a:chExt cx="137160" cy="137160"/>
                </a:xfrm>
              </p:grpSpPr>
              <p:sp>
                <p:nvSpPr>
                  <p:cNvPr id="711" name="Rectangle 710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2" name="Oval 711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13" name="Straight Connector 712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3" name="Group 612"/>
                <p:cNvGrpSpPr/>
                <p:nvPr/>
              </p:nvGrpSpPr>
              <p:grpSpPr>
                <a:xfrm flipV="1">
                  <a:off x="1529927" y="4893572"/>
                  <a:ext cx="89154" cy="90743"/>
                  <a:chOff x="541782" y="1018032"/>
                  <a:chExt cx="137160" cy="137160"/>
                </a:xfrm>
              </p:grpSpPr>
              <p:sp>
                <p:nvSpPr>
                  <p:cNvPr id="708" name="Rectangle 707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9" name="Oval 708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10" name="Straight Connector 709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4" name="Group 613"/>
                <p:cNvGrpSpPr/>
                <p:nvPr/>
              </p:nvGrpSpPr>
              <p:grpSpPr>
                <a:xfrm flipV="1">
                  <a:off x="1764257" y="4893572"/>
                  <a:ext cx="89154" cy="90743"/>
                  <a:chOff x="541782" y="1018032"/>
                  <a:chExt cx="137160" cy="137160"/>
                </a:xfrm>
              </p:grpSpPr>
              <p:sp>
                <p:nvSpPr>
                  <p:cNvPr id="705" name="Rectangle 704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6" name="Oval 705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7" name="Straight Connector 706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15" name="Group 614"/>
                <p:cNvGrpSpPr/>
                <p:nvPr/>
              </p:nvGrpSpPr>
              <p:grpSpPr>
                <a:xfrm flipV="1">
                  <a:off x="1954011" y="4893572"/>
                  <a:ext cx="89154" cy="90743"/>
                  <a:chOff x="541782" y="1018032"/>
                  <a:chExt cx="137160" cy="137160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3" name="Oval 702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4" name="Straight Connector 703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599" name="Rectangle 598"/>
            <p:cNvSpPr/>
            <p:nvPr/>
          </p:nvSpPr>
          <p:spPr>
            <a:xfrm>
              <a:off x="797708" y="3535266"/>
              <a:ext cx="1774358" cy="967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Transformers"/>
          <p:cNvGrpSpPr/>
          <p:nvPr/>
        </p:nvGrpSpPr>
        <p:grpSpPr>
          <a:xfrm>
            <a:off x="304800" y="235472"/>
            <a:ext cx="3716526" cy="2130464"/>
            <a:chOff x="304800" y="235472"/>
            <a:chExt cx="3716526" cy="2130464"/>
          </a:xfrm>
        </p:grpSpPr>
        <p:sp>
          <p:nvSpPr>
            <p:cNvPr id="80" name="Rectangle 79"/>
            <p:cNvSpPr/>
            <p:nvPr/>
          </p:nvSpPr>
          <p:spPr>
            <a:xfrm>
              <a:off x="2993522" y="714103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3066770" y="301666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267" name="Group 266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276" name="Freeform 27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Freeform 27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8" name="Freeform 27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Freeform 27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0" name="Freeform 27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Freeform 28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2" name="Freeform 28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8" name="Group 267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269" name="Freeform 268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0" name="Freeform 269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1" name="Freeform 270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2" name="Freeform 271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3" name="Freeform 272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4" name="Freeform 273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5" name="Freeform 274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2" name="Pie 81"/>
            <p:cNvSpPr/>
            <p:nvPr/>
          </p:nvSpPr>
          <p:spPr>
            <a:xfrm flipH="1" flipV="1">
              <a:off x="2987110" y="604054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3099883" y="235472"/>
              <a:ext cx="86331" cy="69397"/>
              <a:chOff x="1053026" y="382875"/>
              <a:chExt cx="95923" cy="77108"/>
            </a:xfrm>
          </p:grpSpPr>
          <p:sp>
            <p:nvSpPr>
              <p:cNvPr id="265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Oval 265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 flipH="1">
              <a:off x="3707026" y="235472"/>
              <a:ext cx="86331" cy="69397"/>
              <a:chOff x="1053026" y="382875"/>
              <a:chExt cx="95923" cy="77108"/>
            </a:xfrm>
          </p:grpSpPr>
          <p:sp>
            <p:nvSpPr>
              <p:cNvPr id="263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Oval 263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3043315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258" name="Oval 257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1" name="Straight Connector 260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85"/>
            <p:cNvGrpSpPr/>
            <p:nvPr/>
          </p:nvGrpSpPr>
          <p:grpSpPr>
            <a:xfrm flipH="1">
              <a:off x="3656648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253" name="Oval 252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6" name="Straight Connector 255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Oval 86"/>
            <p:cNvSpPr/>
            <p:nvPr/>
          </p:nvSpPr>
          <p:spPr>
            <a:xfrm>
              <a:off x="3333812" y="763993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2864575" y="786111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858282" y="779253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lowchart: Delay 97"/>
            <p:cNvSpPr/>
            <p:nvPr/>
          </p:nvSpPr>
          <p:spPr>
            <a:xfrm flipH="1">
              <a:off x="2976160" y="79735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lowchart: Delay 97"/>
            <p:cNvSpPr/>
            <p:nvPr/>
          </p:nvSpPr>
          <p:spPr>
            <a:xfrm>
              <a:off x="3749094" y="79725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366731" y="796518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2901153" y="801194"/>
              <a:ext cx="68739" cy="111615"/>
              <a:chOff x="832215" y="1011168"/>
              <a:chExt cx="76377" cy="124017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3916311" y="798263"/>
              <a:ext cx="68739" cy="111615"/>
              <a:chOff x="832215" y="1011168"/>
              <a:chExt cx="76377" cy="124017"/>
            </a:xfrm>
          </p:grpSpPr>
          <p:sp>
            <p:nvSpPr>
              <p:cNvPr id="245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8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1587204" y="238429"/>
              <a:ext cx="1172378" cy="2124551"/>
              <a:chOff x="791572" y="382588"/>
              <a:chExt cx="1302642" cy="2360612"/>
            </a:xfrm>
          </p:grpSpPr>
          <p:grpSp>
            <p:nvGrpSpPr>
              <p:cNvPr id="185" name="Group 184"/>
              <p:cNvGrpSpPr/>
              <p:nvPr/>
            </p:nvGrpSpPr>
            <p:grpSpPr>
              <a:xfrm>
                <a:off x="1954953" y="1133078"/>
                <a:ext cx="139261" cy="182880"/>
                <a:chOff x="1954953" y="1133078"/>
                <a:chExt cx="139261" cy="182880"/>
              </a:xfrm>
            </p:grpSpPr>
            <p:sp>
              <p:nvSpPr>
                <p:cNvPr id="240" name="Rectangle 239"/>
                <p:cNvSpPr/>
                <p:nvPr/>
              </p:nvSpPr>
              <p:spPr>
                <a:xfrm>
                  <a:off x="1988592" y="1133078"/>
                  <a:ext cx="73152" cy="18288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Oval 240"/>
                <p:cNvSpPr/>
                <p:nvPr/>
              </p:nvSpPr>
              <p:spPr>
                <a:xfrm>
                  <a:off x="1954953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2" name="Oval 241"/>
                <p:cNvSpPr/>
                <p:nvPr/>
              </p:nvSpPr>
              <p:spPr>
                <a:xfrm>
                  <a:off x="2048494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Oval 242"/>
                <p:cNvSpPr/>
                <p:nvPr/>
              </p:nvSpPr>
              <p:spPr>
                <a:xfrm>
                  <a:off x="1954953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4" name="Oval 243"/>
                <p:cNvSpPr/>
                <p:nvPr/>
              </p:nvSpPr>
              <p:spPr>
                <a:xfrm>
                  <a:off x="2048494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6" name="Rectangle 185"/>
              <p:cNvSpPr/>
              <p:nvPr/>
            </p:nvSpPr>
            <p:spPr>
              <a:xfrm>
                <a:off x="934847" y="914400"/>
                <a:ext cx="998715" cy="182880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7" name="Group 186"/>
              <p:cNvGrpSpPr/>
              <p:nvPr/>
            </p:nvGrpSpPr>
            <p:grpSpPr>
              <a:xfrm>
                <a:off x="1016234" y="456137"/>
                <a:ext cx="846856" cy="374780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224" name="Group 22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33" name="Freeform 23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4" name="Freeform 23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Freeform 23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5" name="Group 22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226" name="Freeform 22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Freeform 22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Freeform 22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88" name="Pie 187"/>
              <p:cNvSpPr/>
              <p:nvPr/>
            </p:nvSpPr>
            <p:spPr>
              <a:xfrm flipH="1" flipV="1">
                <a:off x="927722" y="792123"/>
                <a:ext cx="1005840" cy="227656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9" name="Group 188"/>
              <p:cNvGrpSpPr/>
              <p:nvPr/>
            </p:nvGrpSpPr>
            <p:grpSpPr>
              <a:xfrm>
                <a:off x="1053026" y="382588"/>
                <a:ext cx="95923" cy="77108"/>
                <a:chOff x="1053026" y="382875"/>
                <a:chExt cx="95923" cy="77108"/>
              </a:xfrm>
            </p:grpSpPr>
            <p:sp>
              <p:nvSpPr>
                <p:cNvPr id="22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0" name="Group 189"/>
              <p:cNvGrpSpPr/>
              <p:nvPr/>
            </p:nvGrpSpPr>
            <p:grpSpPr>
              <a:xfrm flipH="1">
                <a:off x="1727629" y="382588"/>
                <a:ext cx="95923" cy="77108"/>
                <a:chOff x="1053026" y="382875"/>
                <a:chExt cx="95923" cy="77108"/>
              </a:xfrm>
            </p:grpSpPr>
            <p:sp>
              <p:nvSpPr>
                <p:cNvPr id="22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Oval 22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1" name="Group 190"/>
              <p:cNvGrpSpPr/>
              <p:nvPr/>
            </p:nvGrpSpPr>
            <p:grpSpPr>
              <a:xfrm>
                <a:off x="990172" y="97173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15" name="Oval 21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2" name="Group 191"/>
              <p:cNvGrpSpPr/>
              <p:nvPr/>
            </p:nvGrpSpPr>
            <p:grpSpPr>
              <a:xfrm flipH="1">
                <a:off x="1671654" y="97173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210" name="Oval 20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Oval 21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3" name="Oval 192"/>
              <p:cNvSpPr/>
              <p:nvPr/>
            </p:nvSpPr>
            <p:spPr>
              <a:xfrm>
                <a:off x="1312947" y="969834"/>
                <a:ext cx="210312" cy="21076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791572" y="994409"/>
                <a:ext cx="181160" cy="1508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895691" y="986789"/>
                <a:ext cx="181160" cy="15848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Flowchart: Delay 97"/>
              <p:cNvSpPr/>
              <p:nvPr/>
            </p:nvSpPr>
            <p:spPr>
              <a:xfrm flipH="1">
                <a:off x="915556" y="1006906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Flowchart: Delay 97"/>
              <p:cNvSpPr/>
              <p:nvPr/>
            </p:nvSpPr>
            <p:spPr>
              <a:xfrm>
                <a:off x="1774371" y="1006791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1349523" y="1005972"/>
                <a:ext cx="137160" cy="13848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9" name="Group 198"/>
              <p:cNvGrpSpPr/>
              <p:nvPr/>
            </p:nvGrpSpPr>
            <p:grpSpPr>
              <a:xfrm>
                <a:off x="832215" y="1011168"/>
                <a:ext cx="76377" cy="124017"/>
                <a:chOff x="832215" y="1011168"/>
                <a:chExt cx="76377" cy="124017"/>
              </a:xfrm>
            </p:grpSpPr>
            <p:sp>
              <p:nvSpPr>
                <p:cNvPr id="206" name="Rectangle 20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 20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 20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 20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0" name="Group 199"/>
              <p:cNvGrpSpPr/>
              <p:nvPr/>
            </p:nvGrpSpPr>
            <p:grpSpPr>
              <a:xfrm>
                <a:off x="1960168" y="1007911"/>
                <a:ext cx="76377" cy="124017"/>
                <a:chOff x="832215" y="1011168"/>
                <a:chExt cx="76377" cy="124017"/>
              </a:xfrm>
            </p:grpSpPr>
            <p:sp>
              <p:nvSpPr>
                <p:cNvPr id="20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96" name="Group 95"/>
            <p:cNvGrpSpPr/>
            <p:nvPr/>
          </p:nvGrpSpPr>
          <p:grpSpPr>
            <a:xfrm>
              <a:off x="1351843" y="916826"/>
              <a:ext cx="125335" cy="164592"/>
              <a:chOff x="1954953" y="1133078"/>
              <a:chExt cx="139261" cy="182880"/>
            </a:xfrm>
          </p:grpSpPr>
          <p:sp>
            <p:nvSpPr>
              <p:cNvPr id="180" name="Rectangle 179"/>
              <p:cNvSpPr/>
              <p:nvPr/>
            </p:nvSpPr>
            <p:spPr>
              <a:xfrm>
                <a:off x="1988592" y="1133078"/>
                <a:ext cx="73152" cy="1828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954953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2048494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1954953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2048494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Rectangle 96"/>
            <p:cNvSpPr/>
            <p:nvPr/>
          </p:nvSpPr>
          <p:spPr>
            <a:xfrm>
              <a:off x="433748" y="720016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506996" y="307579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64" name="Group 163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73" name="Freeform 172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Freeform 173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Freeform 174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6" name="Freeform 175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Freeform 176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Freeform 177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reeform 178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5" name="Group 164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66" name="Freeform 16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Freeform 16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Freeform 16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Freeform 16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Freeform 16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Freeform 17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Freeform 17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99" name="Pie 98"/>
            <p:cNvSpPr/>
            <p:nvPr/>
          </p:nvSpPr>
          <p:spPr>
            <a:xfrm flipH="1" flipV="1">
              <a:off x="427335" y="609967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540109" y="241385"/>
              <a:ext cx="86331" cy="69397"/>
              <a:chOff x="1053026" y="382875"/>
              <a:chExt cx="95923" cy="77108"/>
            </a:xfrm>
          </p:grpSpPr>
          <p:sp>
            <p:nvSpPr>
              <p:cNvPr id="162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62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 flipH="1">
              <a:off x="1147251" y="241385"/>
              <a:ext cx="86331" cy="69397"/>
              <a:chOff x="1053026" y="382875"/>
              <a:chExt cx="95923" cy="77108"/>
            </a:xfrm>
          </p:grpSpPr>
          <p:sp>
            <p:nvSpPr>
              <p:cNvPr id="16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6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483540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55" name="Oval 154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8" name="Straight Connector 157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Group 102"/>
            <p:cNvGrpSpPr/>
            <p:nvPr/>
          </p:nvGrpSpPr>
          <p:grpSpPr>
            <a:xfrm flipH="1">
              <a:off x="1096874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50" name="Oval 149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3" name="Straight Connector 152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Oval 103"/>
            <p:cNvSpPr/>
            <p:nvPr/>
          </p:nvSpPr>
          <p:spPr>
            <a:xfrm>
              <a:off x="774038" y="769906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304800" y="792024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298507" y="785166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lowchart: Delay 97"/>
            <p:cNvSpPr/>
            <p:nvPr/>
          </p:nvSpPr>
          <p:spPr>
            <a:xfrm flipH="1">
              <a:off x="416386" y="803271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lowchart: Delay 97"/>
            <p:cNvSpPr/>
            <p:nvPr/>
          </p:nvSpPr>
          <p:spPr>
            <a:xfrm>
              <a:off x="1189319" y="80316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806956" y="802431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341379" y="807107"/>
              <a:ext cx="68739" cy="111615"/>
              <a:chOff x="832215" y="1011168"/>
              <a:chExt cx="76377" cy="124017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1356536" y="804176"/>
              <a:ext cx="68739" cy="111615"/>
              <a:chOff x="832215" y="1011168"/>
              <a:chExt cx="76377" cy="124017"/>
            </a:xfrm>
          </p:grpSpPr>
          <p:sp>
            <p:nvSpPr>
              <p:cNvPr id="142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5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" name="Black at Transformer"/>
          <p:cNvGrpSpPr/>
          <p:nvPr/>
        </p:nvGrpSpPr>
        <p:grpSpPr>
          <a:xfrm>
            <a:off x="1396822" y="1087111"/>
            <a:ext cx="5992203" cy="1903761"/>
            <a:chOff x="1396822" y="1087111"/>
            <a:chExt cx="5992203" cy="1903761"/>
          </a:xfrm>
        </p:grpSpPr>
        <p:sp>
          <p:nvSpPr>
            <p:cNvPr id="398" name="Freeform 397"/>
            <p:cNvSpPr/>
            <p:nvPr/>
          </p:nvSpPr>
          <p:spPr>
            <a:xfrm rot="10800000" flipH="1">
              <a:off x="1396822" y="1087111"/>
              <a:ext cx="32918" cy="658368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Freeform 396"/>
            <p:cNvSpPr/>
            <p:nvPr/>
          </p:nvSpPr>
          <p:spPr>
            <a:xfrm rot="5400000">
              <a:off x="4376992" y="-1238455"/>
              <a:ext cx="32918" cy="5991149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5400000">
              <a:off x="4973142" y="669534"/>
              <a:ext cx="32918" cy="4608576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Freeform 393"/>
            <p:cNvSpPr/>
            <p:nvPr/>
          </p:nvSpPr>
          <p:spPr>
            <a:xfrm rot="10800000" flipH="1">
              <a:off x="2682745" y="1098064"/>
              <a:ext cx="32918" cy="1892808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Arrow 1"/>
          <p:cNvGrpSpPr/>
          <p:nvPr/>
        </p:nvGrpSpPr>
        <p:grpSpPr>
          <a:xfrm>
            <a:off x="432464" y="1546421"/>
            <a:ext cx="429705" cy="1144962"/>
            <a:chOff x="13696" y="1217136"/>
            <a:chExt cx="477450" cy="1272180"/>
          </a:xfrm>
        </p:grpSpPr>
        <p:sp>
          <p:nvSpPr>
            <p:cNvPr id="116" name="Rounded Rectangle 1032"/>
            <p:cNvSpPr/>
            <p:nvPr/>
          </p:nvSpPr>
          <p:spPr>
            <a:xfrm>
              <a:off x="111568" y="1217136"/>
              <a:ext cx="379578" cy="1107609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948" h="1107609">
                  <a:moveTo>
                    <a:pt x="0" y="1107609"/>
                  </a:moveTo>
                  <a:lnTo>
                    <a:pt x="0" y="217252"/>
                  </a:lnTo>
                  <a:cubicBezTo>
                    <a:pt x="0" y="97267"/>
                    <a:pt x="97267" y="0"/>
                    <a:pt x="217252" y="0"/>
                  </a:cubicBezTo>
                  <a:lnTo>
                    <a:pt x="23994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Isosceles Triangle 116"/>
            <p:cNvSpPr/>
            <p:nvPr/>
          </p:nvSpPr>
          <p:spPr>
            <a:xfrm flipV="1">
              <a:off x="13696" y="2286000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6" name="Form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1477" y="4881217"/>
            <a:ext cx="1521722" cy="1521722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5624910" y="1329591"/>
            <a:ext cx="853087" cy="2039940"/>
            <a:chOff x="5624910" y="1329591"/>
            <a:chExt cx="853087" cy="2039940"/>
          </a:xfrm>
        </p:grpSpPr>
        <p:sp>
          <p:nvSpPr>
            <p:cNvPr id="137" name="Oval 136"/>
            <p:cNvSpPr/>
            <p:nvPr/>
          </p:nvSpPr>
          <p:spPr>
            <a:xfrm>
              <a:off x="5624910" y="1928689"/>
              <a:ext cx="164592" cy="1645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H1</a:t>
              </a:r>
              <a:endParaRPr lang="en-US" sz="800" dirty="0">
                <a:solidFill>
                  <a:sysClr val="windowText" lastClr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5624910" y="3117749"/>
              <a:ext cx="164592" cy="1645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US" sz="800" dirty="0" smtClean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H1</a:t>
              </a:r>
              <a:endParaRPr lang="en-US" sz="800" dirty="0">
                <a:solidFill>
                  <a:sysClr val="windowText" lastClr="000000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5799055" y="1329591"/>
              <a:ext cx="658368" cy="850880"/>
              <a:chOff x="5195209" y="2301786"/>
              <a:chExt cx="731520" cy="945422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5195209" y="2301786"/>
                <a:ext cx="731520" cy="9454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5195209" y="2302874"/>
                <a:ext cx="731520" cy="457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5195209" y="3200400"/>
                <a:ext cx="731520" cy="457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5" name="Rectangle 134"/>
            <p:cNvSpPr/>
            <p:nvPr/>
          </p:nvSpPr>
          <p:spPr>
            <a:xfrm>
              <a:off x="5778481" y="1592647"/>
              <a:ext cx="699516" cy="329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6197308" y="1928689"/>
              <a:ext cx="164592" cy="1645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X</a:t>
              </a:r>
              <a:r>
                <a:rPr lang="en-US" sz="800" dirty="0" smtClean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1</a:t>
              </a:r>
              <a:endParaRPr lang="en-US" sz="800" dirty="0">
                <a:solidFill>
                  <a:sysClr val="windowText" lastClr="000000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126" name="Group 125"/>
            <p:cNvGrpSpPr/>
            <p:nvPr/>
          </p:nvGrpSpPr>
          <p:grpSpPr>
            <a:xfrm>
              <a:off x="5799055" y="2518651"/>
              <a:ext cx="658368" cy="850880"/>
              <a:chOff x="5195209" y="2301786"/>
              <a:chExt cx="731520" cy="945422"/>
            </a:xfrm>
          </p:grpSpPr>
          <p:sp>
            <p:nvSpPr>
              <p:cNvPr id="131" name="Rectangle 130"/>
              <p:cNvSpPr/>
              <p:nvPr/>
            </p:nvSpPr>
            <p:spPr>
              <a:xfrm>
                <a:off x="5195209" y="2301786"/>
                <a:ext cx="731520" cy="9454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5195209" y="2302874"/>
                <a:ext cx="731520" cy="457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5195209" y="3200400"/>
                <a:ext cx="731520" cy="4571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7" name="Rectangle 126"/>
            <p:cNvSpPr/>
            <p:nvPr/>
          </p:nvSpPr>
          <p:spPr>
            <a:xfrm>
              <a:off x="5778481" y="2781707"/>
              <a:ext cx="699516" cy="329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6197308" y="3117749"/>
              <a:ext cx="164592" cy="1645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0" tIns="0" rIns="0" bIns="0" rtlCol="0" anchor="ctr"/>
            <a:lstStyle/>
            <a:p>
              <a:pPr algn="ctr"/>
              <a:r>
                <a: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X</a:t>
              </a:r>
              <a:r>
                <a:rPr lang="en-US" sz="800" dirty="0" smtClean="0">
                  <a:solidFill>
                    <a:sysClr val="windowText" lastClr="000000"/>
                  </a:solidFill>
                  <a:latin typeface="Arial Narrow" panose="020B0606020202030204" pitchFamily="34" charset="0"/>
                </a:rPr>
                <a:t>1</a:t>
              </a:r>
              <a:endParaRPr lang="en-US" sz="800" dirty="0">
                <a:solidFill>
                  <a:sysClr val="windowText" lastClr="000000"/>
                </a:solidFill>
                <a:latin typeface="Arial Narrow" panose="020B0606020202030204" pitchFamily="34" charset="0"/>
              </a:endParaRPr>
            </a:p>
          </p:txBody>
        </p:sp>
        <p:grpSp>
          <p:nvGrpSpPr>
            <p:cNvPr id="288" name="Group 287"/>
            <p:cNvGrpSpPr/>
            <p:nvPr/>
          </p:nvGrpSpPr>
          <p:grpSpPr>
            <a:xfrm>
              <a:off x="6052313" y="1595096"/>
              <a:ext cx="151853" cy="329184"/>
              <a:chOff x="6262795" y="1360641"/>
              <a:chExt cx="168726" cy="365760"/>
            </a:xfrm>
            <a:solidFill>
              <a:schemeClr val="bg1"/>
            </a:solidFill>
          </p:grpSpPr>
          <p:sp>
            <p:nvSpPr>
              <p:cNvPr id="136" name="Rectangle 135"/>
              <p:cNvSpPr/>
              <p:nvPr/>
            </p:nvSpPr>
            <p:spPr>
              <a:xfrm>
                <a:off x="6262795" y="1360641"/>
                <a:ext cx="168726" cy="36576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6302219" y="1512638"/>
                <a:ext cx="73152" cy="73152"/>
              </a:xfrm>
              <a:prstGeom prst="ellips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89" name="Group 288"/>
            <p:cNvGrpSpPr/>
            <p:nvPr/>
          </p:nvGrpSpPr>
          <p:grpSpPr>
            <a:xfrm>
              <a:off x="6052313" y="2784156"/>
              <a:ext cx="151853" cy="329184"/>
              <a:chOff x="6262795" y="2658572"/>
              <a:chExt cx="168726" cy="365760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6262795" y="2658572"/>
                <a:ext cx="168726" cy="365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6302219" y="2827524"/>
                <a:ext cx="73152" cy="7315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44" name="Blue at CT"/>
          <p:cNvSpPr/>
          <p:nvPr/>
        </p:nvSpPr>
        <p:spPr>
          <a:xfrm rot="10800000">
            <a:off x="1492174" y="1858033"/>
            <a:ext cx="5639959" cy="4544906"/>
          </a:xfrm>
          <a:custGeom>
            <a:avLst/>
            <a:gdLst>
              <a:gd name="connsiteX0" fmla="*/ 947002 w 5639959"/>
              <a:gd name="connsiteY0" fmla="*/ 4544906 h 4544906"/>
              <a:gd name="connsiteX1" fmla="*/ 598 w 5639959"/>
              <a:gd name="connsiteY1" fmla="*/ 4544906 h 4544906"/>
              <a:gd name="connsiteX2" fmla="*/ 598 w 5639959"/>
              <a:gd name="connsiteY2" fmla="*/ 4528457 h 4544906"/>
              <a:gd name="connsiteX3" fmla="*/ 0 w 5639959"/>
              <a:gd name="connsiteY3" fmla="*/ 4528457 h 4544906"/>
              <a:gd name="connsiteX4" fmla="*/ 0 w 5639959"/>
              <a:gd name="connsiteY4" fmla="*/ 2177 h 4544906"/>
              <a:gd name="connsiteX5" fmla="*/ 2570 w 5639959"/>
              <a:gd name="connsiteY5" fmla="*/ 2177 h 4544906"/>
              <a:gd name="connsiteX6" fmla="*/ 2570 w 5639959"/>
              <a:gd name="connsiteY6" fmla="*/ 0 h 4544906"/>
              <a:gd name="connsiteX7" fmla="*/ 5639846 w 5639959"/>
              <a:gd name="connsiteY7" fmla="*/ 0 h 4544906"/>
              <a:gd name="connsiteX8" fmla="*/ 5639846 w 5639959"/>
              <a:gd name="connsiteY8" fmla="*/ 13435 h 4544906"/>
              <a:gd name="connsiteX9" fmla="*/ 5639959 w 5639959"/>
              <a:gd name="connsiteY9" fmla="*/ 13435 h 4544906"/>
              <a:gd name="connsiteX10" fmla="*/ 5639959 w 5639959"/>
              <a:gd name="connsiteY10" fmla="*/ 276782 h 4544906"/>
              <a:gd name="connsiteX11" fmla="*/ 5607041 w 5639959"/>
              <a:gd name="connsiteY11" fmla="*/ 276782 h 4544906"/>
              <a:gd name="connsiteX12" fmla="*/ 5607041 w 5639959"/>
              <a:gd name="connsiteY12" fmla="*/ 32918 h 4544906"/>
              <a:gd name="connsiteX13" fmla="*/ 32918 w 5639959"/>
              <a:gd name="connsiteY13" fmla="*/ 32918 h 4544906"/>
              <a:gd name="connsiteX14" fmla="*/ 32918 w 5639959"/>
              <a:gd name="connsiteY14" fmla="*/ 4511988 h 4544906"/>
              <a:gd name="connsiteX15" fmla="*/ 947002 w 5639959"/>
              <a:gd name="connsiteY15" fmla="*/ 4511988 h 4544906"/>
              <a:gd name="connsiteX0" fmla="*/ 947002 w 5639959"/>
              <a:gd name="connsiteY0" fmla="*/ 4544906 h 4544906"/>
              <a:gd name="connsiteX1" fmla="*/ 598 w 5639959"/>
              <a:gd name="connsiteY1" fmla="*/ 4544906 h 4544906"/>
              <a:gd name="connsiteX2" fmla="*/ 598 w 5639959"/>
              <a:gd name="connsiteY2" fmla="*/ 4528457 h 4544906"/>
              <a:gd name="connsiteX3" fmla="*/ 0 w 5639959"/>
              <a:gd name="connsiteY3" fmla="*/ 4528457 h 4544906"/>
              <a:gd name="connsiteX4" fmla="*/ 0 w 5639959"/>
              <a:gd name="connsiteY4" fmla="*/ 2177 h 4544906"/>
              <a:gd name="connsiteX5" fmla="*/ 2570 w 5639959"/>
              <a:gd name="connsiteY5" fmla="*/ 2177 h 4544906"/>
              <a:gd name="connsiteX6" fmla="*/ 2570 w 5639959"/>
              <a:gd name="connsiteY6" fmla="*/ 0 h 4544906"/>
              <a:gd name="connsiteX7" fmla="*/ 5639846 w 5639959"/>
              <a:gd name="connsiteY7" fmla="*/ 0 h 4544906"/>
              <a:gd name="connsiteX8" fmla="*/ 5639846 w 5639959"/>
              <a:gd name="connsiteY8" fmla="*/ 13435 h 4544906"/>
              <a:gd name="connsiteX9" fmla="*/ 5639959 w 5639959"/>
              <a:gd name="connsiteY9" fmla="*/ 276782 h 4544906"/>
              <a:gd name="connsiteX10" fmla="*/ 5607041 w 5639959"/>
              <a:gd name="connsiteY10" fmla="*/ 276782 h 4544906"/>
              <a:gd name="connsiteX11" fmla="*/ 5607041 w 5639959"/>
              <a:gd name="connsiteY11" fmla="*/ 32918 h 4544906"/>
              <a:gd name="connsiteX12" fmla="*/ 32918 w 5639959"/>
              <a:gd name="connsiteY12" fmla="*/ 32918 h 4544906"/>
              <a:gd name="connsiteX13" fmla="*/ 32918 w 5639959"/>
              <a:gd name="connsiteY13" fmla="*/ 4511988 h 4544906"/>
              <a:gd name="connsiteX14" fmla="*/ 947002 w 5639959"/>
              <a:gd name="connsiteY14" fmla="*/ 4511988 h 4544906"/>
              <a:gd name="connsiteX15" fmla="*/ 947002 w 5639959"/>
              <a:gd name="connsiteY15" fmla="*/ 4544906 h 4544906"/>
              <a:gd name="connsiteX0" fmla="*/ 947002 w 5639959"/>
              <a:gd name="connsiteY0" fmla="*/ 4544906 h 4544906"/>
              <a:gd name="connsiteX1" fmla="*/ 598 w 5639959"/>
              <a:gd name="connsiteY1" fmla="*/ 4544906 h 4544906"/>
              <a:gd name="connsiteX2" fmla="*/ 598 w 5639959"/>
              <a:gd name="connsiteY2" fmla="*/ 4528457 h 4544906"/>
              <a:gd name="connsiteX3" fmla="*/ 0 w 5639959"/>
              <a:gd name="connsiteY3" fmla="*/ 4528457 h 4544906"/>
              <a:gd name="connsiteX4" fmla="*/ 0 w 5639959"/>
              <a:gd name="connsiteY4" fmla="*/ 2177 h 4544906"/>
              <a:gd name="connsiteX5" fmla="*/ 2570 w 5639959"/>
              <a:gd name="connsiteY5" fmla="*/ 2177 h 4544906"/>
              <a:gd name="connsiteX6" fmla="*/ 2570 w 5639959"/>
              <a:gd name="connsiteY6" fmla="*/ 0 h 4544906"/>
              <a:gd name="connsiteX7" fmla="*/ 5639846 w 5639959"/>
              <a:gd name="connsiteY7" fmla="*/ 0 h 4544906"/>
              <a:gd name="connsiteX8" fmla="*/ 5639959 w 5639959"/>
              <a:gd name="connsiteY8" fmla="*/ 276782 h 4544906"/>
              <a:gd name="connsiteX9" fmla="*/ 5607041 w 5639959"/>
              <a:gd name="connsiteY9" fmla="*/ 276782 h 4544906"/>
              <a:gd name="connsiteX10" fmla="*/ 5607041 w 5639959"/>
              <a:gd name="connsiteY10" fmla="*/ 32918 h 4544906"/>
              <a:gd name="connsiteX11" fmla="*/ 32918 w 5639959"/>
              <a:gd name="connsiteY11" fmla="*/ 32918 h 4544906"/>
              <a:gd name="connsiteX12" fmla="*/ 32918 w 5639959"/>
              <a:gd name="connsiteY12" fmla="*/ 4511988 h 4544906"/>
              <a:gd name="connsiteX13" fmla="*/ 947002 w 5639959"/>
              <a:gd name="connsiteY13" fmla="*/ 4511988 h 4544906"/>
              <a:gd name="connsiteX14" fmla="*/ 947002 w 5639959"/>
              <a:gd name="connsiteY14" fmla="*/ 4544906 h 4544906"/>
              <a:gd name="connsiteX0" fmla="*/ 947002 w 5639959"/>
              <a:gd name="connsiteY0" fmla="*/ 4544906 h 4544906"/>
              <a:gd name="connsiteX1" fmla="*/ 598 w 5639959"/>
              <a:gd name="connsiteY1" fmla="*/ 4544906 h 4544906"/>
              <a:gd name="connsiteX2" fmla="*/ 598 w 5639959"/>
              <a:gd name="connsiteY2" fmla="*/ 4528457 h 4544906"/>
              <a:gd name="connsiteX3" fmla="*/ 0 w 5639959"/>
              <a:gd name="connsiteY3" fmla="*/ 2177 h 4544906"/>
              <a:gd name="connsiteX4" fmla="*/ 2570 w 5639959"/>
              <a:gd name="connsiteY4" fmla="*/ 2177 h 4544906"/>
              <a:gd name="connsiteX5" fmla="*/ 2570 w 5639959"/>
              <a:gd name="connsiteY5" fmla="*/ 0 h 4544906"/>
              <a:gd name="connsiteX6" fmla="*/ 5639846 w 5639959"/>
              <a:gd name="connsiteY6" fmla="*/ 0 h 4544906"/>
              <a:gd name="connsiteX7" fmla="*/ 5639959 w 5639959"/>
              <a:gd name="connsiteY7" fmla="*/ 276782 h 4544906"/>
              <a:gd name="connsiteX8" fmla="*/ 5607041 w 5639959"/>
              <a:gd name="connsiteY8" fmla="*/ 276782 h 4544906"/>
              <a:gd name="connsiteX9" fmla="*/ 5607041 w 5639959"/>
              <a:gd name="connsiteY9" fmla="*/ 32918 h 4544906"/>
              <a:gd name="connsiteX10" fmla="*/ 32918 w 5639959"/>
              <a:gd name="connsiteY10" fmla="*/ 32918 h 4544906"/>
              <a:gd name="connsiteX11" fmla="*/ 32918 w 5639959"/>
              <a:gd name="connsiteY11" fmla="*/ 4511988 h 4544906"/>
              <a:gd name="connsiteX12" fmla="*/ 947002 w 5639959"/>
              <a:gd name="connsiteY12" fmla="*/ 4511988 h 4544906"/>
              <a:gd name="connsiteX13" fmla="*/ 947002 w 5639959"/>
              <a:gd name="connsiteY13" fmla="*/ 4544906 h 4544906"/>
              <a:gd name="connsiteX0" fmla="*/ 947002 w 5639959"/>
              <a:gd name="connsiteY0" fmla="*/ 4544906 h 4544906"/>
              <a:gd name="connsiteX1" fmla="*/ 598 w 5639959"/>
              <a:gd name="connsiteY1" fmla="*/ 4544906 h 4544906"/>
              <a:gd name="connsiteX2" fmla="*/ 0 w 5639959"/>
              <a:gd name="connsiteY2" fmla="*/ 2177 h 4544906"/>
              <a:gd name="connsiteX3" fmla="*/ 2570 w 5639959"/>
              <a:gd name="connsiteY3" fmla="*/ 2177 h 4544906"/>
              <a:gd name="connsiteX4" fmla="*/ 2570 w 5639959"/>
              <a:gd name="connsiteY4" fmla="*/ 0 h 4544906"/>
              <a:gd name="connsiteX5" fmla="*/ 5639846 w 5639959"/>
              <a:gd name="connsiteY5" fmla="*/ 0 h 4544906"/>
              <a:gd name="connsiteX6" fmla="*/ 5639959 w 5639959"/>
              <a:gd name="connsiteY6" fmla="*/ 276782 h 4544906"/>
              <a:gd name="connsiteX7" fmla="*/ 5607041 w 5639959"/>
              <a:gd name="connsiteY7" fmla="*/ 276782 h 4544906"/>
              <a:gd name="connsiteX8" fmla="*/ 5607041 w 5639959"/>
              <a:gd name="connsiteY8" fmla="*/ 32918 h 4544906"/>
              <a:gd name="connsiteX9" fmla="*/ 32918 w 5639959"/>
              <a:gd name="connsiteY9" fmla="*/ 32918 h 4544906"/>
              <a:gd name="connsiteX10" fmla="*/ 32918 w 5639959"/>
              <a:gd name="connsiteY10" fmla="*/ 4511988 h 4544906"/>
              <a:gd name="connsiteX11" fmla="*/ 947002 w 5639959"/>
              <a:gd name="connsiteY11" fmla="*/ 4511988 h 4544906"/>
              <a:gd name="connsiteX12" fmla="*/ 947002 w 5639959"/>
              <a:gd name="connsiteY12" fmla="*/ 4544906 h 4544906"/>
              <a:gd name="connsiteX0" fmla="*/ 933252 w 5639959"/>
              <a:gd name="connsiteY0" fmla="*/ 4544906 h 4544906"/>
              <a:gd name="connsiteX1" fmla="*/ 598 w 5639959"/>
              <a:gd name="connsiteY1" fmla="*/ 4544906 h 4544906"/>
              <a:gd name="connsiteX2" fmla="*/ 0 w 5639959"/>
              <a:gd name="connsiteY2" fmla="*/ 2177 h 4544906"/>
              <a:gd name="connsiteX3" fmla="*/ 2570 w 5639959"/>
              <a:gd name="connsiteY3" fmla="*/ 2177 h 4544906"/>
              <a:gd name="connsiteX4" fmla="*/ 2570 w 5639959"/>
              <a:gd name="connsiteY4" fmla="*/ 0 h 4544906"/>
              <a:gd name="connsiteX5" fmla="*/ 5639846 w 5639959"/>
              <a:gd name="connsiteY5" fmla="*/ 0 h 4544906"/>
              <a:gd name="connsiteX6" fmla="*/ 5639959 w 5639959"/>
              <a:gd name="connsiteY6" fmla="*/ 276782 h 4544906"/>
              <a:gd name="connsiteX7" fmla="*/ 5607041 w 5639959"/>
              <a:gd name="connsiteY7" fmla="*/ 276782 h 4544906"/>
              <a:gd name="connsiteX8" fmla="*/ 5607041 w 5639959"/>
              <a:gd name="connsiteY8" fmla="*/ 32918 h 4544906"/>
              <a:gd name="connsiteX9" fmla="*/ 32918 w 5639959"/>
              <a:gd name="connsiteY9" fmla="*/ 32918 h 4544906"/>
              <a:gd name="connsiteX10" fmla="*/ 32918 w 5639959"/>
              <a:gd name="connsiteY10" fmla="*/ 4511988 h 4544906"/>
              <a:gd name="connsiteX11" fmla="*/ 947002 w 5639959"/>
              <a:gd name="connsiteY11" fmla="*/ 4511988 h 4544906"/>
              <a:gd name="connsiteX12" fmla="*/ 933252 w 5639959"/>
              <a:gd name="connsiteY12" fmla="*/ 4544906 h 4544906"/>
              <a:gd name="connsiteX0" fmla="*/ 933252 w 5639959"/>
              <a:gd name="connsiteY0" fmla="*/ 4544906 h 4544906"/>
              <a:gd name="connsiteX1" fmla="*/ 598 w 5639959"/>
              <a:gd name="connsiteY1" fmla="*/ 4544906 h 4544906"/>
              <a:gd name="connsiteX2" fmla="*/ 0 w 5639959"/>
              <a:gd name="connsiteY2" fmla="*/ 2177 h 4544906"/>
              <a:gd name="connsiteX3" fmla="*/ 2570 w 5639959"/>
              <a:gd name="connsiteY3" fmla="*/ 2177 h 4544906"/>
              <a:gd name="connsiteX4" fmla="*/ 2570 w 5639959"/>
              <a:gd name="connsiteY4" fmla="*/ 0 h 4544906"/>
              <a:gd name="connsiteX5" fmla="*/ 5639846 w 5639959"/>
              <a:gd name="connsiteY5" fmla="*/ 0 h 4544906"/>
              <a:gd name="connsiteX6" fmla="*/ 5639959 w 5639959"/>
              <a:gd name="connsiteY6" fmla="*/ 276782 h 4544906"/>
              <a:gd name="connsiteX7" fmla="*/ 5607041 w 5639959"/>
              <a:gd name="connsiteY7" fmla="*/ 276782 h 4544906"/>
              <a:gd name="connsiteX8" fmla="*/ 5607041 w 5639959"/>
              <a:gd name="connsiteY8" fmla="*/ 32918 h 4544906"/>
              <a:gd name="connsiteX9" fmla="*/ 32918 w 5639959"/>
              <a:gd name="connsiteY9" fmla="*/ 32918 h 4544906"/>
              <a:gd name="connsiteX10" fmla="*/ 32918 w 5639959"/>
              <a:gd name="connsiteY10" fmla="*/ 4511988 h 4544906"/>
              <a:gd name="connsiteX11" fmla="*/ 926376 w 5639959"/>
              <a:gd name="connsiteY11" fmla="*/ 4511988 h 4544906"/>
              <a:gd name="connsiteX12" fmla="*/ 933252 w 5639959"/>
              <a:gd name="connsiteY12" fmla="*/ 4544906 h 4544906"/>
              <a:gd name="connsiteX0" fmla="*/ 924085 w 5639959"/>
              <a:gd name="connsiteY0" fmla="*/ 4544906 h 4544906"/>
              <a:gd name="connsiteX1" fmla="*/ 598 w 5639959"/>
              <a:gd name="connsiteY1" fmla="*/ 4544906 h 4544906"/>
              <a:gd name="connsiteX2" fmla="*/ 0 w 5639959"/>
              <a:gd name="connsiteY2" fmla="*/ 2177 h 4544906"/>
              <a:gd name="connsiteX3" fmla="*/ 2570 w 5639959"/>
              <a:gd name="connsiteY3" fmla="*/ 2177 h 4544906"/>
              <a:gd name="connsiteX4" fmla="*/ 2570 w 5639959"/>
              <a:gd name="connsiteY4" fmla="*/ 0 h 4544906"/>
              <a:gd name="connsiteX5" fmla="*/ 5639846 w 5639959"/>
              <a:gd name="connsiteY5" fmla="*/ 0 h 4544906"/>
              <a:gd name="connsiteX6" fmla="*/ 5639959 w 5639959"/>
              <a:gd name="connsiteY6" fmla="*/ 276782 h 4544906"/>
              <a:gd name="connsiteX7" fmla="*/ 5607041 w 5639959"/>
              <a:gd name="connsiteY7" fmla="*/ 276782 h 4544906"/>
              <a:gd name="connsiteX8" fmla="*/ 5607041 w 5639959"/>
              <a:gd name="connsiteY8" fmla="*/ 32918 h 4544906"/>
              <a:gd name="connsiteX9" fmla="*/ 32918 w 5639959"/>
              <a:gd name="connsiteY9" fmla="*/ 32918 h 4544906"/>
              <a:gd name="connsiteX10" fmla="*/ 32918 w 5639959"/>
              <a:gd name="connsiteY10" fmla="*/ 4511988 h 4544906"/>
              <a:gd name="connsiteX11" fmla="*/ 926376 w 5639959"/>
              <a:gd name="connsiteY11" fmla="*/ 4511988 h 4544906"/>
              <a:gd name="connsiteX12" fmla="*/ 924085 w 5639959"/>
              <a:gd name="connsiteY12" fmla="*/ 4544906 h 4544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39959" h="4544906">
                <a:moveTo>
                  <a:pt x="924085" y="4544906"/>
                </a:moveTo>
                <a:lnTo>
                  <a:pt x="598" y="4544906"/>
                </a:lnTo>
                <a:cubicBezTo>
                  <a:pt x="399" y="3030663"/>
                  <a:pt x="199" y="1516420"/>
                  <a:pt x="0" y="2177"/>
                </a:cubicBezTo>
                <a:lnTo>
                  <a:pt x="2570" y="2177"/>
                </a:lnTo>
                <a:lnTo>
                  <a:pt x="2570" y="0"/>
                </a:lnTo>
                <a:lnTo>
                  <a:pt x="5639846" y="0"/>
                </a:lnTo>
                <a:cubicBezTo>
                  <a:pt x="5639884" y="92261"/>
                  <a:pt x="5639921" y="184521"/>
                  <a:pt x="5639959" y="276782"/>
                </a:cubicBezTo>
                <a:lnTo>
                  <a:pt x="5607041" y="276782"/>
                </a:lnTo>
                <a:lnTo>
                  <a:pt x="5607041" y="32918"/>
                </a:lnTo>
                <a:lnTo>
                  <a:pt x="32918" y="32918"/>
                </a:lnTo>
                <a:lnTo>
                  <a:pt x="32918" y="4511988"/>
                </a:lnTo>
                <a:lnTo>
                  <a:pt x="926376" y="4511988"/>
                </a:lnTo>
                <a:lnTo>
                  <a:pt x="924085" y="454490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1" name="Blue in meter"/>
          <p:cNvSpPr/>
          <p:nvPr/>
        </p:nvSpPr>
        <p:spPr>
          <a:xfrm rot="5400000">
            <a:off x="533246" y="4420318"/>
            <a:ext cx="1676107" cy="613511"/>
          </a:xfrm>
          <a:custGeom>
            <a:avLst/>
            <a:gdLst>
              <a:gd name="connsiteX0" fmla="*/ 0 w 1676107"/>
              <a:gd name="connsiteY0" fmla="*/ 32918 h 613510"/>
              <a:gd name="connsiteX1" fmla="*/ 0 w 1676107"/>
              <a:gd name="connsiteY1" fmla="*/ 0 h 613510"/>
              <a:gd name="connsiteX2" fmla="*/ 304495 w 1676107"/>
              <a:gd name="connsiteY2" fmla="*/ 0 h 613510"/>
              <a:gd name="connsiteX3" fmla="*/ 304495 w 1676107"/>
              <a:gd name="connsiteY3" fmla="*/ 32918 h 613510"/>
              <a:gd name="connsiteX4" fmla="*/ 32919 w 1676107"/>
              <a:gd name="connsiteY4" fmla="*/ 32918 h 613510"/>
              <a:gd name="connsiteX5" fmla="*/ 32919 w 1676107"/>
              <a:gd name="connsiteY5" fmla="*/ 580592 h 613510"/>
              <a:gd name="connsiteX6" fmla="*/ 1544949 w 1676107"/>
              <a:gd name="connsiteY6" fmla="*/ 580592 h 613510"/>
              <a:gd name="connsiteX7" fmla="*/ 1544949 w 1676107"/>
              <a:gd name="connsiteY7" fmla="*/ 185880 h 613510"/>
              <a:gd name="connsiteX8" fmla="*/ 1544433 w 1676107"/>
              <a:gd name="connsiteY8" fmla="*/ 185880 h 613510"/>
              <a:gd name="connsiteX9" fmla="*/ 1544433 w 1676107"/>
              <a:gd name="connsiteY9" fmla="*/ 152962 h 613510"/>
              <a:gd name="connsiteX10" fmla="*/ 1676107 w 1676107"/>
              <a:gd name="connsiteY10" fmla="*/ 152962 h 613510"/>
              <a:gd name="connsiteX11" fmla="*/ 1676107 w 1676107"/>
              <a:gd name="connsiteY11" fmla="*/ 185880 h 613510"/>
              <a:gd name="connsiteX12" fmla="*/ 1577867 w 1676107"/>
              <a:gd name="connsiteY12" fmla="*/ 185880 h 613510"/>
              <a:gd name="connsiteX13" fmla="*/ 1577867 w 1676107"/>
              <a:gd name="connsiteY13" fmla="*/ 613510 h 613510"/>
              <a:gd name="connsiteX14" fmla="*/ 1577341 w 1676107"/>
              <a:gd name="connsiteY14" fmla="*/ 613510 h 613510"/>
              <a:gd name="connsiteX15" fmla="*/ 1544949 w 1676107"/>
              <a:gd name="connsiteY15" fmla="*/ 613510 h 613510"/>
              <a:gd name="connsiteX16" fmla="*/ 32919 w 1676107"/>
              <a:gd name="connsiteY16" fmla="*/ 613510 h 613510"/>
              <a:gd name="connsiteX17" fmla="*/ 13717 w 1676107"/>
              <a:gd name="connsiteY17" fmla="*/ 613510 h 613510"/>
              <a:gd name="connsiteX18" fmla="*/ 1 w 1676107"/>
              <a:gd name="connsiteY18" fmla="*/ 613510 h 613510"/>
              <a:gd name="connsiteX19" fmla="*/ 1 w 1676107"/>
              <a:gd name="connsiteY19" fmla="*/ 32918 h 613510"/>
              <a:gd name="connsiteX0" fmla="*/ 0 w 1676107"/>
              <a:gd name="connsiteY0" fmla="*/ 32919 h 613511"/>
              <a:gd name="connsiteX1" fmla="*/ 0 w 1676107"/>
              <a:gd name="connsiteY1" fmla="*/ 1 h 613511"/>
              <a:gd name="connsiteX2" fmla="*/ 258664 w 1676107"/>
              <a:gd name="connsiteY2" fmla="*/ 0 h 613511"/>
              <a:gd name="connsiteX3" fmla="*/ 304495 w 1676107"/>
              <a:gd name="connsiteY3" fmla="*/ 32919 h 613511"/>
              <a:gd name="connsiteX4" fmla="*/ 32919 w 1676107"/>
              <a:gd name="connsiteY4" fmla="*/ 32919 h 613511"/>
              <a:gd name="connsiteX5" fmla="*/ 32919 w 1676107"/>
              <a:gd name="connsiteY5" fmla="*/ 580593 h 613511"/>
              <a:gd name="connsiteX6" fmla="*/ 1544949 w 1676107"/>
              <a:gd name="connsiteY6" fmla="*/ 580593 h 613511"/>
              <a:gd name="connsiteX7" fmla="*/ 1544949 w 1676107"/>
              <a:gd name="connsiteY7" fmla="*/ 185881 h 613511"/>
              <a:gd name="connsiteX8" fmla="*/ 1544433 w 1676107"/>
              <a:gd name="connsiteY8" fmla="*/ 185881 h 613511"/>
              <a:gd name="connsiteX9" fmla="*/ 1544433 w 1676107"/>
              <a:gd name="connsiteY9" fmla="*/ 152963 h 613511"/>
              <a:gd name="connsiteX10" fmla="*/ 1676107 w 1676107"/>
              <a:gd name="connsiteY10" fmla="*/ 152963 h 613511"/>
              <a:gd name="connsiteX11" fmla="*/ 1676107 w 1676107"/>
              <a:gd name="connsiteY11" fmla="*/ 185881 h 613511"/>
              <a:gd name="connsiteX12" fmla="*/ 1577867 w 1676107"/>
              <a:gd name="connsiteY12" fmla="*/ 185881 h 613511"/>
              <a:gd name="connsiteX13" fmla="*/ 1577867 w 1676107"/>
              <a:gd name="connsiteY13" fmla="*/ 613511 h 613511"/>
              <a:gd name="connsiteX14" fmla="*/ 1577341 w 1676107"/>
              <a:gd name="connsiteY14" fmla="*/ 613511 h 613511"/>
              <a:gd name="connsiteX15" fmla="*/ 1544949 w 1676107"/>
              <a:gd name="connsiteY15" fmla="*/ 613511 h 613511"/>
              <a:gd name="connsiteX16" fmla="*/ 32919 w 1676107"/>
              <a:gd name="connsiteY16" fmla="*/ 613511 h 613511"/>
              <a:gd name="connsiteX17" fmla="*/ 13717 w 1676107"/>
              <a:gd name="connsiteY17" fmla="*/ 613511 h 613511"/>
              <a:gd name="connsiteX18" fmla="*/ 1 w 1676107"/>
              <a:gd name="connsiteY18" fmla="*/ 613511 h 613511"/>
              <a:gd name="connsiteX19" fmla="*/ 1 w 1676107"/>
              <a:gd name="connsiteY19" fmla="*/ 32919 h 613511"/>
              <a:gd name="connsiteX20" fmla="*/ 0 w 1676107"/>
              <a:gd name="connsiteY20" fmla="*/ 32919 h 613511"/>
              <a:gd name="connsiteX0" fmla="*/ 0 w 1676107"/>
              <a:gd name="connsiteY0" fmla="*/ 32919 h 613511"/>
              <a:gd name="connsiteX1" fmla="*/ 0 w 1676107"/>
              <a:gd name="connsiteY1" fmla="*/ 1 h 613511"/>
              <a:gd name="connsiteX2" fmla="*/ 258664 w 1676107"/>
              <a:gd name="connsiteY2" fmla="*/ 0 h 613511"/>
              <a:gd name="connsiteX3" fmla="*/ 260952 w 1676107"/>
              <a:gd name="connsiteY3" fmla="*/ 35211 h 613511"/>
              <a:gd name="connsiteX4" fmla="*/ 32919 w 1676107"/>
              <a:gd name="connsiteY4" fmla="*/ 32919 h 613511"/>
              <a:gd name="connsiteX5" fmla="*/ 32919 w 1676107"/>
              <a:gd name="connsiteY5" fmla="*/ 580593 h 613511"/>
              <a:gd name="connsiteX6" fmla="*/ 1544949 w 1676107"/>
              <a:gd name="connsiteY6" fmla="*/ 580593 h 613511"/>
              <a:gd name="connsiteX7" fmla="*/ 1544949 w 1676107"/>
              <a:gd name="connsiteY7" fmla="*/ 185881 h 613511"/>
              <a:gd name="connsiteX8" fmla="*/ 1544433 w 1676107"/>
              <a:gd name="connsiteY8" fmla="*/ 185881 h 613511"/>
              <a:gd name="connsiteX9" fmla="*/ 1544433 w 1676107"/>
              <a:gd name="connsiteY9" fmla="*/ 152963 h 613511"/>
              <a:gd name="connsiteX10" fmla="*/ 1676107 w 1676107"/>
              <a:gd name="connsiteY10" fmla="*/ 152963 h 613511"/>
              <a:gd name="connsiteX11" fmla="*/ 1676107 w 1676107"/>
              <a:gd name="connsiteY11" fmla="*/ 185881 h 613511"/>
              <a:gd name="connsiteX12" fmla="*/ 1577867 w 1676107"/>
              <a:gd name="connsiteY12" fmla="*/ 185881 h 613511"/>
              <a:gd name="connsiteX13" fmla="*/ 1577867 w 1676107"/>
              <a:gd name="connsiteY13" fmla="*/ 613511 h 613511"/>
              <a:gd name="connsiteX14" fmla="*/ 1577341 w 1676107"/>
              <a:gd name="connsiteY14" fmla="*/ 613511 h 613511"/>
              <a:gd name="connsiteX15" fmla="*/ 1544949 w 1676107"/>
              <a:gd name="connsiteY15" fmla="*/ 613511 h 613511"/>
              <a:gd name="connsiteX16" fmla="*/ 32919 w 1676107"/>
              <a:gd name="connsiteY16" fmla="*/ 613511 h 613511"/>
              <a:gd name="connsiteX17" fmla="*/ 13717 w 1676107"/>
              <a:gd name="connsiteY17" fmla="*/ 613511 h 613511"/>
              <a:gd name="connsiteX18" fmla="*/ 1 w 1676107"/>
              <a:gd name="connsiteY18" fmla="*/ 613511 h 613511"/>
              <a:gd name="connsiteX19" fmla="*/ 1 w 1676107"/>
              <a:gd name="connsiteY19" fmla="*/ 32919 h 613511"/>
              <a:gd name="connsiteX20" fmla="*/ 0 w 1676107"/>
              <a:gd name="connsiteY20" fmla="*/ 32919 h 613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676107" h="613511">
                <a:moveTo>
                  <a:pt x="0" y="32919"/>
                </a:moveTo>
                <a:lnTo>
                  <a:pt x="0" y="1"/>
                </a:lnTo>
                <a:lnTo>
                  <a:pt x="258664" y="0"/>
                </a:lnTo>
                <a:lnTo>
                  <a:pt x="260952" y="35211"/>
                </a:lnTo>
                <a:lnTo>
                  <a:pt x="32919" y="32919"/>
                </a:lnTo>
                <a:lnTo>
                  <a:pt x="32919" y="580593"/>
                </a:lnTo>
                <a:lnTo>
                  <a:pt x="1544949" y="580593"/>
                </a:lnTo>
                <a:lnTo>
                  <a:pt x="1544949" y="185881"/>
                </a:lnTo>
                <a:lnTo>
                  <a:pt x="1544433" y="185881"/>
                </a:lnTo>
                <a:lnTo>
                  <a:pt x="1544433" y="152963"/>
                </a:lnTo>
                <a:lnTo>
                  <a:pt x="1676107" y="152963"/>
                </a:lnTo>
                <a:lnTo>
                  <a:pt x="1676107" y="185881"/>
                </a:lnTo>
                <a:lnTo>
                  <a:pt x="1577867" y="185881"/>
                </a:lnTo>
                <a:lnTo>
                  <a:pt x="1577867" y="613511"/>
                </a:lnTo>
                <a:lnTo>
                  <a:pt x="1577341" y="613511"/>
                </a:lnTo>
                <a:lnTo>
                  <a:pt x="1544949" y="613511"/>
                </a:lnTo>
                <a:lnTo>
                  <a:pt x="32919" y="613511"/>
                </a:lnTo>
                <a:lnTo>
                  <a:pt x="13717" y="613511"/>
                </a:lnTo>
                <a:lnTo>
                  <a:pt x="1" y="613511"/>
                </a:lnTo>
                <a:lnTo>
                  <a:pt x="1" y="32919"/>
                </a:lnTo>
                <a:lnTo>
                  <a:pt x="0" y="32919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52" name="Arrow 2"/>
          <p:cNvGrpSpPr/>
          <p:nvPr/>
        </p:nvGrpSpPr>
        <p:grpSpPr>
          <a:xfrm>
            <a:off x="915407" y="6354597"/>
            <a:ext cx="198452" cy="459911"/>
            <a:chOff x="314122" y="5059362"/>
            <a:chExt cx="220502" cy="511012"/>
          </a:xfrm>
        </p:grpSpPr>
        <p:sp>
          <p:nvSpPr>
            <p:cNvPr id="453" name="Rounded Rectangle 1032"/>
            <p:cNvSpPr/>
            <p:nvPr/>
          </p:nvSpPr>
          <p:spPr>
            <a:xfrm>
              <a:off x="411994" y="5059362"/>
              <a:ext cx="122630" cy="331688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948" h="1107609">
                  <a:moveTo>
                    <a:pt x="0" y="1107609"/>
                  </a:moveTo>
                  <a:lnTo>
                    <a:pt x="0" y="217252"/>
                  </a:lnTo>
                  <a:cubicBezTo>
                    <a:pt x="0" y="97267"/>
                    <a:pt x="97267" y="0"/>
                    <a:pt x="217252" y="0"/>
                  </a:cubicBezTo>
                  <a:lnTo>
                    <a:pt x="23994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Isosceles Triangle 453"/>
            <p:cNvSpPr/>
            <p:nvPr/>
          </p:nvSpPr>
          <p:spPr>
            <a:xfrm flipV="1">
              <a:off x="314122" y="5367058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2" name="Green at meter"/>
          <p:cNvSpPr/>
          <p:nvPr/>
        </p:nvSpPr>
        <p:spPr>
          <a:xfrm rot="16200000">
            <a:off x="814650" y="4329255"/>
            <a:ext cx="1604873" cy="888797"/>
          </a:xfrm>
          <a:custGeom>
            <a:avLst/>
            <a:gdLst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571955 w 1604873"/>
              <a:gd name="connsiteY2" fmla="*/ 888797 h 888797"/>
              <a:gd name="connsiteX3" fmla="*/ 1571955 w 1604873"/>
              <a:gd name="connsiteY3" fmla="*/ 884630 h 888797"/>
              <a:gd name="connsiteX4" fmla="*/ 1346026 w 1604873"/>
              <a:gd name="connsiteY4" fmla="*/ 884630 h 888797"/>
              <a:gd name="connsiteX5" fmla="*/ 1346026 w 1604873"/>
              <a:gd name="connsiteY5" fmla="*/ 851712 h 888797"/>
              <a:gd name="connsiteX6" fmla="*/ 1571955 w 1604873"/>
              <a:gd name="connsiteY6" fmla="*/ 851712 h 888797"/>
              <a:gd name="connsiteX7" fmla="*/ 1571955 w 1604873"/>
              <a:gd name="connsiteY7" fmla="*/ 32918 h 888797"/>
              <a:gd name="connsiteX8" fmla="*/ 212384 w 1604873"/>
              <a:gd name="connsiteY8" fmla="*/ 32918 h 888797"/>
              <a:gd name="connsiteX9" fmla="*/ 212384 w 1604873"/>
              <a:gd name="connsiteY9" fmla="*/ 600761 h 888797"/>
              <a:gd name="connsiteX10" fmla="*/ 205740 w 1604873"/>
              <a:gd name="connsiteY10" fmla="*/ 600761 h 888797"/>
              <a:gd name="connsiteX11" fmla="*/ 205740 w 1604873"/>
              <a:gd name="connsiteY11" fmla="*/ 606642 h 888797"/>
              <a:gd name="connsiteX12" fmla="*/ 0 w 1604873"/>
              <a:gd name="connsiteY12" fmla="*/ 606642 h 888797"/>
              <a:gd name="connsiteX13" fmla="*/ 0 w 1604873"/>
              <a:gd name="connsiteY13" fmla="*/ 573724 h 888797"/>
              <a:gd name="connsiteX14" fmla="*/ 179466 w 1604873"/>
              <a:gd name="connsiteY14" fmla="*/ 573724 h 888797"/>
              <a:gd name="connsiteX15" fmla="*/ 179466 w 1604873"/>
              <a:gd name="connsiteY15" fmla="*/ 0 h 888797"/>
              <a:gd name="connsiteX16" fmla="*/ 204761 w 1604873"/>
              <a:gd name="connsiteY16" fmla="*/ 0 h 888797"/>
              <a:gd name="connsiteX17" fmla="*/ 212384 w 1604873"/>
              <a:gd name="connsiteY17" fmla="*/ 0 h 888797"/>
              <a:gd name="connsiteX18" fmla="*/ 1571955 w 1604873"/>
              <a:gd name="connsiteY18" fmla="*/ 0 h 888797"/>
              <a:gd name="connsiteX19" fmla="*/ 1603793 w 1604873"/>
              <a:gd name="connsiteY19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571955 w 1604873"/>
              <a:gd name="connsiteY2" fmla="*/ 888797 h 888797"/>
              <a:gd name="connsiteX3" fmla="*/ 1571955 w 1604873"/>
              <a:gd name="connsiteY3" fmla="*/ 884630 h 888797"/>
              <a:gd name="connsiteX4" fmla="*/ 1428528 w 1604873"/>
              <a:gd name="connsiteY4" fmla="*/ 884630 h 888797"/>
              <a:gd name="connsiteX5" fmla="*/ 1346026 w 1604873"/>
              <a:gd name="connsiteY5" fmla="*/ 851712 h 888797"/>
              <a:gd name="connsiteX6" fmla="*/ 1571955 w 1604873"/>
              <a:gd name="connsiteY6" fmla="*/ 851712 h 888797"/>
              <a:gd name="connsiteX7" fmla="*/ 1571955 w 1604873"/>
              <a:gd name="connsiteY7" fmla="*/ 32918 h 888797"/>
              <a:gd name="connsiteX8" fmla="*/ 212384 w 1604873"/>
              <a:gd name="connsiteY8" fmla="*/ 32918 h 888797"/>
              <a:gd name="connsiteX9" fmla="*/ 212384 w 1604873"/>
              <a:gd name="connsiteY9" fmla="*/ 600761 h 888797"/>
              <a:gd name="connsiteX10" fmla="*/ 205740 w 1604873"/>
              <a:gd name="connsiteY10" fmla="*/ 600761 h 888797"/>
              <a:gd name="connsiteX11" fmla="*/ 205740 w 1604873"/>
              <a:gd name="connsiteY11" fmla="*/ 606642 h 888797"/>
              <a:gd name="connsiteX12" fmla="*/ 0 w 1604873"/>
              <a:gd name="connsiteY12" fmla="*/ 606642 h 888797"/>
              <a:gd name="connsiteX13" fmla="*/ 0 w 1604873"/>
              <a:gd name="connsiteY13" fmla="*/ 573724 h 888797"/>
              <a:gd name="connsiteX14" fmla="*/ 179466 w 1604873"/>
              <a:gd name="connsiteY14" fmla="*/ 573724 h 888797"/>
              <a:gd name="connsiteX15" fmla="*/ 179466 w 1604873"/>
              <a:gd name="connsiteY15" fmla="*/ 0 h 888797"/>
              <a:gd name="connsiteX16" fmla="*/ 204761 w 1604873"/>
              <a:gd name="connsiteY16" fmla="*/ 0 h 888797"/>
              <a:gd name="connsiteX17" fmla="*/ 212384 w 1604873"/>
              <a:gd name="connsiteY17" fmla="*/ 0 h 888797"/>
              <a:gd name="connsiteX18" fmla="*/ 1571955 w 1604873"/>
              <a:gd name="connsiteY18" fmla="*/ 0 h 888797"/>
              <a:gd name="connsiteX19" fmla="*/ 1603793 w 1604873"/>
              <a:gd name="connsiteY19" fmla="*/ 0 h 888797"/>
              <a:gd name="connsiteX20" fmla="*/ 1604873 w 1604873"/>
              <a:gd name="connsiteY20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571955 w 1604873"/>
              <a:gd name="connsiteY2" fmla="*/ 888797 h 888797"/>
              <a:gd name="connsiteX3" fmla="*/ 1571955 w 1604873"/>
              <a:gd name="connsiteY3" fmla="*/ 884630 h 888797"/>
              <a:gd name="connsiteX4" fmla="*/ 1428528 w 1604873"/>
              <a:gd name="connsiteY4" fmla="*/ 884630 h 888797"/>
              <a:gd name="connsiteX5" fmla="*/ 1421653 w 1604873"/>
              <a:gd name="connsiteY5" fmla="*/ 851712 h 888797"/>
              <a:gd name="connsiteX6" fmla="*/ 1571955 w 1604873"/>
              <a:gd name="connsiteY6" fmla="*/ 851712 h 888797"/>
              <a:gd name="connsiteX7" fmla="*/ 1571955 w 1604873"/>
              <a:gd name="connsiteY7" fmla="*/ 32918 h 888797"/>
              <a:gd name="connsiteX8" fmla="*/ 212384 w 1604873"/>
              <a:gd name="connsiteY8" fmla="*/ 32918 h 888797"/>
              <a:gd name="connsiteX9" fmla="*/ 212384 w 1604873"/>
              <a:gd name="connsiteY9" fmla="*/ 600761 h 888797"/>
              <a:gd name="connsiteX10" fmla="*/ 205740 w 1604873"/>
              <a:gd name="connsiteY10" fmla="*/ 600761 h 888797"/>
              <a:gd name="connsiteX11" fmla="*/ 205740 w 1604873"/>
              <a:gd name="connsiteY11" fmla="*/ 606642 h 888797"/>
              <a:gd name="connsiteX12" fmla="*/ 0 w 1604873"/>
              <a:gd name="connsiteY12" fmla="*/ 606642 h 888797"/>
              <a:gd name="connsiteX13" fmla="*/ 0 w 1604873"/>
              <a:gd name="connsiteY13" fmla="*/ 573724 h 888797"/>
              <a:gd name="connsiteX14" fmla="*/ 179466 w 1604873"/>
              <a:gd name="connsiteY14" fmla="*/ 573724 h 888797"/>
              <a:gd name="connsiteX15" fmla="*/ 179466 w 1604873"/>
              <a:gd name="connsiteY15" fmla="*/ 0 h 888797"/>
              <a:gd name="connsiteX16" fmla="*/ 204761 w 1604873"/>
              <a:gd name="connsiteY16" fmla="*/ 0 h 888797"/>
              <a:gd name="connsiteX17" fmla="*/ 212384 w 1604873"/>
              <a:gd name="connsiteY17" fmla="*/ 0 h 888797"/>
              <a:gd name="connsiteX18" fmla="*/ 1571955 w 1604873"/>
              <a:gd name="connsiteY18" fmla="*/ 0 h 888797"/>
              <a:gd name="connsiteX19" fmla="*/ 1603793 w 1604873"/>
              <a:gd name="connsiteY19" fmla="*/ 0 h 888797"/>
              <a:gd name="connsiteX20" fmla="*/ 1604873 w 1604873"/>
              <a:gd name="connsiteY20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571955 w 1604873"/>
              <a:gd name="connsiteY2" fmla="*/ 888797 h 888797"/>
              <a:gd name="connsiteX3" fmla="*/ 1428528 w 1604873"/>
              <a:gd name="connsiteY3" fmla="*/ 884630 h 888797"/>
              <a:gd name="connsiteX4" fmla="*/ 1421653 w 1604873"/>
              <a:gd name="connsiteY4" fmla="*/ 851712 h 888797"/>
              <a:gd name="connsiteX5" fmla="*/ 1571955 w 1604873"/>
              <a:gd name="connsiteY5" fmla="*/ 851712 h 888797"/>
              <a:gd name="connsiteX6" fmla="*/ 1571955 w 1604873"/>
              <a:gd name="connsiteY6" fmla="*/ 32918 h 888797"/>
              <a:gd name="connsiteX7" fmla="*/ 212384 w 1604873"/>
              <a:gd name="connsiteY7" fmla="*/ 32918 h 888797"/>
              <a:gd name="connsiteX8" fmla="*/ 212384 w 1604873"/>
              <a:gd name="connsiteY8" fmla="*/ 600761 h 888797"/>
              <a:gd name="connsiteX9" fmla="*/ 205740 w 1604873"/>
              <a:gd name="connsiteY9" fmla="*/ 600761 h 888797"/>
              <a:gd name="connsiteX10" fmla="*/ 205740 w 1604873"/>
              <a:gd name="connsiteY10" fmla="*/ 606642 h 888797"/>
              <a:gd name="connsiteX11" fmla="*/ 0 w 1604873"/>
              <a:gd name="connsiteY11" fmla="*/ 606642 h 888797"/>
              <a:gd name="connsiteX12" fmla="*/ 0 w 1604873"/>
              <a:gd name="connsiteY12" fmla="*/ 573724 h 888797"/>
              <a:gd name="connsiteX13" fmla="*/ 179466 w 1604873"/>
              <a:gd name="connsiteY13" fmla="*/ 573724 h 888797"/>
              <a:gd name="connsiteX14" fmla="*/ 179466 w 1604873"/>
              <a:gd name="connsiteY14" fmla="*/ 0 h 888797"/>
              <a:gd name="connsiteX15" fmla="*/ 204761 w 1604873"/>
              <a:gd name="connsiteY15" fmla="*/ 0 h 888797"/>
              <a:gd name="connsiteX16" fmla="*/ 212384 w 1604873"/>
              <a:gd name="connsiteY16" fmla="*/ 0 h 888797"/>
              <a:gd name="connsiteX17" fmla="*/ 1571955 w 1604873"/>
              <a:gd name="connsiteY17" fmla="*/ 0 h 888797"/>
              <a:gd name="connsiteX18" fmla="*/ 1603793 w 1604873"/>
              <a:gd name="connsiteY18" fmla="*/ 0 h 888797"/>
              <a:gd name="connsiteX19" fmla="*/ 1604873 w 1604873"/>
              <a:gd name="connsiteY19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205740 w 1604873"/>
              <a:gd name="connsiteY8" fmla="*/ 600761 h 888797"/>
              <a:gd name="connsiteX9" fmla="*/ 205740 w 1604873"/>
              <a:gd name="connsiteY9" fmla="*/ 606642 h 888797"/>
              <a:gd name="connsiteX10" fmla="*/ 0 w 1604873"/>
              <a:gd name="connsiteY10" fmla="*/ 606642 h 888797"/>
              <a:gd name="connsiteX11" fmla="*/ 0 w 1604873"/>
              <a:gd name="connsiteY11" fmla="*/ 573724 h 888797"/>
              <a:gd name="connsiteX12" fmla="*/ 179466 w 1604873"/>
              <a:gd name="connsiteY12" fmla="*/ 573724 h 888797"/>
              <a:gd name="connsiteX13" fmla="*/ 179466 w 1604873"/>
              <a:gd name="connsiteY13" fmla="*/ 0 h 888797"/>
              <a:gd name="connsiteX14" fmla="*/ 204761 w 1604873"/>
              <a:gd name="connsiteY14" fmla="*/ 0 h 888797"/>
              <a:gd name="connsiteX15" fmla="*/ 212384 w 1604873"/>
              <a:gd name="connsiteY15" fmla="*/ 0 h 888797"/>
              <a:gd name="connsiteX16" fmla="*/ 1571955 w 1604873"/>
              <a:gd name="connsiteY16" fmla="*/ 0 h 888797"/>
              <a:gd name="connsiteX17" fmla="*/ 1603793 w 1604873"/>
              <a:gd name="connsiteY17" fmla="*/ 0 h 888797"/>
              <a:gd name="connsiteX18" fmla="*/ 1604873 w 1604873"/>
              <a:gd name="connsiteY18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205740 w 1604873"/>
              <a:gd name="connsiteY8" fmla="*/ 600761 h 888797"/>
              <a:gd name="connsiteX9" fmla="*/ 205740 w 1604873"/>
              <a:gd name="connsiteY9" fmla="*/ 606642 h 888797"/>
              <a:gd name="connsiteX10" fmla="*/ 0 w 1604873"/>
              <a:gd name="connsiteY10" fmla="*/ 606642 h 888797"/>
              <a:gd name="connsiteX11" fmla="*/ 0 w 1604873"/>
              <a:gd name="connsiteY11" fmla="*/ 573724 h 888797"/>
              <a:gd name="connsiteX12" fmla="*/ 179466 w 1604873"/>
              <a:gd name="connsiteY12" fmla="*/ 573724 h 888797"/>
              <a:gd name="connsiteX13" fmla="*/ 179466 w 1604873"/>
              <a:gd name="connsiteY13" fmla="*/ 0 h 888797"/>
              <a:gd name="connsiteX14" fmla="*/ 204761 w 1604873"/>
              <a:gd name="connsiteY14" fmla="*/ 0 h 888797"/>
              <a:gd name="connsiteX15" fmla="*/ 212384 w 1604873"/>
              <a:gd name="connsiteY15" fmla="*/ 0 h 888797"/>
              <a:gd name="connsiteX16" fmla="*/ 1603793 w 1604873"/>
              <a:gd name="connsiteY16" fmla="*/ 0 h 888797"/>
              <a:gd name="connsiteX17" fmla="*/ 1604873 w 1604873"/>
              <a:gd name="connsiteY17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205740 w 1604873"/>
              <a:gd name="connsiteY8" fmla="*/ 600761 h 888797"/>
              <a:gd name="connsiteX9" fmla="*/ 205740 w 1604873"/>
              <a:gd name="connsiteY9" fmla="*/ 606642 h 888797"/>
              <a:gd name="connsiteX10" fmla="*/ 0 w 1604873"/>
              <a:gd name="connsiteY10" fmla="*/ 606642 h 888797"/>
              <a:gd name="connsiteX11" fmla="*/ 0 w 1604873"/>
              <a:gd name="connsiteY11" fmla="*/ 573724 h 888797"/>
              <a:gd name="connsiteX12" fmla="*/ 179466 w 1604873"/>
              <a:gd name="connsiteY12" fmla="*/ 573724 h 888797"/>
              <a:gd name="connsiteX13" fmla="*/ 179466 w 1604873"/>
              <a:gd name="connsiteY13" fmla="*/ 0 h 888797"/>
              <a:gd name="connsiteX14" fmla="*/ 204761 w 1604873"/>
              <a:gd name="connsiteY14" fmla="*/ 0 h 888797"/>
              <a:gd name="connsiteX15" fmla="*/ 1603793 w 1604873"/>
              <a:gd name="connsiteY15" fmla="*/ 0 h 888797"/>
              <a:gd name="connsiteX16" fmla="*/ 1604873 w 1604873"/>
              <a:gd name="connsiteY16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205740 w 1604873"/>
              <a:gd name="connsiteY8" fmla="*/ 600761 h 888797"/>
              <a:gd name="connsiteX9" fmla="*/ 205740 w 1604873"/>
              <a:gd name="connsiteY9" fmla="*/ 606642 h 888797"/>
              <a:gd name="connsiteX10" fmla="*/ 0 w 1604873"/>
              <a:gd name="connsiteY10" fmla="*/ 606642 h 888797"/>
              <a:gd name="connsiteX11" fmla="*/ 0 w 1604873"/>
              <a:gd name="connsiteY11" fmla="*/ 573724 h 888797"/>
              <a:gd name="connsiteX12" fmla="*/ 179466 w 1604873"/>
              <a:gd name="connsiteY12" fmla="*/ 573724 h 888797"/>
              <a:gd name="connsiteX13" fmla="*/ 179466 w 1604873"/>
              <a:gd name="connsiteY13" fmla="*/ 0 h 888797"/>
              <a:gd name="connsiteX14" fmla="*/ 1603793 w 1604873"/>
              <a:gd name="connsiteY14" fmla="*/ 0 h 888797"/>
              <a:gd name="connsiteX15" fmla="*/ 1604873 w 1604873"/>
              <a:gd name="connsiteY15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205740 w 1604873"/>
              <a:gd name="connsiteY8" fmla="*/ 600761 h 888797"/>
              <a:gd name="connsiteX9" fmla="*/ 0 w 1604873"/>
              <a:gd name="connsiteY9" fmla="*/ 606642 h 888797"/>
              <a:gd name="connsiteX10" fmla="*/ 0 w 1604873"/>
              <a:gd name="connsiteY10" fmla="*/ 573724 h 888797"/>
              <a:gd name="connsiteX11" fmla="*/ 179466 w 1604873"/>
              <a:gd name="connsiteY11" fmla="*/ 573724 h 888797"/>
              <a:gd name="connsiteX12" fmla="*/ 179466 w 1604873"/>
              <a:gd name="connsiteY12" fmla="*/ 0 h 888797"/>
              <a:gd name="connsiteX13" fmla="*/ 1603793 w 1604873"/>
              <a:gd name="connsiteY13" fmla="*/ 0 h 888797"/>
              <a:gd name="connsiteX14" fmla="*/ 1604873 w 1604873"/>
              <a:gd name="connsiteY14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0761 h 888797"/>
              <a:gd name="connsiteX8" fmla="*/ 0 w 1604873"/>
              <a:gd name="connsiteY8" fmla="*/ 606642 h 888797"/>
              <a:gd name="connsiteX9" fmla="*/ 0 w 1604873"/>
              <a:gd name="connsiteY9" fmla="*/ 573724 h 888797"/>
              <a:gd name="connsiteX10" fmla="*/ 179466 w 1604873"/>
              <a:gd name="connsiteY10" fmla="*/ 573724 h 888797"/>
              <a:gd name="connsiteX11" fmla="*/ 179466 w 1604873"/>
              <a:gd name="connsiteY11" fmla="*/ 0 h 888797"/>
              <a:gd name="connsiteX12" fmla="*/ 1603793 w 1604873"/>
              <a:gd name="connsiteY12" fmla="*/ 0 h 888797"/>
              <a:gd name="connsiteX13" fmla="*/ 1604873 w 1604873"/>
              <a:gd name="connsiteY13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05344 h 888797"/>
              <a:gd name="connsiteX8" fmla="*/ 0 w 1604873"/>
              <a:gd name="connsiteY8" fmla="*/ 606642 h 888797"/>
              <a:gd name="connsiteX9" fmla="*/ 0 w 1604873"/>
              <a:gd name="connsiteY9" fmla="*/ 573724 h 888797"/>
              <a:gd name="connsiteX10" fmla="*/ 179466 w 1604873"/>
              <a:gd name="connsiteY10" fmla="*/ 573724 h 888797"/>
              <a:gd name="connsiteX11" fmla="*/ 179466 w 1604873"/>
              <a:gd name="connsiteY11" fmla="*/ 0 h 888797"/>
              <a:gd name="connsiteX12" fmla="*/ 1603793 w 1604873"/>
              <a:gd name="connsiteY12" fmla="*/ 0 h 888797"/>
              <a:gd name="connsiteX13" fmla="*/ 1604873 w 1604873"/>
              <a:gd name="connsiteY13" fmla="*/ 0 h 888797"/>
              <a:gd name="connsiteX0" fmla="*/ 1604873 w 1604873"/>
              <a:gd name="connsiteY0" fmla="*/ 0 h 888797"/>
              <a:gd name="connsiteX1" fmla="*/ 1604873 w 1604873"/>
              <a:gd name="connsiteY1" fmla="*/ 888797 h 888797"/>
              <a:gd name="connsiteX2" fmla="*/ 1428528 w 1604873"/>
              <a:gd name="connsiteY2" fmla="*/ 884630 h 888797"/>
              <a:gd name="connsiteX3" fmla="*/ 1421653 w 1604873"/>
              <a:gd name="connsiteY3" fmla="*/ 851712 h 888797"/>
              <a:gd name="connsiteX4" fmla="*/ 1571955 w 1604873"/>
              <a:gd name="connsiteY4" fmla="*/ 851712 h 888797"/>
              <a:gd name="connsiteX5" fmla="*/ 1571955 w 1604873"/>
              <a:gd name="connsiteY5" fmla="*/ 32918 h 888797"/>
              <a:gd name="connsiteX6" fmla="*/ 212384 w 1604873"/>
              <a:gd name="connsiteY6" fmla="*/ 32918 h 888797"/>
              <a:gd name="connsiteX7" fmla="*/ 212384 w 1604873"/>
              <a:gd name="connsiteY7" fmla="*/ 616803 h 888797"/>
              <a:gd name="connsiteX8" fmla="*/ 0 w 1604873"/>
              <a:gd name="connsiteY8" fmla="*/ 606642 h 888797"/>
              <a:gd name="connsiteX9" fmla="*/ 0 w 1604873"/>
              <a:gd name="connsiteY9" fmla="*/ 573724 h 888797"/>
              <a:gd name="connsiteX10" fmla="*/ 179466 w 1604873"/>
              <a:gd name="connsiteY10" fmla="*/ 573724 h 888797"/>
              <a:gd name="connsiteX11" fmla="*/ 179466 w 1604873"/>
              <a:gd name="connsiteY11" fmla="*/ 0 h 888797"/>
              <a:gd name="connsiteX12" fmla="*/ 1603793 w 1604873"/>
              <a:gd name="connsiteY12" fmla="*/ 0 h 888797"/>
              <a:gd name="connsiteX13" fmla="*/ 1604873 w 1604873"/>
              <a:gd name="connsiteY13" fmla="*/ 0 h 88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04873" h="888797">
                <a:moveTo>
                  <a:pt x="1604873" y="0"/>
                </a:moveTo>
                <a:lnTo>
                  <a:pt x="1604873" y="888797"/>
                </a:lnTo>
                <a:lnTo>
                  <a:pt x="1428528" y="884630"/>
                </a:lnTo>
                <a:lnTo>
                  <a:pt x="1421653" y="851712"/>
                </a:lnTo>
                <a:lnTo>
                  <a:pt x="1571955" y="851712"/>
                </a:lnTo>
                <a:lnTo>
                  <a:pt x="1571955" y="32918"/>
                </a:lnTo>
                <a:lnTo>
                  <a:pt x="212384" y="32918"/>
                </a:lnTo>
                <a:lnTo>
                  <a:pt x="212384" y="616803"/>
                </a:lnTo>
                <a:lnTo>
                  <a:pt x="0" y="606642"/>
                </a:lnTo>
                <a:lnTo>
                  <a:pt x="0" y="573724"/>
                </a:lnTo>
                <a:lnTo>
                  <a:pt x="179466" y="573724"/>
                </a:lnTo>
                <a:lnTo>
                  <a:pt x="179466" y="0"/>
                </a:lnTo>
                <a:lnTo>
                  <a:pt x="1603793" y="0"/>
                </a:lnTo>
                <a:lnTo>
                  <a:pt x="1604873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40" name="Red at meter"/>
          <p:cNvSpPr/>
          <p:nvPr/>
        </p:nvSpPr>
        <p:spPr>
          <a:xfrm rot="16200000">
            <a:off x="547804" y="4264614"/>
            <a:ext cx="1748135" cy="859791"/>
          </a:xfrm>
          <a:custGeom>
            <a:avLst/>
            <a:gdLst>
              <a:gd name="connsiteX0" fmla="*/ 1748135 w 1748135"/>
              <a:gd name="connsiteY0" fmla="*/ 0 h 859791"/>
              <a:gd name="connsiteX1" fmla="*/ 1748135 w 1748135"/>
              <a:gd name="connsiteY1" fmla="*/ 826873 h 859791"/>
              <a:gd name="connsiteX2" fmla="*/ 1748135 w 1748135"/>
              <a:gd name="connsiteY2" fmla="*/ 855878 h 859791"/>
              <a:gd name="connsiteX3" fmla="*/ 1748135 w 1748135"/>
              <a:gd name="connsiteY3" fmla="*/ 859791 h 859791"/>
              <a:gd name="connsiteX4" fmla="*/ 1410721 w 1748135"/>
              <a:gd name="connsiteY4" fmla="*/ 859791 h 859791"/>
              <a:gd name="connsiteX5" fmla="*/ 1410721 w 1748135"/>
              <a:gd name="connsiteY5" fmla="*/ 826873 h 859791"/>
              <a:gd name="connsiteX6" fmla="*/ 1715217 w 1748135"/>
              <a:gd name="connsiteY6" fmla="*/ 826873 h 859791"/>
              <a:gd name="connsiteX7" fmla="*/ 1715217 w 1748135"/>
              <a:gd name="connsiteY7" fmla="*/ 32945 h 859791"/>
              <a:gd name="connsiteX8" fmla="*/ 85658 w 1748135"/>
              <a:gd name="connsiteY8" fmla="*/ 32945 h 859791"/>
              <a:gd name="connsiteX9" fmla="*/ 85658 w 1748135"/>
              <a:gd name="connsiteY9" fmla="*/ 403218 h 859791"/>
              <a:gd name="connsiteX10" fmla="*/ 82296 w 1748135"/>
              <a:gd name="connsiteY10" fmla="*/ 403218 h 859791"/>
              <a:gd name="connsiteX11" fmla="*/ 52740 w 1748135"/>
              <a:gd name="connsiteY11" fmla="*/ 403218 h 859791"/>
              <a:gd name="connsiteX12" fmla="*/ 0 w 1748135"/>
              <a:gd name="connsiteY12" fmla="*/ 403218 h 859791"/>
              <a:gd name="connsiteX13" fmla="*/ 0 w 1748135"/>
              <a:gd name="connsiteY13" fmla="*/ 370300 h 859791"/>
              <a:gd name="connsiteX14" fmla="*/ 52740 w 1748135"/>
              <a:gd name="connsiteY14" fmla="*/ 370300 h 859791"/>
              <a:gd name="connsiteX15" fmla="*/ 52740 w 1748135"/>
              <a:gd name="connsiteY15" fmla="*/ 16427 h 859791"/>
              <a:gd name="connsiteX16" fmla="*/ 55892 w 1748135"/>
              <a:gd name="connsiteY16" fmla="*/ 16427 h 859791"/>
              <a:gd name="connsiteX17" fmla="*/ 55892 w 1748135"/>
              <a:gd name="connsiteY17" fmla="*/ 27 h 859791"/>
              <a:gd name="connsiteX18" fmla="*/ 1715217 w 1748135"/>
              <a:gd name="connsiteY18" fmla="*/ 27 h 859791"/>
              <a:gd name="connsiteX19" fmla="*/ 1715217 w 1748135"/>
              <a:gd name="connsiteY19" fmla="*/ 0 h 859791"/>
              <a:gd name="connsiteX0" fmla="*/ 1748135 w 1748135"/>
              <a:gd name="connsiteY0" fmla="*/ 0 h 859791"/>
              <a:gd name="connsiteX1" fmla="*/ 1748135 w 1748135"/>
              <a:gd name="connsiteY1" fmla="*/ 826873 h 859791"/>
              <a:gd name="connsiteX2" fmla="*/ 1748135 w 1748135"/>
              <a:gd name="connsiteY2" fmla="*/ 855878 h 859791"/>
              <a:gd name="connsiteX3" fmla="*/ 1748135 w 1748135"/>
              <a:gd name="connsiteY3" fmla="*/ 859791 h 859791"/>
              <a:gd name="connsiteX4" fmla="*/ 1410721 w 1748135"/>
              <a:gd name="connsiteY4" fmla="*/ 859791 h 859791"/>
              <a:gd name="connsiteX5" fmla="*/ 1410721 w 1748135"/>
              <a:gd name="connsiteY5" fmla="*/ 826873 h 859791"/>
              <a:gd name="connsiteX6" fmla="*/ 1715217 w 1748135"/>
              <a:gd name="connsiteY6" fmla="*/ 826873 h 859791"/>
              <a:gd name="connsiteX7" fmla="*/ 1715217 w 1748135"/>
              <a:gd name="connsiteY7" fmla="*/ 32945 h 859791"/>
              <a:gd name="connsiteX8" fmla="*/ 85658 w 1748135"/>
              <a:gd name="connsiteY8" fmla="*/ 32945 h 859791"/>
              <a:gd name="connsiteX9" fmla="*/ 85658 w 1748135"/>
              <a:gd name="connsiteY9" fmla="*/ 403218 h 859791"/>
              <a:gd name="connsiteX10" fmla="*/ 82296 w 1748135"/>
              <a:gd name="connsiteY10" fmla="*/ 403218 h 859791"/>
              <a:gd name="connsiteX11" fmla="*/ 52740 w 1748135"/>
              <a:gd name="connsiteY11" fmla="*/ 403218 h 859791"/>
              <a:gd name="connsiteX12" fmla="*/ 0 w 1748135"/>
              <a:gd name="connsiteY12" fmla="*/ 403218 h 859791"/>
              <a:gd name="connsiteX13" fmla="*/ 0 w 1748135"/>
              <a:gd name="connsiteY13" fmla="*/ 370300 h 859791"/>
              <a:gd name="connsiteX14" fmla="*/ 52740 w 1748135"/>
              <a:gd name="connsiteY14" fmla="*/ 370300 h 859791"/>
              <a:gd name="connsiteX15" fmla="*/ 52740 w 1748135"/>
              <a:gd name="connsiteY15" fmla="*/ 16427 h 859791"/>
              <a:gd name="connsiteX16" fmla="*/ 55892 w 1748135"/>
              <a:gd name="connsiteY16" fmla="*/ 27 h 859791"/>
              <a:gd name="connsiteX17" fmla="*/ 1715217 w 1748135"/>
              <a:gd name="connsiteY17" fmla="*/ 27 h 859791"/>
              <a:gd name="connsiteX18" fmla="*/ 1715217 w 1748135"/>
              <a:gd name="connsiteY18" fmla="*/ 0 h 859791"/>
              <a:gd name="connsiteX19" fmla="*/ 1748135 w 1748135"/>
              <a:gd name="connsiteY19" fmla="*/ 0 h 859791"/>
              <a:gd name="connsiteX0" fmla="*/ 1748135 w 1748135"/>
              <a:gd name="connsiteY0" fmla="*/ 0 h 859791"/>
              <a:gd name="connsiteX1" fmla="*/ 1748135 w 1748135"/>
              <a:gd name="connsiteY1" fmla="*/ 826873 h 859791"/>
              <a:gd name="connsiteX2" fmla="*/ 1748135 w 1748135"/>
              <a:gd name="connsiteY2" fmla="*/ 855878 h 859791"/>
              <a:gd name="connsiteX3" fmla="*/ 1748135 w 1748135"/>
              <a:gd name="connsiteY3" fmla="*/ 859791 h 859791"/>
              <a:gd name="connsiteX4" fmla="*/ 1410721 w 1748135"/>
              <a:gd name="connsiteY4" fmla="*/ 859791 h 859791"/>
              <a:gd name="connsiteX5" fmla="*/ 1410721 w 1748135"/>
              <a:gd name="connsiteY5" fmla="*/ 826873 h 859791"/>
              <a:gd name="connsiteX6" fmla="*/ 1715217 w 1748135"/>
              <a:gd name="connsiteY6" fmla="*/ 826873 h 859791"/>
              <a:gd name="connsiteX7" fmla="*/ 1715217 w 1748135"/>
              <a:gd name="connsiteY7" fmla="*/ 32945 h 859791"/>
              <a:gd name="connsiteX8" fmla="*/ 85658 w 1748135"/>
              <a:gd name="connsiteY8" fmla="*/ 32945 h 859791"/>
              <a:gd name="connsiteX9" fmla="*/ 85658 w 1748135"/>
              <a:gd name="connsiteY9" fmla="*/ 403218 h 859791"/>
              <a:gd name="connsiteX10" fmla="*/ 82296 w 1748135"/>
              <a:gd name="connsiteY10" fmla="*/ 403218 h 859791"/>
              <a:gd name="connsiteX11" fmla="*/ 52740 w 1748135"/>
              <a:gd name="connsiteY11" fmla="*/ 403218 h 859791"/>
              <a:gd name="connsiteX12" fmla="*/ 0 w 1748135"/>
              <a:gd name="connsiteY12" fmla="*/ 403218 h 859791"/>
              <a:gd name="connsiteX13" fmla="*/ 0 w 1748135"/>
              <a:gd name="connsiteY13" fmla="*/ 370300 h 859791"/>
              <a:gd name="connsiteX14" fmla="*/ 52740 w 1748135"/>
              <a:gd name="connsiteY14" fmla="*/ 370300 h 859791"/>
              <a:gd name="connsiteX15" fmla="*/ 55892 w 1748135"/>
              <a:gd name="connsiteY15" fmla="*/ 27 h 859791"/>
              <a:gd name="connsiteX16" fmla="*/ 1715217 w 1748135"/>
              <a:gd name="connsiteY16" fmla="*/ 27 h 859791"/>
              <a:gd name="connsiteX17" fmla="*/ 1715217 w 1748135"/>
              <a:gd name="connsiteY17" fmla="*/ 0 h 859791"/>
              <a:gd name="connsiteX18" fmla="*/ 1748135 w 1748135"/>
              <a:gd name="connsiteY18" fmla="*/ 0 h 859791"/>
              <a:gd name="connsiteX0" fmla="*/ 1748135 w 1748135"/>
              <a:gd name="connsiteY0" fmla="*/ 0 h 859791"/>
              <a:gd name="connsiteX1" fmla="*/ 1748135 w 1748135"/>
              <a:gd name="connsiteY1" fmla="*/ 826873 h 859791"/>
              <a:gd name="connsiteX2" fmla="*/ 1748135 w 1748135"/>
              <a:gd name="connsiteY2" fmla="*/ 855878 h 859791"/>
              <a:gd name="connsiteX3" fmla="*/ 1748135 w 1748135"/>
              <a:gd name="connsiteY3" fmla="*/ 859791 h 859791"/>
              <a:gd name="connsiteX4" fmla="*/ 1410721 w 1748135"/>
              <a:gd name="connsiteY4" fmla="*/ 859791 h 859791"/>
              <a:gd name="connsiteX5" fmla="*/ 1410721 w 1748135"/>
              <a:gd name="connsiteY5" fmla="*/ 826873 h 859791"/>
              <a:gd name="connsiteX6" fmla="*/ 1715217 w 1748135"/>
              <a:gd name="connsiteY6" fmla="*/ 826873 h 859791"/>
              <a:gd name="connsiteX7" fmla="*/ 1715217 w 1748135"/>
              <a:gd name="connsiteY7" fmla="*/ 32945 h 859791"/>
              <a:gd name="connsiteX8" fmla="*/ 85658 w 1748135"/>
              <a:gd name="connsiteY8" fmla="*/ 32945 h 859791"/>
              <a:gd name="connsiteX9" fmla="*/ 85658 w 1748135"/>
              <a:gd name="connsiteY9" fmla="*/ 403218 h 859791"/>
              <a:gd name="connsiteX10" fmla="*/ 52740 w 1748135"/>
              <a:gd name="connsiteY10" fmla="*/ 403218 h 859791"/>
              <a:gd name="connsiteX11" fmla="*/ 0 w 1748135"/>
              <a:gd name="connsiteY11" fmla="*/ 403218 h 859791"/>
              <a:gd name="connsiteX12" fmla="*/ 0 w 1748135"/>
              <a:gd name="connsiteY12" fmla="*/ 370300 h 859791"/>
              <a:gd name="connsiteX13" fmla="*/ 52740 w 1748135"/>
              <a:gd name="connsiteY13" fmla="*/ 370300 h 859791"/>
              <a:gd name="connsiteX14" fmla="*/ 55892 w 1748135"/>
              <a:gd name="connsiteY14" fmla="*/ 27 h 859791"/>
              <a:gd name="connsiteX15" fmla="*/ 1715217 w 1748135"/>
              <a:gd name="connsiteY15" fmla="*/ 27 h 859791"/>
              <a:gd name="connsiteX16" fmla="*/ 1715217 w 1748135"/>
              <a:gd name="connsiteY16" fmla="*/ 0 h 859791"/>
              <a:gd name="connsiteX17" fmla="*/ 1748135 w 1748135"/>
              <a:gd name="connsiteY17" fmla="*/ 0 h 859791"/>
              <a:gd name="connsiteX0" fmla="*/ 1748135 w 1748135"/>
              <a:gd name="connsiteY0" fmla="*/ 0 h 859791"/>
              <a:gd name="connsiteX1" fmla="*/ 1748135 w 1748135"/>
              <a:gd name="connsiteY1" fmla="*/ 826873 h 859791"/>
              <a:gd name="connsiteX2" fmla="*/ 1748135 w 1748135"/>
              <a:gd name="connsiteY2" fmla="*/ 855878 h 859791"/>
              <a:gd name="connsiteX3" fmla="*/ 1748135 w 1748135"/>
              <a:gd name="connsiteY3" fmla="*/ 859791 h 859791"/>
              <a:gd name="connsiteX4" fmla="*/ 1410721 w 1748135"/>
              <a:gd name="connsiteY4" fmla="*/ 859791 h 859791"/>
              <a:gd name="connsiteX5" fmla="*/ 1410721 w 1748135"/>
              <a:gd name="connsiteY5" fmla="*/ 826873 h 859791"/>
              <a:gd name="connsiteX6" fmla="*/ 1715217 w 1748135"/>
              <a:gd name="connsiteY6" fmla="*/ 826873 h 859791"/>
              <a:gd name="connsiteX7" fmla="*/ 1715217 w 1748135"/>
              <a:gd name="connsiteY7" fmla="*/ 32945 h 859791"/>
              <a:gd name="connsiteX8" fmla="*/ 85658 w 1748135"/>
              <a:gd name="connsiteY8" fmla="*/ 32945 h 859791"/>
              <a:gd name="connsiteX9" fmla="*/ 85658 w 1748135"/>
              <a:gd name="connsiteY9" fmla="*/ 403218 h 859791"/>
              <a:gd name="connsiteX10" fmla="*/ 0 w 1748135"/>
              <a:gd name="connsiteY10" fmla="*/ 403218 h 859791"/>
              <a:gd name="connsiteX11" fmla="*/ 0 w 1748135"/>
              <a:gd name="connsiteY11" fmla="*/ 370300 h 859791"/>
              <a:gd name="connsiteX12" fmla="*/ 52740 w 1748135"/>
              <a:gd name="connsiteY12" fmla="*/ 370300 h 859791"/>
              <a:gd name="connsiteX13" fmla="*/ 55892 w 1748135"/>
              <a:gd name="connsiteY13" fmla="*/ 27 h 859791"/>
              <a:gd name="connsiteX14" fmla="*/ 1715217 w 1748135"/>
              <a:gd name="connsiteY14" fmla="*/ 27 h 859791"/>
              <a:gd name="connsiteX15" fmla="*/ 1715217 w 1748135"/>
              <a:gd name="connsiteY15" fmla="*/ 0 h 859791"/>
              <a:gd name="connsiteX16" fmla="*/ 1748135 w 1748135"/>
              <a:gd name="connsiteY16" fmla="*/ 0 h 859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8135" h="859791">
                <a:moveTo>
                  <a:pt x="1748135" y="0"/>
                </a:moveTo>
                <a:lnTo>
                  <a:pt x="1748135" y="826873"/>
                </a:lnTo>
                <a:lnTo>
                  <a:pt x="1748135" y="855878"/>
                </a:lnTo>
                <a:lnTo>
                  <a:pt x="1748135" y="859791"/>
                </a:lnTo>
                <a:lnTo>
                  <a:pt x="1410721" y="859791"/>
                </a:lnTo>
                <a:lnTo>
                  <a:pt x="1410721" y="826873"/>
                </a:lnTo>
                <a:lnTo>
                  <a:pt x="1715217" y="826873"/>
                </a:lnTo>
                <a:lnTo>
                  <a:pt x="1715217" y="32945"/>
                </a:lnTo>
                <a:lnTo>
                  <a:pt x="85658" y="32945"/>
                </a:lnTo>
                <a:lnTo>
                  <a:pt x="85658" y="403218"/>
                </a:lnTo>
                <a:lnTo>
                  <a:pt x="0" y="403218"/>
                </a:lnTo>
                <a:lnTo>
                  <a:pt x="0" y="370300"/>
                </a:lnTo>
                <a:lnTo>
                  <a:pt x="52740" y="370300"/>
                </a:lnTo>
                <a:cubicBezTo>
                  <a:pt x="53791" y="246876"/>
                  <a:pt x="54841" y="123451"/>
                  <a:pt x="55892" y="27"/>
                </a:cubicBezTo>
                <a:lnTo>
                  <a:pt x="1715217" y="27"/>
                </a:lnTo>
                <a:lnTo>
                  <a:pt x="1715217" y="0"/>
                </a:lnTo>
                <a:lnTo>
                  <a:pt x="174813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2" name="Orange at meter"/>
          <p:cNvSpPr/>
          <p:nvPr/>
        </p:nvSpPr>
        <p:spPr>
          <a:xfrm rot="5400000">
            <a:off x="1056545" y="4366963"/>
            <a:ext cx="1491795" cy="892493"/>
          </a:xfrm>
          <a:custGeom>
            <a:avLst/>
            <a:gdLst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32918 w 1627004"/>
              <a:gd name="connsiteY2" fmla="*/ 0 h 888797"/>
              <a:gd name="connsiteX3" fmla="*/ 32918 w 1627004"/>
              <a:gd name="connsiteY3" fmla="*/ 4168 h 888797"/>
              <a:gd name="connsiteX4" fmla="*/ 258847 w 1627004"/>
              <a:gd name="connsiteY4" fmla="*/ 4168 h 888797"/>
              <a:gd name="connsiteX5" fmla="*/ 258847 w 1627004"/>
              <a:gd name="connsiteY5" fmla="*/ 37086 h 888797"/>
              <a:gd name="connsiteX6" fmla="*/ 32918 w 1627004"/>
              <a:gd name="connsiteY6" fmla="*/ 37086 h 888797"/>
              <a:gd name="connsiteX7" fmla="*/ 32918 w 1627004"/>
              <a:gd name="connsiteY7" fmla="*/ 855879 h 888797"/>
              <a:gd name="connsiteX8" fmla="*/ 1206919 w 1627004"/>
              <a:gd name="connsiteY8" fmla="*/ 855879 h 888797"/>
              <a:gd name="connsiteX9" fmla="*/ 1206919 w 1627004"/>
              <a:gd name="connsiteY9" fmla="*/ 325589 h 888797"/>
              <a:gd name="connsiteX10" fmla="*/ 1239837 w 1627004"/>
              <a:gd name="connsiteY10" fmla="*/ 325589 h 888797"/>
              <a:gd name="connsiteX11" fmla="*/ 1239837 w 1627004"/>
              <a:gd name="connsiteY11" fmla="*/ 325669 h 888797"/>
              <a:gd name="connsiteX12" fmla="*/ 1627004 w 1627004"/>
              <a:gd name="connsiteY12" fmla="*/ 325669 h 888797"/>
              <a:gd name="connsiteX13" fmla="*/ 1627004 w 1627004"/>
              <a:gd name="connsiteY13" fmla="*/ 358587 h 888797"/>
              <a:gd name="connsiteX14" fmla="*/ 1239837 w 1627004"/>
              <a:gd name="connsiteY14" fmla="*/ 358587 h 888797"/>
              <a:gd name="connsiteX15" fmla="*/ 1239837 w 1627004"/>
              <a:gd name="connsiteY15" fmla="*/ 885202 h 888797"/>
              <a:gd name="connsiteX16" fmla="*/ 1235520 w 1627004"/>
              <a:gd name="connsiteY16" fmla="*/ 885202 h 888797"/>
              <a:gd name="connsiteX17" fmla="*/ 1235520 w 1627004"/>
              <a:gd name="connsiteY17" fmla="*/ 888797 h 888797"/>
              <a:gd name="connsiteX18" fmla="*/ 32918 w 1627004"/>
              <a:gd name="connsiteY18" fmla="*/ 888797 h 888797"/>
              <a:gd name="connsiteX19" fmla="*/ 1080 w 1627004"/>
              <a:gd name="connsiteY19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32918 w 1627004"/>
              <a:gd name="connsiteY2" fmla="*/ 0 h 888797"/>
              <a:gd name="connsiteX3" fmla="*/ 32918 w 1627004"/>
              <a:gd name="connsiteY3" fmla="*/ 4168 h 888797"/>
              <a:gd name="connsiteX4" fmla="*/ 89262 w 1627004"/>
              <a:gd name="connsiteY4" fmla="*/ 4168 h 888797"/>
              <a:gd name="connsiteX5" fmla="*/ 258847 w 1627004"/>
              <a:gd name="connsiteY5" fmla="*/ 37086 h 888797"/>
              <a:gd name="connsiteX6" fmla="*/ 32918 w 1627004"/>
              <a:gd name="connsiteY6" fmla="*/ 37086 h 888797"/>
              <a:gd name="connsiteX7" fmla="*/ 32918 w 1627004"/>
              <a:gd name="connsiteY7" fmla="*/ 855879 h 888797"/>
              <a:gd name="connsiteX8" fmla="*/ 1206919 w 1627004"/>
              <a:gd name="connsiteY8" fmla="*/ 855879 h 888797"/>
              <a:gd name="connsiteX9" fmla="*/ 1206919 w 1627004"/>
              <a:gd name="connsiteY9" fmla="*/ 325589 h 888797"/>
              <a:gd name="connsiteX10" fmla="*/ 1239837 w 1627004"/>
              <a:gd name="connsiteY10" fmla="*/ 325589 h 888797"/>
              <a:gd name="connsiteX11" fmla="*/ 1239837 w 1627004"/>
              <a:gd name="connsiteY11" fmla="*/ 325669 h 888797"/>
              <a:gd name="connsiteX12" fmla="*/ 1627004 w 1627004"/>
              <a:gd name="connsiteY12" fmla="*/ 325669 h 888797"/>
              <a:gd name="connsiteX13" fmla="*/ 1627004 w 1627004"/>
              <a:gd name="connsiteY13" fmla="*/ 358587 h 888797"/>
              <a:gd name="connsiteX14" fmla="*/ 1239837 w 1627004"/>
              <a:gd name="connsiteY14" fmla="*/ 358587 h 888797"/>
              <a:gd name="connsiteX15" fmla="*/ 1239837 w 1627004"/>
              <a:gd name="connsiteY15" fmla="*/ 885202 h 888797"/>
              <a:gd name="connsiteX16" fmla="*/ 1235520 w 1627004"/>
              <a:gd name="connsiteY16" fmla="*/ 885202 h 888797"/>
              <a:gd name="connsiteX17" fmla="*/ 1235520 w 1627004"/>
              <a:gd name="connsiteY17" fmla="*/ 888797 h 888797"/>
              <a:gd name="connsiteX18" fmla="*/ 32918 w 1627004"/>
              <a:gd name="connsiteY18" fmla="*/ 888797 h 888797"/>
              <a:gd name="connsiteX19" fmla="*/ 1080 w 1627004"/>
              <a:gd name="connsiteY19" fmla="*/ 888797 h 888797"/>
              <a:gd name="connsiteX20" fmla="*/ 0 w 1627004"/>
              <a:gd name="connsiteY20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32918 w 1627004"/>
              <a:gd name="connsiteY2" fmla="*/ 0 h 888797"/>
              <a:gd name="connsiteX3" fmla="*/ 32918 w 1627004"/>
              <a:gd name="connsiteY3" fmla="*/ 4168 h 888797"/>
              <a:gd name="connsiteX4" fmla="*/ 89262 w 1627004"/>
              <a:gd name="connsiteY4" fmla="*/ 4168 h 888797"/>
              <a:gd name="connsiteX5" fmla="*/ 105304 w 1627004"/>
              <a:gd name="connsiteY5" fmla="*/ 37086 h 888797"/>
              <a:gd name="connsiteX6" fmla="*/ 32918 w 1627004"/>
              <a:gd name="connsiteY6" fmla="*/ 37086 h 888797"/>
              <a:gd name="connsiteX7" fmla="*/ 32918 w 1627004"/>
              <a:gd name="connsiteY7" fmla="*/ 855879 h 888797"/>
              <a:gd name="connsiteX8" fmla="*/ 1206919 w 1627004"/>
              <a:gd name="connsiteY8" fmla="*/ 855879 h 888797"/>
              <a:gd name="connsiteX9" fmla="*/ 1206919 w 1627004"/>
              <a:gd name="connsiteY9" fmla="*/ 325589 h 888797"/>
              <a:gd name="connsiteX10" fmla="*/ 1239837 w 1627004"/>
              <a:gd name="connsiteY10" fmla="*/ 325589 h 888797"/>
              <a:gd name="connsiteX11" fmla="*/ 1239837 w 1627004"/>
              <a:gd name="connsiteY11" fmla="*/ 325669 h 888797"/>
              <a:gd name="connsiteX12" fmla="*/ 1627004 w 1627004"/>
              <a:gd name="connsiteY12" fmla="*/ 325669 h 888797"/>
              <a:gd name="connsiteX13" fmla="*/ 1627004 w 1627004"/>
              <a:gd name="connsiteY13" fmla="*/ 358587 h 888797"/>
              <a:gd name="connsiteX14" fmla="*/ 1239837 w 1627004"/>
              <a:gd name="connsiteY14" fmla="*/ 358587 h 888797"/>
              <a:gd name="connsiteX15" fmla="*/ 1239837 w 1627004"/>
              <a:gd name="connsiteY15" fmla="*/ 885202 h 888797"/>
              <a:gd name="connsiteX16" fmla="*/ 1235520 w 1627004"/>
              <a:gd name="connsiteY16" fmla="*/ 885202 h 888797"/>
              <a:gd name="connsiteX17" fmla="*/ 1235520 w 1627004"/>
              <a:gd name="connsiteY17" fmla="*/ 888797 h 888797"/>
              <a:gd name="connsiteX18" fmla="*/ 32918 w 1627004"/>
              <a:gd name="connsiteY18" fmla="*/ 888797 h 888797"/>
              <a:gd name="connsiteX19" fmla="*/ 1080 w 1627004"/>
              <a:gd name="connsiteY19" fmla="*/ 888797 h 888797"/>
              <a:gd name="connsiteX20" fmla="*/ 0 w 1627004"/>
              <a:gd name="connsiteY20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32918 w 1627004"/>
              <a:gd name="connsiteY2" fmla="*/ 0 h 888797"/>
              <a:gd name="connsiteX3" fmla="*/ 32918 w 1627004"/>
              <a:gd name="connsiteY3" fmla="*/ 4168 h 888797"/>
              <a:gd name="connsiteX4" fmla="*/ 89262 w 1627004"/>
              <a:gd name="connsiteY4" fmla="*/ 4168 h 888797"/>
              <a:gd name="connsiteX5" fmla="*/ 105304 w 1627004"/>
              <a:gd name="connsiteY5" fmla="*/ 37086 h 888797"/>
              <a:gd name="connsiteX6" fmla="*/ 32918 w 1627004"/>
              <a:gd name="connsiteY6" fmla="*/ 37086 h 888797"/>
              <a:gd name="connsiteX7" fmla="*/ 32918 w 1627004"/>
              <a:gd name="connsiteY7" fmla="*/ 855879 h 888797"/>
              <a:gd name="connsiteX8" fmla="*/ 1206919 w 1627004"/>
              <a:gd name="connsiteY8" fmla="*/ 855879 h 888797"/>
              <a:gd name="connsiteX9" fmla="*/ 1206919 w 1627004"/>
              <a:gd name="connsiteY9" fmla="*/ 325589 h 888797"/>
              <a:gd name="connsiteX10" fmla="*/ 1239837 w 1627004"/>
              <a:gd name="connsiteY10" fmla="*/ 325589 h 888797"/>
              <a:gd name="connsiteX11" fmla="*/ 1239837 w 1627004"/>
              <a:gd name="connsiteY11" fmla="*/ 325669 h 888797"/>
              <a:gd name="connsiteX12" fmla="*/ 1627004 w 1627004"/>
              <a:gd name="connsiteY12" fmla="*/ 325669 h 888797"/>
              <a:gd name="connsiteX13" fmla="*/ 1627004 w 1627004"/>
              <a:gd name="connsiteY13" fmla="*/ 358587 h 888797"/>
              <a:gd name="connsiteX14" fmla="*/ 1239837 w 1627004"/>
              <a:gd name="connsiteY14" fmla="*/ 358587 h 888797"/>
              <a:gd name="connsiteX15" fmla="*/ 1239837 w 1627004"/>
              <a:gd name="connsiteY15" fmla="*/ 885202 h 888797"/>
              <a:gd name="connsiteX16" fmla="*/ 1235520 w 1627004"/>
              <a:gd name="connsiteY16" fmla="*/ 885202 h 888797"/>
              <a:gd name="connsiteX17" fmla="*/ 1235520 w 1627004"/>
              <a:gd name="connsiteY17" fmla="*/ 888797 h 888797"/>
              <a:gd name="connsiteX18" fmla="*/ 1080 w 1627004"/>
              <a:gd name="connsiteY18" fmla="*/ 888797 h 888797"/>
              <a:gd name="connsiteX19" fmla="*/ 0 w 1627004"/>
              <a:gd name="connsiteY19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32918 w 1627004"/>
              <a:gd name="connsiteY2" fmla="*/ 0 h 888797"/>
              <a:gd name="connsiteX3" fmla="*/ 89262 w 1627004"/>
              <a:gd name="connsiteY3" fmla="*/ 4168 h 888797"/>
              <a:gd name="connsiteX4" fmla="*/ 105304 w 1627004"/>
              <a:gd name="connsiteY4" fmla="*/ 37086 h 888797"/>
              <a:gd name="connsiteX5" fmla="*/ 32918 w 1627004"/>
              <a:gd name="connsiteY5" fmla="*/ 37086 h 888797"/>
              <a:gd name="connsiteX6" fmla="*/ 32918 w 1627004"/>
              <a:gd name="connsiteY6" fmla="*/ 855879 h 888797"/>
              <a:gd name="connsiteX7" fmla="*/ 1206919 w 1627004"/>
              <a:gd name="connsiteY7" fmla="*/ 855879 h 888797"/>
              <a:gd name="connsiteX8" fmla="*/ 1206919 w 1627004"/>
              <a:gd name="connsiteY8" fmla="*/ 325589 h 888797"/>
              <a:gd name="connsiteX9" fmla="*/ 1239837 w 1627004"/>
              <a:gd name="connsiteY9" fmla="*/ 325589 h 888797"/>
              <a:gd name="connsiteX10" fmla="*/ 1239837 w 1627004"/>
              <a:gd name="connsiteY10" fmla="*/ 325669 h 888797"/>
              <a:gd name="connsiteX11" fmla="*/ 1627004 w 1627004"/>
              <a:gd name="connsiteY11" fmla="*/ 325669 h 888797"/>
              <a:gd name="connsiteX12" fmla="*/ 1627004 w 1627004"/>
              <a:gd name="connsiteY12" fmla="*/ 358587 h 888797"/>
              <a:gd name="connsiteX13" fmla="*/ 1239837 w 1627004"/>
              <a:gd name="connsiteY13" fmla="*/ 358587 h 888797"/>
              <a:gd name="connsiteX14" fmla="*/ 1239837 w 1627004"/>
              <a:gd name="connsiteY14" fmla="*/ 885202 h 888797"/>
              <a:gd name="connsiteX15" fmla="*/ 1235520 w 1627004"/>
              <a:gd name="connsiteY15" fmla="*/ 885202 h 888797"/>
              <a:gd name="connsiteX16" fmla="*/ 1235520 w 1627004"/>
              <a:gd name="connsiteY16" fmla="*/ 888797 h 888797"/>
              <a:gd name="connsiteX17" fmla="*/ 1080 w 1627004"/>
              <a:gd name="connsiteY17" fmla="*/ 888797 h 888797"/>
              <a:gd name="connsiteX18" fmla="*/ 0 w 1627004"/>
              <a:gd name="connsiteY18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89262 w 1627004"/>
              <a:gd name="connsiteY2" fmla="*/ 4168 h 888797"/>
              <a:gd name="connsiteX3" fmla="*/ 105304 w 1627004"/>
              <a:gd name="connsiteY3" fmla="*/ 37086 h 888797"/>
              <a:gd name="connsiteX4" fmla="*/ 32918 w 1627004"/>
              <a:gd name="connsiteY4" fmla="*/ 37086 h 888797"/>
              <a:gd name="connsiteX5" fmla="*/ 32918 w 1627004"/>
              <a:gd name="connsiteY5" fmla="*/ 855879 h 888797"/>
              <a:gd name="connsiteX6" fmla="*/ 1206919 w 1627004"/>
              <a:gd name="connsiteY6" fmla="*/ 855879 h 888797"/>
              <a:gd name="connsiteX7" fmla="*/ 1206919 w 1627004"/>
              <a:gd name="connsiteY7" fmla="*/ 325589 h 888797"/>
              <a:gd name="connsiteX8" fmla="*/ 1239837 w 1627004"/>
              <a:gd name="connsiteY8" fmla="*/ 325589 h 888797"/>
              <a:gd name="connsiteX9" fmla="*/ 1239837 w 1627004"/>
              <a:gd name="connsiteY9" fmla="*/ 325669 h 888797"/>
              <a:gd name="connsiteX10" fmla="*/ 1627004 w 1627004"/>
              <a:gd name="connsiteY10" fmla="*/ 325669 h 888797"/>
              <a:gd name="connsiteX11" fmla="*/ 1627004 w 1627004"/>
              <a:gd name="connsiteY11" fmla="*/ 358587 h 888797"/>
              <a:gd name="connsiteX12" fmla="*/ 1239837 w 1627004"/>
              <a:gd name="connsiteY12" fmla="*/ 358587 h 888797"/>
              <a:gd name="connsiteX13" fmla="*/ 1239837 w 1627004"/>
              <a:gd name="connsiteY13" fmla="*/ 885202 h 888797"/>
              <a:gd name="connsiteX14" fmla="*/ 1235520 w 1627004"/>
              <a:gd name="connsiteY14" fmla="*/ 885202 h 888797"/>
              <a:gd name="connsiteX15" fmla="*/ 1235520 w 1627004"/>
              <a:gd name="connsiteY15" fmla="*/ 888797 h 888797"/>
              <a:gd name="connsiteX16" fmla="*/ 1080 w 1627004"/>
              <a:gd name="connsiteY16" fmla="*/ 888797 h 888797"/>
              <a:gd name="connsiteX17" fmla="*/ 0 w 1627004"/>
              <a:gd name="connsiteY17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89262 w 1627004"/>
              <a:gd name="connsiteY2" fmla="*/ 4168 h 888797"/>
              <a:gd name="connsiteX3" fmla="*/ 96140 w 1627004"/>
              <a:gd name="connsiteY3" fmla="*/ 39378 h 888797"/>
              <a:gd name="connsiteX4" fmla="*/ 32918 w 1627004"/>
              <a:gd name="connsiteY4" fmla="*/ 37086 h 888797"/>
              <a:gd name="connsiteX5" fmla="*/ 32918 w 1627004"/>
              <a:gd name="connsiteY5" fmla="*/ 855879 h 888797"/>
              <a:gd name="connsiteX6" fmla="*/ 1206919 w 1627004"/>
              <a:gd name="connsiteY6" fmla="*/ 855879 h 888797"/>
              <a:gd name="connsiteX7" fmla="*/ 1206919 w 1627004"/>
              <a:gd name="connsiteY7" fmla="*/ 325589 h 888797"/>
              <a:gd name="connsiteX8" fmla="*/ 1239837 w 1627004"/>
              <a:gd name="connsiteY8" fmla="*/ 325589 h 888797"/>
              <a:gd name="connsiteX9" fmla="*/ 1239837 w 1627004"/>
              <a:gd name="connsiteY9" fmla="*/ 325669 h 888797"/>
              <a:gd name="connsiteX10" fmla="*/ 1627004 w 1627004"/>
              <a:gd name="connsiteY10" fmla="*/ 325669 h 888797"/>
              <a:gd name="connsiteX11" fmla="*/ 1627004 w 1627004"/>
              <a:gd name="connsiteY11" fmla="*/ 358587 h 888797"/>
              <a:gd name="connsiteX12" fmla="*/ 1239837 w 1627004"/>
              <a:gd name="connsiteY12" fmla="*/ 358587 h 888797"/>
              <a:gd name="connsiteX13" fmla="*/ 1239837 w 1627004"/>
              <a:gd name="connsiteY13" fmla="*/ 885202 h 888797"/>
              <a:gd name="connsiteX14" fmla="*/ 1235520 w 1627004"/>
              <a:gd name="connsiteY14" fmla="*/ 885202 h 888797"/>
              <a:gd name="connsiteX15" fmla="*/ 1235520 w 1627004"/>
              <a:gd name="connsiteY15" fmla="*/ 888797 h 888797"/>
              <a:gd name="connsiteX16" fmla="*/ 1080 w 1627004"/>
              <a:gd name="connsiteY16" fmla="*/ 888797 h 888797"/>
              <a:gd name="connsiteX17" fmla="*/ 0 w 1627004"/>
              <a:gd name="connsiteY17" fmla="*/ 888797 h 888797"/>
              <a:gd name="connsiteX0" fmla="*/ 0 w 1627004"/>
              <a:gd name="connsiteY0" fmla="*/ 888797 h 888797"/>
              <a:gd name="connsiteX1" fmla="*/ 0 w 1627004"/>
              <a:gd name="connsiteY1" fmla="*/ 0 h 888797"/>
              <a:gd name="connsiteX2" fmla="*/ 89262 w 1627004"/>
              <a:gd name="connsiteY2" fmla="*/ 4168 h 888797"/>
              <a:gd name="connsiteX3" fmla="*/ 84684 w 1627004"/>
              <a:gd name="connsiteY3" fmla="*/ 39378 h 888797"/>
              <a:gd name="connsiteX4" fmla="*/ 32918 w 1627004"/>
              <a:gd name="connsiteY4" fmla="*/ 37086 h 888797"/>
              <a:gd name="connsiteX5" fmla="*/ 32918 w 1627004"/>
              <a:gd name="connsiteY5" fmla="*/ 855879 h 888797"/>
              <a:gd name="connsiteX6" fmla="*/ 1206919 w 1627004"/>
              <a:gd name="connsiteY6" fmla="*/ 855879 h 888797"/>
              <a:gd name="connsiteX7" fmla="*/ 1206919 w 1627004"/>
              <a:gd name="connsiteY7" fmla="*/ 325589 h 888797"/>
              <a:gd name="connsiteX8" fmla="*/ 1239837 w 1627004"/>
              <a:gd name="connsiteY8" fmla="*/ 325589 h 888797"/>
              <a:gd name="connsiteX9" fmla="*/ 1239837 w 1627004"/>
              <a:gd name="connsiteY9" fmla="*/ 325669 h 888797"/>
              <a:gd name="connsiteX10" fmla="*/ 1627004 w 1627004"/>
              <a:gd name="connsiteY10" fmla="*/ 325669 h 888797"/>
              <a:gd name="connsiteX11" fmla="*/ 1627004 w 1627004"/>
              <a:gd name="connsiteY11" fmla="*/ 358587 h 888797"/>
              <a:gd name="connsiteX12" fmla="*/ 1239837 w 1627004"/>
              <a:gd name="connsiteY12" fmla="*/ 358587 h 888797"/>
              <a:gd name="connsiteX13" fmla="*/ 1239837 w 1627004"/>
              <a:gd name="connsiteY13" fmla="*/ 885202 h 888797"/>
              <a:gd name="connsiteX14" fmla="*/ 1235520 w 1627004"/>
              <a:gd name="connsiteY14" fmla="*/ 885202 h 888797"/>
              <a:gd name="connsiteX15" fmla="*/ 1235520 w 1627004"/>
              <a:gd name="connsiteY15" fmla="*/ 888797 h 888797"/>
              <a:gd name="connsiteX16" fmla="*/ 1080 w 1627004"/>
              <a:gd name="connsiteY16" fmla="*/ 888797 h 888797"/>
              <a:gd name="connsiteX17" fmla="*/ 0 w 1627004"/>
              <a:gd name="connsiteY17" fmla="*/ 888797 h 888797"/>
              <a:gd name="connsiteX0" fmla="*/ 0 w 1627004"/>
              <a:gd name="connsiteY0" fmla="*/ 891505 h 891505"/>
              <a:gd name="connsiteX1" fmla="*/ 0 w 1627004"/>
              <a:gd name="connsiteY1" fmla="*/ 2708 h 891505"/>
              <a:gd name="connsiteX2" fmla="*/ 80098 w 1627004"/>
              <a:gd name="connsiteY2" fmla="*/ 0 h 891505"/>
              <a:gd name="connsiteX3" fmla="*/ 84684 w 1627004"/>
              <a:gd name="connsiteY3" fmla="*/ 42086 h 891505"/>
              <a:gd name="connsiteX4" fmla="*/ 32918 w 1627004"/>
              <a:gd name="connsiteY4" fmla="*/ 39794 h 891505"/>
              <a:gd name="connsiteX5" fmla="*/ 32918 w 1627004"/>
              <a:gd name="connsiteY5" fmla="*/ 858587 h 891505"/>
              <a:gd name="connsiteX6" fmla="*/ 1206919 w 1627004"/>
              <a:gd name="connsiteY6" fmla="*/ 858587 h 891505"/>
              <a:gd name="connsiteX7" fmla="*/ 1206919 w 1627004"/>
              <a:gd name="connsiteY7" fmla="*/ 328297 h 891505"/>
              <a:gd name="connsiteX8" fmla="*/ 1239837 w 1627004"/>
              <a:gd name="connsiteY8" fmla="*/ 328297 h 891505"/>
              <a:gd name="connsiteX9" fmla="*/ 1239837 w 1627004"/>
              <a:gd name="connsiteY9" fmla="*/ 328377 h 891505"/>
              <a:gd name="connsiteX10" fmla="*/ 1627004 w 1627004"/>
              <a:gd name="connsiteY10" fmla="*/ 328377 h 891505"/>
              <a:gd name="connsiteX11" fmla="*/ 1627004 w 1627004"/>
              <a:gd name="connsiteY11" fmla="*/ 361295 h 891505"/>
              <a:gd name="connsiteX12" fmla="*/ 1239837 w 1627004"/>
              <a:gd name="connsiteY12" fmla="*/ 361295 h 891505"/>
              <a:gd name="connsiteX13" fmla="*/ 1239837 w 1627004"/>
              <a:gd name="connsiteY13" fmla="*/ 887910 h 891505"/>
              <a:gd name="connsiteX14" fmla="*/ 1235520 w 1627004"/>
              <a:gd name="connsiteY14" fmla="*/ 887910 h 891505"/>
              <a:gd name="connsiteX15" fmla="*/ 1235520 w 1627004"/>
              <a:gd name="connsiteY15" fmla="*/ 891505 h 891505"/>
              <a:gd name="connsiteX16" fmla="*/ 1080 w 1627004"/>
              <a:gd name="connsiteY16" fmla="*/ 891505 h 891505"/>
              <a:gd name="connsiteX17" fmla="*/ 0 w 1627004"/>
              <a:gd name="connsiteY17" fmla="*/ 891505 h 891505"/>
              <a:gd name="connsiteX0" fmla="*/ 0 w 1627004"/>
              <a:gd name="connsiteY0" fmla="*/ 891505 h 891505"/>
              <a:gd name="connsiteX1" fmla="*/ 0 w 1627004"/>
              <a:gd name="connsiteY1" fmla="*/ 2708 h 891505"/>
              <a:gd name="connsiteX2" fmla="*/ 80098 w 1627004"/>
              <a:gd name="connsiteY2" fmla="*/ 0 h 891505"/>
              <a:gd name="connsiteX3" fmla="*/ 84684 w 1627004"/>
              <a:gd name="connsiteY3" fmla="*/ 42086 h 891505"/>
              <a:gd name="connsiteX4" fmla="*/ 32918 w 1627004"/>
              <a:gd name="connsiteY4" fmla="*/ 39794 h 891505"/>
              <a:gd name="connsiteX5" fmla="*/ 32918 w 1627004"/>
              <a:gd name="connsiteY5" fmla="*/ 858587 h 891505"/>
              <a:gd name="connsiteX6" fmla="*/ 1206919 w 1627004"/>
              <a:gd name="connsiteY6" fmla="*/ 858587 h 891505"/>
              <a:gd name="connsiteX7" fmla="*/ 1206919 w 1627004"/>
              <a:gd name="connsiteY7" fmla="*/ 328297 h 891505"/>
              <a:gd name="connsiteX8" fmla="*/ 1239837 w 1627004"/>
              <a:gd name="connsiteY8" fmla="*/ 328297 h 891505"/>
              <a:gd name="connsiteX9" fmla="*/ 1239837 w 1627004"/>
              <a:gd name="connsiteY9" fmla="*/ 328377 h 891505"/>
              <a:gd name="connsiteX10" fmla="*/ 1491795 w 1627004"/>
              <a:gd name="connsiteY10" fmla="*/ 332959 h 891505"/>
              <a:gd name="connsiteX11" fmla="*/ 1627004 w 1627004"/>
              <a:gd name="connsiteY11" fmla="*/ 361295 h 891505"/>
              <a:gd name="connsiteX12" fmla="*/ 1239837 w 1627004"/>
              <a:gd name="connsiteY12" fmla="*/ 361295 h 891505"/>
              <a:gd name="connsiteX13" fmla="*/ 1239837 w 1627004"/>
              <a:gd name="connsiteY13" fmla="*/ 887910 h 891505"/>
              <a:gd name="connsiteX14" fmla="*/ 1235520 w 1627004"/>
              <a:gd name="connsiteY14" fmla="*/ 887910 h 891505"/>
              <a:gd name="connsiteX15" fmla="*/ 1235520 w 1627004"/>
              <a:gd name="connsiteY15" fmla="*/ 891505 h 891505"/>
              <a:gd name="connsiteX16" fmla="*/ 1080 w 1627004"/>
              <a:gd name="connsiteY16" fmla="*/ 891505 h 891505"/>
              <a:gd name="connsiteX17" fmla="*/ 0 w 1627004"/>
              <a:gd name="connsiteY17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239837 w 1491795"/>
              <a:gd name="connsiteY8" fmla="*/ 328297 h 891505"/>
              <a:gd name="connsiteX9" fmla="*/ 1239837 w 1491795"/>
              <a:gd name="connsiteY9" fmla="*/ 328377 h 891505"/>
              <a:gd name="connsiteX10" fmla="*/ 1491795 w 1491795"/>
              <a:gd name="connsiteY10" fmla="*/ 332959 h 891505"/>
              <a:gd name="connsiteX11" fmla="*/ 1489503 w 1491795"/>
              <a:gd name="connsiteY11" fmla="*/ 363586 h 891505"/>
              <a:gd name="connsiteX12" fmla="*/ 1239837 w 1491795"/>
              <a:gd name="connsiteY12" fmla="*/ 361295 h 891505"/>
              <a:gd name="connsiteX13" fmla="*/ 1239837 w 1491795"/>
              <a:gd name="connsiteY13" fmla="*/ 887910 h 891505"/>
              <a:gd name="connsiteX14" fmla="*/ 1235520 w 1491795"/>
              <a:gd name="connsiteY14" fmla="*/ 887910 h 891505"/>
              <a:gd name="connsiteX15" fmla="*/ 1235520 w 1491795"/>
              <a:gd name="connsiteY15" fmla="*/ 891505 h 891505"/>
              <a:gd name="connsiteX16" fmla="*/ 1080 w 1491795"/>
              <a:gd name="connsiteY16" fmla="*/ 891505 h 891505"/>
              <a:gd name="connsiteX17" fmla="*/ 0 w 1491795"/>
              <a:gd name="connsiteY17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239837 w 1491795"/>
              <a:gd name="connsiteY8" fmla="*/ 328297 h 891505"/>
              <a:gd name="connsiteX9" fmla="*/ 1491795 w 1491795"/>
              <a:gd name="connsiteY9" fmla="*/ 332959 h 891505"/>
              <a:gd name="connsiteX10" fmla="*/ 1489503 w 1491795"/>
              <a:gd name="connsiteY10" fmla="*/ 363586 h 891505"/>
              <a:gd name="connsiteX11" fmla="*/ 1239837 w 1491795"/>
              <a:gd name="connsiteY11" fmla="*/ 361295 h 891505"/>
              <a:gd name="connsiteX12" fmla="*/ 1239837 w 1491795"/>
              <a:gd name="connsiteY12" fmla="*/ 887910 h 891505"/>
              <a:gd name="connsiteX13" fmla="*/ 1235520 w 1491795"/>
              <a:gd name="connsiteY13" fmla="*/ 887910 h 891505"/>
              <a:gd name="connsiteX14" fmla="*/ 1235520 w 1491795"/>
              <a:gd name="connsiteY14" fmla="*/ 891505 h 891505"/>
              <a:gd name="connsiteX15" fmla="*/ 1080 w 1491795"/>
              <a:gd name="connsiteY15" fmla="*/ 891505 h 891505"/>
              <a:gd name="connsiteX16" fmla="*/ 0 w 1491795"/>
              <a:gd name="connsiteY16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491795 w 1491795"/>
              <a:gd name="connsiteY8" fmla="*/ 332959 h 891505"/>
              <a:gd name="connsiteX9" fmla="*/ 1489503 w 1491795"/>
              <a:gd name="connsiteY9" fmla="*/ 363586 h 891505"/>
              <a:gd name="connsiteX10" fmla="*/ 1239837 w 1491795"/>
              <a:gd name="connsiteY10" fmla="*/ 361295 h 891505"/>
              <a:gd name="connsiteX11" fmla="*/ 1239837 w 1491795"/>
              <a:gd name="connsiteY11" fmla="*/ 887910 h 891505"/>
              <a:gd name="connsiteX12" fmla="*/ 1235520 w 1491795"/>
              <a:gd name="connsiteY12" fmla="*/ 887910 h 891505"/>
              <a:gd name="connsiteX13" fmla="*/ 1235520 w 1491795"/>
              <a:gd name="connsiteY13" fmla="*/ 891505 h 891505"/>
              <a:gd name="connsiteX14" fmla="*/ 1080 w 1491795"/>
              <a:gd name="connsiteY14" fmla="*/ 891505 h 891505"/>
              <a:gd name="connsiteX15" fmla="*/ 0 w 1491795"/>
              <a:gd name="connsiteY15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491795 w 1491795"/>
              <a:gd name="connsiteY8" fmla="*/ 330668 h 891505"/>
              <a:gd name="connsiteX9" fmla="*/ 1489503 w 1491795"/>
              <a:gd name="connsiteY9" fmla="*/ 363586 h 891505"/>
              <a:gd name="connsiteX10" fmla="*/ 1239837 w 1491795"/>
              <a:gd name="connsiteY10" fmla="*/ 361295 h 891505"/>
              <a:gd name="connsiteX11" fmla="*/ 1239837 w 1491795"/>
              <a:gd name="connsiteY11" fmla="*/ 887910 h 891505"/>
              <a:gd name="connsiteX12" fmla="*/ 1235520 w 1491795"/>
              <a:gd name="connsiteY12" fmla="*/ 887910 h 891505"/>
              <a:gd name="connsiteX13" fmla="*/ 1235520 w 1491795"/>
              <a:gd name="connsiteY13" fmla="*/ 891505 h 891505"/>
              <a:gd name="connsiteX14" fmla="*/ 1080 w 1491795"/>
              <a:gd name="connsiteY14" fmla="*/ 891505 h 891505"/>
              <a:gd name="connsiteX15" fmla="*/ 0 w 1491795"/>
              <a:gd name="connsiteY15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491795 w 1491795"/>
              <a:gd name="connsiteY8" fmla="*/ 330668 h 891505"/>
              <a:gd name="connsiteX9" fmla="*/ 1489503 w 1491795"/>
              <a:gd name="connsiteY9" fmla="*/ 363586 h 891505"/>
              <a:gd name="connsiteX10" fmla="*/ 1239837 w 1491795"/>
              <a:gd name="connsiteY10" fmla="*/ 361295 h 891505"/>
              <a:gd name="connsiteX11" fmla="*/ 1239837 w 1491795"/>
              <a:gd name="connsiteY11" fmla="*/ 887910 h 891505"/>
              <a:gd name="connsiteX12" fmla="*/ 1235520 w 1491795"/>
              <a:gd name="connsiteY12" fmla="*/ 887910 h 891505"/>
              <a:gd name="connsiteX13" fmla="*/ 1080 w 1491795"/>
              <a:gd name="connsiteY13" fmla="*/ 891505 h 891505"/>
              <a:gd name="connsiteX14" fmla="*/ 0 w 1491795"/>
              <a:gd name="connsiteY14" fmla="*/ 891505 h 891505"/>
              <a:gd name="connsiteX0" fmla="*/ 0 w 1491795"/>
              <a:gd name="connsiteY0" fmla="*/ 891505 h 891505"/>
              <a:gd name="connsiteX1" fmla="*/ 0 w 1491795"/>
              <a:gd name="connsiteY1" fmla="*/ 2708 h 891505"/>
              <a:gd name="connsiteX2" fmla="*/ 80098 w 1491795"/>
              <a:gd name="connsiteY2" fmla="*/ 0 h 891505"/>
              <a:gd name="connsiteX3" fmla="*/ 84684 w 1491795"/>
              <a:gd name="connsiteY3" fmla="*/ 42086 h 891505"/>
              <a:gd name="connsiteX4" fmla="*/ 32918 w 1491795"/>
              <a:gd name="connsiteY4" fmla="*/ 39794 h 891505"/>
              <a:gd name="connsiteX5" fmla="*/ 32918 w 1491795"/>
              <a:gd name="connsiteY5" fmla="*/ 858587 h 891505"/>
              <a:gd name="connsiteX6" fmla="*/ 1206919 w 1491795"/>
              <a:gd name="connsiteY6" fmla="*/ 858587 h 891505"/>
              <a:gd name="connsiteX7" fmla="*/ 1206919 w 1491795"/>
              <a:gd name="connsiteY7" fmla="*/ 328297 h 891505"/>
              <a:gd name="connsiteX8" fmla="*/ 1491795 w 1491795"/>
              <a:gd name="connsiteY8" fmla="*/ 330668 h 891505"/>
              <a:gd name="connsiteX9" fmla="*/ 1489503 w 1491795"/>
              <a:gd name="connsiteY9" fmla="*/ 363586 h 891505"/>
              <a:gd name="connsiteX10" fmla="*/ 1239837 w 1491795"/>
              <a:gd name="connsiteY10" fmla="*/ 361295 h 891505"/>
              <a:gd name="connsiteX11" fmla="*/ 1239837 w 1491795"/>
              <a:gd name="connsiteY11" fmla="*/ 887910 h 891505"/>
              <a:gd name="connsiteX12" fmla="*/ 1080 w 1491795"/>
              <a:gd name="connsiteY12" fmla="*/ 891505 h 891505"/>
              <a:gd name="connsiteX13" fmla="*/ 0 w 1491795"/>
              <a:gd name="connsiteY13" fmla="*/ 891505 h 891505"/>
              <a:gd name="connsiteX0" fmla="*/ 0 w 1491795"/>
              <a:gd name="connsiteY0" fmla="*/ 891505 h 892493"/>
              <a:gd name="connsiteX1" fmla="*/ 0 w 1491795"/>
              <a:gd name="connsiteY1" fmla="*/ 2708 h 892493"/>
              <a:gd name="connsiteX2" fmla="*/ 80098 w 1491795"/>
              <a:gd name="connsiteY2" fmla="*/ 0 h 892493"/>
              <a:gd name="connsiteX3" fmla="*/ 84684 w 1491795"/>
              <a:gd name="connsiteY3" fmla="*/ 42086 h 892493"/>
              <a:gd name="connsiteX4" fmla="*/ 32918 w 1491795"/>
              <a:gd name="connsiteY4" fmla="*/ 39794 h 892493"/>
              <a:gd name="connsiteX5" fmla="*/ 32918 w 1491795"/>
              <a:gd name="connsiteY5" fmla="*/ 858587 h 892493"/>
              <a:gd name="connsiteX6" fmla="*/ 1206919 w 1491795"/>
              <a:gd name="connsiteY6" fmla="*/ 858587 h 892493"/>
              <a:gd name="connsiteX7" fmla="*/ 1206919 w 1491795"/>
              <a:gd name="connsiteY7" fmla="*/ 328297 h 892493"/>
              <a:gd name="connsiteX8" fmla="*/ 1491795 w 1491795"/>
              <a:gd name="connsiteY8" fmla="*/ 330668 h 892493"/>
              <a:gd name="connsiteX9" fmla="*/ 1489503 w 1491795"/>
              <a:gd name="connsiteY9" fmla="*/ 363586 h 892493"/>
              <a:gd name="connsiteX10" fmla="*/ 1239837 w 1491795"/>
              <a:gd name="connsiteY10" fmla="*/ 361295 h 892493"/>
              <a:gd name="connsiteX11" fmla="*/ 1237545 w 1491795"/>
              <a:gd name="connsiteY11" fmla="*/ 892493 h 892493"/>
              <a:gd name="connsiteX12" fmla="*/ 1080 w 1491795"/>
              <a:gd name="connsiteY12" fmla="*/ 891505 h 892493"/>
              <a:gd name="connsiteX13" fmla="*/ 0 w 1491795"/>
              <a:gd name="connsiteY13" fmla="*/ 891505 h 8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91795" h="892493">
                <a:moveTo>
                  <a:pt x="0" y="891505"/>
                </a:moveTo>
                <a:lnTo>
                  <a:pt x="0" y="2708"/>
                </a:lnTo>
                <a:lnTo>
                  <a:pt x="80098" y="0"/>
                </a:lnTo>
                <a:lnTo>
                  <a:pt x="84684" y="42086"/>
                </a:lnTo>
                <a:lnTo>
                  <a:pt x="32918" y="39794"/>
                </a:lnTo>
                <a:lnTo>
                  <a:pt x="32918" y="858587"/>
                </a:lnTo>
                <a:lnTo>
                  <a:pt x="1206919" y="858587"/>
                </a:lnTo>
                <a:lnTo>
                  <a:pt x="1206919" y="328297"/>
                </a:lnTo>
                <a:lnTo>
                  <a:pt x="1491795" y="330668"/>
                </a:lnTo>
                <a:lnTo>
                  <a:pt x="1489503" y="363586"/>
                </a:lnTo>
                <a:lnTo>
                  <a:pt x="1239837" y="361295"/>
                </a:lnTo>
                <a:lnTo>
                  <a:pt x="1237545" y="892493"/>
                </a:lnTo>
                <a:lnTo>
                  <a:pt x="1080" y="891505"/>
                </a:lnTo>
                <a:lnTo>
                  <a:pt x="0" y="8915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9" name="Black at meter"/>
          <p:cNvSpPr/>
          <p:nvPr/>
        </p:nvSpPr>
        <p:spPr>
          <a:xfrm rot="5400000" flipV="1">
            <a:off x="1573473" y="4915443"/>
            <a:ext cx="717915" cy="614447"/>
          </a:xfrm>
          <a:custGeom>
            <a:avLst/>
            <a:gdLst>
              <a:gd name="connsiteX0" fmla="*/ 380144 w 717915"/>
              <a:gd name="connsiteY0" fmla="*/ 0 h 614447"/>
              <a:gd name="connsiteX1" fmla="*/ 380144 w 717915"/>
              <a:gd name="connsiteY1" fmla="*/ 32918 h 614447"/>
              <a:gd name="connsiteX2" fmla="*/ 709328 w 717915"/>
              <a:gd name="connsiteY2" fmla="*/ 32918 h 614447"/>
              <a:gd name="connsiteX3" fmla="*/ 709328 w 717915"/>
              <a:gd name="connsiteY3" fmla="*/ 0 h 614447"/>
              <a:gd name="connsiteX4" fmla="*/ 7489 w 717915"/>
              <a:gd name="connsiteY4" fmla="*/ 581529 h 614447"/>
              <a:gd name="connsiteX5" fmla="*/ 7489 w 717915"/>
              <a:gd name="connsiteY5" fmla="*/ 614447 h 614447"/>
              <a:gd name="connsiteX6" fmla="*/ 418969 w 717915"/>
              <a:gd name="connsiteY6" fmla="*/ 614447 h 614447"/>
              <a:gd name="connsiteX7" fmla="*/ 418969 w 717915"/>
              <a:gd name="connsiteY7" fmla="*/ 612811 h 614447"/>
              <a:gd name="connsiteX8" fmla="*/ 422155 w 717915"/>
              <a:gd name="connsiteY8" fmla="*/ 612811 h 614447"/>
              <a:gd name="connsiteX9" fmla="*/ 422155 w 717915"/>
              <a:gd name="connsiteY9" fmla="*/ 556827 h 614447"/>
              <a:gd name="connsiteX10" fmla="*/ 714576 w 717915"/>
              <a:gd name="connsiteY10" fmla="*/ 556827 h 614447"/>
              <a:gd name="connsiteX11" fmla="*/ 714576 w 717915"/>
              <a:gd name="connsiteY11" fmla="*/ 523909 h 614447"/>
              <a:gd name="connsiteX12" fmla="*/ 422155 w 717915"/>
              <a:gd name="connsiteY12" fmla="*/ 523909 h 614447"/>
              <a:gd name="connsiteX13" fmla="*/ 422155 w 717915"/>
              <a:gd name="connsiteY13" fmla="*/ 426911 h 614447"/>
              <a:gd name="connsiteX14" fmla="*/ 717915 w 717915"/>
              <a:gd name="connsiteY14" fmla="*/ 426911 h 614447"/>
              <a:gd name="connsiteX15" fmla="*/ 717915 w 717915"/>
              <a:gd name="connsiteY15" fmla="*/ 393993 h 614447"/>
              <a:gd name="connsiteX16" fmla="*/ 388731 w 717915"/>
              <a:gd name="connsiteY16" fmla="*/ 393993 h 614447"/>
              <a:gd name="connsiteX17" fmla="*/ 388731 w 717915"/>
              <a:gd name="connsiteY17" fmla="*/ 426911 h 614447"/>
              <a:gd name="connsiteX18" fmla="*/ 389237 w 717915"/>
              <a:gd name="connsiteY18" fmla="*/ 426911 h 614447"/>
              <a:gd name="connsiteX19" fmla="*/ 389237 w 717915"/>
              <a:gd name="connsiteY19" fmla="*/ 523909 h 614447"/>
              <a:gd name="connsiteX20" fmla="*/ 345557 w 717915"/>
              <a:gd name="connsiteY20" fmla="*/ 523909 h 614447"/>
              <a:gd name="connsiteX21" fmla="*/ 345557 w 717915"/>
              <a:gd name="connsiteY21" fmla="*/ 211183 h 614447"/>
              <a:gd name="connsiteX22" fmla="*/ 345148 w 717915"/>
              <a:gd name="connsiteY22" fmla="*/ 211183 h 614447"/>
              <a:gd name="connsiteX23" fmla="*/ 345148 w 717915"/>
              <a:gd name="connsiteY23" fmla="*/ 194940 h 614447"/>
              <a:gd name="connsiteX24" fmla="*/ 149436 w 717915"/>
              <a:gd name="connsiteY24" fmla="*/ 194940 h 614447"/>
              <a:gd name="connsiteX25" fmla="*/ 149436 w 717915"/>
              <a:gd name="connsiteY25" fmla="*/ 193805 h 614447"/>
              <a:gd name="connsiteX26" fmla="*/ 116518 w 717915"/>
              <a:gd name="connsiteY26" fmla="*/ 193805 h 614447"/>
              <a:gd name="connsiteX27" fmla="*/ 116518 w 717915"/>
              <a:gd name="connsiteY27" fmla="*/ 194940 h 614447"/>
              <a:gd name="connsiteX28" fmla="*/ 15964 w 717915"/>
              <a:gd name="connsiteY28" fmla="*/ 194940 h 614447"/>
              <a:gd name="connsiteX29" fmla="*/ 15964 w 717915"/>
              <a:gd name="connsiteY29" fmla="*/ 227858 h 614447"/>
              <a:gd name="connsiteX30" fmla="*/ 116518 w 717915"/>
              <a:gd name="connsiteY30" fmla="*/ 227858 h 614447"/>
              <a:gd name="connsiteX31" fmla="*/ 116518 w 717915"/>
              <a:gd name="connsiteY31" fmla="*/ 407777 h 614447"/>
              <a:gd name="connsiteX32" fmla="*/ 10280 w 717915"/>
              <a:gd name="connsiteY32" fmla="*/ 407777 h 614447"/>
              <a:gd name="connsiteX33" fmla="*/ 10280 w 717915"/>
              <a:gd name="connsiteY33" fmla="*/ 440695 h 614447"/>
              <a:gd name="connsiteX34" fmla="*/ 133724 w 717915"/>
              <a:gd name="connsiteY34" fmla="*/ 440695 h 614447"/>
              <a:gd name="connsiteX35" fmla="*/ 133724 w 717915"/>
              <a:gd name="connsiteY35" fmla="*/ 440694 h 614447"/>
              <a:gd name="connsiteX36" fmla="*/ 149436 w 717915"/>
              <a:gd name="connsiteY36" fmla="*/ 440694 h 614447"/>
              <a:gd name="connsiteX37" fmla="*/ 149436 w 717915"/>
              <a:gd name="connsiteY37" fmla="*/ 227858 h 614447"/>
              <a:gd name="connsiteX38" fmla="*/ 312639 w 717915"/>
              <a:gd name="connsiteY38" fmla="*/ 227858 h 614447"/>
              <a:gd name="connsiteX39" fmla="*/ 312639 w 717915"/>
              <a:gd name="connsiteY39" fmla="*/ 523909 h 614447"/>
              <a:gd name="connsiteX40" fmla="*/ 312240 w 717915"/>
              <a:gd name="connsiteY40" fmla="*/ 523909 h 614447"/>
              <a:gd name="connsiteX41" fmla="*/ 312240 w 717915"/>
              <a:gd name="connsiteY41" fmla="*/ 556827 h 614447"/>
              <a:gd name="connsiteX42" fmla="*/ 389237 w 717915"/>
              <a:gd name="connsiteY42" fmla="*/ 556827 h 614447"/>
              <a:gd name="connsiteX43" fmla="*/ 389237 w 717915"/>
              <a:gd name="connsiteY43" fmla="*/ 581529 h 614447"/>
              <a:gd name="connsiteX44" fmla="*/ 0 w 717915"/>
              <a:gd name="connsiteY44" fmla="*/ 34444 h 614447"/>
              <a:gd name="connsiteX45" fmla="*/ 0 w 717915"/>
              <a:gd name="connsiteY45" fmla="*/ 67362 h 614447"/>
              <a:gd name="connsiteX46" fmla="*/ 402337 w 717915"/>
              <a:gd name="connsiteY46" fmla="*/ 67362 h 614447"/>
              <a:gd name="connsiteX47" fmla="*/ 402337 w 717915"/>
              <a:gd name="connsiteY47" fmla="*/ 34444 h 61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17915" h="614447">
                <a:moveTo>
                  <a:pt x="380144" y="0"/>
                </a:moveTo>
                <a:lnTo>
                  <a:pt x="380144" y="32918"/>
                </a:lnTo>
                <a:lnTo>
                  <a:pt x="709328" y="32918"/>
                </a:lnTo>
                <a:lnTo>
                  <a:pt x="709328" y="0"/>
                </a:lnTo>
                <a:close/>
                <a:moveTo>
                  <a:pt x="7489" y="581529"/>
                </a:moveTo>
                <a:lnTo>
                  <a:pt x="7489" y="614447"/>
                </a:lnTo>
                <a:lnTo>
                  <a:pt x="418969" y="614447"/>
                </a:lnTo>
                <a:lnTo>
                  <a:pt x="418969" y="612811"/>
                </a:lnTo>
                <a:lnTo>
                  <a:pt x="422155" y="612811"/>
                </a:lnTo>
                <a:lnTo>
                  <a:pt x="422155" y="556827"/>
                </a:lnTo>
                <a:lnTo>
                  <a:pt x="714576" y="556827"/>
                </a:lnTo>
                <a:lnTo>
                  <a:pt x="714576" y="523909"/>
                </a:lnTo>
                <a:lnTo>
                  <a:pt x="422155" y="523909"/>
                </a:lnTo>
                <a:lnTo>
                  <a:pt x="422155" y="426911"/>
                </a:lnTo>
                <a:lnTo>
                  <a:pt x="717915" y="426911"/>
                </a:lnTo>
                <a:lnTo>
                  <a:pt x="717915" y="393993"/>
                </a:lnTo>
                <a:lnTo>
                  <a:pt x="388731" y="393993"/>
                </a:lnTo>
                <a:lnTo>
                  <a:pt x="388731" y="426911"/>
                </a:lnTo>
                <a:lnTo>
                  <a:pt x="389237" y="426911"/>
                </a:lnTo>
                <a:lnTo>
                  <a:pt x="389237" y="523909"/>
                </a:lnTo>
                <a:lnTo>
                  <a:pt x="345557" y="523909"/>
                </a:lnTo>
                <a:lnTo>
                  <a:pt x="345557" y="211183"/>
                </a:lnTo>
                <a:lnTo>
                  <a:pt x="345148" y="211183"/>
                </a:lnTo>
                <a:lnTo>
                  <a:pt x="345148" y="194940"/>
                </a:lnTo>
                <a:lnTo>
                  <a:pt x="149436" y="194940"/>
                </a:lnTo>
                <a:lnTo>
                  <a:pt x="149436" y="193805"/>
                </a:lnTo>
                <a:lnTo>
                  <a:pt x="116518" y="193805"/>
                </a:lnTo>
                <a:lnTo>
                  <a:pt x="116518" y="194940"/>
                </a:lnTo>
                <a:lnTo>
                  <a:pt x="15964" y="194940"/>
                </a:lnTo>
                <a:lnTo>
                  <a:pt x="15964" y="227858"/>
                </a:lnTo>
                <a:lnTo>
                  <a:pt x="116518" y="227858"/>
                </a:lnTo>
                <a:lnTo>
                  <a:pt x="116518" y="407777"/>
                </a:lnTo>
                <a:lnTo>
                  <a:pt x="10280" y="407777"/>
                </a:lnTo>
                <a:lnTo>
                  <a:pt x="10280" y="440695"/>
                </a:lnTo>
                <a:lnTo>
                  <a:pt x="133724" y="440695"/>
                </a:lnTo>
                <a:lnTo>
                  <a:pt x="133724" y="440694"/>
                </a:lnTo>
                <a:lnTo>
                  <a:pt x="149436" y="440694"/>
                </a:lnTo>
                <a:lnTo>
                  <a:pt x="149436" y="227858"/>
                </a:lnTo>
                <a:lnTo>
                  <a:pt x="312639" y="227858"/>
                </a:lnTo>
                <a:lnTo>
                  <a:pt x="312639" y="523909"/>
                </a:lnTo>
                <a:lnTo>
                  <a:pt x="312240" y="523909"/>
                </a:lnTo>
                <a:lnTo>
                  <a:pt x="312240" y="556827"/>
                </a:lnTo>
                <a:lnTo>
                  <a:pt x="389237" y="556827"/>
                </a:lnTo>
                <a:lnTo>
                  <a:pt x="389237" y="581529"/>
                </a:lnTo>
                <a:close/>
                <a:moveTo>
                  <a:pt x="0" y="34444"/>
                </a:moveTo>
                <a:lnTo>
                  <a:pt x="0" y="67362"/>
                </a:lnTo>
                <a:lnTo>
                  <a:pt x="402337" y="67362"/>
                </a:lnTo>
                <a:lnTo>
                  <a:pt x="402337" y="344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1" name="Green at meter"/>
          <p:cNvSpPr/>
          <p:nvPr/>
        </p:nvSpPr>
        <p:spPr>
          <a:xfrm>
            <a:off x="1757321" y="2929747"/>
            <a:ext cx="3255823" cy="3422126"/>
          </a:xfrm>
          <a:custGeom>
            <a:avLst/>
            <a:gdLst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2057400 w 3255823"/>
              <a:gd name="connsiteY12" fmla="*/ 3427064 h 3434500"/>
              <a:gd name="connsiteX13" fmla="*/ 2057400 w 3255823"/>
              <a:gd name="connsiteY13" fmla="*/ 3434500 h 3434500"/>
              <a:gd name="connsiteX14" fmla="*/ 0 w 3255823"/>
              <a:gd name="connsiteY14" fmla="*/ 3434500 h 3434500"/>
              <a:gd name="connsiteX15" fmla="*/ 0 w 3255823"/>
              <a:gd name="connsiteY15" fmla="*/ 3401582 h 3434500"/>
              <a:gd name="connsiteX16" fmla="*/ 1305 w 3255823"/>
              <a:gd name="connsiteY16" fmla="*/ 3401582 h 3434500"/>
              <a:gd name="connsiteX17" fmla="*/ 1305 w 3255823"/>
              <a:gd name="connsiteY17" fmla="*/ 3212905 h 3434500"/>
              <a:gd name="connsiteX18" fmla="*/ 34223 w 3255823"/>
              <a:gd name="connsiteY18" fmla="*/ 3212905 h 3434500"/>
              <a:gd name="connsiteX19" fmla="*/ 34223 w 3255823"/>
              <a:gd name="connsiteY19" fmla="*/ 3401582 h 3434500"/>
              <a:gd name="connsiteX20" fmla="*/ 2037770 w 3255823"/>
              <a:gd name="connsiteY20" fmla="*/ 3401582 h 3434500"/>
              <a:gd name="connsiteX21" fmla="*/ 2037770 w 3255823"/>
              <a:gd name="connsiteY21" fmla="*/ 2233772 h 3434500"/>
              <a:gd name="connsiteX22" fmla="*/ 2063599 w 3255823"/>
              <a:gd name="connsiteY22" fmla="*/ 2233772 h 3434500"/>
              <a:gd name="connsiteX23" fmla="*/ 2063599 w 3255823"/>
              <a:gd name="connsiteY23" fmla="*/ 2233474 h 3434500"/>
              <a:gd name="connsiteX24" fmla="*/ 3192695 w 3255823"/>
              <a:gd name="connsiteY24" fmla="*/ 2233474 h 3434500"/>
              <a:gd name="connsiteX25" fmla="*/ 3192695 w 3255823"/>
              <a:gd name="connsiteY25" fmla="*/ 99739 h 3434500"/>
              <a:gd name="connsiteX26" fmla="*/ 3171530 w 3255823"/>
              <a:gd name="connsiteY26" fmla="*/ 90972 h 3434500"/>
              <a:gd name="connsiteX27" fmla="*/ 3157067 w 3255823"/>
              <a:gd name="connsiteY27" fmla="*/ 56056 h 3434500"/>
              <a:gd name="connsiteX28" fmla="*/ 3171530 w 3255823"/>
              <a:gd name="connsiteY28" fmla="*/ 21141 h 3434500"/>
              <a:gd name="connsiteX29" fmla="*/ 3192695 w 3255823"/>
              <a:gd name="connsiteY29" fmla="*/ 12374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2057400 w 3255823"/>
              <a:gd name="connsiteY12" fmla="*/ 3427064 h 3434500"/>
              <a:gd name="connsiteX13" fmla="*/ 0 w 3255823"/>
              <a:gd name="connsiteY13" fmla="*/ 3434500 h 3434500"/>
              <a:gd name="connsiteX14" fmla="*/ 0 w 3255823"/>
              <a:gd name="connsiteY14" fmla="*/ 3401582 h 3434500"/>
              <a:gd name="connsiteX15" fmla="*/ 1305 w 3255823"/>
              <a:gd name="connsiteY15" fmla="*/ 3401582 h 3434500"/>
              <a:gd name="connsiteX16" fmla="*/ 1305 w 3255823"/>
              <a:gd name="connsiteY16" fmla="*/ 3212905 h 3434500"/>
              <a:gd name="connsiteX17" fmla="*/ 34223 w 3255823"/>
              <a:gd name="connsiteY17" fmla="*/ 3212905 h 3434500"/>
              <a:gd name="connsiteX18" fmla="*/ 34223 w 3255823"/>
              <a:gd name="connsiteY18" fmla="*/ 3401582 h 3434500"/>
              <a:gd name="connsiteX19" fmla="*/ 2037770 w 3255823"/>
              <a:gd name="connsiteY19" fmla="*/ 3401582 h 3434500"/>
              <a:gd name="connsiteX20" fmla="*/ 2037770 w 3255823"/>
              <a:gd name="connsiteY20" fmla="*/ 2233772 h 3434500"/>
              <a:gd name="connsiteX21" fmla="*/ 2063599 w 3255823"/>
              <a:gd name="connsiteY21" fmla="*/ 2233772 h 3434500"/>
              <a:gd name="connsiteX22" fmla="*/ 2063599 w 3255823"/>
              <a:gd name="connsiteY22" fmla="*/ 2233474 h 3434500"/>
              <a:gd name="connsiteX23" fmla="*/ 3192695 w 3255823"/>
              <a:gd name="connsiteY23" fmla="*/ 2233474 h 3434500"/>
              <a:gd name="connsiteX24" fmla="*/ 3192695 w 3255823"/>
              <a:gd name="connsiteY24" fmla="*/ 99739 h 3434500"/>
              <a:gd name="connsiteX25" fmla="*/ 3171530 w 3255823"/>
              <a:gd name="connsiteY25" fmla="*/ 90972 h 3434500"/>
              <a:gd name="connsiteX26" fmla="*/ 3157067 w 3255823"/>
              <a:gd name="connsiteY26" fmla="*/ 56056 h 3434500"/>
              <a:gd name="connsiteX27" fmla="*/ 3171530 w 3255823"/>
              <a:gd name="connsiteY27" fmla="*/ 21141 h 3434500"/>
              <a:gd name="connsiteX28" fmla="*/ 3192695 w 3255823"/>
              <a:gd name="connsiteY28" fmla="*/ 12374 h 3434500"/>
              <a:gd name="connsiteX29" fmla="*/ 3192695 w 3255823"/>
              <a:gd name="connsiteY29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0 w 3255823"/>
              <a:gd name="connsiteY12" fmla="*/ 3434500 h 3434500"/>
              <a:gd name="connsiteX13" fmla="*/ 0 w 3255823"/>
              <a:gd name="connsiteY13" fmla="*/ 3401582 h 3434500"/>
              <a:gd name="connsiteX14" fmla="*/ 1305 w 3255823"/>
              <a:gd name="connsiteY14" fmla="*/ 3401582 h 3434500"/>
              <a:gd name="connsiteX15" fmla="*/ 1305 w 3255823"/>
              <a:gd name="connsiteY15" fmla="*/ 3212905 h 3434500"/>
              <a:gd name="connsiteX16" fmla="*/ 34223 w 3255823"/>
              <a:gd name="connsiteY16" fmla="*/ 3212905 h 3434500"/>
              <a:gd name="connsiteX17" fmla="*/ 34223 w 3255823"/>
              <a:gd name="connsiteY17" fmla="*/ 3401582 h 3434500"/>
              <a:gd name="connsiteX18" fmla="*/ 2037770 w 3255823"/>
              <a:gd name="connsiteY18" fmla="*/ 3401582 h 3434500"/>
              <a:gd name="connsiteX19" fmla="*/ 2037770 w 3255823"/>
              <a:gd name="connsiteY19" fmla="*/ 2233772 h 3434500"/>
              <a:gd name="connsiteX20" fmla="*/ 2063599 w 3255823"/>
              <a:gd name="connsiteY20" fmla="*/ 2233772 h 3434500"/>
              <a:gd name="connsiteX21" fmla="*/ 2063599 w 3255823"/>
              <a:gd name="connsiteY21" fmla="*/ 2233474 h 3434500"/>
              <a:gd name="connsiteX22" fmla="*/ 3192695 w 3255823"/>
              <a:gd name="connsiteY22" fmla="*/ 2233474 h 3434500"/>
              <a:gd name="connsiteX23" fmla="*/ 3192695 w 3255823"/>
              <a:gd name="connsiteY23" fmla="*/ 99739 h 3434500"/>
              <a:gd name="connsiteX24" fmla="*/ 3171530 w 3255823"/>
              <a:gd name="connsiteY24" fmla="*/ 90972 h 3434500"/>
              <a:gd name="connsiteX25" fmla="*/ 3157067 w 3255823"/>
              <a:gd name="connsiteY25" fmla="*/ 56056 h 3434500"/>
              <a:gd name="connsiteX26" fmla="*/ 3171530 w 3255823"/>
              <a:gd name="connsiteY26" fmla="*/ 21141 h 3434500"/>
              <a:gd name="connsiteX27" fmla="*/ 3192695 w 3255823"/>
              <a:gd name="connsiteY27" fmla="*/ 12374 h 3434500"/>
              <a:gd name="connsiteX28" fmla="*/ 3192695 w 3255823"/>
              <a:gd name="connsiteY28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0 w 3255823"/>
              <a:gd name="connsiteY12" fmla="*/ 3434500 h 3434500"/>
              <a:gd name="connsiteX13" fmla="*/ 0 w 3255823"/>
              <a:gd name="connsiteY13" fmla="*/ 3401582 h 3434500"/>
              <a:gd name="connsiteX14" fmla="*/ 1305 w 3255823"/>
              <a:gd name="connsiteY14" fmla="*/ 3212905 h 3434500"/>
              <a:gd name="connsiteX15" fmla="*/ 34223 w 3255823"/>
              <a:gd name="connsiteY15" fmla="*/ 3212905 h 3434500"/>
              <a:gd name="connsiteX16" fmla="*/ 34223 w 3255823"/>
              <a:gd name="connsiteY16" fmla="*/ 3401582 h 3434500"/>
              <a:gd name="connsiteX17" fmla="*/ 2037770 w 3255823"/>
              <a:gd name="connsiteY17" fmla="*/ 3401582 h 3434500"/>
              <a:gd name="connsiteX18" fmla="*/ 2037770 w 3255823"/>
              <a:gd name="connsiteY18" fmla="*/ 2233772 h 3434500"/>
              <a:gd name="connsiteX19" fmla="*/ 2063599 w 3255823"/>
              <a:gd name="connsiteY19" fmla="*/ 2233772 h 3434500"/>
              <a:gd name="connsiteX20" fmla="*/ 2063599 w 3255823"/>
              <a:gd name="connsiteY20" fmla="*/ 2233474 h 3434500"/>
              <a:gd name="connsiteX21" fmla="*/ 3192695 w 3255823"/>
              <a:gd name="connsiteY21" fmla="*/ 2233474 h 3434500"/>
              <a:gd name="connsiteX22" fmla="*/ 3192695 w 3255823"/>
              <a:gd name="connsiteY22" fmla="*/ 99739 h 3434500"/>
              <a:gd name="connsiteX23" fmla="*/ 3171530 w 3255823"/>
              <a:gd name="connsiteY23" fmla="*/ 90972 h 3434500"/>
              <a:gd name="connsiteX24" fmla="*/ 3157067 w 3255823"/>
              <a:gd name="connsiteY24" fmla="*/ 56056 h 3434500"/>
              <a:gd name="connsiteX25" fmla="*/ 3171530 w 3255823"/>
              <a:gd name="connsiteY25" fmla="*/ 21141 h 3434500"/>
              <a:gd name="connsiteX26" fmla="*/ 3192695 w 3255823"/>
              <a:gd name="connsiteY26" fmla="*/ 12374 h 3434500"/>
              <a:gd name="connsiteX27" fmla="*/ 3192695 w 3255823"/>
              <a:gd name="connsiteY27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0 w 3255823"/>
              <a:gd name="connsiteY12" fmla="*/ 3434500 h 3434500"/>
              <a:gd name="connsiteX13" fmla="*/ 1305 w 3255823"/>
              <a:gd name="connsiteY13" fmla="*/ 3212905 h 3434500"/>
              <a:gd name="connsiteX14" fmla="*/ 34223 w 3255823"/>
              <a:gd name="connsiteY14" fmla="*/ 3212905 h 3434500"/>
              <a:gd name="connsiteX15" fmla="*/ 34223 w 3255823"/>
              <a:gd name="connsiteY15" fmla="*/ 3401582 h 3434500"/>
              <a:gd name="connsiteX16" fmla="*/ 2037770 w 3255823"/>
              <a:gd name="connsiteY16" fmla="*/ 3401582 h 3434500"/>
              <a:gd name="connsiteX17" fmla="*/ 2037770 w 3255823"/>
              <a:gd name="connsiteY17" fmla="*/ 2233772 h 3434500"/>
              <a:gd name="connsiteX18" fmla="*/ 2063599 w 3255823"/>
              <a:gd name="connsiteY18" fmla="*/ 2233772 h 3434500"/>
              <a:gd name="connsiteX19" fmla="*/ 2063599 w 3255823"/>
              <a:gd name="connsiteY19" fmla="*/ 2233474 h 3434500"/>
              <a:gd name="connsiteX20" fmla="*/ 3192695 w 3255823"/>
              <a:gd name="connsiteY20" fmla="*/ 2233474 h 3434500"/>
              <a:gd name="connsiteX21" fmla="*/ 3192695 w 3255823"/>
              <a:gd name="connsiteY21" fmla="*/ 99739 h 3434500"/>
              <a:gd name="connsiteX22" fmla="*/ 3171530 w 3255823"/>
              <a:gd name="connsiteY22" fmla="*/ 90972 h 3434500"/>
              <a:gd name="connsiteX23" fmla="*/ 3157067 w 3255823"/>
              <a:gd name="connsiteY23" fmla="*/ 56056 h 3434500"/>
              <a:gd name="connsiteX24" fmla="*/ 3171530 w 3255823"/>
              <a:gd name="connsiteY24" fmla="*/ 21141 h 3434500"/>
              <a:gd name="connsiteX25" fmla="*/ 3192695 w 3255823"/>
              <a:gd name="connsiteY25" fmla="*/ 12374 h 3434500"/>
              <a:gd name="connsiteX26" fmla="*/ 3192695 w 3255823"/>
              <a:gd name="connsiteY26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3215743 w 3255823"/>
              <a:gd name="connsiteY9" fmla="*/ 2266392 h 3434500"/>
              <a:gd name="connsiteX10" fmla="*/ 2070688 w 3255823"/>
              <a:gd name="connsiteY10" fmla="*/ 2266392 h 3434500"/>
              <a:gd name="connsiteX11" fmla="*/ 2070688 w 3255823"/>
              <a:gd name="connsiteY11" fmla="*/ 3427064 h 3434500"/>
              <a:gd name="connsiteX12" fmla="*/ 0 w 3255823"/>
              <a:gd name="connsiteY12" fmla="*/ 3434500 h 3434500"/>
              <a:gd name="connsiteX13" fmla="*/ 1305 w 3255823"/>
              <a:gd name="connsiteY13" fmla="*/ 3212905 h 3434500"/>
              <a:gd name="connsiteX14" fmla="*/ 34223 w 3255823"/>
              <a:gd name="connsiteY14" fmla="*/ 3212905 h 3434500"/>
              <a:gd name="connsiteX15" fmla="*/ 34223 w 3255823"/>
              <a:gd name="connsiteY15" fmla="*/ 3401582 h 3434500"/>
              <a:gd name="connsiteX16" fmla="*/ 2037770 w 3255823"/>
              <a:gd name="connsiteY16" fmla="*/ 3401582 h 3434500"/>
              <a:gd name="connsiteX17" fmla="*/ 2037770 w 3255823"/>
              <a:gd name="connsiteY17" fmla="*/ 2233772 h 3434500"/>
              <a:gd name="connsiteX18" fmla="*/ 2063599 w 3255823"/>
              <a:gd name="connsiteY18" fmla="*/ 2233772 h 3434500"/>
              <a:gd name="connsiteX19" fmla="*/ 3192695 w 3255823"/>
              <a:gd name="connsiteY19" fmla="*/ 2233474 h 3434500"/>
              <a:gd name="connsiteX20" fmla="*/ 3192695 w 3255823"/>
              <a:gd name="connsiteY20" fmla="*/ 99739 h 3434500"/>
              <a:gd name="connsiteX21" fmla="*/ 3171530 w 3255823"/>
              <a:gd name="connsiteY21" fmla="*/ 90972 h 3434500"/>
              <a:gd name="connsiteX22" fmla="*/ 3157067 w 3255823"/>
              <a:gd name="connsiteY22" fmla="*/ 56056 h 3434500"/>
              <a:gd name="connsiteX23" fmla="*/ 3171530 w 3255823"/>
              <a:gd name="connsiteY23" fmla="*/ 21141 h 3434500"/>
              <a:gd name="connsiteX24" fmla="*/ 3192695 w 3255823"/>
              <a:gd name="connsiteY24" fmla="*/ 12374 h 3434500"/>
              <a:gd name="connsiteX25" fmla="*/ 3192695 w 3255823"/>
              <a:gd name="connsiteY25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3215743 w 3255823"/>
              <a:gd name="connsiteY8" fmla="*/ 2263140 h 3434500"/>
              <a:gd name="connsiteX9" fmla="*/ 2070688 w 3255823"/>
              <a:gd name="connsiteY9" fmla="*/ 2266392 h 3434500"/>
              <a:gd name="connsiteX10" fmla="*/ 2070688 w 3255823"/>
              <a:gd name="connsiteY10" fmla="*/ 3427064 h 3434500"/>
              <a:gd name="connsiteX11" fmla="*/ 0 w 3255823"/>
              <a:gd name="connsiteY11" fmla="*/ 3434500 h 3434500"/>
              <a:gd name="connsiteX12" fmla="*/ 1305 w 3255823"/>
              <a:gd name="connsiteY12" fmla="*/ 3212905 h 3434500"/>
              <a:gd name="connsiteX13" fmla="*/ 34223 w 3255823"/>
              <a:gd name="connsiteY13" fmla="*/ 3212905 h 3434500"/>
              <a:gd name="connsiteX14" fmla="*/ 34223 w 3255823"/>
              <a:gd name="connsiteY14" fmla="*/ 3401582 h 3434500"/>
              <a:gd name="connsiteX15" fmla="*/ 2037770 w 3255823"/>
              <a:gd name="connsiteY15" fmla="*/ 3401582 h 3434500"/>
              <a:gd name="connsiteX16" fmla="*/ 2037770 w 3255823"/>
              <a:gd name="connsiteY16" fmla="*/ 2233772 h 3434500"/>
              <a:gd name="connsiteX17" fmla="*/ 2063599 w 3255823"/>
              <a:gd name="connsiteY17" fmla="*/ 2233772 h 3434500"/>
              <a:gd name="connsiteX18" fmla="*/ 3192695 w 3255823"/>
              <a:gd name="connsiteY18" fmla="*/ 2233474 h 3434500"/>
              <a:gd name="connsiteX19" fmla="*/ 3192695 w 3255823"/>
              <a:gd name="connsiteY19" fmla="*/ 99739 h 3434500"/>
              <a:gd name="connsiteX20" fmla="*/ 3171530 w 3255823"/>
              <a:gd name="connsiteY20" fmla="*/ 90972 h 3434500"/>
              <a:gd name="connsiteX21" fmla="*/ 3157067 w 3255823"/>
              <a:gd name="connsiteY21" fmla="*/ 56056 h 3434500"/>
              <a:gd name="connsiteX22" fmla="*/ 3171530 w 3255823"/>
              <a:gd name="connsiteY22" fmla="*/ 21141 h 3434500"/>
              <a:gd name="connsiteX23" fmla="*/ 3192695 w 3255823"/>
              <a:gd name="connsiteY23" fmla="*/ 12374 h 3434500"/>
              <a:gd name="connsiteX24" fmla="*/ 3192695 w 3255823"/>
              <a:gd name="connsiteY24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2070688 w 3255823"/>
              <a:gd name="connsiteY8" fmla="*/ 2266392 h 3434500"/>
              <a:gd name="connsiteX9" fmla="*/ 2070688 w 3255823"/>
              <a:gd name="connsiteY9" fmla="*/ 3427064 h 3434500"/>
              <a:gd name="connsiteX10" fmla="*/ 0 w 3255823"/>
              <a:gd name="connsiteY10" fmla="*/ 3434500 h 3434500"/>
              <a:gd name="connsiteX11" fmla="*/ 1305 w 3255823"/>
              <a:gd name="connsiteY11" fmla="*/ 3212905 h 3434500"/>
              <a:gd name="connsiteX12" fmla="*/ 34223 w 3255823"/>
              <a:gd name="connsiteY12" fmla="*/ 3212905 h 3434500"/>
              <a:gd name="connsiteX13" fmla="*/ 34223 w 3255823"/>
              <a:gd name="connsiteY13" fmla="*/ 3401582 h 3434500"/>
              <a:gd name="connsiteX14" fmla="*/ 2037770 w 3255823"/>
              <a:gd name="connsiteY14" fmla="*/ 3401582 h 3434500"/>
              <a:gd name="connsiteX15" fmla="*/ 2037770 w 3255823"/>
              <a:gd name="connsiteY15" fmla="*/ 2233772 h 3434500"/>
              <a:gd name="connsiteX16" fmla="*/ 2063599 w 3255823"/>
              <a:gd name="connsiteY16" fmla="*/ 2233772 h 3434500"/>
              <a:gd name="connsiteX17" fmla="*/ 3192695 w 3255823"/>
              <a:gd name="connsiteY17" fmla="*/ 2233474 h 3434500"/>
              <a:gd name="connsiteX18" fmla="*/ 3192695 w 3255823"/>
              <a:gd name="connsiteY18" fmla="*/ 99739 h 3434500"/>
              <a:gd name="connsiteX19" fmla="*/ 3171530 w 3255823"/>
              <a:gd name="connsiteY19" fmla="*/ 90972 h 3434500"/>
              <a:gd name="connsiteX20" fmla="*/ 3157067 w 3255823"/>
              <a:gd name="connsiteY20" fmla="*/ 56056 h 3434500"/>
              <a:gd name="connsiteX21" fmla="*/ 3171530 w 3255823"/>
              <a:gd name="connsiteY21" fmla="*/ 21141 h 3434500"/>
              <a:gd name="connsiteX22" fmla="*/ 3192695 w 3255823"/>
              <a:gd name="connsiteY22" fmla="*/ 12374 h 3434500"/>
              <a:gd name="connsiteX23" fmla="*/ 3192695 w 3255823"/>
              <a:gd name="connsiteY23" fmla="*/ 0 h 3434500"/>
              <a:gd name="connsiteX0" fmla="*/ 3192695 w 3255823"/>
              <a:gd name="connsiteY0" fmla="*/ 0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2070688 w 3255823"/>
              <a:gd name="connsiteY8" fmla="*/ 2266392 h 3434500"/>
              <a:gd name="connsiteX9" fmla="*/ 2070688 w 3255823"/>
              <a:gd name="connsiteY9" fmla="*/ 3427064 h 3434500"/>
              <a:gd name="connsiteX10" fmla="*/ 0 w 3255823"/>
              <a:gd name="connsiteY10" fmla="*/ 3434500 h 3434500"/>
              <a:gd name="connsiteX11" fmla="*/ 1305 w 3255823"/>
              <a:gd name="connsiteY11" fmla="*/ 3212905 h 3434500"/>
              <a:gd name="connsiteX12" fmla="*/ 34223 w 3255823"/>
              <a:gd name="connsiteY12" fmla="*/ 3212905 h 3434500"/>
              <a:gd name="connsiteX13" fmla="*/ 34223 w 3255823"/>
              <a:gd name="connsiteY13" fmla="*/ 3401582 h 3434500"/>
              <a:gd name="connsiteX14" fmla="*/ 2037770 w 3255823"/>
              <a:gd name="connsiteY14" fmla="*/ 3401582 h 3434500"/>
              <a:gd name="connsiteX15" fmla="*/ 2037770 w 3255823"/>
              <a:gd name="connsiteY15" fmla="*/ 2233772 h 3434500"/>
              <a:gd name="connsiteX16" fmla="*/ 3192695 w 3255823"/>
              <a:gd name="connsiteY16" fmla="*/ 2233474 h 3434500"/>
              <a:gd name="connsiteX17" fmla="*/ 3192695 w 3255823"/>
              <a:gd name="connsiteY17" fmla="*/ 99739 h 3434500"/>
              <a:gd name="connsiteX18" fmla="*/ 3171530 w 3255823"/>
              <a:gd name="connsiteY18" fmla="*/ 90972 h 3434500"/>
              <a:gd name="connsiteX19" fmla="*/ 3157067 w 3255823"/>
              <a:gd name="connsiteY19" fmla="*/ 56056 h 3434500"/>
              <a:gd name="connsiteX20" fmla="*/ 3171530 w 3255823"/>
              <a:gd name="connsiteY20" fmla="*/ 21141 h 3434500"/>
              <a:gd name="connsiteX21" fmla="*/ 3192695 w 3255823"/>
              <a:gd name="connsiteY21" fmla="*/ 12374 h 3434500"/>
              <a:gd name="connsiteX22" fmla="*/ 3192695 w 3255823"/>
              <a:gd name="connsiteY22" fmla="*/ 0 h 3434500"/>
              <a:gd name="connsiteX0" fmla="*/ 3192695 w 3255823"/>
              <a:gd name="connsiteY0" fmla="*/ 12374 h 3434500"/>
              <a:gd name="connsiteX1" fmla="*/ 3225613 w 3255823"/>
              <a:gd name="connsiteY1" fmla="*/ 0 h 3434500"/>
              <a:gd name="connsiteX2" fmla="*/ 3225613 w 3255823"/>
              <a:gd name="connsiteY2" fmla="*/ 14618 h 3434500"/>
              <a:gd name="connsiteX3" fmla="*/ 3241361 w 3255823"/>
              <a:gd name="connsiteY3" fmla="*/ 21141 h 3434500"/>
              <a:gd name="connsiteX4" fmla="*/ 3255823 w 3255823"/>
              <a:gd name="connsiteY4" fmla="*/ 56056 h 3434500"/>
              <a:gd name="connsiteX5" fmla="*/ 3241361 w 3255823"/>
              <a:gd name="connsiteY5" fmla="*/ 90972 h 3434500"/>
              <a:gd name="connsiteX6" fmla="*/ 3225613 w 3255823"/>
              <a:gd name="connsiteY6" fmla="*/ 97495 h 3434500"/>
              <a:gd name="connsiteX7" fmla="*/ 3225613 w 3255823"/>
              <a:gd name="connsiteY7" fmla="*/ 2263140 h 3434500"/>
              <a:gd name="connsiteX8" fmla="*/ 2070688 w 3255823"/>
              <a:gd name="connsiteY8" fmla="*/ 2266392 h 3434500"/>
              <a:gd name="connsiteX9" fmla="*/ 2070688 w 3255823"/>
              <a:gd name="connsiteY9" fmla="*/ 3427064 h 3434500"/>
              <a:gd name="connsiteX10" fmla="*/ 0 w 3255823"/>
              <a:gd name="connsiteY10" fmla="*/ 3434500 h 3434500"/>
              <a:gd name="connsiteX11" fmla="*/ 1305 w 3255823"/>
              <a:gd name="connsiteY11" fmla="*/ 3212905 h 3434500"/>
              <a:gd name="connsiteX12" fmla="*/ 34223 w 3255823"/>
              <a:gd name="connsiteY12" fmla="*/ 3212905 h 3434500"/>
              <a:gd name="connsiteX13" fmla="*/ 34223 w 3255823"/>
              <a:gd name="connsiteY13" fmla="*/ 3401582 h 3434500"/>
              <a:gd name="connsiteX14" fmla="*/ 2037770 w 3255823"/>
              <a:gd name="connsiteY14" fmla="*/ 3401582 h 3434500"/>
              <a:gd name="connsiteX15" fmla="*/ 2037770 w 3255823"/>
              <a:gd name="connsiteY15" fmla="*/ 2233772 h 3434500"/>
              <a:gd name="connsiteX16" fmla="*/ 3192695 w 3255823"/>
              <a:gd name="connsiteY16" fmla="*/ 2233474 h 3434500"/>
              <a:gd name="connsiteX17" fmla="*/ 3192695 w 3255823"/>
              <a:gd name="connsiteY17" fmla="*/ 99739 h 3434500"/>
              <a:gd name="connsiteX18" fmla="*/ 3171530 w 3255823"/>
              <a:gd name="connsiteY18" fmla="*/ 90972 h 3434500"/>
              <a:gd name="connsiteX19" fmla="*/ 3157067 w 3255823"/>
              <a:gd name="connsiteY19" fmla="*/ 56056 h 3434500"/>
              <a:gd name="connsiteX20" fmla="*/ 3171530 w 3255823"/>
              <a:gd name="connsiteY20" fmla="*/ 21141 h 3434500"/>
              <a:gd name="connsiteX21" fmla="*/ 3192695 w 3255823"/>
              <a:gd name="connsiteY21" fmla="*/ 12374 h 3434500"/>
              <a:gd name="connsiteX0" fmla="*/ 3192695 w 3255823"/>
              <a:gd name="connsiteY0" fmla="*/ 0 h 3422126"/>
              <a:gd name="connsiteX1" fmla="*/ 3225613 w 3255823"/>
              <a:gd name="connsiteY1" fmla="*/ 2244 h 3422126"/>
              <a:gd name="connsiteX2" fmla="*/ 3241361 w 3255823"/>
              <a:gd name="connsiteY2" fmla="*/ 8767 h 3422126"/>
              <a:gd name="connsiteX3" fmla="*/ 3255823 w 3255823"/>
              <a:gd name="connsiteY3" fmla="*/ 43682 h 3422126"/>
              <a:gd name="connsiteX4" fmla="*/ 3241361 w 3255823"/>
              <a:gd name="connsiteY4" fmla="*/ 78598 h 3422126"/>
              <a:gd name="connsiteX5" fmla="*/ 3225613 w 3255823"/>
              <a:gd name="connsiteY5" fmla="*/ 85121 h 3422126"/>
              <a:gd name="connsiteX6" fmla="*/ 3225613 w 3255823"/>
              <a:gd name="connsiteY6" fmla="*/ 2250766 h 3422126"/>
              <a:gd name="connsiteX7" fmla="*/ 2070688 w 3255823"/>
              <a:gd name="connsiteY7" fmla="*/ 2254018 h 3422126"/>
              <a:gd name="connsiteX8" fmla="*/ 2070688 w 3255823"/>
              <a:gd name="connsiteY8" fmla="*/ 3414690 h 3422126"/>
              <a:gd name="connsiteX9" fmla="*/ 0 w 3255823"/>
              <a:gd name="connsiteY9" fmla="*/ 3422126 h 3422126"/>
              <a:gd name="connsiteX10" fmla="*/ 1305 w 3255823"/>
              <a:gd name="connsiteY10" fmla="*/ 3200531 h 3422126"/>
              <a:gd name="connsiteX11" fmla="*/ 34223 w 3255823"/>
              <a:gd name="connsiteY11" fmla="*/ 3200531 h 3422126"/>
              <a:gd name="connsiteX12" fmla="*/ 34223 w 3255823"/>
              <a:gd name="connsiteY12" fmla="*/ 3389208 h 3422126"/>
              <a:gd name="connsiteX13" fmla="*/ 2037770 w 3255823"/>
              <a:gd name="connsiteY13" fmla="*/ 3389208 h 3422126"/>
              <a:gd name="connsiteX14" fmla="*/ 2037770 w 3255823"/>
              <a:gd name="connsiteY14" fmla="*/ 2221398 h 3422126"/>
              <a:gd name="connsiteX15" fmla="*/ 3192695 w 3255823"/>
              <a:gd name="connsiteY15" fmla="*/ 2221100 h 3422126"/>
              <a:gd name="connsiteX16" fmla="*/ 3192695 w 3255823"/>
              <a:gd name="connsiteY16" fmla="*/ 87365 h 3422126"/>
              <a:gd name="connsiteX17" fmla="*/ 3171530 w 3255823"/>
              <a:gd name="connsiteY17" fmla="*/ 78598 h 3422126"/>
              <a:gd name="connsiteX18" fmla="*/ 3157067 w 3255823"/>
              <a:gd name="connsiteY18" fmla="*/ 43682 h 3422126"/>
              <a:gd name="connsiteX19" fmla="*/ 3171530 w 3255823"/>
              <a:gd name="connsiteY19" fmla="*/ 8767 h 3422126"/>
              <a:gd name="connsiteX20" fmla="*/ 3192695 w 3255823"/>
              <a:gd name="connsiteY20" fmla="*/ 0 h 342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255823" h="3422126">
                <a:moveTo>
                  <a:pt x="3192695" y="0"/>
                </a:moveTo>
                <a:lnTo>
                  <a:pt x="3225613" y="2244"/>
                </a:lnTo>
                <a:lnTo>
                  <a:pt x="3241361" y="8767"/>
                </a:lnTo>
                <a:cubicBezTo>
                  <a:pt x="3250297" y="17702"/>
                  <a:pt x="3255823" y="30047"/>
                  <a:pt x="3255823" y="43682"/>
                </a:cubicBezTo>
                <a:cubicBezTo>
                  <a:pt x="3255823" y="57318"/>
                  <a:pt x="3250297" y="69662"/>
                  <a:pt x="3241361" y="78598"/>
                </a:cubicBezTo>
                <a:lnTo>
                  <a:pt x="3225613" y="85121"/>
                </a:lnTo>
                <a:lnTo>
                  <a:pt x="3225613" y="2250766"/>
                </a:lnTo>
                <a:lnTo>
                  <a:pt x="2070688" y="2254018"/>
                </a:lnTo>
                <a:lnTo>
                  <a:pt x="2070688" y="3414690"/>
                </a:lnTo>
                <a:lnTo>
                  <a:pt x="0" y="3422126"/>
                </a:lnTo>
                <a:lnTo>
                  <a:pt x="1305" y="3200531"/>
                </a:lnTo>
                <a:lnTo>
                  <a:pt x="34223" y="3200531"/>
                </a:lnTo>
                <a:lnTo>
                  <a:pt x="34223" y="3389208"/>
                </a:lnTo>
                <a:lnTo>
                  <a:pt x="2037770" y="3389208"/>
                </a:lnTo>
                <a:lnTo>
                  <a:pt x="2037770" y="2221398"/>
                </a:lnTo>
                <a:lnTo>
                  <a:pt x="3192695" y="2221100"/>
                </a:lnTo>
                <a:lnTo>
                  <a:pt x="3192695" y="87365"/>
                </a:lnTo>
                <a:lnTo>
                  <a:pt x="3171530" y="78598"/>
                </a:lnTo>
                <a:cubicBezTo>
                  <a:pt x="3162594" y="69662"/>
                  <a:pt x="3157067" y="57318"/>
                  <a:pt x="3157067" y="43682"/>
                </a:cubicBezTo>
                <a:cubicBezTo>
                  <a:pt x="3157067" y="30047"/>
                  <a:pt x="3162594" y="17702"/>
                  <a:pt x="3171530" y="8767"/>
                </a:cubicBezTo>
                <a:lnTo>
                  <a:pt x="3192695" y="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0" name="Black at meter"/>
          <p:cNvSpPr/>
          <p:nvPr/>
        </p:nvSpPr>
        <p:spPr>
          <a:xfrm rot="10800000">
            <a:off x="1625207" y="2295719"/>
            <a:ext cx="4757051" cy="3954874"/>
          </a:xfrm>
          <a:custGeom>
            <a:avLst/>
            <a:gdLst>
              <a:gd name="connsiteX0" fmla="*/ 905256 w 4757051"/>
              <a:gd name="connsiteY0" fmla="*/ 3952432 h 3952432"/>
              <a:gd name="connsiteX1" fmla="*/ 0 w 4757051"/>
              <a:gd name="connsiteY1" fmla="*/ 3952432 h 3952432"/>
              <a:gd name="connsiteX2" fmla="*/ 0 w 4757051"/>
              <a:gd name="connsiteY2" fmla="*/ 3919514 h 3952432"/>
              <a:gd name="connsiteX3" fmla="*/ 884930 w 4757051"/>
              <a:gd name="connsiteY3" fmla="*/ 3919514 h 3952432"/>
              <a:gd name="connsiteX4" fmla="*/ 884930 w 4757051"/>
              <a:gd name="connsiteY4" fmla="*/ 1396822 h 3952432"/>
              <a:gd name="connsiteX5" fmla="*/ 885975 w 4757051"/>
              <a:gd name="connsiteY5" fmla="*/ 1396822 h 3952432"/>
              <a:gd name="connsiteX6" fmla="*/ 885975 w 4757051"/>
              <a:gd name="connsiteY6" fmla="*/ 1386293 h 3952432"/>
              <a:gd name="connsiteX7" fmla="*/ 3075049 w 4757051"/>
              <a:gd name="connsiteY7" fmla="*/ 1386293 h 3952432"/>
              <a:gd name="connsiteX8" fmla="*/ 3075049 w 4757051"/>
              <a:gd name="connsiteY8" fmla="*/ 16394 h 3952432"/>
              <a:gd name="connsiteX9" fmla="*/ 3076102 w 4757051"/>
              <a:gd name="connsiteY9" fmla="*/ 16394 h 3952432"/>
              <a:gd name="connsiteX10" fmla="*/ 3076102 w 4757051"/>
              <a:gd name="connsiteY10" fmla="*/ 0 h 3952432"/>
              <a:gd name="connsiteX11" fmla="*/ 4754940 w 4757051"/>
              <a:gd name="connsiteY11" fmla="*/ 0 h 3952432"/>
              <a:gd name="connsiteX12" fmla="*/ 4754940 w 4757051"/>
              <a:gd name="connsiteY12" fmla="*/ 3642 h 3952432"/>
              <a:gd name="connsiteX13" fmla="*/ 4757051 w 4757051"/>
              <a:gd name="connsiteY13" fmla="*/ 3642 h 3952432"/>
              <a:gd name="connsiteX14" fmla="*/ 4757051 w 4757051"/>
              <a:gd name="connsiteY14" fmla="*/ 127086 h 3952432"/>
              <a:gd name="connsiteX15" fmla="*/ 4724133 w 4757051"/>
              <a:gd name="connsiteY15" fmla="*/ 127086 h 3952432"/>
              <a:gd name="connsiteX16" fmla="*/ 4724133 w 4757051"/>
              <a:gd name="connsiteY16" fmla="*/ 32918 h 3952432"/>
              <a:gd name="connsiteX17" fmla="*/ 4361312 w 4757051"/>
              <a:gd name="connsiteY17" fmla="*/ 32918 h 3952432"/>
              <a:gd name="connsiteX18" fmla="*/ 4361312 w 4757051"/>
              <a:gd name="connsiteY18" fmla="*/ 127086 h 3952432"/>
              <a:gd name="connsiteX19" fmla="*/ 4328394 w 4757051"/>
              <a:gd name="connsiteY19" fmla="*/ 127086 h 3952432"/>
              <a:gd name="connsiteX20" fmla="*/ 4328394 w 4757051"/>
              <a:gd name="connsiteY20" fmla="*/ 32918 h 3952432"/>
              <a:gd name="connsiteX21" fmla="*/ 4216628 w 4757051"/>
              <a:gd name="connsiteY21" fmla="*/ 32918 h 3952432"/>
              <a:gd name="connsiteX22" fmla="*/ 4216628 w 4757051"/>
              <a:gd name="connsiteY22" fmla="*/ 127086 h 3952432"/>
              <a:gd name="connsiteX23" fmla="*/ 4183710 w 4757051"/>
              <a:gd name="connsiteY23" fmla="*/ 127086 h 3952432"/>
              <a:gd name="connsiteX24" fmla="*/ 4183710 w 4757051"/>
              <a:gd name="connsiteY24" fmla="*/ 32918 h 3952432"/>
              <a:gd name="connsiteX25" fmla="*/ 3107967 w 4757051"/>
              <a:gd name="connsiteY25" fmla="*/ 32918 h 3952432"/>
              <a:gd name="connsiteX26" fmla="*/ 3107967 w 4757051"/>
              <a:gd name="connsiteY26" fmla="*/ 1386293 h 3952432"/>
              <a:gd name="connsiteX27" fmla="*/ 3107967 w 4757051"/>
              <a:gd name="connsiteY27" fmla="*/ 1415426 h 3952432"/>
              <a:gd name="connsiteX28" fmla="*/ 3107967 w 4757051"/>
              <a:gd name="connsiteY28" fmla="*/ 1419211 h 3952432"/>
              <a:gd name="connsiteX29" fmla="*/ 917848 w 4757051"/>
              <a:gd name="connsiteY29" fmla="*/ 1419211 h 3952432"/>
              <a:gd name="connsiteX30" fmla="*/ 917848 w 4757051"/>
              <a:gd name="connsiteY30" fmla="*/ 3947998 h 3952432"/>
              <a:gd name="connsiteX31" fmla="*/ 905256 w 4757051"/>
              <a:gd name="connsiteY31" fmla="*/ 3947998 h 3952432"/>
              <a:gd name="connsiteX0" fmla="*/ 905256 w 4757051"/>
              <a:gd name="connsiteY0" fmla="*/ 3947998 h 3952432"/>
              <a:gd name="connsiteX1" fmla="*/ 0 w 4757051"/>
              <a:gd name="connsiteY1" fmla="*/ 3952432 h 3952432"/>
              <a:gd name="connsiteX2" fmla="*/ 0 w 4757051"/>
              <a:gd name="connsiteY2" fmla="*/ 3919514 h 3952432"/>
              <a:gd name="connsiteX3" fmla="*/ 884930 w 4757051"/>
              <a:gd name="connsiteY3" fmla="*/ 3919514 h 3952432"/>
              <a:gd name="connsiteX4" fmla="*/ 884930 w 4757051"/>
              <a:gd name="connsiteY4" fmla="*/ 1396822 h 3952432"/>
              <a:gd name="connsiteX5" fmla="*/ 885975 w 4757051"/>
              <a:gd name="connsiteY5" fmla="*/ 1396822 h 3952432"/>
              <a:gd name="connsiteX6" fmla="*/ 885975 w 4757051"/>
              <a:gd name="connsiteY6" fmla="*/ 1386293 h 3952432"/>
              <a:gd name="connsiteX7" fmla="*/ 3075049 w 4757051"/>
              <a:gd name="connsiteY7" fmla="*/ 1386293 h 3952432"/>
              <a:gd name="connsiteX8" fmla="*/ 3075049 w 4757051"/>
              <a:gd name="connsiteY8" fmla="*/ 16394 h 3952432"/>
              <a:gd name="connsiteX9" fmla="*/ 3076102 w 4757051"/>
              <a:gd name="connsiteY9" fmla="*/ 16394 h 3952432"/>
              <a:gd name="connsiteX10" fmla="*/ 3076102 w 4757051"/>
              <a:gd name="connsiteY10" fmla="*/ 0 h 3952432"/>
              <a:gd name="connsiteX11" fmla="*/ 4754940 w 4757051"/>
              <a:gd name="connsiteY11" fmla="*/ 0 h 3952432"/>
              <a:gd name="connsiteX12" fmla="*/ 4754940 w 4757051"/>
              <a:gd name="connsiteY12" fmla="*/ 3642 h 3952432"/>
              <a:gd name="connsiteX13" fmla="*/ 4757051 w 4757051"/>
              <a:gd name="connsiteY13" fmla="*/ 3642 h 3952432"/>
              <a:gd name="connsiteX14" fmla="*/ 4757051 w 4757051"/>
              <a:gd name="connsiteY14" fmla="*/ 127086 h 3952432"/>
              <a:gd name="connsiteX15" fmla="*/ 4724133 w 4757051"/>
              <a:gd name="connsiteY15" fmla="*/ 127086 h 3952432"/>
              <a:gd name="connsiteX16" fmla="*/ 4724133 w 4757051"/>
              <a:gd name="connsiteY16" fmla="*/ 32918 h 3952432"/>
              <a:gd name="connsiteX17" fmla="*/ 4361312 w 4757051"/>
              <a:gd name="connsiteY17" fmla="*/ 32918 h 3952432"/>
              <a:gd name="connsiteX18" fmla="*/ 4361312 w 4757051"/>
              <a:gd name="connsiteY18" fmla="*/ 127086 h 3952432"/>
              <a:gd name="connsiteX19" fmla="*/ 4328394 w 4757051"/>
              <a:gd name="connsiteY19" fmla="*/ 127086 h 3952432"/>
              <a:gd name="connsiteX20" fmla="*/ 4328394 w 4757051"/>
              <a:gd name="connsiteY20" fmla="*/ 32918 h 3952432"/>
              <a:gd name="connsiteX21" fmla="*/ 4216628 w 4757051"/>
              <a:gd name="connsiteY21" fmla="*/ 32918 h 3952432"/>
              <a:gd name="connsiteX22" fmla="*/ 4216628 w 4757051"/>
              <a:gd name="connsiteY22" fmla="*/ 127086 h 3952432"/>
              <a:gd name="connsiteX23" fmla="*/ 4183710 w 4757051"/>
              <a:gd name="connsiteY23" fmla="*/ 127086 h 3952432"/>
              <a:gd name="connsiteX24" fmla="*/ 4183710 w 4757051"/>
              <a:gd name="connsiteY24" fmla="*/ 32918 h 3952432"/>
              <a:gd name="connsiteX25" fmla="*/ 3107967 w 4757051"/>
              <a:gd name="connsiteY25" fmla="*/ 32918 h 3952432"/>
              <a:gd name="connsiteX26" fmla="*/ 3107967 w 4757051"/>
              <a:gd name="connsiteY26" fmla="*/ 1386293 h 3952432"/>
              <a:gd name="connsiteX27" fmla="*/ 3107967 w 4757051"/>
              <a:gd name="connsiteY27" fmla="*/ 1415426 h 3952432"/>
              <a:gd name="connsiteX28" fmla="*/ 3107967 w 4757051"/>
              <a:gd name="connsiteY28" fmla="*/ 1419211 h 3952432"/>
              <a:gd name="connsiteX29" fmla="*/ 917848 w 4757051"/>
              <a:gd name="connsiteY29" fmla="*/ 1419211 h 3952432"/>
              <a:gd name="connsiteX30" fmla="*/ 917848 w 4757051"/>
              <a:gd name="connsiteY30" fmla="*/ 3947998 h 3952432"/>
              <a:gd name="connsiteX31" fmla="*/ 905256 w 4757051"/>
              <a:gd name="connsiteY31" fmla="*/ 3947998 h 3952432"/>
              <a:gd name="connsiteX0" fmla="*/ 917848 w 4757051"/>
              <a:gd name="connsiteY0" fmla="*/ 3947998 h 3952432"/>
              <a:gd name="connsiteX1" fmla="*/ 0 w 4757051"/>
              <a:gd name="connsiteY1" fmla="*/ 3952432 h 3952432"/>
              <a:gd name="connsiteX2" fmla="*/ 0 w 4757051"/>
              <a:gd name="connsiteY2" fmla="*/ 3919514 h 3952432"/>
              <a:gd name="connsiteX3" fmla="*/ 884930 w 4757051"/>
              <a:gd name="connsiteY3" fmla="*/ 3919514 h 3952432"/>
              <a:gd name="connsiteX4" fmla="*/ 884930 w 4757051"/>
              <a:gd name="connsiteY4" fmla="*/ 1396822 h 3952432"/>
              <a:gd name="connsiteX5" fmla="*/ 885975 w 4757051"/>
              <a:gd name="connsiteY5" fmla="*/ 1396822 h 3952432"/>
              <a:gd name="connsiteX6" fmla="*/ 885975 w 4757051"/>
              <a:gd name="connsiteY6" fmla="*/ 1386293 h 3952432"/>
              <a:gd name="connsiteX7" fmla="*/ 3075049 w 4757051"/>
              <a:gd name="connsiteY7" fmla="*/ 1386293 h 3952432"/>
              <a:gd name="connsiteX8" fmla="*/ 3075049 w 4757051"/>
              <a:gd name="connsiteY8" fmla="*/ 16394 h 3952432"/>
              <a:gd name="connsiteX9" fmla="*/ 3076102 w 4757051"/>
              <a:gd name="connsiteY9" fmla="*/ 16394 h 3952432"/>
              <a:gd name="connsiteX10" fmla="*/ 3076102 w 4757051"/>
              <a:gd name="connsiteY10" fmla="*/ 0 h 3952432"/>
              <a:gd name="connsiteX11" fmla="*/ 4754940 w 4757051"/>
              <a:gd name="connsiteY11" fmla="*/ 0 h 3952432"/>
              <a:gd name="connsiteX12" fmla="*/ 4754940 w 4757051"/>
              <a:gd name="connsiteY12" fmla="*/ 3642 h 3952432"/>
              <a:gd name="connsiteX13" fmla="*/ 4757051 w 4757051"/>
              <a:gd name="connsiteY13" fmla="*/ 3642 h 3952432"/>
              <a:gd name="connsiteX14" fmla="*/ 4757051 w 4757051"/>
              <a:gd name="connsiteY14" fmla="*/ 127086 h 3952432"/>
              <a:gd name="connsiteX15" fmla="*/ 4724133 w 4757051"/>
              <a:gd name="connsiteY15" fmla="*/ 127086 h 3952432"/>
              <a:gd name="connsiteX16" fmla="*/ 4724133 w 4757051"/>
              <a:gd name="connsiteY16" fmla="*/ 32918 h 3952432"/>
              <a:gd name="connsiteX17" fmla="*/ 4361312 w 4757051"/>
              <a:gd name="connsiteY17" fmla="*/ 32918 h 3952432"/>
              <a:gd name="connsiteX18" fmla="*/ 4361312 w 4757051"/>
              <a:gd name="connsiteY18" fmla="*/ 127086 h 3952432"/>
              <a:gd name="connsiteX19" fmla="*/ 4328394 w 4757051"/>
              <a:gd name="connsiteY19" fmla="*/ 127086 h 3952432"/>
              <a:gd name="connsiteX20" fmla="*/ 4328394 w 4757051"/>
              <a:gd name="connsiteY20" fmla="*/ 32918 h 3952432"/>
              <a:gd name="connsiteX21" fmla="*/ 4216628 w 4757051"/>
              <a:gd name="connsiteY21" fmla="*/ 32918 h 3952432"/>
              <a:gd name="connsiteX22" fmla="*/ 4216628 w 4757051"/>
              <a:gd name="connsiteY22" fmla="*/ 127086 h 3952432"/>
              <a:gd name="connsiteX23" fmla="*/ 4183710 w 4757051"/>
              <a:gd name="connsiteY23" fmla="*/ 127086 h 3952432"/>
              <a:gd name="connsiteX24" fmla="*/ 4183710 w 4757051"/>
              <a:gd name="connsiteY24" fmla="*/ 32918 h 3952432"/>
              <a:gd name="connsiteX25" fmla="*/ 3107967 w 4757051"/>
              <a:gd name="connsiteY25" fmla="*/ 32918 h 3952432"/>
              <a:gd name="connsiteX26" fmla="*/ 3107967 w 4757051"/>
              <a:gd name="connsiteY26" fmla="*/ 1386293 h 3952432"/>
              <a:gd name="connsiteX27" fmla="*/ 3107967 w 4757051"/>
              <a:gd name="connsiteY27" fmla="*/ 1415426 h 3952432"/>
              <a:gd name="connsiteX28" fmla="*/ 3107967 w 4757051"/>
              <a:gd name="connsiteY28" fmla="*/ 1419211 h 3952432"/>
              <a:gd name="connsiteX29" fmla="*/ 917848 w 4757051"/>
              <a:gd name="connsiteY29" fmla="*/ 1419211 h 3952432"/>
              <a:gd name="connsiteX30" fmla="*/ 917848 w 4757051"/>
              <a:gd name="connsiteY30" fmla="*/ 3947998 h 3952432"/>
              <a:gd name="connsiteX0" fmla="*/ 922431 w 4757051"/>
              <a:gd name="connsiteY0" fmla="*/ 3954874 h 3954874"/>
              <a:gd name="connsiteX1" fmla="*/ 0 w 4757051"/>
              <a:gd name="connsiteY1" fmla="*/ 3952432 h 3954874"/>
              <a:gd name="connsiteX2" fmla="*/ 0 w 4757051"/>
              <a:gd name="connsiteY2" fmla="*/ 3919514 h 3954874"/>
              <a:gd name="connsiteX3" fmla="*/ 884930 w 4757051"/>
              <a:gd name="connsiteY3" fmla="*/ 3919514 h 3954874"/>
              <a:gd name="connsiteX4" fmla="*/ 884930 w 4757051"/>
              <a:gd name="connsiteY4" fmla="*/ 1396822 h 3954874"/>
              <a:gd name="connsiteX5" fmla="*/ 885975 w 4757051"/>
              <a:gd name="connsiteY5" fmla="*/ 1396822 h 3954874"/>
              <a:gd name="connsiteX6" fmla="*/ 885975 w 4757051"/>
              <a:gd name="connsiteY6" fmla="*/ 1386293 h 3954874"/>
              <a:gd name="connsiteX7" fmla="*/ 3075049 w 4757051"/>
              <a:gd name="connsiteY7" fmla="*/ 1386293 h 3954874"/>
              <a:gd name="connsiteX8" fmla="*/ 3075049 w 4757051"/>
              <a:gd name="connsiteY8" fmla="*/ 16394 h 3954874"/>
              <a:gd name="connsiteX9" fmla="*/ 3076102 w 4757051"/>
              <a:gd name="connsiteY9" fmla="*/ 16394 h 3954874"/>
              <a:gd name="connsiteX10" fmla="*/ 3076102 w 4757051"/>
              <a:gd name="connsiteY10" fmla="*/ 0 h 3954874"/>
              <a:gd name="connsiteX11" fmla="*/ 4754940 w 4757051"/>
              <a:gd name="connsiteY11" fmla="*/ 0 h 3954874"/>
              <a:gd name="connsiteX12" fmla="*/ 4754940 w 4757051"/>
              <a:gd name="connsiteY12" fmla="*/ 3642 h 3954874"/>
              <a:gd name="connsiteX13" fmla="*/ 4757051 w 4757051"/>
              <a:gd name="connsiteY13" fmla="*/ 3642 h 3954874"/>
              <a:gd name="connsiteX14" fmla="*/ 4757051 w 4757051"/>
              <a:gd name="connsiteY14" fmla="*/ 127086 h 3954874"/>
              <a:gd name="connsiteX15" fmla="*/ 4724133 w 4757051"/>
              <a:gd name="connsiteY15" fmla="*/ 127086 h 3954874"/>
              <a:gd name="connsiteX16" fmla="*/ 4724133 w 4757051"/>
              <a:gd name="connsiteY16" fmla="*/ 32918 h 3954874"/>
              <a:gd name="connsiteX17" fmla="*/ 4361312 w 4757051"/>
              <a:gd name="connsiteY17" fmla="*/ 32918 h 3954874"/>
              <a:gd name="connsiteX18" fmla="*/ 4361312 w 4757051"/>
              <a:gd name="connsiteY18" fmla="*/ 127086 h 3954874"/>
              <a:gd name="connsiteX19" fmla="*/ 4328394 w 4757051"/>
              <a:gd name="connsiteY19" fmla="*/ 127086 h 3954874"/>
              <a:gd name="connsiteX20" fmla="*/ 4328394 w 4757051"/>
              <a:gd name="connsiteY20" fmla="*/ 32918 h 3954874"/>
              <a:gd name="connsiteX21" fmla="*/ 4216628 w 4757051"/>
              <a:gd name="connsiteY21" fmla="*/ 32918 h 3954874"/>
              <a:gd name="connsiteX22" fmla="*/ 4216628 w 4757051"/>
              <a:gd name="connsiteY22" fmla="*/ 127086 h 3954874"/>
              <a:gd name="connsiteX23" fmla="*/ 4183710 w 4757051"/>
              <a:gd name="connsiteY23" fmla="*/ 127086 h 3954874"/>
              <a:gd name="connsiteX24" fmla="*/ 4183710 w 4757051"/>
              <a:gd name="connsiteY24" fmla="*/ 32918 h 3954874"/>
              <a:gd name="connsiteX25" fmla="*/ 3107967 w 4757051"/>
              <a:gd name="connsiteY25" fmla="*/ 32918 h 3954874"/>
              <a:gd name="connsiteX26" fmla="*/ 3107967 w 4757051"/>
              <a:gd name="connsiteY26" fmla="*/ 1386293 h 3954874"/>
              <a:gd name="connsiteX27" fmla="*/ 3107967 w 4757051"/>
              <a:gd name="connsiteY27" fmla="*/ 1415426 h 3954874"/>
              <a:gd name="connsiteX28" fmla="*/ 3107967 w 4757051"/>
              <a:gd name="connsiteY28" fmla="*/ 1419211 h 3954874"/>
              <a:gd name="connsiteX29" fmla="*/ 917848 w 4757051"/>
              <a:gd name="connsiteY29" fmla="*/ 1419211 h 3954874"/>
              <a:gd name="connsiteX30" fmla="*/ 922431 w 4757051"/>
              <a:gd name="connsiteY30" fmla="*/ 3954874 h 395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57051" h="3954874">
                <a:moveTo>
                  <a:pt x="922431" y="3954874"/>
                </a:moveTo>
                <a:lnTo>
                  <a:pt x="0" y="3952432"/>
                </a:lnTo>
                <a:lnTo>
                  <a:pt x="0" y="3919514"/>
                </a:lnTo>
                <a:lnTo>
                  <a:pt x="884930" y="3919514"/>
                </a:lnTo>
                <a:lnTo>
                  <a:pt x="884930" y="1396822"/>
                </a:lnTo>
                <a:lnTo>
                  <a:pt x="885975" y="1396822"/>
                </a:lnTo>
                <a:lnTo>
                  <a:pt x="885975" y="1386293"/>
                </a:lnTo>
                <a:lnTo>
                  <a:pt x="3075049" y="1386293"/>
                </a:lnTo>
                <a:lnTo>
                  <a:pt x="3075049" y="16394"/>
                </a:lnTo>
                <a:lnTo>
                  <a:pt x="3076102" y="16394"/>
                </a:lnTo>
                <a:lnTo>
                  <a:pt x="3076102" y="0"/>
                </a:lnTo>
                <a:lnTo>
                  <a:pt x="4754940" y="0"/>
                </a:lnTo>
                <a:lnTo>
                  <a:pt x="4754940" y="3642"/>
                </a:lnTo>
                <a:lnTo>
                  <a:pt x="4757051" y="3642"/>
                </a:lnTo>
                <a:lnTo>
                  <a:pt x="4757051" y="127086"/>
                </a:lnTo>
                <a:lnTo>
                  <a:pt x="4724133" y="127086"/>
                </a:lnTo>
                <a:lnTo>
                  <a:pt x="4724133" y="32918"/>
                </a:lnTo>
                <a:lnTo>
                  <a:pt x="4361312" y="32918"/>
                </a:lnTo>
                <a:lnTo>
                  <a:pt x="4361312" y="127086"/>
                </a:lnTo>
                <a:lnTo>
                  <a:pt x="4328394" y="127086"/>
                </a:lnTo>
                <a:lnTo>
                  <a:pt x="4328394" y="32918"/>
                </a:lnTo>
                <a:lnTo>
                  <a:pt x="4216628" y="32918"/>
                </a:lnTo>
                <a:lnTo>
                  <a:pt x="4216628" y="127086"/>
                </a:lnTo>
                <a:lnTo>
                  <a:pt x="4183710" y="127086"/>
                </a:lnTo>
                <a:lnTo>
                  <a:pt x="4183710" y="32918"/>
                </a:lnTo>
                <a:lnTo>
                  <a:pt x="3107967" y="32918"/>
                </a:lnTo>
                <a:lnTo>
                  <a:pt x="3107967" y="1386293"/>
                </a:lnTo>
                <a:lnTo>
                  <a:pt x="3107967" y="1415426"/>
                </a:lnTo>
                <a:lnTo>
                  <a:pt x="3107967" y="1419211"/>
                </a:lnTo>
                <a:lnTo>
                  <a:pt x="917848" y="1419211"/>
                </a:lnTo>
                <a:cubicBezTo>
                  <a:pt x="919376" y="2264432"/>
                  <a:pt x="920903" y="3109653"/>
                  <a:pt x="922431" y="3954874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itle"/>
          <p:cNvSpPr>
            <a:spLocks noGrp="1"/>
          </p:cNvSpPr>
          <p:nvPr>
            <p:ph type="title"/>
          </p:nvPr>
        </p:nvSpPr>
        <p:spPr>
          <a:xfrm>
            <a:off x="4710070" y="8703"/>
            <a:ext cx="4433320" cy="838440"/>
          </a:xfrm>
        </p:spPr>
        <p:txBody>
          <a:bodyPr>
            <a:normAutofit/>
          </a:bodyPr>
          <a:lstStyle/>
          <a:p>
            <a:pPr algn="r"/>
            <a:r>
              <a:rPr lang="en-US" sz="2400" dirty="0"/>
              <a:t>1Ø 3 Wire 120/208 V Network</a:t>
            </a:r>
          </a:p>
        </p:txBody>
      </p:sp>
      <p:sp>
        <p:nvSpPr>
          <p:cNvPr id="10" name="A"/>
          <p:cNvSpPr/>
          <p:nvPr/>
        </p:nvSpPr>
        <p:spPr>
          <a:xfrm flipH="1">
            <a:off x="7395974" y="1196100"/>
            <a:ext cx="9069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3" name="B"/>
          <p:cNvSpPr/>
          <p:nvPr/>
        </p:nvSpPr>
        <p:spPr>
          <a:xfrm flipH="1">
            <a:off x="7395596" y="2396227"/>
            <a:ext cx="9069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4" name="Neutral"/>
          <p:cNvSpPr/>
          <p:nvPr/>
        </p:nvSpPr>
        <p:spPr>
          <a:xfrm flipH="1">
            <a:off x="7395974" y="3009232"/>
            <a:ext cx="90698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" name="Stripped line"/>
          <p:cNvGrpSpPr/>
          <p:nvPr/>
        </p:nvGrpSpPr>
        <p:grpSpPr>
          <a:xfrm>
            <a:off x="831815" y="944944"/>
            <a:ext cx="6555927" cy="2523649"/>
            <a:chOff x="833099" y="954228"/>
            <a:chExt cx="6555927" cy="2523649"/>
          </a:xfrm>
        </p:grpSpPr>
        <p:sp>
          <p:nvSpPr>
            <p:cNvPr id="112" name="Line"/>
            <p:cNvSpPr/>
            <p:nvPr/>
          </p:nvSpPr>
          <p:spPr>
            <a:xfrm rot="10800000">
              <a:off x="841331" y="954228"/>
              <a:ext cx="6547695" cy="2523649"/>
            </a:xfrm>
            <a:custGeom>
              <a:avLst/>
              <a:gdLst>
                <a:gd name="connsiteX0" fmla="*/ 6130076 w 6130779"/>
                <a:gd name="connsiteY0" fmla="*/ 3383281 h 3383281"/>
                <a:gd name="connsiteX1" fmla="*/ 6058795 w 6130779"/>
                <a:gd name="connsiteY1" fmla="*/ 3383281 h 3383281"/>
                <a:gd name="connsiteX2" fmla="*/ 6058795 w 6130779"/>
                <a:gd name="connsiteY2" fmla="*/ 2620858 h 3383281"/>
                <a:gd name="connsiteX3" fmla="*/ 4708690 w 6130779"/>
                <a:gd name="connsiteY3" fmla="*/ 2620858 h 3383281"/>
                <a:gd name="connsiteX4" fmla="*/ 4708690 w 6130779"/>
                <a:gd name="connsiteY4" fmla="*/ 3369684 h 3383281"/>
                <a:gd name="connsiteX5" fmla="*/ 4637409 w 6130779"/>
                <a:gd name="connsiteY5" fmla="*/ 3369684 h 3383281"/>
                <a:gd name="connsiteX6" fmla="*/ 4637409 w 6130779"/>
                <a:gd name="connsiteY6" fmla="*/ 2620858 h 3383281"/>
                <a:gd name="connsiteX7" fmla="*/ 3285113 w 6130779"/>
                <a:gd name="connsiteY7" fmla="*/ 2620858 h 3383281"/>
                <a:gd name="connsiteX8" fmla="*/ 3285113 w 6130779"/>
                <a:gd name="connsiteY8" fmla="*/ 3369684 h 3383281"/>
                <a:gd name="connsiteX9" fmla="*/ 3213832 w 6130779"/>
                <a:gd name="connsiteY9" fmla="*/ 3369684 h 3383281"/>
                <a:gd name="connsiteX10" fmla="*/ 3213832 w 6130779"/>
                <a:gd name="connsiteY10" fmla="*/ 2620858 h 3383281"/>
                <a:gd name="connsiteX11" fmla="*/ 3213103 w 6130779"/>
                <a:gd name="connsiteY11" fmla="*/ 2620858 h 3383281"/>
                <a:gd name="connsiteX12" fmla="*/ 3213103 w 6130779"/>
                <a:gd name="connsiteY12" fmla="*/ 2549578 h 3383281"/>
                <a:gd name="connsiteX13" fmla="*/ 3213832 w 6130779"/>
                <a:gd name="connsiteY13" fmla="*/ 2549578 h 3383281"/>
                <a:gd name="connsiteX14" fmla="*/ 3213832 w 6130779"/>
                <a:gd name="connsiteY14" fmla="*/ 2546724 h 3383281"/>
                <a:gd name="connsiteX15" fmla="*/ 3285113 w 6130779"/>
                <a:gd name="connsiteY15" fmla="*/ 2546724 h 3383281"/>
                <a:gd name="connsiteX16" fmla="*/ 3285113 w 6130779"/>
                <a:gd name="connsiteY16" fmla="*/ 2549578 h 3383281"/>
                <a:gd name="connsiteX17" fmla="*/ 4637409 w 6130779"/>
                <a:gd name="connsiteY17" fmla="*/ 2549578 h 3383281"/>
                <a:gd name="connsiteX18" fmla="*/ 4637409 w 6130779"/>
                <a:gd name="connsiteY18" fmla="*/ 2546724 h 3383281"/>
                <a:gd name="connsiteX19" fmla="*/ 4708690 w 6130779"/>
                <a:gd name="connsiteY19" fmla="*/ 2546724 h 3383281"/>
                <a:gd name="connsiteX20" fmla="*/ 4708690 w 6130779"/>
                <a:gd name="connsiteY20" fmla="*/ 2549578 h 3383281"/>
                <a:gd name="connsiteX21" fmla="*/ 6058795 w 6130779"/>
                <a:gd name="connsiteY21" fmla="*/ 2549578 h 3383281"/>
                <a:gd name="connsiteX22" fmla="*/ 6058795 w 6130779"/>
                <a:gd name="connsiteY22" fmla="*/ 71282 h 3383281"/>
                <a:gd name="connsiteX23" fmla="*/ 0 w 6130779"/>
                <a:gd name="connsiteY23" fmla="*/ 71282 h 3383281"/>
                <a:gd name="connsiteX24" fmla="*/ 0 w 6130779"/>
                <a:gd name="connsiteY24" fmla="*/ 0 h 3383281"/>
                <a:gd name="connsiteX25" fmla="*/ 6126481 w 6130779"/>
                <a:gd name="connsiteY25" fmla="*/ 0 h 3383281"/>
                <a:gd name="connsiteX26" fmla="*/ 6126481 w 6130779"/>
                <a:gd name="connsiteY26" fmla="*/ 1 h 3383281"/>
                <a:gd name="connsiteX27" fmla="*/ 6130076 w 6130779"/>
                <a:gd name="connsiteY27" fmla="*/ 1 h 3383281"/>
                <a:gd name="connsiteX28" fmla="*/ 6130076 w 6130779"/>
                <a:gd name="connsiteY28" fmla="*/ 2549578 h 3383281"/>
                <a:gd name="connsiteX29" fmla="*/ 6130779 w 6130779"/>
                <a:gd name="connsiteY29" fmla="*/ 2549578 h 3383281"/>
                <a:gd name="connsiteX30" fmla="*/ 6130779 w 6130779"/>
                <a:gd name="connsiteY30" fmla="*/ 2620858 h 3383281"/>
                <a:gd name="connsiteX31" fmla="*/ 6130076 w 6130779"/>
                <a:gd name="connsiteY31" fmla="*/ 2620858 h 3383281"/>
                <a:gd name="connsiteX0" fmla="*/ 7281888 w 7282591"/>
                <a:gd name="connsiteY0" fmla="*/ 3392166 h 3392166"/>
                <a:gd name="connsiteX1" fmla="*/ 7210607 w 7282591"/>
                <a:gd name="connsiteY1" fmla="*/ 3392166 h 3392166"/>
                <a:gd name="connsiteX2" fmla="*/ 7210607 w 7282591"/>
                <a:gd name="connsiteY2" fmla="*/ 2629743 h 3392166"/>
                <a:gd name="connsiteX3" fmla="*/ 5860502 w 7282591"/>
                <a:gd name="connsiteY3" fmla="*/ 2629743 h 3392166"/>
                <a:gd name="connsiteX4" fmla="*/ 5860502 w 7282591"/>
                <a:gd name="connsiteY4" fmla="*/ 3378569 h 3392166"/>
                <a:gd name="connsiteX5" fmla="*/ 5789221 w 7282591"/>
                <a:gd name="connsiteY5" fmla="*/ 3378569 h 3392166"/>
                <a:gd name="connsiteX6" fmla="*/ 5789221 w 7282591"/>
                <a:gd name="connsiteY6" fmla="*/ 2629743 h 3392166"/>
                <a:gd name="connsiteX7" fmla="*/ 4436925 w 7282591"/>
                <a:gd name="connsiteY7" fmla="*/ 2629743 h 3392166"/>
                <a:gd name="connsiteX8" fmla="*/ 4436925 w 7282591"/>
                <a:gd name="connsiteY8" fmla="*/ 3378569 h 3392166"/>
                <a:gd name="connsiteX9" fmla="*/ 4365644 w 7282591"/>
                <a:gd name="connsiteY9" fmla="*/ 3378569 h 3392166"/>
                <a:gd name="connsiteX10" fmla="*/ 4365644 w 7282591"/>
                <a:gd name="connsiteY10" fmla="*/ 2629743 h 3392166"/>
                <a:gd name="connsiteX11" fmla="*/ 4364915 w 7282591"/>
                <a:gd name="connsiteY11" fmla="*/ 2629743 h 3392166"/>
                <a:gd name="connsiteX12" fmla="*/ 4364915 w 7282591"/>
                <a:gd name="connsiteY12" fmla="*/ 2558463 h 3392166"/>
                <a:gd name="connsiteX13" fmla="*/ 4365644 w 7282591"/>
                <a:gd name="connsiteY13" fmla="*/ 2558463 h 3392166"/>
                <a:gd name="connsiteX14" fmla="*/ 4365644 w 7282591"/>
                <a:gd name="connsiteY14" fmla="*/ 2555609 h 3392166"/>
                <a:gd name="connsiteX15" fmla="*/ 4436925 w 7282591"/>
                <a:gd name="connsiteY15" fmla="*/ 2555609 h 3392166"/>
                <a:gd name="connsiteX16" fmla="*/ 4436925 w 7282591"/>
                <a:gd name="connsiteY16" fmla="*/ 2558463 h 3392166"/>
                <a:gd name="connsiteX17" fmla="*/ 5789221 w 7282591"/>
                <a:gd name="connsiteY17" fmla="*/ 2558463 h 3392166"/>
                <a:gd name="connsiteX18" fmla="*/ 5789221 w 7282591"/>
                <a:gd name="connsiteY18" fmla="*/ 2555609 h 3392166"/>
                <a:gd name="connsiteX19" fmla="*/ 5860502 w 7282591"/>
                <a:gd name="connsiteY19" fmla="*/ 2555609 h 3392166"/>
                <a:gd name="connsiteX20" fmla="*/ 5860502 w 7282591"/>
                <a:gd name="connsiteY20" fmla="*/ 2558463 h 3392166"/>
                <a:gd name="connsiteX21" fmla="*/ 7210607 w 7282591"/>
                <a:gd name="connsiteY21" fmla="*/ 2558463 h 3392166"/>
                <a:gd name="connsiteX22" fmla="*/ 7210607 w 7282591"/>
                <a:gd name="connsiteY22" fmla="*/ 80167 h 3392166"/>
                <a:gd name="connsiteX23" fmla="*/ 1151812 w 7282591"/>
                <a:gd name="connsiteY23" fmla="*/ 80167 h 3392166"/>
                <a:gd name="connsiteX24" fmla="*/ 0 w 7282591"/>
                <a:gd name="connsiteY24" fmla="*/ 0 h 3392166"/>
                <a:gd name="connsiteX25" fmla="*/ 7278293 w 7282591"/>
                <a:gd name="connsiteY25" fmla="*/ 8885 h 3392166"/>
                <a:gd name="connsiteX26" fmla="*/ 7278293 w 7282591"/>
                <a:gd name="connsiteY26" fmla="*/ 8886 h 3392166"/>
                <a:gd name="connsiteX27" fmla="*/ 7281888 w 7282591"/>
                <a:gd name="connsiteY27" fmla="*/ 8886 h 3392166"/>
                <a:gd name="connsiteX28" fmla="*/ 7281888 w 7282591"/>
                <a:gd name="connsiteY28" fmla="*/ 2558463 h 3392166"/>
                <a:gd name="connsiteX29" fmla="*/ 7282591 w 7282591"/>
                <a:gd name="connsiteY29" fmla="*/ 2558463 h 3392166"/>
                <a:gd name="connsiteX30" fmla="*/ 7282591 w 7282591"/>
                <a:gd name="connsiteY30" fmla="*/ 2629743 h 3392166"/>
                <a:gd name="connsiteX31" fmla="*/ 7281888 w 7282591"/>
                <a:gd name="connsiteY31" fmla="*/ 2629743 h 3392166"/>
                <a:gd name="connsiteX32" fmla="*/ 7281888 w 7282591"/>
                <a:gd name="connsiteY32" fmla="*/ 3392166 h 3392166"/>
                <a:gd name="connsiteX0" fmla="*/ 7281888 w 7282591"/>
                <a:gd name="connsiteY0" fmla="*/ 3392166 h 3392166"/>
                <a:gd name="connsiteX1" fmla="*/ 7210607 w 7282591"/>
                <a:gd name="connsiteY1" fmla="*/ 3392166 h 3392166"/>
                <a:gd name="connsiteX2" fmla="*/ 7210607 w 7282591"/>
                <a:gd name="connsiteY2" fmla="*/ 2629743 h 3392166"/>
                <a:gd name="connsiteX3" fmla="*/ 5860502 w 7282591"/>
                <a:gd name="connsiteY3" fmla="*/ 2629743 h 3392166"/>
                <a:gd name="connsiteX4" fmla="*/ 5860502 w 7282591"/>
                <a:gd name="connsiteY4" fmla="*/ 3378569 h 3392166"/>
                <a:gd name="connsiteX5" fmla="*/ 5789221 w 7282591"/>
                <a:gd name="connsiteY5" fmla="*/ 3378569 h 3392166"/>
                <a:gd name="connsiteX6" fmla="*/ 5789221 w 7282591"/>
                <a:gd name="connsiteY6" fmla="*/ 2629743 h 3392166"/>
                <a:gd name="connsiteX7" fmla="*/ 4436925 w 7282591"/>
                <a:gd name="connsiteY7" fmla="*/ 2629743 h 3392166"/>
                <a:gd name="connsiteX8" fmla="*/ 4436925 w 7282591"/>
                <a:gd name="connsiteY8" fmla="*/ 3378569 h 3392166"/>
                <a:gd name="connsiteX9" fmla="*/ 4365644 w 7282591"/>
                <a:gd name="connsiteY9" fmla="*/ 3378569 h 3392166"/>
                <a:gd name="connsiteX10" fmla="*/ 4365644 w 7282591"/>
                <a:gd name="connsiteY10" fmla="*/ 2629743 h 3392166"/>
                <a:gd name="connsiteX11" fmla="*/ 4364915 w 7282591"/>
                <a:gd name="connsiteY11" fmla="*/ 2629743 h 3392166"/>
                <a:gd name="connsiteX12" fmla="*/ 4364915 w 7282591"/>
                <a:gd name="connsiteY12" fmla="*/ 2558463 h 3392166"/>
                <a:gd name="connsiteX13" fmla="*/ 4365644 w 7282591"/>
                <a:gd name="connsiteY13" fmla="*/ 2558463 h 3392166"/>
                <a:gd name="connsiteX14" fmla="*/ 4365644 w 7282591"/>
                <a:gd name="connsiteY14" fmla="*/ 2555609 h 3392166"/>
                <a:gd name="connsiteX15" fmla="*/ 4436925 w 7282591"/>
                <a:gd name="connsiteY15" fmla="*/ 2555609 h 3392166"/>
                <a:gd name="connsiteX16" fmla="*/ 4436925 w 7282591"/>
                <a:gd name="connsiteY16" fmla="*/ 2558463 h 3392166"/>
                <a:gd name="connsiteX17" fmla="*/ 5789221 w 7282591"/>
                <a:gd name="connsiteY17" fmla="*/ 2558463 h 3392166"/>
                <a:gd name="connsiteX18" fmla="*/ 5789221 w 7282591"/>
                <a:gd name="connsiteY18" fmla="*/ 2555609 h 3392166"/>
                <a:gd name="connsiteX19" fmla="*/ 5860502 w 7282591"/>
                <a:gd name="connsiteY19" fmla="*/ 2555609 h 3392166"/>
                <a:gd name="connsiteX20" fmla="*/ 5860502 w 7282591"/>
                <a:gd name="connsiteY20" fmla="*/ 2558463 h 3392166"/>
                <a:gd name="connsiteX21" fmla="*/ 7210607 w 7282591"/>
                <a:gd name="connsiteY21" fmla="*/ 2558463 h 3392166"/>
                <a:gd name="connsiteX22" fmla="*/ 7210607 w 7282591"/>
                <a:gd name="connsiteY22" fmla="*/ 80167 h 3392166"/>
                <a:gd name="connsiteX23" fmla="*/ 15461 w 7282591"/>
                <a:gd name="connsiteY23" fmla="*/ 97937 h 3392166"/>
                <a:gd name="connsiteX24" fmla="*/ 0 w 7282591"/>
                <a:gd name="connsiteY24" fmla="*/ 0 h 3392166"/>
                <a:gd name="connsiteX25" fmla="*/ 7278293 w 7282591"/>
                <a:gd name="connsiteY25" fmla="*/ 8885 h 3392166"/>
                <a:gd name="connsiteX26" fmla="*/ 7278293 w 7282591"/>
                <a:gd name="connsiteY26" fmla="*/ 8886 h 3392166"/>
                <a:gd name="connsiteX27" fmla="*/ 7281888 w 7282591"/>
                <a:gd name="connsiteY27" fmla="*/ 8886 h 3392166"/>
                <a:gd name="connsiteX28" fmla="*/ 7281888 w 7282591"/>
                <a:gd name="connsiteY28" fmla="*/ 2558463 h 3392166"/>
                <a:gd name="connsiteX29" fmla="*/ 7282591 w 7282591"/>
                <a:gd name="connsiteY29" fmla="*/ 2558463 h 3392166"/>
                <a:gd name="connsiteX30" fmla="*/ 7282591 w 7282591"/>
                <a:gd name="connsiteY30" fmla="*/ 2629743 h 3392166"/>
                <a:gd name="connsiteX31" fmla="*/ 7281888 w 7282591"/>
                <a:gd name="connsiteY31" fmla="*/ 2629743 h 3392166"/>
                <a:gd name="connsiteX32" fmla="*/ 7281888 w 7282591"/>
                <a:gd name="connsiteY32" fmla="*/ 3392166 h 3392166"/>
                <a:gd name="connsiteX0" fmla="*/ 7266427 w 7267130"/>
                <a:gd name="connsiteY0" fmla="*/ 3392166 h 3392166"/>
                <a:gd name="connsiteX1" fmla="*/ 7195146 w 7267130"/>
                <a:gd name="connsiteY1" fmla="*/ 3392166 h 3392166"/>
                <a:gd name="connsiteX2" fmla="*/ 7195146 w 7267130"/>
                <a:gd name="connsiteY2" fmla="*/ 2629743 h 3392166"/>
                <a:gd name="connsiteX3" fmla="*/ 5845041 w 7267130"/>
                <a:gd name="connsiteY3" fmla="*/ 2629743 h 3392166"/>
                <a:gd name="connsiteX4" fmla="*/ 5845041 w 7267130"/>
                <a:gd name="connsiteY4" fmla="*/ 3378569 h 3392166"/>
                <a:gd name="connsiteX5" fmla="*/ 5773760 w 7267130"/>
                <a:gd name="connsiteY5" fmla="*/ 3378569 h 3392166"/>
                <a:gd name="connsiteX6" fmla="*/ 5773760 w 7267130"/>
                <a:gd name="connsiteY6" fmla="*/ 2629743 h 3392166"/>
                <a:gd name="connsiteX7" fmla="*/ 4421464 w 7267130"/>
                <a:gd name="connsiteY7" fmla="*/ 2629743 h 3392166"/>
                <a:gd name="connsiteX8" fmla="*/ 4421464 w 7267130"/>
                <a:gd name="connsiteY8" fmla="*/ 3378569 h 3392166"/>
                <a:gd name="connsiteX9" fmla="*/ 4350183 w 7267130"/>
                <a:gd name="connsiteY9" fmla="*/ 3378569 h 3392166"/>
                <a:gd name="connsiteX10" fmla="*/ 4350183 w 7267130"/>
                <a:gd name="connsiteY10" fmla="*/ 2629743 h 3392166"/>
                <a:gd name="connsiteX11" fmla="*/ 4349454 w 7267130"/>
                <a:gd name="connsiteY11" fmla="*/ 2629743 h 3392166"/>
                <a:gd name="connsiteX12" fmla="*/ 4349454 w 7267130"/>
                <a:gd name="connsiteY12" fmla="*/ 2558463 h 3392166"/>
                <a:gd name="connsiteX13" fmla="*/ 4350183 w 7267130"/>
                <a:gd name="connsiteY13" fmla="*/ 2558463 h 3392166"/>
                <a:gd name="connsiteX14" fmla="*/ 4350183 w 7267130"/>
                <a:gd name="connsiteY14" fmla="*/ 2555609 h 3392166"/>
                <a:gd name="connsiteX15" fmla="*/ 4421464 w 7267130"/>
                <a:gd name="connsiteY15" fmla="*/ 2555609 h 3392166"/>
                <a:gd name="connsiteX16" fmla="*/ 4421464 w 7267130"/>
                <a:gd name="connsiteY16" fmla="*/ 2558463 h 3392166"/>
                <a:gd name="connsiteX17" fmla="*/ 5773760 w 7267130"/>
                <a:gd name="connsiteY17" fmla="*/ 2558463 h 3392166"/>
                <a:gd name="connsiteX18" fmla="*/ 5773760 w 7267130"/>
                <a:gd name="connsiteY18" fmla="*/ 2555609 h 3392166"/>
                <a:gd name="connsiteX19" fmla="*/ 5845041 w 7267130"/>
                <a:gd name="connsiteY19" fmla="*/ 2555609 h 3392166"/>
                <a:gd name="connsiteX20" fmla="*/ 5845041 w 7267130"/>
                <a:gd name="connsiteY20" fmla="*/ 2558463 h 3392166"/>
                <a:gd name="connsiteX21" fmla="*/ 7195146 w 7267130"/>
                <a:gd name="connsiteY21" fmla="*/ 2558463 h 3392166"/>
                <a:gd name="connsiteX22" fmla="*/ 7195146 w 7267130"/>
                <a:gd name="connsiteY22" fmla="*/ 80167 h 3392166"/>
                <a:gd name="connsiteX23" fmla="*/ 0 w 7267130"/>
                <a:gd name="connsiteY23" fmla="*/ 97937 h 3392166"/>
                <a:gd name="connsiteX24" fmla="*/ 598 w 7267130"/>
                <a:gd name="connsiteY24" fmla="*/ 0 h 3392166"/>
                <a:gd name="connsiteX25" fmla="*/ 7262832 w 7267130"/>
                <a:gd name="connsiteY25" fmla="*/ 8885 h 3392166"/>
                <a:gd name="connsiteX26" fmla="*/ 7262832 w 7267130"/>
                <a:gd name="connsiteY26" fmla="*/ 8886 h 3392166"/>
                <a:gd name="connsiteX27" fmla="*/ 7266427 w 7267130"/>
                <a:gd name="connsiteY27" fmla="*/ 8886 h 3392166"/>
                <a:gd name="connsiteX28" fmla="*/ 7266427 w 7267130"/>
                <a:gd name="connsiteY28" fmla="*/ 2558463 h 3392166"/>
                <a:gd name="connsiteX29" fmla="*/ 7267130 w 7267130"/>
                <a:gd name="connsiteY29" fmla="*/ 2558463 h 3392166"/>
                <a:gd name="connsiteX30" fmla="*/ 7267130 w 7267130"/>
                <a:gd name="connsiteY30" fmla="*/ 2629743 h 3392166"/>
                <a:gd name="connsiteX31" fmla="*/ 7266427 w 7267130"/>
                <a:gd name="connsiteY31" fmla="*/ 2629743 h 3392166"/>
                <a:gd name="connsiteX32" fmla="*/ 7266427 w 7267130"/>
                <a:gd name="connsiteY32" fmla="*/ 3392166 h 3392166"/>
                <a:gd name="connsiteX0" fmla="*/ 7265833 w 7266536"/>
                <a:gd name="connsiteY0" fmla="*/ 3392166 h 3392166"/>
                <a:gd name="connsiteX1" fmla="*/ 7194552 w 7266536"/>
                <a:gd name="connsiteY1" fmla="*/ 3392166 h 3392166"/>
                <a:gd name="connsiteX2" fmla="*/ 7194552 w 7266536"/>
                <a:gd name="connsiteY2" fmla="*/ 2629743 h 3392166"/>
                <a:gd name="connsiteX3" fmla="*/ 5844447 w 7266536"/>
                <a:gd name="connsiteY3" fmla="*/ 2629743 h 3392166"/>
                <a:gd name="connsiteX4" fmla="*/ 5844447 w 7266536"/>
                <a:gd name="connsiteY4" fmla="*/ 3378569 h 3392166"/>
                <a:gd name="connsiteX5" fmla="*/ 5773166 w 7266536"/>
                <a:gd name="connsiteY5" fmla="*/ 3378569 h 3392166"/>
                <a:gd name="connsiteX6" fmla="*/ 5773166 w 7266536"/>
                <a:gd name="connsiteY6" fmla="*/ 2629743 h 3392166"/>
                <a:gd name="connsiteX7" fmla="*/ 4420870 w 7266536"/>
                <a:gd name="connsiteY7" fmla="*/ 2629743 h 3392166"/>
                <a:gd name="connsiteX8" fmla="*/ 4420870 w 7266536"/>
                <a:gd name="connsiteY8" fmla="*/ 3378569 h 3392166"/>
                <a:gd name="connsiteX9" fmla="*/ 4349589 w 7266536"/>
                <a:gd name="connsiteY9" fmla="*/ 3378569 h 3392166"/>
                <a:gd name="connsiteX10" fmla="*/ 4349589 w 7266536"/>
                <a:gd name="connsiteY10" fmla="*/ 2629743 h 3392166"/>
                <a:gd name="connsiteX11" fmla="*/ 4348860 w 7266536"/>
                <a:gd name="connsiteY11" fmla="*/ 2629743 h 3392166"/>
                <a:gd name="connsiteX12" fmla="*/ 4348860 w 7266536"/>
                <a:gd name="connsiteY12" fmla="*/ 2558463 h 3392166"/>
                <a:gd name="connsiteX13" fmla="*/ 4349589 w 7266536"/>
                <a:gd name="connsiteY13" fmla="*/ 2558463 h 3392166"/>
                <a:gd name="connsiteX14" fmla="*/ 4349589 w 7266536"/>
                <a:gd name="connsiteY14" fmla="*/ 2555609 h 3392166"/>
                <a:gd name="connsiteX15" fmla="*/ 4420870 w 7266536"/>
                <a:gd name="connsiteY15" fmla="*/ 2555609 h 3392166"/>
                <a:gd name="connsiteX16" fmla="*/ 4420870 w 7266536"/>
                <a:gd name="connsiteY16" fmla="*/ 2558463 h 3392166"/>
                <a:gd name="connsiteX17" fmla="*/ 5773166 w 7266536"/>
                <a:gd name="connsiteY17" fmla="*/ 2558463 h 3392166"/>
                <a:gd name="connsiteX18" fmla="*/ 5773166 w 7266536"/>
                <a:gd name="connsiteY18" fmla="*/ 2555609 h 3392166"/>
                <a:gd name="connsiteX19" fmla="*/ 5844447 w 7266536"/>
                <a:gd name="connsiteY19" fmla="*/ 2555609 h 3392166"/>
                <a:gd name="connsiteX20" fmla="*/ 5844447 w 7266536"/>
                <a:gd name="connsiteY20" fmla="*/ 2558463 h 3392166"/>
                <a:gd name="connsiteX21" fmla="*/ 7194552 w 7266536"/>
                <a:gd name="connsiteY21" fmla="*/ 2558463 h 3392166"/>
                <a:gd name="connsiteX22" fmla="*/ 7194552 w 7266536"/>
                <a:gd name="connsiteY22" fmla="*/ 80167 h 3392166"/>
                <a:gd name="connsiteX23" fmla="*/ 9041 w 7266536"/>
                <a:gd name="connsiteY23" fmla="*/ 97937 h 3392166"/>
                <a:gd name="connsiteX24" fmla="*/ 4 w 7266536"/>
                <a:gd name="connsiteY24" fmla="*/ 0 h 3392166"/>
                <a:gd name="connsiteX25" fmla="*/ 7262238 w 7266536"/>
                <a:gd name="connsiteY25" fmla="*/ 8885 h 3392166"/>
                <a:gd name="connsiteX26" fmla="*/ 7262238 w 7266536"/>
                <a:gd name="connsiteY26" fmla="*/ 8886 h 3392166"/>
                <a:gd name="connsiteX27" fmla="*/ 7265833 w 7266536"/>
                <a:gd name="connsiteY27" fmla="*/ 8886 h 3392166"/>
                <a:gd name="connsiteX28" fmla="*/ 7265833 w 7266536"/>
                <a:gd name="connsiteY28" fmla="*/ 2558463 h 3392166"/>
                <a:gd name="connsiteX29" fmla="*/ 7266536 w 7266536"/>
                <a:gd name="connsiteY29" fmla="*/ 2558463 h 3392166"/>
                <a:gd name="connsiteX30" fmla="*/ 7266536 w 7266536"/>
                <a:gd name="connsiteY30" fmla="*/ 2629743 h 3392166"/>
                <a:gd name="connsiteX31" fmla="*/ 7265833 w 7266536"/>
                <a:gd name="connsiteY31" fmla="*/ 2629743 h 3392166"/>
                <a:gd name="connsiteX32" fmla="*/ 7265833 w 7266536"/>
                <a:gd name="connsiteY32" fmla="*/ 3392166 h 3392166"/>
                <a:gd name="connsiteX0" fmla="*/ 7256792 w 7257495"/>
                <a:gd name="connsiteY0" fmla="*/ 3392166 h 3392166"/>
                <a:gd name="connsiteX1" fmla="*/ 7185511 w 7257495"/>
                <a:gd name="connsiteY1" fmla="*/ 3392166 h 3392166"/>
                <a:gd name="connsiteX2" fmla="*/ 7185511 w 7257495"/>
                <a:gd name="connsiteY2" fmla="*/ 2629743 h 3392166"/>
                <a:gd name="connsiteX3" fmla="*/ 5835406 w 7257495"/>
                <a:gd name="connsiteY3" fmla="*/ 2629743 h 3392166"/>
                <a:gd name="connsiteX4" fmla="*/ 5835406 w 7257495"/>
                <a:gd name="connsiteY4" fmla="*/ 3378569 h 3392166"/>
                <a:gd name="connsiteX5" fmla="*/ 5764125 w 7257495"/>
                <a:gd name="connsiteY5" fmla="*/ 3378569 h 3392166"/>
                <a:gd name="connsiteX6" fmla="*/ 5764125 w 7257495"/>
                <a:gd name="connsiteY6" fmla="*/ 2629743 h 3392166"/>
                <a:gd name="connsiteX7" fmla="*/ 4411829 w 7257495"/>
                <a:gd name="connsiteY7" fmla="*/ 2629743 h 3392166"/>
                <a:gd name="connsiteX8" fmla="*/ 4411829 w 7257495"/>
                <a:gd name="connsiteY8" fmla="*/ 3378569 h 3392166"/>
                <a:gd name="connsiteX9" fmla="*/ 4340548 w 7257495"/>
                <a:gd name="connsiteY9" fmla="*/ 3378569 h 3392166"/>
                <a:gd name="connsiteX10" fmla="*/ 4340548 w 7257495"/>
                <a:gd name="connsiteY10" fmla="*/ 2629743 h 3392166"/>
                <a:gd name="connsiteX11" fmla="*/ 4339819 w 7257495"/>
                <a:gd name="connsiteY11" fmla="*/ 2629743 h 3392166"/>
                <a:gd name="connsiteX12" fmla="*/ 4339819 w 7257495"/>
                <a:gd name="connsiteY12" fmla="*/ 2558463 h 3392166"/>
                <a:gd name="connsiteX13" fmla="*/ 4340548 w 7257495"/>
                <a:gd name="connsiteY13" fmla="*/ 2558463 h 3392166"/>
                <a:gd name="connsiteX14" fmla="*/ 4340548 w 7257495"/>
                <a:gd name="connsiteY14" fmla="*/ 2555609 h 3392166"/>
                <a:gd name="connsiteX15" fmla="*/ 4411829 w 7257495"/>
                <a:gd name="connsiteY15" fmla="*/ 2555609 h 3392166"/>
                <a:gd name="connsiteX16" fmla="*/ 4411829 w 7257495"/>
                <a:gd name="connsiteY16" fmla="*/ 2558463 h 3392166"/>
                <a:gd name="connsiteX17" fmla="*/ 5764125 w 7257495"/>
                <a:gd name="connsiteY17" fmla="*/ 2558463 h 3392166"/>
                <a:gd name="connsiteX18" fmla="*/ 5764125 w 7257495"/>
                <a:gd name="connsiteY18" fmla="*/ 2555609 h 3392166"/>
                <a:gd name="connsiteX19" fmla="*/ 5835406 w 7257495"/>
                <a:gd name="connsiteY19" fmla="*/ 2555609 h 3392166"/>
                <a:gd name="connsiteX20" fmla="*/ 5835406 w 7257495"/>
                <a:gd name="connsiteY20" fmla="*/ 2558463 h 3392166"/>
                <a:gd name="connsiteX21" fmla="*/ 7185511 w 7257495"/>
                <a:gd name="connsiteY21" fmla="*/ 2558463 h 3392166"/>
                <a:gd name="connsiteX22" fmla="*/ 7185511 w 7257495"/>
                <a:gd name="connsiteY22" fmla="*/ 80167 h 3392166"/>
                <a:gd name="connsiteX23" fmla="*/ 0 w 7257495"/>
                <a:gd name="connsiteY23" fmla="*/ 97937 h 3392166"/>
                <a:gd name="connsiteX24" fmla="*/ 598 w 7257495"/>
                <a:gd name="connsiteY24" fmla="*/ 0 h 3392166"/>
                <a:gd name="connsiteX25" fmla="*/ 7253197 w 7257495"/>
                <a:gd name="connsiteY25" fmla="*/ 8885 h 3392166"/>
                <a:gd name="connsiteX26" fmla="*/ 7253197 w 7257495"/>
                <a:gd name="connsiteY26" fmla="*/ 8886 h 3392166"/>
                <a:gd name="connsiteX27" fmla="*/ 7256792 w 7257495"/>
                <a:gd name="connsiteY27" fmla="*/ 8886 h 3392166"/>
                <a:gd name="connsiteX28" fmla="*/ 7256792 w 7257495"/>
                <a:gd name="connsiteY28" fmla="*/ 2558463 h 3392166"/>
                <a:gd name="connsiteX29" fmla="*/ 7257495 w 7257495"/>
                <a:gd name="connsiteY29" fmla="*/ 2558463 h 3392166"/>
                <a:gd name="connsiteX30" fmla="*/ 7257495 w 7257495"/>
                <a:gd name="connsiteY30" fmla="*/ 2629743 h 3392166"/>
                <a:gd name="connsiteX31" fmla="*/ 7256792 w 7257495"/>
                <a:gd name="connsiteY31" fmla="*/ 2629743 h 3392166"/>
                <a:gd name="connsiteX32" fmla="*/ 7256792 w 7257495"/>
                <a:gd name="connsiteY32" fmla="*/ 3392166 h 339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7257495" h="3392166">
                  <a:moveTo>
                    <a:pt x="7256792" y="3392166"/>
                  </a:moveTo>
                  <a:lnTo>
                    <a:pt x="7185511" y="3392166"/>
                  </a:lnTo>
                  <a:lnTo>
                    <a:pt x="7185511" y="2629743"/>
                  </a:lnTo>
                  <a:lnTo>
                    <a:pt x="5835406" y="2629743"/>
                  </a:lnTo>
                  <a:lnTo>
                    <a:pt x="5835406" y="3378569"/>
                  </a:lnTo>
                  <a:lnTo>
                    <a:pt x="5764125" y="3378569"/>
                  </a:lnTo>
                  <a:lnTo>
                    <a:pt x="5764125" y="2629743"/>
                  </a:lnTo>
                  <a:lnTo>
                    <a:pt x="4411829" y="2629743"/>
                  </a:lnTo>
                  <a:lnTo>
                    <a:pt x="4411829" y="3378569"/>
                  </a:lnTo>
                  <a:lnTo>
                    <a:pt x="4340548" y="3378569"/>
                  </a:lnTo>
                  <a:lnTo>
                    <a:pt x="4340548" y="2629743"/>
                  </a:lnTo>
                  <a:lnTo>
                    <a:pt x="4339819" y="2629743"/>
                  </a:lnTo>
                  <a:lnTo>
                    <a:pt x="4339819" y="2558463"/>
                  </a:lnTo>
                  <a:lnTo>
                    <a:pt x="4340548" y="2558463"/>
                  </a:lnTo>
                  <a:lnTo>
                    <a:pt x="4340548" y="2555609"/>
                  </a:lnTo>
                  <a:lnTo>
                    <a:pt x="4411829" y="2555609"/>
                  </a:lnTo>
                  <a:lnTo>
                    <a:pt x="4411829" y="2558463"/>
                  </a:lnTo>
                  <a:lnTo>
                    <a:pt x="5764125" y="2558463"/>
                  </a:lnTo>
                  <a:lnTo>
                    <a:pt x="5764125" y="2555609"/>
                  </a:lnTo>
                  <a:lnTo>
                    <a:pt x="5835406" y="2555609"/>
                  </a:lnTo>
                  <a:lnTo>
                    <a:pt x="5835406" y="2558463"/>
                  </a:lnTo>
                  <a:lnTo>
                    <a:pt x="7185511" y="2558463"/>
                  </a:lnTo>
                  <a:lnTo>
                    <a:pt x="7185511" y="80167"/>
                  </a:lnTo>
                  <a:lnTo>
                    <a:pt x="0" y="97937"/>
                  </a:lnTo>
                  <a:cubicBezTo>
                    <a:pt x="199" y="65291"/>
                    <a:pt x="399" y="32646"/>
                    <a:pt x="598" y="0"/>
                  </a:cubicBezTo>
                  <a:lnTo>
                    <a:pt x="7253197" y="8885"/>
                  </a:lnTo>
                  <a:lnTo>
                    <a:pt x="7253197" y="8886"/>
                  </a:lnTo>
                  <a:lnTo>
                    <a:pt x="7256792" y="8886"/>
                  </a:lnTo>
                  <a:lnTo>
                    <a:pt x="7256792" y="2558463"/>
                  </a:lnTo>
                  <a:lnTo>
                    <a:pt x="7257495" y="2558463"/>
                  </a:lnTo>
                  <a:lnTo>
                    <a:pt x="7257495" y="2629743"/>
                  </a:lnTo>
                  <a:lnTo>
                    <a:pt x="7256792" y="2629743"/>
                  </a:lnTo>
                  <a:lnTo>
                    <a:pt x="7256792" y="3392166"/>
                  </a:lnTo>
                  <a:close/>
                </a:path>
              </a:pathLst>
            </a:custGeom>
            <a:pattFill prst="wdUpDiag">
              <a:fgClr>
                <a:schemeClr val="tx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Dot2"/>
            <p:cNvSpPr/>
            <p:nvPr/>
          </p:nvSpPr>
          <p:spPr>
            <a:xfrm>
              <a:off x="833099" y="1503176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Dot1"/>
            <p:cNvSpPr/>
            <p:nvPr/>
          </p:nvSpPr>
          <p:spPr>
            <a:xfrm>
              <a:off x="2114581" y="1498593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22" name="Red"/>
          <p:cNvSpPr/>
          <p:nvPr/>
        </p:nvSpPr>
        <p:spPr>
          <a:xfrm>
            <a:off x="1355686" y="1718540"/>
            <a:ext cx="1346670" cy="4734347"/>
          </a:xfrm>
          <a:custGeom>
            <a:avLst/>
            <a:gdLst>
              <a:gd name="connsiteX0" fmla="*/ 781477 w 1346670"/>
              <a:gd name="connsiteY0" fmla="*/ 0 h 4734347"/>
              <a:gd name="connsiteX1" fmla="*/ 822625 w 1346670"/>
              <a:gd name="connsiteY1" fmla="*/ 41148 h 4734347"/>
              <a:gd name="connsiteX2" fmla="*/ 810573 w 1346670"/>
              <a:gd name="connsiteY2" fmla="*/ 70244 h 4734347"/>
              <a:gd name="connsiteX3" fmla="*/ 800463 w 1346670"/>
              <a:gd name="connsiteY3" fmla="*/ 74432 h 4734347"/>
              <a:gd name="connsiteX4" fmla="*/ 800463 w 1346670"/>
              <a:gd name="connsiteY4" fmla="*/ 1574399 h 4734347"/>
              <a:gd name="connsiteX5" fmla="*/ 1313752 w 1346670"/>
              <a:gd name="connsiteY5" fmla="*/ 1574399 h 4734347"/>
              <a:gd name="connsiteX6" fmla="*/ 1313752 w 1346670"/>
              <a:gd name="connsiteY6" fmla="*/ 1574181 h 4734347"/>
              <a:gd name="connsiteX7" fmla="*/ 1346670 w 1346670"/>
              <a:gd name="connsiteY7" fmla="*/ 1574181 h 4734347"/>
              <a:gd name="connsiteX8" fmla="*/ 1346670 w 1346670"/>
              <a:gd name="connsiteY8" fmla="*/ 4734347 h 4734347"/>
              <a:gd name="connsiteX9" fmla="*/ 1313752 w 1346670"/>
              <a:gd name="connsiteY9" fmla="*/ 4734347 h 4734347"/>
              <a:gd name="connsiteX10" fmla="*/ 1313752 w 1346670"/>
              <a:gd name="connsiteY10" fmla="*/ 4732457 h 4734347"/>
              <a:gd name="connsiteX11" fmla="*/ 32918 w 1346670"/>
              <a:gd name="connsiteY11" fmla="*/ 4732457 h 4734347"/>
              <a:gd name="connsiteX12" fmla="*/ 32918 w 1346670"/>
              <a:gd name="connsiteY12" fmla="*/ 4732746 h 4734347"/>
              <a:gd name="connsiteX13" fmla="*/ 0 w 1346670"/>
              <a:gd name="connsiteY13" fmla="*/ 4732746 h 4734347"/>
              <a:gd name="connsiteX14" fmla="*/ 0 w 1346670"/>
              <a:gd name="connsiteY14" fmla="*/ 4403562 h 4734347"/>
              <a:gd name="connsiteX15" fmla="*/ 32918 w 1346670"/>
              <a:gd name="connsiteY15" fmla="*/ 4403562 h 4734347"/>
              <a:gd name="connsiteX16" fmla="*/ 32918 w 1346670"/>
              <a:gd name="connsiteY16" fmla="*/ 4699539 h 4734347"/>
              <a:gd name="connsiteX17" fmla="*/ 1313752 w 1346670"/>
              <a:gd name="connsiteY17" fmla="*/ 4699539 h 4734347"/>
              <a:gd name="connsiteX18" fmla="*/ 1313752 w 1346670"/>
              <a:gd name="connsiteY18" fmla="*/ 1607317 h 4734347"/>
              <a:gd name="connsiteX19" fmla="*/ 767545 w 1346670"/>
              <a:gd name="connsiteY19" fmla="*/ 1607317 h 4734347"/>
              <a:gd name="connsiteX20" fmla="*/ 767545 w 1346670"/>
              <a:gd name="connsiteY20" fmla="*/ 1601471 h 4734347"/>
              <a:gd name="connsiteX21" fmla="*/ 767545 w 1346670"/>
              <a:gd name="connsiteY21" fmla="*/ 1574399 h 4734347"/>
              <a:gd name="connsiteX22" fmla="*/ 767545 w 1346670"/>
              <a:gd name="connsiteY22" fmla="*/ 76525 h 4734347"/>
              <a:gd name="connsiteX23" fmla="*/ 752381 w 1346670"/>
              <a:gd name="connsiteY23" fmla="*/ 70244 h 4734347"/>
              <a:gd name="connsiteX24" fmla="*/ 740329 w 1346670"/>
              <a:gd name="connsiteY24" fmla="*/ 41148 h 4734347"/>
              <a:gd name="connsiteX25" fmla="*/ 781477 w 1346670"/>
              <a:gd name="connsiteY25" fmla="*/ 0 h 473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346670" h="4734347">
                <a:moveTo>
                  <a:pt x="781477" y="0"/>
                </a:moveTo>
                <a:cubicBezTo>
                  <a:pt x="804202" y="0"/>
                  <a:pt x="822625" y="18423"/>
                  <a:pt x="822625" y="41148"/>
                </a:cubicBezTo>
                <a:cubicBezTo>
                  <a:pt x="822625" y="52511"/>
                  <a:pt x="818019" y="62798"/>
                  <a:pt x="810573" y="70244"/>
                </a:cubicBezTo>
                <a:lnTo>
                  <a:pt x="800463" y="74432"/>
                </a:lnTo>
                <a:lnTo>
                  <a:pt x="800463" y="1574399"/>
                </a:lnTo>
                <a:lnTo>
                  <a:pt x="1313752" y="1574399"/>
                </a:lnTo>
                <a:lnTo>
                  <a:pt x="1313752" y="1574181"/>
                </a:lnTo>
                <a:lnTo>
                  <a:pt x="1346670" y="1574181"/>
                </a:lnTo>
                <a:lnTo>
                  <a:pt x="1346670" y="4734347"/>
                </a:lnTo>
                <a:lnTo>
                  <a:pt x="1313752" y="4734347"/>
                </a:lnTo>
                <a:lnTo>
                  <a:pt x="1313752" y="4732457"/>
                </a:lnTo>
                <a:lnTo>
                  <a:pt x="32918" y="4732457"/>
                </a:lnTo>
                <a:lnTo>
                  <a:pt x="32918" y="4732746"/>
                </a:lnTo>
                <a:lnTo>
                  <a:pt x="0" y="4732746"/>
                </a:lnTo>
                <a:lnTo>
                  <a:pt x="0" y="4403562"/>
                </a:lnTo>
                <a:lnTo>
                  <a:pt x="32918" y="4403562"/>
                </a:lnTo>
                <a:lnTo>
                  <a:pt x="32918" y="4699539"/>
                </a:lnTo>
                <a:lnTo>
                  <a:pt x="1313752" y="4699539"/>
                </a:lnTo>
                <a:lnTo>
                  <a:pt x="1313752" y="1607317"/>
                </a:lnTo>
                <a:lnTo>
                  <a:pt x="767545" y="1607317"/>
                </a:lnTo>
                <a:lnTo>
                  <a:pt x="767545" y="1601471"/>
                </a:lnTo>
                <a:lnTo>
                  <a:pt x="767545" y="1574399"/>
                </a:lnTo>
                <a:lnTo>
                  <a:pt x="767545" y="76525"/>
                </a:lnTo>
                <a:lnTo>
                  <a:pt x="752381" y="70244"/>
                </a:lnTo>
                <a:cubicBezTo>
                  <a:pt x="744935" y="62798"/>
                  <a:pt x="740329" y="52511"/>
                  <a:pt x="740329" y="41148"/>
                </a:cubicBezTo>
                <a:cubicBezTo>
                  <a:pt x="740329" y="18423"/>
                  <a:pt x="758752" y="0"/>
                  <a:pt x="781477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6204017" y="1709899"/>
            <a:ext cx="212531" cy="1135071"/>
            <a:chOff x="6204017" y="1709899"/>
            <a:chExt cx="212531" cy="1135071"/>
          </a:xfrm>
        </p:grpSpPr>
        <p:sp>
          <p:nvSpPr>
            <p:cNvPr id="53" name="Oval 52"/>
            <p:cNvSpPr/>
            <p:nvPr/>
          </p:nvSpPr>
          <p:spPr>
            <a:xfrm>
              <a:off x="6347968" y="2281400"/>
              <a:ext cx="68580" cy="68580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maroon"/>
            <p:cNvSpPr/>
            <p:nvPr/>
          </p:nvSpPr>
          <p:spPr>
            <a:xfrm>
              <a:off x="6204017" y="1709899"/>
              <a:ext cx="178240" cy="1135071"/>
            </a:xfrm>
            <a:custGeom>
              <a:avLst/>
              <a:gdLst>
                <a:gd name="connsiteX0" fmla="*/ 0 w 762000"/>
                <a:gd name="connsiteY0" fmla="*/ 0 h 1295400"/>
                <a:gd name="connsiteX1" fmla="*/ 762000 w 762000"/>
                <a:gd name="connsiteY1" fmla="*/ 0 h 1295400"/>
                <a:gd name="connsiteX2" fmla="*/ 762000 w 762000"/>
                <a:gd name="connsiteY2" fmla="*/ 1295400 h 1295400"/>
                <a:gd name="connsiteX3" fmla="*/ 0 w 762000"/>
                <a:gd name="connsiteY3" fmla="*/ 1295400 h 1295400"/>
                <a:gd name="connsiteX4" fmla="*/ 0 w 762000"/>
                <a:gd name="connsiteY4" fmla="*/ 0 h 1295400"/>
                <a:gd name="connsiteX0" fmla="*/ 0 w 762000"/>
                <a:gd name="connsiteY0" fmla="*/ 0 h 1295400"/>
                <a:gd name="connsiteX1" fmla="*/ 762000 w 762000"/>
                <a:gd name="connsiteY1" fmla="*/ 0 h 1295400"/>
                <a:gd name="connsiteX2" fmla="*/ 762000 w 762000"/>
                <a:gd name="connsiteY2" fmla="*/ 1295400 h 1295400"/>
                <a:gd name="connsiteX3" fmla="*/ 0 w 762000"/>
                <a:gd name="connsiteY3" fmla="*/ 1295400 h 1295400"/>
                <a:gd name="connsiteX4" fmla="*/ 91440 w 762000"/>
                <a:gd name="connsiteY4" fmla="*/ 91440 h 1295400"/>
                <a:gd name="connsiteX0" fmla="*/ 0 w 762000"/>
                <a:gd name="connsiteY0" fmla="*/ 0 h 1295400"/>
                <a:gd name="connsiteX1" fmla="*/ 762000 w 762000"/>
                <a:gd name="connsiteY1" fmla="*/ 0 h 1295400"/>
                <a:gd name="connsiteX2" fmla="*/ 762000 w 762000"/>
                <a:gd name="connsiteY2" fmla="*/ 1295400 h 1295400"/>
                <a:gd name="connsiteX3" fmla="*/ 0 w 762000"/>
                <a:gd name="connsiteY3" fmla="*/ 1295400 h 1295400"/>
                <a:gd name="connsiteX0" fmla="*/ 0 w 762000"/>
                <a:gd name="connsiteY0" fmla="*/ 0 h 1295400"/>
                <a:gd name="connsiteX1" fmla="*/ 762000 w 762000"/>
                <a:gd name="connsiteY1" fmla="*/ 0 h 1295400"/>
                <a:gd name="connsiteX2" fmla="*/ 762000 w 762000"/>
                <a:gd name="connsiteY2" fmla="*/ 1295400 h 1295400"/>
                <a:gd name="connsiteX3" fmla="*/ 76389 w 762000"/>
                <a:gd name="connsiteY3" fmla="*/ 1292784 h 1295400"/>
                <a:gd name="connsiteX0" fmla="*/ 0 w 762000"/>
                <a:gd name="connsiteY0" fmla="*/ 0 h 1295400"/>
                <a:gd name="connsiteX1" fmla="*/ 762000 w 762000"/>
                <a:gd name="connsiteY1" fmla="*/ 0 h 1295400"/>
                <a:gd name="connsiteX2" fmla="*/ 762000 w 762000"/>
                <a:gd name="connsiteY2" fmla="*/ 1295400 h 1295400"/>
                <a:gd name="connsiteX3" fmla="*/ 135804 w 762000"/>
                <a:gd name="connsiteY3" fmla="*/ 1292784 h 1295400"/>
                <a:gd name="connsiteX0" fmla="*/ 0 w 660148"/>
                <a:gd name="connsiteY0" fmla="*/ 0 h 1295400"/>
                <a:gd name="connsiteX1" fmla="*/ 660148 w 660148"/>
                <a:gd name="connsiteY1" fmla="*/ 0 h 1295400"/>
                <a:gd name="connsiteX2" fmla="*/ 660148 w 660148"/>
                <a:gd name="connsiteY2" fmla="*/ 1295400 h 1295400"/>
                <a:gd name="connsiteX3" fmla="*/ 33952 w 660148"/>
                <a:gd name="connsiteY3" fmla="*/ 1292784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148" h="1295400">
                  <a:moveTo>
                    <a:pt x="0" y="0"/>
                  </a:moveTo>
                  <a:lnTo>
                    <a:pt x="660148" y="0"/>
                  </a:lnTo>
                  <a:lnTo>
                    <a:pt x="660148" y="1295400"/>
                  </a:lnTo>
                  <a:lnTo>
                    <a:pt x="33952" y="1292784"/>
                  </a:lnTo>
                </a:path>
              </a:pathLst>
            </a:custGeom>
            <a:noFill/>
            <a:ln w="28575">
              <a:solidFill>
                <a:schemeClr val="accent2">
                  <a:lumMod val="50000"/>
                </a:schemeClr>
              </a:solidFill>
              <a:headEnd type="none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3" name="Orange"/>
          <p:cNvSpPr/>
          <p:nvPr/>
        </p:nvSpPr>
        <p:spPr>
          <a:xfrm rot="5400000">
            <a:off x="2661821" y="2262191"/>
            <a:ext cx="3257117" cy="4804141"/>
          </a:xfrm>
          <a:custGeom>
            <a:avLst/>
            <a:gdLst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21907 w 3254825"/>
              <a:gd name="connsiteY8" fmla="*/ 2746324 h 4804141"/>
              <a:gd name="connsiteX9" fmla="*/ 3221907 w 3254825"/>
              <a:gd name="connsiteY9" fmla="*/ 2746135 h 4804141"/>
              <a:gd name="connsiteX10" fmla="*/ 3254825 w 3254825"/>
              <a:gd name="connsiteY10" fmla="*/ 2746135 h 4804141"/>
              <a:gd name="connsiteX11" fmla="*/ 3254825 w 3254825"/>
              <a:gd name="connsiteY11" fmla="*/ 4803535 h 4804141"/>
              <a:gd name="connsiteX12" fmla="*/ 3242462 w 3254825"/>
              <a:gd name="connsiteY12" fmla="*/ 4803535 h 4804141"/>
              <a:gd name="connsiteX13" fmla="*/ 3242462 w 3254825"/>
              <a:gd name="connsiteY13" fmla="*/ 4804141 h 4804141"/>
              <a:gd name="connsiteX14" fmla="*/ 3094329 w 3254825"/>
              <a:gd name="connsiteY14" fmla="*/ 4804141 h 4804141"/>
              <a:gd name="connsiteX15" fmla="*/ 3094329 w 3254825"/>
              <a:gd name="connsiteY15" fmla="*/ 4771223 h 4804141"/>
              <a:gd name="connsiteX16" fmla="*/ 3221907 w 3254825"/>
              <a:gd name="connsiteY16" fmla="*/ 4771223 h 4804141"/>
              <a:gd name="connsiteX17" fmla="*/ 3221907 w 3254825"/>
              <a:gd name="connsiteY17" fmla="*/ 2779242 h 4804141"/>
              <a:gd name="connsiteX18" fmla="*/ 3155634 w 3254825"/>
              <a:gd name="connsiteY18" fmla="*/ 2779242 h 4804141"/>
              <a:gd name="connsiteX19" fmla="*/ 2456553 w 3254825"/>
              <a:gd name="connsiteY19" fmla="*/ 2779179 h 4804141"/>
              <a:gd name="connsiteX20" fmla="*/ 2456553 w 3254825"/>
              <a:gd name="connsiteY20" fmla="*/ 2771436 h 4804141"/>
              <a:gd name="connsiteX21" fmla="*/ 2452588 w 3254825"/>
              <a:gd name="connsiteY21" fmla="*/ 2771436 h 4804141"/>
              <a:gd name="connsiteX22" fmla="*/ 2452588 w 3254825"/>
              <a:gd name="connsiteY22" fmla="*/ 35009 h 4804141"/>
              <a:gd name="connsiteX23" fmla="*/ 32918 w 3254825"/>
              <a:gd name="connsiteY23" fmla="*/ 35009 h 4804141"/>
              <a:gd name="connsiteX24" fmla="*/ 32918 w 3254825"/>
              <a:gd name="connsiteY24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21907 w 3254825"/>
              <a:gd name="connsiteY8" fmla="*/ 2746324 h 4804141"/>
              <a:gd name="connsiteX9" fmla="*/ 3221907 w 3254825"/>
              <a:gd name="connsiteY9" fmla="*/ 2746135 h 4804141"/>
              <a:gd name="connsiteX10" fmla="*/ 3254825 w 3254825"/>
              <a:gd name="connsiteY10" fmla="*/ 2746135 h 4804141"/>
              <a:gd name="connsiteX11" fmla="*/ 3254825 w 3254825"/>
              <a:gd name="connsiteY11" fmla="*/ 4803535 h 4804141"/>
              <a:gd name="connsiteX12" fmla="*/ 3242462 w 3254825"/>
              <a:gd name="connsiteY12" fmla="*/ 4803535 h 4804141"/>
              <a:gd name="connsiteX13" fmla="*/ 3094329 w 3254825"/>
              <a:gd name="connsiteY13" fmla="*/ 4804141 h 4804141"/>
              <a:gd name="connsiteX14" fmla="*/ 3094329 w 3254825"/>
              <a:gd name="connsiteY14" fmla="*/ 4771223 h 4804141"/>
              <a:gd name="connsiteX15" fmla="*/ 3221907 w 3254825"/>
              <a:gd name="connsiteY15" fmla="*/ 4771223 h 4804141"/>
              <a:gd name="connsiteX16" fmla="*/ 3221907 w 3254825"/>
              <a:gd name="connsiteY16" fmla="*/ 2779242 h 4804141"/>
              <a:gd name="connsiteX17" fmla="*/ 3155634 w 3254825"/>
              <a:gd name="connsiteY17" fmla="*/ 2779242 h 4804141"/>
              <a:gd name="connsiteX18" fmla="*/ 2456553 w 3254825"/>
              <a:gd name="connsiteY18" fmla="*/ 2779179 h 4804141"/>
              <a:gd name="connsiteX19" fmla="*/ 2456553 w 3254825"/>
              <a:gd name="connsiteY19" fmla="*/ 2771436 h 4804141"/>
              <a:gd name="connsiteX20" fmla="*/ 2452588 w 3254825"/>
              <a:gd name="connsiteY20" fmla="*/ 2771436 h 4804141"/>
              <a:gd name="connsiteX21" fmla="*/ 2452588 w 3254825"/>
              <a:gd name="connsiteY21" fmla="*/ 35009 h 4804141"/>
              <a:gd name="connsiteX22" fmla="*/ 32918 w 3254825"/>
              <a:gd name="connsiteY22" fmla="*/ 35009 h 4804141"/>
              <a:gd name="connsiteX23" fmla="*/ 32918 w 3254825"/>
              <a:gd name="connsiteY23" fmla="*/ 534924 h 4804141"/>
              <a:gd name="connsiteX24" fmla="*/ 0 w 3254825"/>
              <a:gd name="connsiteY24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21907 w 3254825"/>
              <a:gd name="connsiteY8" fmla="*/ 2746324 h 4804141"/>
              <a:gd name="connsiteX9" fmla="*/ 3221907 w 3254825"/>
              <a:gd name="connsiteY9" fmla="*/ 2746135 h 4804141"/>
              <a:gd name="connsiteX10" fmla="*/ 3254825 w 3254825"/>
              <a:gd name="connsiteY10" fmla="*/ 2746135 h 4804141"/>
              <a:gd name="connsiteX11" fmla="*/ 3254825 w 3254825"/>
              <a:gd name="connsiteY11" fmla="*/ 4803535 h 4804141"/>
              <a:gd name="connsiteX12" fmla="*/ 3094329 w 3254825"/>
              <a:gd name="connsiteY12" fmla="*/ 4804141 h 4804141"/>
              <a:gd name="connsiteX13" fmla="*/ 3094329 w 3254825"/>
              <a:gd name="connsiteY13" fmla="*/ 4771223 h 4804141"/>
              <a:gd name="connsiteX14" fmla="*/ 3221907 w 3254825"/>
              <a:gd name="connsiteY14" fmla="*/ 4771223 h 4804141"/>
              <a:gd name="connsiteX15" fmla="*/ 3221907 w 3254825"/>
              <a:gd name="connsiteY15" fmla="*/ 2779242 h 4804141"/>
              <a:gd name="connsiteX16" fmla="*/ 3155634 w 3254825"/>
              <a:gd name="connsiteY16" fmla="*/ 2779242 h 4804141"/>
              <a:gd name="connsiteX17" fmla="*/ 2456553 w 3254825"/>
              <a:gd name="connsiteY17" fmla="*/ 2779179 h 4804141"/>
              <a:gd name="connsiteX18" fmla="*/ 2456553 w 3254825"/>
              <a:gd name="connsiteY18" fmla="*/ 2771436 h 4804141"/>
              <a:gd name="connsiteX19" fmla="*/ 2452588 w 3254825"/>
              <a:gd name="connsiteY19" fmla="*/ 2771436 h 4804141"/>
              <a:gd name="connsiteX20" fmla="*/ 2452588 w 3254825"/>
              <a:gd name="connsiteY20" fmla="*/ 35009 h 4804141"/>
              <a:gd name="connsiteX21" fmla="*/ 32918 w 3254825"/>
              <a:gd name="connsiteY21" fmla="*/ 35009 h 4804141"/>
              <a:gd name="connsiteX22" fmla="*/ 32918 w 3254825"/>
              <a:gd name="connsiteY22" fmla="*/ 534924 h 4804141"/>
              <a:gd name="connsiteX23" fmla="*/ 0 w 3254825"/>
              <a:gd name="connsiteY23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21907 w 3254825"/>
              <a:gd name="connsiteY8" fmla="*/ 2746324 h 4804141"/>
              <a:gd name="connsiteX9" fmla="*/ 3221907 w 3254825"/>
              <a:gd name="connsiteY9" fmla="*/ 2746135 h 4804141"/>
              <a:gd name="connsiteX10" fmla="*/ 3254825 w 3254825"/>
              <a:gd name="connsiteY10" fmla="*/ 2746135 h 4804141"/>
              <a:gd name="connsiteX11" fmla="*/ 3254825 w 3254825"/>
              <a:gd name="connsiteY11" fmla="*/ 4803535 h 4804141"/>
              <a:gd name="connsiteX12" fmla="*/ 3094329 w 3254825"/>
              <a:gd name="connsiteY12" fmla="*/ 4804141 h 4804141"/>
              <a:gd name="connsiteX13" fmla="*/ 3094329 w 3254825"/>
              <a:gd name="connsiteY13" fmla="*/ 4771223 h 4804141"/>
              <a:gd name="connsiteX14" fmla="*/ 3221907 w 3254825"/>
              <a:gd name="connsiteY14" fmla="*/ 4771223 h 4804141"/>
              <a:gd name="connsiteX15" fmla="*/ 3221907 w 3254825"/>
              <a:gd name="connsiteY15" fmla="*/ 2779242 h 4804141"/>
              <a:gd name="connsiteX16" fmla="*/ 2456553 w 3254825"/>
              <a:gd name="connsiteY16" fmla="*/ 2779179 h 4804141"/>
              <a:gd name="connsiteX17" fmla="*/ 2456553 w 3254825"/>
              <a:gd name="connsiteY17" fmla="*/ 2771436 h 4804141"/>
              <a:gd name="connsiteX18" fmla="*/ 2452588 w 3254825"/>
              <a:gd name="connsiteY18" fmla="*/ 2771436 h 4804141"/>
              <a:gd name="connsiteX19" fmla="*/ 2452588 w 3254825"/>
              <a:gd name="connsiteY19" fmla="*/ 35009 h 4804141"/>
              <a:gd name="connsiteX20" fmla="*/ 32918 w 3254825"/>
              <a:gd name="connsiteY20" fmla="*/ 35009 h 4804141"/>
              <a:gd name="connsiteX21" fmla="*/ 32918 w 3254825"/>
              <a:gd name="connsiteY21" fmla="*/ 534924 h 4804141"/>
              <a:gd name="connsiteX22" fmla="*/ 0 w 3254825"/>
              <a:gd name="connsiteY22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21907 w 3254825"/>
              <a:gd name="connsiteY8" fmla="*/ 2746324 h 4804141"/>
              <a:gd name="connsiteX9" fmla="*/ 3254825 w 3254825"/>
              <a:gd name="connsiteY9" fmla="*/ 2746135 h 4804141"/>
              <a:gd name="connsiteX10" fmla="*/ 3254825 w 3254825"/>
              <a:gd name="connsiteY10" fmla="*/ 4803535 h 4804141"/>
              <a:gd name="connsiteX11" fmla="*/ 3094329 w 3254825"/>
              <a:gd name="connsiteY11" fmla="*/ 4804141 h 4804141"/>
              <a:gd name="connsiteX12" fmla="*/ 3094329 w 3254825"/>
              <a:gd name="connsiteY12" fmla="*/ 4771223 h 4804141"/>
              <a:gd name="connsiteX13" fmla="*/ 3221907 w 3254825"/>
              <a:gd name="connsiteY13" fmla="*/ 4771223 h 4804141"/>
              <a:gd name="connsiteX14" fmla="*/ 3221907 w 3254825"/>
              <a:gd name="connsiteY14" fmla="*/ 2779242 h 4804141"/>
              <a:gd name="connsiteX15" fmla="*/ 2456553 w 3254825"/>
              <a:gd name="connsiteY15" fmla="*/ 2779179 h 4804141"/>
              <a:gd name="connsiteX16" fmla="*/ 2456553 w 3254825"/>
              <a:gd name="connsiteY16" fmla="*/ 2771436 h 4804141"/>
              <a:gd name="connsiteX17" fmla="*/ 2452588 w 3254825"/>
              <a:gd name="connsiteY17" fmla="*/ 2771436 h 4804141"/>
              <a:gd name="connsiteX18" fmla="*/ 2452588 w 3254825"/>
              <a:gd name="connsiteY18" fmla="*/ 35009 h 4804141"/>
              <a:gd name="connsiteX19" fmla="*/ 32918 w 3254825"/>
              <a:gd name="connsiteY19" fmla="*/ 35009 h 4804141"/>
              <a:gd name="connsiteX20" fmla="*/ 32918 w 3254825"/>
              <a:gd name="connsiteY20" fmla="*/ 534924 h 4804141"/>
              <a:gd name="connsiteX21" fmla="*/ 0 w 3254825"/>
              <a:gd name="connsiteY21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54825 w 3254825"/>
              <a:gd name="connsiteY8" fmla="*/ 2746135 h 4804141"/>
              <a:gd name="connsiteX9" fmla="*/ 3254825 w 3254825"/>
              <a:gd name="connsiteY9" fmla="*/ 4803535 h 4804141"/>
              <a:gd name="connsiteX10" fmla="*/ 3094329 w 3254825"/>
              <a:gd name="connsiteY10" fmla="*/ 4804141 h 4804141"/>
              <a:gd name="connsiteX11" fmla="*/ 3094329 w 3254825"/>
              <a:gd name="connsiteY11" fmla="*/ 4771223 h 4804141"/>
              <a:gd name="connsiteX12" fmla="*/ 3221907 w 3254825"/>
              <a:gd name="connsiteY12" fmla="*/ 4771223 h 4804141"/>
              <a:gd name="connsiteX13" fmla="*/ 3221907 w 3254825"/>
              <a:gd name="connsiteY13" fmla="*/ 2779242 h 4804141"/>
              <a:gd name="connsiteX14" fmla="*/ 2456553 w 3254825"/>
              <a:gd name="connsiteY14" fmla="*/ 2779179 h 4804141"/>
              <a:gd name="connsiteX15" fmla="*/ 2456553 w 3254825"/>
              <a:gd name="connsiteY15" fmla="*/ 2771436 h 4804141"/>
              <a:gd name="connsiteX16" fmla="*/ 2452588 w 3254825"/>
              <a:gd name="connsiteY16" fmla="*/ 2771436 h 4804141"/>
              <a:gd name="connsiteX17" fmla="*/ 2452588 w 3254825"/>
              <a:gd name="connsiteY17" fmla="*/ 35009 h 4804141"/>
              <a:gd name="connsiteX18" fmla="*/ 32918 w 3254825"/>
              <a:gd name="connsiteY18" fmla="*/ 35009 h 4804141"/>
              <a:gd name="connsiteX19" fmla="*/ 32918 w 3254825"/>
              <a:gd name="connsiteY19" fmla="*/ 534924 h 4804141"/>
              <a:gd name="connsiteX20" fmla="*/ 0 w 3254825"/>
              <a:gd name="connsiteY20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54825 w 3254825"/>
              <a:gd name="connsiteY8" fmla="*/ 2746135 h 4804141"/>
              <a:gd name="connsiteX9" fmla="*/ 3254825 w 3254825"/>
              <a:gd name="connsiteY9" fmla="*/ 4803535 h 4804141"/>
              <a:gd name="connsiteX10" fmla="*/ 3094329 w 3254825"/>
              <a:gd name="connsiteY10" fmla="*/ 4804141 h 4804141"/>
              <a:gd name="connsiteX11" fmla="*/ 3094329 w 3254825"/>
              <a:gd name="connsiteY11" fmla="*/ 4771223 h 4804141"/>
              <a:gd name="connsiteX12" fmla="*/ 3221907 w 3254825"/>
              <a:gd name="connsiteY12" fmla="*/ 4771223 h 4804141"/>
              <a:gd name="connsiteX13" fmla="*/ 3221907 w 3254825"/>
              <a:gd name="connsiteY13" fmla="*/ 2779242 h 4804141"/>
              <a:gd name="connsiteX14" fmla="*/ 2456553 w 3254825"/>
              <a:gd name="connsiteY14" fmla="*/ 2779179 h 4804141"/>
              <a:gd name="connsiteX15" fmla="*/ 2456553 w 3254825"/>
              <a:gd name="connsiteY15" fmla="*/ 2771436 h 4804141"/>
              <a:gd name="connsiteX16" fmla="*/ 2452588 w 3254825"/>
              <a:gd name="connsiteY16" fmla="*/ 35009 h 4804141"/>
              <a:gd name="connsiteX17" fmla="*/ 32918 w 3254825"/>
              <a:gd name="connsiteY17" fmla="*/ 35009 h 4804141"/>
              <a:gd name="connsiteX18" fmla="*/ 32918 w 3254825"/>
              <a:gd name="connsiteY18" fmla="*/ 534924 h 4804141"/>
              <a:gd name="connsiteX19" fmla="*/ 0 w 3254825"/>
              <a:gd name="connsiteY19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54825 w 3254825"/>
              <a:gd name="connsiteY8" fmla="*/ 2746135 h 4804141"/>
              <a:gd name="connsiteX9" fmla="*/ 3254825 w 3254825"/>
              <a:gd name="connsiteY9" fmla="*/ 4803535 h 4804141"/>
              <a:gd name="connsiteX10" fmla="*/ 3094329 w 3254825"/>
              <a:gd name="connsiteY10" fmla="*/ 4804141 h 4804141"/>
              <a:gd name="connsiteX11" fmla="*/ 3094329 w 3254825"/>
              <a:gd name="connsiteY11" fmla="*/ 4771223 h 4804141"/>
              <a:gd name="connsiteX12" fmla="*/ 3221907 w 3254825"/>
              <a:gd name="connsiteY12" fmla="*/ 4771223 h 4804141"/>
              <a:gd name="connsiteX13" fmla="*/ 3221907 w 3254825"/>
              <a:gd name="connsiteY13" fmla="*/ 2779242 h 4804141"/>
              <a:gd name="connsiteX14" fmla="*/ 2456553 w 3254825"/>
              <a:gd name="connsiteY14" fmla="*/ 2779179 h 4804141"/>
              <a:gd name="connsiteX15" fmla="*/ 2452588 w 3254825"/>
              <a:gd name="connsiteY15" fmla="*/ 35009 h 4804141"/>
              <a:gd name="connsiteX16" fmla="*/ 32918 w 3254825"/>
              <a:gd name="connsiteY16" fmla="*/ 35009 h 4804141"/>
              <a:gd name="connsiteX17" fmla="*/ 32918 w 3254825"/>
              <a:gd name="connsiteY17" fmla="*/ 534924 h 4804141"/>
              <a:gd name="connsiteX18" fmla="*/ 0 w 3254825"/>
              <a:gd name="connsiteY18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35009 h 4804141"/>
              <a:gd name="connsiteX7" fmla="*/ 2485506 w 3254825"/>
              <a:gd name="connsiteY7" fmla="*/ 2746324 h 4804141"/>
              <a:gd name="connsiteX8" fmla="*/ 3254825 w 3254825"/>
              <a:gd name="connsiteY8" fmla="*/ 2746135 h 4804141"/>
              <a:gd name="connsiteX9" fmla="*/ 3254825 w 3254825"/>
              <a:gd name="connsiteY9" fmla="*/ 4803535 h 4804141"/>
              <a:gd name="connsiteX10" fmla="*/ 3094329 w 3254825"/>
              <a:gd name="connsiteY10" fmla="*/ 4804141 h 4804141"/>
              <a:gd name="connsiteX11" fmla="*/ 3094329 w 3254825"/>
              <a:gd name="connsiteY11" fmla="*/ 4771223 h 4804141"/>
              <a:gd name="connsiteX12" fmla="*/ 3221907 w 3254825"/>
              <a:gd name="connsiteY12" fmla="*/ 4771223 h 4804141"/>
              <a:gd name="connsiteX13" fmla="*/ 3221907 w 3254825"/>
              <a:gd name="connsiteY13" fmla="*/ 2779242 h 4804141"/>
              <a:gd name="connsiteX14" fmla="*/ 2445094 w 3254825"/>
              <a:gd name="connsiteY14" fmla="*/ 2779179 h 4804141"/>
              <a:gd name="connsiteX15" fmla="*/ 2452588 w 3254825"/>
              <a:gd name="connsiteY15" fmla="*/ 35009 h 4804141"/>
              <a:gd name="connsiteX16" fmla="*/ 32918 w 3254825"/>
              <a:gd name="connsiteY16" fmla="*/ 35009 h 4804141"/>
              <a:gd name="connsiteX17" fmla="*/ 32918 w 3254825"/>
              <a:gd name="connsiteY17" fmla="*/ 534924 h 4804141"/>
              <a:gd name="connsiteX18" fmla="*/ 0 w 3254825"/>
              <a:gd name="connsiteY18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7 w 3254825"/>
              <a:gd name="connsiteY5" fmla="*/ 35009 h 4804141"/>
              <a:gd name="connsiteX6" fmla="*/ 2485506 w 3254825"/>
              <a:gd name="connsiteY6" fmla="*/ 2746324 h 4804141"/>
              <a:gd name="connsiteX7" fmla="*/ 3254825 w 3254825"/>
              <a:gd name="connsiteY7" fmla="*/ 2746135 h 4804141"/>
              <a:gd name="connsiteX8" fmla="*/ 3254825 w 3254825"/>
              <a:gd name="connsiteY8" fmla="*/ 4803535 h 4804141"/>
              <a:gd name="connsiteX9" fmla="*/ 3094329 w 3254825"/>
              <a:gd name="connsiteY9" fmla="*/ 4804141 h 4804141"/>
              <a:gd name="connsiteX10" fmla="*/ 3094329 w 3254825"/>
              <a:gd name="connsiteY10" fmla="*/ 4771223 h 4804141"/>
              <a:gd name="connsiteX11" fmla="*/ 3221907 w 3254825"/>
              <a:gd name="connsiteY11" fmla="*/ 4771223 h 4804141"/>
              <a:gd name="connsiteX12" fmla="*/ 3221907 w 3254825"/>
              <a:gd name="connsiteY12" fmla="*/ 2779242 h 4804141"/>
              <a:gd name="connsiteX13" fmla="*/ 2445094 w 3254825"/>
              <a:gd name="connsiteY13" fmla="*/ 2779179 h 4804141"/>
              <a:gd name="connsiteX14" fmla="*/ 2452588 w 3254825"/>
              <a:gd name="connsiteY14" fmla="*/ 35009 h 4804141"/>
              <a:gd name="connsiteX15" fmla="*/ 32918 w 3254825"/>
              <a:gd name="connsiteY15" fmla="*/ 35009 h 4804141"/>
              <a:gd name="connsiteX16" fmla="*/ 32918 w 3254825"/>
              <a:gd name="connsiteY16" fmla="*/ 534924 h 4804141"/>
              <a:gd name="connsiteX17" fmla="*/ 0 w 3254825"/>
              <a:gd name="connsiteY17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32918 w 3254825"/>
              <a:gd name="connsiteY3" fmla="*/ 2091 h 4804141"/>
              <a:gd name="connsiteX4" fmla="*/ 2485507 w 3254825"/>
              <a:gd name="connsiteY4" fmla="*/ 2091 h 4804141"/>
              <a:gd name="connsiteX5" fmla="*/ 2485506 w 3254825"/>
              <a:gd name="connsiteY5" fmla="*/ 2746324 h 4804141"/>
              <a:gd name="connsiteX6" fmla="*/ 3254825 w 3254825"/>
              <a:gd name="connsiteY6" fmla="*/ 2746135 h 4804141"/>
              <a:gd name="connsiteX7" fmla="*/ 3254825 w 3254825"/>
              <a:gd name="connsiteY7" fmla="*/ 4803535 h 4804141"/>
              <a:gd name="connsiteX8" fmla="*/ 3094329 w 3254825"/>
              <a:gd name="connsiteY8" fmla="*/ 4804141 h 4804141"/>
              <a:gd name="connsiteX9" fmla="*/ 3094329 w 3254825"/>
              <a:gd name="connsiteY9" fmla="*/ 4771223 h 4804141"/>
              <a:gd name="connsiteX10" fmla="*/ 3221907 w 3254825"/>
              <a:gd name="connsiteY10" fmla="*/ 4771223 h 4804141"/>
              <a:gd name="connsiteX11" fmla="*/ 3221907 w 3254825"/>
              <a:gd name="connsiteY11" fmla="*/ 2779242 h 4804141"/>
              <a:gd name="connsiteX12" fmla="*/ 2445094 w 3254825"/>
              <a:gd name="connsiteY12" fmla="*/ 2779179 h 4804141"/>
              <a:gd name="connsiteX13" fmla="*/ 2452588 w 3254825"/>
              <a:gd name="connsiteY13" fmla="*/ 35009 h 4804141"/>
              <a:gd name="connsiteX14" fmla="*/ 32918 w 3254825"/>
              <a:gd name="connsiteY14" fmla="*/ 35009 h 4804141"/>
              <a:gd name="connsiteX15" fmla="*/ 32918 w 3254825"/>
              <a:gd name="connsiteY15" fmla="*/ 534924 h 4804141"/>
              <a:gd name="connsiteX16" fmla="*/ 0 w 3254825"/>
              <a:gd name="connsiteY16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32918 w 3254825"/>
              <a:gd name="connsiteY2" fmla="*/ 0 h 4804141"/>
              <a:gd name="connsiteX3" fmla="*/ 2485507 w 3254825"/>
              <a:gd name="connsiteY3" fmla="*/ 2091 h 4804141"/>
              <a:gd name="connsiteX4" fmla="*/ 2485506 w 3254825"/>
              <a:gd name="connsiteY4" fmla="*/ 2746324 h 4804141"/>
              <a:gd name="connsiteX5" fmla="*/ 3254825 w 3254825"/>
              <a:gd name="connsiteY5" fmla="*/ 2746135 h 4804141"/>
              <a:gd name="connsiteX6" fmla="*/ 3254825 w 3254825"/>
              <a:gd name="connsiteY6" fmla="*/ 4803535 h 4804141"/>
              <a:gd name="connsiteX7" fmla="*/ 3094329 w 3254825"/>
              <a:gd name="connsiteY7" fmla="*/ 4804141 h 4804141"/>
              <a:gd name="connsiteX8" fmla="*/ 3094329 w 3254825"/>
              <a:gd name="connsiteY8" fmla="*/ 4771223 h 4804141"/>
              <a:gd name="connsiteX9" fmla="*/ 3221907 w 3254825"/>
              <a:gd name="connsiteY9" fmla="*/ 4771223 h 4804141"/>
              <a:gd name="connsiteX10" fmla="*/ 3221907 w 3254825"/>
              <a:gd name="connsiteY10" fmla="*/ 2779242 h 4804141"/>
              <a:gd name="connsiteX11" fmla="*/ 2445094 w 3254825"/>
              <a:gd name="connsiteY11" fmla="*/ 2779179 h 4804141"/>
              <a:gd name="connsiteX12" fmla="*/ 2452588 w 3254825"/>
              <a:gd name="connsiteY12" fmla="*/ 35009 h 4804141"/>
              <a:gd name="connsiteX13" fmla="*/ 32918 w 3254825"/>
              <a:gd name="connsiteY13" fmla="*/ 35009 h 4804141"/>
              <a:gd name="connsiteX14" fmla="*/ 32918 w 3254825"/>
              <a:gd name="connsiteY14" fmla="*/ 534924 h 4804141"/>
              <a:gd name="connsiteX15" fmla="*/ 0 w 3254825"/>
              <a:gd name="connsiteY15" fmla="*/ 534924 h 4804141"/>
              <a:gd name="connsiteX0" fmla="*/ 0 w 3254825"/>
              <a:gd name="connsiteY0" fmla="*/ 534924 h 4804141"/>
              <a:gd name="connsiteX1" fmla="*/ 0 w 3254825"/>
              <a:gd name="connsiteY1" fmla="*/ 0 h 4804141"/>
              <a:gd name="connsiteX2" fmla="*/ 2485507 w 3254825"/>
              <a:gd name="connsiteY2" fmla="*/ 2091 h 4804141"/>
              <a:gd name="connsiteX3" fmla="*/ 2485506 w 3254825"/>
              <a:gd name="connsiteY3" fmla="*/ 2746324 h 4804141"/>
              <a:gd name="connsiteX4" fmla="*/ 3254825 w 3254825"/>
              <a:gd name="connsiteY4" fmla="*/ 2746135 h 4804141"/>
              <a:gd name="connsiteX5" fmla="*/ 3254825 w 3254825"/>
              <a:gd name="connsiteY5" fmla="*/ 4803535 h 4804141"/>
              <a:gd name="connsiteX6" fmla="*/ 3094329 w 3254825"/>
              <a:gd name="connsiteY6" fmla="*/ 4804141 h 4804141"/>
              <a:gd name="connsiteX7" fmla="*/ 3094329 w 3254825"/>
              <a:gd name="connsiteY7" fmla="*/ 4771223 h 4804141"/>
              <a:gd name="connsiteX8" fmla="*/ 3221907 w 3254825"/>
              <a:gd name="connsiteY8" fmla="*/ 4771223 h 4804141"/>
              <a:gd name="connsiteX9" fmla="*/ 3221907 w 3254825"/>
              <a:gd name="connsiteY9" fmla="*/ 2779242 h 4804141"/>
              <a:gd name="connsiteX10" fmla="*/ 2445094 w 3254825"/>
              <a:gd name="connsiteY10" fmla="*/ 2779179 h 4804141"/>
              <a:gd name="connsiteX11" fmla="*/ 2452588 w 3254825"/>
              <a:gd name="connsiteY11" fmla="*/ 35009 h 4804141"/>
              <a:gd name="connsiteX12" fmla="*/ 32918 w 3254825"/>
              <a:gd name="connsiteY12" fmla="*/ 35009 h 4804141"/>
              <a:gd name="connsiteX13" fmla="*/ 32918 w 3254825"/>
              <a:gd name="connsiteY13" fmla="*/ 534924 h 4804141"/>
              <a:gd name="connsiteX14" fmla="*/ 0 w 3254825"/>
              <a:gd name="connsiteY14" fmla="*/ 534924 h 4804141"/>
              <a:gd name="connsiteX0" fmla="*/ 0 w 3257117"/>
              <a:gd name="connsiteY0" fmla="*/ 491381 h 4804141"/>
              <a:gd name="connsiteX1" fmla="*/ 2292 w 3257117"/>
              <a:gd name="connsiteY1" fmla="*/ 0 h 4804141"/>
              <a:gd name="connsiteX2" fmla="*/ 2487799 w 3257117"/>
              <a:gd name="connsiteY2" fmla="*/ 2091 h 4804141"/>
              <a:gd name="connsiteX3" fmla="*/ 2487798 w 3257117"/>
              <a:gd name="connsiteY3" fmla="*/ 2746324 h 4804141"/>
              <a:gd name="connsiteX4" fmla="*/ 3257117 w 3257117"/>
              <a:gd name="connsiteY4" fmla="*/ 2746135 h 4804141"/>
              <a:gd name="connsiteX5" fmla="*/ 3257117 w 3257117"/>
              <a:gd name="connsiteY5" fmla="*/ 4803535 h 4804141"/>
              <a:gd name="connsiteX6" fmla="*/ 3096621 w 3257117"/>
              <a:gd name="connsiteY6" fmla="*/ 4804141 h 4804141"/>
              <a:gd name="connsiteX7" fmla="*/ 3096621 w 3257117"/>
              <a:gd name="connsiteY7" fmla="*/ 4771223 h 4804141"/>
              <a:gd name="connsiteX8" fmla="*/ 3224199 w 3257117"/>
              <a:gd name="connsiteY8" fmla="*/ 4771223 h 4804141"/>
              <a:gd name="connsiteX9" fmla="*/ 3224199 w 3257117"/>
              <a:gd name="connsiteY9" fmla="*/ 2779242 h 4804141"/>
              <a:gd name="connsiteX10" fmla="*/ 2447386 w 3257117"/>
              <a:gd name="connsiteY10" fmla="*/ 2779179 h 4804141"/>
              <a:gd name="connsiteX11" fmla="*/ 2454880 w 3257117"/>
              <a:gd name="connsiteY11" fmla="*/ 35009 h 4804141"/>
              <a:gd name="connsiteX12" fmla="*/ 35210 w 3257117"/>
              <a:gd name="connsiteY12" fmla="*/ 35009 h 4804141"/>
              <a:gd name="connsiteX13" fmla="*/ 35210 w 3257117"/>
              <a:gd name="connsiteY13" fmla="*/ 534924 h 4804141"/>
              <a:gd name="connsiteX14" fmla="*/ 0 w 3257117"/>
              <a:gd name="connsiteY14" fmla="*/ 491381 h 4804141"/>
              <a:gd name="connsiteX0" fmla="*/ 0 w 3257117"/>
              <a:gd name="connsiteY0" fmla="*/ 491381 h 4804141"/>
              <a:gd name="connsiteX1" fmla="*/ 2292 w 3257117"/>
              <a:gd name="connsiteY1" fmla="*/ 0 h 4804141"/>
              <a:gd name="connsiteX2" fmla="*/ 2487799 w 3257117"/>
              <a:gd name="connsiteY2" fmla="*/ 2091 h 4804141"/>
              <a:gd name="connsiteX3" fmla="*/ 2487798 w 3257117"/>
              <a:gd name="connsiteY3" fmla="*/ 2746324 h 4804141"/>
              <a:gd name="connsiteX4" fmla="*/ 3257117 w 3257117"/>
              <a:gd name="connsiteY4" fmla="*/ 2746135 h 4804141"/>
              <a:gd name="connsiteX5" fmla="*/ 3257117 w 3257117"/>
              <a:gd name="connsiteY5" fmla="*/ 4803535 h 4804141"/>
              <a:gd name="connsiteX6" fmla="*/ 3096621 w 3257117"/>
              <a:gd name="connsiteY6" fmla="*/ 4804141 h 4804141"/>
              <a:gd name="connsiteX7" fmla="*/ 3096621 w 3257117"/>
              <a:gd name="connsiteY7" fmla="*/ 4771223 h 4804141"/>
              <a:gd name="connsiteX8" fmla="*/ 3224199 w 3257117"/>
              <a:gd name="connsiteY8" fmla="*/ 4771223 h 4804141"/>
              <a:gd name="connsiteX9" fmla="*/ 3224199 w 3257117"/>
              <a:gd name="connsiteY9" fmla="*/ 2779242 h 4804141"/>
              <a:gd name="connsiteX10" fmla="*/ 2447386 w 3257117"/>
              <a:gd name="connsiteY10" fmla="*/ 2779179 h 4804141"/>
              <a:gd name="connsiteX11" fmla="*/ 2454880 w 3257117"/>
              <a:gd name="connsiteY11" fmla="*/ 35009 h 4804141"/>
              <a:gd name="connsiteX12" fmla="*/ 35210 w 3257117"/>
              <a:gd name="connsiteY12" fmla="*/ 35009 h 4804141"/>
              <a:gd name="connsiteX13" fmla="*/ 30626 w 3257117"/>
              <a:gd name="connsiteY13" fmla="*/ 489090 h 4804141"/>
              <a:gd name="connsiteX14" fmla="*/ 0 w 3257117"/>
              <a:gd name="connsiteY14" fmla="*/ 491381 h 480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57117" h="4804141">
                <a:moveTo>
                  <a:pt x="0" y="491381"/>
                </a:moveTo>
                <a:lnTo>
                  <a:pt x="2292" y="0"/>
                </a:lnTo>
                <a:lnTo>
                  <a:pt x="2487799" y="2091"/>
                </a:lnTo>
                <a:cubicBezTo>
                  <a:pt x="2487799" y="916835"/>
                  <a:pt x="2487798" y="1831580"/>
                  <a:pt x="2487798" y="2746324"/>
                </a:cubicBezTo>
                <a:lnTo>
                  <a:pt x="3257117" y="2746135"/>
                </a:lnTo>
                <a:lnTo>
                  <a:pt x="3257117" y="4803535"/>
                </a:lnTo>
                <a:lnTo>
                  <a:pt x="3096621" y="4804141"/>
                </a:lnTo>
                <a:lnTo>
                  <a:pt x="3096621" y="4771223"/>
                </a:lnTo>
                <a:lnTo>
                  <a:pt x="3224199" y="4771223"/>
                </a:lnTo>
                <a:lnTo>
                  <a:pt x="3224199" y="2779242"/>
                </a:lnTo>
                <a:lnTo>
                  <a:pt x="2447386" y="2779179"/>
                </a:lnTo>
                <a:cubicBezTo>
                  <a:pt x="2446064" y="1864456"/>
                  <a:pt x="2456202" y="949732"/>
                  <a:pt x="2454880" y="35009"/>
                </a:cubicBezTo>
                <a:lnTo>
                  <a:pt x="35210" y="35009"/>
                </a:lnTo>
                <a:lnTo>
                  <a:pt x="30626" y="489090"/>
                </a:lnTo>
                <a:lnTo>
                  <a:pt x="0" y="49138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986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" grpId="0" animBg="1"/>
      <p:bldP spid="441" grpId="0" animBg="1"/>
      <p:bldP spid="442" grpId="0" animBg="1"/>
      <p:bldP spid="440" grpId="0" animBg="1"/>
      <p:bldP spid="432" grpId="0" animBg="1"/>
      <p:bldP spid="439" grpId="0" animBg="1"/>
      <p:bldP spid="431" grpId="0" animBg="1"/>
      <p:bldP spid="430" grpId="0" animBg="1"/>
      <p:bldP spid="10" grpId="0"/>
      <p:bldP spid="433" grpId="0"/>
      <p:bldP spid="434" grpId="0"/>
      <p:bldP spid="422" grpId="0" animBg="1"/>
      <p:bldP spid="4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 264"/>
          <p:cNvGrpSpPr/>
          <p:nvPr/>
        </p:nvGrpSpPr>
        <p:grpSpPr>
          <a:xfrm>
            <a:off x="467299" y="130508"/>
            <a:ext cx="6308556" cy="6470135"/>
            <a:chOff x="467299" y="130508"/>
            <a:chExt cx="6308556" cy="6470135"/>
          </a:xfrm>
        </p:grpSpPr>
        <p:grpSp>
          <p:nvGrpSpPr>
            <p:cNvPr id="263" name="Group 262"/>
            <p:cNvGrpSpPr/>
            <p:nvPr/>
          </p:nvGrpSpPr>
          <p:grpSpPr>
            <a:xfrm>
              <a:off x="467299" y="130508"/>
              <a:ext cx="1285279" cy="2360612"/>
              <a:chOff x="467299" y="130508"/>
              <a:chExt cx="1285279" cy="2360612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10574" y="662320"/>
                <a:ext cx="998715" cy="182880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691961" y="204057"/>
                <a:ext cx="846856" cy="374780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53" name="Freeform 5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Freeform 5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Freeform 5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Freeform 5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Freeform 5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Freeform 5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" name="Group 4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46" name="Freeform 4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Freeform 4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reeform 4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Freeform 4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Freeform 4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Freeform 5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Freeform 5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6" name="Pie 5"/>
              <p:cNvSpPr/>
              <p:nvPr/>
            </p:nvSpPr>
            <p:spPr>
              <a:xfrm flipH="1" flipV="1">
                <a:off x="603449" y="540043"/>
                <a:ext cx="1005840" cy="227656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728753" y="130508"/>
                <a:ext cx="95923" cy="77108"/>
                <a:chOff x="1053026" y="382875"/>
                <a:chExt cx="95923" cy="77108"/>
              </a:xfrm>
            </p:grpSpPr>
            <p:sp>
              <p:nvSpPr>
                <p:cNvPr id="4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 flipH="1">
                <a:off x="1403356" y="130508"/>
                <a:ext cx="95923" cy="77108"/>
                <a:chOff x="1053026" y="382875"/>
                <a:chExt cx="95923" cy="77108"/>
              </a:xfrm>
            </p:grpSpPr>
            <p:sp>
              <p:nvSpPr>
                <p:cNvPr id="4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665899" y="71965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5" name="Oval 3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flipH="1">
                <a:off x="1347381" y="71965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0" name="Oval 2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val 10"/>
              <p:cNvSpPr/>
              <p:nvPr/>
            </p:nvSpPr>
            <p:spPr>
              <a:xfrm>
                <a:off x="988674" y="717754"/>
                <a:ext cx="210312" cy="21076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67299" y="742329"/>
                <a:ext cx="181160" cy="1508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71418" y="734709"/>
                <a:ext cx="181160" cy="15848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lowchart: Delay 97"/>
              <p:cNvSpPr/>
              <p:nvPr/>
            </p:nvSpPr>
            <p:spPr>
              <a:xfrm flipH="1">
                <a:off x="591283" y="754826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lowchart: Delay 97"/>
              <p:cNvSpPr/>
              <p:nvPr/>
            </p:nvSpPr>
            <p:spPr>
              <a:xfrm>
                <a:off x="1450098" y="754711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25250" y="753892"/>
                <a:ext cx="137160" cy="13848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507942" y="759088"/>
                <a:ext cx="76377" cy="124017"/>
                <a:chOff x="832215" y="1011168"/>
                <a:chExt cx="76377" cy="124017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1635895" y="755831"/>
                <a:ext cx="76377" cy="124017"/>
                <a:chOff x="832215" y="1011168"/>
                <a:chExt cx="76377" cy="124017"/>
              </a:xfrm>
            </p:grpSpPr>
            <p:sp>
              <p:nvSpPr>
                <p:cNvPr id="2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5" name="Group 64"/>
            <p:cNvGrpSpPr/>
            <p:nvPr/>
          </p:nvGrpSpPr>
          <p:grpSpPr>
            <a:xfrm>
              <a:off x="5827980" y="1502108"/>
              <a:ext cx="947875" cy="2243353"/>
              <a:chOff x="5050244" y="1670707"/>
              <a:chExt cx="947875" cy="2243353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5050244" y="1670707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78" name="Group 77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5" name="Rectangle 84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9" name="Rectangle 78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67" name="Group 66"/>
              <p:cNvGrpSpPr/>
              <p:nvPr/>
            </p:nvGrpSpPr>
            <p:grpSpPr>
              <a:xfrm>
                <a:off x="5050244" y="296863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70" name="Group 69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75" name="Rectangle 74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Rectangle 75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Rectangle 76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1" name="Rectangle 70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68" name="Oval 67"/>
              <p:cNvSpPr/>
              <p:nvPr/>
            </p:nvSpPr>
            <p:spPr>
              <a:xfrm>
                <a:off x="5564560" y="2117709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5564560" y="3432595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352" name="Picture 35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67423" y="179702"/>
              <a:ext cx="1521722" cy="1521722"/>
            </a:xfrm>
            <a:prstGeom prst="rect">
              <a:avLst/>
            </a:prstGeom>
          </p:spPr>
        </p:pic>
        <p:grpSp>
          <p:nvGrpSpPr>
            <p:cNvPr id="264" name="Group 263"/>
            <p:cNvGrpSpPr/>
            <p:nvPr/>
          </p:nvGrpSpPr>
          <p:grpSpPr>
            <a:xfrm>
              <a:off x="588012" y="3794425"/>
              <a:ext cx="1920240" cy="2806218"/>
              <a:chOff x="588012" y="3794425"/>
              <a:chExt cx="1920240" cy="2806218"/>
            </a:xfrm>
          </p:grpSpPr>
          <p:grpSp>
            <p:nvGrpSpPr>
              <p:cNvPr id="255" name="Group 254"/>
              <p:cNvGrpSpPr/>
              <p:nvPr/>
            </p:nvGrpSpPr>
            <p:grpSpPr>
              <a:xfrm>
                <a:off x="588012" y="3794425"/>
                <a:ext cx="1920240" cy="2806218"/>
                <a:chOff x="588012" y="3794425"/>
                <a:chExt cx="1920240" cy="2806218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588012" y="3794425"/>
                  <a:ext cx="1920240" cy="2806218"/>
                  <a:chOff x="685800" y="-1143000"/>
                  <a:chExt cx="2667000" cy="4114800"/>
                </a:xfrm>
              </p:grpSpPr>
              <p:sp>
                <p:nvSpPr>
                  <p:cNvPr id="225" name="Rectangle 224"/>
                  <p:cNvSpPr/>
                  <p:nvPr/>
                </p:nvSpPr>
                <p:spPr>
                  <a:xfrm>
                    <a:off x="739140" y="-990600"/>
                    <a:ext cx="2560320" cy="396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26" name="Rectangle 225"/>
                  <p:cNvSpPr/>
                  <p:nvPr/>
                </p:nvSpPr>
                <p:spPr>
                  <a:xfrm>
                    <a:off x="685800" y="-1143000"/>
                    <a:ext cx="26670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90" name="Oval 89"/>
                <p:cNvSpPr/>
                <p:nvPr/>
              </p:nvSpPr>
              <p:spPr>
                <a:xfrm>
                  <a:off x="1230457" y="4105612"/>
                  <a:ext cx="1157807" cy="117024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105" name="Group 104"/>
                <p:cNvGrpSpPr/>
                <p:nvPr/>
              </p:nvGrpSpPr>
              <p:grpSpPr>
                <a:xfrm>
                  <a:off x="887888" y="6397745"/>
                  <a:ext cx="173671" cy="145333"/>
                  <a:chOff x="1555374" y="3915942"/>
                  <a:chExt cx="274320" cy="227119"/>
                </a:xfrm>
              </p:grpSpPr>
              <p:sp>
                <p:nvSpPr>
                  <p:cNvPr id="106" name="Flowchart: Delay 105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110" name="Oval 109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11" name="Straight Connector 110"/>
                    <p:cNvCxnSpPr>
                      <a:stCxn id="110" idx="7"/>
                      <a:endCxn id="110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8" name="Rectangle 107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1464957" y="4307508"/>
                  <a:ext cx="688808" cy="259141"/>
                  <a:chOff x="2451322" y="861613"/>
                  <a:chExt cx="1087998" cy="404973"/>
                </a:xfrm>
              </p:grpSpPr>
              <p:sp>
                <p:nvSpPr>
                  <p:cNvPr id="201" name="Rectangle 200"/>
                  <p:cNvSpPr/>
                  <p:nvPr/>
                </p:nvSpPr>
                <p:spPr>
                  <a:xfrm>
                    <a:off x="2451322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2" name="Rectangle 201"/>
                  <p:cNvSpPr/>
                  <p:nvPr/>
                </p:nvSpPr>
                <p:spPr>
                  <a:xfrm>
                    <a:off x="2753972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3110231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4" name="Rectangle 203"/>
                  <p:cNvSpPr/>
                  <p:nvPr/>
                </p:nvSpPr>
                <p:spPr>
                  <a:xfrm>
                    <a:off x="3406408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205" name="Straight Connector 204"/>
                  <p:cNvCxnSpPr/>
                  <p:nvPr/>
                </p:nvCxnSpPr>
                <p:spPr>
                  <a:xfrm>
                    <a:off x="2519902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>
                    <a:off x="2818304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/>
                  <p:cNvCxnSpPr/>
                  <p:nvPr/>
                </p:nvCxnSpPr>
                <p:spPr>
                  <a:xfrm>
                    <a:off x="3178811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/>
                  <p:cNvCxnSpPr/>
                  <p:nvPr/>
                </p:nvCxnSpPr>
                <p:spPr>
                  <a:xfrm>
                    <a:off x="3470740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9" name="Group 208"/>
                  <p:cNvGrpSpPr/>
                  <p:nvPr/>
                </p:nvGrpSpPr>
                <p:grpSpPr>
                  <a:xfrm>
                    <a:off x="2451322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22" name="Rectangle 221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23" name="Oval 222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2749724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9" name="Rectangle 21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20" name="Oval 21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21" name="Straight Connector 22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1" name="Group 210"/>
                  <p:cNvGrpSpPr/>
                  <p:nvPr/>
                </p:nvGrpSpPr>
                <p:grpSpPr>
                  <a:xfrm>
                    <a:off x="3110231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6" name="Rectangle 215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17" name="Oval 216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18" name="Straight Connector 217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2" name="Group 211"/>
                  <p:cNvGrpSpPr/>
                  <p:nvPr/>
                </p:nvGrpSpPr>
                <p:grpSpPr>
                  <a:xfrm>
                    <a:off x="3402160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3" name="Rectangle 212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14" name="Oval 213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15" name="Straight Connector 214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5" name="Group 324"/>
                <p:cNvGrpSpPr/>
                <p:nvPr/>
              </p:nvGrpSpPr>
              <p:grpSpPr>
                <a:xfrm>
                  <a:off x="1464957" y="4814820"/>
                  <a:ext cx="688808" cy="259141"/>
                  <a:chOff x="1988258" y="5145524"/>
                  <a:chExt cx="688808" cy="259141"/>
                </a:xfrm>
              </p:grpSpPr>
              <p:sp>
                <p:nvSpPr>
                  <p:cNvPr id="92" name="Rectangle 91"/>
                  <p:cNvSpPr/>
                  <p:nvPr/>
                </p:nvSpPr>
                <p:spPr>
                  <a:xfrm flipV="1">
                    <a:off x="1988258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3" name="Rectangle 92"/>
                  <p:cNvSpPr/>
                  <p:nvPr/>
                </p:nvSpPr>
                <p:spPr>
                  <a:xfrm flipV="1">
                    <a:off x="2179864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4" name="Rectangle 93"/>
                  <p:cNvSpPr/>
                  <p:nvPr/>
                </p:nvSpPr>
                <p:spPr>
                  <a:xfrm flipV="1">
                    <a:off x="2405411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5" name="Rectangle 94"/>
                  <p:cNvSpPr/>
                  <p:nvPr/>
                </p:nvSpPr>
                <p:spPr>
                  <a:xfrm flipV="1">
                    <a:off x="2592920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6" name="Straight Connector 95"/>
                  <p:cNvCxnSpPr/>
                  <p:nvPr/>
                </p:nvCxnSpPr>
                <p:spPr>
                  <a:xfrm flipV="1">
                    <a:off x="2031676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flipV="1">
                    <a:off x="2220593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V="1">
                    <a:off x="2448829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2633648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0" name="Group 99"/>
                  <p:cNvGrpSpPr/>
                  <p:nvPr/>
                </p:nvGrpSpPr>
                <p:grpSpPr>
                  <a:xfrm flipV="1">
                    <a:off x="1988258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8" name="Rectangle 197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9" name="Oval 198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1" name="Group 100"/>
                  <p:cNvGrpSpPr/>
                  <p:nvPr/>
                </p:nvGrpSpPr>
                <p:grpSpPr>
                  <a:xfrm flipV="1">
                    <a:off x="2177175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5" name="Rectangle 194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6" name="Oval 195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2" name="Group 101"/>
                  <p:cNvGrpSpPr/>
                  <p:nvPr/>
                </p:nvGrpSpPr>
                <p:grpSpPr>
                  <a:xfrm flipV="1">
                    <a:off x="2405411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2" name="Rectangle 191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3" name="Oval 192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" name="Group 102"/>
                  <p:cNvGrpSpPr/>
                  <p:nvPr/>
                </p:nvGrpSpPr>
                <p:grpSpPr>
                  <a:xfrm flipV="1">
                    <a:off x="2590230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89" name="Rectangle 18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0" name="Oval 18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1" name="Straight Connector 19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4" name="Group 103"/>
                <p:cNvGrpSpPr/>
                <p:nvPr/>
              </p:nvGrpSpPr>
              <p:grpSpPr>
                <a:xfrm>
                  <a:off x="1026729" y="5639532"/>
                  <a:ext cx="1254291" cy="604276"/>
                  <a:chOff x="1828800" y="2789466"/>
                  <a:chExt cx="1981200" cy="944334"/>
                </a:xfrm>
              </p:grpSpPr>
              <p:sp>
                <p:nvSpPr>
                  <p:cNvPr id="112" name="Snip Same Side Corner Rectangle 111"/>
                  <p:cNvSpPr/>
                  <p:nvPr/>
                </p:nvSpPr>
                <p:spPr>
                  <a:xfrm>
                    <a:off x="1828800" y="2789466"/>
                    <a:ext cx="1981200" cy="944334"/>
                  </a:xfrm>
                  <a:prstGeom prst="snip2SameRect">
                    <a:avLst>
                      <a:gd name="adj1" fmla="val 16667"/>
                      <a:gd name="adj2" fmla="val 13445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13" name="Group 112"/>
                  <p:cNvGrpSpPr/>
                  <p:nvPr/>
                </p:nvGrpSpPr>
                <p:grpSpPr>
                  <a:xfrm>
                    <a:off x="2052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8" name="Oval 18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4" name="Group 113"/>
                  <p:cNvGrpSpPr/>
                  <p:nvPr/>
                </p:nvGrpSpPr>
                <p:grpSpPr>
                  <a:xfrm>
                    <a:off x="2277584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5" name="Oval 18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5" name="Group 114"/>
                  <p:cNvGrpSpPr/>
                  <p:nvPr/>
                </p:nvGrpSpPr>
                <p:grpSpPr>
                  <a:xfrm>
                    <a:off x="2502890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3" name="Oval 18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4" name="Oval 18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2721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1" name="Oval 18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2" name="Oval 18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7" name="Group 116"/>
                  <p:cNvGrpSpPr/>
                  <p:nvPr/>
                </p:nvGrpSpPr>
                <p:grpSpPr>
                  <a:xfrm>
                    <a:off x="2953501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9" name="Oval 178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0" name="Oval 179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3178806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7" name="Oval 17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8" name="Oval 17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9" name="Group 118"/>
                  <p:cNvGrpSpPr/>
                  <p:nvPr/>
                </p:nvGrpSpPr>
                <p:grpSpPr>
                  <a:xfrm>
                    <a:off x="3417317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5" name="Oval 17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6" name="Oval 17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120" name="Rectangle 119"/>
                  <p:cNvSpPr/>
                  <p:nvPr/>
                </p:nvSpPr>
                <p:spPr>
                  <a:xfrm>
                    <a:off x="2043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1" name="Rectangle 120"/>
                  <p:cNvSpPr/>
                  <p:nvPr/>
                </p:nvSpPr>
                <p:spPr>
                  <a:xfrm>
                    <a:off x="2268818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2" name="Rectangle 121"/>
                  <p:cNvSpPr/>
                  <p:nvPr/>
                </p:nvSpPr>
                <p:spPr>
                  <a:xfrm>
                    <a:off x="2493746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3" name="Rectangle 122"/>
                  <p:cNvSpPr/>
                  <p:nvPr/>
                </p:nvSpPr>
                <p:spPr>
                  <a:xfrm>
                    <a:off x="2712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>
                    <a:off x="2944357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5" name="Rectangle 124"/>
                  <p:cNvSpPr/>
                  <p:nvPr/>
                </p:nvSpPr>
                <p:spPr>
                  <a:xfrm>
                    <a:off x="3169662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6" name="Rectangle 125"/>
                  <p:cNvSpPr/>
                  <p:nvPr/>
                </p:nvSpPr>
                <p:spPr>
                  <a:xfrm>
                    <a:off x="3408173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2043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2268818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2493746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2712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2944357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3169662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3408173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34" name="Group 133"/>
                  <p:cNvGrpSpPr/>
                  <p:nvPr/>
                </p:nvGrpSpPr>
                <p:grpSpPr>
                  <a:xfrm flipV="1">
                    <a:off x="2052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3" name="Oval 17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4" name="Oval 17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5" name="Group 134"/>
                  <p:cNvGrpSpPr/>
                  <p:nvPr/>
                </p:nvGrpSpPr>
                <p:grpSpPr>
                  <a:xfrm flipV="1">
                    <a:off x="227796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1" name="Oval 17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2" name="Oval 17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6" name="Group 135"/>
                  <p:cNvGrpSpPr/>
                  <p:nvPr/>
                </p:nvGrpSpPr>
                <p:grpSpPr>
                  <a:xfrm flipV="1">
                    <a:off x="2502890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9" name="Oval 168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0" name="Oval 169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 flipV="1">
                    <a:off x="2721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8" name="Oval 16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8" name="Group 137"/>
                  <p:cNvGrpSpPr/>
                  <p:nvPr/>
                </p:nvGrpSpPr>
                <p:grpSpPr>
                  <a:xfrm flipV="1">
                    <a:off x="2953501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5" name="Oval 16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6" name="Oval 16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9" name="Group 138"/>
                  <p:cNvGrpSpPr/>
                  <p:nvPr/>
                </p:nvGrpSpPr>
                <p:grpSpPr>
                  <a:xfrm flipV="1">
                    <a:off x="3178806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3" name="Oval 16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4" name="Oval 16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40" name="Group 139"/>
                  <p:cNvGrpSpPr/>
                  <p:nvPr/>
                </p:nvGrpSpPr>
                <p:grpSpPr>
                  <a:xfrm flipV="1">
                    <a:off x="342513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1" name="Oval 16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2" name="Oval 16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141" name="Rectangle 140"/>
                  <p:cNvSpPr/>
                  <p:nvPr/>
                </p:nvSpPr>
                <p:spPr>
                  <a:xfrm>
                    <a:off x="2105240" y="2996901"/>
                    <a:ext cx="18288" cy="54864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2" name="Rectangle 141"/>
                  <p:cNvSpPr/>
                  <p:nvPr/>
                </p:nvSpPr>
                <p:spPr>
                  <a:xfrm>
                    <a:off x="2234565" y="3181998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>
                    <a:off x="2475685" y="3127900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44" name="Straight Connector 143"/>
                  <p:cNvCxnSpPr/>
                  <p:nvPr/>
                </p:nvCxnSpPr>
                <p:spPr>
                  <a:xfrm>
                    <a:off x="2475685" y="3220098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2313119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2542205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275594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2912297" y="3188747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3153417" y="3134649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50" name="Straight Connector 149"/>
                  <p:cNvCxnSpPr/>
                  <p:nvPr/>
                </p:nvCxnSpPr>
                <p:spPr>
                  <a:xfrm>
                    <a:off x="3153417" y="3226847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" name="Rectangle 150"/>
                  <p:cNvSpPr/>
                  <p:nvPr/>
                </p:nvSpPr>
                <p:spPr>
                  <a:xfrm>
                    <a:off x="2991808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321541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3461922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4" name="Trapezoid 153"/>
                  <p:cNvSpPr/>
                  <p:nvPr/>
                </p:nvSpPr>
                <p:spPr>
                  <a:xfrm flipV="1">
                    <a:off x="2020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5" name="Trapezoid 154"/>
                  <p:cNvSpPr/>
                  <p:nvPr/>
                </p:nvSpPr>
                <p:spPr>
                  <a:xfrm flipV="1">
                    <a:off x="2245580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6" name="Trapezoid 155"/>
                  <p:cNvSpPr/>
                  <p:nvPr/>
                </p:nvSpPr>
                <p:spPr>
                  <a:xfrm flipV="1">
                    <a:off x="2470886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7" name="Trapezoid 156"/>
                  <p:cNvSpPr/>
                  <p:nvPr/>
                </p:nvSpPr>
                <p:spPr>
                  <a:xfrm flipV="1">
                    <a:off x="2689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8" name="Trapezoid 157"/>
                  <p:cNvSpPr/>
                  <p:nvPr/>
                </p:nvSpPr>
                <p:spPr>
                  <a:xfrm flipV="1">
                    <a:off x="2921497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9" name="Trapezoid 158"/>
                  <p:cNvSpPr/>
                  <p:nvPr/>
                </p:nvSpPr>
                <p:spPr>
                  <a:xfrm flipV="1">
                    <a:off x="3146802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60" name="Trapezoid 159"/>
                  <p:cNvSpPr/>
                  <p:nvPr/>
                </p:nvSpPr>
                <p:spPr>
                  <a:xfrm flipV="1">
                    <a:off x="3385313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sp>
            <p:nvSpPr>
              <p:cNvPr id="88" name="Oval 87"/>
              <p:cNvSpPr/>
              <p:nvPr/>
            </p:nvSpPr>
            <p:spPr>
              <a:xfrm>
                <a:off x="723299" y="3961992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737488" y="6270299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2301475" y="3966916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</p:grpSp>
      <p:sp>
        <p:nvSpPr>
          <p:cNvPr id="361" name="Title 8"/>
          <p:cNvSpPr txBox="1">
            <a:spLocks/>
          </p:cNvSpPr>
          <p:nvPr/>
        </p:nvSpPr>
        <p:spPr>
          <a:xfrm>
            <a:off x="4710680" y="-1280"/>
            <a:ext cx="4433320" cy="8384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3 Wire 1 Phase 120/240 Volt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6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" name="Group 269"/>
          <p:cNvGrpSpPr/>
          <p:nvPr/>
        </p:nvGrpSpPr>
        <p:grpSpPr>
          <a:xfrm>
            <a:off x="467299" y="130508"/>
            <a:ext cx="3121846" cy="6470134"/>
            <a:chOff x="467299" y="130508"/>
            <a:chExt cx="3121846" cy="6470134"/>
          </a:xfrm>
        </p:grpSpPr>
        <p:grpSp>
          <p:nvGrpSpPr>
            <p:cNvPr id="266" name="Meter Base"/>
            <p:cNvGrpSpPr/>
            <p:nvPr/>
          </p:nvGrpSpPr>
          <p:grpSpPr>
            <a:xfrm>
              <a:off x="588012" y="3794426"/>
              <a:ext cx="1920240" cy="2806216"/>
              <a:chOff x="588012" y="3794426"/>
              <a:chExt cx="1920240" cy="2806216"/>
            </a:xfrm>
          </p:grpSpPr>
          <p:grpSp>
            <p:nvGrpSpPr>
              <p:cNvPr id="255" name="Group 254"/>
              <p:cNvGrpSpPr/>
              <p:nvPr/>
            </p:nvGrpSpPr>
            <p:grpSpPr>
              <a:xfrm>
                <a:off x="588012" y="3794426"/>
                <a:ext cx="1920240" cy="2806216"/>
                <a:chOff x="588012" y="3794426"/>
                <a:chExt cx="1920240" cy="2806216"/>
              </a:xfrm>
            </p:grpSpPr>
            <p:grpSp>
              <p:nvGrpSpPr>
                <p:cNvPr id="87" name="Group 86"/>
                <p:cNvGrpSpPr/>
                <p:nvPr/>
              </p:nvGrpSpPr>
              <p:grpSpPr>
                <a:xfrm>
                  <a:off x="588012" y="3794426"/>
                  <a:ext cx="1920240" cy="2806216"/>
                  <a:chOff x="685800" y="-1143000"/>
                  <a:chExt cx="2667000" cy="4114800"/>
                </a:xfrm>
              </p:grpSpPr>
              <p:sp>
                <p:nvSpPr>
                  <p:cNvPr id="225" name="Rectangle 224"/>
                  <p:cNvSpPr/>
                  <p:nvPr/>
                </p:nvSpPr>
                <p:spPr>
                  <a:xfrm>
                    <a:off x="739140" y="-990600"/>
                    <a:ext cx="2560320" cy="396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26" name="Rectangle 225"/>
                  <p:cNvSpPr/>
                  <p:nvPr/>
                </p:nvSpPr>
                <p:spPr>
                  <a:xfrm>
                    <a:off x="685800" y="-1143000"/>
                    <a:ext cx="2667000" cy="1524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90" name="Oval 89"/>
                <p:cNvSpPr/>
                <p:nvPr/>
              </p:nvSpPr>
              <p:spPr>
                <a:xfrm>
                  <a:off x="1230457" y="4105612"/>
                  <a:ext cx="1157807" cy="117024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105" name="Group 104"/>
                <p:cNvGrpSpPr/>
                <p:nvPr/>
              </p:nvGrpSpPr>
              <p:grpSpPr>
                <a:xfrm>
                  <a:off x="887888" y="6397745"/>
                  <a:ext cx="173671" cy="145333"/>
                  <a:chOff x="1555374" y="3915942"/>
                  <a:chExt cx="274320" cy="227119"/>
                </a:xfrm>
              </p:grpSpPr>
              <p:sp>
                <p:nvSpPr>
                  <p:cNvPr id="106" name="Flowchart: Delay 105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110" name="Oval 109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11" name="Straight Connector 110"/>
                    <p:cNvCxnSpPr>
                      <a:stCxn id="110" idx="7"/>
                      <a:endCxn id="110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8" name="Rectangle 107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09" name="Straight Connector 108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1464957" y="4307508"/>
                  <a:ext cx="688808" cy="259141"/>
                  <a:chOff x="2451322" y="861613"/>
                  <a:chExt cx="1087998" cy="404973"/>
                </a:xfrm>
              </p:grpSpPr>
              <p:sp>
                <p:nvSpPr>
                  <p:cNvPr id="201" name="Rectangle 200"/>
                  <p:cNvSpPr/>
                  <p:nvPr/>
                </p:nvSpPr>
                <p:spPr>
                  <a:xfrm>
                    <a:off x="2451322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2" name="Rectangle 201"/>
                  <p:cNvSpPr/>
                  <p:nvPr/>
                </p:nvSpPr>
                <p:spPr>
                  <a:xfrm>
                    <a:off x="2753972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3110231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04" name="Rectangle 203"/>
                  <p:cNvSpPr/>
                  <p:nvPr/>
                </p:nvSpPr>
                <p:spPr>
                  <a:xfrm>
                    <a:off x="3406408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205" name="Straight Connector 204"/>
                  <p:cNvCxnSpPr/>
                  <p:nvPr/>
                </p:nvCxnSpPr>
                <p:spPr>
                  <a:xfrm>
                    <a:off x="2519902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>
                    <a:off x="2818304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/>
                  <p:cNvCxnSpPr/>
                  <p:nvPr/>
                </p:nvCxnSpPr>
                <p:spPr>
                  <a:xfrm>
                    <a:off x="3178811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/>
                  <p:cNvCxnSpPr/>
                  <p:nvPr/>
                </p:nvCxnSpPr>
                <p:spPr>
                  <a:xfrm>
                    <a:off x="3470740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9" name="Group 208"/>
                  <p:cNvGrpSpPr/>
                  <p:nvPr/>
                </p:nvGrpSpPr>
                <p:grpSpPr>
                  <a:xfrm>
                    <a:off x="2451322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22" name="Rectangle 221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23" name="Oval 222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24" name="Straight Connector 223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2749724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9" name="Rectangle 21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20" name="Oval 21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21" name="Straight Connector 22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1" name="Group 210"/>
                  <p:cNvGrpSpPr/>
                  <p:nvPr/>
                </p:nvGrpSpPr>
                <p:grpSpPr>
                  <a:xfrm>
                    <a:off x="3110231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6" name="Rectangle 215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17" name="Oval 216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18" name="Straight Connector 217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2" name="Group 211"/>
                  <p:cNvGrpSpPr/>
                  <p:nvPr/>
                </p:nvGrpSpPr>
                <p:grpSpPr>
                  <a:xfrm>
                    <a:off x="3402160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213" name="Rectangle 212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214" name="Oval 213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15" name="Straight Connector 214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5" name="Group 324"/>
                <p:cNvGrpSpPr/>
                <p:nvPr/>
              </p:nvGrpSpPr>
              <p:grpSpPr>
                <a:xfrm>
                  <a:off x="1464957" y="4814820"/>
                  <a:ext cx="688808" cy="259141"/>
                  <a:chOff x="1988258" y="5145524"/>
                  <a:chExt cx="688808" cy="259141"/>
                </a:xfrm>
              </p:grpSpPr>
              <p:sp>
                <p:nvSpPr>
                  <p:cNvPr id="92" name="Rectangle 91"/>
                  <p:cNvSpPr/>
                  <p:nvPr/>
                </p:nvSpPr>
                <p:spPr>
                  <a:xfrm flipV="1">
                    <a:off x="1988258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3" name="Rectangle 92"/>
                  <p:cNvSpPr/>
                  <p:nvPr/>
                </p:nvSpPr>
                <p:spPr>
                  <a:xfrm flipV="1">
                    <a:off x="2179864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4" name="Rectangle 93"/>
                  <p:cNvSpPr/>
                  <p:nvPr/>
                </p:nvSpPr>
                <p:spPr>
                  <a:xfrm flipV="1">
                    <a:off x="2405411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95" name="Rectangle 94"/>
                  <p:cNvSpPr/>
                  <p:nvPr/>
                </p:nvSpPr>
                <p:spPr>
                  <a:xfrm flipV="1">
                    <a:off x="2592920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6" name="Straight Connector 95"/>
                  <p:cNvCxnSpPr/>
                  <p:nvPr/>
                </p:nvCxnSpPr>
                <p:spPr>
                  <a:xfrm flipV="1">
                    <a:off x="2031676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/>
                  <p:nvPr/>
                </p:nvCxnSpPr>
                <p:spPr>
                  <a:xfrm flipV="1">
                    <a:off x="2220593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/>
                  <p:nvPr/>
                </p:nvCxnSpPr>
                <p:spPr>
                  <a:xfrm flipV="1">
                    <a:off x="2448829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2633648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0" name="Group 99"/>
                  <p:cNvGrpSpPr/>
                  <p:nvPr/>
                </p:nvGrpSpPr>
                <p:grpSpPr>
                  <a:xfrm flipV="1">
                    <a:off x="1988258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8" name="Rectangle 197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9" name="Oval 198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00" name="Straight Connector 199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1" name="Group 100"/>
                  <p:cNvGrpSpPr/>
                  <p:nvPr/>
                </p:nvGrpSpPr>
                <p:grpSpPr>
                  <a:xfrm flipV="1">
                    <a:off x="2177175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5" name="Rectangle 194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6" name="Oval 195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7" name="Straight Connector 196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2" name="Group 101"/>
                  <p:cNvGrpSpPr/>
                  <p:nvPr/>
                </p:nvGrpSpPr>
                <p:grpSpPr>
                  <a:xfrm flipV="1">
                    <a:off x="2405411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92" name="Rectangle 191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3" name="Oval 192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4" name="Straight Connector 193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" name="Group 102"/>
                  <p:cNvGrpSpPr/>
                  <p:nvPr/>
                </p:nvGrpSpPr>
                <p:grpSpPr>
                  <a:xfrm flipV="1">
                    <a:off x="2590230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189" name="Rectangle 188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90" name="Oval 189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191" name="Straight Connector 190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4" name="Group 103"/>
                <p:cNvGrpSpPr/>
                <p:nvPr/>
              </p:nvGrpSpPr>
              <p:grpSpPr>
                <a:xfrm>
                  <a:off x="1026729" y="5639532"/>
                  <a:ext cx="1254291" cy="604276"/>
                  <a:chOff x="1828800" y="2789466"/>
                  <a:chExt cx="1981200" cy="944334"/>
                </a:xfrm>
              </p:grpSpPr>
              <p:sp>
                <p:nvSpPr>
                  <p:cNvPr id="112" name="Snip Same Side Corner Rectangle 111"/>
                  <p:cNvSpPr/>
                  <p:nvPr/>
                </p:nvSpPr>
                <p:spPr>
                  <a:xfrm>
                    <a:off x="1828800" y="2789466"/>
                    <a:ext cx="1981200" cy="944334"/>
                  </a:xfrm>
                  <a:prstGeom prst="snip2SameRect">
                    <a:avLst>
                      <a:gd name="adj1" fmla="val 16667"/>
                      <a:gd name="adj2" fmla="val 13445"/>
                    </a:avLst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13" name="Group 112"/>
                  <p:cNvGrpSpPr/>
                  <p:nvPr/>
                </p:nvGrpSpPr>
                <p:grpSpPr>
                  <a:xfrm>
                    <a:off x="2052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8" name="Oval 18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4" name="Group 113"/>
                  <p:cNvGrpSpPr/>
                  <p:nvPr/>
                </p:nvGrpSpPr>
                <p:grpSpPr>
                  <a:xfrm>
                    <a:off x="2277584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5" name="Oval 18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5" name="Group 114"/>
                  <p:cNvGrpSpPr/>
                  <p:nvPr/>
                </p:nvGrpSpPr>
                <p:grpSpPr>
                  <a:xfrm>
                    <a:off x="2502890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3" name="Oval 18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4" name="Oval 18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2721279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81" name="Oval 18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2" name="Oval 18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7" name="Group 116"/>
                  <p:cNvGrpSpPr/>
                  <p:nvPr/>
                </p:nvGrpSpPr>
                <p:grpSpPr>
                  <a:xfrm>
                    <a:off x="2953501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9" name="Oval 178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80" name="Oval 179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8" name="Group 117"/>
                  <p:cNvGrpSpPr/>
                  <p:nvPr/>
                </p:nvGrpSpPr>
                <p:grpSpPr>
                  <a:xfrm>
                    <a:off x="3178806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7" name="Oval 17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8" name="Oval 17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19" name="Group 118"/>
                  <p:cNvGrpSpPr/>
                  <p:nvPr/>
                </p:nvGrpSpPr>
                <p:grpSpPr>
                  <a:xfrm>
                    <a:off x="3417317" y="278946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5" name="Oval 17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6" name="Oval 17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120" name="Rectangle 119"/>
                  <p:cNvSpPr/>
                  <p:nvPr/>
                </p:nvSpPr>
                <p:spPr>
                  <a:xfrm>
                    <a:off x="2043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1" name="Rectangle 120"/>
                  <p:cNvSpPr/>
                  <p:nvPr/>
                </p:nvSpPr>
                <p:spPr>
                  <a:xfrm>
                    <a:off x="2268818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2" name="Rectangle 121"/>
                  <p:cNvSpPr/>
                  <p:nvPr/>
                </p:nvSpPr>
                <p:spPr>
                  <a:xfrm>
                    <a:off x="2493746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3" name="Rectangle 122"/>
                  <p:cNvSpPr/>
                  <p:nvPr/>
                </p:nvSpPr>
                <p:spPr>
                  <a:xfrm>
                    <a:off x="2712135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>
                    <a:off x="2944357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5" name="Rectangle 124"/>
                  <p:cNvSpPr/>
                  <p:nvPr/>
                </p:nvSpPr>
                <p:spPr>
                  <a:xfrm>
                    <a:off x="3169662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6" name="Rectangle 125"/>
                  <p:cNvSpPr/>
                  <p:nvPr/>
                </p:nvSpPr>
                <p:spPr>
                  <a:xfrm>
                    <a:off x="3408173" y="3388497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>
                    <a:off x="2043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2268818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29" name="Rectangle 128"/>
                  <p:cNvSpPr/>
                  <p:nvPr/>
                </p:nvSpPr>
                <p:spPr>
                  <a:xfrm>
                    <a:off x="2493746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0" name="Rectangle 129"/>
                  <p:cNvSpPr/>
                  <p:nvPr/>
                </p:nvSpPr>
                <p:spPr>
                  <a:xfrm>
                    <a:off x="2712135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2944357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2" name="Rectangle 131"/>
                  <p:cNvSpPr/>
                  <p:nvPr/>
                </p:nvSpPr>
                <p:spPr>
                  <a:xfrm>
                    <a:off x="3169662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3408173" y="3550920"/>
                    <a:ext cx="137160" cy="18288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134" name="Group 133"/>
                  <p:cNvGrpSpPr/>
                  <p:nvPr/>
                </p:nvGrpSpPr>
                <p:grpSpPr>
                  <a:xfrm flipV="1">
                    <a:off x="2052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3" name="Oval 17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4" name="Oval 17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5" name="Group 134"/>
                  <p:cNvGrpSpPr/>
                  <p:nvPr/>
                </p:nvGrpSpPr>
                <p:grpSpPr>
                  <a:xfrm flipV="1">
                    <a:off x="227796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71" name="Oval 17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2" name="Oval 17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6" name="Group 135"/>
                  <p:cNvGrpSpPr/>
                  <p:nvPr/>
                </p:nvGrpSpPr>
                <p:grpSpPr>
                  <a:xfrm flipV="1">
                    <a:off x="2502890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9" name="Oval 168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70" name="Oval 169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7" name="Group 136"/>
                  <p:cNvGrpSpPr/>
                  <p:nvPr/>
                </p:nvGrpSpPr>
                <p:grpSpPr>
                  <a:xfrm flipV="1">
                    <a:off x="2721279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8" name="Oval 167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8" name="Group 137"/>
                  <p:cNvGrpSpPr/>
                  <p:nvPr/>
                </p:nvGrpSpPr>
                <p:grpSpPr>
                  <a:xfrm flipV="1">
                    <a:off x="2953501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5" name="Oval 164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6" name="Oval 165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39" name="Group 138"/>
                  <p:cNvGrpSpPr/>
                  <p:nvPr/>
                </p:nvGrpSpPr>
                <p:grpSpPr>
                  <a:xfrm flipV="1">
                    <a:off x="3178806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3" name="Oval 162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4" name="Oval 163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grpSp>
                <p:nvGrpSpPr>
                  <p:cNvPr id="140" name="Group 139"/>
                  <p:cNvGrpSpPr/>
                  <p:nvPr/>
                </p:nvGrpSpPr>
                <p:grpSpPr>
                  <a:xfrm flipV="1">
                    <a:off x="3425132" y="3579436"/>
                    <a:ext cx="118872" cy="146304"/>
                    <a:chOff x="1578874" y="2174279"/>
                    <a:chExt cx="118872" cy="178308"/>
                  </a:xfrm>
                </p:grpSpPr>
                <p:sp>
                  <p:nvSpPr>
                    <p:cNvPr id="161" name="Oval 160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162" name="Oval 161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141" name="Rectangle 140"/>
                  <p:cNvSpPr/>
                  <p:nvPr/>
                </p:nvSpPr>
                <p:spPr>
                  <a:xfrm>
                    <a:off x="2105240" y="2996901"/>
                    <a:ext cx="18288" cy="54864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2" name="Rectangle 141"/>
                  <p:cNvSpPr/>
                  <p:nvPr/>
                </p:nvSpPr>
                <p:spPr>
                  <a:xfrm>
                    <a:off x="2234565" y="3181998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>
                    <a:off x="2475685" y="3127900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44" name="Straight Connector 143"/>
                  <p:cNvCxnSpPr/>
                  <p:nvPr/>
                </p:nvCxnSpPr>
                <p:spPr>
                  <a:xfrm>
                    <a:off x="2475685" y="3220098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2313119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2542205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275594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2912297" y="3188747"/>
                    <a:ext cx="188173" cy="7620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3153417" y="3134649"/>
                    <a:ext cx="188173" cy="184397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150" name="Straight Connector 149"/>
                  <p:cNvCxnSpPr/>
                  <p:nvPr/>
                </p:nvCxnSpPr>
                <p:spPr>
                  <a:xfrm>
                    <a:off x="3153417" y="3226847"/>
                    <a:ext cx="1881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1" name="Rectangle 150"/>
                  <p:cNvSpPr/>
                  <p:nvPr/>
                </p:nvSpPr>
                <p:spPr>
                  <a:xfrm>
                    <a:off x="2991808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3215414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3461922" y="3018615"/>
                    <a:ext cx="45719" cy="53035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4" name="Trapezoid 153"/>
                  <p:cNvSpPr/>
                  <p:nvPr/>
                </p:nvSpPr>
                <p:spPr>
                  <a:xfrm flipV="1">
                    <a:off x="2020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5" name="Trapezoid 154"/>
                  <p:cNvSpPr/>
                  <p:nvPr/>
                </p:nvSpPr>
                <p:spPr>
                  <a:xfrm flipV="1">
                    <a:off x="2245580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6" name="Trapezoid 155"/>
                  <p:cNvSpPr/>
                  <p:nvPr/>
                </p:nvSpPr>
                <p:spPr>
                  <a:xfrm flipV="1">
                    <a:off x="2470886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7" name="Trapezoid 156"/>
                  <p:cNvSpPr/>
                  <p:nvPr/>
                </p:nvSpPr>
                <p:spPr>
                  <a:xfrm flipV="1">
                    <a:off x="2689275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8" name="Trapezoid 157"/>
                  <p:cNvSpPr/>
                  <p:nvPr/>
                </p:nvSpPr>
                <p:spPr>
                  <a:xfrm flipV="1">
                    <a:off x="2921497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59" name="Trapezoid 158"/>
                  <p:cNvSpPr/>
                  <p:nvPr/>
                </p:nvSpPr>
                <p:spPr>
                  <a:xfrm flipV="1">
                    <a:off x="3146802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160" name="Trapezoid 159"/>
                  <p:cNvSpPr/>
                  <p:nvPr/>
                </p:nvSpPr>
                <p:spPr>
                  <a:xfrm flipV="1">
                    <a:off x="3385313" y="2876787"/>
                    <a:ext cx="182880" cy="182880"/>
                  </a:xfrm>
                  <a:prstGeom prst="trapezoid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sp>
            <p:nvSpPr>
              <p:cNvPr id="88" name="Oval 87"/>
              <p:cNvSpPr/>
              <p:nvPr/>
            </p:nvSpPr>
            <p:spPr>
              <a:xfrm>
                <a:off x="723299" y="3961992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737488" y="6270299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2301475" y="3966916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  <p:grpSp>
          <p:nvGrpSpPr>
            <p:cNvPr id="2" name="Transformer"/>
            <p:cNvGrpSpPr/>
            <p:nvPr/>
          </p:nvGrpSpPr>
          <p:grpSpPr>
            <a:xfrm>
              <a:off x="467299" y="130508"/>
              <a:ext cx="1302642" cy="2360612"/>
              <a:chOff x="467299" y="130508"/>
              <a:chExt cx="1302642" cy="2360612"/>
            </a:xfrm>
          </p:grpSpPr>
          <p:grpSp>
            <p:nvGrpSpPr>
              <p:cNvPr id="233" name="Group 232"/>
              <p:cNvGrpSpPr/>
              <p:nvPr/>
            </p:nvGrpSpPr>
            <p:grpSpPr>
              <a:xfrm>
                <a:off x="468912" y="880998"/>
                <a:ext cx="139261" cy="182880"/>
                <a:chOff x="1954953" y="1133078"/>
                <a:chExt cx="139261" cy="182880"/>
              </a:xfrm>
            </p:grpSpPr>
            <p:sp>
              <p:nvSpPr>
                <p:cNvPr id="234" name="Rectangle 233"/>
                <p:cNvSpPr/>
                <p:nvPr/>
              </p:nvSpPr>
              <p:spPr>
                <a:xfrm>
                  <a:off x="1988592" y="1133078"/>
                  <a:ext cx="73152" cy="18288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1954953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2048494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Oval 236"/>
                <p:cNvSpPr/>
                <p:nvPr/>
              </p:nvSpPr>
              <p:spPr>
                <a:xfrm>
                  <a:off x="1954953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Oval 237"/>
                <p:cNvSpPr/>
                <p:nvPr/>
              </p:nvSpPr>
              <p:spPr>
                <a:xfrm>
                  <a:off x="2048494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" name="Group 2"/>
              <p:cNvGrpSpPr/>
              <p:nvPr/>
            </p:nvGrpSpPr>
            <p:grpSpPr>
              <a:xfrm>
                <a:off x="1630680" y="880998"/>
                <a:ext cx="139261" cy="182880"/>
                <a:chOff x="1954953" y="1133078"/>
                <a:chExt cx="139261" cy="182880"/>
              </a:xfrm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1988592" y="1133078"/>
                  <a:ext cx="73152" cy="18288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1954953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>
                  <a:off x="2048494" y="115833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954953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2048494" y="1256309"/>
                  <a:ext cx="45720" cy="45720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" name="Rectangle 3"/>
              <p:cNvSpPr/>
              <p:nvPr/>
            </p:nvSpPr>
            <p:spPr>
              <a:xfrm>
                <a:off x="610574" y="662320"/>
                <a:ext cx="998715" cy="182880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691961" y="204057"/>
                <a:ext cx="846856" cy="374780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44" name="Group 4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53" name="Freeform 5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Freeform 5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5" name="Freeform 5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Freeform 5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Freeform 5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8" name="Freeform 5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5" name="Group 4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46" name="Freeform 4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Freeform 4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Freeform 4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Freeform 4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Freeform 4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Freeform 5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2" name="Freeform 5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6" name="Pie 5"/>
              <p:cNvSpPr/>
              <p:nvPr/>
            </p:nvSpPr>
            <p:spPr>
              <a:xfrm flipH="1" flipV="1">
                <a:off x="603449" y="540043"/>
                <a:ext cx="1005840" cy="227656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728753" y="130508"/>
                <a:ext cx="95923" cy="77108"/>
                <a:chOff x="1053026" y="382875"/>
                <a:chExt cx="95923" cy="77108"/>
              </a:xfrm>
            </p:grpSpPr>
            <p:sp>
              <p:nvSpPr>
                <p:cNvPr id="4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 flipH="1">
                <a:off x="1403356" y="130508"/>
                <a:ext cx="95923" cy="77108"/>
                <a:chOff x="1053026" y="382875"/>
                <a:chExt cx="95923" cy="77108"/>
              </a:xfrm>
            </p:grpSpPr>
            <p:sp>
              <p:nvSpPr>
                <p:cNvPr id="4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665899" y="71965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5" name="Oval 3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flipH="1">
                <a:off x="1347381" y="719659"/>
                <a:ext cx="206596" cy="211295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30" name="Oval 2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" name="Oval 3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val 10"/>
              <p:cNvSpPr/>
              <p:nvPr/>
            </p:nvSpPr>
            <p:spPr>
              <a:xfrm>
                <a:off x="988674" y="717754"/>
                <a:ext cx="210312" cy="21076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67299" y="742329"/>
                <a:ext cx="181160" cy="15086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71418" y="734709"/>
                <a:ext cx="181160" cy="158486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lowchart: Delay 97"/>
              <p:cNvSpPr/>
              <p:nvPr/>
            </p:nvSpPr>
            <p:spPr>
              <a:xfrm flipH="1">
                <a:off x="591283" y="754826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lowchart: Delay 97"/>
              <p:cNvSpPr/>
              <p:nvPr/>
            </p:nvSpPr>
            <p:spPr>
              <a:xfrm>
                <a:off x="1450098" y="754711"/>
                <a:ext cx="173354" cy="127042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025250" y="753892"/>
                <a:ext cx="137160" cy="13848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507942" y="759088"/>
                <a:ext cx="76377" cy="124017"/>
                <a:chOff x="832215" y="1011168"/>
                <a:chExt cx="76377" cy="124017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1635895" y="755831"/>
                <a:ext cx="76377" cy="124017"/>
                <a:chOff x="832215" y="1011168"/>
                <a:chExt cx="76377" cy="124017"/>
              </a:xfrm>
            </p:grpSpPr>
            <p:sp>
              <p:nvSpPr>
                <p:cNvPr id="2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352" name="Met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67423" y="179702"/>
              <a:ext cx="1521722" cy="1521722"/>
            </a:xfrm>
            <a:prstGeom prst="rect">
              <a:avLst/>
            </a:prstGeom>
          </p:spPr>
        </p:pic>
      </p:grpSp>
      <p:grpSp>
        <p:nvGrpSpPr>
          <p:cNvPr id="267" name="N"/>
          <p:cNvGrpSpPr/>
          <p:nvPr/>
        </p:nvGrpSpPr>
        <p:grpSpPr>
          <a:xfrm>
            <a:off x="1070654" y="826381"/>
            <a:ext cx="7899925" cy="4156691"/>
            <a:chOff x="1070654" y="826381"/>
            <a:chExt cx="7899925" cy="4156691"/>
          </a:xfrm>
        </p:grpSpPr>
        <p:sp>
          <p:nvSpPr>
            <p:cNvPr id="315" name="Freeform 314"/>
            <p:cNvSpPr/>
            <p:nvPr/>
          </p:nvSpPr>
          <p:spPr>
            <a:xfrm>
              <a:off x="1070654" y="826381"/>
              <a:ext cx="7176404" cy="3847779"/>
            </a:xfrm>
            <a:custGeom>
              <a:avLst/>
              <a:gdLst>
                <a:gd name="connsiteX0" fmla="*/ 3537 w 7176404"/>
                <a:gd name="connsiteY0" fmla="*/ 0 h 3847779"/>
                <a:gd name="connsiteX1" fmla="*/ 49257 w 7176404"/>
                <a:gd name="connsiteY1" fmla="*/ 0 h 3847779"/>
                <a:gd name="connsiteX2" fmla="*/ 49257 w 7176404"/>
                <a:gd name="connsiteY2" fmla="*/ 2841940 h 3847779"/>
                <a:gd name="connsiteX3" fmla="*/ 3153045 w 7176404"/>
                <a:gd name="connsiteY3" fmla="*/ 2841940 h 3847779"/>
                <a:gd name="connsiteX4" fmla="*/ 3153045 w 7176404"/>
                <a:gd name="connsiteY4" fmla="*/ 2841939 h 3847779"/>
                <a:gd name="connsiteX5" fmla="*/ 3198765 w 7176404"/>
                <a:gd name="connsiteY5" fmla="*/ 2841939 h 3847779"/>
                <a:gd name="connsiteX6" fmla="*/ 3198765 w 7176404"/>
                <a:gd name="connsiteY6" fmla="*/ 2841940 h 3847779"/>
                <a:gd name="connsiteX7" fmla="*/ 3200400 w 7176404"/>
                <a:gd name="connsiteY7" fmla="*/ 2841940 h 3847779"/>
                <a:gd name="connsiteX8" fmla="*/ 3200400 w 7176404"/>
                <a:gd name="connsiteY8" fmla="*/ 2887660 h 3847779"/>
                <a:gd name="connsiteX9" fmla="*/ 3198765 w 7176404"/>
                <a:gd name="connsiteY9" fmla="*/ 2887660 h 3847779"/>
                <a:gd name="connsiteX10" fmla="*/ 3198765 w 7176404"/>
                <a:gd name="connsiteY10" fmla="*/ 3799308 h 3847779"/>
                <a:gd name="connsiteX11" fmla="*/ 7176404 w 7176404"/>
                <a:gd name="connsiteY11" fmla="*/ 3799308 h 3847779"/>
                <a:gd name="connsiteX12" fmla="*/ 7176404 w 7176404"/>
                <a:gd name="connsiteY12" fmla="*/ 3845028 h 3847779"/>
                <a:gd name="connsiteX13" fmla="*/ 3198765 w 7176404"/>
                <a:gd name="connsiteY13" fmla="*/ 3845028 h 3847779"/>
                <a:gd name="connsiteX14" fmla="*/ 3198765 w 7176404"/>
                <a:gd name="connsiteY14" fmla="*/ 3847779 h 3847779"/>
                <a:gd name="connsiteX15" fmla="*/ 3153045 w 7176404"/>
                <a:gd name="connsiteY15" fmla="*/ 3847779 h 3847779"/>
                <a:gd name="connsiteX16" fmla="*/ 3153045 w 7176404"/>
                <a:gd name="connsiteY16" fmla="*/ 3845028 h 3847779"/>
                <a:gd name="connsiteX17" fmla="*/ 3153044 w 7176404"/>
                <a:gd name="connsiteY17" fmla="*/ 3845028 h 3847779"/>
                <a:gd name="connsiteX18" fmla="*/ 3153044 w 7176404"/>
                <a:gd name="connsiteY18" fmla="*/ 3799308 h 3847779"/>
                <a:gd name="connsiteX19" fmla="*/ 3153045 w 7176404"/>
                <a:gd name="connsiteY19" fmla="*/ 3799308 h 3847779"/>
                <a:gd name="connsiteX20" fmla="*/ 3153045 w 7176404"/>
                <a:gd name="connsiteY20" fmla="*/ 2887660 h 3847779"/>
                <a:gd name="connsiteX21" fmla="*/ 0 w 7176404"/>
                <a:gd name="connsiteY21" fmla="*/ 2887660 h 3847779"/>
                <a:gd name="connsiteX22" fmla="*/ 0 w 7176404"/>
                <a:gd name="connsiteY22" fmla="*/ 2841940 h 3847779"/>
                <a:gd name="connsiteX23" fmla="*/ 3537 w 7176404"/>
                <a:gd name="connsiteY23" fmla="*/ 2841940 h 384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7176404" h="3847779">
                  <a:moveTo>
                    <a:pt x="3537" y="0"/>
                  </a:moveTo>
                  <a:lnTo>
                    <a:pt x="49257" y="0"/>
                  </a:lnTo>
                  <a:lnTo>
                    <a:pt x="49257" y="2841940"/>
                  </a:lnTo>
                  <a:lnTo>
                    <a:pt x="3153045" y="2841940"/>
                  </a:lnTo>
                  <a:lnTo>
                    <a:pt x="3153045" y="2841939"/>
                  </a:lnTo>
                  <a:lnTo>
                    <a:pt x="3198765" y="2841939"/>
                  </a:lnTo>
                  <a:lnTo>
                    <a:pt x="3198765" y="2841940"/>
                  </a:lnTo>
                  <a:lnTo>
                    <a:pt x="3200400" y="2841940"/>
                  </a:lnTo>
                  <a:lnTo>
                    <a:pt x="3200400" y="2887660"/>
                  </a:lnTo>
                  <a:lnTo>
                    <a:pt x="3198765" y="2887660"/>
                  </a:lnTo>
                  <a:lnTo>
                    <a:pt x="3198765" y="3799308"/>
                  </a:lnTo>
                  <a:lnTo>
                    <a:pt x="7176404" y="3799308"/>
                  </a:lnTo>
                  <a:lnTo>
                    <a:pt x="7176404" y="3845028"/>
                  </a:lnTo>
                  <a:lnTo>
                    <a:pt x="3198765" y="3845028"/>
                  </a:lnTo>
                  <a:lnTo>
                    <a:pt x="3198765" y="3847779"/>
                  </a:lnTo>
                  <a:lnTo>
                    <a:pt x="3153045" y="3847779"/>
                  </a:lnTo>
                  <a:lnTo>
                    <a:pt x="3153045" y="3845028"/>
                  </a:lnTo>
                  <a:lnTo>
                    <a:pt x="3153044" y="3845028"/>
                  </a:lnTo>
                  <a:lnTo>
                    <a:pt x="3153044" y="3799308"/>
                  </a:lnTo>
                  <a:lnTo>
                    <a:pt x="3153045" y="3799308"/>
                  </a:lnTo>
                  <a:lnTo>
                    <a:pt x="3153045" y="2887660"/>
                  </a:lnTo>
                  <a:lnTo>
                    <a:pt x="0" y="2887660"/>
                  </a:lnTo>
                  <a:lnTo>
                    <a:pt x="0" y="2841940"/>
                  </a:lnTo>
                  <a:lnTo>
                    <a:pt x="3537" y="2841940"/>
                  </a:lnTo>
                  <a:close/>
                </a:path>
              </a:pathLst>
            </a:custGeom>
            <a:pattFill prst="wdUpDiag">
              <a:fgClr>
                <a:schemeClr val="tx1"/>
              </a:fgClr>
              <a:bgClr>
                <a:schemeClr val="bg1"/>
              </a:bgClr>
            </a:patt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5" name="Rectangle 354"/>
            <p:cNvSpPr/>
            <p:nvPr/>
          </p:nvSpPr>
          <p:spPr>
            <a:xfrm flipH="1">
              <a:off x="8063594" y="405974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64" name="B"/>
          <p:cNvGrpSpPr/>
          <p:nvPr/>
        </p:nvGrpSpPr>
        <p:grpSpPr>
          <a:xfrm>
            <a:off x="1676400" y="1075140"/>
            <a:ext cx="7294179" cy="2695036"/>
            <a:chOff x="1676400" y="1075140"/>
            <a:chExt cx="7294179" cy="2695036"/>
          </a:xfrm>
        </p:grpSpPr>
        <p:sp>
          <p:nvSpPr>
            <p:cNvPr id="310" name="Freeform 309"/>
            <p:cNvSpPr/>
            <p:nvPr/>
          </p:nvSpPr>
          <p:spPr>
            <a:xfrm rot="10800000">
              <a:off x="1676400" y="1075140"/>
              <a:ext cx="6583680" cy="2234379"/>
            </a:xfrm>
            <a:custGeom>
              <a:avLst/>
              <a:gdLst>
                <a:gd name="connsiteX0" fmla="*/ 6583680 w 6583680"/>
                <a:gd name="connsiteY0" fmla="*/ 2234379 h 2234379"/>
                <a:gd name="connsiteX1" fmla="*/ 6550762 w 6583680"/>
                <a:gd name="connsiteY1" fmla="*/ 2234379 h 2234379"/>
                <a:gd name="connsiteX2" fmla="*/ 6550762 w 6583680"/>
                <a:gd name="connsiteY2" fmla="*/ 32918 h 2234379"/>
                <a:gd name="connsiteX3" fmla="*/ 0 w 6583680"/>
                <a:gd name="connsiteY3" fmla="*/ 32918 h 2234379"/>
                <a:gd name="connsiteX4" fmla="*/ 0 w 6583680"/>
                <a:gd name="connsiteY4" fmla="*/ 0 h 2234379"/>
                <a:gd name="connsiteX5" fmla="*/ 6583680 w 6583680"/>
                <a:gd name="connsiteY5" fmla="*/ 0 h 2234379"/>
                <a:gd name="connsiteX6" fmla="*/ 6583680 w 6583680"/>
                <a:gd name="connsiteY6" fmla="*/ 21531 h 2234379"/>
                <a:gd name="connsiteX7" fmla="*/ 6583680 w 6583680"/>
                <a:gd name="connsiteY7" fmla="*/ 32918 h 223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680" h="2234379">
                  <a:moveTo>
                    <a:pt x="6583680" y="2234379"/>
                  </a:moveTo>
                  <a:lnTo>
                    <a:pt x="6550762" y="2234379"/>
                  </a:lnTo>
                  <a:lnTo>
                    <a:pt x="6550762" y="32918"/>
                  </a:lnTo>
                  <a:lnTo>
                    <a:pt x="0" y="32918"/>
                  </a:lnTo>
                  <a:lnTo>
                    <a:pt x="0" y="0"/>
                  </a:lnTo>
                  <a:lnTo>
                    <a:pt x="6583680" y="0"/>
                  </a:lnTo>
                  <a:lnTo>
                    <a:pt x="6583680" y="21531"/>
                  </a:lnTo>
                  <a:lnTo>
                    <a:pt x="6583680" y="3291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4" name="Rectangle 353"/>
            <p:cNvSpPr/>
            <p:nvPr/>
          </p:nvSpPr>
          <p:spPr>
            <a:xfrm flipH="1">
              <a:off x="8063594" y="2846846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63" name="A"/>
          <p:cNvGrpSpPr/>
          <p:nvPr/>
        </p:nvGrpSpPr>
        <p:grpSpPr>
          <a:xfrm>
            <a:off x="526230" y="1031276"/>
            <a:ext cx="8447911" cy="1371476"/>
            <a:chOff x="522669" y="1007894"/>
            <a:chExt cx="8447911" cy="1424998"/>
          </a:xfrm>
        </p:grpSpPr>
        <p:sp>
          <p:nvSpPr>
            <p:cNvPr id="308" name="Freeform 307"/>
            <p:cNvSpPr/>
            <p:nvPr/>
          </p:nvSpPr>
          <p:spPr>
            <a:xfrm rot="5400000">
              <a:off x="3887606" y="-2357043"/>
              <a:ext cx="1007537" cy="7737412"/>
            </a:xfrm>
            <a:custGeom>
              <a:avLst/>
              <a:gdLst>
                <a:gd name="connsiteX0" fmla="*/ 0 w 1007537"/>
                <a:gd name="connsiteY0" fmla="*/ 7737412 h 7737412"/>
                <a:gd name="connsiteX1" fmla="*/ 0 w 1007537"/>
                <a:gd name="connsiteY1" fmla="*/ 7704494 h 7737412"/>
                <a:gd name="connsiteX2" fmla="*/ 974619 w 1007537"/>
                <a:gd name="connsiteY2" fmla="*/ 7704494 h 7737412"/>
                <a:gd name="connsiteX3" fmla="*/ 974619 w 1007537"/>
                <a:gd name="connsiteY3" fmla="*/ 0 h 7737412"/>
                <a:gd name="connsiteX4" fmla="*/ 1007537 w 1007537"/>
                <a:gd name="connsiteY4" fmla="*/ 0 h 7737412"/>
                <a:gd name="connsiteX5" fmla="*/ 1007537 w 1007537"/>
                <a:gd name="connsiteY5" fmla="*/ 7726680 h 7737412"/>
                <a:gd name="connsiteX6" fmla="*/ 1005840 w 1007537"/>
                <a:gd name="connsiteY6" fmla="*/ 7726680 h 7737412"/>
                <a:gd name="connsiteX7" fmla="*/ 1005840 w 1007537"/>
                <a:gd name="connsiteY7" fmla="*/ 7737412 h 7737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7537" h="7737412">
                  <a:moveTo>
                    <a:pt x="0" y="7737412"/>
                  </a:moveTo>
                  <a:lnTo>
                    <a:pt x="0" y="7704494"/>
                  </a:lnTo>
                  <a:lnTo>
                    <a:pt x="974619" y="7704494"/>
                  </a:lnTo>
                  <a:lnTo>
                    <a:pt x="974619" y="0"/>
                  </a:lnTo>
                  <a:lnTo>
                    <a:pt x="1007537" y="0"/>
                  </a:lnTo>
                  <a:lnTo>
                    <a:pt x="1007537" y="7726680"/>
                  </a:lnTo>
                  <a:lnTo>
                    <a:pt x="1005840" y="7726680"/>
                  </a:lnTo>
                  <a:lnTo>
                    <a:pt x="1005840" y="773741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3" name="Rectangle 352"/>
            <p:cNvSpPr/>
            <p:nvPr/>
          </p:nvSpPr>
          <p:spPr>
            <a:xfrm flipH="1">
              <a:off x="8063595" y="150956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65" name="CTs"/>
          <p:cNvGrpSpPr/>
          <p:nvPr/>
        </p:nvGrpSpPr>
        <p:grpSpPr>
          <a:xfrm>
            <a:off x="5827980" y="1502108"/>
            <a:ext cx="947875" cy="2243353"/>
            <a:chOff x="5050244" y="1670707"/>
            <a:chExt cx="947875" cy="2243353"/>
          </a:xfrm>
        </p:grpSpPr>
        <p:grpSp>
          <p:nvGrpSpPr>
            <p:cNvPr id="66" name="Group 65"/>
            <p:cNvGrpSpPr/>
            <p:nvPr/>
          </p:nvGrpSpPr>
          <p:grpSpPr>
            <a:xfrm>
              <a:off x="5050244" y="1670707"/>
              <a:ext cx="947875" cy="945422"/>
              <a:chOff x="5002802" y="2275116"/>
              <a:chExt cx="947875" cy="945422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5196297" y="2275116"/>
                <a:ext cx="731520" cy="945422"/>
                <a:chOff x="5195209" y="2301786"/>
                <a:chExt cx="731520" cy="945422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5195209" y="2301786"/>
                  <a:ext cx="731520" cy="9454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>
                  <a:off x="5195209" y="2302874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5195209" y="3200400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9" name="Rectangle 78"/>
              <p:cNvSpPr/>
              <p:nvPr/>
            </p:nvSpPr>
            <p:spPr>
              <a:xfrm>
                <a:off x="5173437" y="2567400"/>
                <a:ext cx="777240" cy="365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5477694" y="2570121"/>
                <a:ext cx="168726" cy="365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5002802" y="2940780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H1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5638800" y="2940780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X</a:t>
                </a:r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5050244" y="2968638"/>
              <a:ext cx="947875" cy="945422"/>
              <a:chOff x="5002802" y="2275116"/>
              <a:chExt cx="947875" cy="945422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5196297" y="2275116"/>
                <a:ext cx="731520" cy="945422"/>
                <a:chOff x="5195209" y="2301786"/>
                <a:chExt cx="731520" cy="945422"/>
              </a:xfrm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195209" y="2301786"/>
                  <a:ext cx="731520" cy="945422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195209" y="2302874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5195209" y="3200400"/>
                  <a:ext cx="731520" cy="45719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1" name="Rectangle 70"/>
              <p:cNvSpPr/>
              <p:nvPr/>
            </p:nvSpPr>
            <p:spPr>
              <a:xfrm>
                <a:off x="5173437" y="2567400"/>
                <a:ext cx="777240" cy="365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477694" y="2570121"/>
                <a:ext cx="168726" cy="36576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5002802" y="2940780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H1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5638800" y="2940780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0" rtlCol="0" anchor="ctr"/>
              <a:lstStyle/>
              <a:p>
                <a:pPr algn="ctr"/>
                <a:r>
                  <a: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X</a:t>
                </a:r>
                <a:r>
                  <a:rPr lang="en-US" sz="800" dirty="0" smtClean="0">
                    <a:solidFill>
                      <a:sysClr val="windowText" lastClr="000000"/>
                    </a:solidFill>
                    <a:latin typeface="Arial Narrow" panose="020B0606020202030204" pitchFamily="34" charset="0"/>
                  </a:rPr>
                  <a:t>1</a:t>
                </a:r>
                <a:endParaRPr lang="en-US" sz="800" dirty="0">
                  <a:solidFill>
                    <a:sysClr val="windowText" lastClr="000000"/>
                  </a:solidFill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68" name="Oval 67"/>
            <p:cNvSpPr/>
            <p:nvPr/>
          </p:nvSpPr>
          <p:spPr>
            <a:xfrm>
              <a:off x="5564560" y="2117709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5564560" y="3432595"/>
              <a:ext cx="73152" cy="7315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7" name="Ground at transformer"/>
          <p:cNvGrpSpPr/>
          <p:nvPr/>
        </p:nvGrpSpPr>
        <p:grpSpPr>
          <a:xfrm>
            <a:off x="123296" y="2760195"/>
            <a:ext cx="1010675" cy="1339453"/>
            <a:chOff x="1127626" y="1731561"/>
            <a:chExt cx="1010675" cy="1339453"/>
          </a:xfrm>
        </p:grpSpPr>
        <p:sp>
          <p:nvSpPr>
            <p:cNvPr id="19" name="Oval 18"/>
            <p:cNvSpPr/>
            <p:nvPr/>
          </p:nvSpPr>
          <p:spPr>
            <a:xfrm>
              <a:off x="2028573" y="1731561"/>
              <a:ext cx="109728" cy="10972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ounded Rectangle 1032"/>
            <p:cNvSpPr/>
            <p:nvPr/>
          </p:nvSpPr>
          <p:spPr>
            <a:xfrm>
              <a:off x="1225498" y="1784081"/>
              <a:ext cx="862844" cy="1107609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948" h="1107609">
                  <a:moveTo>
                    <a:pt x="0" y="1107609"/>
                  </a:moveTo>
                  <a:lnTo>
                    <a:pt x="0" y="217252"/>
                  </a:lnTo>
                  <a:cubicBezTo>
                    <a:pt x="0" y="97267"/>
                    <a:pt x="97267" y="0"/>
                    <a:pt x="217252" y="0"/>
                  </a:cubicBezTo>
                  <a:lnTo>
                    <a:pt x="23994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flipV="1">
              <a:off x="1127626" y="2867698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5" name="Green in meter"/>
          <p:cNvSpPr/>
          <p:nvPr/>
        </p:nvSpPr>
        <p:spPr>
          <a:xfrm rot="5400000">
            <a:off x="488843" y="4432775"/>
            <a:ext cx="1538268" cy="906403"/>
          </a:xfrm>
          <a:custGeom>
            <a:avLst/>
            <a:gdLst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3676 w 1538268"/>
              <a:gd name="connsiteY10" fmla="*/ 355976 h 906403"/>
              <a:gd name="connsiteX11" fmla="*/ 1373676 w 1538268"/>
              <a:gd name="connsiteY11" fmla="*/ 347241 h 906403"/>
              <a:gd name="connsiteX12" fmla="*/ 1538268 w 1538268"/>
              <a:gd name="connsiteY12" fmla="*/ 347241 h 906403"/>
              <a:gd name="connsiteX13" fmla="*/ 1538268 w 1538268"/>
              <a:gd name="connsiteY13" fmla="*/ 380159 h 906403"/>
              <a:gd name="connsiteX14" fmla="*/ 1406594 w 1538268"/>
              <a:gd name="connsiteY14" fmla="*/ 380159 h 906403"/>
              <a:gd name="connsiteX15" fmla="*/ 1406594 w 1538268"/>
              <a:gd name="connsiteY15" fmla="*/ 904616 h 906403"/>
              <a:gd name="connsiteX16" fmla="*/ 1379530 w 1538268"/>
              <a:gd name="connsiteY16" fmla="*/ 904616 h 906403"/>
              <a:gd name="connsiteX17" fmla="*/ 1379530 w 1538268"/>
              <a:gd name="connsiteY17" fmla="*/ 906403 h 906403"/>
              <a:gd name="connsiteX18" fmla="*/ 7930 w 1538268"/>
              <a:gd name="connsiteY18" fmla="*/ 906403 h 906403"/>
              <a:gd name="connsiteX19" fmla="*/ 7930 w 1538268"/>
              <a:gd name="connsiteY19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3676 w 1538268"/>
              <a:gd name="connsiteY10" fmla="*/ 355976 h 906403"/>
              <a:gd name="connsiteX11" fmla="*/ 1373676 w 1538268"/>
              <a:gd name="connsiteY11" fmla="*/ 347241 h 906403"/>
              <a:gd name="connsiteX12" fmla="*/ 1538268 w 1538268"/>
              <a:gd name="connsiteY12" fmla="*/ 347241 h 906403"/>
              <a:gd name="connsiteX13" fmla="*/ 1538268 w 1538268"/>
              <a:gd name="connsiteY13" fmla="*/ 380159 h 906403"/>
              <a:gd name="connsiteX14" fmla="*/ 1406594 w 1538268"/>
              <a:gd name="connsiteY14" fmla="*/ 380159 h 906403"/>
              <a:gd name="connsiteX15" fmla="*/ 1406594 w 1538268"/>
              <a:gd name="connsiteY15" fmla="*/ 904616 h 906403"/>
              <a:gd name="connsiteX16" fmla="*/ 1379530 w 1538268"/>
              <a:gd name="connsiteY16" fmla="*/ 904616 h 906403"/>
              <a:gd name="connsiteX17" fmla="*/ 7930 w 1538268"/>
              <a:gd name="connsiteY17" fmla="*/ 906403 h 906403"/>
              <a:gd name="connsiteX18" fmla="*/ 7930 w 1538268"/>
              <a:gd name="connsiteY18" fmla="*/ 904616 h 906403"/>
              <a:gd name="connsiteX19" fmla="*/ 0 w 1538268"/>
              <a:gd name="connsiteY19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3676 w 1538268"/>
              <a:gd name="connsiteY10" fmla="*/ 355976 h 906403"/>
              <a:gd name="connsiteX11" fmla="*/ 1373676 w 1538268"/>
              <a:gd name="connsiteY11" fmla="*/ 347241 h 906403"/>
              <a:gd name="connsiteX12" fmla="*/ 1538268 w 1538268"/>
              <a:gd name="connsiteY12" fmla="*/ 347241 h 906403"/>
              <a:gd name="connsiteX13" fmla="*/ 1538268 w 1538268"/>
              <a:gd name="connsiteY13" fmla="*/ 380159 h 906403"/>
              <a:gd name="connsiteX14" fmla="*/ 1406594 w 1538268"/>
              <a:gd name="connsiteY14" fmla="*/ 380159 h 906403"/>
              <a:gd name="connsiteX15" fmla="*/ 1406594 w 1538268"/>
              <a:gd name="connsiteY15" fmla="*/ 904616 h 906403"/>
              <a:gd name="connsiteX16" fmla="*/ 7930 w 1538268"/>
              <a:gd name="connsiteY16" fmla="*/ 906403 h 906403"/>
              <a:gd name="connsiteX17" fmla="*/ 7930 w 1538268"/>
              <a:gd name="connsiteY17" fmla="*/ 904616 h 906403"/>
              <a:gd name="connsiteX18" fmla="*/ 0 w 1538268"/>
              <a:gd name="connsiteY18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3676 w 1538268"/>
              <a:gd name="connsiteY10" fmla="*/ 355976 h 906403"/>
              <a:gd name="connsiteX11" fmla="*/ 1538268 w 1538268"/>
              <a:gd name="connsiteY11" fmla="*/ 347241 h 906403"/>
              <a:gd name="connsiteX12" fmla="*/ 1538268 w 1538268"/>
              <a:gd name="connsiteY12" fmla="*/ 380159 h 906403"/>
              <a:gd name="connsiteX13" fmla="*/ 1406594 w 1538268"/>
              <a:gd name="connsiteY13" fmla="*/ 380159 h 906403"/>
              <a:gd name="connsiteX14" fmla="*/ 1406594 w 1538268"/>
              <a:gd name="connsiteY14" fmla="*/ 904616 h 906403"/>
              <a:gd name="connsiteX15" fmla="*/ 7930 w 1538268"/>
              <a:gd name="connsiteY15" fmla="*/ 906403 h 906403"/>
              <a:gd name="connsiteX16" fmla="*/ 7930 w 1538268"/>
              <a:gd name="connsiteY16" fmla="*/ 904616 h 906403"/>
              <a:gd name="connsiteX17" fmla="*/ 0 w 1538268"/>
              <a:gd name="connsiteY17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5584 w 1538268"/>
              <a:gd name="connsiteY10" fmla="*/ 342641 h 906403"/>
              <a:gd name="connsiteX11" fmla="*/ 1538268 w 1538268"/>
              <a:gd name="connsiteY11" fmla="*/ 347241 h 906403"/>
              <a:gd name="connsiteX12" fmla="*/ 1538268 w 1538268"/>
              <a:gd name="connsiteY12" fmla="*/ 380159 h 906403"/>
              <a:gd name="connsiteX13" fmla="*/ 1406594 w 1538268"/>
              <a:gd name="connsiteY13" fmla="*/ 380159 h 906403"/>
              <a:gd name="connsiteX14" fmla="*/ 1406594 w 1538268"/>
              <a:gd name="connsiteY14" fmla="*/ 904616 h 906403"/>
              <a:gd name="connsiteX15" fmla="*/ 7930 w 1538268"/>
              <a:gd name="connsiteY15" fmla="*/ 906403 h 906403"/>
              <a:gd name="connsiteX16" fmla="*/ 7930 w 1538268"/>
              <a:gd name="connsiteY16" fmla="*/ 904616 h 906403"/>
              <a:gd name="connsiteX17" fmla="*/ 0 w 1538268"/>
              <a:gd name="connsiteY17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76 w 1538268"/>
              <a:gd name="connsiteY9" fmla="*/ 380159 h 906403"/>
              <a:gd name="connsiteX10" fmla="*/ 1373682 w 1538268"/>
              <a:gd name="connsiteY10" fmla="*/ 350261 h 906403"/>
              <a:gd name="connsiteX11" fmla="*/ 1538268 w 1538268"/>
              <a:gd name="connsiteY11" fmla="*/ 347241 h 906403"/>
              <a:gd name="connsiteX12" fmla="*/ 1538268 w 1538268"/>
              <a:gd name="connsiteY12" fmla="*/ 380159 h 906403"/>
              <a:gd name="connsiteX13" fmla="*/ 1406594 w 1538268"/>
              <a:gd name="connsiteY13" fmla="*/ 380159 h 906403"/>
              <a:gd name="connsiteX14" fmla="*/ 1406594 w 1538268"/>
              <a:gd name="connsiteY14" fmla="*/ 904616 h 906403"/>
              <a:gd name="connsiteX15" fmla="*/ 7930 w 1538268"/>
              <a:gd name="connsiteY15" fmla="*/ 906403 h 906403"/>
              <a:gd name="connsiteX16" fmla="*/ 7930 w 1538268"/>
              <a:gd name="connsiteY16" fmla="*/ 904616 h 906403"/>
              <a:gd name="connsiteX17" fmla="*/ 0 w 1538268"/>
              <a:gd name="connsiteY17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3682 w 1538268"/>
              <a:gd name="connsiteY9" fmla="*/ 350261 h 906403"/>
              <a:gd name="connsiteX10" fmla="*/ 1538268 w 1538268"/>
              <a:gd name="connsiteY10" fmla="*/ 347241 h 906403"/>
              <a:gd name="connsiteX11" fmla="*/ 1538268 w 1538268"/>
              <a:gd name="connsiteY11" fmla="*/ 380159 h 906403"/>
              <a:gd name="connsiteX12" fmla="*/ 1406594 w 1538268"/>
              <a:gd name="connsiteY12" fmla="*/ 380159 h 906403"/>
              <a:gd name="connsiteX13" fmla="*/ 1406594 w 1538268"/>
              <a:gd name="connsiteY13" fmla="*/ 904616 h 906403"/>
              <a:gd name="connsiteX14" fmla="*/ 7930 w 1538268"/>
              <a:gd name="connsiteY14" fmla="*/ 906403 h 906403"/>
              <a:gd name="connsiteX15" fmla="*/ 7930 w 1538268"/>
              <a:gd name="connsiteY15" fmla="*/ 904616 h 906403"/>
              <a:gd name="connsiteX16" fmla="*/ 0 w 1538268"/>
              <a:gd name="connsiteY16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26792 h 906403"/>
              <a:gd name="connsiteX3" fmla="*/ 1 w 1538268"/>
              <a:gd name="connsiteY3" fmla="*/ 0 h 906403"/>
              <a:gd name="connsiteX4" fmla="*/ 201169 w 1538268"/>
              <a:gd name="connsiteY4" fmla="*/ 0 h 906403"/>
              <a:gd name="connsiteX5" fmla="*/ 201169 w 1538268"/>
              <a:gd name="connsiteY5" fmla="*/ 32918 h 906403"/>
              <a:gd name="connsiteX6" fmla="*/ 32918 w 1538268"/>
              <a:gd name="connsiteY6" fmla="*/ 32918 h 906403"/>
              <a:gd name="connsiteX7" fmla="*/ 32918 w 1538268"/>
              <a:gd name="connsiteY7" fmla="*/ 873485 h 906403"/>
              <a:gd name="connsiteX8" fmla="*/ 1373676 w 1538268"/>
              <a:gd name="connsiteY8" fmla="*/ 873485 h 906403"/>
              <a:gd name="connsiteX9" fmla="*/ 1375590 w 1538268"/>
              <a:gd name="connsiteY9" fmla="*/ 344546 h 906403"/>
              <a:gd name="connsiteX10" fmla="*/ 1538268 w 1538268"/>
              <a:gd name="connsiteY10" fmla="*/ 347241 h 906403"/>
              <a:gd name="connsiteX11" fmla="*/ 1538268 w 1538268"/>
              <a:gd name="connsiteY11" fmla="*/ 380159 h 906403"/>
              <a:gd name="connsiteX12" fmla="*/ 1406594 w 1538268"/>
              <a:gd name="connsiteY12" fmla="*/ 380159 h 906403"/>
              <a:gd name="connsiteX13" fmla="*/ 1406594 w 1538268"/>
              <a:gd name="connsiteY13" fmla="*/ 904616 h 906403"/>
              <a:gd name="connsiteX14" fmla="*/ 7930 w 1538268"/>
              <a:gd name="connsiteY14" fmla="*/ 906403 h 906403"/>
              <a:gd name="connsiteX15" fmla="*/ 7930 w 1538268"/>
              <a:gd name="connsiteY15" fmla="*/ 904616 h 906403"/>
              <a:gd name="connsiteX16" fmla="*/ 0 w 1538268"/>
              <a:gd name="connsiteY16" fmla="*/ 904616 h 906403"/>
              <a:gd name="connsiteX0" fmla="*/ 0 w 1538268"/>
              <a:gd name="connsiteY0" fmla="*/ 904616 h 906403"/>
              <a:gd name="connsiteX1" fmla="*/ 0 w 1538268"/>
              <a:gd name="connsiteY1" fmla="*/ 26792 h 906403"/>
              <a:gd name="connsiteX2" fmla="*/ 1 w 1538268"/>
              <a:gd name="connsiteY2" fmla="*/ 0 h 906403"/>
              <a:gd name="connsiteX3" fmla="*/ 201169 w 1538268"/>
              <a:gd name="connsiteY3" fmla="*/ 0 h 906403"/>
              <a:gd name="connsiteX4" fmla="*/ 201169 w 1538268"/>
              <a:gd name="connsiteY4" fmla="*/ 32918 h 906403"/>
              <a:gd name="connsiteX5" fmla="*/ 32918 w 1538268"/>
              <a:gd name="connsiteY5" fmla="*/ 32918 h 906403"/>
              <a:gd name="connsiteX6" fmla="*/ 32918 w 1538268"/>
              <a:gd name="connsiteY6" fmla="*/ 873485 h 906403"/>
              <a:gd name="connsiteX7" fmla="*/ 1373676 w 1538268"/>
              <a:gd name="connsiteY7" fmla="*/ 873485 h 906403"/>
              <a:gd name="connsiteX8" fmla="*/ 1375590 w 1538268"/>
              <a:gd name="connsiteY8" fmla="*/ 344546 h 906403"/>
              <a:gd name="connsiteX9" fmla="*/ 1538268 w 1538268"/>
              <a:gd name="connsiteY9" fmla="*/ 347241 h 906403"/>
              <a:gd name="connsiteX10" fmla="*/ 1538268 w 1538268"/>
              <a:gd name="connsiteY10" fmla="*/ 380159 h 906403"/>
              <a:gd name="connsiteX11" fmla="*/ 1406594 w 1538268"/>
              <a:gd name="connsiteY11" fmla="*/ 380159 h 906403"/>
              <a:gd name="connsiteX12" fmla="*/ 1406594 w 1538268"/>
              <a:gd name="connsiteY12" fmla="*/ 904616 h 906403"/>
              <a:gd name="connsiteX13" fmla="*/ 7930 w 1538268"/>
              <a:gd name="connsiteY13" fmla="*/ 906403 h 906403"/>
              <a:gd name="connsiteX14" fmla="*/ 7930 w 1538268"/>
              <a:gd name="connsiteY14" fmla="*/ 904616 h 906403"/>
              <a:gd name="connsiteX15" fmla="*/ 0 w 1538268"/>
              <a:gd name="connsiteY15" fmla="*/ 904616 h 906403"/>
              <a:gd name="connsiteX0" fmla="*/ 0 w 1538268"/>
              <a:gd name="connsiteY0" fmla="*/ 904616 h 906403"/>
              <a:gd name="connsiteX1" fmla="*/ 1 w 1538268"/>
              <a:gd name="connsiteY1" fmla="*/ 0 h 906403"/>
              <a:gd name="connsiteX2" fmla="*/ 201169 w 1538268"/>
              <a:gd name="connsiteY2" fmla="*/ 0 h 906403"/>
              <a:gd name="connsiteX3" fmla="*/ 201169 w 1538268"/>
              <a:gd name="connsiteY3" fmla="*/ 32918 h 906403"/>
              <a:gd name="connsiteX4" fmla="*/ 32918 w 1538268"/>
              <a:gd name="connsiteY4" fmla="*/ 32918 h 906403"/>
              <a:gd name="connsiteX5" fmla="*/ 32918 w 1538268"/>
              <a:gd name="connsiteY5" fmla="*/ 873485 h 906403"/>
              <a:gd name="connsiteX6" fmla="*/ 1373676 w 1538268"/>
              <a:gd name="connsiteY6" fmla="*/ 873485 h 906403"/>
              <a:gd name="connsiteX7" fmla="*/ 1375590 w 1538268"/>
              <a:gd name="connsiteY7" fmla="*/ 344546 h 906403"/>
              <a:gd name="connsiteX8" fmla="*/ 1538268 w 1538268"/>
              <a:gd name="connsiteY8" fmla="*/ 347241 h 906403"/>
              <a:gd name="connsiteX9" fmla="*/ 1538268 w 1538268"/>
              <a:gd name="connsiteY9" fmla="*/ 380159 h 906403"/>
              <a:gd name="connsiteX10" fmla="*/ 1406594 w 1538268"/>
              <a:gd name="connsiteY10" fmla="*/ 380159 h 906403"/>
              <a:gd name="connsiteX11" fmla="*/ 1406594 w 1538268"/>
              <a:gd name="connsiteY11" fmla="*/ 904616 h 906403"/>
              <a:gd name="connsiteX12" fmla="*/ 7930 w 1538268"/>
              <a:gd name="connsiteY12" fmla="*/ 906403 h 906403"/>
              <a:gd name="connsiteX13" fmla="*/ 7930 w 1538268"/>
              <a:gd name="connsiteY13" fmla="*/ 904616 h 906403"/>
              <a:gd name="connsiteX14" fmla="*/ 0 w 1538268"/>
              <a:gd name="connsiteY14" fmla="*/ 904616 h 906403"/>
              <a:gd name="connsiteX0" fmla="*/ 0 w 1538268"/>
              <a:gd name="connsiteY0" fmla="*/ 904616 h 906403"/>
              <a:gd name="connsiteX1" fmla="*/ 1 w 1538268"/>
              <a:gd name="connsiteY1" fmla="*/ 0 h 906403"/>
              <a:gd name="connsiteX2" fmla="*/ 201169 w 1538268"/>
              <a:gd name="connsiteY2" fmla="*/ 0 h 906403"/>
              <a:gd name="connsiteX3" fmla="*/ 184027 w 1538268"/>
              <a:gd name="connsiteY3" fmla="*/ 34823 h 906403"/>
              <a:gd name="connsiteX4" fmla="*/ 32918 w 1538268"/>
              <a:gd name="connsiteY4" fmla="*/ 32918 h 906403"/>
              <a:gd name="connsiteX5" fmla="*/ 32918 w 1538268"/>
              <a:gd name="connsiteY5" fmla="*/ 873485 h 906403"/>
              <a:gd name="connsiteX6" fmla="*/ 1373676 w 1538268"/>
              <a:gd name="connsiteY6" fmla="*/ 873485 h 906403"/>
              <a:gd name="connsiteX7" fmla="*/ 1375590 w 1538268"/>
              <a:gd name="connsiteY7" fmla="*/ 344546 h 906403"/>
              <a:gd name="connsiteX8" fmla="*/ 1538268 w 1538268"/>
              <a:gd name="connsiteY8" fmla="*/ 347241 h 906403"/>
              <a:gd name="connsiteX9" fmla="*/ 1538268 w 1538268"/>
              <a:gd name="connsiteY9" fmla="*/ 380159 h 906403"/>
              <a:gd name="connsiteX10" fmla="*/ 1406594 w 1538268"/>
              <a:gd name="connsiteY10" fmla="*/ 380159 h 906403"/>
              <a:gd name="connsiteX11" fmla="*/ 1406594 w 1538268"/>
              <a:gd name="connsiteY11" fmla="*/ 904616 h 906403"/>
              <a:gd name="connsiteX12" fmla="*/ 7930 w 1538268"/>
              <a:gd name="connsiteY12" fmla="*/ 906403 h 906403"/>
              <a:gd name="connsiteX13" fmla="*/ 7930 w 1538268"/>
              <a:gd name="connsiteY13" fmla="*/ 904616 h 906403"/>
              <a:gd name="connsiteX14" fmla="*/ 0 w 1538268"/>
              <a:gd name="connsiteY14" fmla="*/ 904616 h 906403"/>
              <a:gd name="connsiteX0" fmla="*/ 0 w 1538268"/>
              <a:gd name="connsiteY0" fmla="*/ 904616 h 906403"/>
              <a:gd name="connsiteX1" fmla="*/ 1 w 1538268"/>
              <a:gd name="connsiteY1" fmla="*/ 0 h 906403"/>
              <a:gd name="connsiteX2" fmla="*/ 182122 w 1538268"/>
              <a:gd name="connsiteY2" fmla="*/ 1905 h 906403"/>
              <a:gd name="connsiteX3" fmla="*/ 184027 w 1538268"/>
              <a:gd name="connsiteY3" fmla="*/ 34823 h 906403"/>
              <a:gd name="connsiteX4" fmla="*/ 32918 w 1538268"/>
              <a:gd name="connsiteY4" fmla="*/ 32918 h 906403"/>
              <a:gd name="connsiteX5" fmla="*/ 32918 w 1538268"/>
              <a:gd name="connsiteY5" fmla="*/ 873485 h 906403"/>
              <a:gd name="connsiteX6" fmla="*/ 1373676 w 1538268"/>
              <a:gd name="connsiteY6" fmla="*/ 873485 h 906403"/>
              <a:gd name="connsiteX7" fmla="*/ 1375590 w 1538268"/>
              <a:gd name="connsiteY7" fmla="*/ 344546 h 906403"/>
              <a:gd name="connsiteX8" fmla="*/ 1538268 w 1538268"/>
              <a:gd name="connsiteY8" fmla="*/ 347241 h 906403"/>
              <a:gd name="connsiteX9" fmla="*/ 1538268 w 1538268"/>
              <a:gd name="connsiteY9" fmla="*/ 380159 h 906403"/>
              <a:gd name="connsiteX10" fmla="*/ 1406594 w 1538268"/>
              <a:gd name="connsiteY10" fmla="*/ 380159 h 906403"/>
              <a:gd name="connsiteX11" fmla="*/ 1406594 w 1538268"/>
              <a:gd name="connsiteY11" fmla="*/ 904616 h 906403"/>
              <a:gd name="connsiteX12" fmla="*/ 7930 w 1538268"/>
              <a:gd name="connsiteY12" fmla="*/ 906403 h 906403"/>
              <a:gd name="connsiteX13" fmla="*/ 7930 w 1538268"/>
              <a:gd name="connsiteY13" fmla="*/ 904616 h 906403"/>
              <a:gd name="connsiteX14" fmla="*/ 0 w 1538268"/>
              <a:gd name="connsiteY14" fmla="*/ 904616 h 90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38268" h="906403">
                <a:moveTo>
                  <a:pt x="0" y="904616"/>
                </a:moveTo>
                <a:cubicBezTo>
                  <a:pt x="0" y="603077"/>
                  <a:pt x="1" y="301539"/>
                  <a:pt x="1" y="0"/>
                </a:cubicBezTo>
                <a:lnTo>
                  <a:pt x="182122" y="1905"/>
                </a:lnTo>
                <a:lnTo>
                  <a:pt x="184027" y="34823"/>
                </a:lnTo>
                <a:lnTo>
                  <a:pt x="32918" y="32918"/>
                </a:lnTo>
                <a:lnTo>
                  <a:pt x="32918" y="873485"/>
                </a:lnTo>
                <a:lnTo>
                  <a:pt x="1373676" y="873485"/>
                </a:lnTo>
                <a:lnTo>
                  <a:pt x="1375590" y="344546"/>
                </a:lnTo>
                <a:lnTo>
                  <a:pt x="1538268" y="347241"/>
                </a:lnTo>
                <a:lnTo>
                  <a:pt x="1538268" y="380159"/>
                </a:lnTo>
                <a:lnTo>
                  <a:pt x="1406594" y="380159"/>
                </a:lnTo>
                <a:lnTo>
                  <a:pt x="1406594" y="904616"/>
                </a:lnTo>
                <a:lnTo>
                  <a:pt x="7930" y="906403"/>
                </a:lnTo>
                <a:lnTo>
                  <a:pt x="7930" y="904616"/>
                </a:lnTo>
                <a:lnTo>
                  <a:pt x="0" y="90461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Green at meter base"/>
          <p:cNvSpPr/>
          <p:nvPr/>
        </p:nvSpPr>
        <p:spPr>
          <a:xfrm>
            <a:off x="948806" y="4203532"/>
            <a:ext cx="989642" cy="1436363"/>
          </a:xfrm>
          <a:custGeom>
            <a:avLst/>
            <a:gdLst>
              <a:gd name="connsiteX0" fmla="*/ 0 w 986853"/>
              <a:gd name="connsiteY0" fmla="*/ 0 h 1451603"/>
              <a:gd name="connsiteX1" fmla="*/ 11758 w 986853"/>
              <a:gd name="connsiteY1" fmla="*/ 0 h 1451603"/>
              <a:gd name="connsiteX2" fmla="*/ 32918 w 986853"/>
              <a:gd name="connsiteY2" fmla="*/ 0 h 1451603"/>
              <a:gd name="connsiteX3" fmla="*/ 981022 w 986853"/>
              <a:gd name="connsiteY3" fmla="*/ 0 h 1451603"/>
              <a:gd name="connsiteX4" fmla="*/ 981022 w 986853"/>
              <a:gd name="connsiteY4" fmla="*/ 4750 h 1451603"/>
              <a:gd name="connsiteX5" fmla="*/ 986853 w 986853"/>
              <a:gd name="connsiteY5" fmla="*/ 4750 h 1451603"/>
              <a:gd name="connsiteX6" fmla="*/ 986853 w 986853"/>
              <a:gd name="connsiteY6" fmla="*/ 114478 h 1451603"/>
              <a:gd name="connsiteX7" fmla="*/ 953935 w 986853"/>
              <a:gd name="connsiteY7" fmla="*/ 114478 h 1451603"/>
              <a:gd name="connsiteX8" fmla="*/ 953935 w 986853"/>
              <a:gd name="connsiteY8" fmla="*/ 32918 h 1451603"/>
              <a:gd name="connsiteX9" fmla="*/ 32918 w 986853"/>
              <a:gd name="connsiteY9" fmla="*/ 32918 h 1451603"/>
              <a:gd name="connsiteX10" fmla="*/ 32918 w 986853"/>
              <a:gd name="connsiteY10" fmla="*/ 1223122 h 1451603"/>
              <a:gd name="connsiteX11" fmla="*/ 690947 w 986853"/>
              <a:gd name="connsiteY11" fmla="*/ 1223122 h 1451603"/>
              <a:gd name="connsiteX12" fmla="*/ 690947 w 986853"/>
              <a:gd name="connsiteY12" fmla="*/ 1245863 h 1451603"/>
              <a:gd name="connsiteX13" fmla="*/ 691444 w 986853"/>
              <a:gd name="connsiteY13" fmla="*/ 1245863 h 1451603"/>
              <a:gd name="connsiteX14" fmla="*/ 691444 w 986853"/>
              <a:gd name="connsiteY14" fmla="*/ 1451603 h 1451603"/>
              <a:gd name="connsiteX15" fmla="*/ 658526 w 986853"/>
              <a:gd name="connsiteY15" fmla="*/ 1451603 h 1451603"/>
              <a:gd name="connsiteX16" fmla="*/ 658526 w 986853"/>
              <a:gd name="connsiteY16" fmla="*/ 1256040 h 1451603"/>
              <a:gd name="connsiteX17" fmla="*/ 5147 w 986853"/>
              <a:gd name="connsiteY17" fmla="*/ 1256040 h 1451603"/>
              <a:gd name="connsiteX18" fmla="*/ 5147 w 986853"/>
              <a:gd name="connsiteY18" fmla="*/ 1234440 h 1451603"/>
              <a:gd name="connsiteX19" fmla="*/ 0 w 986853"/>
              <a:gd name="connsiteY19" fmla="*/ 1234440 h 1451603"/>
              <a:gd name="connsiteX0" fmla="*/ 0 w 986853"/>
              <a:gd name="connsiteY0" fmla="*/ 0 h 1451603"/>
              <a:gd name="connsiteX1" fmla="*/ 11758 w 986853"/>
              <a:gd name="connsiteY1" fmla="*/ 0 h 1451603"/>
              <a:gd name="connsiteX2" fmla="*/ 32918 w 986853"/>
              <a:gd name="connsiteY2" fmla="*/ 0 h 1451603"/>
              <a:gd name="connsiteX3" fmla="*/ 981022 w 986853"/>
              <a:gd name="connsiteY3" fmla="*/ 0 h 1451603"/>
              <a:gd name="connsiteX4" fmla="*/ 981022 w 986853"/>
              <a:gd name="connsiteY4" fmla="*/ 4750 h 1451603"/>
              <a:gd name="connsiteX5" fmla="*/ 986853 w 986853"/>
              <a:gd name="connsiteY5" fmla="*/ 4750 h 1451603"/>
              <a:gd name="connsiteX6" fmla="*/ 986853 w 986853"/>
              <a:gd name="connsiteY6" fmla="*/ 91618 h 1451603"/>
              <a:gd name="connsiteX7" fmla="*/ 953935 w 986853"/>
              <a:gd name="connsiteY7" fmla="*/ 114478 h 1451603"/>
              <a:gd name="connsiteX8" fmla="*/ 953935 w 986853"/>
              <a:gd name="connsiteY8" fmla="*/ 32918 h 1451603"/>
              <a:gd name="connsiteX9" fmla="*/ 32918 w 986853"/>
              <a:gd name="connsiteY9" fmla="*/ 32918 h 1451603"/>
              <a:gd name="connsiteX10" fmla="*/ 32918 w 986853"/>
              <a:gd name="connsiteY10" fmla="*/ 1223122 h 1451603"/>
              <a:gd name="connsiteX11" fmla="*/ 690947 w 986853"/>
              <a:gd name="connsiteY11" fmla="*/ 1223122 h 1451603"/>
              <a:gd name="connsiteX12" fmla="*/ 690947 w 986853"/>
              <a:gd name="connsiteY12" fmla="*/ 1245863 h 1451603"/>
              <a:gd name="connsiteX13" fmla="*/ 691444 w 986853"/>
              <a:gd name="connsiteY13" fmla="*/ 1245863 h 1451603"/>
              <a:gd name="connsiteX14" fmla="*/ 691444 w 986853"/>
              <a:gd name="connsiteY14" fmla="*/ 1451603 h 1451603"/>
              <a:gd name="connsiteX15" fmla="*/ 658526 w 986853"/>
              <a:gd name="connsiteY15" fmla="*/ 1451603 h 1451603"/>
              <a:gd name="connsiteX16" fmla="*/ 658526 w 986853"/>
              <a:gd name="connsiteY16" fmla="*/ 1256040 h 1451603"/>
              <a:gd name="connsiteX17" fmla="*/ 5147 w 986853"/>
              <a:gd name="connsiteY17" fmla="*/ 1256040 h 1451603"/>
              <a:gd name="connsiteX18" fmla="*/ 5147 w 986853"/>
              <a:gd name="connsiteY18" fmla="*/ 1234440 h 1451603"/>
              <a:gd name="connsiteX19" fmla="*/ 0 w 986853"/>
              <a:gd name="connsiteY19" fmla="*/ 1234440 h 1451603"/>
              <a:gd name="connsiteX20" fmla="*/ 0 w 986853"/>
              <a:gd name="connsiteY20" fmla="*/ 0 h 1451603"/>
              <a:gd name="connsiteX0" fmla="*/ 0 w 986853"/>
              <a:gd name="connsiteY0" fmla="*/ 0 h 1451603"/>
              <a:gd name="connsiteX1" fmla="*/ 11758 w 986853"/>
              <a:gd name="connsiteY1" fmla="*/ 0 h 1451603"/>
              <a:gd name="connsiteX2" fmla="*/ 32918 w 986853"/>
              <a:gd name="connsiteY2" fmla="*/ 0 h 1451603"/>
              <a:gd name="connsiteX3" fmla="*/ 981022 w 986853"/>
              <a:gd name="connsiteY3" fmla="*/ 0 h 1451603"/>
              <a:gd name="connsiteX4" fmla="*/ 981022 w 986853"/>
              <a:gd name="connsiteY4" fmla="*/ 4750 h 1451603"/>
              <a:gd name="connsiteX5" fmla="*/ 986853 w 986853"/>
              <a:gd name="connsiteY5" fmla="*/ 4750 h 1451603"/>
              <a:gd name="connsiteX6" fmla="*/ 986853 w 986853"/>
              <a:gd name="connsiteY6" fmla="*/ 91618 h 1451603"/>
              <a:gd name="connsiteX7" fmla="*/ 946315 w 986853"/>
              <a:gd name="connsiteY7" fmla="*/ 95428 h 1451603"/>
              <a:gd name="connsiteX8" fmla="*/ 953935 w 986853"/>
              <a:gd name="connsiteY8" fmla="*/ 32918 h 1451603"/>
              <a:gd name="connsiteX9" fmla="*/ 32918 w 986853"/>
              <a:gd name="connsiteY9" fmla="*/ 32918 h 1451603"/>
              <a:gd name="connsiteX10" fmla="*/ 32918 w 986853"/>
              <a:gd name="connsiteY10" fmla="*/ 1223122 h 1451603"/>
              <a:gd name="connsiteX11" fmla="*/ 690947 w 986853"/>
              <a:gd name="connsiteY11" fmla="*/ 1223122 h 1451603"/>
              <a:gd name="connsiteX12" fmla="*/ 690947 w 986853"/>
              <a:gd name="connsiteY12" fmla="*/ 1245863 h 1451603"/>
              <a:gd name="connsiteX13" fmla="*/ 691444 w 986853"/>
              <a:gd name="connsiteY13" fmla="*/ 1245863 h 1451603"/>
              <a:gd name="connsiteX14" fmla="*/ 691444 w 986853"/>
              <a:gd name="connsiteY14" fmla="*/ 1451603 h 1451603"/>
              <a:gd name="connsiteX15" fmla="*/ 658526 w 986853"/>
              <a:gd name="connsiteY15" fmla="*/ 1451603 h 1451603"/>
              <a:gd name="connsiteX16" fmla="*/ 658526 w 986853"/>
              <a:gd name="connsiteY16" fmla="*/ 1256040 h 1451603"/>
              <a:gd name="connsiteX17" fmla="*/ 5147 w 986853"/>
              <a:gd name="connsiteY17" fmla="*/ 1256040 h 1451603"/>
              <a:gd name="connsiteX18" fmla="*/ 5147 w 986853"/>
              <a:gd name="connsiteY18" fmla="*/ 1234440 h 1451603"/>
              <a:gd name="connsiteX19" fmla="*/ 0 w 986853"/>
              <a:gd name="connsiteY19" fmla="*/ 1234440 h 1451603"/>
              <a:gd name="connsiteX20" fmla="*/ 0 w 986853"/>
              <a:gd name="connsiteY20" fmla="*/ 0 h 1451603"/>
              <a:gd name="connsiteX0" fmla="*/ 0 w 986853"/>
              <a:gd name="connsiteY0" fmla="*/ 0 h 1451603"/>
              <a:gd name="connsiteX1" fmla="*/ 11758 w 986853"/>
              <a:gd name="connsiteY1" fmla="*/ 0 h 1451603"/>
              <a:gd name="connsiteX2" fmla="*/ 32918 w 986853"/>
              <a:gd name="connsiteY2" fmla="*/ 0 h 1451603"/>
              <a:gd name="connsiteX3" fmla="*/ 981022 w 986853"/>
              <a:gd name="connsiteY3" fmla="*/ 0 h 1451603"/>
              <a:gd name="connsiteX4" fmla="*/ 981022 w 986853"/>
              <a:gd name="connsiteY4" fmla="*/ 4750 h 1451603"/>
              <a:gd name="connsiteX5" fmla="*/ 986853 w 986853"/>
              <a:gd name="connsiteY5" fmla="*/ 4750 h 1451603"/>
              <a:gd name="connsiteX6" fmla="*/ 986853 w 986853"/>
              <a:gd name="connsiteY6" fmla="*/ 91618 h 1451603"/>
              <a:gd name="connsiteX7" fmla="*/ 946315 w 986853"/>
              <a:gd name="connsiteY7" fmla="*/ 95428 h 1451603"/>
              <a:gd name="connsiteX8" fmla="*/ 953935 w 986853"/>
              <a:gd name="connsiteY8" fmla="*/ 32918 h 1451603"/>
              <a:gd name="connsiteX9" fmla="*/ 32918 w 986853"/>
              <a:gd name="connsiteY9" fmla="*/ 32918 h 1451603"/>
              <a:gd name="connsiteX10" fmla="*/ 32918 w 986853"/>
              <a:gd name="connsiteY10" fmla="*/ 1223122 h 1451603"/>
              <a:gd name="connsiteX11" fmla="*/ 690947 w 986853"/>
              <a:gd name="connsiteY11" fmla="*/ 1223122 h 1451603"/>
              <a:gd name="connsiteX12" fmla="*/ 690947 w 986853"/>
              <a:gd name="connsiteY12" fmla="*/ 1245863 h 1451603"/>
              <a:gd name="connsiteX13" fmla="*/ 691444 w 986853"/>
              <a:gd name="connsiteY13" fmla="*/ 1245863 h 1451603"/>
              <a:gd name="connsiteX14" fmla="*/ 691444 w 986853"/>
              <a:gd name="connsiteY14" fmla="*/ 1451603 h 1451603"/>
              <a:gd name="connsiteX15" fmla="*/ 658526 w 986853"/>
              <a:gd name="connsiteY15" fmla="*/ 1451603 h 1451603"/>
              <a:gd name="connsiteX16" fmla="*/ 658526 w 986853"/>
              <a:gd name="connsiteY16" fmla="*/ 1256040 h 1451603"/>
              <a:gd name="connsiteX17" fmla="*/ 5147 w 986853"/>
              <a:gd name="connsiteY17" fmla="*/ 1256040 h 1451603"/>
              <a:gd name="connsiteX18" fmla="*/ 5147 w 986853"/>
              <a:gd name="connsiteY18" fmla="*/ 1234440 h 1451603"/>
              <a:gd name="connsiteX19" fmla="*/ 0 w 986853"/>
              <a:gd name="connsiteY19" fmla="*/ 0 h 1451603"/>
              <a:gd name="connsiteX0" fmla="*/ 0 w 986853"/>
              <a:gd name="connsiteY0" fmla="*/ 0 h 1451603"/>
              <a:gd name="connsiteX1" fmla="*/ 11758 w 986853"/>
              <a:gd name="connsiteY1" fmla="*/ 0 h 1451603"/>
              <a:gd name="connsiteX2" fmla="*/ 32918 w 986853"/>
              <a:gd name="connsiteY2" fmla="*/ 0 h 1451603"/>
              <a:gd name="connsiteX3" fmla="*/ 981022 w 986853"/>
              <a:gd name="connsiteY3" fmla="*/ 0 h 1451603"/>
              <a:gd name="connsiteX4" fmla="*/ 981022 w 986853"/>
              <a:gd name="connsiteY4" fmla="*/ 4750 h 1451603"/>
              <a:gd name="connsiteX5" fmla="*/ 986853 w 986853"/>
              <a:gd name="connsiteY5" fmla="*/ 4750 h 1451603"/>
              <a:gd name="connsiteX6" fmla="*/ 986853 w 986853"/>
              <a:gd name="connsiteY6" fmla="*/ 91618 h 1451603"/>
              <a:gd name="connsiteX7" fmla="*/ 946315 w 986853"/>
              <a:gd name="connsiteY7" fmla="*/ 95428 h 1451603"/>
              <a:gd name="connsiteX8" fmla="*/ 953935 w 986853"/>
              <a:gd name="connsiteY8" fmla="*/ 32918 h 1451603"/>
              <a:gd name="connsiteX9" fmla="*/ 32918 w 986853"/>
              <a:gd name="connsiteY9" fmla="*/ 32918 h 1451603"/>
              <a:gd name="connsiteX10" fmla="*/ 32918 w 986853"/>
              <a:gd name="connsiteY10" fmla="*/ 1223122 h 1451603"/>
              <a:gd name="connsiteX11" fmla="*/ 690947 w 986853"/>
              <a:gd name="connsiteY11" fmla="*/ 1223122 h 1451603"/>
              <a:gd name="connsiteX12" fmla="*/ 690947 w 986853"/>
              <a:gd name="connsiteY12" fmla="*/ 1245863 h 1451603"/>
              <a:gd name="connsiteX13" fmla="*/ 691444 w 986853"/>
              <a:gd name="connsiteY13" fmla="*/ 1245863 h 1451603"/>
              <a:gd name="connsiteX14" fmla="*/ 691444 w 986853"/>
              <a:gd name="connsiteY14" fmla="*/ 1451603 h 1451603"/>
              <a:gd name="connsiteX15" fmla="*/ 658526 w 986853"/>
              <a:gd name="connsiteY15" fmla="*/ 1451603 h 1451603"/>
              <a:gd name="connsiteX16" fmla="*/ 658526 w 986853"/>
              <a:gd name="connsiteY16" fmla="*/ 1256040 h 1451603"/>
              <a:gd name="connsiteX17" fmla="*/ 5147 w 986853"/>
              <a:gd name="connsiteY17" fmla="*/ 1256040 h 1451603"/>
              <a:gd name="connsiteX18" fmla="*/ 0 w 986853"/>
              <a:gd name="connsiteY18" fmla="*/ 0 h 1451603"/>
              <a:gd name="connsiteX0" fmla="*/ 2789 w 989642"/>
              <a:gd name="connsiteY0" fmla="*/ 0 h 1451603"/>
              <a:gd name="connsiteX1" fmla="*/ 14547 w 989642"/>
              <a:gd name="connsiteY1" fmla="*/ 0 h 1451603"/>
              <a:gd name="connsiteX2" fmla="*/ 35707 w 989642"/>
              <a:gd name="connsiteY2" fmla="*/ 0 h 1451603"/>
              <a:gd name="connsiteX3" fmla="*/ 983811 w 989642"/>
              <a:gd name="connsiteY3" fmla="*/ 0 h 1451603"/>
              <a:gd name="connsiteX4" fmla="*/ 983811 w 989642"/>
              <a:gd name="connsiteY4" fmla="*/ 4750 h 1451603"/>
              <a:gd name="connsiteX5" fmla="*/ 989642 w 989642"/>
              <a:gd name="connsiteY5" fmla="*/ 4750 h 1451603"/>
              <a:gd name="connsiteX6" fmla="*/ 989642 w 989642"/>
              <a:gd name="connsiteY6" fmla="*/ 91618 h 1451603"/>
              <a:gd name="connsiteX7" fmla="*/ 949104 w 989642"/>
              <a:gd name="connsiteY7" fmla="*/ 95428 h 1451603"/>
              <a:gd name="connsiteX8" fmla="*/ 956724 w 989642"/>
              <a:gd name="connsiteY8" fmla="*/ 32918 h 1451603"/>
              <a:gd name="connsiteX9" fmla="*/ 35707 w 989642"/>
              <a:gd name="connsiteY9" fmla="*/ 32918 h 1451603"/>
              <a:gd name="connsiteX10" fmla="*/ 35707 w 989642"/>
              <a:gd name="connsiteY10" fmla="*/ 1223122 h 1451603"/>
              <a:gd name="connsiteX11" fmla="*/ 693736 w 989642"/>
              <a:gd name="connsiteY11" fmla="*/ 1223122 h 1451603"/>
              <a:gd name="connsiteX12" fmla="*/ 693736 w 989642"/>
              <a:gd name="connsiteY12" fmla="*/ 1245863 h 1451603"/>
              <a:gd name="connsiteX13" fmla="*/ 694233 w 989642"/>
              <a:gd name="connsiteY13" fmla="*/ 1245863 h 1451603"/>
              <a:gd name="connsiteX14" fmla="*/ 694233 w 989642"/>
              <a:gd name="connsiteY14" fmla="*/ 1451603 h 1451603"/>
              <a:gd name="connsiteX15" fmla="*/ 661315 w 989642"/>
              <a:gd name="connsiteY15" fmla="*/ 1451603 h 1451603"/>
              <a:gd name="connsiteX16" fmla="*/ 661315 w 989642"/>
              <a:gd name="connsiteY16" fmla="*/ 1256040 h 1451603"/>
              <a:gd name="connsiteX17" fmla="*/ 316 w 989642"/>
              <a:gd name="connsiteY17" fmla="*/ 1254135 h 1451603"/>
              <a:gd name="connsiteX18" fmla="*/ 2789 w 989642"/>
              <a:gd name="connsiteY18" fmla="*/ 0 h 1451603"/>
              <a:gd name="connsiteX0" fmla="*/ 2789 w 989642"/>
              <a:gd name="connsiteY0" fmla="*/ 0 h 1451603"/>
              <a:gd name="connsiteX1" fmla="*/ 14547 w 989642"/>
              <a:gd name="connsiteY1" fmla="*/ 0 h 1451603"/>
              <a:gd name="connsiteX2" fmla="*/ 35707 w 989642"/>
              <a:gd name="connsiteY2" fmla="*/ 0 h 1451603"/>
              <a:gd name="connsiteX3" fmla="*/ 983811 w 989642"/>
              <a:gd name="connsiteY3" fmla="*/ 0 h 1451603"/>
              <a:gd name="connsiteX4" fmla="*/ 983811 w 989642"/>
              <a:gd name="connsiteY4" fmla="*/ 4750 h 1451603"/>
              <a:gd name="connsiteX5" fmla="*/ 989642 w 989642"/>
              <a:gd name="connsiteY5" fmla="*/ 4750 h 1451603"/>
              <a:gd name="connsiteX6" fmla="*/ 989642 w 989642"/>
              <a:gd name="connsiteY6" fmla="*/ 91618 h 1451603"/>
              <a:gd name="connsiteX7" fmla="*/ 949104 w 989642"/>
              <a:gd name="connsiteY7" fmla="*/ 95428 h 1451603"/>
              <a:gd name="connsiteX8" fmla="*/ 956724 w 989642"/>
              <a:gd name="connsiteY8" fmla="*/ 32918 h 1451603"/>
              <a:gd name="connsiteX9" fmla="*/ 35707 w 989642"/>
              <a:gd name="connsiteY9" fmla="*/ 32918 h 1451603"/>
              <a:gd name="connsiteX10" fmla="*/ 35707 w 989642"/>
              <a:gd name="connsiteY10" fmla="*/ 1223122 h 1451603"/>
              <a:gd name="connsiteX11" fmla="*/ 693736 w 989642"/>
              <a:gd name="connsiteY11" fmla="*/ 1223122 h 1451603"/>
              <a:gd name="connsiteX12" fmla="*/ 693736 w 989642"/>
              <a:gd name="connsiteY12" fmla="*/ 1245863 h 1451603"/>
              <a:gd name="connsiteX13" fmla="*/ 694233 w 989642"/>
              <a:gd name="connsiteY13" fmla="*/ 1451603 h 1451603"/>
              <a:gd name="connsiteX14" fmla="*/ 661315 w 989642"/>
              <a:gd name="connsiteY14" fmla="*/ 1451603 h 1451603"/>
              <a:gd name="connsiteX15" fmla="*/ 661315 w 989642"/>
              <a:gd name="connsiteY15" fmla="*/ 1256040 h 1451603"/>
              <a:gd name="connsiteX16" fmla="*/ 316 w 989642"/>
              <a:gd name="connsiteY16" fmla="*/ 1254135 h 1451603"/>
              <a:gd name="connsiteX17" fmla="*/ 2789 w 989642"/>
              <a:gd name="connsiteY17" fmla="*/ 0 h 1451603"/>
              <a:gd name="connsiteX0" fmla="*/ 2789 w 989642"/>
              <a:gd name="connsiteY0" fmla="*/ 0 h 1451603"/>
              <a:gd name="connsiteX1" fmla="*/ 14547 w 989642"/>
              <a:gd name="connsiteY1" fmla="*/ 0 h 1451603"/>
              <a:gd name="connsiteX2" fmla="*/ 35707 w 989642"/>
              <a:gd name="connsiteY2" fmla="*/ 0 h 1451603"/>
              <a:gd name="connsiteX3" fmla="*/ 983811 w 989642"/>
              <a:gd name="connsiteY3" fmla="*/ 0 h 1451603"/>
              <a:gd name="connsiteX4" fmla="*/ 983811 w 989642"/>
              <a:gd name="connsiteY4" fmla="*/ 4750 h 1451603"/>
              <a:gd name="connsiteX5" fmla="*/ 989642 w 989642"/>
              <a:gd name="connsiteY5" fmla="*/ 4750 h 1451603"/>
              <a:gd name="connsiteX6" fmla="*/ 989642 w 989642"/>
              <a:gd name="connsiteY6" fmla="*/ 91618 h 1451603"/>
              <a:gd name="connsiteX7" fmla="*/ 949104 w 989642"/>
              <a:gd name="connsiteY7" fmla="*/ 95428 h 1451603"/>
              <a:gd name="connsiteX8" fmla="*/ 956724 w 989642"/>
              <a:gd name="connsiteY8" fmla="*/ 32918 h 1451603"/>
              <a:gd name="connsiteX9" fmla="*/ 35707 w 989642"/>
              <a:gd name="connsiteY9" fmla="*/ 32918 h 1451603"/>
              <a:gd name="connsiteX10" fmla="*/ 35707 w 989642"/>
              <a:gd name="connsiteY10" fmla="*/ 1223122 h 1451603"/>
              <a:gd name="connsiteX11" fmla="*/ 693736 w 989642"/>
              <a:gd name="connsiteY11" fmla="*/ 1223122 h 1451603"/>
              <a:gd name="connsiteX12" fmla="*/ 694233 w 989642"/>
              <a:gd name="connsiteY12" fmla="*/ 1451603 h 1451603"/>
              <a:gd name="connsiteX13" fmla="*/ 661315 w 989642"/>
              <a:gd name="connsiteY13" fmla="*/ 1451603 h 1451603"/>
              <a:gd name="connsiteX14" fmla="*/ 661315 w 989642"/>
              <a:gd name="connsiteY14" fmla="*/ 1256040 h 1451603"/>
              <a:gd name="connsiteX15" fmla="*/ 316 w 989642"/>
              <a:gd name="connsiteY15" fmla="*/ 1254135 h 1451603"/>
              <a:gd name="connsiteX16" fmla="*/ 2789 w 989642"/>
              <a:gd name="connsiteY16" fmla="*/ 0 h 1451603"/>
              <a:gd name="connsiteX0" fmla="*/ 2789 w 989642"/>
              <a:gd name="connsiteY0" fmla="*/ 0 h 1451603"/>
              <a:gd name="connsiteX1" fmla="*/ 14547 w 989642"/>
              <a:gd name="connsiteY1" fmla="*/ 0 h 1451603"/>
              <a:gd name="connsiteX2" fmla="*/ 35707 w 989642"/>
              <a:gd name="connsiteY2" fmla="*/ 0 h 1451603"/>
              <a:gd name="connsiteX3" fmla="*/ 983811 w 989642"/>
              <a:gd name="connsiteY3" fmla="*/ 0 h 1451603"/>
              <a:gd name="connsiteX4" fmla="*/ 983811 w 989642"/>
              <a:gd name="connsiteY4" fmla="*/ 4750 h 1451603"/>
              <a:gd name="connsiteX5" fmla="*/ 989642 w 989642"/>
              <a:gd name="connsiteY5" fmla="*/ 4750 h 1451603"/>
              <a:gd name="connsiteX6" fmla="*/ 989642 w 989642"/>
              <a:gd name="connsiteY6" fmla="*/ 91618 h 1451603"/>
              <a:gd name="connsiteX7" fmla="*/ 949104 w 989642"/>
              <a:gd name="connsiteY7" fmla="*/ 95428 h 1451603"/>
              <a:gd name="connsiteX8" fmla="*/ 956724 w 989642"/>
              <a:gd name="connsiteY8" fmla="*/ 32918 h 1451603"/>
              <a:gd name="connsiteX9" fmla="*/ 35707 w 989642"/>
              <a:gd name="connsiteY9" fmla="*/ 32918 h 1451603"/>
              <a:gd name="connsiteX10" fmla="*/ 35707 w 989642"/>
              <a:gd name="connsiteY10" fmla="*/ 1223122 h 1451603"/>
              <a:gd name="connsiteX11" fmla="*/ 693736 w 989642"/>
              <a:gd name="connsiteY11" fmla="*/ 1223122 h 1451603"/>
              <a:gd name="connsiteX12" fmla="*/ 694233 w 989642"/>
              <a:gd name="connsiteY12" fmla="*/ 1436363 h 1451603"/>
              <a:gd name="connsiteX13" fmla="*/ 661315 w 989642"/>
              <a:gd name="connsiteY13" fmla="*/ 1451603 h 1451603"/>
              <a:gd name="connsiteX14" fmla="*/ 661315 w 989642"/>
              <a:gd name="connsiteY14" fmla="*/ 1256040 h 1451603"/>
              <a:gd name="connsiteX15" fmla="*/ 316 w 989642"/>
              <a:gd name="connsiteY15" fmla="*/ 1254135 h 1451603"/>
              <a:gd name="connsiteX16" fmla="*/ 2789 w 989642"/>
              <a:gd name="connsiteY16" fmla="*/ 0 h 1451603"/>
              <a:gd name="connsiteX0" fmla="*/ 2789 w 989642"/>
              <a:gd name="connsiteY0" fmla="*/ 0 h 1436363"/>
              <a:gd name="connsiteX1" fmla="*/ 14547 w 989642"/>
              <a:gd name="connsiteY1" fmla="*/ 0 h 1436363"/>
              <a:gd name="connsiteX2" fmla="*/ 35707 w 989642"/>
              <a:gd name="connsiteY2" fmla="*/ 0 h 1436363"/>
              <a:gd name="connsiteX3" fmla="*/ 983811 w 989642"/>
              <a:gd name="connsiteY3" fmla="*/ 0 h 1436363"/>
              <a:gd name="connsiteX4" fmla="*/ 983811 w 989642"/>
              <a:gd name="connsiteY4" fmla="*/ 4750 h 1436363"/>
              <a:gd name="connsiteX5" fmla="*/ 989642 w 989642"/>
              <a:gd name="connsiteY5" fmla="*/ 4750 h 1436363"/>
              <a:gd name="connsiteX6" fmla="*/ 989642 w 989642"/>
              <a:gd name="connsiteY6" fmla="*/ 91618 h 1436363"/>
              <a:gd name="connsiteX7" fmla="*/ 949104 w 989642"/>
              <a:gd name="connsiteY7" fmla="*/ 95428 h 1436363"/>
              <a:gd name="connsiteX8" fmla="*/ 956724 w 989642"/>
              <a:gd name="connsiteY8" fmla="*/ 32918 h 1436363"/>
              <a:gd name="connsiteX9" fmla="*/ 35707 w 989642"/>
              <a:gd name="connsiteY9" fmla="*/ 32918 h 1436363"/>
              <a:gd name="connsiteX10" fmla="*/ 35707 w 989642"/>
              <a:gd name="connsiteY10" fmla="*/ 1223122 h 1436363"/>
              <a:gd name="connsiteX11" fmla="*/ 693736 w 989642"/>
              <a:gd name="connsiteY11" fmla="*/ 1223122 h 1436363"/>
              <a:gd name="connsiteX12" fmla="*/ 694233 w 989642"/>
              <a:gd name="connsiteY12" fmla="*/ 1436363 h 1436363"/>
              <a:gd name="connsiteX13" fmla="*/ 659410 w 989642"/>
              <a:gd name="connsiteY13" fmla="*/ 1430648 h 1436363"/>
              <a:gd name="connsiteX14" fmla="*/ 661315 w 989642"/>
              <a:gd name="connsiteY14" fmla="*/ 1256040 h 1436363"/>
              <a:gd name="connsiteX15" fmla="*/ 316 w 989642"/>
              <a:gd name="connsiteY15" fmla="*/ 1254135 h 1436363"/>
              <a:gd name="connsiteX16" fmla="*/ 2789 w 989642"/>
              <a:gd name="connsiteY16" fmla="*/ 0 h 143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89642" h="1436363">
                <a:moveTo>
                  <a:pt x="2789" y="0"/>
                </a:moveTo>
                <a:lnTo>
                  <a:pt x="14547" y="0"/>
                </a:lnTo>
                <a:lnTo>
                  <a:pt x="35707" y="0"/>
                </a:lnTo>
                <a:lnTo>
                  <a:pt x="983811" y="0"/>
                </a:lnTo>
                <a:lnTo>
                  <a:pt x="983811" y="4750"/>
                </a:lnTo>
                <a:lnTo>
                  <a:pt x="989642" y="4750"/>
                </a:lnTo>
                <a:lnTo>
                  <a:pt x="989642" y="91618"/>
                </a:lnTo>
                <a:lnTo>
                  <a:pt x="949104" y="95428"/>
                </a:lnTo>
                <a:lnTo>
                  <a:pt x="956724" y="32918"/>
                </a:lnTo>
                <a:lnTo>
                  <a:pt x="35707" y="32918"/>
                </a:lnTo>
                <a:lnTo>
                  <a:pt x="35707" y="1223122"/>
                </a:lnTo>
                <a:lnTo>
                  <a:pt x="693736" y="1223122"/>
                </a:lnTo>
                <a:cubicBezTo>
                  <a:pt x="693902" y="1299282"/>
                  <a:pt x="694067" y="1360203"/>
                  <a:pt x="694233" y="1436363"/>
                </a:cubicBezTo>
                <a:lnTo>
                  <a:pt x="659410" y="1430648"/>
                </a:lnTo>
                <a:lnTo>
                  <a:pt x="661315" y="1256040"/>
                </a:lnTo>
                <a:lnTo>
                  <a:pt x="316" y="1254135"/>
                </a:lnTo>
                <a:cubicBezTo>
                  <a:pt x="-1400" y="835455"/>
                  <a:pt x="4505" y="418680"/>
                  <a:pt x="2789" y="0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6" name="Blue in meter"/>
          <p:cNvSpPr/>
          <p:nvPr/>
        </p:nvSpPr>
        <p:spPr>
          <a:xfrm rot="5400000">
            <a:off x="306258" y="4439765"/>
            <a:ext cx="1594213" cy="834242"/>
          </a:xfrm>
          <a:custGeom>
            <a:avLst/>
            <a:gdLst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7633 w 1594213"/>
              <a:gd name="connsiteY11" fmla="*/ 304447 h 834242"/>
              <a:gd name="connsiteX12" fmla="*/ 1502773 w 1594213"/>
              <a:gd name="connsiteY12" fmla="*/ 304447 h 834242"/>
              <a:gd name="connsiteX13" fmla="*/ 1502773 w 1594213"/>
              <a:gd name="connsiteY13" fmla="*/ 298798 h 834242"/>
              <a:gd name="connsiteX14" fmla="*/ 1594213 w 1594213"/>
              <a:gd name="connsiteY14" fmla="*/ 298798 h 834242"/>
              <a:gd name="connsiteX15" fmla="*/ 1594213 w 1594213"/>
              <a:gd name="connsiteY15" fmla="*/ 331716 h 834242"/>
              <a:gd name="connsiteX16" fmla="*/ 1530551 w 1594213"/>
              <a:gd name="connsiteY16" fmla="*/ 331716 h 834242"/>
              <a:gd name="connsiteX17" fmla="*/ 1530551 w 1594213"/>
              <a:gd name="connsiteY17" fmla="*/ 825655 h 834242"/>
              <a:gd name="connsiteX18" fmla="*/ 1527048 w 1594213"/>
              <a:gd name="connsiteY18" fmla="*/ 825655 h 834242"/>
              <a:gd name="connsiteX19" fmla="*/ 1527048 w 1594213"/>
              <a:gd name="connsiteY19" fmla="*/ 834215 h 834242"/>
              <a:gd name="connsiteX20" fmla="*/ 32918 w 1594213"/>
              <a:gd name="connsiteY20" fmla="*/ 834215 h 834242"/>
              <a:gd name="connsiteX21" fmla="*/ 32918 w 1594213"/>
              <a:gd name="connsiteY21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7633 w 1594213"/>
              <a:gd name="connsiteY11" fmla="*/ 304447 h 834242"/>
              <a:gd name="connsiteX12" fmla="*/ 1502773 w 1594213"/>
              <a:gd name="connsiteY12" fmla="*/ 304447 h 834242"/>
              <a:gd name="connsiteX13" fmla="*/ 1594213 w 1594213"/>
              <a:gd name="connsiteY13" fmla="*/ 298798 h 834242"/>
              <a:gd name="connsiteX14" fmla="*/ 1594213 w 1594213"/>
              <a:gd name="connsiteY14" fmla="*/ 331716 h 834242"/>
              <a:gd name="connsiteX15" fmla="*/ 1530551 w 1594213"/>
              <a:gd name="connsiteY15" fmla="*/ 331716 h 834242"/>
              <a:gd name="connsiteX16" fmla="*/ 1530551 w 1594213"/>
              <a:gd name="connsiteY16" fmla="*/ 825655 h 834242"/>
              <a:gd name="connsiteX17" fmla="*/ 1527048 w 1594213"/>
              <a:gd name="connsiteY17" fmla="*/ 825655 h 834242"/>
              <a:gd name="connsiteX18" fmla="*/ 1527048 w 1594213"/>
              <a:gd name="connsiteY18" fmla="*/ 834215 h 834242"/>
              <a:gd name="connsiteX19" fmla="*/ 32918 w 1594213"/>
              <a:gd name="connsiteY19" fmla="*/ 834215 h 834242"/>
              <a:gd name="connsiteX20" fmla="*/ 32918 w 1594213"/>
              <a:gd name="connsiteY20" fmla="*/ 834242 h 834242"/>
              <a:gd name="connsiteX21" fmla="*/ 0 w 1594213"/>
              <a:gd name="connsiteY21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7633 w 1594213"/>
              <a:gd name="connsiteY11" fmla="*/ 304447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30551 w 1594213"/>
              <a:gd name="connsiteY15" fmla="*/ 825655 h 834242"/>
              <a:gd name="connsiteX16" fmla="*/ 1527048 w 1594213"/>
              <a:gd name="connsiteY16" fmla="*/ 825655 h 834242"/>
              <a:gd name="connsiteX17" fmla="*/ 1527048 w 1594213"/>
              <a:gd name="connsiteY17" fmla="*/ 834215 h 834242"/>
              <a:gd name="connsiteX18" fmla="*/ 32918 w 1594213"/>
              <a:gd name="connsiteY18" fmla="*/ 834215 h 834242"/>
              <a:gd name="connsiteX19" fmla="*/ 32918 w 1594213"/>
              <a:gd name="connsiteY19" fmla="*/ 834242 h 834242"/>
              <a:gd name="connsiteX20" fmla="*/ 0 w 1594213"/>
              <a:gd name="connsiteY20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5731 w 1594213"/>
              <a:gd name="connsiteY11" fmla="*/ 291112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30551 w 1594213"/>
              <a:gd name="connsiteY15" fmla="*/ 825655 h 834242"/>
              <a:gd name="connsiteX16" fmla="*/ 1527048 w 1594213"/>
              <a:gd name="connsiteY16" fmla="*/ 825655 h 834242"/>
              <a:gd name="connsiteX17" fmla="*/ 1527048 w 1594213"/>
              <a:gd name="connsiteY17" fmla="*/ 834215 h 834242"/>
              <a:gd name="connsiteX18" fmla="*/ 32918 w 1594213"/>
              <a:gd name="connsiteY18" fmla="*/ 834215 h 834242"/>
              <a:gd name="connsiteX19" fmla="*/ 32918 w 1594213"/>
              <a:gd name="connsiteY19" fmla="*/ 834242 h 834242"/>
              <a:gd name="connsiteX20" fmla="*/ 0 w 1594213"/>
              <a:gd name="connsiteY20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5734 w 1594213"/>
              <a:gd name="connsiteY11" fmla="*/ 294922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30551 w 1594213"/>
              <a:gd name="connsiteY15" fmla="*/ 825655 h 834242"/>
              <a:gd name="connsiteX16" fmla="*/ 1527048 w 1594213"/>
              <a:gd name="connsiteY16" fmla="*/ 825655 h 834242"/>
              <a:gd name="connsiteX17" fmla="*/ 1527048 w 1594213"/>
              <a:gd name="connsiteY17" fmla="*/ 834215 h 834242"/>
              <a:gd name="connsiteX18" fmla="*/ 32918 w 1594213"/>
              <a:gd name="connsiteY18" fmla="*/ 834215 h 834242"/>
              <a:gd name="connsiteX19" fmla="*/ 32918 w 1594213"/>
              <a:gd name="connsiteY19" fmla="*/ 834242 h 834242"/>
              <a:gd name="connsiteX20" fmla="*/ 0 w 1594213"/>
              <a:gd name="connsiteY20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5734 w 1594213"/>
              <a:gd name="connsiteY11" fmla="*/ 294922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30551 w 1594213"/>
              <a:gd name="connsiteY15" fmla="*/ 825655 h 834242"/>
              <a:gd name="connsiteX16" fmla="*/ 1527048 w 1594213"/>
              <a:gd name="connsiteY16" fmla="*/ 825655 h 834242"/>
              <a:gd name="connsiteX17" fmla="*/ 32918 w 1594213"/>
              <a:gd name="connsiteY17" fmla="*/ 834215 h 834242"/>
              <a:gd name="connsiteX18" fmla="*/ 32918 w 1594213"/>
              <a:gd name="connsiteY18" fmla="*/ 834242 h 834242"/>
              <a:gd name="connsiteX19" fmla="*/ 0 w 1594213"/>
              <a:gd name="connsiteY19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5734 w 1594213"/>
              <a:gd name="connsiteY11" fmla="*/ 294922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30551 w 1594213"/>
              <a:gd name="connsiteY15" fmla="*/ 825655 h 834242"/>
              <a:gd name="connsiteX16" fmla="*/ 32918 w 1594213"/>
              <a:gd name="connsiteY16" fmla="*/ 834215 h 834242"/>
              <a:gd name="connsiteX17" fmla="*/ 32918 w 1594213"/>
              <a:gd name="connsiteY17" fmla="*/ 834242 h 834242"/>
              <a:gd name="connsiteX18" fmla="*/ 0 w 1594213"/>
              <a:gd name="connsiteY18" fmla="*/ 834242 h 834242"/>
              <a:gd name="connsiteX0" fmla="*/ 0 w 1594213"/>
              <a:gd name="connsiteY0" fmla="*/ 834242 h 834242"/>
              <a:gd name="connsiteX1" fmla="*/ 0 w 1594213"/>
              <a:gd name="connsiteY1" fmla="*/ 834215 h 834242"/>
              <a:gd name="connsiteX2" fmla="*/ 0 w 1594213"/>
              <a:gd name="connsiteY2" fmla="*/ 801297 h 834242"/>
              <a:gd name="connsiteX3" fmla="*/ 0 w 1594213"/>
              <a:gd name="connsiteY3" fmla="*/ 2138 h 834242"/>
              <a:gd name="connsiteX4" fmla="*/ 29630 w 1594213"/>
              <a:gd name="connsiteY4" fmla="*/ 2138 h 834242"/>
              <a:gd name="connsiteX5" fmla="*/ 29630 w 1594213"/>
              <a:gd name="connsiteY5" fmla="*/ 0 h 834242"/>
              <a:gd name="connsiteX6" fmla="*/ 258230 w 1594213"/>
              <a:gd name="connsiteY6" fmla="*/ 0 h 834242"/>
              <a:gd name="connsiteX7" fmla="*/ 258230 w 1594213"/>
              <a:gd name="connsiteY7" fmla="*/ 32918 h 834242"/>
              <a:gd name="connsiteX8" fmla="*/ 32918 w 1594213"/>
              <a:gd name="connsiteY8" fmla="*/ 32918 h 834242"/>
              <a:gd name="connsiteX9" fmla="*/ 32918 w 1594213"/>
              <a:gd name="connsiteY9" fmla="*/ 801297 h 834242"/>
              <a:gd name="connsiteX10" fmla="*/ 1497633 w 1594213"/>
              <a:gd name="connsiteY10" fmla="*/ 801297 h 834242"/>
              <a:gd name="connsiteX11" fmla="*/ 1495734 w 1594213"/>
              <a:gd name="connsiteY11" fmla="*/ 294922 h 834242"/>
              <a:gd name="connsiteX12" fmla="*/ 1594213 w 1594213"/>
              <a:gd name="connsiteY12" fmla="*/ 298798 h 834242"/>
              <a:gd name="connsiteX13" fmla="*/ 1594213 w 1594213"/>
              <a:gd name="connsiteY13" fmla="*/ 331716 h 834242"/>
              <a:gd name="connsiteX14" fmla="*/ 1530551 w 1594213"/>
              <a:gd name="connsiteY14" fmla="*/ 331716 h 834242"/>
              <a:gd name="connsiteX15" fmla="*/ 1526744 w 1594213"/>
              <a:gd name="connsiteY15" fmla="*/ 833275 h 834242"/>
              <a:gd name="connsiteX16" fmla="*/ 32918 w 1594213"/>
              <a:gd name="connsiteY16" fmla="*/ 834215 h 834242"/>
              <a:gd name="connsiteX17" fmla="*/ 32918 w 1594213"/>
              <a:gd name="connsiteY17" fmla="*/ 834242 h 834242"/>
              <a:gd name="connsiteX18" fmla="*/ 0 w 1594213"/>
              <a:gd name="connsiteY18" fmla="*/ 834242 h 83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594213" h="834242">
                <a:moveTo>
                  <a:pt x="0" y="834242"/>
                </a:moveTo>
                <a:lnTo>
                  <a:pt x="0" y="834215"/>
                </a:lnTo>
                <a:lnTo>
                  <a:pt x="0" y="801297"/>
                </a:lnTo>
                <a:lnTo>
                  <a:pt x="0" y="2138"/>
                </a:lnTo>
                <a:lnTo>
                  <a:pt x="29630" y="2138"/>
                </a:lnTo>
                <a:lnTo>
                  <a:pt x="29630" y="0"/>
                </a:lnTo>
                <a:lnTo>
                  <a:pt x="258230" y="0"/>
                </a:lnTo>
                <a:lnTo>
                  <a:pt x="258230" y="32918"/>
                </a:lnTo>
                <a:lnTo>
                  <a:pt x="32918" y="32918"/>
                </a:lnTo>
                <a:lnTo>
                  <a:pt x="32918" y="801297"/>
                </a:lnTo>
                <a:lnTo>
                  <a:pt x="1497633" y="801297"/>
                </a:lnTo>
                <a:lnTo>
                  <a:pt x="1495734" y="294922"/>
                </a:lnTo>
                <a:lnTo>
                  <a:pt x="1594213" y="298798"/>
                </a:lnTo>
                <a:lnTo>
                  <a:pt x="1594213" y="331716"/>
                </a:lnTo>
                <a:lnTo>
                  <a:pt x="1530551" y="331716"/>
                </a:lnTo>
                <a:lnTo>
                  <a:pt x="1526744" y="833275"/>
                </a:lnTo>
                <a:lnTo>
                  <a:pt x="32918" y="834215"/>
                </a:lnTo>
                <a:lnTo>
                  <a:pt x="32918" y="834242"/>
                </a:lnTo>
                <a:lnTo>
                  <a:pt x="0" y="83424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8" name="Orange in meter"/>
          <p:cNvSpPr/>
          <p:nvPr/>
        </p:nvSpPr>
        <p:spPr>
          <a:xfrm rot="5400000">
            <a:off x="911897" y="4425535"/>
            <a:ext cx="1395176" cy="1038690"/>
          </a:xfrm>
          <a:custGeom>
            <a:avLst/>
            <a:gdLst>
              <a:gd name="connsiteX0" fmla="*/ 0 w 1395176"/>
              <a:gd name="connsiteY0" fmla="*/ 1038422 h 1038690"/>
              <a:gd name="connsiteX1" fmla="*/ 0 w 1395176"/>
              <a:gd name="connsiteY1" fmla="*/ 32918 h 1038690"/>
              <a:gd name="connsiteX2" fmla="*/ 0 w 1395176"/>
              <a:gd name="connsiteY2" fmla="*/ 14294 h 1038690"/>
              <a:gd name="connsiteX3" fmla="*/ 0 w 1395176"/>
              <a:gd name="connsiteY3" fmla="*/ 0 h 1038690"/>
              <a:gd name="connsiteX4" fmla="*/ 45720 w 1395176"/>
              <a:gd name="connsiteY4" fmla="*/ 0 h 1038690"/>
              <a:gd name="connsiteX5" fmla="*/ 45720 w 1395176"/>
              <a:gd name="connsiteY5" fmla="*/ 32918 h 1038690"/>
              <a:gd name="connsiteX6" fmla="*/ 32918 w 1395176"/>
              <a:gd name="connsiteY6" fmla="*/ 32918 h 1038690"/>
              <a:gd name="connsiteX7" fmla="*/ 32918 w 1395176"/>
              <a:gd name="connsiteY7" fmla="*/ 1005504 h 1038690"/>
              <a:gd name="connsiteX8" fmla="*/ 1115242 w 1395176"/>
              <a:gd name="connsiteY8" fmla="*/ 1005504 h 1038690"/>
              <a:gd name="connsiteX9" fmla="*/ 1115242 w 1395176"/>
              <a:gd name="connsiteY9" fmla="*/ 334602 h 1038690"/>
              <a:gd name="connsiteX10" fmla="*/ 1120856 w 1395176"/>
              <a:gd name="connsiteY10" fmla="*/ 334602 h 1038690"/>
              <a:gd name="connsiteX11" fmla="*/ 1120856 w 1395176"/>
              <a:gd name="connsiteY11" fmla="*/ 330789 h 1038690"/>
              <a:gd name="connsiteX12" fmla="*/ 1395176 w 1395176"/>
              <a:gd name="connsiteY12" fmla="*/ 330789 h 1038690"/>
              <a:gd name="connsiteX13" fmla="*/ 1395176 w 1395176"/>
              <a:gd name="connsiteY13" fmla="*/ 363707 h 1038690"/>
              <a:gd name="connsiteX14" fmla="*/ 1148160 w 1395176"/>
              <a:gd name="connsiteY14" fmla="*/ 363707 h 1038690"/>
              <a:gd name="connsiteX15" fmla="*/ 1148160 w 1395176"/>
              <a:gd name="connsiteY15" fmla="*/ 1038690 h 1038690"/>
              <a:gd name="connsiteX16" fmla="*/ 1115242 w 1395176"/>
              <a:gd name="connsiteY16" fmla="*/ 1038690 h 1038690"/>
              <a:gd name="connsiteX17" fmla="*/ 1115242 w 1395176"/>
              <a:gd name="connsiteY17" fmla="*/ 1038422 h 1038690"/>
              <a:gd name="connsiteX18" fmla="*/ 32918 w 1395176"/>
              <a:gd name="connsiteY18" fmla="*/ 1038422 h 1038690"/>
              <a:gd name="connsiteX19" fmla="*/ 16899 w 1395176"/>
              <a:gd name="connsiteY19" fmla="*/ 1038422 h 1038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95176" h="1038690">
                <a:moveTo>
                  <a:pt x="0" y="1038422"/>
                </a:moveTo>
                <a:lnTo>
                  <a:pt x="0" y="32918"/>
                </a:lnTo>
                <a:lnTo>
                  <a:pt x="0" y="14294"/>
                </a:lnTo>
                <a:lnTo>
                  <a:pt x="0" y="0"/>
                </a:lnTo>
                <a:lnTo>
                  <a:pt x="45720" y="0"/>
                </a:lnTo>
                <a:lnTo>
                  <a:pt x="45720" y="32918"/>
                </a:lnTo>
                <a:lnTo>
                  <a:pt x="32918" y="32918"/>
                </a:lnTo>
                <a:lnTo>
                  <a:pt x="32918" y="1005504"/>
                </a:lnTo>
                <a:lnTo>
                  <a:pt x="1115242" y="1005504"/>
                </a:lnTo>
                <a:lnTo>
                  <a:pt x="1115242" y="334602"/>
                </a:lnTo>
                <a:lnTo>
                  <a:pt x="1120856" y="334602"/>
                </a:lnTo>
                <a:lnTo>
                  <a:pt x="1120856" y="330789"/>
                </a:lnTo>
                <a:lnTo>
                  <a:pt x="1395176" y="330789"/>
                </a:lnTo>
                <a:lnTo>
                  <a:pt x="1395176" y="363707"/>
                </a:lnTo>
                <a:lnTo>
                  <a:pt x="1148160" y="363707"/>
                </a:lnTo>
                <a:lnTo>
                  <a:pt x="1148160" y="1038690"/>
                </a:lnTo>
                <a:lnTo>
                  <a:pt x="1115242" y="1038690"/>
                </a:lnTo>
                <a:lnTo>
                  <a:pt x="1115242" y="1038422"/>
                </a:lnTo>
                <a:lnTo>
                  <a:pt x="32918" y="1038422"/>
                </a:lnTo>
                <a:lnTo>
                  <a:pt x="16899" y="1038422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3" name="Black in meter"/>
          <p:cNvSpPr/>
          <p:nvPr/>
        </p:nvSpPr>
        <p:spPr>
          <a:xfrm rot="10800000">
            <a:off x="1675539" y="5059096"/>
            <a:ext cx="455199" cy="590212"/>
          </a:xfrm>
          <a:custGeom>
            <a:avLst/>
            <a:gdLst>
              <a:gd name="connsiteX0" fmla="*/ 223184 w 455199"/>
              <a:gd name="connsiteY0" fmla="*/ 590526 h 596667"/>
              <a:gd name="connsiteX1" fmla="*/ 190266 w 455199"/>
              <a:gd name="connsiteY1" fmla="*/ 590526 h 596667"/>
              <a:gd name="connsiteX2" fmla="*/ 190266 w 455199"/>
              <a:gd name="connsiteY2" fmla="*/ 467082 h 596667"/>
              <a:gd name="connsiteX3" fmla="*/ 223184 w 455199"/>
              <a:gd name="connsiteY3" fmla="*/ 467082 h 596667"/>
              <a:gd name="connsiteX4" fmla="*/ 32918 w 455199"/>
              <a:gd name="connsiteY4" fmla="*/ 596667 h 596667"/>
              <a:gd name="connsiteX5" fmla="*/ 0 w 455199"/>
              <a:gd name="connsiteY5" fmla="*/ 596667 h 596667"/>
              <a:gd name="connsiteX6" fmla="*/ 0 w 455199"/>
              <a:gd name="connsiteY6" fmla="*/ 185187 h 596667"/>
              <a:gd name="connsiteX7" fmla="*/ 8025 w 455199"/>
              <a:gd name="connsiteY7" fmla="*/ 185187 h 596667"/>
              <a:gd name="connsiteX8" fmla="*/ 8025 w 455199"/>
              <a:gd name="connsiteY8" fmla="*/ 181668 h 596667"/>
              <a:gd name="connsiteX9" fmla="*/ 42640 w 455199"/>
              <a:gd name="connsiteY9" fmla="*/ 181668 h 596667"/>
              <a:gd name="connsiteX10" fmla="*/ 42640 w 455199"/>
              <a:gd name="connsiteY10" fmla="*/ 0 h 596667"/>
              <a:gd name="connsiteX11" fmla="*/ 75558 w 455199"/>
              <a:gd name="connsiteY11" fmla="*/ 0 h 596667"/>
              <a:gd name="connsiteX12" fmla="*/ 75558 w 455199"/>
              <a:gd name="connsiteY12" fmla="*/ 181668 h 596667"/>
              <a:gd name="connsiteX13" fmla="*/ 190266 w 455199"/>
              <a:gd name="connsiteY13" fmla="*/ 181668 h 596667"/>
              <a:gd name="connsiteX14" fmla="*/ 190266 w 455199"/>
              <a:gd name="connsiteY14" fmla="*/ 9564 h 596667"/>
              <a:gd name="connsiteX15" fmla="*/ 223184 w 455199"/>
              <a:gd name="connsiteY15" fmla="*/ 9564 h 596667"/>
              <a:gd name="connsiteX16" fmla="*/ 223184 w 455199"/>
              <a:gd name="connsiteY16" fmla="*/ 210732 h 596667"/>
              <a:gd name="connsiteX17" fmla="*/ 213765 w 455199"/>
              <a:gd name="connsiteY17" fmla="*/ 210732 h 596667"/>
              <a:gd name="connsiteX18" fmla="*/ 213765 w 455199"/>
              <a:gd name="connsiteY18" fmla="*/ 214586 h 596667"/>
              <a:gd name="connsiteX19" fmla="*/ 75558 w 455199"/>
              <a:gd name="connsiteY19" fmla="*/ 214586 h 596667"/>
              <a:gd name="connsiteX20" fmla="*/ 75558 w 455199"/>
              <a:gd name="connsiteY20" fmla="*/ 315892 h 596667"/>
              <a:gd name="connsiteX21" fmla="*/ 422281 w 455199"/>
              <a:gd name="connsiteY21" fmla="*/ 315892 h 596667"/>
              <a:gd name="connsiteX22" fmla="*/ 455199 w 455199"/>
              <a:gd name="connsiteY22" fmla="*/ 315892 h 596667"/>
              <a:gd name="connsiteX23" fmla="*/ 455199 w 455199"/>
              <a:gd name="connsiteY23" fmla="*/ 348810 h 596667"/>
              <a:gd name="connsiteX24" fmla="*/ 455199 w 455199"/>
              <a:gd name="connsiteY24" fmla="*/ 590212 h 596667"/>
              <a:gd name="connsiteX25" fmla="*/ 422281 w 455199"/>
              <a:gd name="connsiteY25" fmla="*/ 590212 h 596667"/>
              <a:gd name="connsiteX26" fmla="*/ 422281 w 455199"/>
              <a:gd name="connsiteY26" fmla="*/ 466290 h 596667"/>
              <a:gd name="connsiteX27" fmla="*/ 194235 w 455199"/>
              <a:gd name="connsiteY27" fmla="*/ 466290 h 596667"/>
              <a:gd name="connsiteX28" fmla="*/ 194235 w 455199"/>
              <a:gd name="connsiteY28" fmla="*/ 433372 h 596667"/>
              <a:gd name="connsiteX29" fmla="*/ 422281 w 455199"/>
              <a:gd name="connsiteY29" fmla="*/ 433372 h 596667"/>
              <a:gd name="connsiteX30" fmla="*/ 422281 w 455199"/>
              <a:gd name="connsiteY30" fmla="*/ 348810 h 596667"/>
              <a:gd name="connsiteX31" fmla="*/ 71151 w 455199"/>
              <a:gd name="connsiteY31" fmla="*/ 348810 h 596667"/>
              <a:gd name="connsiteX32" fmla="*/ 71151 w 455199"/>
              <a:gd name="connsiteY32" fmla="*/ 347472 h 596667"/>
              <a:gd name="connsiteX33" fmla="*/ 42640 w 455199"/>
              <a:gd name="connsiteY33" fmla="*/ 347472 h 596667"/>
              <a:gd name="connsiteX34" fmla="*/ 42640 w 455199"/>
              <a:gd name="connsiteY34" fmla="*/ 214586 h 596667"/>
              <a:gd name="connsiteX35" fmla="*/ 32918 w 455199"/>
              <a:gd name="connsiteY35" fmla="*/ 214586 h 596667"/>
              <a:gd name="connsiteX0" fmla="*/ 223184 w 455199"/>
              <a:gd name="connsiteY0" fmla="*/ 590526 h 596667"/>
              <a:gd name="connsiteX1" fmla="*/ 190266 w 455199"/>
              <a:gd name="connsiteY1" fmla="*/ 590526 h 596667"/>
              <a:gd name="connsiteX2" fmla="*/ 190266 w 455199"/>
              <a:gd name="connsiteY2" fmla="*/ 467082 h 596667"/>
              <a:gd name="connsiteX3" fmla="*/ 223184 w 455199"/>
              <a:gd name="connsiteY3" fmla="*/ 467082 h 596667"/>
              <a:gd name="connsiteX4" fmla="*/ 223184 w 455199"/>
              <a:gd name="connsiteY4" fmla="*/ 590526 h 596667"/>
              <a:gd name="connsiteX5" fmla="*/ 32918 w 455199"/>
              <a:gd name="connsiteY5" fmla="*/ 596667 h 596667"/>
              <a:gd name="connsiteX6" fmla="*/ 0 w 455199"/>
              <a:gd name="connsiteY6" fmla="*/ 596667 h 596667"/>
              <a:gd name="connsiteX7" fmla="*/ 0 w 455199"/>
              <a:gd name="connsiteY7" fmla="*/ 185187 h 596667"/>
              <a:gd name="connsiteX8" fmla="*/ 8025 w 455199"/>
              <a:gd name="connsiteY8" fmla="*/ 185187 h 596667"/>
              <a:gd name="connsiteX9" fmla="*/ 8025 w 455199"/>
              <a:gd name="connsiteY9" fmla="*/ 181668 h 596667"/>
              <a:gd name="connsiteX10" fmla="*/ 42640 w 455199"/>
              <a:gd name="connsiteY10" fmla="*/ 181668 h 596667"/>
              <a:gd name="connsiteX11" fmla="*/ 42640 w 455199"/>
              <a:gd name="connsiteY11" fmla="*/ 0 h 596667"/>
              <a:gd name="connsiteX12" fmla="*/ 75558 w 455199"/>
              <a:gd name="connsiteY12" fmla="*/ 0 h 596667"/>
              <a:gd name="connsiteX13" fmla="*/ 75558 w 455199"/>
              <a:gd name="connsiteY13" fmla="*/ 181668 h 596667"/>
              <a:gd name="connsiteX14" fmla="*/ 190266 w 455199"/>
              <a:gd name="connsiteY14" fmla="*/ 181668 h 596667"/>
              <a:gd name="connsiteX15" fmla="*/ 190266 w 455199"/>
              <a:gd name="connsiteY15" fmla="*/ 9564 h 596667"/>
              <a:gd name="connsiteX16" fmla="*/ 223184 w 455199"/>
              <a:gd name="connsiteY16" fmla="*/ 9564 h 596667"/>
              <a:gd name="connsiteX17" fmla="*/ 223184 w 455199"/>
              <a:gd name="connsiteY17" fmla="*/ 210732 h 596667"/>
              <a:gd name="connsiteX18" fmla="*/ 213765 w 455199"/>
              <a:gd name="connsiteY18" fmla="*/ 210732 h 596667"/>
              <a:gd name="connsiteX19" fmla="*/ 213765 w 455199"/>
              <a:gd name="connsiteY19" fmla="*/ 214586 h 596667"/>
              <a:gd name="connsiteX20" fmla="*/ 75558 w 455199"/>
              <a:gd name="connsiteY20" fmla="*/ 214586 h 596667"/>
              <a:gd name="connsiteX21" fmla="*/ 75558 w 455199"/>
              <a:gd name="connsiteY21" fmla="*/ 315892 h 596667"/>
              <a:gd name="connsiteX22" fmla="*/ 422281 w 455199"/>
              <a:gd name="connsiteY22" fmla="*/ 315892 h 596667"/>
              <a:gd name="connsiteX23" fmla="*/ 455199 w 455199"/>
              <a:gd name="connsiteY23" fmla="*/ 315892 h 596667"/>
              <a:gd name="connsiteX24" fmla="*/ 455199 w 455199"/>
              <a:gd name="connsiteY24" fmla="*/ 348810 h 596667"/>
              <a:gd name="connsiteX25" fmla="*/ 455199 w 455199"/>
              <a:gd name="connsiteY25" fmla="*/ 590212 h 596667"/>
              <a:gd name="connsiteX26" fmla="*/ 422281 w 455199"/>
              <a:gd name="connsiteY26" fmla="*/ 590212 h 596667"/>
              <a:gd name="connsiteX27" fmla="*/ 422281 w 455199"/>
              <a:gd name="connsiteY27" fmla="*/ 466290 h 596667"/>
              <a:gd name="connsiteX28" fmla="*/ 308535 w 455199"/>
              <a:gd name="connsiteY28" fmla="*/ 521535 h 596667"/>
              <a:gd name="connsiteX29" fmla="*/ 194235 w 455199"/>
              <a:gd name="connsiteY29" fmla="*/ 433372 h 596667"/>
              <a:gd name="connsiteX30" fmla="*/ 422281 w 455199"/>
              <a:gd name="connsiteY30" fmla="*/ 433372 h 596667"/>
              <a:gd name="connsiteX31" fmla="*/ 422281 w 455199"/>
              <a:gd name="connsiteY31" fmla="*/ 348810 h 596667"/>
              <a:gd name="connsiteX32" fmla="*/ 71151 w 455199"/>
              <a:gd name="connsiteY32" fmla="*/ 348810 h 596667"/>
              <a:gd name="connsiteX33" fmla="*/ 71151 w 455199"/>
              <a:gd name="connsiteY33" fmla="*/ 347472 h 596667"/>
              <a:gd name="connsiteX34" fmla="*/ 42640 w 455199"/>
              <a:gd name="connsiteY34" fmla="*/ 347472 h 596667"/>
              <a:gd name="connsiteX35" fmla="*/ 42640 w 455199"/>
              <a:gd name="connsiteY35" fmla="*/ 214586 h 596667"/>
              <a:gd name="connsiteX36" fmla="*/ 32918 w 455199"/>
              <a:gd name="connsiteY36" fmla="*/ 214586 h 596667"/>
              <a:gd name="connsiteX37" fmla="*/ 32918 w 455199"/>
              <a:gd name="connsiteY37" fmla="*/ 596667 h 596667"/>
              <a:gd name="connsiteX0" fmla="*/ 223184 w 455199"/>
              <a:gd name="connsiteY0" fmla="*/ 590526 h 596667"/>
              <a:gd name="connsiteX1" fmla="*/ 190266 w 455199"/>
              <a:gd name="connsiteY1" fmla="*/ 590526 h 596667"/>
              <a:gd name="connsiteX2" fmla="*/ 223184 w 455199"/>
              <a:gd name="connsiteY2" fmla="*/ 467082 h 596667"/>
              <a:gd name="connsiteX3" fmla="*/ 223184 w 455199"/>
              <a:gd name="connsiteY3" fmla="*/ 590526 h 596667"/>
              <a:gd name="connsiteX4" fmla="*/ 32918 w 455199"/>
              <a:gd name="connsiteY4" fmla="*/ 596667 h 596667"/>
              <a:gd name="connsiteX5" fmla="*/ 0 w 455199"/>
              <a:gd name="connsiteY5" fmla="*/ 596667 h 596667"/>
              <a:gd name="connsiteX6" fmla="*/ 0 w 455199"/>
              <a:gd name="connsiteY6" fmla="*/ 185187 h 596667"/>
              <a:gd name="connsiteX7" fmla="*/ 8025 w 455199"/>
              <a:gd name="connsiteY7" fmla="*/ 185187 h 596667"/>
              <a:gd name="connsiteX8" fmla="*/ 8025 w 455199"/>
              <a:gd name="connsiteY8" fmla="*/ 181668 h 596667"/>
              <a:gd name="connsiteX9" fmla="*/ 42640 w 455199"/>
              <a:gd name="connsiteY9" fmla="*/ 181668 h 596667"/>
              <a:gd name="connsiteX10" fmla="*/ 42640 w 455199"/>
              <a:gd name="connsiteY10" fmla="*/ 0 h 596667"/>
              <a:gd name="connsiteX11" fmla="*/ 75558 w 455199"/>
              <a:gd name="connsiteY11" fmla="*/ 0 h 596667"/>
              <a:gd name="connsiteX12" fmla="*/ 75558 w 455199"/>
              <a:gd name="connsiteY12" fmla="*/ 181668 h 596667"/>
              <a:gd name="connsiteX13" fmla="*/ 190266 w 455199"/>
              <a:gd name="connsiteY13" fmla="*/ 181668 h 596667"/>
              <a:gd name="connsiteX14" fmla="*/ 190266 w 455199"/>
              <a:gd name="connsiteY14" fmla="*/ 9564 h 596667"/>
              <a:gd name="connsiteX15" fmla="*/ 223184 w 455199"/>
              <a:gd name="connsiteY15" fmla="*/ 9564 h 596667"/>
              <a:gd name="connsiteX16" fmla="*/ 223184 w 455199"/>
              <a:gd name="connsiteY16" fmla="*/ 210732 h 596667"/>
              <a:gd name="connsiteX17" fmla="*/ 213765 w 455199"/>
              <a:gd name="connsiteY17" fmla="*/ 210732 h 596667"/>
              <a:gd name="connsiteX18" fmla="*/ 213765 w 455199"/>
              <a:gd name="connsiteY18" fmla="*/ 214586 h 596667"/>
              <a:gd name="connsiteX19" fmla="*/ 75558 w 455199"/>
              <a:gd name="connsiteY19" fmla="*/ 214586 h 596667"/>
              <a:gd name="connsiteX20" fmla="*/ 75558 w 455199"/>
              <a:gd name="connsiteY20" fmla="*/ 315892 h 596667"/>
              <a:gd name="connsiteX21" fmla="*/ 422281 w 455199"/>
              <a:gd name="connsiteY21" fmla="*/ 315892 h 596667"/>
              <a:gd name="connsiteX22" fmla="*/ 455199 w 455199"/>
              <a:gd name="connsiteY22" fmla="*/ 315892 h 596667"/>
              <a:gd name="connsiteX23" fmla="*/ 455199 w 455199"/>
              <a:gd name="connsiteY23" fmla="*/ 348810 h 596667"/>
              <a:gd name="connsiteX24" fmla="*/ 455199 w 455199"/>
              <a:gd name="connsiteY24" fmla="*/ 590212 h 596667"/>
              <a:gd name="connsiteX25" fmla="*/ 422281 w 455199"/>
              <a:gd name="connsiteY25" fmla="*/ 590212 h 596667"/>
              <a:gd name="connsiteX26" fmla="*/ 422281 w 455199"/>
              <a:gd name="connsiteY26" fmla="*/ 466290 h 596667"/>
              <a:gd name="connsiteX27" fmla="*/ 308535 w 455199"/>
              <a:gd name="connsiteY27" fmla="*/ 521535 h 596667"/>
              <a:gd name="connsiteX28" fmla="*/ 194235 w 455199"/>
              <a:gd name="connsiteY28" fmla="*/ 433372 h 596667"/>
              <a:gd name="connsiteX29" fmla="*/ 422281 w 455199"/>
              <a:gd name="connsiteY29" fmla="*/ 433372 h 596667"/>
              <a:gd name="connsiteX30" fmla="*/ 422281 w 455199"/>
              <a:gd name="connsiteY30" fmla="*/ 348810 h 596667"/>
              <a:gd name="connsiteX31" fmla="*/ 71151 w 455199"/>
              <a:gd name="connsiteY31" fmla="*/ 348810 h 596667"/>
              <a:gd name="connsiteX32" fmla="*/ 71151 w 455199"/>
              <a:gd name="connsiteY32" fmla="*/ 347472 h 596667"/>
              <a:gd name="connsiteX33" fmla="*/ 42640 w 455199"/>
              <a:gd name="connsiteY33" fmla="*/ 347472 h 596667"/>
              <a:gd name="connsiteX34" fmla="*/ 42640 w 455199"/>
              <a:gd name="connsiteY34" fmla="*/ 214586 h 596667"/>
              <a:gd name="connsiteX35" fmla="*/ 32918 w 455199"/>
              <a:gd name="connsiteY35" fmla="*/ 214586 h 596667"/>
              <a:gd name="connsiteX36" fmla="*/ 32918 w 455199"/>
              <a:gd name="connsiteY36" fmla="*/ 596667 h 596667"/>
              <a:gd name="connsiteX0" fmla="*/ 223184 w 455199"/>
              <a:gd name="connsiteY0" fmla="*/ 590526 h 596667"/>
              <a:gd name="connsiteX1" fmla="*/ 223184 w 455199"/>
              <a:gd name="connsiteY1" fmla="*/ 467082 h 596667"/>
              <a:gd name="connsiteX2" fmla="*/ 223184 w 455199"/>
              <a:gd name="connsiteY2" fmla="*/ 590526 h 596667"/>
              <a:gd name="connsiteX3" fmla="*/ 32918 w 455199"/>
              <a:gd name="connsiteY3" fmla="*/ 596667 h 596667"/>
              <a:gd name="connsiteX4" fmla="*/ 0 w 455199"/>
              <a:gd name="connsiteY4" fmla="*/ 596667 h 596667"/>
              <a:gd name="connsiteX5" fmla="*/ 0 w 455199"/>
              <a:gd name="connsiteY5" fmla="*/ 185187 h 596667"/>
              <a:gd name="connsiteX6" fmla="*/ 8025 w 455199"/>
              <a:gd name="connsiteY6" fmla="*/ 185187 h 596667"/>
              <a:gd name="connsiteX7" fmla="*/ 8025 w 455199"/>
              <a:gd name="connsiteY7" fmla="*/ 181668 h 596667"/>
              <a:gd name="connsiteX8" fmla="*/ 42640 w 455199"/>
              <a:gd name="connsiteY8" fmla="*/ 181668 h 596667"/>
              <a:gd name="connsiteX9" fmla="*/ 42640 w 455199"/>
              <a:gd name="connsiteY9" fmla="*/ 0 h 596667"/>
              <a:gd name="connsiteX10" fmla="*/ 75558 w 455199"/>
              <a:gd name="connsiteY10" fmla="*/ 0 h 596667"/>
              <a:gd name="connsiteX11" fmla="*/ 75558 w 455199"/>
              <a:gd name="connsiteY11" fmla="*/ 181668 h 596667"/>
              <a:gd name="connsiteX12" fmla="*/ 190266 w 455199"/>
              <a:gd name="connsiteY12" fmla="*/ 181668 h 596667"/>
              <a:gd name="connsiteX13" fmla="*/ 190266 w 455199"/>
              <a:gd name="connsiteY13" fmla="*/ 9564 h 596667"/>
              <a:gd name="connsiteX14" fmla="*/ 223184 w 455199"/>
              <a:gd name="connsiteY14" fmla="*/ 9564 h 596667"/>
              <a:gd name="connsiteX15" fmla="*/ 223184 w 455199"/>
              <a:gd name="connsiteY15" fmla="*/ 210732 h 596667"/>
              <a:gd name="connsiteX16" fmla="*/ 213765 w 455199"/>
              <a:gd name="connsiteY16" fmla="*/ 210732 h 596667"/>
              <a:gd name="connsiteX17" fmla="*/ 213765 w 455199"/>
              <a:gd name="connsiteY17" fmla="*/ 214586 h 596667"/>
              <a:gd name="connsiteX18" fmla="*/ 75558 w 455199"/>
              <a:gd name="connsiteY18" fmla="*/ 214586 h 596667"/>
              <a:gd name="connsiteX19" fmla="*/ 75558 w 455199"/>
              <a:gd name="connsiteY19" fmla="*/ 315892 h 596667"/>
              <a:gd name="connsiteX20" fmla="*/ 422281 w 455199"/>
              <a:gd name="connsiteY20" fmla="*/ 315892 h 596667"/>
              <a:gd name="connsiteX21" fmla="*/ 455199 w 455199"/>
              <a:gd name="connsiteY21" fmla="*/ 315892 h 596667"/>
              <a:gd name="connsiteX22" fmla="*/ 455199 w 455199"/>
              <a:gd name="connsiteY22" fmla="*/ 348810 h 596667"/>
              <a:gd name="connsiteX23" fmla="*/ 455199 w 455199"/>
              <a:gd name="connsiteY23" fmla="*/ 590212 h 596667"/>
              <a:gd name="connsiteX24" fmla="*/ 422281 w 455199"/>
              <a:gd name="connsiteY24" fmla="*/ 590212 h 596667"/>
              <a:gd name="connsiteX25" fmla="*/ 422281 w 455199"/>
              <a:gd name="connsiteY25" fmla="*/ 466290 h 596667"/>
              <a:gd name="connsiteX26" fmla="*/ 308535 w 455199"/>
              <a:gd name="connsiteY26" fmla="*/ 521535 h 596667"/>
              <a:gd name="connsiteX27" fmla="*/ 194235 w 455199"/>
              <a:gd name="connsiteY27" fmla="*/ 433372 h 596667"/>
              <a:gd name="connsiteX28" fmla="*/ 422281 w 455199"/>
              <a:gd name="connsiteY28" fmla="*/ 433372 h 596667"/>
              <a:gd name="connsiteX29" fmla="*/ 422281 w 455199"/>
              <a:gd name="connsiteY29" fmla="*/ 348810 h 596667"/>
              <a:gd name="connsiteX30" fmla="*/ 71151 w 455199"/>
              <a:gd name="connsiteY30" fmla="*/ 348810 h 596667"/>
              <a:gd name="connsiteX31" fmla="*/ 71151 w 455199"/>
              <a:gd name="connsiteY31" fmla="*/ 347472 h 596667"/>
              <a:gd name="connsiteX32" fmla="*/ 42640 w 455199"/>
              <a:gd name="connsiteY32" fmla="*/ 347472 h 596667"/>
              <a:gd name="connsiteX33" fmla="*/ 42640 w 455199"/>
              <a:gd name="connsiteY33" fmla="*/ 214586 h 596667"/>
              <a:gd name="connsiteX34" fmla="*/ 32918 w 455199"/>
              <a:gd name="connsiteY34" fmla="*/ 214586 h 596667"/>
              <a:gd name="connsiteX35" fmla="*/ 32918 w 455199"/>
              <a:gd name="connsiteY35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308535 w 455199"/>
              <a:gd name="connsiteY23" fmla="*/ 521535 h 596667"/>
              <a:gd name="connsiteX24" fmla="*/ 194235 w 455199"/>
              <a:gd name="connsiteY24" fmla="*/ 433372 h 596667"/>
              <a:gd name="connsiteX25" fmla="*/ 422281 w 455199"/>
              <a:gd name="connsiteY25" fmla="*/ 433372 h 596667"/>
              <a:gd name="connsiteX26" fmla="*/ 422281 w 455199"/>
              <a:gd name="connsiteY26" fmla="*/ 348810 h 596667"/>
              <a:gd name="connsiteX27" fmla="*/ 71151 w 455199"/>
              <a:gd name="connsiteY27" fmla="*/ 348810 h 596667"/>
              <a:gd name="connsiteX28" fmla="*/ 71151 w 455199"/>
              <a:gd name="connsiteY28" fmla="*/ 347472 h 596667"/>
              <a:gd name="connsiteX29" fmla="*/ 42640 w 455199"/>
              <a:gd name="connsiteY29" fmla="*/ 347472 h 596667"/>
              <a:gd name="connsiteX30" fmla="*/ 42640 w 455199"/>
              <a:gd name="connsiteY30" fmla="*/ 214586 h 596667"/>
              <a:gd name="connsiteX31" fmla="*/ 32918 w 455199"/>
              <a:gd name="connsiteY31" fmla="*/ 214586 h 596667"/>
              <a:gd name="connsiteX32" fmla="*/ 32918 w 455199"/>
              <a:gd name="connsiteY32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192330 w 455199"/>
              <a:gd name="connsiteY23" fmla="*/ 462480 h 596667"/>
              <a:gd name="connsiteX24" fmla="*/ 194235 w 455199"/>
              <a:gd name="connsiteY24" fmla="*/ 433372 h 596667"/>
              <a:gd name="connsiteX25" fmla="*/ 422281 w 455199"/>
              <a:gd name="connsiteY25" fmla="*/ 433372 h 596667"/>
              <a:gd name="connsiteX26" fmla="*/ 422281 w 455199"/>
              <a:gd name="connsiteY26" fmla="*/ 348810 h 596667"/>
              <a:gd name="connsiteX27" fmla="*/ 71151 w 455199"/>
              <a:gd name="connsiteY27" fmla="*/ 348810 h 596667"/>
              <a:gd name="connsiteX28" fmla="*/ 71151 w 455199"/>
              <a:gd name="connsiteY28" fmla="*/ 347472 h 596667"/>
              <a:gd name="connsiteX29" fmla="*/ 42640 w 455199"/>
              <a:gd name="connsiteY29" fmla="*/ 347472 h 596667"/>
              <a:gd name="connsiteX30" fmla="*/ 42640 w 455199"/>
              <a:gd name="connsiteY30" fmla="*/ 214586 h 596667"/>
              <a:gd name="connsiteX31" fmla="*/ 32918 w 455199"/>
              <a:gd name="connsiteY31" fmla="*/ 214586 h 596667"/>
              <a:gd name="connsiteX32" fmla="*/ 32918 w 455199"/>
              <a:gd name="connsiteY32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37168 w 455199"/>
              <a:gd name="connsiteY23" fmla="*/ 463897 h 596667"/>
              <a:gd name="connsiteX24" fmla="*/ 192330 w 455199"/>
              <a:gd name="connsiteY24" fmla="*/ 462480 h 596667"/>
              <a:gd name="connsiteX25" fmla="*/ 194235 w 455199"/>
              <a:gd name="connsiteY25" fmla="*/ 433372 h 596667"/>
              <a:gd name="connsiteX26" fmla="*/ 422281 w 455199"/>
              <a:gd name="connsiteY26" fmla="*/ 433372 h 596667"/>
              <a:gd name="connsiteX27" fmla="*/ 422281 w 455199"/>
              <a:gd name="connsiteY27" fmla="*/ 348810 h 596667"/>
              <a:gd name="connsiteX28" fmla="*/ 71151 w 455199"/>
              <a:gd name="connsiteY28" fmla="*/ 348810 h 596667"/>
              <a:gd name="connsiteX29" fmla="*/ 71151 w 455199"/>
              <a:gd name="connsiteY29" fmla="*/ 347472 h 596667"/>
              <a:gd name="connsiteX30" fmla="*/ 42640 w 455199"/>
              <a:gd name="connsiteY30" fmla="*/ 347472 h 596667"/>
              <a:gd name="connsiteX31" fmla="*/ 42640 w 455199"/>
              <a:gd name="connsiteY31" fmla="*/ 214586 h 596667"/>
              <a:gd name="connsiteX32" fmla="*/ 32918 w 455199"/>
              <a:gd name="connsiteY32" fmla="*/ 214586 h 596667"/>
              <a:gd name="connsiteX33" fmla="*/ 32918 w 455199"/>
              <a:gd name="connsiteY33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189543 w 455199"/>
              <a:gd name="connsiteY23" fmla="*/ 566767 h 596667"/>
              <a:gd name="connsiteX24" fmla="*/ 192330 w 455199"/>
              <a:gd name="connsiteY24" fmla="*/ 462480 h 596667"/>
              <a:gd name="connsiteX25" fmla="*/ 194235 w 455199"/>
              <a:gd name="connsiteY25" fmla="*/ 433372 h 596667"/>
              <a:gd name="connsiteX26" fmla="*/ 422281 w 455199"/>
              <a:gd name="connsiteY26" fmla="*/ 433372 h 596667"/>
              <a:gd name="connsiteX27" fmla="*/ 422281 w 455199"/>
              <a:gd name="connsiteY27" fmla="*/ 348810 h 596667"/>
              <a:gd name="connsiteX28" fmla="*/ 71151 w 455199"/>
              <a:gd name="connsiteY28" fmla="*/ 348810 h 596667"/>
              <a:gd name="connsiteX29" fmla="*/ 71151 w 455199"/>
              <a:gd name="connsiteY29" fmla="*/ 347472 h 596667"/>
              <a:gd name="connsiteX30" fmla="*/ 42640 w 455199"/>
              <a:gd name="connsiteY30" fmla="*/ 347472 h 596667"/>
              <a:gd name="connsiteX31" fmla="*/ 42640 w 455199"/>
              <a:gd name="connsiteY31" fmla="*/ 214586 h 596667"/>
              <a:gd name="connsiteX32" fmla="*/ 32918 w 455199"/>
              <a:gd name="connsiteY32" fmla="*/ 214586 h 596667"/>
              <a:gd name="connsiteX33" fmla="*/ 32918 w 455199"/>
              <a:gd name="connsiteY33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307653 w 455199"/>
              <a:gd name="connsiteY23" fmla="*/ 517237 h 596667"/>
              <a:gd name="connsiteX24" fmla="*/ 189543 w 455199"/>
              <a:gd name="connsiteY24" fmla="*/ 566767 h 596667"/>
              <a:gd name="connsiteX25" fmla="*/ 192330 w 455199"/>
              <a:gd name="connsiteY25" fmla="*/ 462480 h 596667"/>
              <a:gd name="connsiteX26" fmla="*/ 194235 w 455199"/>
              <a:gd name="connsiteY26" fmla="*/ 433372 h 596667"/>
              <a:gd name="connsiteX27" fmla="*/ 422281 w 455199"/>
              <a:gd name="connsiteY27" fmla="*/ 433372 h 596667"/>
              <a:gd name="connsiteX28" fmla="*/ 422281 w 455199"/>
              <a:gd name="connsiteY28" fmla="*/ 348810 h 596667"/>
              <a:gd name="connsiteX29" fmla="*/ 71151 w 455199"/>
              <a:gd name="connsiteY29" fmla="*/ 348810 h 596667"/>
              <a:gd name="connsiteX30" fmla="*/ 71151 w 455199"/>
              <a:gd name="connsiteY30" fmla="*/ 347472 h 596667"/>
              <a:gd name="connsiteX31" fmla="*/ 42640 w 455199"/>
              <a:gd name="connsiteY31" fmla="*/ 347472 h 596667"/>
              <a:gd name="connsiteX32" fmla="*/ 42640 w 455199"/>
              <a:gd name="connsiteY32" fmla="*/ 214586 h 596667"/>
              <a:gd name="connsiteX33" fmla="*/ 32918 w 455199"/>
              <a:gd name="connsiteY33" fmla="*/ 214586 h 596667"/>
              <a:gd name="connsiteX34" fmla="*/ 32918 w 455199"/>
              <a:gd name="connsiteY34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33358 w 455199"/>
              <a:gd name="connsiteY23" fmla="*/ 566767 h 596667"/>
              <a:gd name="connsiteX24" fmla="*/ 189543 w 455199"/>
              <a:gd name="connsiteY24" fmla="*/ 566767 h 596667"/>
              <a:gd name="connsiteX25" fmla="*/ 192330 w 455199"/>
              <a:gd name="connsiteY25" fmla="*/ 462480 h 596667"/>
              <a:gd name="connsiteX26" fmla="*/ 194235 w 455199"/>
              <a:gd name="connsiteY26" fmla="*/ 433372 h 596667"/>
              <a:gd name="connsiteX27" fmla="*/ 422281 w 455199"/>
              <a:gd name="connsiteY27" fmla="*/ 433372 h 596667"/>
              <a:gd name="connsiteX28" fmla="*/ 422281 w 455199"/>
              <a:gd name="connsiteY28" fmla="*/ 348810 h 596667"/>
              <a:gd name="connsiteX29" fmla="*/ 71151 w 455199"/>
              <a:gd name="connsiteY29" fmla="*/ 348810 h 596667"/>
              <a:gd name="connsiteX30" fmla="*/ 71151 w 455199"/>
              <a:gd name="connsiteY30" fmla="*/ 347472 h 596667"/>
              <a:gd name="connsiteX31" fmla="*/ 42640 w 455199"/>
              <a:gd name="connsiteY31" fmla="*/ 347472 h 596667"/>
              <a:gd name="connsiteX32" fmla="*/ 42640 w 455199"/>
              <a:gd name="connsiteY32" fmla="*/ 214586 h 596667"/>
              <a:gd name="connsiteX33" fmla="*/ 32918 w 455199"/>
              <a:gd name="connsiteY33" fmla="*/ 214586 h 596667"/>
              <a:gd name="connsiteX34" fmla="*/ 32918 w 455199"/>
              <a:gd name="connsiteY34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341943 w 455199"/>
              <a:gd name="connsiteY23" fmla="*/ 509617 h 596667"/>
              <a:gd name="connsiteX24" fmla="*/ 233358 w 455199"/>
              <a:gd name="connsiteY24" fmla="*/ 566767 h 596667"/>
              <a:gd name="connsiteX25" fmla="*/ 189543 w 455199"/>
              <a:gd name="connsiteY25" fmla="*/ 566767 h 596667"/>
              <a:gd name="connsiteX26" fmla="*/ 192330 w 455199"/>
              <a:gd name="connsiteY26" fmla="*/ 462480 h 596667"/>
              <a:gd name="connsiteX27" fmla="*/ 194235 w 455199"/>
              <a:gd name="connsiteY27" fmla="*/ 433372 h 596667"/>
              <a:gd name="connsiteX28" fmla="*/ 422281 w 455199"/>
              <a:gd name="connsiteY28" fmla="*/ 433372 h 596667"/>
              <a:gd name="connsiteX29" fmla="*/ 422281 w 455199"/>
              <a:gd name="connsiteY29" fmla="*/ 348810 h 596667"/>
              <a:gd name="connsiteX30" fmla="*/ 71151 w 455199"/>
              <a:gd name="connsiteY30" fmla="*/ 348810 h 596667"/>
              <a:gd name="connsiteX31" fmla="*/ 71151 w 455199"/>
              <a:gd name="connsiteY31" fmla="*/ 347472 h 596667"/>
              <a:gd name="connsiteX32" fmla="*/ 42640 w 455199"/>
              <a:gd name="connsiteY32" fmla="*/ 347472 h 596667"/>
              <a:gd name="connsiteX33" fmla="*/ 42640 w 455199"/>
              <a:gd name="connsiteY33" fmla="*/ 214586 h 596667"/>
              <a:gd name="connsiteX34" fmla="*/ 32918 w 455199"/>
              <a:gd name="connsiteY34" fmla="*/ 214586 h 596667"/>
              <a:gd name="connsiteX35" fmla="*/ 32918 w 455199"/>
              <a:gd name="connsiteY35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21928 w 455199"/>
              <a:gd name="connsiteY23" fmla="*/ 463897 h 596667"/>
              <a:gd name="connsiteX24" fmla="*/ 233358 w 455199"/>
              <a:gd name="connsiteY24" fmla="*/ 566767 h 596667"/>
              <a:gd name="connsiteX25" fmla="*/ 189543 w 455199"/>
              <a:gd name="connsiteY25" fmla="*/ 566767 h 596667"/>
              <a:gd name="connsiteX26" fmla="*/ 192330 w 455199"/>
              <a:gd name="connsiteY26" fmla="*/ 462480 h 596667"/>
              <a:gd name="connsiteX27" fmla="*/ 194235 w 455199"/>
              <a:gd name="connsiteY27" fmla="*/ 433372 h 596667"/>
              <a:gd name="connsiteX28" fmla="*/ 422281 w 455199"/>
              <a:gd name="connsiteY28" fmla="*/ 433372 h 596667"/>
              <a:gd name="connsiteX29" fmla="*/ 422281 w 455199"/>
              <a:gd name="connsiteY29" fmla="*/ 348810 h 596667"/>
              <a:gd name="connsiteX30" fmla="*/ 71151 w 455199"/>
              <a:gd name="connsiteY30" fmla="*/ 348810 h 596667"/>
              <a:gd name="connsiteX31" fmla="*/ 71151 w 455199"/>
              <a:gd name="connsiteY31" fmla="*/ 347472 h 596667"/>
              <a:gd name="connsiteX32" fmla="*/ 42640 w 455199"/>
              <a:gd name="connsiteY32" fmla="*/ 347472 h 596667"/>
              <a:gd name="connsiteX33" fmla="*/ 42640 w 455199"/>
              <a:gd name="connsiteY33" fmla="*/ 214586 h 596667"/>
              <a:gd name="connsiteX34" fmla="*/ 32918 w 455199"/>
              <a:gd name="connsiteY34" fmla="*/ 214586 h 596667"/>
              <a:gd name="connsiteX35" fmla="*/ 32918 w 455199"/>
              <a:gd name="connsiteY35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21928 w 455199"/>
              <a:gd name="connsiteY23" fmla="*/ 463897 h 596667"/>
              <a:gd name="connsiteX24" fmla="*/ 214308 w 455199"/>
              <a:gd name="connsiteY24" fmla="*/ 566767 h 596667"/>
              <a:gd name="connsiteX25" fmla="*/ 189543 w 455199"/>
              <a:gd name="connsiteY25" fmla="*/ 566767 h 596667"/>
              <a:gd name="connsiteX26" fmla="*/ 192330 w 455199"/>
              <a:gd name="connsiteY26" fmla="*/ 462480 h 596667"/>
              <a:gd name="connsiteX27" fmla="*/ 194235 w 455199"/>
              <a:gd name="connsiteY27" fmla="*/ 433372 h 596667"/>
              <a:gd name="connsiteX28" fmla="*/ 422281 w 455199"/>
              <a:gd name="connsiteY28" fmla="*/ 433372 h 596667"/>
              <a:gd name="connsiteX29" fmla="*/ 422281 w 455199"/>
              <a:gd name="connsiteY29" fmla="*/ 348810 h 596667"/>
              <a:gd name="connsiteX30" fmla="*/ 71151 w 455199"/>
              <a:gd name="connsiteY30" fmla="*/ 348810 h 596667"/>
              <a:gd name="connsiteX31" fmla="*/ 71151 w 455199"/>
              <a:gd name="connsiteY31" fmla="*/ 347472 h 596667"/>
              <a:gd name="connsiteX32" fmla="*/ 42640 w 455199"/>
              <a:gd name="connsiteY32" fmla="*/ 347472 h 596667"/>
              <a:gd name="connsiteX33" fmla="*/ 42640 w 455199"/>
              <a:gd name="connsiteY33" fmla="*/ 214586 h 596667"/>
              <a:gd name="connsiteX34" fmla="*/ 32918 w 455199"/>
              <a:gd name="connsiteY34" fmla="*/ 214586 h 596667"/>
              <a:gd name="connsiteX35" fmla="*/ 32918 w 455199"/>
              <a:gd name="connsiteY35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12403 w 455199"/>
              <a:gd name="connsiteY23" fmla="*/ 465802 h 596667"/>
              <a:gd name="connsiteX24" fmla="*/ 214308 w 455199"/>
              <a:gd name="connsiteY24" fmla="*/ 566767 h 596667"/>
              <a:gd name="connsiteX25" fmla="*/ 189543 w 455199"/>
              <a:gd name="connsiteY25" fmla="*/ 566767 h 596667"/>
              <a:gd name="connsiteX26" fmla="*/ 192330 w 455199"/>
              <a:gd name="connsiteY26" fmla="*/ 462480 h 596667"/>
              <a:gd name="connsiteX27" fmla="*/ 194235 w 455199"/>
              <a:gd name="connsiteY27" fmla="*/ 433372 h 596667"/>
              <a:gd name="connsiteX28" fmla="*/ 422281 w 455199"/>
              <a:gd name="connsiteY28" fmla="*/ 433372 h 596667"/>
              <a:gd name="connsiteX29" fmla="*/ 422281 w 455199"/>
              <a:gd name="connsiteY29" fmla="*/ 348810 h 596667"/>
              <a:gd name="connsiteX30" fmla="*/ 71151 w 455199"/>
              <a:gd name="connsiteY30" fmla="*/ 348810 h 596667"/>
              <a:gd name="connsiteX31" fmla="*/ 71151 w 455199"/>
              <a:gd name="connsiteY31" fmla="*/ 347472 h 596667"/>
              <a:gd name="connsiteX32" fmla="*/ 42640 w 455199"/>
              <a:gd name="connsiteY32" fmla="*/ 347472 h 596667"/>
              <a:gd name="connsiteX33" fmla="*/ 42640 w 455199"/>
              <a:gd name="connsiteY33" fmla="*/ 214586 h 596667"/>
              <a:gd name="connsiteX34" fmla="*/ 32918 w 455199"/>
              <a:gd name="connsiteY34" fmla="*/ 214586 h 596667"/>
              <a:gd name="connsiteX35" fmla="*/ 32918 w 455199"/>
              <a:gd name="connsiteY35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12403 w 455199"/>
              <a:gd name="connsiteY23" fmla="*/ 465802 h 596667"/>
              <a:gd name="connsiteX24" fmla="*/ 214308 w 455199"/>
              <a:gd name="connsiteY24" fmla="*/ 566767 h 596667"/>
              <a:gd name="connsiteX25" fmla="*/ 189543 w 455199"/>
              <a:gd name="connsiteY25" fmla="*/ 566767 h 596667"/>
              <a:gd name="connsiteX26" fmla="*/ 194235 w 455199"/>
              <a:gd name="connsiteY26" fmla="*/ 433372 h 596667"/>
              <a:gd name="connsiteX27" fmla="*/ 422281 w 455199"/>
              <a:gd name="connsiteY27" fmla="*/ 433372 h 596667"/>
              <a:gd name="connsiteX28" fmla="*/ 422281 w 455199"/>
              <a:gd name="connsiteY28" fmla="*/ 348810 h 596667"/>
              <a:gd name="connsiteX29" fmla="*/ 71151 w 455199"/>
              <a:gd name="connsiteY29" fmla="*/ 348810 h 596667"/>
              <a:gd name="connsiteX30" fmla="*/ 71151 w 455199"/>
              <a:gd name="connsiteY30" fmla="*/ 347472 h 596667"/>
              <a:gd name="connsiteX31" fmla="*/ 42640 w 455199"/>
              <a:gd name="connsiteY31" fmla="*/ 347472 h 596667"/>
              <a:gd name="connsiteX32" fmla="*/ 42640 w 455199"/>
              <a:gd name="connsiteY32" fmla="*/ 214586 h 596667"/>
              <a:gd name="connsiteX33" fmla="*/ 32918 w 455199"/>
              <a:gd name="connsiteY33" fmla="*/ 214586 h 596667"/>
              <a:gd name="connsiteX34" fmla="*/ 32918 w 455199"/>
              <a:gd name="connsiteY34" fmla="*/ 596667 h 596667"/>
              <a:gd name="connsiteX0" fmla="*/ 32918 w 455199"/>
              <a:gd name="connsiteY0" fmla="*/ 59666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12403 w 455199"/>
              <a:gd name="connsiteY23" fmla="*/ 465802 h 596667"/>
              <a:gd name="connsiteX24" fmla="*/ 214308 w 455199"/>
              <a:gd name="connsiteY24" fmla="*/ 566767 h 596667"/>
              <a:gd name="connsiteX25" fmla="*/ 189543 w 455199"/>
              <a:gd name="connsiteY25" fmla="*/ 566767 h 596667"/>
              <a:gd name="connsiteX26" fmla="*/ 188520 w 455199"/>
              <a:gd name="connsiteY26" fmla="*/ 433372 h 596667"/>
              <a:gd name="connsiteX27" fmla="*/ 422281 w 455199"/>
              <a:gd name="connsiteY27" fmla="*/ 433372 h 596667"/>
              <a:gd name="connsiteX28" fmla="*/ 422281 w 455199"/>
              <a:gd name="connsiteY28" fmla="*/ 348810 h 596667"/>
              <a:gd name="connsiteX29" fmla="*/ 71151 w 455199"/>
              <a:gd name="connsiteY29" fmla="*/ 348810 h 596667"/>
              <a:gd name="connsiteX30" fmla="*/ 71151 w 455199"/>
              <a:gd name="connsiteY30" fmla="*/ 347472 h 596667"/>
              <a:gd name="connsiteX31" fmla="*/ 42640 w 455199"/>
              <a:gd name="connsiteY31" fmla="*/ 347472 h 596667"/>
              <a:gd name="connsiteX32" fmla="*/ 42640 w 455199"/>
              <a:gd name="connsiteY32" fmla="*/ 214586 h 596667"/>
              <a:gd name="connsiteX33" fmla="*/ 32918 w 455199"/>
              <a:gd name="connsiteY33" fmla="*/ 214586 h 596667"/>
              <a:gd name="connsiteX34" fmla="*/ 32918 w 455199"/>
              <a:gd name="connsiteY34" fmla="*/ 596667 h 596667"/>
              <a:gd name="connsiteX0" fmla="*/ 32918 w 455199"/>
              <a:gd name="connsiteY0" fmla="*/ 577617 h 596667"/>
              <a:gd name="connsiteX1" fmla="*/ 0 w 455199"/>
              <a:gd name="connsiteY1" fmla="*/ 596667 h 596667"/>
              <a:gd name="connsiteX2" fmla="*/ 0 w 455199"/>
              <a:gd name="connsiteY2" fmla="*/ 185187 h 596667"/>
              <a:gd name="connsiteX3" fmla="*/ 8025 w 455199"/>
              <a:gd name="connsiteY3" fmla="*/ 185187 h 596667"/>
              <a:gd name="connsiteX4" fmla="*/ 8025 w 455199"/>
              <a:gd name="connsiteY4" fmla="*/ 181668 h 596667"/>
              <a:gd name="connsiteX5" fmla="*/ 42640 w 455199"/>
              <a:gd name="connsiteY5" fmla="*/ 181668 h 596667"/>
              <a:gd name="connsiteX6" fmla="*/ 42640 w 455199"/>
              <a:gd name="connsiteY6" fmla="*/ 0 h 596667"/>
              <a:gd name="connsiteX7" fmla="*/ 75558 w 455199"/>
              <a:gd name="connsiteY7" fmla="*/ 0 h 596667"/>
              <a:gd name="connsiteX8" fmla="*/ 75558 w 455199"/>
              <a:gd name="connsiteY8" fmla="*/ 181668 h 596667"/>
              <a:gd name="connsiteX9" fmla="*/ 190266 w 455199"/>
              <a:gd name="connsiteY9" fmla="*/ 181668 h 596667"/>
              <a:gd name="connsiteX10" fmla="*/ 190266 w 455199"/>
              <a:gd name="connsiteY10" fmla="*/ 9564 h 596667"/>
              <a:gd name="connsiteX11" fmla="*/ 223184 w 455199"/>
              <a:gd name="connsiteY11" fmla="*/ 9564 h 596667"/>
              <a:gd name="connsiteX12" fmla="*/ 223184 w 455199"/>
              <a:gd name="connsiteY12" fmla="*/ 210732 h 596667"/>
              <a:gd name="connsiteX13" fmla="*/ 213765 w 455199"/>
              <a:gd name="connsiteY13" fmla="*/ 210732 h 596667"/>
              <a:gd name="connsiteX14" fmla="*/ 213765 w 455199"/>
              <a:gd name="connsiteY14" fmla="*/ 214586 h 596667"/>
              <a:gd name="connsiteX15" fmla="*/ 75558 w 455199"/>
              <a:gd name="connsiteY15" fmla="*/ 214586 h 596667"/>
              <a:gd name="connsiteX16" fmla="*/ 75558 w 455199"/>
              <a:gd name="connsiteY16" fmla="*/ 315892 h 596667"/>
              <a:gd name="connsiteX17" fmla="*/ 422281 w 455199"/>
              <a:gd name="connsiteY17" fmla="*/ 315892 h 596667"/>
              <a:gd name="connsiteX18" fmla="*/ 455199 w 455199"/>
              <a:gd name="connsiteY18" fmla="*/ 315892 h 596667"/>
              <a:gd name="connsiteX19" fmla="*/ 455199 w 455199"/>
              <a:gd name="connsiteY19" fmla="*/ 348810 h 596667"/>
              <a:gd name="connsiteX20" fmla="*/ 455199 w 455199"/>
              <a:gd name="connsiteY20" fmla="*/ 590212 h 596667"/>
              <a:gd name="connsiteX21" fmla="*/ 422281 w 455199"/>
              <a:gd name="connsiteY21" fmla="*/ 590212 h 596667"/>
              <a:gd name="connsiteX22" fmla="*/ 422281 w 455199"/>
              <a:gd name="connsiteY22" fmla="*/ 466290 h 596667"/>
              <a:gd name="connsiteX23" fmla="*/ 212403 w 455199"/>
              <a:gd name="connsiteY23" fmla="*/ 465802 h 596667"/>
              <a:gd name="connsiteX24" fmla="*/ 214308 w 455199"/>
              <a:gd name="connsiteY24" fmla="*/ 566767 h 596667"/>
              <a:gd name="connsiteX25" fmla="*/ 189543 w 455199"/>
              <a:gd name="connsiteY25" fmla="*/ 566767 h 596667"/>
              <a:gd name="connsiteX26" fmla="*/ 188520 w 455199"/>
              <a:gd name="connsiteY26" fmla="*/ 433372 h 596667"/>
              <a:gd name="connsiteX27" fmla="*/ 422281 w 455199"/>
              <a:gd name="connsiteY27" fmla="*/ 433372 h 596667"/>
              <a:gd name="connsiteX28" fmla="*/ 422281 w 455199"/>
              <a:gd name="connsiteY28" fmla="*/ 348810 h 596667"/>
              <a:gd name="connsiteX29" fmla="*/ 71151 w 455199"/>
              <a:gd name="connsiteY29" fmla="*/ 348810 h 596667"/>
              <a:gd name="connsiteX30" fmla="*/ 71151 w 455199"/>
              <a:gd name="connsiteY30" fmla="*/ 347472 h 596667"/>
              <a:gd name="connsiteX31" fmla="*/ 42640 w 455199"/>
              <a:gd name="connsiteY31" fmla="*/ 347472 h 596667"/>
              <a:gd name="connsiteX32" fmla="*/ 42640 w 455199"/>
              <a:gd name="connsiteY32" fmla="*/ 214586 h 596667"/>
              <a:gd name="connsiteX33" fmla="*/ 32918 w 455199"/>
              <a:gd name="connsiteY33" fmla="*/ 214586 h 596667"/>
              <a:gd name="connsiteX34" fmla="*/ 32918 w 455199"/>
              <a:gd name="connsiteY34" fmla="*/ 577617 h 596667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8025 w 455199"/>
              <a:gd name="connsiteY3" fmla="*/ 185187 h 590212"/>
              <a:gd name="connsiteX4" fmla="*/ 8025 w 455199"/>
              <a:gd name="connsiteY4" fmla="*/ 181668 h 590212"/>
              <a:gd name="connsiteX5" fmla="*/ 42640 w 455199"/>
              <a:gd name="connsiteY5" fmla="*/ 181668 h 590212"/>
              <a:gd name="connsiteX6" fmla="*/ 42640 w 455199"/>
              <a:gd name="connsiteY6" fmla="*/ 0 h 590212"/>
              <a:gd name="connsiteX7" fmla="*/ 75558 w 455199"/>
              <a:gd name="connsiteY7" fmla="*/ 0 h 590212"/>
              <a:gd name="connsiteX8" fmla="*/ 75558 w 455199"/>
              <a:gd name="connsiteY8" fmla="*/ 181668 h 590212"/>
              <a:gd name="connsiteX9" fmla="*/ 190266 w 455199"/>
              <a:gd name="connsiteY9" fmla="*/ 181668 h 590212"/>
              <a:gd name="connsiteX10" fmla="*/ 190266 w 455199"/>
              <a:gd name="connsiteY10" fmla="*/ 9564 h 590212"/>
              <a:gd name="connsiteX11" fmla="*/ 223184 w 455199"/>
              <a:gd name="connsiteY11" fmla="*/ 9564 h 590212"/>
              <a:gd name="connsiteX12" fmla="*/ 223184 w 455199"/>
              <a:gd name="connsiteY12" fmla="*/ 210732 h 590212"/>
              <a:gd name="connsiteX13" fmla="*/ 213765 w 455199"/>
              <a:gd name="connsiteY13" fmla="*/ 210732 h 590212"/>
              <a:gd name="connsiteX14" fmla="*/ 213765 w 455199"/>
              <a:gd name="connsiteY14" fmla="*/ 214586 h 590212"/>
              <a:gd name="connsiteX15" fmla="*/ 75558 w 455199"/>
              <a:gd name="connsiteY15" fmla="*/ 214586 h 590212"/>
              <a:gd name="connsiteX16" fmla="*/ 75558 w 455199"/>
              <a:gd name="connsiteY16" fmla="*/ 315892 h 590212"/>
              <a:gd name="connsiteX17" fmla="*/ 422281 w 455199"/>
              <a:gd name="connsiteY17" fmla="*/ 315892 h 590212"/>
              <a:gd name="connsiteX18" fmla="*/ 455199 w 455199"/>
              <a:gd name="connsiteY18" fmla="*/ 315892 h 590212"/>
              <a:gd name="connsiteX19" fmla="*/ 455199 w 455199"/>
              <a:gd name="connsiteY19" fmla="*/ 348810 h 590212"/>
              <a:gd name="connsiteX20" fmla="*/ 455199 w 455199"/>
              <a:gd name="connsiteY20" fmla="*/ 590212 h 590212"/>
              <a:gd name="connsiteX21" fmla="*/ 422281 w 455199"/>
              <a:gd name="connsiteY21" fmla="*/ 590212 h 590212"/>
              <a:gd name="connsiteX22" fmla="*/ 422281 w 455199"/>
              <a:gd name="connsiteY22" fmla="*/ 466290 h 590212"/>
              <a:gd name="connsiteX23" fmla="*/ 212403 w 455199"/>
              <a:gd name="connsiteY23" fmla="*/ 465802 h 590212"/>
              <a:gd name="connsiteX24" fmla="*/ 214308 w 455199"/>
              <a:gd name="connsiteY24" fmla="*/ 566767 h 590212"/>
              <a:gd name="connsiteX25" fmla="*/ 189543 w 455199"/>
              <a:gd name="connsiteY25" fmla="*/ 566767 h 590212"/>
              <a:gd name="connsiteX26" fmla="*/ 188520 w 455199"/>
              <a:gd name="connsiteY26" fmla="*/ 433372 h 590212"/>
              <a:gd name="connsiteX27" fmla="*/ 422281 w 455199"/>
              <a:gd name="connsiteY27" fmla="*/ 433372 h 590212"/>
              <a:gd name="connsiteX28" fmla="*/ 422281 w 455199"/>
              <a:gd name="connsiteY28" fmla="*/ 348810 h 590212"/>
              <a:gd name="connsiteX29" fmla="*/ 71151 w 455199"/>
              <a:gd name="connsiteY29" fmla="*/ 348810 h 590212"/>
              <a:gd name="connsiteX30" fmla="*/ 71151 w 455199"/>
              <a:gd name="connsiteY30" fmla="*/ 347472 h 590212"/>
              <a:gd name="connsiteX31" fmla="*/ 42640 w 455199"/>
              <a:gd name="connsiteY31" fmla="*/ 347472 h 590212"/>
              <a:gd name="connsiteX32" fmla="*/ 42640 w 455199"/>
              <a:gd name="connsiteY32" fmla="*/ 214586 h 590212"/>
              <a:gd name="connsiteX33" fmla="*/ 32918 w 455199"/>
              <a:gd name="connsiteY33" fmla="*/ 214586 h 590212"/>
              <a:gd name="connsiteX34" fmla="*/ 32918 w 455199"/>
              <a:gd name="connsiteY34" fmla="*/ 577617 h 590212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8025 w 455199"/>
              <a:gd name="connsiteY3" fmla="*/ 185187 h 590212"/>
              <a:gd name="connsiteX4" fmla="*/ 8025 w 455199"/>
              <a:gd name="connsiteY4" fmla="*/ 181668 h 590212"/>
              <a:gd name="connsiteX5" fmla="*/ 42640 w 455199"/>
              <a:gd name="connsiteY5" fmla="*/ 181668 h 590212"/>
              <a:gd name="connsiteX6" fmla="*/ 42640 w 455199"/>
              <a:gd name="connsiteY6" fmla="*/ 0 h 590212"/>
              <a:gd name="connsiteX7" fmla="*/ 75558 w 455199"/>
              <a:gd name="connsiteY7" fmla="*/ 0 h 590212"/>
              <a:gd name="connsiteX8" fmla="*/ 75558 w 455199"/>
              <a:gd name="connsiteY8" fmla="*/ 181668 h 590212"/>
              <a:gd name="connsiteX9" fmla="*/ 190266 w 455199"/>
              <a:gd name="connsiteY9" fmla="*/ 181668 h 590212"/>
              <a:gd name="connsiteX10" fmla="*/ 190266 w 455199"/>
              <a:gd name="connsiteY10" fmla="*/ 9564 h 590212"/>
              <a:gd name="connsiteX11" fmla="*/ 223184 w 455199"/>
              <a:gd name="connsiteY11" fmla="*/ 9564 h 590212"/>
              <a:gd name="connsiteX12" fmla="*/ 223184 w 455199"/>
              <a:gd name="connsiteY12" fmla="*/ 210732 h 590212"/>
              <a:gd name="connsiteX13" fmla="*/ 213765 w 455199"/>
              <a:gd name="connsiteY13" fmla="*/ 210732 h 590212"/>
              <a:gd name="connsiteX14" fmla="*/ 75558 w 455199"/>
              <a:gd name="connsiteY14" fmla="*/ 214586 h 590212"/>
              <a:gd name="connsiteX15" fmla="*/ 75558 w 455199"/>
              <a:gd name="connsiteY15" fmla="*/ 315892 h 590212"/>
              <a:gd name="connsiteX16" fmla="*/ 422281 w 455199"/>
              <a:gd name="connsiteY16" fmla="*/ 315892 h 590212"/>
              <a:gd name="connsiteX17" fmla="*/ 455199 w 455199"/>
              <a:gd name="connsiteY17" fmla="*/ 315892 h 590212"/>
              <a:gd name="connsiteX18" fmla="*/ 455199 w 455199"/>
              <a:gd name="connsiteY18" fmla="*/ 348810 h 590212"/>
              <a:gd name="connsiteX19" fmla="*/ 455199 w 455199"/>
              <a:gd name="connsiteY19" fmla="*/ 590212 h 590212"/>
              <a:gd name="connsiteX20" fmla="*/ 422281 w 455199"/>
              <a:gd name="connsiteY20" fmla="*/ 590212 h 590212"/>
              <a:gd name="connsiteX21" fmla="*/ 422281 w 455199"/>
              <a:gd name="connsiteY21" fmla="*/ 466290 h 590212"/>
              <a:gd name="connsiteX22" fmla="*/ 212403 w 455199"/>
              <a:gd name="connsiteY22" fmla="*/ 465802 h 590212"/>
              <a:gd name="connsiteX23" fmla="*/ 214308 w 455199"/>
              <a:gd name="connsiteY23" fmla="*/ 566767 h 590212"/>
              <a:gd name="connsiteX24" fmla="*/ 189543 w 455199"/>
              <a:gd name="connsiteY24" fmla="*/ 566767 h 590212"/>
              <a:gd name="connsiteX25" fmla="*/ 188520 w 455199"/>
              <a:gd name="connsiteY25" fmla="*/ 433372 h 590212"/>
              <a:gd name="connsiteX26" fmla="*/ 422281 w 455199"/>
              <a:gd name="connsiteY26" fmla="*/ 433372 h 590212"/>
              <a:gd name="connsiteX27" fmla="*/ 422281 w 455199"/>
              <a:gd name="connsiteY27" fmla="*/ 348810 h 590212"/>
              <a:gd name="connsiteX28" fmla="*/ 71151 w 455199"/>
              <a:gd name="connsiteY28" fmla="*/ 348810 h 590212"/>
              <a:gd name="connsiteX29" fmla="*/ 71151 w 455199"/>
              <a:gd name="connsiteY29" fmla="*/ 347472 h 590212"/>
              <a:gd name="connsiteX30" fmla="*/ 42640 w 455199"/>
              <a:gd name="connsiteY30" fmla="*/ 347472 h 590212"/>
              <a:gd name="connsiteX31" fmla="*/ 42640 w 455199"/>
              <a:gd name="connsiteY31" fmla="*/ 214586 h 590212"/>
              <a:gd name="connsiteX32" fmla="*/ 32918 w 455199"/>
              <a:gd name="connsiteY32" fmla="*/ 214586 h 590212"/>
              <a:gd name="connsiteX33" fmla="*/ 32918 w 455199"/>
              <a:gd name="connsiteY33" fmla="*/ 577617 h 590212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8025 w 455199"/>
              <a:gd name="connsiteY3" fmla="*/ 185187 h 590212"/>
              <a:gd name="connsiteX4" fmla="*/ 8025 w 455199"/>
              <a:gd name="connsiteY4" fmla="*/ 181668 h 590212"/>
              <a:gd name="connsiteX5" fmla="*/ 42640 w 455199"/>
              <a:gd name="connsiteY5" fmla="*/ 181668 h 590212"/>
              <a:gd name="connsiteX6" fmla="*/ 42640 w 455199"/>
              <a:gd name="connsiteY6" fmla="*/ 0 h 590212"/>
              <a:gd name="connsiteX7" fmla="*/ 75558 w 455199"/>
              <a:gd name="connsiteY7" fmla="*/ 0 h 590212"/>
              <a:gd name="connsiteX8" fmla="*/ 75558 w 455199"/>
              <a:gd name="connsiteY8" fmla="*/ 181668 h 590212"/>
              <a:gd name="connsiteX9" fmla="*/ 190266 w 455199"/>
              <a:gd name="connsiteY9" fmla="*/ 181668 h 590212"/>
              <a:gd name="connsiteX10" fmla="*/ 190266 w 455199"/>
              <a:gd name="connsiteY10" fmla="*/ 9564 h 590212"/>
              <a:gd name="connsiteX11" fmla="*/ 223184 w 455199"/>
              <a:gd name="connsiteY11" fmla="*/ 9564 h 590212"/>
              <a:gd name="connsiteX12" fmla="*/ 223184 w 455199"/>
              <a:gd name="connsiteY12" fmla="*/ 210732 h 590212"/>
              <a:gd name="connsiteX13" fmla="*/ 75558 w 455199"/>
              <a:gd name="connsiteY13" fmla="*/ 214586 h 590212"/>
              <a:gd name="connsiteX14" fmla="*/ 75558 w 455199"/>
              <a:gd name="connsiteY14" fmla="*/ 315892 h 590212"/>
              <a:gd name="connsiteX15" fmla="*/ 422281 w 455199"/>
              <a:gd name="connsiteY15" fmla="*/ 315892 h 590212"/>
              <a:gd name="connsiteX16" fmla="*/ 455199 w 455199"/>
              <a:gd name="connsiteY16" fmla="*/ 315892 h 590212"/>
              <a:gd name="connsiteX17" fmla="*/ 455199 w 455199"/>
              <a:gd name="connsiteY17" fmla="*/ 348810 h 590212"/>
              <a:gd name="connsiteX18" fmla="*/ 455199 w 455199"/>
              <a:gd name="connsiteY18" fmla="*/ 590212 h 590212"/>
              <a:gd name="connsiteX19" fmla="*/ 422281 w 455199"/>
              <a:gd name="connsiteY19" fmla="*/ 590212 h 590212"/>
              <a:gd name="connsiteX20" fmla="*/ 422281 w 455199"/>
              <a:gd name="connsiteY20" fmla="*/ 466290 h 590212"/>
              <a:gd name="connsiteX21" fmla="*/ 212403 w 455199"/>
              <a:gd name="connsiteY21" fmla="*/ 465802 h 590212"/>
              <a:gd name="connsiteX22" fmla="*/ 214308 w 455199"/>
              <a:gd name="connsiteY22" fmla="*/ 566767 h 590212"/>
              <a:gd name="connsiteX23" fmla="*/ 189543 w 455199"/>
              <a:gd name="connsiteY23" fmla="*/ 566767 h 590212"/>
              <a:gd name="connsiteX24" fmla="*/ 188520 w 455199"/>
              <a:gd name="connsiteY24" fmla="*/ 433372 h 590212"/>
              <a:gd name="connsiteX25" fmla="*/ 422281 w 455199"/>
              <a:gd name="connsiteY25" fmla="*/ 433372 h 590212"/>
              <a:gd name="connsiteX26" fmla="*/ 422281 w 455199"/>
              <a:gd name="connsiteY26" fmla="*/ 348810 h 590212"/>
              <a:gd name="connsiteX27" fmla="*/ 71151 w 455199"/>
              <a:gd name="connsiteY27" fmla="*/ 348810 h 590212"/>
              <a:gd name="connsiteX28" fmla="*/ 71151 w 455199"/>
              <a:gd name="connsiteY28" fmla="*/ 347472 h 590212"/>
              <a:gd name="connsiteX29" fmla="*/ 42640 w 455199"/>
              <a:gd name="connsiteY29" fmla="*/ 347472 h 590212"/>
              <a:gd name="connsiteX30" fmla="*/ 42640 w 455199"/>
              <a:gd name="connsiteY30" fmla="*/ 214586 h 590212"/>
              <a:gd name="connsiteX31" fmla="*/ 32918 w 455199"/>
              <a:gd name="connsiteY31" fmla="*/ 214586 h 590212"/>
              <a:gd name="connsiteX32" fmla="*/ 32918 w 455199"/>
              <a:gd name="connsiteY32" fmla="*/ 577617 h 590212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8025 w 455199"/>
              <a:gd name="connsiteY3" fmla="*/ 185187 h 590212"/>
              <a:gd name="connsiteX4" fmla="*/ 42640 w 455199"/>
              <a:gd name="connsiteY4" fmla="*/ 181668 h 590212"/>
              <a:gd name="connsiteX5" fmla="*/ 42640 w 455199"/>
              <a:gd name="connsiteY5" fmla="*/ 0 h 590212"/>
              <a:gd name="connsiteX6" fmla="*/ 75558 w 455199"/>
              <a:gd name="connsiteY6" fmla="*/ 0 h 590212"/>
              <a:gd name="connsiteX7" fmla="*/ 75558 w 455199"/>
              <a:gd name="connsiteY7" fmla="*/ 181668 h 590212"/>
              <a:gd name="connsiteX8" fmla="*/ 190266 w 455199"/>
              <a:gd name="connsiteY8" fmla="*/ 181668 h 590212"/>
              <a:gd name="connsiteX9" fmla="*/ 190266 w 455199"/>
              <a:gd name="connsiteY9" fmla="*/ 9564 h 590212"/>
              <a:gd name="connsiteX10" fmla="*/ 223184 w 455199"/>
              <a:gd name="connsiteY10" fmla="*/ 9564 h 590212"/>
              <a:gd name="connsiteX11" fmla="*/ 223184 w 455199"/>
              <a:gd name="connsiteY11" fmla="*/ 210732 h 590212"/>
              <a:gd name="connsiteX12" fmla="*/ 75558 w 455199"/>
              <a:gd name="connsiteY12" fmla="*/ 214586 h 590212"/>
              <a:gd name="connsiteX13" fmla="*/ 75558 w 455199"/>
              <a:gd name="connsiteY13" fmla="*/ 315892 h 590212"/>
              <a:gd name="connsiteX14" fmla="*/ 422281 w 455199"/>
              <a:gd name="connsiteY14" fmla="*/ 315892 h 590212"/>
              <a:gd name="connsiteX15" fmla="*/ 455199 w 455199"/>
              <a:gd name="connsiteY15" fmla="*/ 315892 h 590212"/>
              <a:gd name="connsiteX16" fmla="*/ 455199 w 455199"/>
              <a:gd name="connsiteY16" fmla="*/ 348810 h 590212"/>
              <a:gd name="connsiteX17" fmla="*/ 455199 w 455199"/>
              <a:gd name="connsiteY17" fmla="*/ 590212 h 590212"/>
              <a:gd name="connsiteX18" fmla="*/ 422281 w 455199"/>
              <a:gd name="connsiteY18" fmla="*/ 590212 h 590212"/>
              <a:gd name="connsiteX19" fmla="*/ 422281 w 455199"/>
              <a:gd name="connsiteY19" fmla="*/ 466290 h 590212"/>
              <a:gd name="connsiteX20" fmla="*/ 212403 w 455199"/>
              <a:gd name="connsiteY20" fmla="*/ 465802 h 590212"/>
              <a:gd name="connsiteX21" fmla="*/ 214308 w 455199"/>
              <a:gd name="connsiteY21" fmla="*/ 566767 h 590212"/>
              <a:gd name="connsiteX22" fmla="*/ 189543 w 455199"/>
              <a:gd name="connsiteY22" fmla="*/ 566767 h 590212"/>
              <a:gd name="connsiteX23" fmla="*/ 188520 w 455199"/>
              <a:gd name="connsiteY23" fmla="*/ 433372 h 590212"/>
              <a:gd name="connsiteX24" fmla="*/ 422281 w 455199"/>
              <a:gd name="connsiteY24" fmla="*/ 433372 h 590212"/>
              <a:gd name="connsiteX25" fmla="*/ 422281 w 455199"/>
              <a:gd name="connsiteY25" fmla="*/ 348810 h 590212"/>
              <a:gd name="connsiteX26" fmla="*/ 71151 w 455199"/>
              <a:gd name="connsiteY26" fmla="*/ 348810 h 590212"/>
              <a:gd name="connsiteX27" fmla="*/ 71151 w 455199"/>
              <a:gd name="connsiteY27" fmla="*/ 347472 h 590212"/>
              <a:gd name="connsiteX28" fmla="*/ 42640 w 455199"/>
              <a:gd name="connsiteY28" fmla="*/ 347472 h 590212"/>
              <a:gd name="connsiteX29" fmla="*/ 42640 w 455199"/>
              <a:gd name="connsiteY29" fmla="*/ 214586 h 590212"/>
              <a:gd name="connsiteX30" fmla="*/ 32918 w 455199"/>
              <a:gd name="connsiteY30" fmla="*/ 214586 h 590212"/>
              <a:gd name="connsiteX31" fmla="*/ 32918 w 455199"/>
              <a:gd name="connsiteY31" fmla="*/ 577617 h 590212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42640 w 455199"/>
              <a:gd name="connsiteY3" fmla="*/ 181668 h 590212"/>
              <a:gd name="connsiteX4" fmla="*/ 42640 w 455199"/>
              <a:gd name="connsiteY4" fmla="*/ 0 h 590212"/>
              <a:gd name="connsiteX5" fmla="*/ 75558 w 455199"/>
              <a:gd name="connsiteY5" fmla="*/ 0 h 590212"/>
              <a:gd name="connsiteX6" fmla="*/ 75558 w 455199"/>
              <a:gd name="connsiteY6" fmla="*/ 181668 h 590212"/>
              <a:gd name="connsiteX7" fmla="*/ 190266 w 455199"/>
              <a:gd name="connsiteY7" fmla="*/ 181668 h 590212"/>
              <a:gd name="connsiteX8" fmla="*/ 190266 w 455199"/>
              <a:gd name="connsiteY8" fmla="*/ 9564 h 590212"/>
              <a:gd name="connsiteX9" fmla="*/ 223184 w 455199"/>
              <a:gd name="connsiteY9" fmla="*/ 9564 h 590212"/>
              <a:gd name="connsiteX10" fmla="*/ 223184 w 455199"/>
              <a:gd name="connsiteY10" fmla="*/ 210732 h 590212"/>
              <a:gd name="connsiteX11" fmla="*/ 75558 w 455199"/>
              <a:gd name="connsiteY11" fmla="*/ 214586 h 590212"/>
              <a:gd name="connsiteX12" fmla="*/ 75558 w 455199"/>
              <a:gd name="connsiteY12" fmla="*/ 315892 h 590212"/>
              <a:gd name="connsiteX13" fmla="*/ 422281 w 455199"/>
              <a:gd name="connsiteY13" fmla="*/ 315892 h 590212"/>
              <a:gd name="connsiteX14" fmla="*/ 455199 w 455199"/>
              <a:gd name="connsiteY14" fmla="*/ 315892 h 590212"/>
              <a:gd name="connsiteX15" fmla="*/ 455199 w 455199"/>
              <a:gd name="connsiteY15" fmla="*/ 348810 h 590212"/>
              <a:gd name="connsiteX16" fmla="*/ 455199 w 455199"/>
              <a:gd name="connsiteY16" fmla="*/ 590212 h 590212"/>
              <a:gd name="connsiteX17" fmla="*/ 422281 w 455199"/>
              <a:gd name="connsiteY17" fmla="*/ 590212 h 590212"/>
              <a:gd name="connsiteX18" fmla="*/ 422281 w 455199"/>
              <a:gd name="connsiteY18" fmla="*/ 466290 h 590212"/>
              <a:gd name="connsiteX19" fmla="*/ 212403 w 455199"/>
              <a:gd name="connsiteY19" fmla="*/ 465802 h 590212"/>
              <a:gd name="connsiteX20" fmla="*/ 214308 w 455199"/>
              <a:gd name="connsiteY20" fmla="*/ 566767 h 590212"/>
              <a:gd name="connsiteX21" fmla="*/ 189543 w 455199"/>
              <a:gd name="connsiteY21" fmla="*/ 566767 h 590212"/>
              <a:gd name="connsiteX22" fmla="*/ 188520 w 455199"/>
              <a:gd name="connsiteY22" fmla="*/ 433372 h 590212"/>
              <a:gd name="connsiteX23" fmla="*/ 422281 w 455199"/>
              <a:gd name="connsiteY23" fmla="*/ 433372 h 590212"/>
              <a:gd name="connsiteX24" fmla="*/ 422281 w 455199"/>
              <a:gd name="connsiteY24" fmla="*/ 348810 h 590212"/>
              <a:gd name="connsiteX25" fmla="*/ 71151 w 455199"/>
              <a:gd name="connsiteY25" fmla="*/ 348810 h 590212"/>
              <a:gd name="connsiteX26" fmla="*/ 71151 w 455199"/>
              <a:gd name="connsiteY26" fmla="*/ 347472 h 590212"/>
              <a:gd name="connsiteX27" fmla="*/ 42640 w 455199"/>
              <a:gd name="connsiteY27" fmla="*/ 347472 h 590212"/>
              <a:gd name="connsiteX28" fmla="*/ 42640 w 455199"/>
              <a:gd name="connsiteY28" fmla="*/ 214586 h 590212"/>
              <a:gd name="connsiteX29" fmla="*/ 32918 w 455199"/>
              <a:gd name="connsiteY29" fmla="*/ 214586 h 590212"/>
              <a:gd name="connsiteX30" fmla="*/ 32918 w 455199"/>
              <a:gd name="connsiteY30" fmla="*/ 577617 h 590212"/>
              <a:gd name="connsiteX0" fmla="*/ 32918 w 455199"/>
              <a:gd name="connsiteY0" fmla="*/ 577617 h 590212"/>
              <a:gd name="connsiteX1" fmla="*/ 1905 w 455199"/>
              <a:gd name="connsiteY1" fmla="*/ 579522 h 590212"/>
              <a:gd name="connsiteX2" fmla="*/ 0 w 455199"/>
              <a:gd name="connsiteY2" fmla="*/ 185187 h 590212"/>
              <a:gd name="connsiteX3" fmla="*/ 42640 w 455199"/>
              <a:gd name="connsiteY3" fmla="*/ 181668 h 590212"/>
              <a:gd name="connsiteX4" fmla="*/ 42640 w 455199"/>
              <a:gd name="connsiteY4" fmla="*/ 0 h 590212"/>
              <a:gd name="connsiteX5" fmla="*/ 75558 w 455199"/>
              <a:gd name="connsiteY5" fmla="*/ 0 h 590212"/>
              <a:gd name="connsiteX6" fmla="*/ 75558 w 455199"/>
              <a:gd name="connsiteY6" fmla="*/ 181668 h 590212"/>
              <a:gd name="connsiteX7" fmla="*/ 190266 w 455199"/>
              <a:gd name="connsiteY7" fmla="*/ 181668 h 590212"/>
              <a:gd name="connsiteX8" fmla="*/ 190266 w 455199"/>
              <a:gd name="connsiteY8" fmla="*/ 9564 h 590212"/>
              <a:gd name="connsiteX9" fmla="*/ 223184 w 455199"/>
              <a:gd name="connsiteY9" fmla="*/ 9564 h 590212"/>
              <a:gd name="connsiteX10" fmla="*/ 223184 w 455199"/>
              <a:gd name="connsiteY10" fmla="*/ 214542 h 590212"/>
              <a:gd name="connsiteX11" fmla="*/ 75558 w 455199"/>
              <a:gd name="connsiteY11" fmla="*/ 214586 h 590212"/>
              <a:gd name="connsiteX12" fmla="*/ 75558 w 455199"/>
              <a:gd name="connsiteY12" fmla="*/ 315892 h 590212"/>
              <a:gd name="connsiteX13" fmla="*/ 422281 w 455199"/>
              <a:gd name="connsiteY13" fmla="*/ 315892 h 590212"/>
              <a:gd name="connsiteX14" fmla="*/ 455199 w 455199"/>
              <a:gd name="connsiteY14" fmla="*/ 315892 h 590212"/>
              <a:gd name="connsiteX15" fmla="*/ 455199 w 455199"/>
              <a:gd name="connsiteY15" fmla="*/ 348810 h 590212"/>
              <a:gd name="connsiteX16" fmla="*/ 455199 w 455199"/>
              <a:gd name="connsiteY16" fmla="*/ 590212 h 590212"/>
              <a:gd name="connsiteX17" fmla="*/ 422281 w 455199"/>
              <a:gd name="connsiteY17" fmla="*/ 590212 h 590212"/>
              <a:gd name="connsiteX18" fmla="*/ 422281 w 455199"/>
              <a:gd name="connsiteY18" fmla="*/ 466290 h 590212"/>
              <a:gd name="connsiteX19" fmla="*/ 212403 w 455199"/>
              <a:gd name="connsiteY19" fmla="*/ 465802 h 590212"/>
              <a:gd name="connsiteX20" fmla="*/ 214308 w 455199"/>
              <a:gd name="connsiteY20" fmla="*/ 566767 h 590212"/>
              <a:gd name="connsiteX21" fmla="*/ 189543 w 455199"/>
              <a:gd name="connsiteY21" fmla="*/ 566767 h 590212"/>
              <a:gd name="connsiteX22" fmla="*/ 188520 w 455199"/>
              <a:gd name="connsiteY22" fmla="*/ 433372 h 590212"/>
              <a:gd name="connsiteX23" fmla="*/ 422281 w 455199"/>
              <a:gd name="connsiteY23" fmla="*/ 433372 h 590212"/>
              <a:gd name="connsiteX24" fmla="*/ 422281 w 455199"/>
              <a:gd name="connsiteY24" fmla="*/ 348810 h 590212"/>
              <a:gd name="connsiteX25" fmla="*/ 71151 w 455199"/>
              <a:gd name="connsiteY25" fmla="*/ 348810 h 590212"/>
              <a:gd name="connsiteX26" fmla="*/ 71151 w 455199"/>
              <a:gd name="connsiteY26" fmla="*/ 347472 h 590212"/>
              <a:gd name="connsiteX27" fmla="*/ 42640 w 455199"/>
              <a:gd name="connsiteY27" fmla="*/ 347472 h 590212"/>
              <a:gd name="connsiteX28" fmla="*/ 42640 w 455199"/>
              <a:gd name="connsiteY28" fmla="*/ 214586 h 590212"/>
              <a:gd name="connsiteX29" fmla="*/ 32918 w 455199"/>
              <a:gd name="connsiteY29" fmla="*/ 214586 h 590212"/>
              <a:gd name="connsiteX30" fmla="*/ 32918 w 455199"/>
              <a:gd name="connsiteY30" fmla="*/ 577617 h 59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55199" h="590212">
                <a:moveTo>
                  <a:pt x="32918" y="577617"/>
                </a:moveTo>
                <a:lnTo>
                  <a:pt x="1905" y="579522"/>
                </a:lnTo>
                <a:lnTo>
                  <a:pt x="0" y="185187"/>
                </a:lnTo>
                <a:lnTo>
                  <a:pt x="42640" y="181668"/>
                </a:lnTo>
                <a:lnTo>
                  <a:pt x="42640" y="0"/>
                </a:lnTo>
                <a:lnTo>
                  <a:pt x="75558" y="0"/>
                </a:lnTo>
                <a:lnTo>
                  <a:pt x="75558" y="181668"/>
                </a:lnTo>
                <a:lnTo>
                  <a:pt x="190266" y="181668"/>
                </a:lnTo>
                <a:lnTo>
                  <a:pt x="190266" y="9564"/>
                </a:lnTo>
                <a:lnTo>
                  <a:pt x="223184" y="9564"/>
                </a:lnTo>
                <a:lnTo>
                  <a:pt x="223184" y="214542"/>
                </a:lnTo>
                <a:lnTo>
                  <a:pt x="75558" y="214586"/>
                </a:lnTo>
                <a:lnTo>
                  <a:pt x="75558" y="315892"/>
                </a:lnTo>
                <a:lnTo>
                  <a:pt x="422281" y="315892"/>
                </a:lnTo>
                <a:lnTo>
                  <a:pt x="455199" y="315892"/>
                </a:lnTo>
                <a:lnTo>
                  <a:pt x="455199" y="348810"/>
                </a:lnTo>
                <a:lnTo>
                  <a:pt x="455199" y="590212"/>
                </a:lnTo>
                <a:lnTo>
                  <a:pt x="422281" y="590212"/>
                </a:lnTo>
                <a:lnTo>
                  <a:pt x="422281" y="466290"/>
                </a:lnTo>
                <a:lnTo>
                  <a:pt x="212403" y="465802"/>
                </a:lnTo>
                <a:lnTo>
                  <a:pt x="214308" y="566767"/>
                </a:lnTo>
                <a:lnTo>
                  <a:pt x="189543" y="566767"/>
                </a:lnTo>
                <a:lnTo>
                  <a:pt x="188520" y="433372"/>
                </a:lnTo>
                <a:lnTo>
                  <a:pt x="422281" y="433372"/>
                </a:lnTo>
                <a:lnTo>
                  <a:pt x="422281" y="348810"/>
                </a:lnTo>
                <a:lnTo>
                  <a:pt x="71151" y="348810"/>
                </a:lnTo>
                <a:lnTo>
                  <a:pt x="71151" y="347472"/>
                </a:lnTo>
                <a:lnTo>
                  <a:pt x="42640" y="347472"/>
                </a:lnTo>
                <a:lnTo>
                  <a:pt x="42640" y="214586"/>
                </a:lnTo>
                <a:lnTo>
                  <a:pt x="32918" y="214586"/>
                </a:lnTo>
                <a:lnTo>
                  <a:pt x="32918" y="5776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7" name="Green at meter bottom"/>
          <p:cNvSpPr/>
          <p:nvPr/>
        </p:nvSpPr>
        <p:spPr>
          <a:xfrm rot="5400000">
            <a:off x="655707" y="4205142"/>
            <a:ext cx="3237701" cy="1319808"/>
          </a:xfrm>
          <a:custGeom>
            <a:avLst/>
            <a:gdLst>
              <a:gd name="connsiteX0" fmla="*/ 0 w 3237701"/>
              <a:gd name="connsiteY0" fmla="*/ 49378 h 1319808"/>
              <a:gd name="connsiteX1" fmla="*/ 49378 w 3237701"/>
              <a:gd name="connsiteY1" fmla="*/ 0 h 1319808"/>
              <a:gd name="connsiteX2" fmla="*/ 84294 w 3237701"/>
              <a:gd name="connsiteY2" fmla="*/ 14462 h 1319808"/>
              <a:gd name="connsiteX3" fmla="*/ 92823 w 3237701"/>
              <a:gd name="connsiteY3" fmla="*/ 35055 h 1319808"/>
              <a:gd name="connsiteX4" fmla="*/ 3226954 w 3237701"/>
              <a:gd name="connsiteY4" fmla="*/ 35055 h 1319808"/>
              <a:gd name="connsiteX5" fmla="*/ 3226954 w 3237701"/>
              <a:gd name="connsiteY5" fmla="*/ 37962 h 1319808"/>
              <a:gd name="connsiteX6" fmla="*/ 3237701 w 3237701"/>
              <a:gd name="connsiteY6" fmla="*/ 37962 h 1319808"/>
              <a:gd name="connsiteX7" fmla="*/ 3237701 w 3237701"/>
              <a:gd name="connsiteY7" fmla="*/ 1318122 h 1319808"/>
              <a:gd name="connsiteX8" fmla="*/ 3235224 w 3237701"/>
              <a:gd name="connsiteY8" fmla="*/ 1318122 h 1319808"/>
              <a:gd name="connsiteX9" fmla="*/ 3235224 w 3237701"/>
              <a:gd name="connsiteY9" fmla="*/ 1319808 h 1319808"/>
              <a:gd name="connsiteX10" fmla="*/ 2988336 w 3237701"/>
              <a:gd name="connsiteY10" fmla="*/ 1319808 h 1319808"/>
              <a:gd name="connsiteX11" fmla="*/ 2988336 w 3237701"/>
              <a:gd name="connsiteY11" fmla="*/ 1286890 h 1319808"/>
              <a:gd name="connsiteX12" fmla="*/ 3204783 w 3237701"/>
              <a:gd name="connsiteY12" fmla="*/ 1286890 h 1319808"/>
              <a:gd name="connsiteX13" fmla="*/ 3204783 w 3237701"/>
              <a:gd name="connsiteY13" fmla="*/ 67973 h 1319808"/>
              <a:gd name="connsiteX14" fmla="*/ 91054 w 3237701"/>
              <a:gd name="connsiteY14" fmla="*/ 67973 h 1319808"/>
              <a:gd name="connsiteX15" fmla="*/ 84294 w 3237701"/>
              <a:gd name="connsiteY15" fmla="*/ 84293 h 1319808"/>
              <a:gd name="connsiteX16" fmla="*/ 49378 w 3237701"/>
              <a:gd name="connsiteY16" fmla="*/ 98756 h 1319808"/>
              <a:gd name="connsiteX17" fmla="*/ 0 w 3237701"/>
              <a:gd name="connsiteY17" fmla="*/ 49378 h 131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37701" h="1319808">
                <a:moveTo>
                  <a:pt x="0" y="49378"/>
                </a:moveTo>
                <a:cubicBezTo>
                  <a:pt x="0" y="22107"/>
                  <a:pt x="22107" y="0"/>
                  <a:pt x="49378" y="0"/>
                </a:cubicBezTo>
                <a:cubicBezTo>
                  <a:pt x="63013" y="0"/>
                  <a:pt x="75358" y="5527"/>
                  <a:pt x="84294" y="14462"/>
                </a:cubicBezTo>
                <a:lnTo>
                  <a:pt x="92823" y="35055"/>
                </a:lnTo>
                <a:lnTo>
                  <a:pt x="3226954" y="35055"/>
                </a:lnTo>
                <a:lnTo>
                  <a:pt x="3226954" y="37962"/>
                </a:lnTo>
                <a:lnTo>
                  <a:pt x="3237701" y="37962"/>
                </a:lnTo>
                <a:lnTo>
                  <a:pt x="3237701" y="1318122"/>
                </a:lnTo>
                <a:lnTo>
                  <a:pt x="3235224" y="1318122"/>
                </a:lnTo>
                <a:lnTo>
                  <a:pt x="3235224" y="1319808"/>
                </a:lnTo>
                <a:lnTo>
                  <a:pt x="2988336" y="1319808"/>
                </a:lnTo>
                <a:lnTo>
                  <a:pt x="2988336" y="1286890"/>
                </a:lnTo>
                <a:lnTo>
                  <a:pt x="3204783" y="1286890"/>
                </a:lnTo>
                <a:lnTo>
                  <a:pt x="3204783" y="67973"/>
                </a:lnTo>
                <a:lnTo>
                  <a:pt x="91054" y="67973"/>
                </a:lnTo>
                <a:lnTo>
                  <a:pt x="84294" y="84293"/>
                </a:lnTo>
                <a:cubicBezTo>
                  <a:pt x="75358" y="93229"/>
                  <a:pt x="63013" y="98756"/>
                  <a:pt x="49378" y="98756"/>
                </a:cubicBezTo>
                <a:cubicBezTo>
                  <a:pt x="22107" y="98756"/>
                  <a:pt x="0" y="76649"/>
                  <a:pt x="0" y="49378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4" name="Orange at meter bottom"/>
          <p:cNvSpPr/>
          <p:nvPr/>
        </p:nvSpPr>
        <p:spPr>
          <a:xfrm rot="5400000">
            <a:off x="2686294" y="2417746"/>
            <a:ext cx="3084902" cy="4945758"/>
          </a:xfrm>
          <a:custGeom>
            <a:avLst/>
            <a:gdLst>
              <a:gd name="connsiteX0" fmla="*/ 0 w 3079568"/>
              <a:gd name="connsiteY0" fmla="*/ 40845 h 4943227"/>
              <a:gd name="connsiteX1" fmla="*/ 0 w 3079568"/>
              <a:gd name="connsiteY1" fmla="*/ 7927 h 4943227"/>
              <a:gd name="connsiteX2" fmla="*/ 3046650 w 3079568"/>
              <a:gd name="connsiteY2" fmla="*/ 7927 h 4943227"/>
              <a:gd name="connsiteX3" fmla="*/ 3046650 w 3079568"/>
              <a:gd name="connsiteY3" fmla="*/ 0 h 4943227"/>
              <a:gd name="connsiteX4" fmla="*/ 3079568 w 3079568"/>
              <a:gd name="connsiteY4" fmla="*/ 0 h 4943227"/>
              <a:gd name="connsiteX5" fmla="*/ 3079568 w 3079568"/>
              <a:gd name="connsiteY5" fmla="*/ 4937760 h 4943227"/>
              <a:gd name="connsiteX6" fmla="*/ 3063223 w 3079568"/>
              <a:gd name="connsiteY6" fmla="*/ 4937760 h 4943227"/>
              <a:gd name="connsiteX7" fmla="*/ 3063223 w 3079568"/>
              <a:gd name="connsiteY7" fmla="*/ 4943227 h 4943227"/>
              <a:gd name="connsiteX8" fmla="*/ 2880343 w 3079568"/>
              <a:gd name="connsiteY8" fmla="*/ 4943227 h 4943227"/>
              <a:gd name="connsiteX9" fmla="*/ 2880343 w 3079568"/>
              <a:gd name="connsiteY9" fmla="*/ 4910309 h 4943227"/>
              <a:gd name="connsiteX10" fmla="*/ 3046650 w 3079568"/>
              <a:gd name="connsiteY10" fmla="*/ 4910309 h 4943227"/>
              <a:gd name="connsiteX11" fmla="*/ 3046650 w 3079568"/>
              <a:gd name="connsiteY11" fmla="*/ 40845 h 4943227"/>
              <a:gd name="connsiteX12" fmla="*/ 33309 w 3079568"/>
              <a:gd name="connsiteY12" fmla="*/ 40845 h 4943227"/>
              <a:gd name="connsiteX13" fmla="*/ 33309 w 3079568"/>
              <a:gd name="connsiteY13" fmla="*/ 222949 h 4943227"/>
              <a:gd name="connsiteX14" fmla="*/ 391 w 3079568"/>
              <a:gd name="connsiteY14" fmla="*/ 222949 h 4943227"/>
              <a:gd name="connsiteX15" fmla="*/ 391 w 3079568"/>
              <a:gd name="connsiteY15" fmla="*/ 40845 h 4943227"/>
              <a:gd name="connsiteX0" fmla="*/ 0 w 3079568"/>
              <a:gd name="connsiteY0" fmla="*/ 40845 h 4943227"/>
              <a:gd name="connsiteX1" fmla="*/ 0 w 3079568"/>
              <a:gd name="connsiteY1" fmla="*/ 7927 h 4943227"/>
              <a:gd name="connsiteX2" fmla="*/ 3046650 w 3079568"/>
              <a:gd name="connsiteY2" fmla="*/ 7927 h 4943227"/>
              <a:gd name="connsiteX3" fmla="*/ 3046650 w 3079568"/>
              <a:gd name="connsiteY3" fmla="*/ 0 h 4943227"/>
              <a:gd name="connsiteX4" fmla="*/ 3079568 w 3079568"/>
              <a:gd name="connsiteY4" fmla="*/ 0 h 4943227"/>
              <a:gd name="connsiteX5" fmla="*/ 3079568 w 3079568"/>
              <a:gd name="connsiteY5" fmla="*/ 4937760 h 4943227"/>
              <a:gd name="connsiteX6" fmla="*/ 3063223 w 3079568"/>
              <a:gd name="connsiteY6" fmla="*/ 4937760 h 4943227"/>
              <a:gd name="connsiteX7" fmla="*/ 2880343 w 3079568"/>
              <a:gd name="connsiteY7" fmla="*/ 4943227 h 4943227"/>
              <a:gd name="connsiteX8" fmla="*/ 2880343 w 3079568"/>
              <a:gd name="connsiteY8" fmla="*/ 4910309 h 4943227"/>
              <a:gd name="connsiteX9" fmla="*/ 3046650 w 3079568"/>
              <a:gd name="connsiteY9" fmla="*/ 4910309 h 4943227"/>
              <a:gd name="connsiteX10" fmla="*/ 3046650 w 3079568"/>
              <a:gd name="connsiteY10" fmla="*/ 40845 h 4943227"/>
              <a:gd name="connsiteX11" fmla="*/ 33309 w 3079568"/>
              <a:gd name="connsiteY11" fmla="*/ 40845 h 4943227"/>
              <a:gd name="connsiteX12" fmla="*/ 33309 w 3079568"/>
              <a:gd name="connsiteY12" fmla="*/ 222949 h 4943227"/>
              <a:gd name="connsiteX13" fmla="*/ 391 w 3079568"/>
              <a:gd name="connsiteY13" fmla="*/ 222949 h 4943227"/>
              <a:gd name="connsiteX14" fmla="*/ 391 w 3079568"/>
              <a:gd name="connsiteY14" fmla="*/ 40845 h 4943227"/>
              <a:gd name="connsiteX15" fmla="*/ 0 w 3079568"/>
              <a:gd name="connsiteY15" fmla="*/ 40845 h 4943227"/>
              <a:gd name="connsiteX0" fmla="*/ 0 w 3079568"/>
              <a:gd name="connsiteY0" fmla="*/ 40845 h 4943227"/>
              <a:gd name="connsiteX1" fmla="*/ 0 w 3079568"/>
              <a:gd name="connsiteY1" fmla="*/ 7927 h 4943227"/>
              <a:gd name="connsiteX2" fmla="*/ 3046650 w 3079568"/>
              <a:gd name="connsiteY2" fmla="*/ 7927 h 4943227"/>
              <a:gd name="connsiteX3" fmla="*/ 3046650 w 3079568"/>
              <a:gd name="connsiteY3" fmla="*/ 0 h 4943227"/>
              <a:gd name="connsiteX4" fmla="*/ 3079568 w 3079568"/>
              <a:gd name="connsiteY4" fmla="*/ 0 h 4943227"/>
              <a:gd name="connsiteX5" fmla="*/ 3079568 w 3079568"/>
              <a:gd name="connsiteY5" fmla="*/ 4937760 h 4943227"/>
              <a:gd name="connsiteX6" fmla="*/ 2880343 w 3079568"/>
              <a:gd name="connsiteY6" fmla="*/ 4943227 h 4943227"/>
              <a:gd name="connsiteX7" fmla="*/ 2880343 w 3079568"/>
              <a:gd name="connsiteY7" fmla="*/ 4910309 h 4943227"/>
              <a:gd name="connsiteX8" fmla="*/ 3046650 w 3079568"/>
              <a:gd name="connsiteY8" fmla="*/ 4910309 h 4943227"/>
              <a:gd name="connsiteX9" fmla="*/ 3046650 w 3079568"/>
              <a:gd name="connsiteY9" fmla="*/ 40845 h 4943227"/>
              <a:gd name="connsiteX10" fmla="*/ 33309 w 3079568"/>
              <a:gd name="connsiteY10" fmla="*/ 40845 h 4943227"/>
              <a:gd name="connsiteX11" fmla="*/ 33309 w 3079568"/>
              <a:gd name="connsiteY11" fmla="*/ 222949 h 4943227"/>
              <a:gd name="connsiteX12" fmla="*/ 391 w 3079568"/>
              <a:gd name="connsiteY12" fmla="*/ 222949 h 4943227"/>
              <a:gd name="connsiteX13" fmla="*/ 391 w 3079568"/>
              <a:gd name="connsiteY13" fmla="*/ 40845 h 4943227"/>
              <a:gd name="connsiteX14" fmla="*/ 0 w 3079568"/>
              <a:gd name="connsiteY14" fmla="*/ 40845 h 4943227"/>
              <a:gd name="connsiteX0" fmla="*/ 0 w 3084902"/>
              <a:gd name="connsiteY0" fmla="*/ 40845 h 4945758"/>
              <a:gd name="connsiteX1" fmla="*/ 0 w 3084902"/>
              <a:gd name="connsiteY1" fmla="*/ 7927 h 4945758"/>
              <a:gd name="connsiteX2" fmla="*/ 3046650 w 3084902"/>
              <a:gd name="connsiteY2" fmla="*/ 7927 h 4945758"/>
              <a:gd name="connsiteX3" fmla="*/ 3046650 w 3084902"/>
              <a:gd name="connsiteY3" fmla="*/ 0 h 4945758"/>
              <a:gd name="connsiteX4" fmla="*/ 3079568 w 3084902"/>
              <a:gd name="connsiteY4" fmla="*/ 0 h 4945758"/>
              <a:gd name="connsiteX5" fmla="*/ 3084902 w 3084902"/>
              <a:gd name="connsiteY5" fmla="*/ 4945758 h 4945758"/>
              <a:gd name="connsiteX6" fmla="*/ 2880343 w 3084902"/>
              <a:gd name="connsiteY6" fmla="*/ 4943227 h 4945758"/>
              <a:gd name="connsiteX7" fmla="*/ 2880343 w 3084902"/>
              <a:gd name="connsiteY7" fmla="*/ 4910309 h 4945758"/>
              <a:gd name="connsiteX8" fmla="*/ 3046650 w 3084902"/>
              <a:gd name="connsiteY8" fmla="*/ 4910309 h 4945758"/>
              <a:gd name="connsiteX9" fmla="*/ 3046650 w 3084902"/>
              <a:gd name="connsiteY9" fmla="*/ 40845 h 4945758"/>
              <a:gd name="connsiteX10" fmla="*/ 33309 w 3084902"/>
              <a:gd name="connsiteY10" fmla="*/ 40845 h 4945758"/>
              <a:gd name="connsiteX11" fmla="*/ 33309 w 3084902"/>
              <a:gd name="connsiteY11" fmla="*/ 222949 h 4945758"/>
              <a:gd name="connsiteX12" fmla="*/ 391 w 3084902"/>
              <a:gd name="connsiteY12" fmla="*/ 222949 h 4945758"/>
              <a:gd name="connsiteX13" fmla="*/ 391 w 3084902"/>
              <a:gd name="connsiteY13" fmla="*/ 40845 h 4945758"/>
              <a:gd name="connsiteX14" fmla="*/ 0 w 3084902"/>
              <a:gd name="connsiteY14" fmla="*/ 40845 h 4945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84902" h="4945758">
                <a:moveTo>
                  <a:pt x="0" y="40845"/>
                </a:moveTo>
                <a:lnTo>
                  <a:pt x="0" y="7927"/>
                </a:lnTo>
                <a:lnTo>
                  <a:pt x="3046650" y="7927"/>
                </a:lnTo>
                <a:lnTo>
                  <a:pt x="3046650" y="0"/>
                </a:lnTo>
                <a:lnTo>
                  <a:pt x="3079568" y="0"/>
                </a:lnTo>
                <a:lnTo>
                  <a:pt x="3084902" y="4945758"/>
                </a:lnTo>
                <a:lnTo>
                  <a:pt x="2880343" y="4943227"/>
                </a:lnTo>
                <a:lnTo>
                  <a:pt x="2880343" y="4910309"/>
                </a:lnTo>
                <a:lnTo>
                  <a:pt x="3046650" y="4910309"/>
                </a:lnTo>
                <a:lnTo>
                  <a:pt x="3046650" y="40845"/>
                </a:lnTo>
                <a:lnTo>
                  <a:pt x="33309" y="40845"/>
                </a:lnTo>
                <a:lnTo>
                  <a:pt x="33309" y="222949"/>
                </a:lnTo>
                <a:lnTo>
                  <a:pt x="391" y="222949"/>
                </a:lnTo>
                <a:lnTo>
                  <a:pt x="391" y="40845"/>
                </a:lnTo>
                <a:lnTo>
                  <a:pt x="0" y="4084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2" name="Black"/>
          <p:cNvSpPr/>
          <p:nvPr/>
        </p:nvSpPr>
        <p:spPr>
          <a:xfrm>
            <a:off x="1462087" y="1874117"/>
            <a:ext cx="5260745" cy="4498076"/>
          </a:xfrm>
          <a:custGeom>
            <a:avLst/>
            <a:gdLst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965 w 5250985"/>
              <a:gd name="connsiteY29" fmla="*/ 4491761 h 4498076"/>
              <a:gd name="connsiteX30" fmla="*/ 585567 w 5250985"/>
              <a:gd name="connsiteY30" fmla="*/ 4491761 h 4498076"/>
              <a:gd name="connsiteX31" fmla="*/ 585567 w 5250985"/>
              <a:gd name="connsiteY31" fmla="*/ 4465530 h 4498076"/>
              <a:gd name="connsiteX32" fmla="*/ 3570 w 5250985"/>
              <a:gd name="connsiteY32" fmla="*/ 4465530 h 4498076"/>
              <a:gd name="connsiteX33" fmla="*/ 3570 w 5250985"/>
              <a:gd name="connsiteY33" fmla="*/ 4464197 h 4498076"/>
              <a:gd name="connsiteX34" fmla="*/ 0 w 5250985"/>
              <a:gd name="connsiteY34" fmla="*/ 4464197 h 4498076"/>
              <a:gd name="connsiteX35" fmla="*/ 0 w 5250985"/>
              <a:gd name="connsiteY35" fmla="*/ 4372757 h 4498076"/>
              <a:gd name="connsiteX36" fmla="*/ 32918 w 5250985"/>
              <a:gd name="connsiteY36" fmla="*/ 4372757 h 4498076"/>
              <a:gd name="connsiteX37" fmla="*/ 32918 w 5250985"/>
              <a:gd name="connsiteY37" fmla="*/ 4432612 h 4498076"/>
              <a:gd name="connsiteX38" fmla="*/ 424931 w 5250985"/>
              <a:gd name="connsiteY38" fmla="*/ 4432612 h 4498076"/>
              <a:gd name="connsiteX39" fmla="*/ 424931 w 5250985"/>
              <a:gd name="connsiteY39" fmla="*/ 4372758 h 4498076"/>
              <a:gd name="connsiteX40" fmla="*/ 457849 w 5250985"/>
              <a:gd name="connsiteY40" fmla="*/ 4372758 h 4498076"/>
              <a:gd name="connsiteX41" fmla="*/ 457849 w 5250985"/>
              <a:gd name="connsiteY41" fmla="*/ 4432612 h 4498076"/>
              <a:gd name="connsiteX42" fmla="*/ 585567 w 5250985"/>
              <a:gd name="connsiteY42" fmla="*/ 4432612 h 4498076"/>
              <a:gd name="connsiteX43" fmla="*/ 585567 w 5250985"/>
              <a:gd name="connsiteY43" fmla="*/ 4308881 h 4498076"/>
              <a:gd name="connsiteX44" fmla="*/ 618484 w 5250985"/>
              <a:gd name="connsiteY44" fmla="*/ 4308881 h 4498076"/>
              <a:gd name="connsiteX45" fmla="*/ 618484 w 5250985"/>
              <a:gd name="connsiteY45" fmla="*/ 4465158 h 4498076"/>
              <a:gd name="connsiteX46" fmla="*/ 3491403 w 5250985"/>
              <a:gd name="connsiteY46" fmla="*/ 4465158 h 4498076"/>
              <a:gd name="connsiteX47" fmla="*/ 3491403 w 5250985"/>
              <a:gd name="connsiteY47" fmla="*/ 2820487 h 4498076"/>
              <a:gd name="connsiteX48" fmla="*/ 3488642 w 5250985"/>
              <a:gd name="connsiteY48" fmla="*/ 2819929 h 4498076"/>
              <a:gd name="connsiteX49" fmla="*/ 3458484 w 5250985"/>
              <a:gd name="connsiteY49" fmla="*/ 2774432 h 4498076"/>
              <a:gd name="connsiteX50" fmla="*/ 3488642 w 5250985"/>
              <a:gd name="connsiteY50" fmla="*/ 2728934 h 4498076"/>
              <a:gd name="connsiteX51" fmla="*/ 3491403 w 5250985"/>
              <a:gd name="connsiteY51" fmla="*/ 2728377 h 4498076"/>
              <a:gd name="connsiteX52" fmla="*/ 3491403 w 5250985"/>
              <a:gd name="connsiteY52" fmla="*/ 770339 h 4498076"/>
              <a:gd name="connsiteX53" fmla="*/ 3491403 w 5250985"/>
              <a:gd name="connsiteY53" fmla="*/ 745533 h 4498076"/>
              <a:gd name="connsiteX54" fmla="*/ 3491403 w 5250985"/>
              <a:gd name="connsiteY54" fmla="*/ 737421 h 4498076"/>
              <a:gd name="connsiteX55" fmla="*/ 5155661 w 5250985"/>
              <a:gd name="connsiteY55" fmla="*/ 737421 h 4498076"/>
              <a:gd name="connsiteX56" fmla="*/ 5166692 w 5250985"/>
              <a:gd name="connsiteY56" fmla="*/ 710791 h 4498076"/>
              <a:gd name="connsiteX57" fmla="*/ 5182387 w 5250985"/>
              <a:gd name="connsiteY57" fmla="*/ 700209 h 4498076"/>
              <a:gd name="connsiteX58" fmla="*/ 5200917 w 5250985"/>
              <a:gd name="connsiteY58" fmla="*/ 696468 h 4498076"/>
              <a:gd name="connsiteX59" fmla="*/ 5200917 w 5250985"/>
              <a:gd name="connsiteY59" fmla="*/ 32918 h 4498076"/>
              <a:gd name="connsiteX60" fmla="*/ 5005235 w 5250985"/>
              <a:gd name="connsiteY60" fmla="*/ 32918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965 w 5250985"/>
              <a:gd name="connsiteY29" fmla="*/ 4491761 h 4498076"/>
              <a:gd name="connsiteX30" fmla="*/ 585567 w 5250985"/>
              <a:gd name="connsiteY30" fmla="*/ 4491761 h 4498076"/>
              <a:gd name="connsiteX31" fmla="*/ 585567 w 5250985"/>
              <a:gd name="connsiteY31" fmla="*/ 4465530 h 4498076"/>
              <a:gd name="connsiteX32" fmla="*/ 3570 w 5250985"/>
              <a:gd name="connsiteY32" fmla="*/ 4465530 h 4498076"/>
              <a:gd name="connsiteX33" fmla="*/ 3570 w 5250985"/>
              <a:gd name="connsiteY33" fmla="*/ 4464197 h 4498076"/>
              <a:gd name="connsiteX34" fmla="*/ 0 w 5250985"/>
              <a:gd name="connsiteY34" fmla="*/ 4464197 h 4498076"/>
              <a:gd name="connsiteX35" fmla="*/ 0 w 5250985"/>
              <a:gd name="connsiteY35" fmla="*/ 4372757 h 4498076"/>
              <a:gd name="connsiteX36" fmla="*/ 32918 w 5250985"/>
              <a:gd name="connsiteY36" fmla="*/ 4372757 h 4498076"/>
              <a:gd name="connsiteX37" fmla="*/ 32918 w 5250985"/>
              <a:gd name="connsiteY37" fmla="*/ 4432612 h 4498076"/>
              <a:gd name="connsiteX38" fmla="*/ 424931 w 5250985"/>
              <a:gd name="connsiteY38" fmla="*/ 4432612 h 4498076"/>
              <a:gd name="connsiteX39" fmla="*/ 424931 w 5250985"/>
              <a:gd name="connsiteY39" fmla="*/ 4372758 h 4498076"/>
              <a:gd name="connsiteX40" fmla="*/ 457849 w 5250985"/>
              <a:gd name="connsiteY40" fmla="*/ 4372758 h 4498076"/>
              <a:gd name="connsiteX41" fmla="*/ 457849 w 5250985"/>
              <a:gd name="connsiteY41" fmla="*/ 4432612 h 4498076"/>
              <a:gd name="connsiteX42" fmla="*/ 585567 w 5250985"/>
              <a:gd name="connsiteY42" fmla="*/ 4432612 h 4498076"/>
              <a:gd name="connsiteX43" fmla="*/ 585567 w 5250985"/>
              <a:gd name="connsiteY43" fmla="*/ 4308881 h 4498076"/>
              <a:gd name="connsiteX44" fmla="*/ 626267 w 5250985"/>
              <a:gd name="connsiteY44" fmla="*/ 4371139 h 4498076"/>
              <a:gd name="connsiteX45" fmla="*/ 618484 w 5250985"/>
              <a:gd name="connsiteY45" fmla="*/ 4465158 h 4498076"/>
              <a:gd name="connsiteX46" fmla="*/ 3491403 w 5250985"/>
              <a:gd name="connsiteY46" fmla="*/ 4465158 h 4498076"/>
              <a:gd name="connsiteX47" fmla="*/ 3491403 w 5250985"/>
              <a:gd name="connsiteY47" fmla="*/ 2820487 h 4498076"/>
              <a:gd name="connsiteX48" fmla="*/ 3488642 w 5250985"/>
              <a:gd name="connsiteY48" fmla="*/ 2819929 h 4498076"/>
              <a:gd name="connsiteX49" fmla="*/ 3458484 w 5250985"/>
              <a:gd name="connsiteY49" fmla="*/ 2774432 h 4498076"/>
              <a:gd name="connsiteX50" fmla="*/ 3488642 w 5250985"/>
              <a:gd name="connsiteY50" fmla="*/ 2728934 h 4498076"/>
              <a:gd name="connsiteX51" fmla="*/ 3491403 w 5250985"/>
              <a:gd name="connsiteY51" fmla="*/ 2728377 h 4498076"/>
              <a:gd name="connsiteX52" fmla="*/ 3491403 w 5250985"/>
              <a:gd name="connsiteY52" fmla="*/ 770339 h 4498076"/>
              <a:gd name="connsiteX53" fmla="*/ 3491403 w 5250985"/>
              <a:gd name="connsiteY53" fmla="*/ 745533 h 4498076"/>
              <a:gd name="connsiteX54" fmla="*/ 3491403 w 5250985"/>
              <a:gd name="connsiteY54" fmla="*/ 737421 h 4498076"/>
              <a:gd name="connsiteX55" fmla="*/ 5155661 w 5250985"/>
              <a:gd name="connsiteY55" fmla="*/ 737421 h 4498076"/>
              <a:gd name="connsiteX56" fmla="*/ 5166692 w 5250985"/>
              <a:gd name="connsiteY56" fmla="*/ 710791 h 4498076"/>
              <a:gd name="connsiteX57" fmla="*/ 5182387 w 5250985"/>
              <a:gd name="connsiteY57" fmla="*/ 700209 h 4498076"/>
              <a:gd name="connsiteX58" fmla="*/ 5200917 w 5250985"/>
              <a:gd name="connsiteY58" fmla="*/ 696468 h 4498076"/>
              <a:gd name="connsiteX59" fmla="*/ 5200917 w 5250985"/>
              <a:gd name="connsiteY59" fmla="*/ 32918 h 4498076"/>
              <a:gd name="connsiteX60" fmla="*/ 5005235 w 5250985"/>
              <a:gd name="connsiteY60" fmla="*/ 32918 h 4498076"/>
              <a:gd name="connsiteX61" fmla="*/ 5005235 w 5250985"/>
              <a:gd name="connsiteY61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965 w 5250985"/>
              <a:gd name="connsiteY29" fmla="*/ 4491761 h 4498076"/>
              <a:gd name="connsiteX30" fmla="*/ 585567 w 5250985"/>
              <a:gd name="connsiteY30" fmla="*/ 4491761 h 4498076"/>
              <a:gd name="connsiteX31" fmla="*/ 585567 w 5250985"/>
              <a:gd name="connsiteY31" fmla="*/ 4465530 h 4498076"/>
              <a:gd name="connsiteX32" fmla="*/ 3570 w 5250985"/>
              <a:gd name="connsiteY32" fmla="*/ 4465530 h 4498076"/>
              <a:gd name="connsiteX33" fmla="*/ 3570 w 5250985"/>
              <a:gd name="connsiteY33" fmla="*/ 4464197 h 4498076"/>
              <a:gd name="connsiteX34" fmla="*/ 0 w 5250985"/>
              <a:gd name="connsiteY34" fmla="*/ 4464197 h 4498076"/>
              <a:gd name="connsiteX35" fmla="*/ 0 w 5250985"/>
              <a:gd name="connsiteY35" fmla="*/ 4372757 h 4498076"/>
              <a:gd name="connsiteX36" fmla="*/ 32918 w 5250985"/>
              <a:gd name="connsiteY36" fmla="*/ 4372757 h 4498076"/>
              <a:gd name="connsiteX37" fmla="*/ 32918 w 5250985"/>
              <a:gd name="connsiteY37" fmla="*/ 4432612 h 4498076"/>
              <a:gd name="connsiteX38" fmla="*/ 424931 w 5250985"/>
              <a:gd name="connsiteY38" fmla="*/ 4432612 h 4498076"/>
              <a:gd name="connsiteX39" fmla="*/ 424931 w 5250985"/>
              <a:gd name="connsiteY39" fmla="*/ 4372758 h 4498076"/>
              <a:gd name="connsiteX40" fmla="*/ 457849 w 5250985"/>
              <a:gd name="connsiteY40" fmla="*/ 4372758 h 4498076"/>
              <a:gd name="connsiteX41" fmla="*/ 457849 w 5250985"/>
              <a:gd name="connsiteY41" fmla="*/ 4432612 h 4498076"/>
              <a:gd name="connsiteX42" fmla="*/ 585567 w 5250985"/>
              <a:gd name="connsiteY42" fmla="*/ 4432612 h 4498076"/>
              <a:gd name="connsiteX43" fmla="*/ 585567 w 5250985"/>
              <a:gd name="connsiteY43" fmla="*/ 4363355 h 4498076"/>
              <a:gd name="connsiteX44" fmla="*/ 626267 w 5250985"/>
              <a:gd name="connsiteY44" fmla="*/ 4371139 h 4498076"/>
              <a:gd name="connsiteX45" fmla="*/ 618484 w 5250985"/>
              <a:gd name="connsiteY45" fmla="*/ 4465158 h 4498076"/>
              <a:gd name="connsiteX46" fmla="*/ 3491403 w 5250985"/>
              <a:gd name="connsiteY46" fmla="*/ 4465158 h 4498076"/>
              <a:gd name="connsiteX47" fmla="*/ 3491403 w 5250985"/>
              <a:gd name="connsiteY47" fmla="*/ 2820487 h 4498076"/>
              <a:gd name="connsiteX48" fmla="*/ 3488642 w 5250985"/>
              <a:gd name="connsiteY48" fmla="*/ 2819929 h 4498076"/>
              <a:gd name="connsiteX49" fmla="*/ 3458484 w 5250985"/>
              <a:gd name="connsiteY49" fmla="*/ 2774432 h 4498076"/>
              <a:gd name="connsiteX50" fmla="*/ 3488642 w 5250985"/>
              <a:gd name="connsiteY50" fmla="*/ 2728934 h 4498076"/>
              <a:gd name="connsiteX51" fmla="*/ 3491403 w 5250985"/>
              <a:gd name="connsiteY51" fmla="*/ 2728377 h 4498076"/>
              <a:gd name="connsiteX52" fmla="*/ 3491403 w 5250985"/>
              <a:gd name="connsiteY52" fmla="*/ 770339 h 4498076"/>
              <a:gd name="connsiteX53" fmla="*/ 3491403 w 5250985"/>
              <a:gd name="connsiteY53" fmla="*/ 745533 h 4498076"/>
              <a:gd name="connsiteX54" fmla="*/ 3491403 w 5250985"/>
              <a:gd name="connsiteY54" fmla="*/ 737421 h 4498076"/>
              <a:gd name="connsiteX55" fmla="*/ 5155661 w 5250985"/>
              <a:gd name="connsiteY55" fmla="*/ 737421 h 4498076"/>
              <a:gd name="connsiteX56" fmla="*/ 5166692 w 5250985"/>
              <a:gd name="connsiteY56" fmla="*/ 710791 h 4498076"/>
              <a:gd name="connsiteX57" fmla="*/ 5182387 w 5250985"/>
              <a:gd name="connsiteY57" fmla="*/ 700209 h 4498076"/>
              <a:gd name="connsiteX58" fmla="*/ 5200917 w 5250985"/>
              <a:gd name="connsiteY58" fmla="*/ 696468 h 4498076"/>
              <a:gd name="connsiteX59" fmla="*/ 5200917 w 5250985"/>
              <a:gd name="connsiteY59" fmla="*/ 32918 h 4498076"/>
              <a:gd name="connsiteX60" fmla="*/ 5005235 w 5250985"/>
              <a:gd name="connsiteY60" fmla="*/ 32918 h 4498076"/>
              <a:gd name="connsiteX61" fmla="*/ 5005235 w 5250985"/>
              <a:gd name="connsiteY61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965 w 5250985"/>
              <a:gd name="connsiteY29" fmla="*/ 4491761 h 4498076"/>
              <a:gd name="connsiteX30" fmla="*/ 585567 w 5250985"/>
              <a:gd name="connsiteY30" fmla="*/ 4465530 h 4498076"/>
              <a:gd name="connsiteX31" fmla="*/ 3570 w 5250985"/>
              <a:gd name="connsiteY31" fmla="*/ 4465530 h 4498076"/>
              <a:gd name="connsiteX32" fmla="*/ 3570 w 5250985"/>
              <a:gd name="connsiteY32" fmla="*/ 4464197 h 4498076"/>
              <a:gd name="connsiteX33" fmla="*/ 0 w 5250985"/>
              <a:gd name="connsiteY33" fmla="*/ 4464197 h 4498076"/>
              <a:gd name="connsiteX34" fmla="*/ 0 w 5250985"/>
              <a:gd name="connsiteY34" fmla="*/ 4372757 h 4498076"/>
              <a:gd name="connsiteX35" fmla="*/ 32918 w 5250985"/>
              <a:gd name="connsiteY35" fmla="*/ 4372757 h 4498076"/>
              <a:gd name="connsiteX36" fmla="*/ 32918 w 5250985"/>
              <a:gd name="connsiteY36" fmla="*/ 4432612 h 4498076"/>
              <a:gd name="connsiteX37" fmla="*/ 424931 w 5250985"/>
              <a:gd name="connsiteY37" fmla="*/ 4432612 h 4498076"/>
              <a:gd name="connsiteX38" fmla="*/ 424931 w 5250985"/>
              <a:gd name="connsiteY38" fmla="*/ 4372758 h 4498076"/>
              <a:gd name="connsiteX39" fmla="*/ 457849 w 5250985"/>
              <a:gd name="connsiteY39" fmla="*/ 4372758 h 4498076"/>
              <a:gd name="connsiteX40" fmla="*/ 457849 w 5250985"/>
              <a:gd name="connsiteY40" fmla="*/ 4432612 h 4498076"/>
              <a:gd name="connsiteX41" fmla="*/ 585567 w 5250985"/>
              <a:gd name="connsiteY41" fmla="*/ 4432612 h 4498076"/>
              <a:gd name="connsiteX42" fmla="*/ 585567 w 5250985"/>
              <a:gd name="connsiteY42" fmla="*/ 4363355 h 4498076"/>
              <a:gd name="connsiteX43" fmla="*/ 626267 w 5250985"/>
              <a:gd name="connsiteY43" fmla="*/ 4371139 h 4498076"/>
              <a:gd name="connsiteX44" fmla="*/ 618484 w 5250985"/>
              <a:gd name="connsiteY44" fmla="*/ 4465158 h 4498076"/>
              <a:gd name="connsiteX45" fmla="*/ 3491403 w 5250985"/>
              <a:gd name="connsiteY45" fmla="*/ 4465158 h 4498076"/>
              <a:gd name="connsiteX46" fmla="*/ 3491403 w 5250985"/>
              <a:gd name="connsiteY46" fmla="*/ 2820487 h 4498076"/>
              <a:gd name="connsiteX47" fmla="*/ 3488642 w 5250985"/>
              <a:gd name="connsiteY47" fmla="*/ 2819929 h 4498076"/>
              <a:gd name="connsiteX48" fmla="*/ 3458484 w 5250985"/>
              <a:gd name="connsiteY48" fmla="*/ 2774432 h 4498076"/>
              <a:gd name="connsiteX49" fmla="*/ 3488642 w 5250985"/>
              <a:gd name="connsiteY49" fmla="*/ 2728934 h 4498076"/>
              <a:gd name="connsiteX50" fmla="*/ 3491403 w 5250985"/>
              <a:gd name="connsiteY50" fmla="*/ 2728377 h 4498076"/>
              <a:gd name="connsiteX51" fmla="*/ 3491403 w 5250985"/>
              <a:gd name="connsiteY51" fmla="*/ 770339 h 4498076"/>
              <a:gd name="connsiteX52" fmla="*/ 3491403 w 5250985"/>
              <a:gd name="connsiteY52" fmla="*/ 745533 h 4498076"/>
              <a:gd name="connsiteX53" fmla="*/ 3491403 w 5250985"/>
              <a:gd name="connsiteY53" fmla="*/ 737421 h 4498076"/>
              <a:gd name="connsiteX54" fmla="*/ 5155661 w 5250985"/>
              <a:gd name="connsiteY54" fmla="*/ 737421 h 4498076"/>
              <a:gd name="connsiteX55" fmla="*/ 5166692 w 5250985"/>
              <a:gd name="connsiteY55" fmla="*/ 710791 h 4498076"/>
              <a:gd name="connsiteX56" fmla="*/ 5182387 w 5250985"/>
              <a:gd name="connsiteY56" fmla="*/ 700209 h 4498076"/>
              <a:gd name="connsiteX57" fmla="*/ 5200917 w 5250985"/>
              <a:gd name="connsiteY57" fmla="*/ 696468 h 4498076"/>
              <a:gd name="connsiteX58" fmla="*/ 5200917 w 5250985"/>
              <a:gd name="connsiteY58" fmla="*/ 32918 h 4498076"/>
              <a:gd name="connsiteX59" fmla="*/ 5005235 w 5250985"/>
              <a:gd name="connsiteY59" fmla="*/ 32918 h 4498076"/>
              <a:gd name="connsiteX60" fmla="*/ 5005235 w 5250985"/>
              <a:gd name="connsiteY60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965 w 5250985"/>
              <a:gd name="connsiteY29" fmla="*/ 4491761 h 4498076"/>
              <a:gd name="connsiteX30" fmla="*/ 585567 w 5250985"/>
              <a:gd name="connsiteY30" fmla="*/ 4465530 h 4498076"/>
              <a:gd name="connsiteX31" fmla="*/ 3570 w 5250985"/>
              <a:gd name="connsiteY31" fmla="*/ 4465530 h 4498076"/>
              <a:gd name="connsiteX32" fmla="*/ 3570 w 5250985"/>
              <a:gd name="connsiteY32" fmla="*/ 4464197 h 4498076"/>
              <a:gd name="connsiteX33" fmla="*/ 0 w 5250985"/>
              <a:gd name="connsiteY33" fmla="*/ 4464197 h 4498076"/>
              <a:gd name="connsiteX34" fmla="*/ 0 w 5250985"/>
              <a:gd name="connsiteY34" fmla="*/ 4372757 h 4498076"/>
              <a:gd name="connsiteX35" fmla="*/ 32918 w 5250985"/>
              <a:gd name="connsiteY35" fmla="*/ 4372757 h 4498076"/>
              <a:gd name="connsiteX36" fmla="*/ 32918 w 5250985"/>
              <a:gd name="connsiteY36" fmla="*/ 4432612 h 4498076"/>
              <a:gd name="connsiteX37" fmla="*/ 424931 w 5250985"/>
              <a:gd name="connsiteY37" fmla="*/ 4432612 h 4498076"/>
              <a:gd name="connsiteX38" fmla="*/ 424931 w 5250985"/>
              <a:gd name="connsiteY38" fmla="*/ 4372758 h 4498076"/>
              <a:gd name="connsiteX39" fmla="*/ 457849 w 5250985"/>
              <a:gd name="connsiteY39" fmla="*/ 4372758 h 4498076"/>
              <a:gd name="connsiteX40" fmla="*/ 457849 w 5250985"/>
              <a:gd name="connsiteY40" fmla="*/ 4432612 h 4498076"/>
              <a:gd name="connsiteX41" fmla="*/ 585567 w 5250985"/>
              <a:gd name="connsiteY41" fmla="*/ 4432612 h 4498076"/>
              <a:gd name="connsiteX42" fmla="*/ 585567 w 5250985"/>
              <a:gd name="connsiteY42" fmla="*/ 4363355 h 4498076"/>
              <a:gd name="connsiteX43" fmla="*/ 626267 w 5250985"/>
              <a:gd name="connsiteY43" fmla="*/ 4365807 h 4498076"/>
              <a:gd name="connsiteX44" fmla="*/ 618484 w 5250985"/>
              <a:gd name="connsiteY44" fmla="*/ 4465158 h 4498076"/>
              <a:gd name="connsiteX45" fmla="*/ 3491403 w 5250985"/>
              <a:gd name="connsiteY45" fmla="*/ 4465158 h 4498076"/>
              <a:gd name="connsiteX46" fmla="*/ 3491403 w 5250985"/>
              <a:gd name="connsiteY46" fmla="*/ 2820487 h 4498076"/>
              <a:gd name="connsiteX47" fmla="*/ 3488642 w 5250985"/>
              <a:gd name="connsiteY47" fmla="*/ 2819929 h 4498076"/>
              <a:gd name="connsiteX48" fmla="*/ 3458484 w 5250985"/>
              <a:gd name="connsiteY48" fmla="*/ 2774432 h 4498076"/>
              <a:gd name="connsiteX49" fmla="*/ 3488642 w 5250985"/>
              <a:gd name="connsiteY49" fmla="*/ 2728934 h 4498076"/>
              <a:gd name="connsiteX50" fmla="*/ 3491403 w 5250985"/>
              <a:gd name="connsiteY50" fmla="*/ 2728377 h 4498076"/>
              <a:gd name="connsiteX51" fmla="*/ 3491403 w 5250985"/>
              <a:gd name="connsiteY51" fmla="*/ 770339 h 4498076"/>
              <a:gd name="connsiteX52" fmla="*/ 3491403 w 5250985"/>
              <a:gd name="connsiteY52" fmla="*/ 745533 h 4498076"/>
              <a:gd name="connsiteX53" fmla="*/ 3491403 w 5250985"/>
              <a:gd name="connsiteY53" fmla="*/ 737421 h 4498076"/>
              <a:gd name="connsiteX54" fmla="*/ 5155661 w 5250985"/>
              <a:gd name="connsiteY54" fmla="*/ 737421 h 4498076"/>
              <a:gd name="connsiteX55" fmla="*/ 5166692 w 5250985"/>
              <a:gd name="connsiteY55" fmla="*/ 710791 h 4498076"/>
              <a:gd name="connsiteX56" fmla="*/ 5182387 w 5250985"/>
              <a:gd name="connsiteY56" fmla="*/ 700209 h 4498076"/>
              <a:gd name="connsiteX57" fmla="*/ 5200917 w 5250985"/>
              <a:gd name="connsiteY57" fmla="*/ 696468 h 4498076"/>
              <a:gd name="connsiteX58" fmla="*/ 5200917 w 5250985"/>
              <a:gd name="connsiteY58" fmla="*/ 32918 h 4498076"/>
              <a:gd name="connsiteX59" fmla="*/ 5005235 w 5250985"/>
              <a:gd name="connsiteY59" fmla="*/ 32918 h 4498076"/>
              <a:gd name="connsiteX60" fmla="*/ 5005235 w 5250985"/>
              <a:gd name="connsiteY60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567 w 5250985"/>
              <a:gd name="connsiteY29" fmla="*/ 4465530 h 4498076"/>
              <a:gd name="connsiteX30" fmla="*/ 3570 w 5250985"/>
              <a:gd name="connsiteY30" fmla="*/ 4465530 h 4498076"/>
              <a:gd name="connsiteX31" fmla="*/ 3570 w 5250985"/>
              <a:gd name="connsiteY31" fmla="*/ 4464197 h 4498076"/>
              <a:gd name="connsiteX32" fmla="*/ 0 w 5250985"/>
              <a:gd name="connsiteY32" fmla="*/ 4464197 h 4498076"/>
              <a:gd name="connsiteX33" fmla="*/ 0 w 5250985"/>
              <a:gd name="connsiteY33" fmla="*/ 4372757 h 4498076"/>
              <a:gd name="connsiteX34" fmla="*/ 32918 w 5250985"/>
              <a:gd name="connsiteY34" fmla="*/ 4372757 h 4498076"/>
              <a:gd name="connsiteX35" fmla="*/ 32918 w 5250985"/>
              <a:gd name="connsiteY35" fmla="*/ 4432612 h 4498076"/>
              <a:gd name="connsiteX36" fmla="*/ 424931 w 5250985"/>
              <a:gd name="connsiteY36" fmla="*/ 4432612 h 4498076"/>
              <a:gd name="connsiteX37" fmla="*/ 424931 w 5250985"/>
              <a:gd name="connsiteY37" fmla="*/ 4372758 h 4498076"/>
              <a:gd name="connsiteX38" fmla="*/ 457849 w 5250985"/>
              <a:gd name="connsiteY38" fmla="*/ 4372758 h 4498076"/>
              <a:gd name="connsiteX39" fmla="*/ 457849 w 5250985"/>
              <a:gd name="connsiteY39" fmla="*/ 4432612 h 4498076"/>
              <a:gd name="connsiteX40" fmla="*/ 585567 w 5250985"/>
              <a:gd name="connsiteY40" fmla="*/ 4432612 h 4498076"/>
              <a:gd name="connsiteX41" fmla="*/ 585567 w 5250985"/>
              <a:gd name="connsiteY41" fmla="*/ 4363355 h 4498076"/>
              <a:gd name="connsiteX42" fmla="*/ 626267 w 5250985"/>
              <a:gd name="connsiteY42" fmla="*/ 4365807 h 4498076"/>
              <a:gd name="connsiteX43" fmla="*/ 618484 w 5250985"/>
              <a:gd name="connsiteY43" fmla="*/ 4465158 h 4498076"/>
              <a:gd name="connsiteX44" fmla="*/ 3491403 w 5250985"/>
              <a:gd name="connsiteY44" fmla="*/ 4465158 h 4498076"/>
              <a:gd name="connsiteX45" fmla="*/ 3491403 w 5250985"/>
              <a:gd name="connsiteY45" fmla="*/ 2820487 h 4498076"/>
              <a:gd name="connsiteX46" fmla="*/ 3488642 w 5250985"/>
              <a:gd name="connsiteY46" fmla="*/ 2819929 h 4498076"/>
              <a:gd name="connsiteX47" fmla="*/ 3458484 w 5250985"/>
              <a:gd name="connsiteY47" fmla="*/ 2774432 h 4498076"/>
              <a:gd name="connsiteX48" fmla="*/ 3488642 w 5250985"/>
              <a:gd name="connsiteY48" fmla="*/ 2728934 h 4498076"/>
              <a:gd name="connsiteX49" fmla="*/ 3491403 w 5250985"/>
              <a:gd name="connsiteY49" fmla="*/ 2728377 h 4498076"/>
              <a:gd name="connsiteX50" fmla="*/ 3491403 w 5250985"/>
              <a:gd name="connsiteY50" fmla="*/ 770339 h 4498076"/>
              <a:gd name="connsiteX51" fmla="*/ 3491403 w 5250985"/>
              <a:gd name="connsiteY51" fmla="*/ 745533 h 4498076"/>
              <a:gd name="connsiteX52" fmla="*/ 3491403 w 5250985"/>
              <a:gd name="connsiteY52" fmla="*/ 737421 h 4498076"/>
              <a:gd name="connsiteX53" fmla="*/ 5155661 w 5250985"/>
              <a:gd name="connsiteY53" fmla="*/ 737421 h 4498076"/>
              <a:gd name="connsiteX54" fmla="*/ 5166692 w 5250985"/>
              <a:gd name="connsiteY54" fmla="*/ 710791 h 4498076"/>
              <a:gd name="connsiteX55" fmla="*/ 5182387 w 5250985"/>
              <a:gd name="connsiteY55" fmla="*/ 700209 h 4498076"/>
              <a:gd name="connsiteX56" fmla="*/ 5200917 w 5250985"/>
              <a:gd name="connsiteY56" fmla="*/ 696468 h 4498076"/>
              <a:gd name="connsiteX57" fmla="*/ 5200917 w 5250985"/>
              <a:gd name="connsiteY57" fmla="*/ 32918 h 4498076"/>
              <a:gd name="connsiteX58" fmla="*/ 5005235 w 5250985"/>
              <a:gd name="connsiteY58" fmla="*/ 32918 h 4498076"/>
              <a:gd name="connsiteX59" fmla="*/ 5005235 w 5250985"/>
              <a:gd name="connsiteY59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567 w 5250985"/>
              <a:gd name="connsiteY29" fmla="*/ 4465530 h 4498076"/>
              <a:gd name="connsiteX30" fmla="*/ 3570 w 5250985"/>
              <a:gd name="connsiteY30" fmla="*/ 4465530 h 4498076"/>
              <a:gd name="connsiteX31" fmla="*/ 3570 w 5250985"/>
              <a:gd name="connsiteY31" fmla="*/ 4464197 h 4498076"/>
              <a:gd name="connsiteX32" fmla="*/ 0 w 5250985"/>
              <a:gd name="connsiteY32" fmla="*/ 4372757 h 4498076"/>
              <a:gd name="connsiteX33" fmla="*/ 32918 w 5250985"/>
              <a:gd name="connsiteY33" fmla="*/ 4372757 h 4498076"/>
              <a:gd name="connsiteX34" fmla="*/ 32918 w 5250985"/>
              <a:gd name="connsiteY34" fmla="*/ 4432612 h 4498076"/>
              <a:gd name="connsiteX35" fmla="*/ 424931 w 5250985"/>
              <a:gd name="connsiteY35" fmla="*/ 4432612 h 4498076"/>
              <a:gd name="connsiteX36" fmla="*/ 424931 w 5250985"/>
              <a:gd name="connsiteY36" fmla="*/ 4372758 h 4498076"/>
              <a:gd name="connsiteX37" fmla="*/ 457849 w 5250985"/>
              <a:gd name="connsiteY37" fmla="*/ 4372758 h 4498076"/>
              <a:gd name="connsiteX38" fmla="*/ 457849 w 5250985"/>
              <a:gd name="connsiteY38" fmla="*/ 4432612 h 4498076"/>
              <a:gd name="connsiteX39" fmla="*/ 585567 w 5250985"/>
              <a:gd name="connsiteY39" fmla="*/ 4432612 h 4498076"/>
              <a:gd name="connsiteX40" fmla="*/ 585567 w 5250985"/>
              <a:gd name="connsiteY40" fmla="*/ 4363355 h 4498076"/>
              <a:gd name="connsiteX41" fmla="*/ 626267 w 5250985"/>
              <a:gd name="connsiteY41" fmla="*/ 4365807 h 4498076"/>
              <a:gd name="connsiteX42" fmla="*/ 618484 w 5250985"/>
              <a:gd name="connsiteY42" fmla="*/ 4465158 h 4498076"/>
              <a:gd name="connsiteX43" fmla="*/ 3491403 w 5250985"/>
              <a:gd name="connsiteY43" fmla="*/ 4465158 h 4498076"/>
              <a:gd name="connsiteX44" fmla="*/ 3491403 w 5250985"/>
              <a:gd name="connsiteY44" fmla="*/ 2820487 h 4498076"/>
              <a:gd name="connsiteX45" fmla="*/ 3488642 w 5250985"/>
              <a:gd name="connsiteY45" fmla="*/ 2819929 h 4498076"/>
              <a:gd name="connsiteX46" fmla="*/ 3458484 w 5250985"/>
              <a:gd name="connsiteY46" fmla="*/ 2774432 h 4498076"/>
              <a:gd name="connsiteX47" fmla="*/ 3488642 w 5250985"/>
              <a:gd name="connsiteY47" fmla="*/ 2728934 h 4498076"/>
              <a:gd name="connsiteX48" fmla="*/ 3491403 w 5250985"/>
              <a:gd name="connsiteY48" fmla="*/ 2728377 h 4498076"/>
              <a:gd name="connsiteX49" fmla="*/ 3491403 w 5250985"/>
              <a:gd name="connsiteY49" fmla="*/ 770339 h 4498076"/>
              <a:gd name="connsiteX50" fmla="*/ 3491403 w 5250985"/>
              <a:gd name="connsiteY50" fmla="*/ 745533 h 4498076"/>
              <a:gd name="connsiteX51" fmla="*/ 3491403 w 5250985"/>
              <a:gd name="connsiteY51" fmla="*/ 737421 h 4498076"/>
              <a:gd name="connsiteX52" fmla="*/ 5155661 w 5250985"/>
              <a:gd name="connsiteY52" fmla="*/ 737421 h 4498076"/>
              <a:gd name="connsiteX53" fmla="*/ 5166692 w 5250985"/>
              <a:gd name="connsiteY53" fmla="*/ 710791 h 4498076"/>
              <a:gd name="connsiteX54" fmla="*/ 5182387 w 5250985"/>
              <a:gd name="connsiteY54" fmla="*/ 700209 h 4498076"/>
              <a:gd name="connsiteX55" fmla="*/ 5200917 w 5250985"/>
              <a:gd name="connsiteY55" fmla="*/ 696468 h 4498076"/>
              <a:gd name="connsiteX56" fmla="*/ 5200917 w 5250985"/>
              <a:gd name="connsiteY56" fmla="*/ 32918 h 4498076"/>
              <a:gd name="connsiteX57" fmla="*/ 5005235 w 5250985"/>
              <a:gd name="connsiteY57" fmla="*/ 32918 h 4498076"/>
              <a:gd name="connsiteX58" fmla="*/ 5005235 w 5250985"/>
              <a:gd name="connsiteY58" fmla="*/ 0 h 4498076"/>
              <a:gd name="connsiteX0" fmla="*/ 5006997 w 5252747"/>
              <a:gd name="connsiteY0" fmla="*/ 0 h 4498076"/>
              <a:gd name="connsiteX1" fmla="*/ 5235597 w 5252747"/>
              <a:gd name="connsiteY1" fmla="*/ 0 h 4498076"/>
              <a:gd name="connsiteX2" fmla="*/ 5235597 w 5252747"/>
              <a:gd name="connsiteY2" fmla="*/ 7332 h 4498076"/>
              <a:gd name="connsiteX3" fmla="*/ 5235597 w 5252747"/>
              <a:gd name="connsiteY3" fmla="*/ 32918 h 4498076"/>
              <a:gd name="connsiteX4" fmla="*/ 5235597 w 5252747"/>
              <a:gd name="connsiteY4" fmla="*/ 708979 h 4498076"/>
              <a:gd name="connsiteX5" fmla="*/ 5238285 w 5252747"/>
              <a:gd name="connsiteY5" fmla="*/ 710791 h 4498076"/>
              <a:gd name="connsiteX6" fmla="*/ 5252747 w 5252747"/>
              <a:gd name="connsiteY6" fmla="*/ 745707 h 4498076"/>
              <a:gd name="connsiteX7" fmla="*/ 5238285 w 5252747"/>
              <a:gd name="connsiteY7" fmla="*/ 780623 h 4498076"/>
              <a:gd name="connsiteX8" fmla="*/ 5235597 w 5252747"/>
              <a:gd name="connsiteY8" fmla="*/ 782435 h 4498076"/>
              <a:gd name="connsiteX9" fmla="*/ 5235597 w 5252747"/>
              <a:gd name="connsiteY9" fmla="*/ 1356763 h 4498076"/>
              <a:gd name="connsiteX10" fmla="*/ 5235597 w 5252747"/>
              <a:gd name="connsiteY10" fmla="*/ 1378932 h 4498076"/>
              <a:gd name="connsiteX11" fmla="*/ 5235597 w 5252747"/>
              <a:gd name="connsiteY11" fmla="*/ 1389681 h 4498076"/>
              <a:gd name="connsiteX12" fmla="*/ 5006997 w 5252747"/>
              <a:gd name="connsiteY12" fmla="*/ 1389681 h 4498076"/>
              <a:gd name="connsiteX13" fmla="*/ 5006997 w 5252747"/>
              <a:gd name="connsiteY13" fmla="*/ 1356763 h 4498076"/>
              <a:gd name="connsiteX14" fmla="*/ 5202679 w 5252747"/>
              <a:gd name="connsiteY14" fmla="*/ 1356763 h 4498076"/>
              <a:gd name="connsiteX15" fmla="*/ 5202679 w 5252747"/>
              <a:gd name="connsiteY15" fmla="*/ 794946 h 4498076"/>
              <a:gd name="connsiteX16" fmla="*/ 5184149 w 5252747"/>
              <a:gd name="connsiteY16" fmla="*/ 791205 h 4498076"/>
              <a:gd name="connsiteX17" fmla="*/ 5168454 w 5252747"/>
              <a:gd name="connsiteY17" fmla="*/ 780623 h 4498076"/>
              <a:gd name="connsiteX18" fmla="*/ 5164194 w 5252747"/>
              <a:gd name="connsiteY18" fmla="*/ 770339 h 4498076"/>
              <a:gd name="connsiteX19" fmla="*/ 3526083 w 5252747"/>
              <a:gd name="connsiteY19" fmla="*/ 770339 h 4498076"/>
              <a:gd name="connsiteX20" fmla="*/ 3526083 w 5252747"/>
              <a:gd name="connsiteY20" fmla="*/ 2728377 h 4498076"/>
              <a:gd name="connsiteX21" fmla="*/ 3528844 w 5252747"/>
              <a:gd name="connsiteY21" fmla="*/ 2728934 h 4498076"/>
              <a:gd name="connsiteX22" fmla="*/ 3559002 w 5252747"/>
              <a:gd name="connsiteY22" fmla="*/ 2774432 h 4498076"/>
              <a:gd name="connsiteX23" fmla="*/ 3528844 w 5252747"/>
              <a:gd name="connsiteY23" fmla="*/ 2819929 h 4498076"/>
              <a:gd name="connsiteX24" fmla="*/ 3526083 w 5252747"/>
              <a:gd name="connsiteY24" fmla="*/ 2820487 h 4498076"/>
              <a:gd name="connsiteX25" fmla="*/ 3526083 w 5252747"/>
              <a:gd name="connsiteY25" fmla="*/ 4494573 h 4498076"/>
              <a:gd name="connsiteX26" fmla="*/ 3513807 w 5252747"/>
              <a:gd name="connsiteY26" fmla="*/ 4494573 h 4498076"/>
              <a:gd name="connsiteX27" fmla="*/ 3513807 w 5252747"/>
              <a:gd name="connsiteY27" fmla="*/ 4498076 h 4498076"/>
              <a:gd name="connsiteX28" fmla="*/ 587727 w 5252747"/>
              <a:gd name="connsiteY28" fmla="*/ 4498076 h 4498076"/>
              <a:gd name="connsiteX29" fmla="*/ 587329 w 5252747"/>
              <a:gd name="connsiteY29" fmla="*/ 4465530 h 4498076"/>
              <a:gd name="connsiteX30" fmla="*/ 5332 w 5252747"/>
              <a:gd name="connsiteY30" fmla="*/ 4465530 h 4498076"/>
              <a:gd name="connsiteX31" fmla="*/ 0 w 5252747"/>
              <a:gd name="connsiteY31" fmla="*/ 4464197 h 4498076"/>
              <a:gd name="connsiteX32" fmla="*/ 1762 w 5252747"/>
              <a:gd name="connsiteY32" fmla="*/ 4372757 h 4498076"/>
              <a:gd name="connsiteX33" fmla="*/ 34680 w 5252747"/>
              <a:gd name="connsiteY33" fmla="*/ 4372757 h 4498076"/>
              <a:gd name="connsiteX34" fmla="*/ 34680 w 5252747"/>
              <a:gd name="connsiteY34" fmla="*/ 4432612 h 4498076"/>
              <a:gd name="connsiteX35" fmla="*/ 426693 w 5252747"/>
              <a:gd name="connsiteY35" fmla="*/ 4432612 h 4498076"/>
              <a:gd name="connsiteX36" fmla="*/ 426693 w 5252747"/>
              <a:gd name="connsiteY36" fmla="*/ 4372758 h 4498076"/>
              <a:gd name="connsiteX37" fmla="*/ 459611 w 5252747"/>
              <a:gd name="connsiteY37" fmla="*/ 4372758 h 4498076"/>
              <a:gd name="connsiteX38" fmla="*/ 459611 w 5252747"/>
              <a:gd name="connsiteY38" fmla="*/ 4432612 h 4498076"/>
              <a:gd name="connsiteX39" fmla="*/ 587329 w 5252747"/>
              <a:gd name="connsiteY39" fmla="*/ 4432612 h 4498076"/>
              <a:gd name="connsiteX40" fmla="*/ 587329 w 5252747"/>
              <a:gd name="connsiteY40" fmla="*/ 4363355 h 4498076"/>
              <a:gd name="connsiteX41" fmla="*/ 628029 w 5252747"/>
              <a:gd name="connsiteY41" fmla="*/ 4365807 h 4498076"/>
              <a:gd name="connsiteX42" fmla="*/ 620246 w 5252747"/>
              <a:gd name="connsiteY42" fmla="*/ 4465158 h 4498076"/>
              <a:gd name="connsiteX43" fmla="*/ 3493165 w 5252747"/>
              <a:gd name="connsiteY43" fmla="*/ 4465158 h 4498076"/>
              <a:gd name="connsiteX44" fmla="*/ 3493165 w 5252747"/>
              <a:gd name="connsiteY44" fmla="*/ 2820487 h 4498076"/>
              <a:gd name="connsiteX45" fmla="*/ 3490404 w 5252747"/>
              <a:gd name="connsiteY45" fmla="*/ 2819929 h 4498076"/>
              <a:gd name="connsiteX46" fmla="*/ 3460246 w 5252747"/>
              <a:gd name="connsiteY46" fmla="*/ 2774432 h 4498076"/>
              <a:gd name="connsiteX47" fmla="*/ 3490404 w 5252747"/>
              <a:gd name="connsiteY47" fmla="*/ 2728934 h 4498076"/>
              <a:gd name="connsiteX48" fmla="*/ 3493165 w 5252747"/>
              <a:gd name="connsiteY48" fmla="*/ 2728377 h 4498076"/>
              <a:gd name="connsiteX49" fmla="*/ 3493165 w 5252747"/>
              <a:gd name="connsiteY49" fmla="*/ 770339 h 4498076"/>
              <a:gd name="connsiteX50" fmla="*/ 3493165 w 5252747"/>
              <a:gd name="connsiteY50" fmla="*/ 745533 h 4498076"/>
              <a:gd name="connsiteX51" fmla="*/ 3493165 w 5252747"/>
              <a:gd name="connsiteY51" fmla="*/ 737421 h 4498076"/>
              <a:gd name="connsiteX52" fmla="*/ 5157423 w 5252747"/>
              <a:gd name="connsiteY52" fmla="*/ 737421 h 4498076"/>
              <a:gd name="connsiteX53" fmla="*/ 5168454 w 5252747"/>
              <a:gd name="connsiteY53" fmla="*/ 710791 h 4498076"/>
              <a:gd name="connsiteX54" fmla="*/ 5184149 w 5252747"/>
              <a:gd name="connsiteY54" fmla="*/ 700209 h 4498076"/>
              <a:gd name="connsiteX55" fmla="*/ 5202679 w 5252747"/>
              <a:gd name="connsiteY55" fmla="*/ 696468 h 4498076"/>
              <a:gd name="connsiteX56" fmla="*/ 5202679 w 5252747"/>
              <a:gd name="connsiteY56" fmla="*/ 32918 h 4498076"/>
              <a:gd name="connsiteX57" fmla="*/ 5006997 w 5252747"/>
              <a:gd name="connsiteY57" fmla="*/ 32918 h 4498076"/>
              <a:gd name="connsiteX58" fmla="*/ 5006997 w 5252747"/>
              <a:gd name="connsiteY58" fmla="*/ 0 h 4498076"/>
              <a:gd name="connsiteX0" fmla="*/ 5005235 w 5250985"/>
              <a:gd name="connsiteY0" fmla="*/ 0 h 4498076"/>
              <a:gd name="connsiteX1" fmla="*/ 5233835 w 5250985"/>
              <a:gd name="connsiteY1" fmla="*/ 0 h 4498076"/>
              <a:gd name="connsiteX2" fmla="*/ 5233835 w 5250985"/>
              <a:gd name="connsiteY2" fmla="*/ 7332 h 4498076"/>
              <a:gd name="connsiteX3" fmla="*/ 5233835 w 5250985"/>
              <a:gd name="connsiteY3" fmla="*/ 32918 h 4498076"/>
              <a:gd name="connsiteX4" fmla="*/ 5233835 w 5250985"/>
              <a:gd name="connsiteY4" fmla="*/ 708979 h 4498076"/>
              <a:gd name="connsiteX5" fmla="*/ 5236523 w 5250985"/>
              <a:gd name="connsiteY5" fmla="*/ 710791 h 4498076"/>
              <a:gd name="connsiteX6" fmla="*/ 5250985 w 5250985"/>
              <a:gd name="connsiteY6" fmla="*/ 745707 h 4498076"/>
              <a:gd name="connsiteX7" fmla="*/ 5236523 w 5250985"/>
              <a:gd name="connsiteY7" fmla="*/ 780623 h 4498076"/>
              <a:gd name="connsiteX8" fmla="*/ 5233835 w 5250985"/>
              <a:gd name="connsiteY8" fmla="*/ 782435 h 4498076"/>
              <a:gd name="connsiteX9" fmla="*/ 5233835 w 5250985"/>
              <a:gd name="connsiteY9" fmla="*/ 1356763 h 4498076"/>
              <a:gd name="connsiteX10" fmla="*/ 5233835 w 5250985"/>
              <a:gd name="connsiteY10" fmla="*/ 1378932 h 4498076"/>
              <a:gd name="connsiteX11" fmla="*/ 5233835 w 5250985"/>
              <a:gd name="connsiteY11" fmla="*/ 1389681 h 4498076"/>
              <a:gd name="connsiteX12" fmla="*/ 5005235 w 5250985"/>
              <a:gd name="connsiteY12" fmla="*/ 1389681 h 4498076"/>
              <a:gd name="connsiteX13" fmla="*/ 5005235 w 5250985"/>
              <a:gd name="connsiteY13" fmla="*/ 1356763 h 4498076"/>
              <a:gd name="connsiteX14" fmla="*/ 5200917 w 5250985"/>
              <a:gd name="connsiteY14" fmla="*/ 1356763 h 4498076"/>
              <a:gd name="connsiteX15" fmla="*/ 5200917 w 5250985"/>
              <a:gd name="connsiteY15" fmla="*/ 794946 h 4498076"/>
              <a:gd name="connsiteX16" fmla="*/ 5182387 w 5250985"/>
              <a:gd name="connsiteY16" fmla="*/ 791205 h 4498076"/>
              <a:gd name="connsiteX17" fmla="*/ 5166692 w 5250985"/>
              <a:gd name="connsiteY17" fmla="*/ 780623 h 4498076"/>
              <a:gd name="connsiteX18" fmla="*/ 5162432 w 5250985"/>
              <a:gd name="connsiteY18" fmla="*/ 770339 h 4498076"/>
              <a:gd name="connsiteX19" fmla="*/ 3524321 w 5250985"/>
              <a:gd name="connsiteY19" fmla="*/ 770339 h 4498076"/>
              <a:gd name="connsiteX20" fmla="*/ 3524321 w 5250985"/>
              <a:gd name="connsiteY20" fmla="*/ 2728377 h 4498076"/>
              <a:gd name="connsiteX21" fmla="*/ 3527082 w 5250985"/>
              <a:gd name="connsiteY21" fmla="*/ 2728934 h 4498076"/>
              <a:gd name="connsiteX22" fmla="*/ 3557240 w 5250985"/>
              <a:gd name="connsiteY22" fmla="*/ 2774432 h 4498076"/>
              <a:gd name="connsiteX23" fmla="*/ 3527082 w 5250985"/>
              <a:gd name="connsiteY23" fmla="*/ 2819929 h 4498076"/>
              <a:gd name="connsiteX24" fmla="*/ 3524321 w 5250985"/>
              <a:gd name="connsiteY24" fmla="*/ 2820487 h 4498076"/>
              <a:gd name="connsiteX25" fmla="*/ 3524321 w 5250985"/>
              <a:gd name="connsiteY25" fmla="*/ 4494573 h 4498076"/>
              <a:gd name="connsiteX26" fmla="*/ 3512045 w 5250985"/>
              <a:gd name="connsiteY26" fmla="*/ 4494573 h 4498076"/>
              <a:gd name="connsiteX27" fmla="*/ 3512045 w 5250985"/>
              <a:gd name="connsiteY27" fmla="*/ 4498076 h 4498076"/>
              <a:gd name="connsiteX28" fmla="*/ 585965 w 5250985"/>
              <a:gd name="connsiteY28" fmla="*/ 4498076 h 4498076"/>
              <a:gd name="connsiteX29" fmla="*/ 585567 w 5250985"/>
              <a:gd name="connsiteY29" fmla="*/ 4465530 h 4498076"/>
              <a:gd name="connsiteX30" fmla="*/ 3570 w 5250985"/>
              <a:gd name="connsiteY30" fmla="*/ 4465530 h 4498076"/>
              <a:gd name="connsiteX31" fmla="*/ 0 w 5250985"/>
              <a:gd name="connsiteY31" fmla="*/ 4372757 h 4498076"/>
              <a:gd name="connsiteX32" fmla="*/ 32918 w 5250985"/>
              <a:gd name="connsiteY32" fmla="*/ 4372757 h 4498076"/>
              <a:gd name="connsiteX33" fmla="*/ 32918 w 5250985"/>
              <a:gd name="connsiteY33" fmla="*/ 4432612 h 4498076"/>
              <a:gd name="connsiteX34" fmla="*/ 424931 w 5250985"/>
              <a:gd name="connsiteY34" fmla="*/ 4432612 h 4498076"/>
              <a:gd name="connsiteX35" fmla="*/ 424931 w 5250985"/>
              <a:gd name="connsiteY35" fmla="*/ 4372758 h 4498076"/>
              <a:gd name="connsiteX36" fmla="*/ 457849 w 5250985"/>
              <a:gd name="connsiteY36" fmla="*/ 4372758 h 4498076"/>
              <a:gd name="connsiteX37" fmla="*/ 457849 w 5250985"/>
              <a:gd name="connsiteY37" fmla="*/ 4432612 h 4498076"/>
              <a:gd name="connsiteX38" fmla="*/ 585567 w 5250985"/>
              <a:gd name="connsiteY38" fmla="*/ 4432612 h 4498076"/>
              <a:gd name="connsiteX39" fmla="*/ 585567 w 5250985"/>
              <a:gd name="connsiteY39" fmla="*/ 4363355 h 4498076"/>
              <a:gd name="connsiteX40" fmla="*/ 626267 w 5250985"/>
              <a:gd name="connsiteY40" fmla="*/ 4365807 h 4498076"/>
              <a:gd name="connsiteX41" fmla="*/ 618484 w 5250985"/>
              <a:gd name="connsiteY41" fmla="*/ 4465158 h 4498076"/>
              <a:gd name="connsiteX42" fmla="*/ 3491403 w 5250985"/>
              <a:gd name="connsiteY42" fmla="*/ 4465158 h 4498076"/>
              <a:gd name="connsiteX43" fmla="*/ 3491403 w 5250985"/>
              <a:gd name="connsiteY43" fmla="*/ 2820487 h 4498076"/>
              <a:gd name="connsiteX44" fmla="*/ 3488642 w 5250985"/>
              <a:gd name="connsiteY44" fmla="*/ 2819929 h 4498076"/>
              <a:gd name="connsiteX45" fmla="*/ 3458484 w 5250985"/>
              <a:gd name="connsiteY45" fmla="*/ 2774432 h 4498076"/>
              <a:gd name="connsiteX46" fmla="*/ 3488642 w 5250985"/>
              <a:gd name="connsiteY46" fmla="*/ 2728934 h 4498076"/>
              <a:gd name="connsiteX47" fmla="*/ 3491403 w 5250985"/>
              <a:gd name="connsiteY47" fmla="*/ 2728377 h 4498076"/>
              <a:gd name="connsiteX48" fmla="*/ 3491403 w 5250985"/>
              <a:gd name="connsiteY48" fmla="*/ 770339 h 4498076"/>
              <a:gd name="connsiteX49" fmla="*/ 3491403 w 5250985"/>
              <a:gd name="connsiteY49" fmla="*/ 745533 h 4498076"/>
              <a:gd name="connsiteX50" fmla="*/ 3491403 w 5250985"/>
              <a:gd name="connsiteY50" fmla="*/ 737421 h 4498076"/>
              <a:gd name="connsiteX51" fmla="*/ 5155661 w 5250985"/>
              <a:gd name="connsiteY51" fmla="*/ 737421 h 4498076"/>
              <a:gd name="connsiteX52" fmla="*/ 5166692 w 5250985"/>
              <a:gd name="connsiteY52" fmla="*/ 710791 h 4498076"/>
              <a:gd name="connsiteX53" fmla="*/ 5182387 w 5250985"/>
              <a:gd name="connsiteY53" fmla="*/ 700209 h 4498076"/>
              <a:gd name="connsiteX54" fmla="*/ 5200917 w 5250985"/>
              <a:gd name="connsiteY54" fmla="*/ 696468 h 4498076"/>
              <a:gd name="connsiteX55" fmla="*/ 5200917 w 5250985"/>
              <a:gd name="connsiteY55" fmla="*/ 32918 h 4498076"/>
              <a:gd name="connsiteX56" fmla="*/ 5005235 w 5250985"/>
              <a:gd name="connsiteY56" fmla="*/ 32918 h 4498076"/>
              <a:gd name="connsiteX57" fmla="*/ 5005235 w 5250985"/>
              <a:gd name="connsiteY57" fmla="*/ 0 h 4498076"/>
              <a:gd name="connsiteX0" fmla="*/ 5014995 w 5260745"/>
              <a:gd name="connsiteY0" fmla="*/ 0 h 4498076"/>
              <a:gd name="connsiteX1" fmla="*/ 5243595 w 5260745"/>
              <a:gd name="connsiteY1" fmla="*/ 0 h 4498076"/>
              <a:gd name="connsiteX2" fmla="*/ 5243595 w 5260745"/>
              <a:gd name="connsiteY2" fmla="*/ 7332 h 4498076"/>
              <a:gd name="connsiteX3" fmla="*/ 5243595 w 5260745"/>
              <a:gd name="connsiteY3" fmla="*/ 32918 h 4498076"/>
              <a:gd name="connsiteX4" fmla="*/ 5243595 w 5260745"/>
              <a:gd name="connsiteY4" fmla="*/ 708979 h 4498076"/>
              <a:gd name="connsiteX5" fmla="*/ 5246283 w 5260745"/>
              <a:gd name="connsiteY5" fmla="*/ 710791 h 4498076"/>
              <a:gd name="connsiteX6" fmla="*/ 5260745 w 5260745"/>
              <a:gd name="connsiteY6" fmla="*/ 745707 h 4498076"/>
              <a:gd name="connsiteX7" fmla="*/ 5246283 w 5260745"/>
              <a:gd name="connsiteY7" fmla="*/ 780623 h 4498076"/>
              <a:gd name="connsiteX8" fmla="*/ 5243595 w 5260745"/>
              <a:gd name="connsiteY8" fmla="*/ 782435 h 4498076"/>
              <a:gd name="connsiteX9" fmla="*/ 5243595 w 5260745"/>
              <a:gd name="connsiteY9" fmla="*/ 1356763 h 4498076"/>
              <a:gd name="connsiteX10" fmla="*/ 5243595 w 5260745"/>
              <a:gd name="connsiteY10" fmla="*/ 1378932 h 4498076"/>
              <a:gd name="connsiteX11" fmla="*/ 5243595 w 5260745"/>
              <a:gd name="connsiteY11" fmla="*/ 1389681 h 4498076"/>
              <a:gd name="connsiteX12" fmla="*/ 5014995 w 5260745"/>
              <a:gd name="connsiteY12" fmla="*/ 1389681 h 4498076"/>
              <a:gd name="connsiteX13" fmla="*/ 5014995 w 5260745"/>
              <a:gd name="connsiteY13" fmla="*/ 1356763 h 4498076"/>
              <a:gd name="connsiteX14" fmla="*/ 5210677 w 5260745"/>
              <a:gd name="connsiteY14" fmla="*/ 1356763 h 4498076"/>
              <a:gd name="connsiteX15" fmla="*/ 5210677 w 5260745"/>
              <a:gd name="connsiteY15" fmla="*/ 794946 h 4498076"/>
              <a:gd name="connsiteX16" fmla="*/ 5192147 w 5260745"/>
              <a:gd name="connsiteY16" fmla="*/ 791205 h 4498076"/>
              <a:gd name="connsiteX17" fmla="*/ 5176452 w 5260745"/>
              <a:gd name="connsiteY17" fmla="*/ 780623 h 4498076"/>
              <a:gd name="connsiteX18" fmla="*/ 5172192 w 5260745"/>
              <a:gd name="connsiteY18" fmla="*/ 770339 h 4498076"/>
              <a:gd name="connsiteX19" fmla="*/ 3534081 w 5260745"/>
              <a:gd name="connsiteY19" fmla="*/ 770339 h 4498076"/>
              <a:gd name="connsiteX20" fmla="*/ 3534081 w 5260745"/>
              <a:gd name="connsiteY20" fmla="*/ 2728377 h 4498076"/>
              <a:gd name="connsiteX21" fmla="*/ 3536842 w 5260745"/>
              <a:gd name="connsiteY21" fmla="*/ 2728934 h 4498076"/>
              <a:gd name="connsiteX22" fmla="*/ 3567000 w 5260745"/>
              <a:gd name="connsiteY22" fmla="*/ 2774432 h 4498076"/>
              <a:gd name="connsiteX23" fmla="*/ 3536842 w 5260745"/>
              <a:gd name="connsiteY23" fmla="*/ 2819929 h 4498076"/>
              <a:gd name="connsiteX24" fmla="*/ 3534081 w 5260745"/>
              <a:gd name="connsiteY24" fmla="*/ 2820487 h 4498076"/>
              <a:gd name="connsiteX25" fmla="*/ 3534081 w 5260745"/>
              <a:gd name="connsiteY25" fmla="*/ 4494573 h 4498076"/>
              <a:gd name="connsiteX26" fmla="*/ 3521805 w 5260745"/>
              <a:gd name="connsiteY26" fmla="*/ 4494573 h 4498076"/>
              <a:gd name="connsiteX27" fmla="*/ 3521805 w 5260745"/>
              <a:gd name="connsiteY27" fmla="*/ 4498076 h 4498076"/>
              <a:gd name="connsiteX28" fmla="*/ 595725 w 5260745"/>
              <a:gd name="connsiteY28" fmla="*/ 4498076 h 4498076"/>
              <a:gd name="connsiteX29" fmla="*/ 595327 w 5260745"/>
              <a:gd name="connsiteY29" fmla="*/ 4465530 h 4498076"/>
              <a:gd name="connsiteX30" fmla="*/ 0 w 5260745"/>
              <a:gd name="connsiteY30" fmla="*/ 4465530 h 4498076"/>
              <a:gd name="connsiteX31" fmla="*/ 9760 w 5260745"/>
              <a:gd name="connsiteY31" fmla="*/ 4372757 h 4498076"/>
              <a:gd name="connsiteX32" fmla="*/ 42678 w 5260745"/>
              <a:gd name="connsiteY32" fmla="*/ 4372757 h 4498076"/>
              <a:gd name="connsiteX33" fmla="*/ 42678 w 5260745"/>
              <a:gd name="connsiteY33" fmla="*/ 4432612 h 4498076"/>
              <a:gd name="connsiteX34" fmla="*/ 434691 w 5260745"/>
              <a:gd name="connsiteY34" fmla="*/ 4432612 h 4498076"/>
              <a:gd name="connsiteX35" fmla="*/ 434691 w 5260745"/>
              <a:gd name="connsiteY35" fmla="*/ 4372758 h 4498076"/>
              <a:gd name="connsiteX36" fmla="*/ 467609 w 5260745"/>
              <a:gd name="connsiteY36" fmla="*/ 4372758 h 4498076"/>
              <a:gd name="connsiteX37" fmla="*/ 467609 w 5260745"/>
              <a:gd name="connsiteY37" fmla="*/ 4432612 h 4498076"/>
              <a:gd name="connsiteX38" fmla="*/ 595327 w 5260745"/>
              <a:gd name="connsiteY38" fmla="*/ 4432612 h 4498076"/>
              <a:gd name="connsiteX39" fmla="*/ 595327 w 5260745"/>
              <a:gd name="connsiteY39" fmla="*/ 4363355 h 4498076"/>
              <a:gd name="connsiteX40" fmla="*/ 636027 w 5260745"/>
              <a:gd name="connsiteY40" fmla="*/ 4365807 h 4498076"/>
              <a:gd name="connsiteX41" fmla="*/ 628244 w 5260745"/>
              <a:gd name="connsiteY41" fmla="*/ 4465158 h 4498076"/>
              <a:gd name="connsiteX42" fmla="*/ 3501163 w 5260745"/>
              <a:gd name="connsiteY42" fmla="*/ 4465158 h 4498076"/>
              <a:gd name="connsiteX43" fmla="*/ 3501163 w 5260745"/>
              <a:gd name="connsiteY43" fmla="*/ 2820487 h 4498076"/>
              <a:gd name="connsiteX44" fmla="*/ 3498402 w 5260745"/>
              <a:gd name="connsiteY44" fmla="*/ 2819929 h 4498076"/>
              <a:gd name="connsiteX45" fmla="*/ 3468244 w 5260745"/>
              <a:gd name="connsiteY45" fmla="*/ 2774432 h 4498076"/>
              <a:gd name="connsiteX46" fmla="*/ 3498402 w 5260745"/>
              <a:gd name="connsiteY46" fmla="*/ 2728934 h 4498076"/>
              <a:gd name="connsiteX47" fmla="*/ 3501163 w 5260745"/>
              <a:gd name="connsiteY47" fmla="*/ 2728377 h 4498076"/>
              <a:gd name="connsiteX48" fmla="*/ 3501163 w 5260745"/>
              <a:gd name="connsiteY48" fmla="*/ 770339 h 4498076"/>
              <a:gd name="connsiteX49" fmla="*/ 3501163 w 5260745"/>
              <a:gd name="connsiteY49" fmla="*/ 745533 h 4498076"/>
              <a:gd name="connsiteX50" fmla="*/ 3501163 w 5260745"/>
              <a:gd name="connsiteY50" fmla="*/ 737421 h 4498076"/>
              <a:gd name="connsiteX51" fmla="*/ 5165421 w 5260745"/>
              <a:gd name="connsiteY51" fmla="*/ 737421 h 4498076"/>
              <a:gd name="connsiteX52" fmla="*/ 5176452 w 5260745"/>
              <a:gd name="connsiteY52" fmla="*/ 710791 h 4498076"/>
              <a:gd name="connsiteX53" fmla="*/ 5192147 w 5260745"/>
              <a:gd name="connsiteY53" fmla="*/ 700209 h 4498076"/>
              <a:gd name="connsiteX54" fmla="*/ 5210677 w 5260745"/>
              <a:gd name="connsiteY54" fmla="*/ 696468 h 4498076"/>
              <a:gd name="connsiteX55" fmla="*/ 5210677 w 5260745"/>
              <a:gd name="connsiteY55" fmla="*/ 32918 h 4498076"/>
              <a:gd name="connsiteX56" fmla="*/ 5014995 w 5260745"/>
              <a:gd name="connsiteY56" fmla="*/ 32918 h 4498076"/>
              <a:gd name="connsiteX57" fmla="*/ 5014995 w 5260745"/>
              <a:gd name="connsiteY57" fmla="*/ 0 h 449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5260745" h="4498076">
                <a:moveTo>
                  <a:pt x="5014995" y="0"/>
                </a:moveTo>
                <a:lnTo>
                  <a:pt x="5243595" y="0"/>
                </a:lnTo>
                <a:lnTo>
                  <a:pt x="5243595" y="7332"/>
                </a:lnTo>
                <a:lnTo>
                  <a:pt x="5243595" y="32918"/>
                </a:lnTo>
                <a:lnTo>
                  <a:pt x="5243595" y="708979"/>
                </a:lnTo>
                <a:lnTo>
                  <a:pt x="5246283" y="710791"/>
                </a:lnTo>
                <a:cubicBezTo>
                  <a:pt x="5255218" y="719727"/>
                  <a:pt x="5260745" y="732071"/>
                  <a:pt x="5260745" y="745707"/>
                </a:cubicBezTo>
                <a:cubicBezTo>
                  <a:pt x="5260745" y="759342"/>
                  <a:pt x="5255218" y="771687"/>
                  <a:pt x="5246283" y="780623"/>
                </a:cubicBezTo>
                <a:lnTo>
                  <a:pt x="5243595" y="782435"/>
                </a:lnTo>
                <a:lnTo>
                  <a:pt x="5243595" y="1356763"/>
                </a:lnTo>
                <a:lnTo>
                  <a:pt x="5243595" y="1378932"/>
                </a:lnTo>
                <a:lnTo>
                  <a:pt x="5243595" y="1389681"/>
                </a:lnTo>
                <a:lnTo>
                  <a:pt x="5014995" y="1389681"/>
                </a:lnTo>
                <a:lnTo>
                  <a:pt x="5014995" y="1356763"/>
                </a:lnTo>
                <a:lnTo>
                  <a:pt x="5210677" y="1356763"/>
                </a:lnTo>
                <a:lnTo>
                  <a:pt x="5210677" y="794946"/>
                </a:lnTo>
                <a:lnTo>
                  <a:pt x="5192147" y="791205"/>
                </a:lnTo>
                <a:cubicBezTo>
                  <a:pt x="5186240" y="788706"/>
                  <a:pt x="5180920" y="785090"/>
                  <a:pt x="5176452" y="780623"/>
                </a:cubicBezTo>
                <a:lnTo>
                  <a:pt x="5172192" y="770339"/>
                </a:lnTo>
                <a:lnTo>
                  <a:pt x="3534081" y="770339"/>
                </a:lnTo>
                <a:lnTo>
                  <a:pt x="3534081" y="2728377"/>
                </a:lnTo>
                <a:lnTo>
                  <a:pt x="3536842" y="2728934"/>
                </a:lnTo>
                <a:cubicBezTo>
                  <a:pt x="3554565" y="2736430"/>
                  <a:pt x="3567000" y="2753979"/>
                  <a:pt x="3567000" y="2774432"/>
                </a:cubicBezTo>
                <a:cubicBezTo>
                  <a:pt x="3567000" y="2794885"/>
                  <a:pt x="3554565" y="2812434"/>
                  <a:pt x="3536842" y="2819929"/>
                </a:cubicBezTo>
                <a:lnTo>
                  <a:pt x="3534081" y="2820487"/>
                </a:lnTo>
                <a:lnTo>
                  <a:pt x="3534081" y="4494573"/>
                </a:lnTo>
                <a:lnTo>
                  <a:pt x="3521805" y="4494573"/>
                </a:lnTo>
                <a:lnTo>
                  <a:pt x="3521805" y="4498076"/>
                </a:lnTo>
                <a:lnTo>
                  <a:pt x="595725" y="4498076"/>
                </a:lnTo>
                <a:cubicBezTo>
                  <a:pt x="595592" y="4487227"/>
                  <a:pt x="595460" y="4476379"/>
                  <a:pt x="595327" y="4465530"/>
                </a:cubicBezTo>
                <a:lnTo>
                  <a:pt x="0" y="4465530"/>
                </a:lnTo>
                <a:lnTo>
                  <a:pt x="9760" y="4372757"/>
                </a:lnTo>
                <a:lnTo>
                  <a:pt x="42678" y="4372757"/>
                </a:lnTo>
                <a:lnTo>
                  <a:pt x="42678" y="4432612"/>
                </a:lnTo>
                <a:lnTo>
                  <a:pt x="434691" y="4432612"/>
                </a:lnTo>
                <a:lnTo>
                  <a:pt x="434691" y="4372758"/>
                </a:lnTo>
                <a:lnTo>
                  <a:pt x="467609" y="4372758"/>
                </a:lnTo>
                <a:lnTo>
                  <a:pt x="467609" y="4432612"/>
                </a:lnTo>
                <a:lnTo>
                  <a:pt x="595327" y="4432612"/>
                </a:lnTo>
                <a:lnTo>
                  <a:pt x="595327" y="4363355"/>
                </a:lnTo>
                <a:lnTo>
                  <a:pt x="636027" y="4365807"/>
                </a:lnTo>
                <a:lnTo>
                  <a:pt x="628244" y="4465158"/>
                </a:lnTo>
                <a:lnTo>
                  <a:pt x="3501163" y="4465158"/>
                </a:lnTo>
                <a:lnTo>
                  <a:pt x="3501163" y="2820487"/>
                </a:lnTo>
                <a:lnTo>
                  <a:pt x="3498402" y="2819929"/>
                </a:lnTo>
                <a:cubicBezTo>
                  <a:pt x="3480679" y="2812434"/>
                  <a:pt x="3468244" y="2794885"/>
                  <a:pt x="3468244" y="2774432"/>
                </a:cubicBezTo>
                <a:cubicBezTo>
                  <a:pt x="3468244" y="2753979"/>
                  <a:pt x="3480679" y="2736430"/>
                  <a:pt x="3498402" y="2728934"/>
                </a:cubicBezTo>
                <a:lnTo>
                  <a:pt x="3501163" y="2728377"/>
                </a:lnTo>
                <a:lnTo>
                  <a:pt x="3501163" y="770339"/>
                </a:lnTo>
                <a:lnTo>
                  <a:pt x="3501163" y="745533"/>
                </a:lnTo>
                <a:lnTo>
                  <a:pt x="3501163" y="737421"/>
                </a:lnTo>
                <a:lnTo>
                  <a:pt x="5165421" y="737421"/>
                </a:lnTo>
                <a:lnTo>
                  <a:pt x="5176452" y="710791"/>
                </a:lnTo>
                <a:cubicBezTo>
                  <a:pt x="5180920" y="706324"/>
                  <a:pt x="5186240" y="702708"/>
                  <a:pt x="5192147" y="700209"/>
                </a:cubicBezTo>
                <a:lnTo>
                  <a:pt x="5210677" y="696468"/>
                </a:lnTo>
                <a:lnTo>
                  <a:pt x="5210677" y="32918"/>
                </a:lnTo>
                <a:lnTo>
                  <a:pt x="5014995" y="32918"/>
                </a:lnTo>
                <a:lnTo>
                  <a:pt x="5014995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7" name="Red at meter bottom"/>
          <p:cNvSpPr/>
          <p:nvPr/>
        </p:nvSpPr>
        <p:spPr>
          <a:xfrm rot="5400000">
            <a:off x="39323" y="3097373"/>
            <a:ext cx="4628520" cy="2332964"/>
          </a:xfrm>
          <a:custGeom>
            <a:avLst/>
            <a:gdLst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46964 h 2332964"/>
              <a:gd name="connsiteX6" fmla="*/ 4628520 w 4628520"/>
              <a:gd name="connsiteY6" fmla="*/ 65837 h 2332964"/>
              <a:gd name="connsiteX7" fmla="*/ 4628520 w 4628520"/>
              <a:gd name="connsiteY7" fmla="*/ 2332964 h 2332964"/>
              <a:gd name="connsiteX8" fmla="*/ 4595602 w 4628520"/>
              <a:gd name="connsiteY8" fmla="*/ 2332964 h 2332964"/>
              <a:gd name="connsiteX9" fmla="*/ 4595602 w 4628520"/>
              <a:gd name="connsiteY9" fmla="*/ 2331091 h 2332964"/>
              <a:gd name="connsiteX10" fmla="*/ 4251849 w 4628520"/>
              <a:gd name="connsiteY10" fmla="*/ 2331091 h 2332964"/>
              <a:gd name="connsiteX11" fmla="*/ 4251849 w 4628520"/>
              <a:gd name="connsiteY11" fmla="*/ 2298173 h 2332964"/>
              <a:gd name="connsiteX12" fmla="*/ 4595602 w 4628520"/>
              <a:gd name="connsiteY12" fmla="*/ 2298173 h 2332964"/>
              <a:gd name="connsiteX13" fmla="*/ 4595602 w 4628520"/>
              <a:gd name="connsiteY13" fmla="*/ 65837 h 2332964"/>
              <a:gd name="connsiteX14" fmla="*/ 91938 w 4628520"/>
              <a:gd name="connsiteY14" fmla="*/ 65837 h 2332964"/>
              <a:gd name="connsiteX15" fmla="*/ 84293 w 4628520"/>
              <a:gd name="connsiteY15" fmla="*/ 84294 h 2332964"/>
              <a:gd name="connsiteX16" fmla="*/ 49378 w 4628520"/>
              <a:gd name="connsiteY16" fmla="*/ 98757 h 2332964"/>
              <a:gd name="connsiteX17" fmla="*/ 0 w 4628520"/>
              <a:gd name="connsiteY17" fmla="*/ 49379 h 2332964"/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46964 h 2332964"/>
              <a:gd name="connsiteX6" fmla="*/ 4628520 w 4628520"/>
              <a:gd name="connsiteY6" fmla="*/ 2332964 h 2332964"/>
              <a:gd name="connsiteX7" fmla="*/ 4595602 w 4628520"/>
              <a:gd name="connsiteY7" fmla="*/ 2332964 h 2332964"/>
              <a:gd name="connsiteX8" fmla="*/ 4595602 w 4628520"/>
              <a:gd name="connsiteY8" fmla="*/ 2331091 h 2332964"/>
              <a:gd name="connsiteX9" fmla="*/ 4251849 w 4628520"/>
              <a:gd name="connsiteY9" fmla="*/ 2331091 h 2332964"/>
              <a:gd name="connsiteX10" fmla="*/ 4251849 w 4628520"/>
              <a:gd name="connsiteY10" fmla="*/ 2298173 h 2332964"/>
              <a:gd name="connsiteX11" fmla="*/ 4595602 w 4628520"/>
              <a:gd name="connsiteY11" fmla="*/ 2298173 h 2332964"/>
              <a:gd name="connsiteX12" fmla="*/ 4595602 w 4628520"/>
              <a:gd name="connsiteY12" fmla="*/ 65837 h 2332964"/>
              <a:gd name="connsiteX13" fmla="*/ 91938 w 4628520"/>
              <a:gd name="connsiteY13" fmla="*/ 65837 h 2332964"/>
              <a:gd name="connsiteX14" fmla="*/ 84293 w 4628520"/>
              <a:gd name="connsiteY14" fmla="*/ 84294 h 2332964"/>
              <a:gd name="connsiteX15" fmla="*/ 49378 w 4628520"/>
              <a:gd name="connsiteY15" fmla="*/ 98757 h 2332964"/>
              <a:gd name="connsiteX16" fmla="*/ 0 w 4628520"/>
              <a:gd name="connsiteY16" fmla="*/ 49379 h 2332964"/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2332964 h 2332964"/>
              <a:gd name="connsiteX6" fmla="*/ 4595602 w 4628520"/>
              <a:gd name="connsiteY6" fmla="*/ 2332964 h 2332964"/>
              <a:gd name="connsiteX7" fmla="*/ 4595602 w 4628520"/>
              <a:gd name="connsiteY7" fmla="*/ 2331091 h 2332964"/>
              <a:gd name="connsiteX8" fmla="*/ 4251849 w 4628520"/>
              <a:gd name="connsiteY8" fmla="*/ 2331091 h 2332964"/>
              <a:gd name="connsiteX9" fmla="*/ 4251849 w 4628520"/>
              <a:gd name="connsiteY9" fmla="*/ 2298173 h 2332964"/>
              <a:gd name="connsiteX10" fmla="*/ 4595602 w 4628520"/>
              <a:gd name="connsiteY10" fmla="*/ 2298173 h 2332964"/>
              <a:gd name="connsiteX11" fmla="*/ 4595602 w 4628520"/>
              <a:gd name="connsiteY11" fmla="*/ 65837 h 2332964"/>
              <a:gd name="connsiteX12" fmla="*/ 91938 w 4628520"/>
              <a:gd name="connsiteY12" fmla="*/ 65837 h 2332964"/>
              <a:gd name="connsiteX13" fmla="*/ 84293 w 4628520"/>
              <a:gd name="connsiteY13" fmla="*/ 84294 h 2332964"/>
              <a:gd name="connsiteX14" fmla="*/ 49378 w 4628520"/>
              <a:gd name="connsiteY14" fmla="*/ 98757 h 2332964"/>
              <a:gd name="connsiteX15" fmla="*/ 0 w 4628520"/>
              <a:gd name="connsiteY15" fmla="*/ 49379 h 2332964"/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2332964 h 2332964"/>
              <a:gd name="connsiteX6" fmla="*/ 4595602 w 4628520"/>
              <a:gd name="connsiteY6" fmla="*/ 2332964 h 2332964"/>
              <a:gd name="connsiteX7" fmla="*/ 4595602 w 4628520"/>
              <a:gd name="connsiteY7" fmla="*/ 2331091 h 2332964"/>
              <a:gd name="connsiteX8" fmla="*/ 4251849 w 4628520"/>
              <a:gd name="connsiteY8" fmla="*/ 2331091 h 2332964"/>
              <a:gd name="connsiteX9" fmla="*/ 4299835 w 4628520"/>
              <a:gd name="connsiteY9" fmla="*/ 2298173 h 2332964"/>
              <a:gd name="connsiteX10" fmla="*/ 4595602 w 4628520"/>
              <a:gd name="connsiteY10" fmla="*/ 2298173 h 2332964"/>
              <a:gd name="connsiteX11" fmla="*/ 4595602 w 4628520"/>
              <a:gd name="connsiteY11" fmla="*/ 65837 h 2332964"/>
              <a:gd name="connsiteX12" fmla="*/ 91938 w 4628520"/>
              <a:gd name="connsiteY12" fmla="*/ 65837 h 2332964"/>
              <a:gd name="connsiteX13" fmla="*/ 84293 w 4628520"/>
              <a:gd name="connsiteY13" fmla="*/ 84294 h 2332964"/>
              <a:gd name="connsiteX14" fmla="*/ 49378 w 4628520"/>
              <a:gd name="connsiteY14" fmla="*/ 98757 h 2332964"/>
              <a:gd name="connsiteX15" fmla="*/ 0 w 4628520"/>
              <a:gd name="connsiteY15" fmla="*/ 49379 h 2332964"/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2332964 h 2332964"/>
              <a:gd name="connsiteX6" fmla="*/ 4595602 w 4628520"/>
              <a:gd name="connsiteY6" fmla="*/ 2332964 h 2332964"/>
              <a:gd name="connsiteX7" fmla="*/ 4595602 w 4628520"/>
              <a:gd name="connsiteY7" fmla="*/ 2331091 h 2332964"/>
              <a:gd name="connsiteX8" fmla="*/ 4307832 w 4628520"/>
              <a:gd name="connsiteY8" fmla="*/ 2328425 h 2332964"/>
              <a:gd name="connsiteX9" fmla="*/ 4299835 w 4628520"/>
              <a:gd name="connsiteY9" fmla="*/ 2298173 h 2332964"/>
              <a:gd name="connsiteX10" fmla="*/ 4595602 w 4628520"/>
              <a:gd name="connsiteY10" fmla="*/ 2298173 h 2332964"/>
              <a:gd name="connsiteX11" fmla="*/ 4595602 w 4628520"/>
              <a:gd name="connsiteY11" fmla="*/ 65837 h 2332964"/>
              <a:gd name="connsiteX12" fmla="*/ 91938 w 4628520"/>
              <a:gd name="connsiteY12" fmla="*/ 65837 h 2332964"/>
              <a:gd name="connsiteX13" fmla="*/ 84293 w 4628520"/>
              <a:gd name="connsiteY13" fmla="*/ 84294 h 2332964"/>
              <a:gd name="connsiteX14" fmla="*/ 49378 w 4628520"/>
              <a:gd name="connsiteY14" fmla="*/ 98757 h 2332964"/>
              <a:gd name="connsiteX15" fmla="*/ 0 w 4628520"/>
              <a:gd name="connsiteY15" fmla="*/ 49379 h 2332964"/>
              <a:gd name="connsiteX0" fmla="*/ 0 w 4628520"/>
              <a:gd name="connsiteY0" fmla="*/ 49379 h 2332964"/>
              <a:gd name="connsiteX1" fmla="*/ 49378 w 4628520"/>
              <a:gd name="connsiteY1" fmla="*/ 0 h 2332964"/>
              <a:gd name="connsiteX2" fmla="*/ 84293 w 4628520"/>
              <a:gd name="connsiteY2" fmla="*/ 14463 h 2332964"/>
              <a:gd name="connsiteX3" fmla="*/ 91938 w 4628520"/>
              <a:gd name="connsiteY3" fmla="*/ 32919 h 2332964"/>
              <a:gd name="connsiteX4" fmla="*/ 4628520 w 4628520"/>
              <a:gd name="connsiteY4" fmla="*/ 32919 h 2332964"/>
              <a:gd name="connsiteX5" fmla="*/ 4628520 w 4628520"/>
              <a:gd name="connsiteY5" fmla="*/ 2332964 h 2332964"/>
              <a:gd name="connsiteX6" fmla="*/ 4595602 w 4628520"/>
              <a:gd name="connsiteY6" fmla="*/ 2332964 h 2332964"/>
              <a:gd name="connsiteX7" fmla="*/ 4595602 w 4628520"/>
              <a:gd name="connsiteY7" fmla="*/ 2331091 h 2332964"/>
              <a:gd name="connsiteX8" fmla="*/ 4299834 w 4628520"/>
              <a:gd name="connsiteY8" fmla="*/ 2331090 h 2332964"/>
              <a:gd name="connsiteX9" fmla="*/ 4299835 w 4628520"/>
              <a:gd name="connsiteY9" fmla="*/ 2298173 h 2332964"/>
              <a:gd name="connsiteX10" fmla="*/ 4595602 w 4628520"/>
              <a:gd name="connsiteY10" fmla="*/ 2298173 h 2332964"/>
              <a:gd name="connsiteX11" fmla="*/ 4595602 w 4628520"/>
              <a:gd name="connsiteY11" fmla="*/ 65837 h 2332964"/>
              <a:gd name="connsiteX12" fmla="*/ 91938 w 4628520"/>
              <a:gd name="connsiteY12" fmla="*/ 65837 h 2332964"/>
              <a:gd name="connsiteX13" fmla="*/ 84293 w 4628520"/>
              <a:gd name="connsiteY13" fmla="*/ 84294 h 2332964"/>
              <a:gd name="connsiteX14" fmla="*/ 49378 w 4628520"/>
              <a:gd name="connsiteY14" fmla="*/ 98757 h 2332964"/>
              <a:gd name="connsiteX15" fmla="*/ 0 w 4628520"/>
              <a:gd name="connsiteY15" fmla="*/ 49379 h 23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28520" h="2332964">
                <a:moveTo>
                  <a:pt x="0" y="49379"/>
                </a:moveTo>
                <a:cubicBezTo>
                  <a:pt x="0" y="22107"/>
                  <a:pt x="22107" y="0"/>
                  <a:pt x="49378" y="0"/>
                </a:cubicBezTo>
                <a:cubicBezTo>
                  <a:pt x="63013" y="0"/>
                  <a:pt x="75358" y="5527"/>
                  <a:pt x="84293" y="14463"/>
                </a:cubicBezTo>
                <a:lnTo>
                  <a:pt x="91938" y="32919"/>
                </a:lnTo>
                <a:lnTo>
                  <a:pt x="4628520" y="32919"/>
                </a:lnTo>
                <a:lnTo>
                  <a:pt x="4628520" y="2332964"/>
                </a:lnTo>
                <a:lnTo>
                  <a:pt x="4595602" y="2332964"/>
                </a:lnTo>
                <a:lnTo>
                  <a:pt x="4595602" y="2331091"/>
                </a:lnTo>
                <a:lnTo>
                  <a:pt x="4299834" y="2331090"/>
                </a:lnTo>
                <a:cubicBezTo>
                  <a:pt x="4299834" y="2320118"/>
                  <a:pt x="4299835" y="2309145"/>
                  <a:pt x="4299835" y="2298173"/>
                </a:cubicBezTo>
                <a:lnTo>
                  <a:pt x="4595602" y="2298173"/>
                </a:lnTo>
                <a:lnTo>
                  <a:pt x="4595602" y="65837"/>
                </a:lnTo>
                <a:lnTo>
                  <a:pt x="91938" y="65837"/>
                </a:lnTo>
                <a:lnTo>
                  <a:pt x="84293" y="84294"/>
                </a:lnTo>
                <a:cubicBezTo>
                  <a:pt x="75358" y="93230"/>
                  <a:pt x="63013" y="98757"/>
                  <a:pt x="49378" y="98757"/>
                </a:cubicBezTo>
                <a:cubicBezTo>
                  <a:pt x="22107" y="98757"/>
                  <a:pt x="0" y="76650"/>
                  <a:pt x="0" y="4937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Blue at meter bottom"/>
          <p:cNvSpPr/>
          <p:nvPr/>
        </p:nvSpPr>
        <p:spPr>
          <a:xfrm rot="5400000">
            <a:off x="2252510" y="1118128"/>
            <a:ext cx="4494199" cy="6335571"/>
          </a:xfrm>
          <a:custGeom>
            <a:avLst/>
            <a:gdLst>
              <a:gd name="connsiteX0" fmla="*/ 0 w 4488053"/>
              <a:gd name="connsiteY0" fmla="*/ 1195797 h 6335571"/>
              <a:gd name="connsiteX1" fmla="*/ 0 w 4488053"/>
              <a:gd name="connsiteY1" fmla="*/ 7077 h 6335571"/>
              <a:gd name="connsiteX2" fmla="*/ 850 w 4488053"/>
              <a:gd name="connsiteY2" fmla="*/ 7077 h 6335571"/>
              <a:gd name="connsiteX3" fmla="*/ 850 w 4488053"/>
              <a:gd name="connsiteY3" fmla="*/ 0 h 6335571"/>
              <a:gd name="connsiteX4" fmla="*/ 4481410 w 4488053"/>
              <a:gd name="connsiteY4" fmla="*/ 0 h 6335571"/>
              <a:gd name="connsiteX5" fmla="*/ 4481410 w 4488053"/>
              <a:gd name="connsiteY5" fmla="*/ 19024 h 6335571"/>
              <a:gd name="connsiteX6" fmla="*/ 4487662 w 4488053"/>
              <a:gd name="connsiteY6" fmla="*/ 19024 h 6335571"/>
              <a:gd name="connsiteX7" fmla="*/ 4487662 w 4488053"/>
              <a:gd name="connsiteY7" fmla="*/ 6302653 h 6335571"/>
              <a:gd name="connsiteX8" fmla="*/ 4488053 w 4488053"/>
              <a:gd name="connsiteY8" fmla="*/ 6302653 h 6335571"/>
              <a:gd name="connsiteX9" fmla="*/ 4488053 w 4488053"/>
              <a:gd name="connsiteY9" fmla="*/ 6335571 h 6335571"/>
              <a:gd name="connsiteX10" fmla="*/ 4183558 w 4488053"/>
              <a:gd name="connsiteY10" fmla="*/ 6335571 h 6335571"/>
              <a:gd name="connsiteX11" fmla="*/ 4183558 w 4488053"/>
              <a:gd name="connsiteY11" fmla="*/ 6302653 h 6335571"/>
              <a:gd name="connsiteX12" fmla="*/ 4454744 w 4488053"/>
              <a:gd name="connsiteY12" fmla="*/ 6302653 h 6335571"/>
              <a:gd name="connsiteX13" fmla="*/ 4454744 w 4488053"/>
              <a:gd name="connsiteY13" fmla="*/ 32918 h 6335571"/>
              <a:gd name="connsiteX14" fmla="*/ 32918 w 4488053"/>
              <a:gd name="connsiteY14" fmla="*/ 32918 h 6335571"/>
              <a:gd name="connsiteX15" fmla="*/ 32918 w 4488053"/>
              <a:gd name="connsiteY15" fmla="*/ 1195797 h 6335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88053" h="6335571">
                <a:moveTo>
                  <a:pt x="0" y="1195797"/>
                </a:moveTo>
                <a:lnTo>
                  <a:pt x="0" y="7077"/>
                </a:lnTo>
                <a:lnTo>
                  <a:pt x="850" y="7077"/>
                </a:lnTo>
                <a:lnTo>
                  <a:pt x="850" y="0"/>
                </a:lnTo>
                <a:lnTo>
                  <a:pt x="4481410" y="0"/>
                </a:lnTo>
                <a:lnTo>
                  <a:pt x="4481410" y="19024"/>
                </a:lnTo>
                <a:lnTo>
                  <a:pt x="4487662" y="19024"/>
                </a:lnTo>
                <a:lnTo>
                  <a:pt x="4487662" y="6302653"/>
                </a:lnTo>
                <a:lnTo>
                  <a:pt x="4488053" y="6302653"/>
                </a:lnTo>
                <a:lnTo>
                  <a:pt x="4488053" y="6335571"/>
                </a:lnTo>
                <a:lnTo>
                  <a:pt x="4183558" y="6335571"/>
                </a:lnTo>
                <a:lnTo>
                  <a:pt x="4183558" y="6302653"/>
                </a:lnTo>
                <a:lnTo>
                  <a:pt x="4454744" y="6302653"/>
                </a:lnTo>
                <a:lnTo>
                  <a:pt x="4454744" y="32918"/>
                </a:lnTo>
                <a:lnTo>
                  <a:pt x="32918" y="32918"/>
                </a:lnTo>
                <a:lnTo>
                  <a:pt x="32918" y="1195797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65" name="Ground at meter base"/>
          <p:cNvGrpSpPr/>
          <p:nvPr/>
        </p:nvGrpSpPr>
        <p:grpSpPr>
          <a:xfrm>
            <a:off x="346381" y="6484440"/>
            <a:ext cx="575279" cy="321771"/>
            <a:chOff x="346381" y="6484440"/>
            <a:chExt cx="575279" cy="321771"/>
          </a:xfrm>
        </p:grpSpPr>
        <p:sp>
          <p:nvSpPr>
            <p:cNvPr id="359" name="Rounded Rectangle 1032"/>
            <p:cNvSpPr/>
            <p:nvPr/>
          </p:nvSpPr>
          <p:spPr>
            <a:xfrm>
              <a:off x="434260" y="6484440"/>
              <a:ext cx="487400" cy="118929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948" h="1107609">
                  <a:moveTo>
                    <a:pt x="0" y="1107609"/>
                  </a:moveTo>
                  <a:lnTo>
                    <a:pt x="0" y="217252"/>
                  </a:lnTo>
                  <a:cubicBezTo>
                    <a:pt x="0" y="97267"/>
                    <a:pt x="97267" y="0"/>
                    <a:pt x="217252" y="0"/>
                  </a:cubicBezTo>
                  <a:lnTo>
                    <a:pt x="239948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0" name="Isosceles Triangle 359"/>
            <p:cNvSpPr/>
            <p:nvPr/>
          </p:nvSpPr>
          <p:spPr>
            <a:xfrm flipV="1">
              <a:off x="346381" y="6602895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1" name="Title 8"/>
          <p:cNvSpPr txBox="1">
            <a:spLocks/>
          </p:cNvSpPr>
          <p:nvPr/>
        </p:nvSpPr>
        <p:spPr>
          <a:xfrm>
            <a:off x="4710680" y="-1280"/>
            <a:ext cx="4433320" cy="8384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400" dirty="0" smtClean="0"/>
              <a:t>3 Wire 1 Phase 120/240 Volt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654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" grpId="0" animBg="1"/>
      <p:bldP spid="362" grpId="0" animBg="1"/>
      <p:bldP spid="366" grpId="0" animBg="1"/>
      <p:bldP spid="358" grpId="0" animBg="1"/>
      <p:bldP spid="317" grpId="0" animBg="1"/>
      <p:bldP spid="324" grpId="0" animBg="1"/>
      <p:bldP spid="312" grpId="0" animBg="1"/>
      <p:bldP spid="357" grpId="0" animBg="1"/>
      <p:bldP spid="3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304800" y="-11192"/>
            <a:ext cx="8830865" cy="6753277"/>
            <a:chOff x="304800" y="-11192"/>
            <a:chExt cx="8830865" cy="6753277"/>
          </a:xfrm>
        </p:grpSpPr>
        <p:grpSp>
          <p:nvGrpSpPr>
            <p:cNvPr id="37" name="Group 36"/>
            <p:cNvGrpSpPr/>
            <p:nvPr/>
          </p:nvGrpSpPr>
          <p:grpSpPr>
            <a:xfrm>
              <a:off x="316970" y="3765288"/>
              <a:ext cx="1920240" cy="2806216"/>
              <a:chOff x="316970" y="3765288"/>
              <a:chExt cx="1920240" cy="2806216"/>
            </a:xfrm>
          </p:grpSpPr>
          <p:grpSp>
            <p:nvGrpSpPr>
              <p:cNvPr id="253" name="Group 252"/>
              <p:cNvGrpSpPr/>
              <p:nvPr/>
            </p:nvGrpSpPr>
            <p:grpSpPr>
              <a:xfrm>
                <a:off x="316970" y="3765288"/>
                <a:ext cx="1920240" cy="2806216"/>
                <a:chOff x="685800" y="-1143000"/>
                <a:chExt cx="2667000" cy="4114800"/>
              </a:xfrm>
            </p:grpSpPr>
            <p:sp>
              <p:nvSpPr>
                <p:cNvPr id="254" name="Rectangle 253"/>
                <p:cNvSpPr/>
                <p:nvPr/>
              </p:nvSpPr>
              <p:spPr>
                <a:xfrm>
                  <a:off x="739140" y="-990600"/>
                  <a:ext cx="2560320" cy="3962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55" name="Rectangle 254"/>
                <p:cNvSpPr/>
                <p:nvPr/>
              </p:nvSpPr>
              <p:spPr>
                <a:xfrm>
                  <a:off x="685800" y="-1143000"/>
                  <a:ext cx="2667000" cy="152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256" name="Oval 255"/>
              <p:cNvSpPr/>
              <p:nvPr/>
            </p:nvSpPr>
            <p:spPr>
              <a:xfrm>
                <a:off x="452257" y="3932854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466446" y="6241161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959415" y="4076474"/>
                <a:ext cx="1157807" cy="117024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259" name="Group 258"/>
              <p:cNvGrpSpPr/>
              <p:nvPr/>
            </p:nvGrpSpPr>
            <p:grpSpPr>
              <a:xfrm>
                <a:off x="616846" y="6368607"/>
                <a:ext cx="173671" cy="145333"/>
                <a:chOff x="1555374" y="3915942"/>
                <a:chExt cx="274320" cy="227119"/>
              </a:xfrm>
            </p:grpSpPr>
            <p:sp>
              <p:nvSpPr>
                <p:cNvPr id="260" name="Flowchart: Delay 259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261" name="Group 260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264" name="Oval 263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265" name="Straight Connector 264"/>
                  <p:cNvCxnSpPr>
                    <a:stCxn id="264" idx="7"/>
                    <a:endCxn id="264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2" name="Rectangle 261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263" name="Straight Connector 262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8" name="Group 297"/>
              <p:cNvGrpSpPr/>
              <p:nvPr/>
            </p:nvGrpSpPr>
            <p:grpSpPr>
              <a:xfrm>
                <a:off x="1193915" y="4278370"/>
                <a:ext cx="688808" cy="259141"/>
                <a:chOff x="2451322" y="861613"/>
                <a:chExt cx="1087998" cy="404973"/>
              </a:xfrm>
            </p:grpSpPr>
            <p:sp>
              <p:nvSpPr>
                <p:cNvPr id="299" name="Rectangle 298"/>
                <p:cNvSpPr/>
                <p:nvPr/>
              </p:nvSpPr>
              <p:spPr>
                <a:xfrm>
                  <a:off x="2451322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00" name="Rectangle 299"/>
                <p:cNvSpPr/>
                <p:nvPr/>
              </p:nvSpPr>
              <p:spPr>
                <a:xfrm>
                  <a:off x="2753972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01" name="Rectangle 300"/>
                <p:cNvSpPr/>
                <p:nvPr/>
              </p:nvSpPr>
              <p:spPr>
                <a:xfrm>
                  <a:off x="3110231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02" name="Rectangle 301"/>
                <p:cNvSpPr/>
                <p:nvPr/>
              </p:nvSpPr>
              <p:spPr>
                <a:xfrm>
                  <a:off x="3406408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03" name="Straight Connector 302"/>
                <p:cNvCxnSpPr/>
                <p:nvPr/>
              </p:nvCxnSpPr>
              <p:spPr>
                <a:xfrm>
                  <a:off x="2519902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>
                  <a:off x="2818304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>
                  <a:off x="3178811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>
                  <a:off x="3470740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7" name="Group 306"/>
                <p:cNvGrpSpPr/>
                <p:nvPr/>
              </p:nvGrpSpPr>
              <p:grpSpPr>
                <a:xfrm>
                  <a:off x="2451322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20" name="Rectangle 319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21" name="Oval 320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22" name="Straight Connector 321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8" name="Group 307"/>
                <p:cNvGrpSpPr/>
                <p:nvPr/>
              </p:nvGrpSpPr>
              <p:grpSpPr>
                <a:xfrm>
                  <a:off x="2749724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7" name="Rectangle 316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9" name="Straight Connector 318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9" name="Group 308"/>
                <p:cNvGrpSpPr/>
                <p:nvPr/>
              </p:nvGrpSpPr>
              <p:grpSpPr>
                <a:xfrm>
                  <a:off x="3110231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4" name="Rectangle 31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5" name="Oval 31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6" name="Straight Connector 31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0" name="Group 309"/>
                <p:cNvGrpSpPr/>
                <p:nvPr/>
              </p:nvGrpSpPr>
              <p:grpSpPr>
                <a:xfrm>
                  <a:off x="3402160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1" name="Rectangle 310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2" name="Oval 311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3" name="Straight Connector 312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9" name="Group 328"/>
              <p:cNvGrpSpPr/>
              <p:nvPr/>
            </p:nvGrpSpPr>
            <p:grpSpPr>
              <a:xfrm>
                <a:off x="1193915" y="4785682"/>
                <a:ext cx="688808" cy="259141"/>
                <a:chOff x="1988258" y="5145524"/>
                <a:chExt cx="688808" cy="259141"/>
              </a:xfrm>
            </p:grpSpPr>
            <p:sp>
              <p:nvSpPr>
                <p:cNvPr id="330" name="Rectangle 329"/>
                <p:cNvSpPr/>
                <p:nvPr/>
              </p:nvSpPr>
              <p:spPr>
                <a:xfrm flipV="1">
                  <a:off x="1988258" y="5145524"/>
                  <a:ext cx="86836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31" name="Rectangle 330"/>
                <p:cNvSpPr/>
                <p:nvPr/>
              </p:nvSpPr>
              <p:spPr>
                <a:xfrm flipV="1">
                  <a:off x="2179864" y="5145524"/>
                  <a:ext cx="81457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32" name="Rectangle 331"/>
                <p:cNvSpPr/>
                <p:nvPr/>
              </p:nvSpPr>
              <p:spPr>
                <a:xfrm flipV="1">
                  <a:off x="2405411" y="5145524"/>
                  <a:ext cx="86836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33" name="Rectangle 332"/>
                <p:cNvSpPr/>
                <p:nvPr/>
              </p:nvSpPr>
              <p:spPr>
                <a:xfrm flipV="1">
                  <a:off x="2592920" y="5145524"/>
                  <a:ext cx="81457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34" name="Straight Connector 333"/>
                <p:cNvCxnSpPr/>
                <p:nvPr/>
              </p:nvCxnSpPr>
              <p:spPr>
                <a:xfrm flipV="1">
                  <a:off x="2031676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 flipV="1">
                  <a:off x="2220593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Straight Connector 335"/>
                <p:cNvCxnSpPr/>
                <p:nvPr/>
              </p:nvCxnSpPr>
              <p:spPr>
                <a:xfrm flipV="1">
                  <a:off x="2448829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/>
                <p:cNvCxnSpPr/>
                <p:nvPr/>
              </p:nvCxnSpPr>
              <p:spPr>
                <a:xfrm flipV="1">
                  <a:off x="2633648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8" name="Group 337"/>
                <p:cNvGrpSpPr/>
                <p:nvPr/>
              </p:nvGrpSpPr>
              <p:grpSpPr>
                <a:xfrm flipV="1">
                  <a:off x="1988258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51" name="Rectangle 350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52" name="Oval 351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53" name="Straight Connector 352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9" name="Group 338"/>
                <p:cNvGrpSpPr/>
                <p:nvPr/>
              </p:nvGrpSpPr>
              <p:grpSpPr>
                <a:xfrm flipV="1">
                  <a:off x="2177175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8" name="Rectangle 347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9" name="Oval 348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50" name="Straight Connector 349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0" name="Group 339"/>
                <p:cNvGrpSpPr/>
                <p:nvPr/>
              </p:nvGrpSpPr>
              <p:grpSpPr>
                <a:xfrm flipV="1">
                  <a:off x="2405411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5" name="Rectangle 344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6" name="Oval 345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7" name="Straight Connector 346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1" name="Group 340"/>
                <p:cNvGrpSpPr/>
                <p:nvPr/>
              </p:nvGrpSpPr>
              <p:grpSpPr>
                <a:xfrm flipV="1">
                  <a:off x="2590230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2" name="Rectangle 341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3" name="Oval 342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4" name="Straight Connector 343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56" name="Group 355"/>
              <p:cNvGrpSpPr/>
              <p:nvPr/>
            </p:nvGrpSpPr>
            <p:grpSpPr>
              <a:xfrm>
                <a:off x="755687" y="5610394"/>
                <a:ext cx="1254291" cy="604276"/>
                <a:chOff x="1828800" y="2789466"/>
                <a:chExt cx="1981200" cy="944334"/>
              </a:xfrm>
            </p:grpSpPr>
            <p:sp>
              <p:nvSpPr>
                <p:cNvPr id="357" name="Snip Same Side Corner Rectangle 356"/>
                <p:cNvSpPr/>
                <p:nvPr/>
              </p:nvSpPr>
              <p:spPr>
                <a:xfrm>
                  <a:off x="1828800" y="2789466"/>
                  <a:ext cx="1981200" cy="944334"/>
                </a:xfrm>
                <a:prstGeom prst="snip2SameRect">
                  <a:avLst>
                    <a:gd name="adj1" fmla="val 16667"/>
                    <a:gd name="adj2" fmla="val 13445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358" name="Group 357"/>
                <p:cNvGrpSpPr/>
                <p:nvPr/>
              </p:nvGrpSpPr>
              <p:grpSpPr>
                <a:xfrm>
                  <a:off x="2052279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32" name="Oval 431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33" name="Oval 432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9" name="Group 358"/>
                <p:cNvGrpSpPr/>
                <p:nvPr/>
              </p:nvGrpSpPr>
              <p:grpSpPr>
                <a:xfrm>
                  <a:off x="2277584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30" name="Oval 429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31" name="Oval 430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60" name="Group 359"/>
                <p:cNvGrpSpPr/>
                <p:nvPr/>
              </p:nvGrpSpPr>
              <p:grpSpPr>
                <a:xfrm>
                  <a:off x="2502890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8" name="Oval 427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9" name="Oval 428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61" name="Group 360"/>
                <p:cNvGrpSpPr/>
                <p:nvPr/>
              </p:nvGrpSpPr>
              <p:grpSpPr>
                <a:xfrm>
                  <a:off x="2721279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6" name="Oval 425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7" name="Oval 426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62" name="Group 361"/>
                <p:cNvGrpSpPr/>
                <p:nvPr/>
              </p:nvGrpSpPr>
              <p:grpSpPr>
                <a:xfrm>
                  <a:off x="2953501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4" name="Oval 423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5" name="Oval 424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63" name="Group 362"/>
                <p:cNvGrpSpPr/>
                <p:nvPr/>
              </p:nvGrpSpPr>
              <p:grpSpPr>
                <a:xfrm>
                  <a:off x="3178806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2" name="Oval 421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3" name="Oval 422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64" name="Group 363"/>
                <p:cNvGrpSpPr/>
                <p:nvPr/>
              </p:nvGrpSpPr>
              <p:grpSpPr>
                <a:xfrm>
                  <a:off x="3417317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0" name="Oval 419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1" name="Oval 420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365" name="Rectangle 364"/>
                <p:cNvSpPr/>
                <p:nvPr/>
              </p:nvSpPr>
              <p:spPr>
                <a:xfrm>
                  <a:off x="2043135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6" name="Rectangle 365"/>
                <p:cNvSpPr/>
                <p:nvPr/>
              </p:nvSpPr>
              <p:spPr>
                <a:xfrm>
                  <a:off x="2268818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7" name="Rectangle 366"/>
                <p:cNvSpPr/>
                <p:nvPr/>
              </p:nvSpPr>
              <p:spPr>
                <a:xfrm>
                  <a:off x="2493746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8" name="Rectangle 367"/>
                <p:cNvSpPr/>
                <p:nvPr/>
              </p:nvSpPr>
              <p:spPr>
                <a:xfrm>
                  <a:off x="2712135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9" name="Rectangle 368"/>
                <p:cNvSpPr/>
                <p:nvPr/>
              </p:nvSpPr>
              <p:spPr>
                <a:xfrm>
                  <a:off x="2944357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3169662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3408173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2043135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2268818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4" name="Rectangle 373"/>
                <p:cNvSpPr/>
                <p:nvPr/>
              </p:nvSpPr>
              <p:spPr>
                <a:xfrm>
                  <a:off x="2493746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5" name="Rectangle 374"/>
                <p:cNvSpPr/>
                <p:nvPr/>
              </p:nvSpPr>
              <p:spPr>
                <a:xfrm>
                  <a:off x="2712135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6" name="Rectangle 375"/>
                <p:cNvSpPr/>
                <p:nvPr/>
              </p:nvSpPr>
              <p:spPr>
                <a:xfrm>
                  <a:off x="2944357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7" name="Rectangle 376"/>
                <p:cNvSpPr/>
                <p:nvPr/>
              </p:nvSpPr>
              <p:spPr>
                <a:xfrm>
                  <a:off x="3169662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8" name="Rectangle 377"/>
                <p:cNvSpPr/>
                <p:nvPr/>
              </p:nvSpPr>
              <p:spPr>
                <a:xfrm>
                  <a:off x="3408173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379" name="Group 378"/>
                <p:cNvGrpSpPr/>
                <p:nvPr/>
              </p:nvGrpSpPr>
              <p:grpSpPr>
                <a:xfrm flipV="1">
                  <a:off x="2052279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8" name="Oval 417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9" name="Oval 418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0" name="Group 379"/>
                <p:cNvGrpSpPr/>
                <p:nvPr/>
              </p:nvGrpSpPr>
              <p:grpSpPr>
                <a:xfrm flipV="1">
                  <a:off x="2277962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6" name="Oval 415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7" name="Oval 416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1" name="Group 380"/>
                <p:cNvGrpSpPr/>
                <p:nvPr/>
              </p:nvGrpSpPr>
              <p:grpSpPr>
                <a:xfrm flipV="1">
                  <a:off x="2502890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4" name="Oval 413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5" name="Oval 414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2" name="Group 381"/>
                <p:cNvGrpSpPr/>
                <p:nvPr/>
              </p:nvGrpSpPr>
              <p:grpSpPr>
                <a:xfrm flipV="1">
                  <a:off x="2721279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2" name="Oval 411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3" name="Oval 412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3" name="Group 382"/>
                <p:cNvGrpSpPr/>
                <p:nvPr/>
              </p:nvGrpSpPr>
              <p:grpSpPr>
                <a:xfrm flipV="1">
                  <a:off x="2953501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0" name="Oval 409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1" name="Oval 410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4" name="Group 383"/>
                <p:cNvGrpSpPr/>
                <p:nvPr/>
              </p:nvGrpSpPr>
              <p:grpSpPr>
                <a:xfrm flipV="1">
                  <a:off x="3178806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8" name="Oval 407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9" name="Oval 408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5" name="Group 384"/>
                <p:cNvGrpSpPr/>
                <p:nvPr/>
              </p:nvGrpSpPr>
              <p:grpSpPr>
                <a:xfrm flipV="1">
                  <a:off x="3425132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6" name="Oval 405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7" name="Oval 406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386" name="Rectangle 385"/>
                <p:cNvSpPr/>
                <p:nvPr/>
              </p:nvSpPr>
              <p:spPr>
                <a:xfrm>
                  <a:off x="2105240" y="2996901"/>
                  <a:ext cx="18288" cy="5486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7" name="Rectangle 386"/>
                <p:cNvSpPr/>
                <p:nvPr/>
              </p:nvSpPr>
              <p:spPr>
                <a:xfrm>
                  <a:off x="2234565" y="3181998"/>
                  <a:ext cx="188173" cy="76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8" name="Rectangle 387"/>
                <p:cNvSpPr/>
                <p:nvPr/>
              </p:nvSpPr>
              <p:spPr>
                <a:xfrm>
                  <a:off x="2475685" y="3127900"/>
                  <a:ext cx="188173" cy="1843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89" name="Straight Connector 388"/>
                <p:cNvCxnSpPr/>
                <p:nvPr/>
              </p:nvCxnSpPr>
              <p:spPr>
                <a:xfrm>
                  <a:off x="2475685" y="3220098"/>
                  <a:ext cx="1881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0" name="Rectangle 389"/>
                <p:cNvSpPr/>
                <p:nvPr/>
              </p:nvSpPr>
              <p:spPr>
                <a:xfrm>
                  <a:off x="2313119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1" name="Rectangle 390"/>
                <p:cNvSpPr/>
                <p:nvPr/>
              </p:nvSpPr>
              <p:spPr>
                <a:xfrm>
                  <a:off x="2542205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2" name="Rectangle 391"/>
                <p:cNvSpPr/>
                <p:nvPr/>
              </p:nvSpPr>
              <p:spPr>
                <a:xfrm>
                  <a:off x="2755944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3" name="Rectangle 392"/>
                <p:cNvSpPr/>
                <p:nvPr/>
              </p:nvSpPr>
              <p:spPr>
                <a:xfrm>
                  <a:off x="2912297" y="3188747"/>
                  <a:ext cx="188173" cy="76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4" name="Rectangle 393"/>
                <p:cNvSpPr/>
                <p:nvPr/>
              </p:nvSpPr>
              <p:spPr>
                <a:xfrm>
                  <a:off x="3153417" y="3134649"/>
                  <a:ext cx="188173" cy="1843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95" name="Straight Connector 394"/>
                <p:cNvCxnSpPr/>
                <p:nvPr/>
              </p:nvCxnSpPr>
              <p:spPr>
                <a:xfrm>
                  <a:off x="3153417" y="3226847"/>
                  <a:ext cx="1881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6" name="Rectangle 395"/>
                <p:cNvSpPr/>
                <p:nvPr/>
              </p:nvSpPr>
              <p:spPr>
                <a:xfrm>
                  <a:off x="2991808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7" name="Rectangle 396"/>
                <p:cNvSpPr/>
                <p:nvPr/>
              </p:nvSpPr>
              <p:spPr>
                <a:xfrm>
                  <a:off x="3215414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8" name="Rectangle 397"/>
                <p:cNvSpPr/>
                <p:nvPr/>
              </p:nvSpPr>
              <p:spPr>
                <a:xfrm>
                  <a:off x="3461922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9" name="Trapezoid 398"/>
                <p:cNvSpPr/>
                <p:nvPr/>
              </p:nvSpPr>
              <p:spPr>
                <a:xfrm flipV="1">
                  <a:off x="2020275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0" name="Trapezoid 399"/>
                <p:cNvSpPr/>
                <p:nvPr/>
              </p:nvSpPr>
              <p:spPr>
                <a:xfrm flipV="1">
                  <a:off x="2245580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1" name="Trapezoid 400"/>
                <p:cNvSpPr/>
                <p:nvPr/>
              </p:nvSpPr>
              <p:spPr>
                <a:xfrm flipV="1">
                  <a:off x="2470886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2" name="Trapezoid 401"/>
                <p:cNvSpPr/>
                <p:nvPr/>
              </p:nvSpPr>
              <p:spPr>
                <a:xfrm flipV="1">
                  <a:off x="2689275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3" name="Trapezoid 402"/>
                <p:cNvSpPr/>
                <p:nvPr/>
              </p:nvSpPr>
              <p:spPr>
                <a:xfrm flipV="1">
                  <a:off x="2921497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4" name="Trapezoid 403"/>
                <p:cNvSpPr/>
                <p:nvPr/>
              </p:nvSpPr>
              <p:spPr>
                <a:xfrm flipV="1">
                  <a:off x="3146802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5" name="Trapezoid 404"/>
                <p:cNvSpPr/>
                <p:nvPr/>
              </p:nvSpPr>
              <p:spPr>
                <a:xfrm flipV="1">
                  <a:off x="3385313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434" name="Oval 433"/>
              <p:cNvSpPr/>
              <p:nvPr/>
            </p:nvSpPr>
            <p:spPr>
              <a:xfrm>
                <a:off x="2030433" y="3937778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67" name="Group 166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76" name="Freeform 17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Freeform 17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8" name="Freeform 17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9" name="Freeform 17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8" name="Group 167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69" name="Freeform 168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4" name="Freeform 173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Freeform 174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6" name="Pie 5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65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6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58" name="Oval 157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Oval 159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1" name="Straight Connector 160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53" name="Oval 152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Oval 154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val 10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66731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149" name="Rectangle 148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145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87" name="Rectangle 86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8" name="Group 87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24" name="Group 123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33" name="Freeform 13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4" name="Freeform 13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5" name="Freeform 13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6" name="Freeform 13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7" name="Freeform 13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8" name="Freeform 13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5" name="Group 124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26" name="Freeform 12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7" name="Freeform 12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8" name="Freeform 12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9" name="Freeform 12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0" name="Freeform 12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1" name="Freeform 13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32" name="Freeform 13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89" name="Pie 88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22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" name="Group 90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20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2" name="Group 91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5" name="Oval 11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92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0" name="Oval 10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Oval 11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4" name="Oval 93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106" name="Rectangle 105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1" name="Group 100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10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65" name="Group 64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74" name="Freeform 73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5" name="Freeform 74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6" name="Freeform 75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7" name="Freeform 76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8" name="Freeform 77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9" name="Freeform 78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Freeform 79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6" name="Group 65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67" name="Freeform 66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Freeform 67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9" name="Freeform 68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Freeform 69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1" name="Freeform 70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Freeform 71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3" name="Freeform 72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23" name="Pie 22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" name="Group 23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6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61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61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6" name="Oval 55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Group 26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1" name="Oval 50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Oval 27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806956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" name="Group 33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47" name="Rectangle 46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43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" name="Rectangle 1"/>
            <p:cNvSpPr/>
            <p:nvPr/>
          </p:nvSpPr>
          <p:spPr>
            <a:xfrm>
              <a:off x="4700825" y="-11192"/>
              <a:ext cx="4434840" cy="841248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2400" dirty="0">
                  <a:latin typeface="+mj-lt"/>
                  <a:ea typeface="+mj-ea"/>
                  <a:cs typeface="+mj-cs"/>
                </a:rPr>
                <a:t>3 Wire 3 Phase 480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827980" y="1439588"/>
              <a:ext cx="947875" cy="2694879"/>
              <a:chOff x="5827980" y="1439588"/>
              <a:chExt cx="947875" cy="2694879"/>
            </a:xfrm>
          </p:grpSpPr>
          <p:grpSp>
            <p:nvGrpSpPr>
              <p:cNvPr id="249" name="Group 248"/>
              <p:cNvGrpSpPr/>
              <p:nvPr/>
            </p:nvGrpSpPr>
            <p:grpSpPr>
              <a:xfrm>
                <a:off x="5827980" y="1439588"/>
                <a:ext cx="947875" cy="945422"/>
                <a:chOff x="5827980" y="1439588"/>
                <a:chExt cx="947875" cy="945422"/>
              </a:xfrm>
            </p:grpSpPr>
            <p:grpSp>
              <p:nvGrpSpPr>
                <p:cNvPr id="229" name="Group 228"/>
                <p:cNvGrpSpPr/>
                <p:nvPr/>
              </p:nvGrpSpPr>
              <p:grpSpPr>
                <a:xfrm>
                  <a:off x="5827980" y="1439588"/>
                  <a:ext cx="947875" cy="945422"/>
                  <a:chOff x="5002802" y="2275116"/>
                  <a:chExt cx="947875" cy="945422"/>
                </a:xfrm>
              </p:grpSpPr>
              <p:grpSp>
                <p:nvGrpSpPr>
                  <p:cNvPr id="241" name="Group 240"/>
                  <p:cNvGrpSpPr/>
                  <p:nvPr/>
                </p:nvGrpSpPr>
                <p:grpSpPr>
                  <a:xfrm>
                    <a:off x="5196297" y="2275116"/>
                    <a:ext cx="731520" cy="945422"/>
                    <a:chOff x="5195209" y="2301786"/>
                    <a:chExt cx="731520" cy="945422"/>
                  </a:xfrm>
                </p:grpSpPr>
                <p:sp>
                  <p:nvSpPr>
                    <p:cNvPr id="246" name="Rectangle 245"/>
                    <p:cNvSpPr/>
                    <p:nvPr/>
                  </p:nvSpPr>
                  <p:spPr>
                    <a:xfrm>
                      <a:off x="5195209" y="2301786"/>
                      <a:ext cx="731520" cy="94542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7" name="Rectangle 246"/>
                    <p:cNvSpPr/>
                    <p:nvPr/>
                  </p:nvSpPr>
                  <p:spPr>
                    <a:xfrm>
                      <a:off x="5195209" y="2302874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8" name="Rectangle 247"/>
                    <p:cNvSpPr/>
                    <p:nvPr/>
                  </p:nvSpPr>
                  <p:spPr>
                    <a:xfrm>
                      <a:off x="5195209" y="3200400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Rectangle 241"/>
                  <p:cNvSpPr/>
                  <p:nvPr/>
                </p:nvSpPr>
                <p:spPr>
                  <a:xfrm>
                    <a:off x="5173437" y="2567400"/>
                    <a:ext cx="777240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 242"/>
                  <p:cNvSpPr/>
                  <p:nvPr/>
                </p:nvSpPr>
                <p:spPr>
                  <a:xfrm>
                    <a:off x="5477694" y="2570121"/>
                    <a:ext cx="168726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>
                  <a:xfrm>
                    <a:off x="5002802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H1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>
                  <a:xfrm>
                    <a:off x="5638800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X</a:t>
                    </a:r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</p:grpSp>
            <p:sp>
              <p:nvSpPr>
                <p:cNvPr id="231" name="Oval 230"/>
                <p:cNvSpPr/>
                <p:nvPr/>
              </p:nvSpPr>
              <p:spPr>
                <a:xfrm>
                  <a:off x="6342296" y="1886590"/>
                  <a:ext cx="73152" cy="7315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0" name="Group 249"/>
              <p:cNvGrpSpPr/>
              <p:nvPr/>
            </p:nvGrpSpPr>
            <p:grpSpPr>
              <a:xfrm>
                <a:off x="5827980" y="3189045"/>
                <a:ext cx="947875" cy="945422"/>
                <a:chOff x="5805441" y="3298455"/>
                <a:chExt cx="947875" cy="945422"/>
              </a:xfrm>
            </p:grpSpPr>
            <p:grpSp>
              <p:nvGrpSpPr>
                <p:cNvPr id="230" name="Group 229"/>
                <p:cNvGrpSpPr/>
                <p:nvPr/>
              </p:nvGrpSpPr>
              <p:grpSpPr>
                <a:xfrm>
                  <a:off x="5805441" y="3298455"/>
                  <a:ext cx="947875" cy="945422"/>
                  <a:chOff x="5002802" y="2275116"/>
                  <a:chExt cx="947875" cy="945422"/>
                </a:xfrm>
              </p:grpSpPr>
              <p:grpSp>
                <p:nvGrpSpPr>
                  <p:cNvPr id="233" name="Group 232"/>
                  <p:cNvGrpSpPr/>
                  <p:nvPr/>
                </p:nvGrpSpPr>
                <p:grpSpPr>
                  <a:xfrm>
                    <a:off x="5196297" y="2275116"/>
                    <a:ext cx="731520" cy="945422"/>
                    <a:chOff x="5195209" y="2301786"/>
                    <a:chExt cx="731520" cy="945422"/>
                  </a:xfrm>
                </p:grpSpPr>
                <p:sp>
                  <p:nvSpPr>
                    <p:cNvPr id="238" name="Rectangle 237"/>
                    <p:cNvSpPr/>
                    <p:nvPr/>
                  </p:nvSpPr>
                  <p:spPr>
                    <a:xfrm>
                      <a:off x="5195209" y="2301786"/>
                      <a:ext cx="731520" cy="94542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39" name="Rectangle 238"/>
                    <p:cNvSpPr/>
                    <p:nvPr/>
                  </p:nvSpPr>
                  <p:spPr>
                    <a:xfrm>
                      <a:off x="5195209" y="2302874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0" name="Rectangle 239"/>
                    <p:cNvSpPr/>
                    <p:nvPr/>
                  </p:nvSpPr>
                  <p:spPr>
                    <a:xfrm>
                      <a:off x="5195209" y="3200400"/>
                      <a:ext cx="731520" cy="45719"/>
                    </a:xfrm>
                    <a:prstGeom prst="rect">
                      <a:avLst/>
                    </a:prstGeom>
                    <a:noFill/>
                    <a:ln w="127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34" name="Rectangle 233"/>
                  <p:cNvSpPr/>
                  <p:nvPr/>
                </p:nvSpPr>
                <p:spPr>
                  <a:xfrm>
                    <a:off x="5173437" y="2567400"/>
                    <a:ext cx="777240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5" name="Rectangle 234"/>
                  <p:cNvSpPr/>
                  <p:nvPr/>
                </p:nvSpPr>
                <p:spPr>
                  <a:xfrm>
                    <a:off x="5477694" y="2570121"/>
                    <a:ext cx="168726" cy="36576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6" name="Oval 235"/>
                  <p:cNvSpPr/>
                  <p:nvPr/>
                </p:nvSpPr>
                <p:spPr>
                  <a:xfrm>
                    <a:off x="5002802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H1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  <p:sp>
                <p:nvSpPr>
                  <p:cNvPr id="237" name="Oval 236"/>
                  <p:cNvSpPr/>
                  <p:nvPr/>
                </p:nvSpPr>
                <p:spPr>
                  <a:xfrm>
                    <a:off x="5638800" y="2940780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vert270" lIns="0" tIns="0" rIns="0" bIns="0" rtlCol="0" anchor="ctr"/>
                  <a:lstStyle/>
                  <a:p>
                    <a:pPr algn="ctr"/>
                    <a:r>
                      <a:rPr lang="en-US" sz="800" dirty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X</a:t>
                    </a:r>
                    <a:r>
                      <a:rPr lang="en-US" sz="800" dirty="0" smtClean="0">
                        <a:solidFill>
                          <a:sysClr val="windowText" lastClr="000000"/>
                        </a:solidFill>
                        <a:latin typeface="Arial Narrow" panose="020B0606020202030204" pitchFamily="34" charset="0"/>
                      </a:rPr>
                      <a:t>1</a:t>
                    </a:r>
                    <a:endPara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endParaRPr>
                  </a:p>
                </p:txBody>
              </p:sp>
            </p:grpSp>
            <p:sp>
              <p:nvSpPr>
                <p:cNvPr id="232" name="Oval 231"/>
                <p:cNvSpPr/>
                <p:nvPr/>
              </p:nvSpPr>
              <p:spPr>
                <a:xfrm>
                  <a:off x="6319757" y="3762412"/>
                  <a:ext cx="73152" cy="7315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pic>
          <p:nvPicPr>
            <p:cNvPr id="459" name="Picture 4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3854" y="5220363"/>
              <a:ext cx="1521722" cy="152172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2914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N"/>
          <p:cNvGrpSpPr/>
          <p:nvPr/>
        </p:nvGrpSpPr>
        <p:grpSpPr>
          <a:xfrm>
            <a:off x="1397590" y="1070080"/>
            <a:ext cx="7746410" cy="3015413"/>
            <a:chOff x="1397590" y="1070080"/>
            <a:chExt cx="7746410" cy="3015413"/>
          </a:xfrm>
        </p:grpSpPr>
        <p:grpSp>
          <p:nvGrpSpPr>
            <p:cNvPr id="215" name="Group 214"/>
            <p:cNvGrpSpPr/>
            <p:nvPr/>
          </p:nvGrpSpPr>
          <p:grpSpPr>
            <a:xfrm>
              <a:off x="1397590" y="1070080"/>
              <a:ext cx="251432" cy="395841"/>
              <a:chOff x="6050931" y="1741242"/>
              <a:chExt cx="251432" cy="395841"/>
            </a:xfrm>
          </p:grpSpPr>
          <p:grpSp>
            <p:nvGrpSpPr>
              <p:cNvPr id="216" name="Group 215"/>
              <p:cNvGrpSpPr/>
              <p:nvPr/>
            </p:nvGrpSpPr>
            <p:grpSpPr>
              <a:xfrm>
                <a:off x="6066686" y="2038328"/>
                <a:ext cx="228600" cy="98755"/>
                <a:chOff x="6066686" y="2038328"/>
                <a:chExt cx="228600" cy="98755"/>
              </a:xfrm>
            </p:grpSpPr>
            <p:sp>
              <p:nvSpPr>
                <p:cNvPr id="219" name="Oval 218"/>
                <p:cNvSpPr/>
                <p:nvPr/>
              </p:nvSpPr>
              <p:spPr>
                <a:xfrm>
                  <a:off x="6122746" y="2038328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Freeform 219"/>
                <p:cNvSpPr/>
                <p:nvPr/>
              </p:nvSpPr>
              <p:spPr>
                <a:xfrm rot="16200000" flipH="1">
                  <a:off x="6162698" y="1974413"/>
                  <a:ext cx="36576" cy="228600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7" name="Freeform 216"/>
              <p:cNvSpPr/>
              <p:nvPr/>
            </p:nvSpPr>
            <p:spPr>
              <a:xfrm flipH="1">
                <a:off x="6269445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Freeform 217"/>
              <p:cNvSpPr/>
              <p:nvPr/>
            </p:nvSpPr>
            <p:spPr>
              <a:xfrm flipH="1">
                <a:off x="6050931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4" name="Freeform 483"/>
            <p:cNvSpPr/>
            <p:nvPr/>
          </p:nvSpPr>
          <p:spPr>
            <a:xfrm rot="10800000" flipH="1">
              <a:off x="1491824" y="1425163"/>
              <a:ext cx="6858687" cy="2201243"/>
            </a:xfrm>
            <a:custGeom>
              <a:avLst/>
              <a:gdLst>
                <a:gd name="connsiteX0" fmla="*/ 0 w 6858687"/>
                <a:gd name="connsiteY0" fmla="*/ 2201243 h 2201243"/>
                <a:gd name="connsiteX1" fmla="*/ 32917 w 6858687"/>
                <a:gd name="connsiteY1" fmla="*/ 2201243 h 2201243"/>
                <a:gd name="connsiteX2" fmla="*/ 32917 w 6858687"/>
                <a:gd name="connsiteY2" fmla="*/ 32917 h 2201243"/>
                <a:gd name="connsiteX3" fmla="*/ 6858687 w 6858687"/>
                <a:gd name="connsiteY3" fmla="*/ 32917 h 2201243"/>
                <a:gd name="connsiteX4" fmla="*/ 6858687 w 6858687"/>
                <a:gd name="connsiteY4" fmla="*/ 0 h 2201243"/>
                <a:gd name="connsiteX5" fmla="*/ 687 w 6858687"/>
                <a:gd name="connsiteY5" fmla="*/ 0 h 2201243"/>
                <a:gd name="connsiteX6" fmla="*/ 687 w 6858687"/>
                <a:gd name="connsiteY6" fmla="*/ 6683 h 2201243"/>
                <a:gd name="connsiteX7" fmla="*/ 0 w 6858687"/>
                <a:gd name="connsiteY7" fmla="*/ 6683 h 2201243"/>
                <a:gd name="connsiteX0" fmla="*/ 0 w 6858687"/>
                <a:gd name="connsiteY0" fmla="*/ 2201243 h 2201243"/>
                <a:gd name="connsiteX1" fmla="*/ 32917 w 6858687"/>
                <a:gd name="connsiteY1" fmla="*/ 2201243 h 2201243"/>
                <a:gd name="connsiteX2" fmla="*/ 32917 w 6858687"/>
                <a:gd name="connsiteY2" fmla="*/ 32917 h 2201243"/>
                <a:gd name="connsiteX3" fmla="*/ 6858687 w 6858687"/>
                <a:gd name="connsiteY3" fmla="*/ 32917 h 2201243"/>
                <a:gd name="connsiteX4" fmla="*/ 6858687 w 6858687"/>
                <a:gd name="connsiteY4" fmla="*/ 0 h 2201243"/>
                <a:gd name="connsiteX5" fmla="*/ 687 w 6858687"/>
                <a:gd name="connsiteY5" fmla="*/ 0 h 2201243"/>
                <a:gd name="connsiteX6" fmla="*/ 687 w 6858687"/>
                <a:gd name="connsiteY6" fmla="*/ 6683 h 2201243"/>
                <a:gd name="connsiteX7" fmla="*/ 0 w 6858687"/>
                <a:gd name="connsiteY7" fmla="*/ 2201243 h 2201243"/>
                <a:gd name="connsiteX0" fmla="*/ 0 w 6858687"/>
                <a:gd name="connsiteY0" fmla="*/ 2201243 h 2201243"/>
                <a:gd name="connsiteX1" fmla="*/ 32917 w 6858687"/>
                <a:gd name="connsiteY1" fmla="*/ 2201243 h 2201243"/>
                <a:gd name="connsiteX2" fmla="*/ 32917 w 6858687"/>
                <a:gd name="connsiteY2" fmla="*/ 32917 h 2201243"/>
                <a:gd name="connsiteX3" fmla="*/ 6858687 w 6858687"/>
                <a:gd name="connsiteY3" fmla="*/ 32917 h 2201243"/>
                <a:gd name="connsiteX4" fmla="*/ 6858687 w 6858687"/>
                <a:gd name="connsiteY4" fmla="*/ 0 h 2201243"/>
                <a:gd name="connsiteX5" fmla="*/ 687 w 6858687"/>
                <a:gd name="connsiteY5" fmla="*/ 0 h 2201243"/>
                <a:gd name="connsiteX6" fmla="*/ 0 w 6858687"/>
                <a:gd name="connsiteY6" fmla="*/ 2201243 h 2201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8687" h="2201243">
                  <a:moveTo>
                    <a:pt x="0" y="2201243"/>
                  </a:moveTo>
                  <a:lnTo>
                    <a:pt x="32917" y="2201243"/>
                  </a:lnTo>
                  <a:lnTo>
                    <a:pt x="32917" y="32917"/>
                  </a:lnTo>
                  <a:lnTo>
                    <a:pt x="6858687" y="32917"/>
                  </a:lnTo>
                  <a:lnTo>
                    <a:pt x="6858687" y="0"/>
                  </a:lnTo>
                  <a:lnTo>
                    <a:pt x="687" y="0"/>
                  </a:lnTo>
                  <a:lnTo>
                    <a:pt x="0" y="2201243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2" name="Rectangle 461"/>
            <p:cNvSpPr/>
            <p:nvPr/>
          </p:nvSpPr>
          <p:spPr>
            <a:xfrm flipH="1">
              <a:off x="8237015" y="3162163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N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6" name="Transformers"/>
          <p:cNvGrpSpPr/>
          <p:nvPr/>
        </p:nvGrpSpPr>
        <p:grpSpPr>
          <a:xfrm>
            <a:off x="255774" y="235472"/>
            <a:ext cx="3791943" cy="2130464"/>
            <a:chOff x="255774" y="235472"/>
            <a:chExt cx="3791943" cy="2130464"/>
          </a:xfrm>
        </p:grpSpPr>
        <p:grpSp>
          <p:nvGrpSpPr>
            <p:cNvPr id="86" name="Group 85"/>
            <p:cNvGrpSpPr/>
            <p:nvPr/>
          </p:nvGrpSpPr>
          <p:grpSpPr>
            <a:xfrm>
              <a:off x="2634247" y="913870"/>
              <a:ext cx="125335" cy="164592"/>
              <a:chOff x="1954953" y="1133078"/>
              <a:chExt cx="139261" cy="182880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1988592" y="1133078"/>
                <a:ext cx="73152" cy="1828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1954953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048494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1954953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2048494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351843" y="913870"/>
              <a:ext cx="125335" cy="164592"/>
              <a:chOff x="1954953" y="1133078"/>
              <a:chExt cx="139261" cy="182880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1988592" y="1133078"/>
                <a:ext cx="73152" cy="1828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1954953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048494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954953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048494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3" name="Group 182"/>
            <p:cNvGrpSpPr/>
            <p:nvPr/>
          </p:nvGrpSpPr>
          <p:grpSpPr>
            <a:xfrm>
              <a:off x="255774" y="913870"/>
              <a:ext cx="125335" cy="164592"/>
              <a:chOff x="1954953" y="1133078"/>
              <a:chExt cx="139261" cy="182880"/>
            </a:xfrm>
          </p:grpSpPr>
          <p:sp>
            <p:nvSpPr>
              <p:cNvPr id="184" name="Rectangle 183"/>
              <p:cNvSpPr/>
              <p:nvPr/>
            </p:nvSpPr>
            <p:spPr>
              <a:xfrm>
                <a:off x="1988592" y="1133078"/>
                <a:ext cx="73152" cy="1828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1954953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048494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1954953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2048494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9" name="Group 188"/>
            <p:cNvGrpSpPr/>
            <p:nvPr/>
          </p:nvGrpSpPr>
          <p:grpSpPr>
            <a:xfrm>
              <a:off x="1565221" y="913870"/>
              <a:ext cx="125335" cy="164592"/>
              <a:chOff x="1954953" y="1133078"/>
              <a:chExt cx="139261" cy="182880"/>
            </a:xfrm>
          </p:grpSpPr>
          <p:sp>
            <p:nvSpPr>
              <p:cNvPr id="190" name="Rectangle 189"/>
              <p:cNvSpPr/>
              <p:nvPr/>
            </p:nvSpPr>
            <p:spPr>
              <a:xfrm>
                <a:off x="1988592" y="1133078"/>
                <a:ext cx="73152" cy="182880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1954953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2048494" y="115833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Oval 192"/>
              <p:cNvSpPr/>
              <p:nvPr/>
            </p:nvSpPr>
            <p:spPr>
              <a:xfrm>
                <a:off x="1954953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Oval 193"/>
              <p:cNvSpPr/>
              <p:nvPr/>
            </p:nvSpPr>
            <p:spPr>
              <a:xfrm>
                <a:off x="2048494" y="1256309"/>
                <a:ext cx="45720" cy="4572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6" name="Rectangle 195"/>
            <p:cNvSpPr/>
            <p:nvPr/>
          </p:nvSpPr>
          <p:spPr>
            <a:xfrm>
              <a:off x="2890614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3952657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993522" y="714103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066770" y="301666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67" name="Group 166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76" name="Freeform 17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Freeform 17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Freeform 17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reeform 17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Freeform 18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Freeform 18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69" name="Freeform 168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Freeform 169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Freeform 170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2" name="Freeform 171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Freeform 172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Freeform 173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Freeform 174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6" name="Pie 5"/>
            <p:cNvSpPr/>
            <p:nvPr/>
          </p:nvSpPr>
          <p:spPr>
            <a:xfrm flipH="1" flipV="1">
              <a:off x="2987110" y="604054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099883" y="235472"/>
              <a:ext cx="86331" cy="69397"/>
              <a:chOff x="1053026" y="382875"/>
              <a:chExt cx="95923" cy="77108"/>
            </a:xfrm>
          </p:grpSpPr>
          <p:sp>
            <p:nvSpPr>
              <p:cNvPr id="165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Oval 165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flipH="1">
              <a:off x="3707026" y="235472"/>
              <a:ext cx="86331" cy="69397"/>
              <a:chOff x="1053026" y="382875"/>
              <a:chExt cx="95923" cy="77108"/>
            </a:xfrm>
          </p:grpSpPr>
          <p:sp>
            <p:nvSpPr>
              <p:cNvPr id="163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Oval 163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043315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58" name="Oval 157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1" name="Straight Connector 160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 flipH="1">
              <a:off x="3656648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53" name="Oval 152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6" name="Straight Connector 155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Oval 10"/>
            <p:cNvSpPr/>
            <p:nvPr/>
          </p:nvSpPr>
          <p:spPr>
            <a:xfrm>
              <a:off x="3333812" y="763993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64575" y="786111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58282" y="779253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Delay 97"/>
            <p:cNvSpPr/>
            <p:nvPr/>
          </p:nvSpPr>
          <p:spPr>
            <a:xfrm flipH="1">
              <a:off x="2976160" y="79735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Delay 97"/>
            <p:cNvSpPr/>
            <p:nvPr/>
          </p:nvSpPr>
          <p:spPr>
            <a:xfrm>
              <a:off x="3749094" y="79725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366731" y="796518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01153" y="801194"/>
              <a:ext cx="68739" cy="111615"/>
              <a:chOff x="832215" y="1011168"/>
              <a:chExt cx="76377" cy="124017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916311" y="798263"/>
              <a:ext cx="68739" cy="111615"/>
              <a:chOff x="832215" y="1011168"/>
              <a:chExt cx="76377" cy="124017"/>
            </a:xfrm>
          </p:grpSpPr>
          <p:sp>
            <p:nvSpPr>
              <p:cNvPr id="145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Rectangle 86"/>
            <p:cNvSpPr/>
            <p:nvPr/>
          </p:nvSpPr>
          <p:spPr>
            <a:xfrm>
              <a:off x="1716152" y="717060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1789400" y="304623"/>
              <a:ext cx="762171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24" name="Group 123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33" name="Freeform 132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 133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Freeform 134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Freeform 135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Freeform 136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 137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Freeform 138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26" name="Freeform 12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7" name="Freeform 12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Freeform 12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9" name="Freeform 12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Freeform 12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Freeform 13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Freeform 13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9" name="Pie 88"/>
            <p:cNvSpPr/>
            <p:nvPr/>
          </p:nvSpPr>
          <p:spPr>
            <a:xfrm flipH="1" flipV="1">
              <a:off x="1709739" y="607011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822513" y="238429"/>
              <a:ext cx="86331" cy="69397"/>
              <a:chOff x="1053026" y="382875"/>
              <a:chExt cx="95923" cy="77108"/>
            </a:xfrm>
          </p:grpSpPr>
          <p:sp>
            <p:nvSpPr>
              <p:cNvPr id="122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1" name="Group 90"/>
            <p:cNvGrpSpPr/>
            <p:nvPr/>
          </p:nvGrpSpPr>
          <p:grpSpPr>
            <a:xfrm flipH="1">
              <a:off x="2429655" y="238429"/>
              <a:ext cx="86331" cy="69397"/>
              <a:chOff x="1053026" y="382875"/>
              <a:chExt cx="95923" cy="77108"/>
            </a:xfrm>
          </p:grpSpPr>
          <p:sp>
            <p:nvSpPr>
              <p:cNvPr id="12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Oval 12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1765944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15" name="Oval 114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/>
            <p:cNvGrpSpPr/>
            <p:nvPr/>
          </p:nvGrpSpPr>
          <p:grpSpPr>
            <a:xfrm flipH="1">
              <a:off x="2379278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10" name="Oval 109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Oval 93"/>
            <p:cNvSpPr/>
            <p:nvPr/>
          </p:nvSpPr>
          <p:spPr>
            <a:xfrm>
              <a:off x="2056442" y="766950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587204" y="789068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580911" y="782210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lowchart: Delay 97"/>
            <p:cNvSpPr/>
            <p:nvPr/>
          </p:nvSpPr>
          <p:spPr>
            <a:xfrm flipH="1">
              <a:off x="1698790" y="80031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lowchart: Delay 97"/>
            <p:cNvSpPr/>
            <p:nvPr/>
          </p:nvSpPr>
          <p:spPr>
            <a:xfrm>
              <a:off x="2471723" y="800212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2089360" y="799475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1623783" y="804151"/>
              <a:ext cx="68739" cy="111615"/>
              <a:chOff x="832215" y="1011168"/>
              <a:chExt cx="76377" cy="124017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2638941" y="801220"/>
              <a:ext cx="68739" cy="111615"/>
              <a:chOff x="832215" y="1011168"/>
              <a:chExt cx="76377" cy="124017"/>
            </a:xfrm>
          </p:grpSpPr>
          <p:sp>
            <p:nvSpPr>
              <p:cNvPr id="102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433748" y="720016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506996" y="307579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65" name="Group 64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74" name="Freeform 73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Freeform 74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Freeform 75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Freeform 77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Freeform 78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65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67" name="Freeform 66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Freeform 68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Freeform 69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Freeform 71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Freeform 72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3" name="Pie 22"/>
            <p:cNvSpPr/>
            <p:nvPr/>
          </p:nvSpPr>
          <p:spPr>
            <a:xfrm flipH="1" flipV="1">
              <a:off x="427335" y="609967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40109" y="241385"/>
              <a:ext cx="86331" cy="69397"/>
              <a:chOff x="1053026" y="382875"/>
              <a:chExt cx="95923" cy="77108"/>
            </a:xfrm>
          </p:grpSpPr>
          <p:sp>
            <p:nvSpPr>
              <p:cNvPr id="63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flipH="1">
              <a:off x="1147251" y="241385"/>
              <a:ext cx="86331" cy="69397"/>
              <a:chOff x="1053026" y="382875"/>
              <a:chExt cx="95923" cy="77108"/>
            </a:xfrm>
          </p:grpSpPr>
          <p:sp>
            <p:nvSpPr>
              <p:cNvPr id="61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83540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56" name="Oval 55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/>
          </p:nvGrpSpPr>
          <p:grpSpPr>
            <a:xfrm flipH="1">
              <a:off x="1096874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51" name="Oval 50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4" name="Straight Connector 53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Oval 27"/>
            <p:cNvSpPr/>
            <p:nvPr/>
          </p:nvSpPr>
          <p:spPr>
            <a:xfrm>
              <a:off x="774038" y="769906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04800" y="792024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298507" y="785166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Delay 97"/>
            <p:cNvSpPr/>
            <p:nvPr/>
          </p:nvSpPr>
          <p:spPr>
            <a:xfrm flipH="1">
              <a:off x="416386" y="803271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lowchart: Delay 97"/>
            <p:cNvSpPr/>
            <p:nvPr/>
          </p:nvSpPr>
          <p:spPr>
            <a:xfrm>
              <a:off x="1189319" y="80316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806956" y="802431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341379" y="807107"/>
              <a:ext cx="68739" cy="111615"/>
              <a:chOff x="832215" y="1011168"/>
              <a:chExt cx="76377" cy="124017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356536" y="804176"/>
              <a:ext cx="68739" cy="111615"/>
              <a:chOff x="832215" y="1011168"/>
              <a:chExt cx="76377" cy="124017"/>
            </a:xfrm>
          </p:grpSpPr>
          <p:sp>
            <p:nvSpPr>
              <p:cNvPr id="43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7" name="Oval 196"/>
            <p:cNvSpPr/>
            <p:nvPr/>
          </p:nvSpPr>
          <p:spPr>
            <a:xfrm>
              <a:off x="2860339" y="965217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2944526" y="965217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2860339" y="105339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2944526" y="1053390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3922382" y="976413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4006569" y="976413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3922382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Oval 205"/>
            <p:cNvSpPr/>
            <p:nvPr/>
          </p:nvSpPr>
          <p:spPr>
            <a:xfrm>
              <a:off x="4006569" y="1064586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Meter Base"/>
          <p:cNvGrpSpPr/>
          <p:nvPr/>
        </p:nvGrpSpPr>
        <p:grpSpPr>
          <a:xfrm>
            <a:off x="316970" y="3765288"/>
            <a:ext cx="1920240" cy="2806216"/>
            <a:chOff x="316970" y="3765288"/>
            <a:chExt cx="1920240" cy="2806216"/>
          </a:xfrm>
        </p:grpSpPr>
        <p:grpSp>
          <p:nvGrpSpPr>
            <p:cNvPr id="253" name="Group 252"/>
            <p:cNvGrpSpPr/>
            <p:nvPr/>
          </p:nvGrpSpPr>
          <p:grpSpPr>
            <a:xfrm>
              <a:off x="316970" y="3765288"/>
              <a:ext cx="1920240" cy="2806216"/>
              <a:chOff x="685800" y="-1143000"/>
              <a:chExt cx="2667000" cy="4114800"/>
            </a:xfrm>
          </p:grpSpPr>
          <p:sp>
            <p:nvSpPr>
              <p:cNvPr id="254" name="Rectangle 253"/>
              <p:cNvSpPr/>
              <p:nvPr/>
            </p:nvSpPr>
            <p:spPr>
              <a:xfrm>
                <a:off x="739140" y="-990600"/>
                <a:ext cx="2560320" cy="396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685800" y="-1143000"/>
                <a:ext cx="2667000" cy="152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  <p:sp>
          <p:nvSpPr>
            <p:cNvPr id="256" name="Oval 255"/>
            <p:cNvSpPr/>
            <p:nvPr/>
          </p:nvSpPr>
          <p:spPr>
            <a:xfrm>
              <a:off x="452257" y="3932854"/>
              <a:ext cx="86836" cy="877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456"/>
            </a:p>
          </p:txBody>
        </p:sp>
        <p:sp>
          <p:nvSpPr>
            <p:cNvPr id="257" name="Oval 256"/>
            <p:cNvSpPr/>
            <p:nvPr/>
          </p:nvSpPr>
          <p:spPr>
            <a:xfrm>
              <a:off x="466446" y="6241161"/>
              <a:ext cx="86836" cy="877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456"/>
            </a:p>
          </p:txBody>
        </p:sp>
        <p:sp>
          <p:nvSpPr>
            <p:cNvPr id="258" name="Oval 257"/>
            <p:cNvSpPr/>
            <p:nvPr/>
          </p:nvSpPr>
          <p:spPr>
            <a:xfrm>
              <a:off x="959415" y="4076474"/>
              <a:ext cx="1157807" cy="117024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456"/>
            </a:p>
          </p:txBody>
        </p:sp>
        <p:grpSp>
          <p:nvGrpSpPr>
            <p:cNvPr id="259" name="Group 258"/>
            <p:cNvGrpSpPr/>
            <p:nvPr/>
          </p:nvGrpSpPr>
          <p:grpSpPr>
            <a:xfrm>
              <a:off x="616846" y="6368607"/>
              <a:ext cx="173671" cy="145333"/>
              <a:chOff x="1555374" y="3915942"/>
              <a:chExt cx="274320" cy="227119"/>
            </a:xfrm>
          </p:grpSpPr>
          <p:sp>
            <p:nvSpPr>
              <p:cNvPr id="260" name="Flowchart: Delay 259"/>
              <p:cNvSpPr/>
              <p:nvPr/>
            </p:nvSpPr>
            <p:spPr>
              <a:xfrm rot="16200000" flipV="1">
                <a:off x="1597367" y="3949099"/>
                <a:ext cx="195901" cy="192024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261" name="Group 260"/>
              <p:cNvGrpSpPr/>
              <p:nvPr/>
            </p:nvGrpSpPr>
            <p:grpSpPr>
              <a:xfrm>
                <a:off x="1640453" y="4005901"/>
                <a:ext cx="109728" cy="109728"/>
                <a:chOff x="1599306" y="4044696"/>
                <a:chExt cx="109728" cy="109728"/>
              </a:xfrm>
            </p:grpSpPr>
            <p:sp>
              <p:nvSpPr>
                <p:cNvPr id="264" name="Oval 263"/>
                <p:cNvSpPr/>
                <p:nvPr/>
              </p:nvSpPr>
              <p:spPr>
                <a:xfrm flipV="1">
                  <a:off x="1599306" y="4044696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265" name="Straight Connector 264"/>
                <p:cNvCxnSpPr>
                  <a:stCxn id="264" idx="7"/>
                  <a:endCxn id="264" idx="3"/>
                </p:cNvCxnSpPr>
                <p:nvPr/>
              </p:nvCxnSpPr>
              <p:spPr>
                <a:xfrm flipH="1" flipV="1">
                  <a:off x="1615375" y="4060765"/>
                  <a:ext cx="77590" cy="775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2" name="Rectangle 261"/>
              <p:cNvSpPr/>
              <p:nvPr/>
            </p:nvSpPr>
            <p:spPr>
              <a:xfrm>
                <a:off x="1626737" y="3915942"/>
                <a:ext cx="137160" cy="581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263" name="Straight Connector 262"/>
              <p:cNvCxnSpPr/>
              <p:nvPr/>
            </p:nvCxnSpPr>
            <p:spPr>
              <a:xfrm>
                <a:off x="1555374" y="3965088"/>
                <a:ext cx="2743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297"/>
            <p:cNvGrpSpPr/>
            <p:nvPr/>
          </p:nvGrpSpPr>
          <p:grpSpPr>
            <a:xfrm>
              <a:off x="1193915" y="4278370"/>
              <a:ext cx="688808" cy="259141"/>
              <a:chOff x="2451322" y="861613"/>
              <a:chExt cx="1087998" cy="404973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2451322" y="9922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2753972" y="9922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01" name="Rectangle 300"/>
              <p:cNvSpPr/>
              <p:nvPr/>
            </p:nvSpPr>
            <p:spPr>
              <a:xfrm>
                <a:off x="3110231" y="9922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02" name="Rectangle 301"/>
              <p:cNvSpPr/>
              <p:nvPr/>
            </p:nvSpPr>
            <p:spPr>
              <a:xfrm>
                <a:off x="3406408" y="9922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03" name="Straight Connector 302"/>
              <p:cNvCxnSpPr/>
              <p:nvPr/>
            </p:nvCxnSpPr>
            <p:spPr>
              <a:xfrm>
                <a:off x="2519902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>
                <a:off x="2818304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>
                <a:off x="3178811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3470740" y="992266"/>
                <a:ext cx="0" cy="27432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7" name="Group 306"/>
              <p:cNvGrpSpPr/>
              <p:nvPr/>
            </p:nvGrpSpPr>
            <p:grpSpPr>
              <a:xfrm>
                <a:off x="2451322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320" name="Rectangle 319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21" name="Oval 320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22" name="Straight Connector 321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8" name="Group 307"/>
              <p:cNvGrpSpPr/>
              <p:nvPr/>
            </p:nvGrpSpPr>
            <p:grpSpPr>
              <a:xfrm>
                <a:off x="2749724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317" name="Rectangle 316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18" name="Oval 317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19" name="Straight Connector 318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9" name="Group 308"/>
              <p:cNvGrpSpPr/>
              <p:nvPr/>
            </p:nvGrpSpPr>
            <p:grpSpPr>
              <a:xfrm>
                <a:off x="3110231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314" name="Rectangle 313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15" name="Oval 314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16" name="Straight Connector 315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0" name="Group 309"/>
              <p:cNvGrpSpPr/>
              <p:nvPr/>
            </p:nvGrpSpPr>
            <p:grpSpPr>
              <a:xfrm>
                <a:off x="3402160" y="861613"/>
                <a:ext cx="137160" cy="137160"/>
                <a:chOff x="541782" y="1018032"/>
                <a:chExt cx="137160" cy="137160"/>
              </a:xfrm>
            </p:grpSpPr>
            <p:sp>
              <p:nvSpPr>
                <p:cNvPr id="311" name="Rectangle 310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12" name="Oval 311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13" name="Straight Connector 312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29" name="Group 328"/>
            <p:cNvGrpSpPr/>
            <p:nvPr/>
          </p:nvGrpSpPr>
          <p:grpSpPr>
            <a:xfrm>
              <a:off x="1193915" y="4785682"/>
              <a:ext cx="688808" cy="259141"/>
              <a:chOff x="1988258" y="5145524"/>
              <a:chExt cx="688808" cy="259141"/>
            </a:xfrm>
          </p:grpSpPr>
          <p:sp>
            <p:nvSpPr>
              <p:cNvPr id="330" name="Rectangle 329"/>
              <p:cNvSpPr/>
              <p:nvPr/>
            </p:nvSpPr>
            <p:spPr>
              <a:xfrm flipV="1">
                <a:off x="1988258" y="5145524"/>
                <a:ext cx="86836" cy="1755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31" name="Rectangle 330"/>
              <p:cNvSpPr/>
              <p:nvPr/>
            </p:nvSpPr>
            <p:spPr>
              <a:xfrm flipV="1">
                <a:off x="2179864" y="5145524"/>
                <a:ext cx="81457" cy="1755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32" name="Rectangle 331"/>
              <p:cNvSpPr/>
              <p:nvPr/>
            </p:nvSpPr>
            <p:spPr>
              <a:xfrm flipV="1">
                <a:off x="2405411" y="5145524"/>
                <a:ext cx="86836" cy="1755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33" name="Rectangle 332"/>
              <p:cNvSpPr/>
              <p:nvPr/>
            </p:nvSpPr>
            <p:spPr>
              <a:xfrm flipV="1">
                <a:off x="2592920" y="5145524"/>
                <a:ext cx="81457" cy="1755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34" name="Straight Connector 333"/>
              <p:cNvCxnSpPr/>
              <p:nvPr/>
            </p:nvCxnSpPr>
            <p:spPr>
              <a:xfrm flipV="1">
                <a:off x="2031676" y="5145524"/>
                <a:ext cx="0" cy="1755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/>
              <p:nvPr/>
            </p:nvCxnSpPr>
            <p:spPr>
              <a:xfrm flipV="1">
                <a:off x="2220593" y="5145524"/>
                <a:ext cx="0" cy="1755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/>
              <p:nvPr/>
            </p:nvCxnSpPr>
            <p:spPr>
              <a:xfrm flipV="1">
                <a:off x="2448829" y="5145524"/>
                <a:ext cx="0" cy="1755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/>
              <p:nvPr/>
            </p:nvCxnSpPr>
            <p:spPr>
              <a:xfrm flipV="1">
                <a:off x="2633648" y="5145524"/>
                <a:ext cx="0" cy="17553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8" name="Group 337"/>
              <p:cNvGrpSpPr/>
              <p:nvPr/>
            </p:nvGrpSpPr>
            <p:grpSpPr>
              <a:xfrm flipV="1">
                <a:off x="1988258" y="5316897"/>
                <a:ext cx="86836" cy="87768"/>
                <a:chOff x="541782" y="1018032"/>
                <a:chExt cx="137160" cy="137160"/>
              </a:xfrm>
            </p:grpSpPr>
            <p:sp>
              <p:nvSpPr>
                <p:cNvPr id="351" name="Rectangle 350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52" name="Oval 351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53" name="Straight Connector 352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9" name="Group 338"/>
              <p:cNvGrpSpPr/>
              <p:nvPr/>
            </p:nvGrpSpPr>
            <p:grpSpPr>
              <a:xfrm flipV="1">
                <a:off x="2177175" y="5316897"/>
                <a:ext cx="86836" cy="87768"/>
                <a:chOff x="541782" y="1018032"/>
                <a:chExt cx="137160" cy="137160"/>
              </a:xfrm>
            </p:grpSpPr>
            <p:sp>
              <p:nvSpPr>
                <p:cNvPr id="348" name="Rectangle 347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49" name="Oval 348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50" name="Straight Connector 349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0" name="Group 339"/>
              <p:cNvGrpSpPr/>
              <p:nvPr/>
            </p:nvGrpSpPr>
            <p:grpSpPr>
              <a:xfrm flipV="1">
                <a:off x="2405411" y="5316897"/>
                <a:ext cx="86836" cy="87768"/>
                <a:chOff x="541782" y="1018032"/>
                <a:chExt cx="137160" cy="137160"/>
              </a:xfrm>
            </p:grpSpPr>
            <p:sp>
              <p:nvSpPr>
                <p:cNvPr id="345" name="Rectangle 344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46" name="Oval 345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47" name="Straight Connector 346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1" name="Group 340"/>
              <p:cNvGrpSpPr/>
              <p:nvPr/>
            </p:nvGrpSpPr>
            <p:grpSpPr>
              <a:xfrm flipV="1">
                <a:off x="2590230" y="5316897"/>
                <a:ext cx="86836" cy="87768"/>
                <a:chOff x="541782" y="1018032"/>
                <a:chExt cx="137160" cy="137160"/>
              </a:xfrm>
            </p:grpSpPr>
            <p:sp>
              <p:nvSpPr>
                <p:cNvPr id="342" name="Rectangle 341"/>
                <p:cNvSpPr/>
                <p:nvPr/>
              </p:nvSpPr>
              <p:spPr>
                <a:xfrm>
                  <a:off x="541782" y="1018032"/>
                  <a:ext cx="137160" cy="13716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43" name="Oval 342"/>
                <p:cNvSpPr/>
                <p:nvPr/>
              </p:nvSpPr>
              <p:spPr>
                <a:xfrm>
                  <a:off x="555498" y="1031748"/>
                  <a:ext cx="109728" cy="109728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44" name="Straight Connector 343"/>
                <p:cNvCxnSpPr/>
                <p:nvPr/>
              </p:nvCxnSpPr>
              <p:spPr>
                <a:xfrm flipH="1">
                  <a:off x="564642" y="1040892"/>
                  <a:ext cx="91440" cy="9144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6" name="Group 355"/>
            <p:cNvGrpSpPr/>
            <p:nvPr/>
          </p:nvGrpSpPr>
          <p:grpSpPr>
            <a:xfrm>
              <a:off x="755687" y="5610394"/>
              <a:ext cx="1254291" cy="604276"/>
              <a:chOff x="1828800" y="2789466"/>
              <a:chExt cx="1981200" cy="944334"/>
            </a:xfrm>
          </p:grpSpPr>
          <p:sp>
            <p:nvSpPr>
              <p:cNvPr id="357" name="Snip Same Side Corner Rectangle 356"/>
              <p:cNvSpPr/>
              <p:nvPr/>
            </p:nvSpPr>
            <p:spPr>
              <a:xfrm>
                <a:off x="1828800" y="2789466"/>
                <a:ext cx="1981200" cy="944334"/>
              </a:xfrm>
              <a:prstGeom prst="snip2SameRect">
                <a:avLst>
                  <a:gd name="adj1" fmla="val 16667"/>
                  <a:gd name="adj2" fmla="val 1344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358" name="Group 357"/>
              <p:cNvGrpSpPr/>
              <p:nvPr/>
            </p:nvGrpSpPr>
            <p:grpSpPr>
              <a:xfrm>
                <a:off x="2052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32" name="Oval 431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33" name="Oval 432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9" name="Group 358"/>
              <p:cNvGrpSpPr/>
              <p:nvPr/>
            </p:nvGrpSpPr>
            <p:grpSpPr>
              <a:xfrm>
                <a:off x="2277584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30" name="Oval 42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31" name="Oval 43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60" name="Group 359"/>
              <p:cNvGrpSpPr/>
              <p:nvPr/>
            </p:nvGrpSpPr>
            <p:grpSpPr>
              <a:xfrm>
                <a:off x="2502890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8" name="Oval 42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9" name="Oval 42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61" name="Group 360"/>
              <p:cNvGrpSpPr/>
              <p:nvPr/>
            </p:nvGrpSpPr>
            <p:grpSpPr>
              <a:xfrm>
                <a:off x="2721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6" name="Oval 42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7" name="Oval 42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62" name="Group 361"/>
              <p:cNvGrpSpPr/>
              <p:nvPr/>
            </p:nvGrpSpPr>
            <p:grpSpPr>
              <a:xfrm>
                <a:off x="2953501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4" name="Oval 423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5" name="Oval 424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63" name="Group 362"/>
              <p:cNvGrpSpPr/>
              <p:nvPr/>
            </p:nvGrpSpPr>
            <p:grpSpPr>
              <a:xfrm>
                <a:off x="3178806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2" name="Oval 421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3" name="Oval 422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64" name="Group 363"/>
              <p:cNvGrpSpPr/>
              <p:nvPr/>
            </p:nvGrpSpPr>
            <p:grpSpPr>
              <a:xfrm>
                <a:off x="3417317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0" name="Oval 41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1" name="Oval 42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365" name="Rectangle 364"/>
              <p:cNvSpPr/>
              <p:nvPr/>
            </p:nvSpPr>
            <p:spPr>
              <a:xfrm>
                <a:off x="2043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2268818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2493746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2712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2944357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3169662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3408173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2043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2268818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2493746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2712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2944357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3169662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3408173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379" name="Group 378"/>
              <p:cNvGrpSpPr/>
              <p:nvPr/>
            </p:nvGrpSpPr>
            <p:grpSpPr>
              <a:xfrm flipV="1">
                <a:off x="2052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8" name="Oval 41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9" name="Oval 41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0" name="Group 379"/>
              <p:cNvGrpSpPr/>
              <p:nvPr/>
            </p:nvGrpSpPr>
            <p:grpSpPr>
              <a:xfrm flipV="1">
                <a:off x="227796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6" name="Oval 41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7" name="Oval 41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1" name="Group 380"/>
              <p:cNvGrpSpPr/>
              <p:nvPr/>
            </p:nvGrpSpPr>
            <p:grpSpPr>
              <a:xfrm flipV="1">
                <a:off x="2502890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4" name="Oval 413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5" name="Oval 414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2" name="Group 381"/>
              <p:cNvGrpSpPr/>
              <p:nvPr/>
            </p:nvGrpSpPr>
            <p:grpSpPr>
              <a:xfrm flipV="1">
                <a:off x="2721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2" name="Oval 411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3" name="Oval 412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3" name="Group 382"/>
              <p:cNvGrpSpPr/>
              <p:nvPr/>
            </p:nvGrpSpPr>
            <p:grpSpPr>
              <a:xfrm flipV="1">
                <a:off x="2953501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0" name="Oval 409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1" name="Oval 410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4" name="Group 383"/>
              <p:cNvGrpSpPr/>
              <p:nvPr/>
            </p:nvGrpSpPr>
            <p:grpSpPr>
              <a:xfrm flipV="1">
                <a:off x="3178806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8" name="Oval 407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9" name="Oval 408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5" name="Group 384"/>
              <p:cNvGrpSpPr/>
              <p:nvPr/>
            </p:nvGrpSpPr>
            <p:grpSpPr>
              <a:xfrm flipV="1">
                <a:off x="342513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6" name="Oval 405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7" name="Oval 406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386" name="Rectangle 385"/>
              <p:cNvSpPr/>
              <p:nvPr/>
            </p:nvSpPr>
            <p:spPr>
              <a:xfrm>
                <a:off x="2105240" y="2996901"/>
                <a:ext cx="18288" cy="5486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2234565" y="3181998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8" name="Rectangle 387"/>
              <p:cNvSpPr/>
              <p:nvPr/>
            </p:nvSpPr>
            <p:spPr>
              <a:xfrm>
                <a:off x="2475685" y="3127900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89" name="Straight Connector 388"/>
              <p:cNvCxnSpPr/>
              <p:nvPr/>
            </p:nvCxnSpPr>
            <p:spPr>
              <a:xfrm>
                <a:off x="2475685" y="3220098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0" name="Rectangle 389"/>
              <p:cNvSpPr/>
              <p:nvPr/>
            </p:nvSpPr>
            <p:spPr>
              <a:xfrm>
                <a:off x="2313119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1" name="Rectangle 390"/>
              <p:cNvSpPr/>
              <p:nvPr/>
            </p:nvSpPr>
            <p:spPr>
              <a:xfrm>
                <a:off x="2542205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2" name="Rectangle 391"/>
              <p:cNvSpPr/>
              <p:nvPr/>
            </p:nvSpPr>
            <p:spPr>
              <a:xfrm>
                <a:off x="275594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3" name="Rectangle 392"/>
              <p:cNvSpPr/>
              <p:nvPr/>
            </p:nvSpPr>
            <p:spPr>
              <a:xfrm>
                <a:off x="2912297" y="3188747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4" name="Rectangle 393"/>
              <p:cNvSpPr/>
              <p:nvPr/>
            </p:nvSpPr>
            <p:spPr>
              <a:xfrm>
                <a:off x="3153417" y="3134649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95" name="Straight Connector 394"/>
              <p:cNvCxnSpPr/>
              <p:nvPr/>
            </p:nvCxnSpPr>
            <p:spPr>
              <a:xfrm>
                <a:off x="3153417" y="3226847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6" name="Rectangle 395"/>
              <p:cNvSpPr/>
              <p:nvPr/>
            </p:nvSpPr>
            <p:spPr>
              <a:xfrm>
                <a:off x="2991808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7" name="Rectangle 396"/>
              <p:cNvSpPr/>
              <p:nvPr/>
            </p:nvSpPr>
            <p:spPr>
              <a:xfrm>
                <a:off x="321541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3461922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9" name="Trapezoid 398"/>
              <p:cNvSpPr/>
              <p:nvPr/>
            </p:nvSpPr>
            <p:spPr>
              <a:xfrm flipV="1">
                <a:off x="2020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0" name="Trapezoid 399"/>
              <p:cNvSpPr/>
              <p:nvPr/>
            </p:nvSpPr>
            <p:spPr>
              <a:xfrm flipV="1">
                <a:off x="2245580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1" name="Trapezoid 400"/>
              <p:cNvSpPr/>
              <p:nvPr/>
            </p:nvSpPr>
            <p:spPr>
              <a:xfrm flipV="1">
                <a:off x="2470886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2" name="Trapezoid 401"/>
              <p:cNvSpPr/>
              <p:nvPr/>
            </p:nvSpPr>
            <p:spPr>
              <a:xfrm flipV="1">
                <a:off x="2689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3" name="Trapezoid 402"/>
              <p:cNvSpPr/>
              <p:nvPr/>
            </p:nvSpPr>
            <p:spPr>
              <a:xfrm flipV="1">
                <a:off x="2921497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4" name="Trapezoid 403"/>
              <p:cNvSpPr/>
              <p:nvPr/>
            </p:nvSpPr>
            <p:spPr>
              <a:xfrm flipV="1">
                <a:off x="3146802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5" name="Trapezoid 404"/>
              <p:cNvSpPr/>
              <p:nvPr/>
            </p:nvSpPr>
            <p:spPr>
              <a:xfrm flipV="1">
                <a:off x="3385313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  <p:sp>
          <p:nvSpPr>
            <p:cNvPr id="434" name="Oval 433"/>
            <p:cNvSpPr/>
            <p:nvPr/>
          </p:nvSpPr>
          <p:spPr>
            <a:xfrm>
              <a:off x="2030433" y="3937778"/>
              <a:ext cx="86836" cy="877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456"/>
            </a:p>
          </p:txBody>
        </p:sp>
      </p:grpSp>
      <p:grpSp>
        <p:nvGrpSpPr>
          <p:cNvPr id="225" name="A"/>
          <p:cNvGrpSpPr/>
          <p:nvPr/>
        </p:nvGrpSpPr>
        <p:grpSpPr>
          <a:xfrm>
            <a:off x="307043" y="1108136"/>
            <a:ext cx="8836957" cy="1106897"/>
            <a:chOff x="307043" y="1108136"/>
            <a:chExt cx="8836957" cy="1106897"/>
          </a:xfrm>
        </p:grpSpPr>
        <p:grpSp>
          <p:nvGrpSpPr>
            <p:cNvPr id="40" name="A"/>
            <p:cNvGrpSpPr/>
            <p:nvPr/>
          </p:nvGrpSpPr>
          <p:grpSpPr>
            <a:xfrm>
              <a:off x="307043" y="1108136"/>
              <a:ext cx="8836957" cy="1106897"/>
              <a:chOff x="307043" y="1108136"/>
              <a:chExt cx="8836957" cy="1106897"/>
            </a:xfrm>
          </p:grpSpPr>
          <p:sp>
            <p:nvSpPr>
              <p:cNvPr id="207" name="Freeform 206"/>
              <p:cNvSpPr/>
              <p:nvPr/>
            </p:nvSpPr>
            <p:spPr>
              <a:xfrm rot="10800000" flipH="1">
                <a:off x="3968276" y="1108136"/>
                <a:ext cx="32918" cy="8229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>
                <a:off x="307043" y="1108136"/>
                <a:ext cx="8836957" cy="1106897"/>
                <a:chOff x="307043" y="1108136"/>
                <a:chExt cx="8836957" cy="1106897"/>
              </a:xfrm>
            </p:grpSpPr>
            <p:sp>
              <p:nvSpPr>
                <p:cNvPr id="437" name="Freeform 436"/>
                <p:cNvSpPr/>
                <p:nvPr/>
              </p:nvSpPr>
              <p:spPr>
                <a:xfrm rot="10800000" flipH="1">
                  <a:off x="307043" y="1108136"/>
                  <a:ext cx="8048374" cy="822960"/>
                </a:xfrm>
                <a:custGeom>
                  <a:avLst/>
                  <a:gdLst>
                    <a:gd name="connsiteX0" fmla="*/ 0 w 8048374"/>
                    <a:gd name="connsiteY0" fmla="*/ 822960 h 822960"/>
                    <a:gd name="connsiteX1" fmla="*/ 32917 w 8048374"/>
                    <a:gd name="connsiteY1" fmla="*/ 822960 h 822960"/>
                    <a:gd name="connsiteX2" fmla="*/ 32917 w 8048374"/>
                    <a:gd name="connsiteY2" fmla="*/ 32919 h 822960"/>
                    <a:gd name="connsiteX3" fmla="*/ 8048374 w 8048374"/>
                    <a:gd name="connsiteY3" fmla="*/ 32919 h 822960"/>
                    <a:gd name="connsiteX4" fmla="*/ 8048374 w 8048374"/>
                    <a:gd name="connsiteY4" fmla="*/ 2 h 822960"/>
                    <a:gd name="connsiteX5" fmla="*/ 32917 w 8048374"/>
                    <a:gd name="connsiteY5" fmla="*/ 2 h 822960"/>
                    <a:gd name="connsiteX6" fmla="*/ 32917 w 8048374"/>
                    <a:gd name="connsiteY6" fmla="*/ 0 h 822960"/>
                    <a:gd name="connsiteX7" fmla="*/ 0 w 8048374"/>
                    <a:gd name="connsiteY7" fmla="*/ 0 h 8229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048374" h="822960">
                      <a:moveTo>
                        <a:pt x="0" y="822960"/>
                      </a:moveTo>
                      <a:lnTo>
                        <a:pt x="32917" y="822960"/>
                      </a:lnTo>
                      <a:lnTo>
                        <a:pt x="32917" y="32919"/>
                      </a:lnTo>
                      <a:lnTo>
                        <a:pt x="8048374" y="32919"/>
                      </a:lnTo>
                      <a:lnTo>
                        <a:pt x="8048374" y="2"/>
                      </a:lnTo>
                      <a:lnTo>
                        <a:pt x="32917" y="2"/>
                      </a:lnTo>
                      <a:lnTo>
                        <a:pt x="3291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0" name="Rectangle 459"/>
                <p:cNvSpPr/>
                <p:nvPr/>
              </p:nvSpPr>
              <p:spPr>
                <a:xfrm flipH="1">
                  <a:off x="8237015" y="1291703"/>
                  <a:ext cx="906985" cy="92333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b="0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A</a:t>
                  </a:r>
                  <a:endPara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</p:grpSp>
        <p:sp>
          <p:nvSpPr>
            <p:cNvPr id="224" name="Oval 223"/>
            <p:cNvSpPr/>
            <p:nvPr/>
          </p:nvSpPr>
          <p:spPr>
            <a:xfrm>
              <a:off x="3935207" y="1870823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"/>
          <p:cNvSpPr/>
          <p:nvPr/>
        </p:nvSpPr>
        <p:spPr>
          <a:xfrm>
            <a:off x="4700825" y="-11192"/>
            <a:ext cx="443484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3 Wire 3 Phase 480</a:t>
            </a:r>
          </a:p>
        </p:txBody>
      </p:sp>
      <p:grpSp>
        <p:nvGrpSpPr>
          <p:cNvPr id="195" name="CTs"/>
          <p:cNvGrpSpPr/>
          <p:nvPr/>
        </p:nvGrpSpPr>
        <p:grpSpPr>
          <a:xfrm>
            <a:off x="5827980" y="1439588"/>
            <a:ext cx="947875" cy="2694879"/>
            <a:chOff x="5827980" y="1439588"/>
            <a:chExt cx="947875" cy="2694879"/>
          </a:xfrm>
        </p:grpSpPr>
        <p:grpSp>
          <p:nvGrpSpPr>
            <p:cNvPr id="249" name="Group 248"/>
            <p:cNvGrpSpPr/>
            <p:nvPr/>
          </p:nvGrpSpPr>
          <p:grpSpPr>
            <a:xfrm>
              <a:off x="5827980" y="1439588"/>
              <a:ext cx="947875" cy="945422"/>
              <a:chOff x="5827980" y="1439588"/>
              <a:chExt cx="947875" cy="945422"/>
            </a:xfrm>
          </p:grpSpPr>
          <p:grpSp>
            <p:nvGrpSpPr>
              <p:cNvPr id="229" name="Group 22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41" name="Group 24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46" name="Rectangle 24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7" name="Rectangle 24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8" name="Rectangle 24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42" name="Rectangle 24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Rectangle 24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4" name="Oval 24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45" name="Oval 24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0" name="Group 249"/>
            <p:cNvGrpSpPr/>
            <p:nvPr/>
          </p:nvGrpSpPr>
          <p:grpSpPr>
            <a:xfrm>
              <a:off x="5827980" y="3189045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3" name="Group 232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4" name="Rectangle 233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Rectangle 234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7" name="Oval 236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2" name="Oval 231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76" name="Orange in meter base"/>
          <p:cNvSpPr/>
          <p:nvPr/>
        </p:nvSpPr>
        <p:spPr>
          <a:xfrm rot="16200000">
            <a:off x="645406" y="4386939"/>
            <a:ext cx="1383910" cy="1042694"/>
          </a:xfrm>
          <a:custGeom>
            <a:avLst/>
            <a:gdLst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31848 w 1534404"/>
              <a:gd name="connsiteY3" fmla="*/ 1024138 h 1042694"/>
              <a:gd name="connsiteX4" fmla="*/ 1527051 w 1534404"/>
              <a:gd name="connsiteY4" fmla="*/ 1024138 h 1042694"/>
              <a:gd name="connsiteX5" fmla="*/ 1527051 w 1534404"/>
              <a:gd name="connsiteY5" fmla="*/ 1042694 h 1042694"/>
              <a:gd name="connsiteX6" fmla="*/ 1481331 w 1534404"/>
              <a:gd name="connsiteY6" fmla="*/ 1042694 h 1042694"/>
              <a:gd name="connsiteX7" fmla="*/ 1481331 w 1534404"/>
              <a:gd name="connsiteY7" fmla="*/ 1009776 h 1042694"/>
              <a:gd name="connsiteX8" fmla="*/ 1498930 w 1534404"/>
              <a:gd name="connsiteY8" fmla="*/ 1009776 h 1042694"/>
              <a:gd name="connsiteX9" fmla="*/ 1498930 w 1534404"/>
              <a:gd name="connsiteY9" fmla="*/ 33186 h 1042694"/>
              <a:gd name="connsiteX10" fmla="*/ 416606 w 1534404"/>
              <a:gd name="connsiteY10" fmla="*/ 33186 h 1042694"/>
              <a:gd name="connsiteX11" fmla="*/ 416606 w 1534404"/>
              <a:gd name="connsiteY11" fmla="*/ 704088 h 1042694"/>
              <a:gd name="connsiteX12" fmla="*/ 383688 w 1534404"/>
              <a:gd name="connsiteY12" fmla="*/ 704088 h 1042694"/>
              <a:gd name="connsiteX13" fmla="*/ 383688 w 1534404"/>
              <a:gd name="connsiteY13" fmla="*/ 703068 h 1042694"/>
              <a:gd name="connsiteX14" fmla="*/ 0 w 1534404"/>
              <a:gd name="connsiteY14" fmla="*/ 703068 h 1042694"/>
              <a:gd name="connsiteX15" fmla="*/ 0 w 1534404"/>
              <a:gd name="connsiteY15" fmla="*/ 670150 h 1042694"/>
              <a:gd name="connsiteX16" fmla="*/ 383688 w 1534404"/>
              <a:gd name="connsiteY16" fmla="*/ 670150 h 1042694"/>
              <a:gd name="connsiteX17" fmla="*/ 383688 w 1534404"/>
              <a:gd name="connsiteY17" fmla="*/ 0 h 1042694"/>
              <a:gd name="connsiteX18" fmla="*/ 416606 w 1534404"/>
              <a:gd name="connsiteY18" fmla="*/ 0 h 1042694"/>
              <a:gd name="connsiteX19" fmla="*/ 416606 w 1534404"/>
              <a:gd name="connsiteY19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31848 w 1534404"/>
              <a:gd name="connsiteY3" fmla="*/ 1024138 h 1042694"/>
              <a:gd name="connsiteX4" fmla="*/ 1527051 w 1534404"/>
              <a:gd name="connsiteY4" fmla="*/ 1042694 h 1042694"/>
              <a:gd name="connsiteX5" fmla="*/ 1481331 w 1534404"/>
              <a:gd name="connsiteY5" fmla="*/ 1042694 h 1042694"/>
              <a:gd name="connsiteX6" fmla="*/ 1481331 w 1534404"/>
              <a:gd name="connsiteY6" fmla="*/ 1009776 h 1042694"/>
              <a:gd name="connsiteX7" fmla="*/ 1498930 w 1534404"/>
              <a:gd name="connsiteY7" fmla="*/ 1009776 h 1042694"/>
              <a:gd name="connsiteX8" fmla="*/ 1498930 w 1534404"/>
              <a:gd name="connsiteY8" fmla="*/ 33186 h 1042694"/>
              <a:gd name="connsiteX9" fmla="*/ 416606 w 1534404"/>
              <a:gd name="connsiteY9" fmla="*/ 33186 h 1042694"/>
              <a:gd name="connsiteX10" fmla="*/ 416606 w 1534404"/>
              <a:gd name="connsiteY10" fmla="*/ 704088 h 1042694"/>
              <a:gd name="connsiteX11" fmla="*/ 383688 w 1534404"/>
              <a:gd name="connsiteY11" fmla="*/ 704088 h 1042694"/>
              <a:gd name="connsiteX12" fmla="*/ 383688 w 1534404"/>
              <a:gd name="connsiteY12" fmla="*/ 703068 h 1042694"/>
              <a:gd name="connsiteX13" fmla="*/ 0 w 1534404"/>
              <a:gd name="connsiteY13" fmla="*/ 703068 h 1042694"/>
              <a:gd name="connsiteX14" fmla="*/ 0 w 1534404"/>
              <a:gd name="connsiteY14" fmla="*/ 670150 h 1042694"/>
              <a:gd name="connsiteX15" fmla="*/ 383688 w 1534404"/>
              <a:gd name="connsiteY15" fmla="*/ 670150 h 1042694"/>
              <a:gd name="connsiteX16" fmla="*/ 383688 w 1534404"/>
              <a:gd name="connsiteY16" fmla="*/ 0 h 1042694"/>
              <a:gd name="connsiteX17" fmla="*/ 416606 w 1534404"/>
              <a:gd name="connsiteY17" fmla="*/ 0 h 1042694"/>
              <a:gd name="connsiteX18" fmla="*/ 416606 w 1534404"/>
              <a:gd name="connsiteY18" fmla="*/ 268 h 1042694"/>
              <a:gd name="connsiteX19" fmla="*/ 1534404 w 1534404"/>
              <a:gd name="connsiteY19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27051 w 1534404"/>
              <a:gd name="connsiteY3" fmla="*/ 1042694 h 1042694"/>
              <a:gd name="connsiteX4" fmla="*/ 1481331 w 1534404"/>
              <a:gd name="connsiteY4" fmla="*/ 1042694 h 1042694"/>
              <a:gd name="connsiteX5" fmla="*/ 1481331 w 1534404"/>
              <a:gd name="connsiteY5" fmla="*/ 1009776 h 1042694"/>
              <a:gd name="connsiteX6" fmla="*/ 1498930 w 1534404"/>
              <a:gd name="connsiteY6" fmla="*/ 1009776 h 1042694"/>
              <a:gd name="connsiteX7" fmla="*/ 1498930 w 1534404"/>
              <a:gd name="connsiteY7" fmla="*/ 33186 h 1042694"/>
              <a:gd name="connsiteX8" fmla="*/ 416606 w 1534404"/>
              <a:gd name="connsiteY8" fmla="*/ 33186 h 1042694"/>
              <a:gd name="connsiteX9" fmla="*/ 416606 w 1534404"/>
              <a:gd name="connsiteY9" fmla="*/ 704088 h 1042694"/>
              <a:gd name="connsiteX10" fmla="*/ 383688 w 1534404"/>
              <a:gd name="connsiteY10" fmla="*/ 704088 h 1042694"/>
              <a:gd name="connsiteX11" fmla="*/ 383688 w 1534404"/>
              <a:gd name="connsiteY11" fmla="*/ 703068 h 1042694"/>
              <a:gd name="connsiteX12" fmla="*/ 0 w 1534404"/>
              <a:gd name="connsiteY12" fmla="*/ 703068 h 1042694"/>
              <a:gd name="connsiteX13" fmla="*/ 0 w 1534404"/>
              <a:gd name="connsiteY13" fmla="*/ 670150 h 1042694"/>
              <a:gd name="connsiteX14" fmla="*/ 383688 w 1534404"/>
              <a:gd name="connsiteY14" fmla="*/ 670150 h 1042694"/>
              <a:gd name="connsiteX15" fmla="*/ 383688 w 1534404"/>
              <a:gd name="connsiteY15" fmla="*/ 0 h 1042694"/>
              <a:gd name="connsiteX16" fmla="*/ 416606 w 1534404"/>
              <a:gd name="connsiteY16" fmla="*/ 0 h 1042694"/>
              <a:gd name="connsiteX17" fmla="*/ 416606 w 1534404"/>
              <a:gd name="connsiteY17" fmla="*/ 268 h 1042694"/>
              <a:gd name="connsiteX18" fmla="*/ 1534404 w 1534404"/>
              <a:gd name="connsiteY18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27051 w 1534404"/>
              <a:gd name="connsiteY2" fmla="*/ 1042694 h 1042694"/>
              <a:gd name="connsiteX3" fmla="*/ 1481331 w 1534404"/>
              <a:gd name="connsiteY3" fmla="*/ 1042694 h 1042694"/>
              <a:gd name="connsiteX4" fmla="*/ 1481331 w 1534404"/>
              <a:gd name="connsiteY4" fmla="*/ 1009776 h 1042694"/>
              <a:gd name="connsiteX5" fmla="*/ 1498930 w 1534404"/>
              <a:gd name="connsiteY5" fmla="*/ 1009776 h 1042694"/>
              <a:gd name="connsiteX6" fmla="*/ 1498930 w 1534404"/>
              <a:gd name="connsiteY6" fmla="*/ 33186 h 1042694"/>
              <a:gd name="connsiteX7" fmla="*/ 416606 w 1534404"/>
              <a:gd name="connsiteY7" fmla="*/ 33186 h 1042694"/>
              <a:gd name="connsiteX8" fmla="*/ 416606 w 1534404"/>
              <a:gd name="connsiteY8" fmla="*/ 704088 h 1042694"/>
              <a:gd name="connsiteX9" fmla="*/ 383688 w 1534404"/>
              <a:gd name="connsiteY9" fmla="*/ 704088 h 1042694"/>
              <a:gd name="connsiteX10" fmla="*/ 383688 w 1534404"/>
              <a:gd name="connsiteY10" fmla="*/ 703068 h 1042694"/>
              <a:gd name="connsiteX11" fmla="*/ 0 w 1534404"/>
              <a:gd name="connsiteY11" fmla="*/ 703068 h 1042694"/>
              <a:gd name="connsiteX12" fmla="*/ 0 w 1534404"/>
              <a:gd name="connsiteY12" fmla="*/ 670150 h 1042694"/>
              <a:gd name="connsiteX13" fmla="*/ 383688 w 1534404"/>
              <a:gd name="connsiteY13" fmla="*/ 670150 h 1042694"/>
              <a:gd name="connsiteX14" fmla="*/ 383688 w 1534404"/>
              <a:gd name="connsiteY14" fmla="*/ 0 h 1042694"/>
              <a:gd name="connsiteX15" fmla="*/ 416606 w 1534404"/>
              <a:gd name="connsiteY15" fmla="*/ 0 h 1042694"/>
              <a:gd name="connsiteX16" fmla="*/ 416606 w 1534404"/>
              <a:gd name="connsiteY16" fmla="*/ 268 h 1042694"/>
              <a:gd name="connsiteX17" fmla="*/ 1534404 w 1534404"/>
              <a:gd name="connsiteY17" fmla="*/ 268 h 1042694"/>
              <a:gd name="connsiteX0" fmla="*/ 1534404 w 1534404"/>
              <a:gd name="connsiteY0" fmla="*/ 268 h 1042694"/>
              <a:gd name="connsiteX1" fmla="*/ 1527051 w 1534404"/>
              <a:gd name="connsiteY1" fmla="*/ 1042694 h 1042694"/>
              <a:gd name="connsiteX2" fmla="*/ 1481331 w 1534404"/>
              <a:gd name="connsiteY2" fmla="*/ 1042694 h 1042694"/>
              <a:gd name="connsiteX3" fmla="*/ 1481331 w 1534404"/>
              <a:gd name="connsiteY3" fmla="*/ 1009776 h 1042694"/>
              <a:gd name="connsiteX4" fmla="*/ 1498930 w 1534404"/>
              <a:gd name="connsiteY4" fmla="*/ 1009776 h 1042694"/>
              <a:gd name="connsiteX5" fmla="*/ 1498930 w 1534404"/>
              <a:gd name="connsiteY5" fmla="*/ 33186 h 1042694"/>
              <a:gd name="connsiteX6" fmla="*/ 416606 w 1534404"/>
              <a:gd name="connsiteY6" fmla="*/ 33186 h 1042694"/>
              <a:gd name="connsiteX7" fmla="*/ 416606 w 1534404"/>
              <a:gd name="connsiteY7" fmla="*/ 704088 h 1042694"/>
              <a:gd name="connsiteX8" fmla="*/ 383688 w 1534404"/>
              <a:gd name="connsiteY8" fmla="*/ 704088 h 1042694"/>
              <a:gd name="connsiteX9" fmla="*/ 383688 w 1534404"/>
              <a:gd name="connsiteY9" fmla="*/ 703068 h 1042694"/>
              <a:gd name="connsiteX10" fmla="*/ 0 w 1534404"/>
              <a:gd name="connsiteY10" fmla="*/ 703068 h 1042694"/>
              <a:gd name="connsiteX11" fmla="*/ 0 w 1534404"/>
              <a:gd name="connsiteY11" fmla="*/ 670150 h 1042694"/>
              <a:gd name="connsiteX12" fmla="*/ 383688 w 1534404"/>
              <a:gd name="connsiteY12" fmla="*/ 670150 h 1042694"/>
              <a:gd name="connsiteX13" fmla="*/ 383688 w 1534404"/>
              <a:gd name="connsiteY13" fmla="*/ 0 h 1042694"/>
              <a:gd name="connsiteX14" fmla="*/ 416606 w 1534404"/>
              <a:gd name="connsiteY14" fmla="*/ 0 h 1042694"/>
              <a:gd name="connsiteX15" fmla="*/ 416606 w 1534404"/>
              <a:gd name="connsiteY15" fmla="*/ 268 h 1042694"/>
              <a:gd name="connsiteX16" fmla="*/ 1534404 w 1534404"/>
              <a:gd name="connsiteY16" fmla="*/ 268 h 1042694"/>
              <a:gd name="connsiteX0" fmla="*/ 1534404 w 1534404"/>
              <a:gd name="connsiteY0" fmla="*/ 268 h 1042694"/>
              <a:gd name="connsiteX1" fmla="*/ 1527051 w 1534404"/>
              <a:gd name="connsiteY1" fmla="*/ 1042694 h 1042694"/>
              <a:gd name="connsiteX2" fmla="*/ 1481331 w 1534404"/>
              <a:gd name="connsiteY2" fmla="*/ 1042694 h 1042694"/>
              <a:gd name="connsiteX3" fmla="*/ 1481331 w 1534404"/>
              <a:gd name="connsiteY3" fmla="*/ 1009776 h 1042694"/>
              <a:gd name="connsiteX4" fmla="*/ 1498930 w 1534404"/>
              <a:gd name="connsiteY4" fmla="*/ 1009776 h 1042694"/>
              <a:gd name="connsiteX5" fmla="*/ 1498930 w 1534404"/>
              <a:gd name="connsiteY5" fmla="*/ 33186 h 1042694"/>
              <a:gd name="connsiteX6" fmla="*/ 416606 w 1534404"/>
              <a:gd name="connsiteY6" fmla="*/ 33186 h 1042694"/>
              <a:gd name="connsiteX7" fmla="*/ 416606 w 1534404"/>
              <a:gd name="connsiteY7" fmla="*/ 704088 h 1042694"/>
              <a:gd name="connsiteX8" fmla="*/ 383688 w 1534404"/>
              <a:gd name="connsiteY8" fmla="*/ 704088 h 1042694"/>
              <a:gd name="connsiteX9" fmla="*/ 383688 w 1534404"/>
              <a:gd name="connsiteY9" fmla="*/ 703068 h 1042694"/>
              <a:gd name="connsiteX10" fmla="*/ 154305 w 1534404"/>
              <a:gd name="connsiteY10" fmla="*/ 701163 h 1042694"/>
              <a:gd name="connsiteX11" fmla="*/ 0 w 1534404"/>
              <a:gd name="connsiteY11" fmla="*/ 670150 h 1042694"/>
              <a:gd name="connsiteX12" fmla="*/ 383688 w 1534404"/>
              <a:gd name="connsiteY12" fmla="*/ 670150 h 1042694"/>
              <a:gd name="connsiteX13" fmla="*/ 383688 w 1534404"/>
              <a:gd name="connsiteY13" fmla="*/ 0 h 1042694"/>
              <a:gd name="connsiteX14" fmla="*/ 416606 w 1534404"/>
              <a:gd name="connsiteY14" fmla="*/ 0 h 1042694"/>
              <a:gd name="connsiteX15" fmla="*/ 416606 w 1534404"/>
              <a:gd name="connsiteY15" fmla="*/ 268 h 1042694"/>
              <a:gd name="connsiteX16" fmla="*/ 1534404 w 1534404"/>
              <a:gd name="connsiteY16" fmla="*/ 268 h 1042694"/>
              <a:gd name="connsiteX0" fmla="*/ 1383909 w 1383909"/>
              <a:gd name="connsiteY0" fmla="*/ 268 h 1042694"/>
              <a:gd name="connsiteX1" fmla="*/ 1376556 w 1383909"/>
              <a:gd name="connsiteY1" fmla="*/ 1042694 h 1042694"/>
              <a:gd name="connsiteX2" fmla="*/ 1330836 w 1383909"/>
              <a:gd name="connsiteY2" fmla="*/ 1042694 h 1042694"/>
              <a:gd name="connsiteX3" fmla="*/ 1330836 w 1383909"/>
              <a:gd name="connsiteY3" fmla="*/ 1009776 h 1042694"/>
              <a:gd name="connsiteX4" fmla="*/ 1348435 w 1383909"/>
              <a:gd name="connsiteY4" fmla="*/ 1009776 h 1042694"/>
              <a:gd name="connsiteX5" fmla="*/ 1348435 w 1383909"/>
              <a:gd name="connsiteY5" fmla="*/ 33186 h 1042694"/>
              <a:gd name="connsiteX6" fmla="*/ 266111 w 1383909"/>
              <a:gd name="connsiteY6" fmla="*/ 33186 h 1042694"/>
              <a:gd name="connsiteX7" fmla="*/ 266111 w 1383909"/>
              <a:gd name="connsiteY7" fmla="*/ 704088 h 1042694"/>
              <a:gd name="connsiteX8" fmla="*/ 233193 w 1383909"/>
              <a:gd name="connsiteY8" fmla="*/ 704088 h 1042694"/>
              <a:gd name="connsiteX9" fmla="*/ 233193 w 1383909"/>
              <a:gd name="connsiteY9" fmla="*/ 703068 h 1042694"/>
              <a:gd name="connsiteX10" fmla="*/ 3810 w 1383909"/>
              <a:gd name="connsiteY10" fmla="*/ 701163 h 1042694"/>
              <a:gd name="connsiteX11" fmla="*/ 0 w 1383909"/>
              <a:gd name="connsiteY11" fmla="*/ 670150 h 1042694"/>
              <a:gd name="connsiteX12" fmla="*/ 233193 w 1383909"/>
              <a:gd name="connsiteY12" fmla="*/ 670150 h 1042694"/>
              <a:gd name="connsiteX13" fmla="*/ 233193 w 1383909"/>
              <a:gd name="connsiteY13" fmla="*/ 0 h 1042694"/>
              <a:gd name="connsiteX14" fmla="*/ 266111 w 1383909"/>
              <a:gd name="connsiteY14" fmla="*/ 0 h 1042694"/>
              <a:gd name="connsiteX15" fmla="*/ 266111 w 1383909"/>
              <a:gd name="connsiteY15" fmla="*/ 268 h 1042694"/>
              <a:gd name="connsiteX16" fmla="*/ 1383909 w 1383909"/>
              <a:gd name="connsiteY16" fmla="*/ 268 h 1042694"/>
              <a:gd name="connsiteX0" fmla="*/ 1383910 w 1383910"/>
              <a:gd name="connsiteY0" fmla="*/ 268 h 1042694"/>
              <a:gd name="connsiteX1" fmla="*/ 1376557 w 1383910"/>
              <a:gd name="connsiteY1" fmla="*/ 1042694 h 1042694"/>
              <a:gd name="connsiteX2" fmla="*/ 1330837 w 1383910"/>
              <a:gd name="connsiteY2" fmla="*/ 1042694 h 1042694"/>
              <a:gd name="connsiteX3" fmla="*/ 1330837 w 1383910"/>
              <a:gd name="connsiteY3" fmla="*/ 1009776 h 1042694"/>
              <a:gd name="connsiteX4" fmla="*/ 1348436 w 1383910"/>
              <a:gd name="connsiteY4" fmla="*/ 1009776 h 1042694"/>
              <a:gd name="connsiteX5" fmla="*/ 1348436 w 1383910"/>
              <a:gd name="connsiteY5" fmla="*/ 33186 h 1042694"/>
              <a:gd name="connsiteX6" fmla="*/ 266112 w 1383910"/>
              <a:gd name="connsiteY6" fmla="*/ 33186 h 1042694"/>
              <a:gd name="connsiteX7" fmla="*/ 266112 w 1383910"/>
              <a:gd name="connsiteY7" fmla="*/ 704088 h 1042694"/>
              <a:gd name="connsiteX8" fmla="*/ 233194 w 1383910"/>
              <a:gd name="connsiteY8" fmla="*/ 704088 h 1042694"/>
              <a:gd name="connsiteX9" fmla="*/ 233194 w 1383910"/>
              <a:gd name="connsiteY9" fmla="*/ 703068 h 1042694"/>
              <a:gd name="connsiteX10" fmla="*/ 0 w 1383910"/>
              <a:gd name="connsiteY10" fmla="*/ 701166 h 1042694"/>
              <a:gd name="connsiteX11" fmla="*/ 1 w 1383910"/>
              <a:gd name="connsiteY11" fmla="*/ 670150 h 1042694"/>
              <a:gd name="connsiteX12" fmla="*/ 233194 w 1383910"/>
              <a:gd name="connsiteY12" fmla="*/ 670150 h 1042694"/>
              <a:gd name="connsiteX13" fmla="*/ 233194 w 1383910"/>
              <a:gd name="connsiteY13" fmla="*/ 0 h 1042694"/>
              <a:gd name="connsiteX14" fmla="*/ 266112 w 1383910"/>
              <a:gd name="connsiteY14" fmla="*/ 0 h 1042694"/>
              <a:gd name="connsiteX15" fmla="*/ 266112 w 1383910"/>
              <a:gd name="connsiteY15" fmla="*/ 268 h 1042694"/>
              <a:gd name="connsiteX16" fmla="*/ 1383910 w 1383910"/>
              <a:gd name="connsiteY16" fmla="*/ 268 h 104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3910" h="1042694">
                <a:moveTo>
                  <a:pt x="1383910" y="268"/>
                </a:moveTo>
                <a:lnTo>
                  <a:pt x="1376557" y="1042694"/>
                </a:lnTo>
                <a:lnTo>
                  <a:pt x="1330837" y="1042694"/>
                </a:lnTo>
                <a:lnTo>
                  <a:pt x="1330837" y="1009776"/>
                </a:lnTo>
                <a:lnTo>
                  <a:pt x="1348436" y="1009776"/>
                </a:lnTo>
                <a:lnTo>
                  <a:pt x="1348436" y="33186"/>
                </a:lnTo>
                <a:lnTo>
                  <a:pt x="266112" y="33186"/>
                </a:lnTo>
                <a:lnTo>
                  <a:pt x="266112" y="704088"/>
                </a:lnTo>
                <a:lnTo>
                  <a:pt x="233194" y="704088"/>
                </a:lnTo>
                <a:lnTo>
                  <a:pt x="233194" y="703068"/>
                </a:lnTo>
                <a:lnTo>
                  <a:pt x="0" y="701166"/>
                </a:lnTo>
                <a:cubicBezTo>
                  <a:pt x="0" y="690827"/>
                  <a:pt x="1" y="680489"/>
                  <a:pt x="1" y="670150"/>
                </a:cubicBezTo>
                <a:lnTo>
                  <a:pt x="233194" y="670150"/>
                </a:lnTo>
                <a:lnTo>
                  <a:pt x="233194" y="0"/>
                </a:lnTo>
                <a:lnTo>
                  <a:pt x="266112" y="0"/>
                </a:lnTo>
                <a:lnTo>
                  <a:pt x="266112" y="268"/>
                </a:lnTo>
                <a:lnTo>
                  <a:pt x="1383910" y="26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5" name="Green in meter base"/>
          <p:cNvSpPr/>
          <p:nvPr/>
        </p:nvSpPr>
        <p:spPr>
          <a:xfrm>
            <a:off x="678079" y="4174395"/>
            <a:ext cx="994703" cy="1430648"/>
          </a:xfrm>
          <a:custGeom>
            <a:avLst/>
            <a:gdLst>
              <a:gd name="connsiteX0" fmla="*/ 0 w 992230"/>
              <a:gd name="connsiteY0" fmla="*/ 0 h 1451603"/>
              <a:gd name="connsiteX1" fmla="*/ 11758 w 992230"/>
              <a:gd name="connsiteY1" fmla="*/ 0 h 1451603"/>
              <a:gd name="connsiteX2" fmla="*/ 32918 w 992230"/>
              <a:gd name="connsiteY2" fmla="*/ 0 h 1451603"/>
              <a:gd name="connsiteX3" fmla="*/ 981022 w 992230"/>
              <a:gd name="connsiteY3" fmla="*/ 0 h 1451603"/>
              <a:gd name="connsiteX4" fmla="*/ 981022 w 992230"/>
              <a:gd name="connsiteY4" fmla="*/ 1508 h 1451603"/>
              <a:gd name="connsiteX5" fmla="*/ 992230 w 992230"/>
              <a:gd name="connsiteY5" fmla="*/ 1508 h 1451603"/>
              <a:gd name="connsiteX6" fmla="*/ 992230 w 992230"/>
              <a:gd name="connsiteY6" fmla="*/ 111236 h 1451603"/>
              <a:gd name="connsiteX7" fmla="*/ 959312 w 992230"/>
              <a:gd name="connsiteY7" fmla="*/ 111236 h 1451603"/>
              <a:gd name="connsiteX8" fmla="*/ 959312 w 992230"/>
              <a:gd name="connsiteY8" fmla="*/ 32918 h 1451603"/>
              <a:gd name="connsiteX9" fmla="*/ 32918 w 992230"/>
              <a:gd name="connsiteY9" fmla="*/ 32918 h 1451603"/>
              <a:gd name="connsiteX10" fmla="*/ 32918 w 992230"/>
              <a:gd name="connsiteY10" fmla="*/ 1223122 h 1451603"/>
              <a:gd name="connsiteX11" fmla="*/ 690947 w 992230"/>
              <a:gd name="connsiteY11" fmla="*/ 1223122 h 1451603"/>
              <a:gd name="connsiteX12" fmla="*/ 690947 w 992230"/>
              <a:gd name="connsiteY12" fmla="*/ 1245863 h 1451603"/>
              <a:gd name="connsiteX13" fmla="*/ 691444 w 992230"/>
              <a:gd name="connsiteY13" fmla="*/ 1245863 h 1451603"/>
              <a:gd name="connsiteX14" fmla="*/ 691444 w 992230"/>
              <a:gd name="connsiteY14" fmla="*/ 1451603 h 1451603"/>
              <a:gd name="connsiteX15" fmla="*/ 658526 w 992230"/>
              <a:gd name="connsiteY15" fmla="*/ 1451603 h 1451603"/>
              <a:gd name="connsiteX16" fmla="*/ 658526 w 992230"/>
              <a:gd name="connsiteY16" fmla="*/ 1256040 h 1451603"/>
              <a:gd name="connsiteX17" fmla="*/ 5147 w 992230"/>
              <a:gd name="connsiteY17" fmla="*/ 1256040 h 1451603"/>
              <a:gd name="connsiteX18" fmla="*/ 5147 w 992230"/>
              <a:gd name="connsiteY18" fmla="*/ 1234440 h 1451603"/>
              <a:gd name="connsiteX19" fmla="*/ 0 w 992230"/>
              <a:gd name="connsiteY19" fmla="*/ 1234440 h 1451603"/>
              <a:gd name="connsiteX0" fmla="*/ 0 w 992230"/>
              <a:gd name="connsiteY0" fmla="*/ 0 h 1451603"/>
              <a:gd name="connsiteX1" fmla="*/ 11758 w 992230"/>
              <a:gd name="connsiteY1" fmla="*/ 0 h 1451603"/>
              <a:gd name="connsiteX2" fmla="*/ 32918 w 992230"/>
              <a:gd name="connsiteY2" fmla="*/ 0 h 1451603"/>
              <a:gd name="connsiteX3" fmla="*/ 981022 w 992230"/>
              <a:gd name="connsiteY3" fmla="*/ 0 h 1451603"/>
              <a:gd name="connsiteX4" fmla="*/ 981022 w 992230"/>
              <a:gd name="connsiteY4" fmla="*/ 1508 h 1451603"/>
              <a:gd name="connsiteX5" fmla="*/ 992230 w 992230"/>
              <a:gd name="connsiteY5" fmla="*/ 1508 h 1451603"/>
              <a:gd name="connsiteX6" fmla="*/ 992230 w 992230"/>
              <a:gd name="connsiteY6" fmla="*/ 111236 h 1451603"/>
              <a:gd name="connsiteX7" fmla="*/ 959312 w 992230"/>
              <a:gd name="connsiteY7" fmla="*/ 111236 h 1451603"/>
              <a:gd name="connsiteX8" fmla="*/ 959312 w 992230"/>
              <a:gd name="connsiteY8" fmla="*/ 32918 h 1451603"/>
              <a:gd name="connsiteX9" fmla="*/ 32918 w 992230"/>
              <a:gd name="connsiteY9" fmla="*/ 32918 h 1451603"/>
              <a:gd name="connsiteX10" fmla="*/ 32918 w 992230"/>
              <a:gd name="connsiteY10" fmla="*/ 1223122 h 1451603"/>
              <a:gd name="connsiteX11" fmla="*/ 690947 w 992230"/>
              <a:gd name="connsiteY11" fmla="*/ 1223122 h 1451603"/>
              <a:gd name="connsiteX12" fmla="*/ 690947 w 992230"/>
              <a:gd name="connsiteY12" fmla="*/ 1245863 h 1451603"/>
              <a:gd name="connsiteX13" fmla="*/ 691444 w 992230"/>
              <a:gd name="connsiteY13" fmla="*/ 1245863 h 1451603"/>
              <a:gd name="connsiteX14" fmla="*/ 691444 w 992230"/>
              <a:gd name="connsiteY14" fmla="*/ 1451603 h 1451603"/>
              <a:gd name="connsiteX15" fmla="*/ 658526 w 992230"/>
              <a:gd name="connsiteY15" fmla="*/ 1451603 h 1451603"/>
              <a:gd name="connsiteX16" fmla="*/ 658526 w 992230"/>
              <a:gd name="connsiteY16" fmla="*/ 1256040 h 1451603"/>
              <a:gd name="connsiteX17" fmla="*/ 5147 w 992230"/>
              <a:gd name="connsiteY17" fmla="*/ 1256040 h 1451603"/>
              <a:gd name="connsiteX18" fmla="*/ 5147 w 992230"/>
              <a:gd name="connsiteY18" fmla="*/ 1234440 h 1451603"/>
              <a:gd name="connsiteX19" fmla="*/ 0 w 992230"/>
              <a:gd name="connsiteY19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245863 h 1451603"/>
              <a:gd name="connsiteX14" fmla="*/ 693917 w 994703"/>
              <a:gd name="connsiteY14" fmla="*/ 1451603 h 1451603"/>
              <a:gd name="connsiteX15" fmla="*/ 660999 w 994703"/>
              <a:gd name="connsiteY15" fmla="*/ 1451603 h 1451603"/>
              <a:gd name="connsiteX16" fmla="*/ 660999 w 994703"/>
              <a:gd name="connsiteY16" fmla="*/ 1256040 h 1451603"/>
              <a:gd name="connsiteX17" fmla="*/ 0 w 994703"/>
              <a:gd name="connsiteY17" fmla="*/ 1256040 h 1451603"/>
              <a:gd name="connsiteX18" fmla="*/ 7620 w 994703"/>
              <a:gd name="connsiteY18" fmla="*/ 1234440 h 1451603"/>
              <a:gd name="connsiteX19" fmla="*/ 2473 w 994703"/>
              <a:gd name="connsiteY19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245863 h 1451603"/>
              <a:gd name="connsiteX14" fmla="*/ 693917 w 994703"/>
              <a:gd name="connsiteY14" fmla="*/ 1451603 h 1451603"/>
              <a:gd name="connsiteX15" fmla="*/ 660999 w 994703"/>
              <a:gd name="connsiteY15" fmla="*/ 1451603 h 1451603"/>
              <a:gd name="connsiteX16" fmla="*/ 660999 w 994703"/>
              <a:gd name="connsiteY16" fmla="*/ 1256040 h 1451603"/>
              <a:gd name="connsiteX17" fmla="*/ 0 w 994703"/>
              <a:gd name="connsiteY17" fmla="*/ 1256040 h 1451603"/>
              <a:gd name="connsiteX18" fmla="*/ 2473 w 994703"/>
              <a:gd name="connsiteY18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451603 h 1451603"/>
              <a:gd name="connsiteX14" fmla="*/ 660999 w 994703"/>
              <a:gd name="connsiteY14" fmla="*/ 1451603 h 1451603"/>
              <a:gd name="connsiteX15" fmla="*/ 660999 w 994703"/>
              <a:gd name="connsiteY15" fmla="*/ 1256040 h 1451603"/>
              <a:gd name="connsiteX16" fmla="*/ 0 w 994703"/>
              <a:gd name="connsiteY16" fmla="*/ 1256040 h 1451603"/>
              <a:gd name="connsiteX17" fmla="*/ 2473 w 994703"/>
              <a:gd name="connsiteY17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415408 h 1451603"/>
              <a:gd name="connsiteX14" fmla="*/ 660999 w 994703"/>
              <a:gd name="connsiteY14" fmla="*/ 1451603 h 1451603"/>
              <a:gd name="connsiteX15" fmla="*/ 660999 w 994703"/>
              <a:gd name="connsiteY15" fmla="*/ 1256040 h 1451603"/>
              <a:gd name="connsiteX16" fmla="*/ 0 w 994703"/>
              <a:gd name="connsiteY16" fmla="*/ 1256040 h 1451603"/>
              <a:gd name="connsiteX17" fmla="*/ 2473 w 994703"/>
              <a:gd name="connsiteY17" fmla="*/ 0 h 1451603"/>
              <a:gd name="connsiteX0" fmla="*/ 2473 w 994703"/>
              <a:gd name="connsiteY0" fmla="*/ 0 h 1421123"/>
              <a:gd name="connsiteX1" fmla="*/ 14231 w 994703"/>
              <a:gd name="connsiteY1" fmla="*/ 0 h 1421123"/>
              <a:gd name="connsiteX2" fmla="*/ 35391 w 994703"/>
              <a:gd name="connsiteY2" fmla="*/ 0 h 1421123"/>
              <a:gd name="connsiteX3" fmla="*/ 983495 w 994703"/>
              <a:gd name="connsiteY3" fmla="*/ 0 h 1421123"/>
              <a:gd name="connsiteX4" fmla="*/ 983495 w 994703"/>
              <a:gd name="connsiteY4" fmla="*/ 1508 h 1421123"/>
              <a:gd name="connsiteX5" fmla="*/ 994703 w 994703"/>
              <a:gd name="connsiteY5" fmla="*/ 1508 h 1421123"/>
              <a:gd name="connsiteX6" fmla="*/ 994703 w 994703"/>
              <a:gd name="connsiteY6" fmla="*/ 111236 h 1421123"/>
              <a:gd name="connsiteX7" fmla="*/ 961785 w 994703"/>
              <a:gd name="connsiteY7" fmla="*/ 111236 h 1421123"/>
              <a:gd name="connsiteX8" fmla="*/ 961785 w 994703"/>
              <a:gd name="connsiteY8" fmla="*/ 32918 h 1421123"/>
              <a:gd name="connsiteX9" fmla="*/ 35391 w 994703"/>
              <a:gd name="connsiteY9" fmla="*/ 32918 h 1421123"/>
              <a:gd name="connsiteX10" fmla="*/ 35391 w 994703"/>
              <a:gd name="connsiteY10" fmla="*/ 1223122 h 1421123"/>
              <a:gd name="connsiteX11" fmla="*/ 693420 w 994703"/>
              <a:gd name="connsiteY11" fmla="*/ 1223122 h 1421123"/>
              <a:gd name="connsiteX12" fmla="*/ 693420 w 994703"/>
              <a:gd name="connsiteY12" fmla="*/ 1245863 h 1421123"/>
              <a:gd name="connsiteX13" fmla="*/ 693917 w 994703"/>
              <a:gd name="connsiteY13" fmla="*/ 1415408 h 1421123"/>
              <a:gd name="connsiteX14" fmla="*/ 660999 w 994703"/>
              <a:gd name="connsiteY14" fmla="*/ 1421123 h 1421123"/>
              <a:gd name="connsiteX15" fmla="*/ 660999 w 994703"/>
              <a:gd name="connsiteY15" fmla="*/ 1256040 h 1421123"/>
              <a:gd name="connsiteX16" fmla="*/ 0 w 994703"/>
              <a:gd name="connsiteY16" fmla="*/ 1256040 h 1421123"/>
              <a:gd name="connsiteX17" fmla="*/ 2473 w 994703"/>
              <a:gd name="connsiteY17" fmla="*/ 0 h 1421123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1785 w 994703"/>
              <a:gd name="connsiteY7" fmla="*/ 111236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112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1785 w 994703"/>
              <a:gd name="connsiteY7" fmla="*/ 111236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5595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2798 w 994703"/>
              <a:gd name="connsiteY6" fmla="*/ 95996 h 1430648"/>
              <a:gd name="connsiteX7" fmla="*/ 965595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2798 w 994703"/>
              <a:gd name="connsiteY6" fmla="*/ 95996 h 1430648"/>
              <a:gd name="connsiteX7" fmla="*/ 959880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94703" h="1430648">
                <a:moveTo>
                  <a:pt x="2473" y="0"/>
                </a:moveTo>
                <a:lnTo>
                  <a:pt x="14231" y="0"/>
                </a:lnTo>
                <a:lnTo>
                  <a:pt x="35391" y="0"/>
                </a:lnTo>
                <a:lnTo>
                  <a:pt x="983495" y="0"/>
                </a:lnTo>
                <a:lnTo>
                  <a:pt x="983495" y="1508"/>
                </a:lnTo>
                <a:lnTo>
                  <a:pt x="994703" y="1508"/>
                </a:lnTo>
                <a:lnTo>
                  <a:pt x="992798" y="95996"/>
                </a:lnTo>
                <a:lnTo>
                  <a:pt x="959880" y="90281"/>
                </a:lnTo>
                <a:lnTo>
                  <a:pt x="961785" y="32918"/>
                </a:lnTo>
                <a:lnTo>
                  <a:pt x="35391" y="32918"/>
                </a:lnTo>
                <a:lnTo>
                  <a:pt x="35391" y="1223122"/>
                </a:lnTo>
                <a:lnTo>
                  <a:pt x="693420" y="1223122"/>
                </a:lnTo>
                <a:lnTo>
                  <a:pt x="693420" y="1245863"/>
                </a:lnTo>
                <a:cubicBezTo>
                  <a:pt x="693586" y="1314443"/>
                  <a:pt x="693751" y="1362068"/>
                  <a:pt x="693917" y="1430648"/>
                </a:cubicBezTo>
                <a:lnTo>
                  <a:pt x="660999" y="1428743"/>
                </a:lnTo>
                <a:lnTo>
                  <a:pt x="660999" y="1256040"/>
                </a:lnTo>
                <a:lnTo>
                  <a:pt x="0" y="1256040"/>
                </a:lnTo>
                <a:cubicBezTo>
                  <a:pt x="824" y="837360"/>
                  <a:pt x="1649" y="418680"/>
                  <a:pt x="2473" y="0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8" name="Black in meter base"/>
          <p:cNvSpPr/>
          <p:nvPr/>
        </p:nvSpPr>
        <p:spPr>
          <a:xfrm rot="10800000">
            <a:off x="1408189" y="5037090"/>
            <a:ext cx="450676" cy="579184"/>
          </a:xfrm>
          <a:custGeom>
            <a:avLst/>
            <a:gdLst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4746 h 579184"/>
              <a:gd name="connsiteX5" fmla="*/ 78239 w 450676"/>
              <a:gd name="connsiteY5" fmla="*/ 344746 h 579184"/>
              <a:gd name="connsiteX6" fmla="*/ 78239 w 450676"/>
              <a:gd name="connsiteY6" fmla="*/ 347472 h 579184"/>
              <a:gd name="connsiteX7" fmla="*/ 45321 w 450676"/>
              <a:gd name="connsiteY7" fmla="*/ 347472 h 579184"/>
              <a:gd name="connsiteX8" fmla="*/ 45321 w 450676"/>
              <a:gd name="connsiteY8" fmla="*/ 210692 h 579184"/>
              <a:gd name="connsiteX9" fmla="*/ 32918 w 450676"/>
              <a:gd name="connsiteY9" fmla="*/ 210692 h 579184"/>
              <a:gd name="connsiteX10" fmla="*/ 32918 w 450676"/>
              <a:gd name="connsiteY10" fmla="*/ 571158 h 579184"/>
              <a:gd name="connsiteX11" fmla="*/ 0 w 450676"/>
              <a:gd name="connsiteY11" fmla="*/ 571158 h 579184"/>
              <a:gd name="connsiteX12" fmla="*/ 0 w 450676"/>
              <a:gd name="connsiteY12" fmla="*/ 177966 h 579184"/>
              <a:gd name="connsiteX13" fmla="*/ 22959 w 450676"/>
              <a:gd name="connsiteY13" fmla="*/ 177966 h 579184"/>
              <a:gd name="connsiteX14" fmla="*/ 22959 w 450676"/>
              <a:gd name="connsiteY14" fmla="*/ 177774 h 579184"/>
              <a:gd name="connsiteX15" fmla="*/ 45321 w 450676"/>
              <a:gd name="connsiteY15" fmla="*/ 177774 h 579184"/>
              <a:gd name="connsiteX16" fmla="*/ 45321 w 450676"/>
              <a:gd name="connsiteY16" fmla="*/ 0 h 579184"/>
              <a:gd name="connsiteX17" fmla="*/ 78239 w 450676"/>
              <a:gd name="connsiteY17" fmla="*/ 0 h 579184"/>
              <a:gd name="connsiteX18" fmla="*/ 78239 w 450676"/>
              <a:gd name="connsiteY18" fmla="*/ 177774 h 579184"/>
              <a:gd name="connsiteX19" fmla="*/ 194706 w 450676"/>
              <a:gd name="connsiteY19" fmla="*/ 177774 h 579184"/>
              <a:gd name="connsiteX20" fmla="*/ 194706 w 450676"/>
              <a:gd name="connsiteY20" fmla="*/ 7957 h 579184"/>
              <a:gd name="connsiteX21" fmla="*/ 227624 w 450676"/>
              <a:gd name="connsiteY21" fmla="*/ 7957 h 579184"/>
              <a:gd name="connsiteX22" fmla="*/ 227624 w 450676"/>
              <a:gd name="connsiteY22" fmla="*/ 177774 h 579184"/>
              <a:gd name="connsiteX23" fmla="*/ 228699 w 450676"/>
              <a:gd name="connsiteY23" fmla="*/ 177774 h 579184"/>
              <a:gd name="connsiteX24" fmla="*/ 228699 w 450676"/>
              <a:gd name="connsiteY24" fmla="*/ 210692 h 579184"/>
              <a:gd name="connsiteX25" fmla="*/ 78239 w 450676"/>
              <a:gd name="connsiteY25" fmla="*/ 210692 h 579184"/>
              <a:gd name="connsiteX26" fmla="*/ 78239 w 450676"/>
              <a:gd name="connsiteY26" fmla="*/ 311828 h 579184"/>
              <a:gd name="connsiteX27" fmla="*/ 425890 w 450676"/>
              <a:gd name="connsiteY27" fmla="*/ 311828 h 579184"/>
              <a:gd name="connsiteX28" fmla="*/ 425890 w 450676"/>
              <a:gd name="connsiteY28" fmla="*/ 313088 h 579184"/>
              <a:gd name="connsiteX29" fmla="*/ 450676 w 450676"/>
              <a:gd name="connsiteY29" fmla="*/ 313088 h 579184"/>
              <a:gd name="connsiteX30" fmla="*/ 450676 w 450676"/>
              <a:gd name="connsiteY30" fmla="*/ 569120 h 579184"/>
              <a:gd name="connsiteX31" fmla="*/ 417758 w 450676"/>
              <a:gd name="connsiteY31" fmla="*/ 569120 h 579184"/>
              <a:gd name="connsiteX32" fmla="*/ 417758 w 450676"/>
              <a:gd name="connsiteY32" fmla="*/ 466661 h 579184"/>
              <a:gd name="connsiteX33" fmla="*/ 226551 w 450676"/>
              <a:gd name="connsiteY33" fmla="*/ 466661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4746 h 579184"/>
              <a:gd name="connsiteX5" fmla="*/ 78239 w 450676"/>
              <a:gd name="connsiteY5" fmla="*/ 344746 h 579184"/>
              <a:gd name="connsiteX6" fmla="*/ 45321 w 450676"/>
              <a:gd name="connsiteY6" fmla="*/ 347472 h 579184"/>
              <a:gd name="connsiteX7" fmla="*/ 45321 w 450676"/>
              <a:gd name="connsiteY7" fmla="*/ 210692 h 579184"/>
              <a:gd name="connsiteX8" fmla="*/ 32918 w 450676"/>
              <a:gd name="connsiteY8" fmla="*/ 210692 h 579184"/>
              <a:gd name="connsiteX9" fmla="*/ 32918 w 450676"/>
              <a:gd name="connsiteY9" fmla="*/ 571158 h 579184"/>
              <a:gd name="connsiteX10" fmla="*/ 0 w 450676"/>
              <a:gd name="connsiteY10" fmla="*/ 571158 h 579184"/>
              <a:gd name="connsiteX11" fmla="*/ 0 w 450676"/>
              <a:gd name="connsiteY11" fmla="*/ 177966 h 579184"/>
              <a:gd name="connsiteX12" fmla="*/ 22959 w 450676"/>
              <a:gd name="connsiteY12" fmla="*/ 177966 h 579184"/>
              <a:gd name="connsiteX13" fmla="*/ 22959 w 450676"/>
              <a:gd name="connsiteY13" fmla="*/ 177774 h 579184"/>
              <a:gd name="connsiteX14" fmla="*/ 45321 w 450676"/>
              <a:gd name="connsiteY14" fmla="*/ 177774 h 579184"/>
              <a:gd name="connsiteX15" fmla="*/ 45321 w 450676"/>
              <a:gd name="connsiteY15" fmla="*/ 0 h 579184"/>
              <a:gd name="connsiteX16" fmla="*/ 78239 w 450676"/>
              <a:gd name="connsiteY16" fmla="*/ 0 h 579184"/>
              <a:gd name="connsiteX17" fmla="*/ 78239 w 450676"/>
              <a:gd name="connsiteY17" fmla="*/ 177774 h 579184"/>
              <a:gd name="connsiteX18" fmla="*/ 194706 w 450676"/>
              <a:gd name="connsiteY18" fmla="*/ 177774 h 579184"/>
              <a:gd name="connsiteX19" fmla="*/ 194706 w 450676"/>
              <a:gd name="connsiteY19" fmla="*/ 7957 h 579184"/>
              <a:gd name="connsiteX20" fmla="*/ 227624 w 450676"/>
              <a:gd name="connsiteY20" fmla="*/ 7957 h 579184"/>
              <a:gd name="connsiteX21" fmla="*/ 227624 w 450676"/>
              <a:gd name="connsiteY21" fmla="*/ 177774 h 579184"/>
              <a:gd name="connsiteX22" fmla="*/ 228699 w 450676"/>
              <a:gd name="connsiteY22" fmla="*/ 177774 h 579184"/>
              <a:gd name="connsiteX23" fmla="*/ 228699 w 450676"/>
              <a:gd name="connsiteY23" fmla="*/ 210692 h 579184"/>
              <a:gd name="connsiteX24" fmla="*/ 78239 w 450676"/>
              <a:gd name="connsiteY24" fmla="*/ 210692 h 579184"/>
              <a:gd name="connsiteX25" fmla="*/ 78239 w 450676"/>
              <a:gd name="connsiteY25" fmla="*/ 311828 h 579184"/>
              <a:gd name="connsiteX26" fmla="*/ 425890 w 450676"/>
              <a:gd name="connsiteY26" fmla="*/ 311828 h 579184"/>
              <a:gd name="connsiteX27" fmla="*/ 425890 w 450676"/>
              <a:gd name="connsiteY27" fmla="*/ 313088 h 579184"/>
              <a:gd name="connsiteX28" fmla="*/ 450676 w 450676"/>
              <a:gd name="connsiteY28" fmla="*/ 313088 h 579184"/>
              <a:gd name="connsiteX29" fmla="*/ 450676 w 450676"/>
              <a:gd name="connsiteY29" fmla="*/ 569120 h 579184"/>
              <a:gd name="connsiteX30" fmla="*/ 417758 w 450676"/>
              <a:gd name="connsiteY30" fmla="*/ 569120 h 579184"/>
              <a:gd name="connsiteX31" fmla="*/ 417758 w 450676"/>
              <a:gd name="connsiteY31" fmla="*/ 466661 h 579184"/>
              <a:gd name="connsiteX32" fmla="*/ 226551 w 450676"/>
              <a:gd name="connsiteY32" fmla="*/ 466661 h 579184"/>
              <a:gd name="connsiteX33" fmla="*/ 226551 w 450676"/>
              <a:gd name="connsiteY33" fmla="*/ 579184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4746 h 579184"/>
              <a:gd name="connsiteX5" fmla="*/ 45321 w 450676"/>
              <a:gd name="connsiteY5" fmla="*/ 347472 h 579184"/>
              <a:gd name="connsiteX6" fmla="*/ 45321 w 450676"/>
              <a:gd name="connsiteY6" fmla="*/ 210692 h 579184"/>
              <a:gd name="connsiteX7" fmla="*/ 32918 w 450676"/>
              <a:gd name="connsiteY7" fmla="*/ 210692 h 579184"/>
              <a:gd name="connsiteX8" fmla="*/ 32918 w 450676"/>
              <a:gd name="connsiteY8" fmla="*/ 571158 h 579184"/>
              <a:gd name="connsiteX9" fmla="*/ 0 w 450676"/>
              <a:gd name="connsiteY9" fmla="*/ 571158 h 579184"/>
              <a:gd name="connsiteX10" fmla="*/ 0 w 450676"/>
              <a:gd name="connsiteY10" fmla="*/ 177966 h 579184"/>
              <a:gd name="connsiteX11" fmla="*/ 22959 w 450676"/>
              <a:gd name="connsiteY11" fmla="*/ 177966 h 579184"/>
              <a:gd name="connsiteX12" fmla="*/ 22959 w 450676"/>
              <a:gd name="connsiteY12" fmla="*/ 177774 h 579184"/>
              <a:gd name="connsiteX13" fmla="*/ 45321 w 450676"/>
              <a:gd name="connsiteY13" fmla="*/ 177774 h 579184"/>
              <a:gd name="connsiteX14" fmla="*/ 45321 w 450676"/>
              <a:gd name="connsiteY14" fmla="*/ 0 h 579184"/>
              <a:gd name="connsiteX15" fmla="*/ 78239 w 450676"/>
              <a:gd name="connsiteY15" fmla="*/ 0 h 579184"/>
              <a:gd name="connsiteX16" fmla="*/ 78239 w 450676"/>
              <a:gd name="connsiteY16" fmla="*/ 177774 h 579184"/>
              <a:gd name="connsiteX17" fmla="*/ 194706 w 450676"/>
              <a:gd name="connsiteY17" fmla="*/ 177774 h 579184"/>
              <a:gd name="connsiteX18" fmla="*/ 194706 w 450676"/>
              <a:gd name="connsiteY18" fmla="*/ 7957 h 579184"/>
              <a:gd name="connsiteX19" fmla="*/ 227624 w 450676"/>
              <a:gd name="connsiteY19" fmla="*/ 7957 h 579184"/>
              <a:gd name="connsiteX20" fmla="*/ 227624 w 450676"/>
              <a:gd name="connsiteY20" fmla="*/ 177774 h 579184"/>
              <a:gd name="connsiteX21" fmla="*/ 228699 w 450676"/>
              <a:gd name="connsiteY21" fmla="*/ 177774 h 579184"/>
              <a:gd name="connsiteX22" fmla="*/ 228699 w 450676"/>
              <a:gd name="connsiteY22" fmla="*/ 210692 h 579184"/>
              <a:gd name="connsiteX23" fmla="*/ 78239 w 450676"/>
              <a:gd name="connsiteY23" fmla="*/ 210692 h 579184"/>
              <a:gd name="connsiteX24" fmla="*/ 78239 w 450676"/>
              <a:gd name="connsiteY24" fmla="*/ 311828 h 579184"/>
              <a:gd name="connsiteX25" fmla="*/ 425890 w 450676"/>
              <a:gd name="connsiteY25" fmla="*/ 311828 h 579184"/>
              <a:gd name="connsiteX26" fmla="*/ 425890 w 450676"/>
              <a:gd name="connsiteY26" fmla="*/ 313088 h 579184"/>
              <a:gd name="connsiteX27" fmla="*/ 450676 w 450676"/>
              <a:gd name="connsiteY27" fmla="*/ 313088 h 579184"/>
              <a:gd name="connsiteX28" fmla="*/ 450676 w 450676"/>
              <a:gd name="connsiteY28" fmla="*/ 569120 h 579184"/>
              <a:gd name="connsiteX29" fmla="*/ 417758 w 450676"/>
              <a:gd name="connsiteY29" fmla="*/ 569120 h 579184"/>
              <a:gd name="connsiteX30" fmla="*/ 417758 w 450676"/>
              <a:gd name="connsiteY30" fmla="*/ 466661 h 579184"/>
              <a:gd name="connsiteX31" fmla="*/ 226551 w 450676"/>
              <a:gd name="connsiteY31" fmla="*/ 466661 h 579184"/>
              <a:gd name="connsiteX32" fmla="*/ 226551 w 450676"/>
              <a:gd name="connsiteY32" fmla="*/ 579184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8556 h 579184"/>
              <a:gd name="connsiteX5" fmla="*/ 45321 w 450676"/>
              <a:gd name="connsiteY5" fmla="*/ 347472 h 579184"/>
              <a:gd name="connsiteX6" fmla="*/ 45321 w 450676"/>
              <a:gd name="connsiteY6" fmla="*/ 210692 h 579184"/>
              <a:gd name="connsiteX7" fmla="*/ 32918 w 450676"/>
              <a:gd name="connsiteY7" fmla="*/ 210692 h 579184"/>
              <a:gd name="connsiteX8" fmla="*/ 32918 w 450676"/>
              <a:gd name="connsiteY8" fmla="*/ 571158 h 579184"/>
              <a:gd name="connsiteX9" fmla="*/ 0 w 450676"/>
              <a:gd name="connsiteY9" fmla="*/ 571158 h 579184"/>
              <a:gd name="connsiteX10" fmla="*/ 0 w 450676"/>
              <a:gd name="connsiteY10" fmla="*/ 177966 h 579184"/>
              <a:gd name="connsiteX11" fmla="*/ 22959 w 450676"/>
              <a:gd name="connsiteY11" fmla="*/ 177966 h 579184"/>
              <a:gd name="connsiteX12" fmla="*/ 22959 w 450676"/>
              <a:gd name="connsiteY12" fmla="*/ 177774 h 579184"/>
              <a:gd name="connsiteX13" fmla="*/ 45321 w 450676"/>
              <a:gd name="connsiteY13" fmla="*/ 177774 h 579184"/>
              <a:gd name="connsiteX14" fmla="*/ 45321 w 450676"/>
              <a:gd name="connsiteY14" fmla="*/ 0 h 579184"/>
              <a:gd name="connsiteX15" fmla="*/ 78239 w 450676"/>
              <a:gd name="connsiteY15" fmla="*/ 0 h 579184"/>
              <a:gd name="connsiteX16" fmla="*/ 78239 w 450676"/>
              <a:gd name="connsiteY16" fmla="*/ 177774 h 579184"/>
              <a:gd name="connsiteX17" fmla="*/ 194706 w 450676"/>
              <a:gd name="connsiteY17" fmla="*/ 177774 h 579184"/>
              <a:gd name="connsiteX18" fmla="*/ 194706 w 450676"/>
              <a:gd name="connsiteY18" fmla="*/ 7957 h 579184"/>
              <a:gd name="connsiteX19" fmla="*/ 227624 w 450676"/>
              <a:gd name="connsiteY19" fmla="*/ 7957 h 579184"/>
              <a:gd name="connsiteX20" fmla="*/ 227624 w 450676"/>
              <a:gd name="connsiteY20" fmla="*/ 177774 h 579184"/>
              <a:gd name="connsiteX21" fmla="*/ 228699 w 450676"/>
              <a:gd name="connsiteY21" fmla="*/ 177774 h 579184"/>
              <a:gd name="connsiteX22" fmla="*/ 228699 w 450676"/>
              <a:gd name="connsiteY22" fmla="*/ 210692 h 579184"/>
              <a:gd name="connsiteX23" fmla="*/ 78239 w 450676"/>
              <a:gd name="connsiteY23" fmla="*/ 210692 h 579184"/>
              <a:gd name="connsiteX24" fmla="*/ 78239 w 450676"/>
              <a:gd name="connsiteY24" fmla="*/ 311828 h 579184"/>
              <a:gd name="connsiteX25" fmla="*/ 425890 w 450676"/>
              <a:gd name="connsiteY25" fmla="*/ 311828 h 579184"/>
              <a:gd name="connsiteX26" fmla="*/ 425890 w 450676"/>
              <a:gd name="connsiteY26" fmla="*/ 313088 h 579184"/>
              <a:gd name="connsiteX27" fmla="*/ 450676 w 450676"/>
              <a:gd name="connsiteY27" fmla="*/ 313088 h 579184"/>
              <a:gd name="connsiteX28" fmla="*/ 450676 w 450676"/>
              <a:gd name="connsiteY28" fmla="*/ 569120 h 579184"/>
              <a:gd name="connsiteX29" fmla="*/ 417758 w 450676"/>
              <a:gd name="connsiteY29" fmla="*/ 569120 h 579184"/>
              <a:gd name="connsiteX30" fmla="*/ 417758 w 450676"/>
              <a:gd name="connsiteY30" fmla="*/ 466661 h 579184"/>
              <a:gd name="connsiteX31" fmla="*/ 226551 w 450676"/>
              <a:gd name="connsiteY31" fmla="*/ 466661 h 579184"/>
              <a:gd name="connsiteX32" fmla="*/ 226551 w 450676"/>
              <a:gd name="connsiteY32" fmla="*/ 579184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8556 h 579184"/>
              <a:gd name="connsiteX5" fmla="*/ 45321 w 450676"/>
              <a:gd name="connsiteY5" fmla="*/ 347472 h 579184"/>
              <a:gd name="connsiteX6" fmla="*/ 45321 w 450676"/>
              <a:gd name="connsiteY6" fmla="*/ 210692 h 579184"/>
              <a:gd name="connsiteX7" fmla="*/ 32918 w 450676"/>
              <a:gd name="connsiteY7" fmla="*/ 210692 h 579184"/>
              <a:gd name="connsiteX8" fmla="*/ 32918 w 450676"/>
              <a:gd name="connsiteY8" fmla="*/ 571158 h 579184"/>
              <a:gd name="connsiteX9" fmla="*/ 0 w 450676"/>
              <a:gd name="connsiteY9" fmla="*/ 571158 h 579184"/>
              <a:gd name="connsiteX10" fmla="*/ 0 w 450676"/>
              <a:gd name="connsiteY10" fmla="*/ 177966 h 579184"/>
              <a:gd name="connsiteX11" fmla="*/ 22959 w 450676"/>
              <a:gd name="connsiteY11" fmla="*/ 177966 h 579184"/>
              <a:gd name="connsiteX12" fmla="*/ 22959 w 450676"/>
              <a:gd name="connsiteY12" fmla="*/ 177774 h 579184"/>
              <a:gd name="connsiteX13" fmla="*/ 45321 w 450676"/>
              <a:gd name="connsiteY13" fmla="*/ 177774 h 579184"/>
              <a:gd name="connsiteX14" fmla="*/ 45321 w 450676"/>
              <a:gd name="connsiteY14" fmla="*/ 0 h 579184"/>
              <a:gd name="connsiteX15" fmla="*/ 78239 w 450676"/>
              <a:gd name="connsiteY15" fmla="*/ 0 h 579184"/>
              <a:gd name="connsiteX16" fmla="*/ 78239 w 450676"/>
              <a:gd name="connsiteY16" fmla="*/ 177774 h 579184"/>
              <a:gd name="connsiteX17" fmla="*/ 194706 w 450676"/>
              <a:gd name="connsiteY17" fmla="*/ 177774 h 579184"/>
              <a:gd name="connsiteX18" fmla="*/ 194706 w 450676"/>
              <a:gd name="connsiteY18" fmla="*/ 7957 h 579184"/>
              <a:gd name="connsiteX19" fmla="*/ 227624 w 450676"/>
              <a:gd name="connsiteY19" fmla="*/ 7957 h 579184"/>
              <a:gd name="connsiteX20" fmla="*/ 227624 w 450676"/>
              <a:gd name="connsiteY20" fmla="*/ 177774 h 579184"/>
              <a:gd name="connsiteX21" fmla="*/ 228699 w 450676"/>
              <a:gd name="connsiteY21" fmla="*/ 177774 h 579184"/>
              <a:gd name="connsiteX22" fmla="*/ 228699 w 450676"/>
              <a:gd name="connsiteY22" fmla="*/ 210692 h 579184"/>
              <a:gd name="connsiteX23" fmla="*/ 78239 w 450676"/>
              <a:gd name="connsiteY23" fmla="*/ 210692 h 579184"/>
              <a:gd name="connsiteX24" fmla="*/ 78239 w 450676"/>
              <a:gd name="connsiteY24" fmla="*/ 311828 h 579184"/>
              <a:gd name="connsiteX25" fmla="*/ 425890 w 450676"/>
              <a:gd name="connsiteY25" fmla="*/ 311828 h 579184"/>
              <a:gd name="connsiteX26" fmla="*/ 450676 w 450676"/>
              <a:gd name="connsiteY26" fmla="*/ 313088 h 579184"/>
              <a:gd name="connsiteX27" fmla="*/ 450676 w 450676"/>
              <a:gd name="connsiteY27" fmla="*/ 569120 h 579184"/>
              <a:gd name="connsiteX28" fmla="*/ 417758 w 450676"/>
              <a:gd name="connsiteY28" fmla="*/ 569120 h 579184"/>
              <a:gd name="connsiteX29" fmla="*/ 417758 w 450676"/>
              <a:gd name="connsiteY29" fmla="*/ 466661 h 579184"/>
              <a:gd name="connsiteX30" fmla="*/ 226551 w 450676"/>
              <a:gd name="connsiteY30" fmla="*/ 466661 h 579184"/>
              <a:gd name="connsiteX31" fmla="*/ 226551 w 450676"/>
              <a:gd name="connsiteY31" fmla="*/ 579184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8556 h 579184"/>
              <a:gd name="connsiteX5" fmla="*/ 45321 w 450676"/>
              <a:gd name="connsiteY5" fmla="*/ 347472 h 579184"/>
              <a:gd name="connsiteX6" fmla="*/ 45321 w 450676"/>
              <a:gd name="connsiteY6" fmla="*/ 210692 h 579184"/>
              <a:gd name="connsiteX7" fmla="*/ 32918 w 450676"/>
              <a:gd name="connsiteY7" fmla="*/ 210692 h 579184"/>
              <a:gd name="connsiteX8" fmla="*/ 32918 w 450676"/>
              <a:gd name="connsiteY8" fmla="*/ 571158 h 579184"/>
              <a:gd name="connsiteX9" fmla="*/ 0 w 450676"/>
              <a:gd name="connsiteY9" fmla="*/ 571158 h 579184"/>
              <a:gd name="connsiteX10" fmla="*/ 0 w 450676"/>
              <a:gd name="connsiteY10" fmla="*/ 177966 h 579184"/>
              <a:gd name="connsiteX11" fmla="*/ 22959 w 450676"/>
              <a:gd name="connsiteY11" fmla="*/ 177966 h 579184"/>
              <a:gd name="connsiteX12" fmla="*/ 22959 w 450676"/>
              <a:gd name="connsiteY12" fmla="*/ 177774 h 579184"/>
              <a:gd name="connsiteX13" fmla="*/ 45321 w 450676"/>
              <a:gd name="connsiteY13" fmla="*/ 177774 h 579184"/>
              <a:gd name="connsiteX14" fmla="*/ 45321 w 450676"/>
              <a:gd name="connsiteY14" fmla="*/ 0 h 579184"/>
              <a:gd name="connsiteX15" fmla="*/ 78239 w 450676"/>
              <a:gd name="connsiteY15" fmla="*/ 0 h 579184"/>
              <a:gd name="connsiteX16" fmla="*/ 78239 w 450676"/>
              <a:gd name="connsiteY16" fmla="*/ 177774 h 579184"/>
              <a:gd name="connsiteX17" fmla="*/ 194706 w 450676"/>
              <a:gd name="connsiteY17" fmla="*/ 177774 h 579184"/>
              <a:gd name="connsiteX18" fmla="*/ 194706 w 450676"/>
              <a:gd name="connsiteY18" fmla="*/ 7957 h 579184"/>
              <a:gd name="connsiteX19" fmla="*/ 227624 w 450676"/>
              <a:gd name="connsiteY19" fmla="*/ 7957 h 579184"/>
              <a:gd name="connsiteX20" fmla="*/ 227624 w 450676"/>
              <a:gd name="connsiteY20" fmla="*/ 177774 h 579184"/>
              <a:gd name="connsiteX21" fmla="*/ 228699 w 450676"/>
              <a:gd name="connsiteY21" fmla="*/ 177774 h 579184"/>
              <a:gd name="connsiteX22" fmla="*/ 228699 w 450676"/>
              <a:gd name="connsiteY22" fmla="*/ 210692 h 579184"/>
              <a:gd name="connsiteX23" fmla="*/ 78239 w 450676"/>
              <a:gd name="connsiteY23" fmla="*/ 210692 h 579184"/>
              <a:gd name="connsiteX24" fmla="*/ 78239 w 450676"/>
              <a:gd name="connsiteY24" fmla="*/ 311828 h 579184"/>
              <a:gd name="connsiteX25" fmla="*/ 450676 w 450676"/>
              <a:gd name="connsiteY25" fmla="*/ 313088 h 579184"/>
              <a:gd name="connsiteX26" fmla="*/ 450676 w 450676"/>
              <a:gd name="connsiteY26" fmla="*/ 569120 h 579184"/>
              <a:gd name="connsiteX27" fmla="*/ 417758 w 450676"/>
              <a:gd name="connsiteY27" fmla="*/ 569120 h 579184"/>
              <a:gd name="connsiteX28" fmla="*/ 417758 w 450676"/>
              <a:gd name="connsiteY28" fmla="*/ 466661 h 579184"/>
              <a:gd name="connsiteX29" fmla="*/ 226551 w 450676"/>
              <a:gd name="connsiteY29" fmla="*/ 466661 h 579184"/>
              <a:gd name="connsiteX30" fmla="*/ 226551 w 450676"/>
              <a:gd name="connsiteY30" fmla="*/ 579184 h 579184"/>
              <a:gd name="connsiteX0" fmla="*/ 226551 w 450676"/>
              <a:gd name="connsiteY0" fmla="*/ 579184 h 579184"/>
              <a:gd name="connsiteX1" fmla="*/ 193633 w 450676"/>
              <a:gd name="connsiteY1" fmla="*/ 579184 h 579184"/>
              <a:gd name="connsiteX2" fmla="*/ 192433 w 450676"/>
              <a:gd name="connsiteY2" fmla="*/ 433743 h 579184"/>
              <a:gd name="connsiteX3" fmla="*/ 417758 w 450676"/>
              <a:gd name="connsiteY3" fmla="*/ 433743 h 579184"/>
              <a:gd name="connsiteX4" fmla="*/ 417758 w 450676"/>
              <a:gd name="connsiteY4" fmla="*/ 348556 h 579184"/>
              <a:gd name="connsiteX5" fmla="*/ 45321 w 450676"/>
              <a:gd name="connsiteY5" fmla="*/ 347472 h 579184"/>
              <a:gd name="connsiteX6" fmla="*/ 45321 w 450676"/>
              <a:gd name="connsiteY6" fmla="*/ 210692 h 579184"/>
              <a:gd name="connsiteX7" fmla="*/ 32918 w 450676"/>
              <a:gd name="connsiteY7" fmla="*/ 210692 h 579184"/>
              <a:gd name="connsiteX8" fmla="*/ 32918 w 450676"/>
              <a:gd name="connsiteY8" fmla="*/ 571158 h 579184"/>
              <a:gd name="connsiteX9" fmla="*/ 0 w 450676"/>
              <a:gd name="connsiteY9" fmla="*/ 571158 h 579184"/>
              <a:gd name="connsiteX10" fmla="*/ 0 w 450676"/>
              <a:gd name="connsiteY10" fmla="*/ 177966 h 579184"/>
              <a:gd name="connsiteX11" fmla="*/ 22959 w 450676"/>
              <a:gd name="connsiteY11" fmla="*/ 177966 h 579184"/>
              <a:gd name="connsiteX12" fmla="*/ 22959 w 450676"/>
              <a:gd name="connsiteY12" fmla="*/ 177774 h 579184"/>
              <a:gd name="connsiteX13" fmla="*/ 45321 w 450676"/>
              <a:gd name="connsiteY13" fmla="*/ 177774 h 579184"/>
              <a:gd name="connsiteX14" fmla="*/ 45321 w 450676"/>
              <a:gd name="connsiteY14" fmla="*/ 0 h 579184"/>
              <a:gd name="connsiteX15" fmla="*/ 78239 w 450676"/>
              <a:gd name="connsiteY15" fmla="*/ 0 h 579184"/>
              <a:gd name="connsiteX16" fmla="*/ 78239 w 450676"/>
              <a:gd name="connsiteY16" fmla="*/ 177774 h 579184"/>
              <a:gd name="connsiteX17" fmla="*/ 194706 w 450676"/>
              <a:gd name="connsiteY17" fmla="*/ 177774 h 579184"/>
              <a:gd name="connsiteX18" fmla="*/ 194706 w 450676"/>
              <a:gd name="connsiteY18" fmla="*/ 7957 h 579184"/>
              <a:gd name="connsiteX19" fmla="*/ 227624 w 450676"/>
              <a:gd name="connsiteY19" fmla="*/ 7957 h 579184"/>
              <a:gd name="connsiteX20" fmla="*/ 227624 w 450676"/>
              <a:gd name="connsiteY20" fmla="*/ 177774 h 579184"/>
              <a:gd name="connsiteX21" fmla="*/ 228699 w 450676"/>
              <a:gd name="connsiteY21" fmla="*/ 177774 h 579184"/>
              <a:gd name="connsiteX22" fmla="*/ 228699 w 450676"/>
              <a:gd name="connsiteY22" fmla="*/ 210692 h 579184"/>
              <a:gd name="connsiteX23" fmla="*/ 78239 w 450676"/>
              <a:gd name="connsiteY23" fmla="*/ 210692 h 579184"/>
              <a:gd name="connsiteX24" fmla="*/ 78239 w 450676"/>
              <a:gd name="connsiteY24" fmla="*/ 311828 h 579184"/>
              <a:gd name="connsiteX25" fmla="*/ 450676 w 450676"/>
              <a:gd name="connsiteY25" fmla="*/ 311183 h 579184"/>
              <a:gd name="connsiteX26" fmla="*/ 450676 w 450676"/>
              <a:gd name="connsiteY26" fmla="*/ 569120 h 579184"/>
              <a:gd name="connsiteX27" fmla="*/ 417758 w 450676"/>
              <a:gd name="connsiteY27" fmla="*/ 569120 h 579184"/>
              <a:gd name="connsiteX28" fmla="*/ 417758 w 450676"/>
              <a:gd name="connsiteY28" fmla="*/ 466661 h 579184"/>
              <a:gd name="connsiteX29" fmla="*/ 226551 w 450676"/>
              <a:gd name="connsiteY29" fmla="*/ 466661 h 579184"/>
              <a:gd name="connsiteX30" fmla="*/ 226551 w 450676"/>
              <a:gd name="connsiteY30" fmla="*/ 579184 h 57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50676" h="579184">
                <a:moveTo>
                  <a:pt x="226551" y="579184"/>
                </a:moveTo>
                <a:lnTo>
                  <a:pt x="193633" y="579184"/>
                </a:lnTo>
                <a:lnTo>
                  <a:pt x="192433" y="433743"/>
                </a:lnTo>
                <a:lnTo>
                  <a:pt x="417758" y="433743"/>
                </a:lnTo>
                <a:lnTo>
                  <a:pt x="417758" y="348556"/>
                </a:lnTo>
                <a:lnTo>
                  <a:pt x="45321" y="347472"/>
                </a:lnTo>
                <a:lnTo>
                  <a:pt x="45321" y="210692"/>
                </a:lnTo>
                <a:lnTo>
                  <a:pt x="32918" y="210692"/>
                </a:lnTo>
                <a:lnTo>
                  <a:pt x="32918" y="571158"/>
                </a:lnTo>
                <a:lnTo>
                  <a:pt x="0" y="571158"/>
                </a:lnTo>
                <a:lnTo>
                  <a:pt x="0" y="177966"/>
                </a:lnTo>
                <a:lnTo>
                  <a:pt x="22959" y="177966"/>
                </a:lnTo>
                <a:lnTo>
                  <a:pt x="22959" y="177774"/>
                </a:lnTo>
                <a:lnTo>
                  <a:pt x="45321" y="177774"/>
                </a:lnTo>
                <a:lnTo>
                  <a:pt x="45321" y="0"/>
                </a:lnTo>
                <a:lnTo>
                  <a:pt x="78239" y="0"/>
                </a:lnTo>
                <a:lnTo>
                  <a:pt x="78239" y="177774"/>
                </a:lnTo>
                <a:lnTo>
                  <a:pt x="194706" y="177774"/>
                </a:lnTo>
                <a:lnTo>
                  <a:pt x="194706" y="7957"/>
                </a:lnTo>
                <a:lnTo>
                  <a:pt x="227624" y="7957"/>
                </a:lnTo>
                <a:lnTo>
                  <a:pt x="227624" y="177774"/>
                </a:lnTo>
                <a:lnTo>
                  <a:pt x="228699" y="177774"/>
                </a:lnTo>
                <a:lnTo>
                  <a:pt x="228699" y="210692"/>
                </a:lnTo>
                <a:lnTo>
                  <a:pt x="78239" y="210692"/>
                </a:lnTo>
                <a:lnTo>
                  <a:pt x="78239" y="311828"/>
                </a:lnTo>
                <a:lnTo>
                  <a:pt x="450676" y="311183"/>
                </a:lnTo>
                <a:lnTo>
                  <a:pt x="450676" y="569120"/>
                </a:lnTo>
                <a:lnTo>
                  <a:pt x="417758" y="569120"/>
                </a:lnTo>
                <a:lnTo>
                  <a:pt x="417758" y="466661"/>
                </a:lnTo>
                <a:lnTo>
                  <a:pt x="226551" y="466661"/>
                </a:lnTo>
                <a:lnTo>
                  <a:pt x="226551" y="57918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2" name="Blue at meter base"/>
          <p:cNvSpPr/>
          <p:nvPr/>
        </p:nvSpPr>
        <p:spPr>
          <a:xfrm rot="5400000">
            <a:off x="1993669" y="1081821"/>
            <a:ext cx="4490551" cy="6360795"/>
          </a:xfrm>
          <a:custGeom>
            <a:avLst/>
            <a:gdLst>
              <a:gd name="connsiteX0" fmla="*/ 0 w 4487516"/>
              <a:gd name="connsiteY0" fmla="*/ 938089 h 6358560"/>
              <a:gd name="connsiteX1" fmla="*/ 0 w 4487516"/>
              <a:gd name="connsiteY1" fmla="*/ 23689 h 6358560"/>
              <a:gd name="connsiteX2" fmla="*/ 6956 w 4487516"/>
              <a:gd name="connsiteY2" fmla="*/ 23689 h 6358560"/>
              <a:gd name="connsiteX3" fmla="*/ 6956 w 4487516"/>
              <a:gd name="connsiteY3" fmla="*/ 4498 h 6358560"/>
              <a:gd name="connsiteX4" fmla="*/ 4454598 w 4487516"/>
              <a:gd name="connsiteY4" fmla="*/ 4498 h 6358560"/>
              <a:gd name="connsiteX5" fmla="*/ 4454598 w 4487516"/>
              <a:gd name="connsiteY5" fmla="*/ 0 h 6358560"/>
              <a:gd name="connsiteX6" fmla="*/ 4487516 w 4487516"/>
              <a:gd name="connsiteY6" fmla="*/ 0 h 6358560"/>
              <a:gd name="connsiteX7" fmla="*/ 4487516 w 4487516"/>
              <a:gd name="connsiteY7" fmla="*/ 4498 h 6358560"/>
              <a:gd name="connsiteX8" fmla="*/ 4487516 w 4487516"/>
              <a:gd name="connsiteY8" fmla="*/ 37416 h 6358560"/>
              <a:gd name="connsiteX9" fmla="*/ 4487516 w 4487516"/>
              <a:gd name="connsiteY9" fmla="*/ 6355080 h 6358560"/>
              <a:gd name="connsiteX10" fmla="*/ 4483895 w 4487516"/>
              <a:gd name="connsiteY10" fmla="*/ 6355080 h 6358560"/>
              <a:gd name="connsiteX11" fmla="*/ 4483895 w 4487516"/>
              <a:gd name="connsiteY11" fmla="*/ 6358560 h 6358560"/>
              <a:gd name="connsiteX12" fmla="*/ 4179400 w 4487516"/>
              <a:gd name="connsiteY12" fmla="*/ 6358560 h 6358560"/>
              <a:gd name="connsiteX13" fmla="*/ 4179400 w 4487516"/>
              <a:gd name="connsiteY13" fmla="*/ 6325642 h 6358560"/>
              <a:gd name="connsiteX14" fmla="*/ 4454598 w 4487516"/>
              <a:gd name="connsiteY14" fmla="*/ 6325642 h 6358560"/>
              <a:gd name="connsiteX15" fmla="*/ 4454598 w 4487516"/>
              <a:gd name="connsiteY15" fmla="*/ 37416 h 6358560"/>
              <a:gd name="connsiteX16" fmla="*/ 32917 w 4487516"/>
              <a:gd name="connsiteY16" fmla="*/ 37416 h 6358560"/>
              <a:gd name="connsiteX17" fmla="*/ 32917 w 4487516"/>
              <a:gd name="connsiteY17" fmla="*/ 938089 h 6358560"/>
              <a:gd name="connsiteX0" fmla="*/ 0 w 4487516"/>
              <a:gd name="connsiteY0" fmla="*/ 938089 h 6358560"/>
              <a:gd name="connsiteX1" fmla="*/ 0 w 4487516"/>
              <a:gd name="connsiteY1" fmla="*/ 23689 h 6358560"/>
              <a:gd name="connsiteX2" fmla="*/ 6956 w 4487516"/>
              <a:gd name="connsiteY2" fmla="*/ 4498 h 6358560"/>
              <a:gd name="connsiteX3" fmla="*/ 4454598 w 4487516"/>
              <a:gd name="connsiteY3" fmla="*/ 4498 h 6358560"/>
              <a:gd name="connsiteX4" fmla="*/ 4454598 w 4487516"/>
              <a:gd name="connsiteY4" fmla="*/ 0 h 6358560"/>
              <a:gd name="connsiteX5" fmla="*/ 4487516 w 4487516"/>
              <a:gd name="connsiteY5" fmla="*/ 0 h 6358560"/>
              <a:gd name="connsiteX6" fmla="*/ 4487516 w 4487516"/>
              <a:gd name="connsiteY6" fmla="*/ 4498 h 6358560"/>
              <a:gd name="connsiteX7" fmla="*/ 4487516 w 4487516"/>
              <a:gd name="connsiteY7" fmla="*/ 37416 h 6358560"/>
              <a:gd name="connsiteX8" fmla="*/ 4487516 w 4487516"/>
              <a:gd name="connsiteY8" fmla="*/ 6355080 h 6358560"/>
              <a:gd name="connsiteX9" fmla="*/ 4483895 w 4487516"/>
              <a:gd name="connsiteY9" fmla="*/ 6355080 h 6358560"/>
              <a:gd name="connsiteX10" fmla="*/ 4483895 w 4487516"/>
              <a:gd name="connsiteY10" fmla="*/ 6358560 h 6358560"/>
              <a:gd name="connsiteX11" fmla="*/ 4179400 w 4487516"/>
              <a:gd name="connsiteY11" fmla="*/ 6358560 h 6358560"/>
              <a:gd name="connsiteX12" fmla="*/ 4179400 w 4487516"/>
              <a:gd name="connsiteY12" fmla="*/ 6325642 h 6358560"/>
              <a:gd name="connsiteX13" fmla="*/ 4454598 w 4487516"/>
              <a:gd name="connsiteY13" fmla="*/ 6325642 h 6358560"/>
              <a:gd name="connsiteX14" fmla="*/ 4454598 w 4487516"/>
              <a:gd name="connsiteY14" fmla="*/ 37416 h 6358560"/>
              <a:gd name="connsiteX15" fmla="*/ 32917 w 4487516"/>
              <a:gd name="connsiteY15" fmla="*/ 37416 h 6358560"/>
              <a:gd name="connsiteX16" fmla="*/ 32917 w 4487516"/>
              <a:gd name="connsiteY16" fmla="*/ 938089 h 6358560"/>
              <a:gd name="connsiteX17" fmla="*/ 0 w 4487516"/>
              <a:gd name="connsiteY17" fmla="*/ 938089 h 6358560"/>
              <a:gd name="connsiteX0" fmla="*/ 0 w 4487516"/>
              <a:gd name="connsiteY0" fmla="*/ 938089 h 6358560"/>
              <a:gd name="connsiteX1" fmla="*/ 6956 w 4487516"/>
              <a:gd name="connsiteY1" fmla="*/ 4498 h 6358560"/>
              <a:gd name="connsiteX2" fmla="*/ 4454598 w 4487516"/>
              <a:gd name="connsiteY2" fmla="*/ 4498 h 6358560"/>
              <a:gd name="connsiteX3" fmla="*/ 4454598 w 4487516"/>
              <a:gd name="connsiteY3" fmla="*/ 0 h 6358560"/>
              <a:gd name="connsiteX4" fmla="*/ 4487516 w 4487516"/>
              <a:gd name="connsiteY4" fmla="*/ 0 h 6358560"/>
              <a:gd name="connsiteX5" fmla="*/ 4487516 w 4487516"/>
              <a:gd name="connsiteY5" fmla="*/ 4498 h 6358560"/>
              <a:gd name="connsiteX6" fmla="*/ 4487516 w 4487516"/>
              <a:gd name="connsiteY6" fmla="*/ 37416 h 6358560"/>
              <a:gd name="connsiteX7" fmla="*/ 4487516 w 4487516"/>
              <a:gd name="connsiteY7" fmla="*/ 6355080 h 6358560"/>
              <a:gd name="connsiteX8" fmla="*/ 4483895 w 4487516"/>
              <a:gd name="connsiteY8" fmla="*/ 6355080 h 6358560"/>
              <a:gd name="connsiteX9" fmla="*/ 4483895 w 4487516"/>
              <a:gd name="connsiteY9" fmla="*/ 6358560 h 6358560"/>
              <a:gd name="connsiteX10" fmla="*/ 4179400 w 4487516"/>
              <a:gd name="connsiteY10" fmla="*/ 6358560 h 6358560"/>
              <a:gd name="connsiteX11" fmla="*/ 4179400 w 4487516"/>
              <a:gd name="connsiteY11" fmla="*/ 6325642 h 6358560"/>
              <a:gd name="connsiteX12" fmla="*/ 4454598 w 4487516"/>
              <a:gd name="connsiteY12" fmla="*/ 6325642 h 6358560"/>
              <a:gd name="connsiteX13" fmla="*/ 4454598 w 4487516"/>
              <a:gd name="connsiteY13" fmla="*/ 37416 h 6358560"/>
              <a:gd name="connsiteX14" fmla="*/ 32917 w 4487516"/>
              <a:gd name="connsiteY14" fmla="*/ 37416 h 6358560"/>
              <a:gd name="connsiteX15" fmla="*/ 32917 w 4487516"/>
              <a:gd name="connsiteY15" fmla="*/ 938089 h 6358560"/>
              <a:gd name="connsiteX16" fmla="*/ 0 w 4487516"/>
              <a:gd name="connsiteY16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4498 h 6358560"/>
              <a:gd name="connsiteX3" fmla="*/ 4457633 w 4490551"/>
              <a:gd name="connsiteY3" fmla="*/ 0 h 6358560"/>
              <a:gd name="connsiteX4" fmla="*/ 4490551 w 4490551"/>
              <a:gd name="connsiteY4" fmla="*/ 0 h 6358560"/>
              <a:gd name="connsiteX5" fmla="*/ 4490551 w 4490551"/>
              <a:gd name="connsiteY5" fmla="*/ 4498 h 6358560"/>
              <a:gd name="connsiteX6" fmla="*/ 4490551 w 4490551"/>
              <a:gd name="connsiteY6" fmla="*/ 37416 h 6358560"/>
              <a:gd name="connsiteX7" fmla="*/ 4490551 w 4490551"/>
              <a:gd name="connsiteY7" fmla="*/ 6355080 h 6358560"/>
              <a:gd name="connsiteX8" fmla="*/ 4486930 w 4490551"/>
              <a:gd name="connsiteY8" fmla="*/ 6355080 h 6358560"/>
              <a:gd name="connsiteX9" fmla="*/ 4486930 w 4490551"/>
              <a:gd name="connsiteY9" fmla="*/ 6358560 h 6358560"/>
              <a:gd name="connsiteX10" fmla="*/ 4182435 w 4490551"/>
              <a:gd name="connsiteY10" fmla="*/ 6358560 h 6358560"/>
              <a:gd name="connsiteX11" fmla="*/ 4182435 w 4490551"/>
              <a:gd name="connsiteY11" fmla="*/ 6325642 h 6358560"/>
              <a:gd name="connsiteX12" fmla="*/ 4457633 w 4490551"/>
              <a:gd name="connsiteY12" fmla="*/ 6325642 h 6358560"/>
              <a:gd name="connsiteX13" fmla="*/ 4457633 w 4490551"/>
              <a:gd name="connsiteY13" fmla="*/ 37416 h 6358560"/>
              <a:gd name="connsiteX14" fmla="*/ 35952 w 4490551"/>
              <a:gd name="connsiteY14" fmla="*/ 37416 h 6358560"/>
              <a:gd name="connsiteX15" fmla="*/ 35952 w 4490551"/>
              <a:gd name="connsiteY15" fmla="*/ 938089 h 6358560"/>
              <a:gd name="connsiteX16" fmla="*/ 3035 w 4490551"/>
              <a:gd name="connsiteY16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4498 h 6358560"/>
              <a:gd name="connsiteX5" fmla="*/ 4490551 w 4490551"/>
              <a:gd name="connsiteY5" fmla="*/ 37416 h 6358560"/>
              <a:gd name="connsiteX6" fmla="*/ 4490551 w 4490551"/>
              <a:gd name="connsiteY6" fmla="*/ 6355080 h 6358560"/>
              <a:gd name="connsiteX7" fmla="*/ 4486930 w 4490551"/>
              <a:gd name="connsiteY7" fmla="*/ 6355080 h 6358560"/>
              <a:gd name="connsiteX8" fmla="*/ 4486930 w 4490551"/>
              <a:gd name="connsiteY8" fmla="*/ 6358560 h 6358560"/>
              <a:gd name="connsiteX9" fmla="*/ 4182435 w 4490551"/>
              <a:gd name="connsiteY9" fmla="*/ 6358560 h 6358560"/>
              <a:gd name="connsiteX10" fmla="*/ 4182435 w 4490551"/>
              <a:gd name="connsiteY10" fmla="*/ 6325642 h 6358560"/>
              <a:gd name="connsiteX11" fmla="*/ 4457633 w 4490551"/>
              <a:gd name="connsiteY11" fmla="*/ 6325642 h 6358560"/>
              <a:gd name="connsiteX12" fmla="*/ 4457633 w 4490551"/>
              <a:gd name="connsiteY12" fmla="*/ 37416 h 6358560"/>
              <a:gd name="connsiteX13" fmla="*/ 35952 w 4490551"/>
              <a:gd name="connsiteY13" fmla="*/ 37416 h 6358560"/>
              <a:gd name="connsiteX14" fmla="*/ 35952 w 4490551"/>
              <a:gd name="connsiteY14" fmla="*/ 938089 h 6358560"/>
              <a:gd name="connsiteX15" fmla="*/ 3035 w 4490551"/>
              <a:gd name="connsiteY15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37416 h 6358560"/>
              <a:gd name="connsiteX5" fmla="*/ 4490551 w 4490551"/>
              <a:gd name="connsiteY5" fmla="*/ 6355080 h 6358560"/>
              <a:gd name="connsiteX6" fmla="*/ 4486930 w 4490551"/>
              <a:gd name="connsiteY6" fmla="*/ 6355080 h 6358560"/>
              <a:gd name="connsiteX7" fmla="*/ 4486930 w 4490551"/>
              <a:gd name="connsiteY7" fmla="*/ 6358560 h 6358560"/>
              <a:gd name="connsiteX8" fmla="*/ 4182435 w 4490551"/>
              <a:gd name="connsiteY8" fmla="*/ 6358560 h 6358560"/>
              <a:gd name="connsiteX9" fmla="*/ 4182435 w 4490551"/>
              <a:gd name="connsiteY9" fmla="*/ 6325642 h 6358560"/>
              <a:gd name="connsiteX10" fmla="*/ 4457633 w 4490551"/>
              <a:gd name="connsiteY10" fmla="*/ 6325642 h 6358560"/>
              <a:gd name="connsiteX11" fmla="*/ 4457633 w 4490551"/>
              <a:gd name="connsiteY11" fmla="*/ 37416 h 6358560"/>
              <a:gd name="connsiteX12" fmla="*/ 35952 w 4490551"/>
              <a:gd name="connsiteY12" fmla="*/ 37416 h 6358560"/>
              <a:gd name="connsiteX13" fmla="*/ 35952 w 4490551"/>
              <a:gd name="connsiteY13" fmla="*/ 938089 h 6358560"/>
              <a:gd name="connsiteX14" fmla="*/ 3035 w 4490551"/>
              <a:gd name="connsiteY14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6355080 h 6358560"/>
              <a:gd name="connsiteX5" fmla="*/ 4486930 w 4490551"/>
              <a:gd name="connsiteY5" fmla="*/ 6355080 h 6358560"/>
              <a:gd name="connsiteX6" fmla="*/ 4486930 w 4490551"/>
              <a:gd name="connsiteY6" fmla="*/ 6358560 h 6358560"/>
              <a:gd name="connsiteX7" fmla="*/ 4182435 w 4490551"/>
              <a:gd name="connsiteY7" fmla="*/ 6358560 h 6358560"/>
              <a:gd name="connsiteX8" fmla="*/ 4182435 w 4490551"/>
              <a:gd name="connsiteY8" fmla="*/ 6325642 h 6358560"/>
              <a:gd name="connsiteX9" fmla="*/ 4457633 w 4490551"/>
              <a:gd name="connsiteY9" fmla="*/ 6325642 h 6358560"/>
              <a:gd name="connsiteX10" fmla="*/ 4457633 w 4490551"/>
              <a:gd name="connsiteY10" fmla="*/ 37416 h 6358560"/>
              <a:gd name="connsiteX11" fmla="*/ 35952 w 4490551"/>
              <a:gd name="connsiteY11" fmla="*/ 37416 h 6358560"/>
              <a:gd name="connsiteX12" fmla="*/ 35952 w 4490551"/>
              <a:gd name="connsiteY12" fmla="*/ 938089 h 6358560"/>
              <a:gd name="connsiteX13" fmla="*/ 3035 w 4490551"/>
              <a:gd name="connsiteY13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90551 w 4490551"/>
              <a:gd name="connsiteY2" fmla="*/ 0 h 6358560"/>
              <a:gd name="connsiteX3" fmla="*/ 4490551 w 4490551"/>
              <a:gd name="connsiteY3" fmla="*/ 6355080 h 6358560"/>
              <a:gd name="connsiteX4" fmla="*/ 4486930 w 4490551"/>
              <a:gd name="connsiteY4" fmla="*/ 6355080 h 6358560"/>
              <a:gd name="connsiteX5" fmla="*/ 4486930 w 4490551"/>
              <a:gd name="connsiteY5" fmla="*/ 6358560 h 6358560"/>
              <a:gd name="connsiteX6" fmla="*/ 4182435 w 4490551"/>
              <a:gd name="connsiteY6" fmla="*/ 6358560 h 6358560"/>
              <a:gd name="connsiteX7" fmla="*/ 4182435 w 4490551"/>
              <a:gd name="connsiteY7" fmla="*/ 6325642 h 6358560"/>
              <a:gd name="connsiteX8" fmla="*/ 4457633 w 4490551"/>
              <a:gd name="connsiteY8" fmla="*/ 6325642 h 6358560"/>
              <a:gd name="connsiteX9" fmla="*/ 4457633 w 4490551"/>
              <a:gd name="connsiteY9" fmla="*/ 37416 h 6358560"/>
              <a:gd name="connsiteX10" fmla="*/ 35952 w 4490551"/>
              <a:gd name="connsiteY10" fmla="*/ 37416 h 6358560"/>
              <a:gd name="connsiteX11" fmla="*/ 35952 w 4490551"/>
              <a:gd name="connsiteY11" fmla="*/ 938089 h 6358560"/>
              <a:gd name="connsiteX12" fmla="*/ 3035 w 4490551"/>
              <a:gd name="connsiteY12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90551 w 4490551"/>
              <a:gd name="connsiteY2" fmla="*/ 0 h 6358560"/>
              <a:gd name="connsiteX3" fmla="*/ 4490551 w 4490551"/>
              <a:gd name="connsiteY3" fmla="*/ 6355080 h 6358560"/>
              <a:gd name="connsiteX4" fmla="*/ 4486930 w 4490551"/>
              <a:gd name="connsiteY4" fmla="*/ 6355080 h 6358560"/>
              <a:gd name="connsiteX5" fmla="*/ 4182435 w 4490551"/>
              <a:gd name="connsiteY5" fmla="*/ 6358560 h 6358560"/>
              <a:gd name="connsiteX6" fmla="*/ 4182435 w 4490551"/>
              <a:gd name="connsiteY6" fmla="*/ 6325642 h 6358560"/>
              <a:gd name="connsiteX7" fmla="*/ 4457633 w 4490551"/>
              <a:gd name="connsiteY7" fmla="*/ 6325642 h 6358560"/>
              <a:gd name="connsiteX8" fmla="*/ 4457633 w 4490551"/>
              <a:gd name="connsiteY8" fmla="*/ 37416 h 6358560"/>
              <a:gd name="connsiteX9" fmla="*/ 35952 w 4490551"/>
              <a:gd name="connsiteY9" fmla="*/ 37416 h 6358560"/>
              <a:gd name="connsiteX10" fmla="*/ 35952 w 4490551"/>
              <a:gd name="connsiteY10" fmla="*/ 938089 h 6358560"/>
              <a:gd name="connsiteX11" fmla="*/ 3035 w 4490551"/>
              <a:gd name="connsiteY11" fmla="*/ 938089 h 6358560"/>
              <a:gd name="connsiteX0" fmla="*/ 3035 w 4490551"/>
              <a:gd name="connsiteY0" fmla="*/ 938089 h 6366510"/>
              <a:gd name="connsiteX1" fmla="*/ 466 w 4490551"/>
              <a:gd name="connsiteY1" fmla="*/ 2593 h 6366510"/>
              <a:gd name="connsiteX2" fmla="*/ 4490551 w 4490551"/>
              <a:gd name="connsiteY2" fmla="*/ 0 h 6366510"/>
              <a:gd name="connsiteX3" fmla="*/ 4490551 w 4490551"/>
              <a:gd name="connsiteY3" fmla="*/ 6355080 h 6366510"/>
              <a:gd name="connsiteX4" fmla="*/ 4485028 w 4490551"/>
              <a:gd name="connsiteY4" fmla="*/ 6366510 h 6366510"/>
              <a:gd name="connsiteX5" fmla="*/ 4182435 w 4490551"/>
              <a:gd name="connsiteY5" fmla="*/ 6358560 h 6366510"/>
              <a:gd name="connsiteX6" fmla="*/ 4182435 w 4490551"/>
              <a:gd name="connsiteY6" fmla="*/ 6325642 h 6366510"/>
              <a:gd name="connsiteX7" fmla="*/ 4457633 w 4490551"/>
              <a:gd name="connsiteY7" fmla="*/ 6325642 h 6366510"/>
              <a:gd name="connsiteX8" fmla="*/ 4457633 w 4490551"/>
              <a:gd name="connsiteY8" fmla="*/ 37416 h 6366510"/>
              <a:gd name="connsiteX9" fmla="*/ 35952 w 4490551"/>
              <a:gd name="connsiteY9" fmla="*/ 37416 h 6366510"/>
              <a:gd name="connsiteX10" fmla="*/ 35952 w 4490551"/>
              <a:gd name="connsiteY10" fmla="*/ 938089 h 6366510"/>
              <a:gd name="connsiteX11" fmla="*/ 3035 w 4490551"/>
              <a:gd name="connsiteY11" fmla="*/ 938089 h 6366510"/>
              <a:gd name="connsiteX0" fmla="*/ 3035 w 4490551"/>
              <a:gd name="connsiteY0" fmla="*/ 938089 h 6366510"/>
              <a:gd name="connsiteX1" fmla="*/ 466 w 4490551"/>
              <a:gd name="connsiteY1" fmla="*/ 2593 h 6366510"/>
              <a:gd name="connsiteX2" fmla="*/ 4490551 w 4490551"/>
              <a:gd name="connsiteY2" fmla="*/ 0 h 6366510"/>
              <a:gd name="connsiteX3" fmla="*/ 4485028 w 4490551"/>
              <a:gd name="connsiteY3" fmla="*/ 6366510 h 6366510"/>
              <a:gd name="connsiteX4" fmla="*/ 4182435 w 4490551"/>
              <a:gd name="connsiteY4" fmla="*/ 6358560 h 6366510"/>
              <a:gd name="connsiteX5" fmla="*/ 4182435 w 4490551"/>
              <a:gd name="connsiteY5" fmla="*/ 6325642 h 6366510"/>
              <a:gd name="connsiteX6" fmla="*/ 4457633 w 4490551"/>
              <a:gd name="connsiteY6" fmla="*/ 6325642 h 6366510"/>
              <a:gd name="connsiteX7" fmla="*/ 4457633 w 4490551"/>
              <a:gd name="connsiteY7" fmla="*/ 37416 h 6366510"/>
              <a:gd name="connsiteX8" fmla="*/ 35952 w 4490551"/>
              <a:gd name="connsiteY8" fmla="*/ 37416 h 6366510"/>
              <a:gd name="connsiteX9" fmla="*/ 35952 w 4490551"/>
              <a:gd name="connsiteY9" fmla="*/ 938089 h 6366510"/>
              <a:gd name="connsiteX10" fmla="*/ 3035 w 4490551"/>
              <a:gd name="connsiteY10" fmla="*/ 938089 h 6366510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182435 w 4490551"/>
              <a:gd name="connsiteY4" fmla="*/ 6358560 h 6360795"/>
              <a:gd name="connsiteX5" fmla="*/ 418243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18243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20529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0551" h="6360795">
                <a:moveTo>
                  <a:pt x="3035" y="938089"/>
                </a:moveTo>
                <a:cubicBezTo>
                  <a:pt x="5354" y="626892"/>
                  <a:pt x="-1853" y="313790"/>
                  <a:pt x="466" y="2593"/>
                </a:cubicBezTo>
                <a:lnTo>
                  <a:pt x="4490551" y="0"/>
                </a:lnTo>
                <a:lnTo>
                  <a:pt x="4485031" y="6360795"/>
                </a:lnTo>
                <a:lnTo>
                  <a:pt x="4209105" y="6358560"/>
                </a:lnTo>
                <a:lnTo>
                  <a:pt x="4205295" y="6325642"/>
                </a:lnTo>
                <a:lnTo>
                  <a:pt x="4457633" y="6325642"/>
                </a:lnTo>
                <a:lnTo>
                  <a:pt x="4457633" y="37416"/>
                </a:lnTo>
                <a:lnTo>
                  <a:pt x="35952" y="37416"/>
                </a:lnTo>
                <a:lnTo>
                  <a:pt x="35952" y="938089"/>
                </a:lnTo>
                <a:lnTo>
                  <a:pt x="3035" y="938089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1" name="Orange at meter base"/>
          <p:cNvSpPr/>
          <p:nvPr/>
        </p:nvSpPr>
        <p:spPr>
          <a:xfrm rot="5400000">
            <a:off x="2764874" y="2464851"/>
            <a:ext cx="2659049" cy="5216475"/>
          </a:xfrm>
          <a:custGeom>
            <a:avLst/>
            <a:gdLst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638847 w 2659049"/>
              <a:gd name="connsiteY8" fmla="*/ 5213521 h 5214570"/>
              <a:gd name="connsiteX9" fmla="*/ 2638847 w 2659049"/>
              <a:gd name="connsiteY9" fmla="*/ 5214570 h 5214570"/>
              <a:gd name="connsiteX10" fmla="*/ 2455967 w 2659049"/>
              <a:gd name="connsiteY10" fmla="*/ 5214570 h 5214570"/>
              <a:gd name="connsiteX11" fmla="*/ 2455967 w 2659049"/>
              <a:gd name="connsiteY11" fmla="*/ 5181652 h 5214570"/>
              <a:gd name="connsiteX12" fmla="*/ 2626131 w 2659049"/>
              <a:gd name="connsiteY12" fmla="*/ 5181652 h 5214570"/>
              <a:gd name="connsiteX13" fmla="*/ 2626131 w 2659049"/>
              <a:gd name="connsiteY13" fmla="*/ 32918 h 5214570"/>
              <a:gd name="connsiteX14" fmla="*/ 32918 w 2659049"/>
              <a:gd name="connsiteY14" fmla="*/ 32918 h 5214570"/>
              <a:gd name="connsiteX15" fmla="*/ 32918 w 2659049"/>
              <a:gd name="connsiteY15" fmla="*/ 235915 h 5214570"/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638847 w 2659049"/>
              <a:gd name="connsiteY8" fmla="*/ 5213521 h 5214570"/>
              <a:gd name="connsiteX9" fmla="*/ 2455967 w 2659049"/>
              <a:gd name="connsiteY9" fmla="*/ 5214570 h 5214570"/>
              <a:gd name="connsiteX10" fmla="*/ 2455967 w 2659049"/>
              <a:gd name="connsiteY10" fmla="*/ 5181652 h 5214570"/>
              <a:gd name="connsiteX11" fmla="*/ 2626131 w 2659049"/>
              <a:gd name="connsiteY11" fmla="*/ 5181652 h 5214570"/>
              <a:gd name="connsiteX12" fmla="*/ 2626131 w 2659049"/>
              <a:gd name="connsiteY12" fmla="*/ 32918 h 5214570"/>
              <a:gd name="connsiteX13" fmla="*/ 32918 w 2659049"/>
              <a:gd name="connsiteY13" fmla="*/ 32918 h 5214570"/>
              <a:gd name="connsiteX14" fmla="*/ 32918 w 2659049"/>
              <a:gd name="connsiteY14" fmla="*/ 235915 h 5214570"/>
              <a:gd name="connsiteX15" fmla="*/ 0 w 2659049"/>
              <a:gd name="connsiteY15" fmla="*/ 235915 h 5214570"/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455967 w 2659049"/>
              <a:gd name="connsiteY8" fmla="*/ 5214570 h 5214570"/>
              <a:gd name="connsiteX9" fmla="*/ 2455967 w 2659049"/>
              <a:gd name="connsiteY9" fmla="*/ 5181652 h 5214570"/>
              <a:gd name="connsiteX10" fmla="*/ 2626131 w 2659049"/>
              <a:gd name="connsiteY10" fmla="*/ 5181652 h 5214570"/>
              <a:gd name="connsiteX11" fmla="*/ 2626131 w 2659049"/>
              <a:gd name="connsiteY11" fmla="*/ 32918 h 5214570"/>
              <a:gd name="connsiteX12" fmla="*/ 32918 w 2659049"/>
              <a:gd name="connsiteY12" fmla="*/ 32918 h 5214570"/>
              <a:gd name="connsiteX13" fmla="*/ 32918 w 2659049"/>
              <a:gd name="connsiteY13" fmla="*/ 235915 h 5214570"/>
              <a:gd name="connsiteX14" fmla="*/ 0 w 2659049"/>
              <a:gd name="connsiteY14" fmla="*/ 235915 h 5214570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7289 w 2659049"/>
              <a:gd name="connsiteY3" fmla="*/ 0 h 5216475"/>
              <a:gd name="connsiteX4" fmla="*/ 2659049 w 2659049"/>
              <a:gd name="connsiteY4" fmla="*/ 0 h 5216475"/>
              <a:gd name="connsiteX5" fmla="*/ 2659049 w 2659049"/>
              <a:gd name="connsiteY5" fmla="*/ 1441 h 5216475"/>
              <a:gd name="connsiteX6" fmla="*/ 2659049 w 2659049"/>
              <a:gd name="connsiteY6" fmla="*/ 32918 h 5216475"/>
              <a:gd name="connsiteX7" fmla="*/ 2659049 w 2659049"/>
              <a:gd name="connsiteY7" fmla="*/ 5213521 h 5216475"/>
              <a:gd name="connsiteX8" fmla="*/ 2476924 w 2659049"/>
              <a:gd name="connsiteY8" fmla="*/ 5216475 h 5216475"/>
              <a:gd name="connsiteX9" fmla="*/ 2455967 w 2659049"/>
              <a:gd name="connsiteY9" fmla="*/ 5181652 h 5216475"/>
              <a:gd name="connsiteX10" fmla="*/ 2626131 w 2659049"/>
              <a:gd name="connsiteY10" fmla="*/ 5181652 h 5216475"/>
              <a:gd name="connsiteX11" fmla="*/ 2626131 w 2659049"/>
              <a:gd name="connsiteY11" fmla="*/ 32918 h 5216475"/>
              <a:gd name="connsiteX12" fmla="*/ 32918 w 2659049"/>
              <a:gd name="connsiteY12" fmla="*/ 32918 h 5216475"/>
              <a:gd name="connsiteX13" fmla="*/ 32918 w 2659049"/>
              <a:gd name="connsiteY13" fmla="*/ 235915 h 5216475"/>
              <a:gd name="connsiteX14" fmla="*/ 0 w 2659049"/>
              <a:gd name="connsiteY14" fmla="*/ 235915 h 5216475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7289 w 2659049"/>
              <a:gd name="connsiteY3" fmla="*/ 0 h 5216475"/>
              <a:gd name="connsiteX4" fmla="*/ 2659049 w 2659049"/>
              <a:gd name="connsiteY4" fmla="*/ 0 h 5216475"/>
              <a:gd name="connsiteX5" fmla="*/ 2659049 w 2659049"/>
              <a:gd name="connsiteY5" fmla="*/ 1441 h 5216475"/>
              <a:gd name="connsiteX6" fmla="*/ 2659049 w 2659049"/>
              <a:gd name="connsiteY6" fmla="*/ 32918 h 5216475"/>
              <a:gd name="connsiteX7" fmla="*/ 2659049 w 2659049"/>
              <a:gd name="connsiteY7" fmla="*/ 5213521 h 5216475"/>
              <a:gd name="connsiteX8" fmla="*/ 2476924 w 2659049"/>
              <a:gd name="connsiteY8" fmla="*/ 5216475 h 5216475"/>
              <a:gd name="connsiteX9" fmla="*/ 2478827 w 2659049"/>
              <a:gd name="connsiteY9" fmla="*/ 5181652 h 5216475"/>
              <a:gd name="connsiteX10" fmla="*/ 2626131 w 2659049"/>
              <a:gd name="connsiteY10" fmla="*/ 5181652 h 5216475"/>
              <a:gd name="connsiteX11" fmla="*/ 2626131 w 2659049"/>
              <a:gd name="connsiteY11" fmla="*/ 32918 h 5216475"/>
              <a:gd name="connsiteX12" fmla="*/ 32918 w 2659049"/>
              <a:gd name="connsiteY12" fmla="*/ 32918 h 5216475"/>
              <a:gd name="connsiteX13" fmla="*/ 32918 w 2659049"/>
              <a:gd name="connsiteY13" fmla="*/ 235915 h 5216475"/>
              <a:gd name="connsiteX14" fmla="*/ 0 w 2659049"/>
              <a:gd name="connsiteY14" fmla="*/ 235915 h 521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59049" h="5216475">
                <a:moveTo>
                  <a:pt x="0" y="235915"/>
                </a:moveTo>
                <a:lnTo>
                  <a:pt x="0" y="16459"/>
                </a:lnTo>
                <a:lnTo>
                  <a:pt x="7289" y="16459"/>
                </a:lnTo>
                <a:lnTo>
                  <a:pt x="7289" y="0"/>
                </a:lnTo>
                <a:lnTo>
                  <a:pt x="2659049" y="0"/>
                </a:lnTo>
                <a:lnTo>
                  <a:pt x="2659049" y="1441"/>
                </a:lnTo>
                <a:lnTo>
                  <a:pt x="2659049" y="32918"/>
                </a:lnTo>
                <a:lnTo>
                  <a:pt x="2659049" y="5213521"/>
                </a:lnTo>
                <a:lnTo>
                  <a:pt x="2476924" y="5216475"/>
                </a:lnTo>
                <a:cubicBezTo>
                  <a:pt x="2477558" y="5204867"/>
                  <a:pt x="2478193" y="5193260"/>
                  <a:pt x="2478827" y="5181652"/>
                </a:cubicBezTo>
                <a:lnTo>
                  <a:pt x="2626131" y="5181652"/>
                </a:lnTo>
                <a:lnTo>
                  <a:pt x="2626131" y="32918"/>
                </a:lnTo>
                <a:lnTo>
                  <a:pt x="32918" y="32918"/>
                </a:lnTo>
                <a:lnTo>
                  <a:pt x="32918" y="235915"/>
                </a:lnTo>
                <a:lnTo>
                  <a:pt x="0" y="23591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1" name="Red at meter base"/>
          <p:cNvGrpSpPr/>
          <p:nvPr/>
        </p:nvGrpSpPr>
        <p:grpSpPr>
          <a:xfrm>
            <a:off x="914918" y="1862921"/>
            <a:ext cx="3863692" cy="4686057"/>
            <a:chOff x="914918" y="1862921"/>
            <a:chExt cx="3863692" cy="4686057"/>
          </a:xfrm>
        </p:grpSpPr>
        <p:sp>
          <p:nvSpPr>
            <p:cNvPr id="479" name="Freeform 478"/>
            <p:cNvSpPr/>
            <p:nvPr/>
          </p:nvSpPr>
          <p:spPr>
            <a:xfrm rot="5400000">
              <a:off x="509460" y="2307070"/>
              <a:ext cx="4647366" cy="3836449"/>
            </a:xfrm>
            <a:custGeom>
              <a:avLst/>
              <a:gdLst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614448 w 4647366"/>
                <a:gd name="connsiteY11" fmla="*/ 3833436 h 3835309"/>
                <a:gd name="connsiteX12" fmla="*/ 4270695 w 4647366"/>
                <a:gd name="connsiteY12" fmla="*/ 3833436 h 3835309"/>
                <a:gd name="connsiteX13" fmla="*/ 4270695 w 4647366"/>
                <a:gd name="connsiteY13" fmla="*/ 3800518 h 3835309"/>
                <a:gd name="connsiteX14" fmla="*/ 4614448 w 4647366"/>
                <a:gd name="connsiteY14" fmla="*/ 3800518 h 3835309"/>
                <a:gd name="connsiteX15" fmla="*/ 4614448 w 4647366"/>
                <a:gd name="connsiteY15" fmla="*/ 1582697 h 3835309"/>
                <a:gd name="connsiteX16" fmla="*/ 644348 w 4647366"/>
                <a:gd name="connsiteY16" fmla="*/ 1582697 h 3835309"/>
                <a:gd name="connsiteX17" fmla="*/ 615385 w 4647366"/>
                <a:gd name="connsiteY17" fmla="*/ 1582697 h 3835309"/>
                <a:gd name="connsiteX18" fmla="*/ 611430 w 4647366"/>
                <a:gd name="connsiteY18" fmla="*/ 1582697 h 3835309"/>
                <a:gd name="connsiteX19" fmla="*/ 611430 w 4647366"/>
                <a:gd name="connsiteY19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614448 w 4647366"/>
                <a:gd name="connsiteY11" fmla="*/ 3833436 h 3835309"/>
                <a:gd name="connsiteX12" fmla="*/ 4270695 w 4647366"/>
                <a:gd name="connsiteY12" fmla="*/ 3833436 h 3835309"/>
                <a:gd name="connsiteX13" fmla="*/ 4270695 w 4647366"/>
                <a:gd name="connsiteY13" fmla="*/ 3800518 h 3835309"/>
                <a:gd name="connsiteX14" fmla="*/ 4614448 w 4647366"/>
                <a:gd name="connsiteY14" fmla="*/ 3800518 h 3835309"/>
                <a:gd name="connsiteX15" fmla="*/ 4614448 w 4647366"/>
                <a:gd name="connsiteY15" fmla="*/ 1582697 h 3835309"/>
                <a:gd name="connsiteX16" fmla="*/ 615385 w 4647366"/>
                <a:gd name="connsiteY16" fmla="*/ 1582697 h 3835309"/>
                <a:gd name="connsiteX17" fmla="*/ 611430 w 4647366"/>
                <a:gd name="connsiteY17" fmla="*/ 1582697 h 3835309"/>
                <a:gd name="connsiteX18" fmla="*/ 611430 w 4647366"/>
                <a:gd name="connsiteY18" fmla="*/ 32918 h 3835309"/>
                <a:gd name="connsiteX19" fmla="*/ 0 w 4647366"/>
                <a:gd name="connsiteY19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614448 w 4647366"/>
                <a:gd name="connsiteY11" fmla="*/ 3833436 h 3835309"/>
                <a:gd name="connsiteX12" fmla="*/ 4322133 w 4647366"/>
                <a:gd name="connsiteY12" fmla="*/ 3833436 h 3835309"/>
                <a:gd name="connsiteX13" fmla="*/ 4270695 w 4647366"/>
                <a:gd name="connsiteY13" fmla="*/ 3800518 h 3835309"/>
                <a:gd name="connsiteX14" fmla="*/ 4614448 w 4647366"/>
                <a:gd name="connsiteY14" fmla="*/ 3800518 h 3835309"/>
                <a:gd name="connsiteX15" fmla="*/ 4614448 w 4647366"/>
                <a:gd name="connsiteY15" fmla="*/ 1582697 h 3835309"/>
                <a:gd name="connsiteX16" fmla="*/ 615385 w 4647366"/>
                <a:gd name="connsiteY16" fmla="*/ 1582697 h 3835309"/>
                <a:gd name="connsiteX17" fmla="*/ 611430 w 4647366"/>
                <a:gd name="connsiteY17" fmla="*/ 1582697 h 3835309"/>
                <a:gd name="connsiteX18" fmla="*/ 611430 w 4647366"/>
                <a:gd name="connsiteY18" fmla="*/ 32918 h 3835309"/>
                <a:gd name="connsiteX19" fmla="*/ 0 w 4647366"/>
                <a:gd name="connsiteY19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614448 w 4647366"/>
                <a:gd name="connsiteY11" fmla="*/ 3833436 h 3835309"/>
                <a:gd name="connsiteX12" fmla="*/ 4322133 w 4647366"/>
                <a:gd name="connsiteY12" fmla="*/ 3833436 h 3835309"/>
                <a:gd name="connsiteX13" fmla="*/ 4324038 w 4647366"/>
                <a:gd name="connsiteY13" fmla="*/ 3800518 h 3835309"/>
                <a:gd name="connsiteX14" fmla="*/ 4614448 w 4647366"/>
                <a:gd name="connsiteY14" fmla="*/ 3800518 h 3835309"/>
                <a:gd name="connsiteX15" fmla="*/ 4614448 w 4647366"/>
                <a:gd name="connsiteY15" fmla="*/ 1582697 h 3835309"/>
                <a:gd name="connsiteX16" fmla="*/ 615385 w 4647366"/>
                <a:gd name="connsiteY16" fmla="*/ 1582697 h 3835309"/>
                <a:gd name="connsiteX17" fmla="*/ 611430 w 4647366"/>
                <a:gd name="connsiteY17" fmla="*/ 1582697 h 3835309"/>
                <a:gd name="connsiteX18" fmla="*/ 611430 w 4647366"/>
                <a:gd name="connsiteY18" fmla="*/ 32918 h 3835309"/>
                <a:gd name="connsiteX19" fmla="*/ 0 w 4647366"/>
                <a:gd name="connsiteY19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614448 w 4647366"/>
                <a:gd name="connsiteY11" fmla="*/ 3833436 h 3835309"/>
                <a:gd name="connsiteX12" fmla="*/ 4322133 w 4647366"/>
                <a:gd name="connsiteY12" fmla="*/ 3833436 h 3835309"/>
                <a:gd name="connsiteX13" fmla="*/ 4322136 w 4647366"/>
                <a:gd name="connsiteY13" fmla="*/ 3800518 h 3835309"/>
                <a:gd name="connsiteX14" fmla="*/ 4614448 w 4647366"/>
                <a:gd name="connsiteY14" fmla="*/ 3800518 h 3835309"/>
                <a:gd name="connsiteX15" fmla="*/ 4614448 w 4647366"/>
                <a:gd name="connsiteY15" fmla="*/ 1582697 h 3835309"/>
                <a:gd name="connsiteX16" fmla="*/ 615385 w 4647366"/>
                <a:gd name="connsiteY16" fmla="*/ 1582697 h 3835309"/>
                <a:gd name="connsiteX17" fmla="*/ 611430 w 4647366"/>
                <a:gd name="connsiteY17" fmla="*/ 1582697 h 3835309"/>
                <a:gd name="connsiteX18" fmla="*/ 611430 w 4647366"/>
                <a:gd name="connsiteY18" fmla="*/ 32918 h 3835309"/>
                <a:gd name="connsiteX19" fmla="*/ 0 w 4647366"/>
                <a:gd name="connsiteY19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614448 w 4647366"/>
                <a:gd name="connsiteY10" fmla="*/ 3835309 h 3835309"/>
                <a:gd name="connsiteX11" fmla="*/ 4322133 w 4647366"/>
                <a:gd name="connsiteY11" fmla="*/ 3833436 h 3835309"/>
                <a:gd name="connsiteX12" fmla="*/ 4322136 w 4647366"/>
                <a:gd name="connsiteY12" fmla="*/ 3800518 h 3835309"/>
                <a:gd name="connsiteX13" fmla="*/ 4614448 w 4647366"/>
                <a:gd name="connsiteY13" fmla="*/ 3800518 h 3835309"/>
                <a:gd name="connsiteX14" fmla="*/ 4614448 w 4647366"/>
                <a:gd name="connsiteY14" fmla="*/ 1582697 h 3835309"/>
                <a:gd name="connsiteX15" fmla="*/ 615385 w 4647366"/>
                <a:gd name="connsiteY15" fmla="*/ 1582697 h 3835309"/>
                <a:gd name="connsiteX16" fmla="*/ 611430 w 4647366"/>
                <a:gd name="connsiteY16" fmla="*/ 1582697 h 3835309"/>
                <a:gd name="connsiteX17" fmla="*/ 611430 w 4647366"/>
                <a:gd name="connsiteY17" fmla="*/ 32918 h 3835309"/>
                <a:gd name="connsiteX18" fmla="*/ 0 w 4647366"/>
                <a:gd name="connsiteY18" fmla="*/ 32918 h 3835309"/>
                <a:gd name="connsiteX0" fmla="*/ 0 w 4647366"/>
                <a:gd name="connsiteY0" fmla="*/ 32918 h 3835309"/>
                <a:gd name="connsiteX1" fmla="*/ 0 w 4647366"/>
                <a:gd name="connsiteY1" fmla="*/ 0 h 3835309"/>
                <a:gd name="connsiteX2" fmla="*/ 640080 w 4647366"/>
                <a:gd name="connsiteY2" fmla="*/ 0 h 3835309"/>
                <a:gd name="connsiteX3" fmla="*/ 640080 w 4647366"/>
                <a:gd name="connsiteY3" fmla="*/ 785 h 3835309"/>
                <a:gd name="connsiteX4" fmla="*/ 644348 w 4647366"/>
                <a:gd name="connsiteY4" fmla="*/ 785 h 3835309"/>
                <a:gd name="connsiteX5" fmla="*/ 644348 w 4647366"/>
                <a:gd name="connsiteY5" fmla="*/ 1549779 h 3835309"/>
                <a:gd name="connsiteX6" fmla="*/ 4614448 w 4647366"/>
                <a:gd name="connsiteY6" fmla="*/ 1549779 h 3835309"/>
                <a:gd name="connsiteX7" fmla="*/ 4614448 w 4647366"/>
                <a:gd name="connsiteY7" fmla="*/ 1549309 h 3835309"/>
                <a:gd name="connsiteX8" fmla="*/ 4647366 w 4647366"/>
                <a:gd name="connsiteY8" fmla="*/ 1549309 h 3835309"/>
                <a:gd name="connsiteX9" fmla="*/ 4647366 w 4647366"/>
                <a:gd name="connsiteY9" fmla="*/ 3835309 h 3835309"/>
                <a:gd name="connsiteX10" fmla="*/ 4322133 w 4647366"/>
                <a:gd name="connsiteY10" fmla="*/ 3833436 h 3835309"/>
                <a:gd name="connsiteX11" fmla="*/ 4322136 w 4647366"/>
                <a:gd name="connsiteY11" fmla="*/ 3800518 h 3835309"/>
                <a:gd name="connsiteX12" fmla="*/ 4614448 w 4647366"/>
                <a:gd name="connsiteY12" fmla="*/ 3800518 h 3835309"/>
                <a:gd name="connsiteX13" fmla="*/ 4614448 w 4647366"/>
                <a:gd name="connsiteY13" fmla="*/ 1582697 h 3835309"/>
                <a:gd name="connsiteX14" fmla="*/ 615385 w 4647366"/>
                <a:gd name="connsiteY14" fmla="*/ 1582697 h 3835309"/>
                <a:gd name="connsiteX15" fmla="*/ 611430 w 4647366"/>
                <a:gd name="connsiteY15" fmla="*/ 1582697 h 3835309"/>
                <a:gd name="connsiteX16" fmla="*/ 611430 w 4647366"/>
                <a:gd name="connsiteY16" fmla="*/ 32918 h 3835309"/>
                <a:gd name="connsiteX17" fmla="*/ 0 w 4647366"/>
                <a:gd name="connsiteY17" fmla="*/ 32918 h 3835309"/>
                <a:gd name="connsiteX0" fmla="*/ 0 w 4647366"/>
                <a:gd name="connsiteY0" fmla="*/ 32918 h 3836449"/>
                <a:gd name="connsiteX1" fmla="*/ 0 w 4647366"/>
                <a:gd name="connsiteY1" fmla="*/ 0 h 3836449"/>
                <a:gd name="connsiteX2" fmla="*/ 640080 w 4647366"/>
                <a:gd name="connsiteY2" fmla="*/ 0 h 3836449"/>
                <a:gd name="connsiteX3" fmla="*/ 640080 w 4647366"/>
                <a:gd name="connsiteY3" fmla="*/ 785 h 3836449"/>
                <a:gd name="connsiteX4" fmla="*/ 644348 w 4647366"/>
                <a:gd name="connsiteY4" fmla="*/ 785 h 3836449"/>
                <a:gd name="connsiteX5" fmla="*/ 644348 w 4647366"/>
                <a:gd name="connsiteY5" fmla="*/ 1549779 h 3836449"/>
                <a:gd name="connsiteX6" fmla="*/ 4614448 w 4647366"/>
                <a:gd name="connsiteY6" fmla="*/ 1549779 h 3836449"/>
                <a:gd name="connsiteX7" fmla="*/ 4614448 w 4647366"/>
                <a:gd name="connsiteY7" fmla="*/ 1549309 h 3836449"/>
                <a:gd name="connsiteX8" fmla="*/ 4647366 w 4647366"/>
                <a:gd name="connsiteY8" fmla="*/ 1549309 h 3836449"/>
                <a:gd name="connsiteX9" fmla="*/ 4647366 w 4647366"/>
                <a:gd name="connsiteY9" fmla="*/ 3835309 h 3836449"/>
                <a:gd name="connsiteX10" fmla="*/ 4322133 w 4647366"/>
                <a:gd name="connsiteY10" fmla="*/ 3833436 h 3836449"/>
                <a:gd name="connsiteX11" fmla="*/ 4322136 w 4647366"/>
                <a:gd name="connsiteY11" fmla="*/ 3800518 h 3836449"/>
                <a:gd name="connsiteX12" fmla="*/ 4614448 w 4647366"/>
                <a:gd name="connsiteY12" fmla="*/ 3800518 h 3836449"/>
                <a:gd name="connsiteX13" fmla="*/ 4614448 w 4647366"/>
                <a:gd name="connsiteY13" fmla="*/ 1582697 h 3836449"/>
                <a:gd name="connsiteX14" fmla="*/ 615385 w 4647366"/>
                <a:gd name="connsiteY14" fmla="*/ 1582697 h 3836449"/>
                <a:gd name="connsiteX15" fmla="*/ 611430 w 4647366"/>
                <a:gd name="connsiteY15" fmla="*/ 1582697 h 3836449"/>
                <a:gd name="connsiteX16" fmla="*/ 611430 w 4647366"/>
                <a:gd name="connsiteY16" fmla="*/ 32918 h 3836449"/>
                <a:gd name="connsiteX17" fmla="*/ 0 w 4647366"/>
                <a:gd name="connsiteY17" fmla="*/ 32918 h 3836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647366" h="3836449">
                  <a:moveTo>
                    <a:pt x="0" y="32918"/>
                  </a:moveTo>
                  <a:lnTo>
                    <a:pt x="0" y="0"/>
                  </a:lnTo>
                  <a:lnTo>
                    <a:pt x="640080" y="0"/>
                  </a:lnTo>
                  <a:lnTo>
                    <a:pt x="640080" y="785"/>
                  </a:lnTo>
                  <a:lnTo>
                    <a:pt x="644348" y="785"/>
                  </a:lnTo>
                  <a:lnTo>
                    <a:pt x="644348" y="1549779"/>
                  </a:lnTo>
                  <a:lnTo>
                    <a:pt x="4614448" y="1549779"/>
                  </a:lnTo>
                  <a:lnTo>
                    <a:pt x="4614448" y="1549309"/>
                  </a:lnTo>
                  <a:lnTo>
                    <a:pt x="4647366" y="1549309"/>
                  </a:lnTo>
                  <a:lnTo>
                    <a:pt x="4647366" y="3835309"/>
                  </a:lnTo>
                  <a:cubicBezTo>
                    <a:pt x="4538958" y="3838495"/>
                    <a:pt x="4430544" y="3834060"/>
                    <a:pt x="4322133" y="3833436"/>
                  </a:cubicBezTo>
                  <a:cubicBezTo>
                    <a:pt x="4322134" y="3822463"/>
                    <a:pt x="4322135" y="3811491"/>
                    <a:pt x="4322136" y="3800518"/>
                  </a:cubicBezTo>
                  <a:lnTo>
                    <a:pt x="4614448" y="3800518"/>
                  </a:lnTo>
                  <a:lnTo>
                    <a:pt x="4614448" y="1582697"/>
                  </a:lnTo>
                  <a:lnTo>
                    <a:pt x="615385" y="1582697"/>
                  </a:lnTo>
                  <a:lnTo>
                    <a:pt x="611430" y="1582697"/>
                  </a:lnTo>
                  <a:lnTo>
                    <a:pt x="611430" y="32918"/>
                  </a:lnTo>
                  <a:lnTo>
                    <a:pt x="0" y="329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4" name="Oval 443"/>
            <p:cNvSpPr/>
            <p:nvPr/>
          </p:nvSpPr>
          <p:spPr>
            <a:xfrm>
              <a:off x="4679855" y="1862921"/>
              <a:ext cx="98755" cy="987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5" name="Black at ct"/>
          <p:cNvSpPr/>
          <p:nvPr/>
        </p:nvSpPr>
        <p:spPr>
          <a:xfrm>
            <a:off x="6477000" y="1879730"/>
            <a:ext cx="232752" cy="1739943"/>
          </a:xfrm>
          <a:custGeom>
            <a:avLst/>
            <a:gdLst>
              <a:gd name="connsiteX0" fmla="*/ 0 w 232752"/>
              <a:gd name="connsiteY0" fmla="*/ 0 h 1739943"/>
              <a:gd name="connsiteX1" fmla="*/ 210312 w 232752"/>
              <a:gd name="connsiteY1" fmla="*/ 0 h 1739943"/>
              <a:gd name="connsiteX2" fmla="*/ 210312 w 232752"/>
              <a:gd name="connsiteY2" fmla="*/ 1171 h 1739943"/>
              <a:gd name="connsiteX3" fmla="*/ 232752 w 232752"/>
              <a:gd name="connsiteY3" fmla="*/ 1171 h 1739943"/>
              <a:gd name="connsiteX4" fmla="*/ 232752 w 232752"/>
              <a:gd name="connsiteY4" fmla="*/ 1738531 h 1739943"/>
              <a:gd name="connsiteX5" fmla="*/ 210312 w 232752"/>
              <a:gd name="connsiteY5" fmla="*/ 1738531 h 1739943"/>
              <a:gd name="connsiteX6" fmla="*/ 210312 w 232752"/>
              <a:gd name="connsiteY6" fmla="*/ 1739943 h 1739943"/>
              <a:gd name="connsiteX7" fmla="*/ 0 w 232752"/>
              <a:gd name="connsiteY7" fmla="*/ 1739943 h 1739943"/>
              <a:gd name="connsiteX8" fmla="*/ 0 w 232752"/>
              <a:gd name="connsiteY8" fmla="*/ 1707025 h 1739943"/>
              <a:gd name="connsiteX9" fmla="*/ 199835 w 232752"/>
              <a:gd name="connsiteY9" fmla="*/ 1707025 h 1739943"/>
              <a:gd name="connsiteX10" fmla="*/ 199835 w 232752"/>
              <a:gd name="connsiteY10" fmla="*/ 32918 h 1739943"/>
              <a:gd name="connsiteX11" fmla="*/ 0 w 232752"/>
              <a:gd name="connsiteY11" fmla="*/ 32918 h 1739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2752" h="1739943">
                <a:moveTo>
                  <a:pt x="0" y="0"/>
                </a:moveTo>
                <a:lnTo>
                  <a:pt x="210312" y="0"/>
                </a:lnTo>
                <a:lnTo>
                  <a:pt x="210312" y="1171"/>
                </a:lnTo>
                <a:lnTo>
                  <a:pt x="232752" y="1171"/>
                </a:lnTo>
                <a:lnTo>
                  <a:pt x="232752" y="1738531"/>
                </a:lnTo>
                <a:lnTo>
                  <a:pt x="210312" y="1738531"/>
                </a:lnTo>
                <a:lnTo>
                  <a:pt x="210312" y="1739943"/>
                </a:lnTo>
                <a:lnTo>
                  <a:pt x="0" y="1739943"/>
                </a:lnTo>
                <a:lnTo>
                  <a:pt x="0" y="1707025"/>
                </a:lnTo>
                <a:lnTo>
                  <a:pt x="199835" y="1707025"/>
                </a:lnTo>
                <a:lnTo>
                  <a:pt x="199835" y="32918"/>
                </a:lnTo>
                <a:lnTo>
                  <a:pt x="0" y="329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21" name="Black at meter base"/>
          <p:cNvGrpSpPr/>
          <p:nvPr/>
        </p:nvGrpSpPr>
        <p:grpSpPr>
          <a:xfrm>
            <a:off x="1200805" y="2979444"/>
            <a:ext cx="5538717" cy="3368138"/>
            <a:chOff x="1200805" y="2979444"/>
            <a:chExt cx="5538717" cy="3368138"/>
          </a:xfrm>
        </p:grpSpPr>
        <p:sp>
          <p:nvSpPr>
            <p:cNvPr id="483" name="Black at meter base"/>
            <p:cNvSpPr/>
            <p:nvPr/>
          </p:nvSpPr>
          <p:spPr>
            <a:xfrm>
              <a:off x="1200805" y="3009204"/>
              <a:ext cx="5502697" cy="3338378"/>
            </a:xfrm>
            <a:custGeom>
              <a:avLst/>
              <a:gdLst>
                <a:gd name="connsiteX0" fmla="*/ 0 w 5502697"/>
                <a:gd name="connsiteY0" fmla="*/ 3208532 h 3338378"/>
                <a:gd name="connsiteX1" fmla="*/ 32918 w 5502697"/>
                <a:gd name="connsiteY1" fmla="*/ 3208532 h 3338378"/>
                <a:gd name="connsiteX2" fmla="*/ 32918 w 5502697"/>
                <a:gd name="connsiteY2" fmla="*/ 3269095 h 3338378"/>
                <a:gd name="connsiteX3" fmla="*/ 426931 w 5502697"/>
                <a:gd name="connsiteY3" fmla="*/ 3269095 h 3338378"/>
                <a:gd name="connsiteX4" fmla="*/ 426931 w 5502697"/>
                <a:gd name="connsiteY4" fmla="*/ 3213588 h 3338378"/>
                <a:gd name="connsiteX5" fmla="*/ 459849 w 5502697"/>
                <a:gd name="connsiteY5" fmla="*/ 3213588 h 3338378"/>
                <a:gd name="connsiteX6" fmla="*/ 459849 w 5502697"/>
                <a:gd name="connsiteY6" fmla="*/ 3305028 h 3338378"/>
                <a:gd name="connsiteX7" fmla="*/ 426931 w 5502697"/>
                <a:gd name="connsiteY7" fmla="*/ 3305028 h 3338378"/>
                <a:gd name="connsiteX8" fmla="*/ 426931 w 5502697"/>
                <a:gd name="connsiteY8" fmla="*/ 3302013 h 3338378"/>
                <a:gd name="connsiteX9" fmla="*/ 1103 w 5502697"/>
                <a:gd name="connsiteY9" fmla="*/ 3302013 h 3338378"/>
                <a:gd name="connsiteX10" fmla="*/ 1103 w 5502697"/>
                <a:gd name="connsiteY10" fmla="*/ 3299972 h 3338378"/>
                <a:gd name="connsiteX11" fmla="*/ 0 w 5502697"/>
                <a:gd name="connsiteY11" fmla="*/ 3299972 h 3338378"/>
                <a:gd name="connsiteX12" fmla="*/ 3066212 w 5502697"/>
                <a:gd name="connsiteY12" fmla="*/ 0 h 3338378"/>
                <a:gd name="connsiteX13" fmla="*/ 3099129 w 5502697"/>
                <a:gd name="connsiteY13" fmla="*/ 0 h 3338378"/>
                <a:gd name="connsiteX14" fmla="*/ 3099129 w 5502697"/>
                <a:gd name="connsiteY14" fmla="*/ 1870 h 3338378"/>
                <a:gd name="connsiteX15" fmla="*/ 5502697 w 5502697"/>
                <a:gd name="connsiteY15" fmla="*/ 1870 h 3338378"/>
                <a:gd name="connsiteX16" fmla="*/ 5502697 w 5502697"/>
                <a:gd name="connsiteY16" fmla="*/ 34787 h 3338378"/>
                <a:gd name="connsiteX17" fmla="*/ 3099129 w 5502697"/>
                <a:gd name="connsiteY17" fmla="*/ 34787 h 3338378"/>
                <a:gd name="connsiteX18" fmla="*/ 3099129 w 5502697"/>
                <a:gd name="connsiteY18" fmla="*/ 3337560 h 3338378"/>
                <a:gd name="connsiteX19" fmla="*/ 3078691 w 5502697"/>
                <a:gd name="connsiteY19" fmla="*/ 3337560 h 3338378"/>
                <a:gd name="connsiteX20" fmla="*/ 3078691 w 5502697"/>
                <a:gd name="connsiteY20" fmla="*/ 3338378 h 3338378"/>
                <a:gd name="connsiteX21" fmla="*/ 426931 w 5502697"/>
                <a:gd name="connsiteY21" fmla="*/ 3338378 h 3338378"/>
                <a:gd name="connsiteX22" fmla="*/ 426931 w 5502697"/>
                <a:gd name="connsiteY22" fmla="*/ 3305460 h 3338378"/>
                <a:gd name="connsiteX23" fmla="*/ 3066212 w 5502697"/>
                <a:gd name="connsiteY23" fmla="*/ 3305460 h 3338378"/>
                <a:gd name="connsiteX0" fmla="*/ 0 w 5502697"/>
                <a:gd name="connsiteY0" fmla="*/ 3208532 h 3338378"/>
                <a:gd name="connsiteX1" fmla="*/ 32918 w 5502697"/>
                <a:gd name="connsiteY1" fmla="*/ 3208532 h 3338378"/>
                <a:gd name="connsiteX2" fmla="*/ 32918 w 5502697"/>
                <a:gd name="connsiteY2" fmla="*/ 3269095 h 3338378"/>
                <a:gd name="connsiteX3" fmla="*/ 426931 w 5502697"/>
                <a:gd name="connsiteY3" fmla="*/ 3269095 h 3338378"/>
                <a:gd name="connsiteX4" fmla="*/ 426931 w 5502697"/>
                <a:gd name="connsiteY4" fmla="*/ 3213588 h 3338378"/>
                <a:gd name="connsiteX5" fmla="*/ 459849 w 5502697"/>
                <a:gd name="connsiteY5" fmla="*/ 3213588 h 3338378"/>
                <a:gd name="connsiteX6" fmla="*/ 459849 w 5502697"/>
                <a:gd name="connsiteY6" fmla="*/ 3305028 h 3338378"/>
                <a:gd name="connsiteX7" fmla="*/ 426931 w 5502697"/>
                <a:gd name="connsiteY7" fmla="*/ 3305028 h 3338378"/>
                <a:gd name="connsiteX8" fmla="*/ 426931 w 5502697"/>
                <a:gd name="connsiteY8" fmla="*/ 3302013 h 3338378"/>
                <a:gd name="connsiteX9" fmla="*/ 1103 w 5502697"/>
                <a:gd name="connsiteY9" fmla="*/ 3302013 h 3338378"/>
                <a:gd name="connsiteX10" fmla="*/ 1103 w 5502697"/>
                <a:gd name="connsiteY10" fmla="*/ 3299972 h 3338378"/>
                <a:gd name="connsiteX11" fmla="*/ 0 w 5502697"/>
                <a:gd name="connsiteY11" fmla="*/ 3299972 h 3338378"/>
                <a:gd name="connsiteX12" fmla="*/ 0 w 5502697"/>
                <a:gd name="connsiteY12" fmla="*/ 3208532 h 3338378"/>
                <a:gd name="connsiteX13" fmla="*/ 3066212 w 5502697"/>
                <a:gd name="connsiteY13" fmla="*/ 0 h 3338378"/>
                <a:gd name="connsiteX14" fmla="*/ 3099129 w 5502697"/>
                <a:gd name="connsiteY14" fmla="*/ 0 h 3338378"/>
                <a:gd name="connsiteX15" fmla="*/ 5502697 w 5502697"/>
                <a:gd name="connsiteY15" fmla="*/ 1870 h 3338378"/>
                <a:gd name="connsiteX16" fmla="*/ 5502697 w 5502697"/>
                <a:gd name="connsiteY16" fmla="*/ 34787 h 3338378"/>
                <a:gd name="connsiteX17" fmla="*/ 3099129 w 5502697"/>
                <a:gd name="connsiteY17" fmla="*/ 34787 h 3338378"/>
                <a:gd name="connsiteX18" fmla="*/ 3099129 w 5502697"/>
                <a:gd name="connsiteY18" fmla="*/ 3337560 h 3338378"/>
                <a:gd name="connsiteX19" fmla="*/ 3078691 w 5502697"/>
                <a:gd name="connsiteY19" fmla="*/ 3337560 h 3338378"/>
                <a:gd name="connsiteX20" fmla="*/ 3078691 w 5502697"/>
                <a:gd name="connsiteY20" fmla="*/ 3338378 h 3338378"/>
                <a:gd name="connsiteX21" fmla="*/ 426931 w 5502697"/>
                <a:gd name="connsiteY21" fmla="*/ 3338378 h 3338378"/>
                <a:gd name="connsiteX22" fmla="*/ 426931 w 5502697"/>
                <a:gd name="connsiteY22" fmla="*/ 3305460 h 3338378"/>
                <a:gd name="connsiteX23" fmla="*/ 3066212 w 5502697"/>
                <a:gd name="connsiteY23" fmla="*/ 3305460 h 3338378"/>
                <a:gd name="connsiteX24" fmla="*/ 3066212 w 5502697"/>
                <a:gd name="connsiteY24" fmla="*/ 0 h 3338378"/>
                <a:gd name="connsiteX0" fmla="*/ 0 w 5502697"/>
                <a:gd name="connsiteY0" fmla="*/ 3208532 h 3338378"/>
                <a:gd name="connsiteX1" fmla="*/ 32918 w 5502697"/>
                <a:gd name="connsiteY1" fmla="*/ 3208532 h 3338378"/>
                <a:gd name="connsiteX2" fmla="*/ 32918 w 5502697"/>
                <a:gd name="connsiteY2" fmla="*/ 3269095 h 3338378"/>
                <a:gd name="connsiteX3" fmla="*/ 426931 w 5502697"/>
                <a:gd name="connsiteY3" fmla="*/ 3269095 h 3338378"/>
                <a:gd name="connsiteX4" fmla="*/ 426931 w 5502697"/>
                <a:gd name="connsiteY4" fmla="*/ 3213588 h 3338378"/>
                <a:gd name="connsiteX5" fmla="*/ 459849 w 5502697"/>
                <a:gd name="connsiteY5" fmla="*/ 3213588 h 3338378"/>
                <a:gd name="connsiteX6" fmla="*/ 459849 w 5502697"/>
                <a:gd name="connsiteY6" fmla="*/ 3305028 h 3338378"/>
                <a:gd name="connsiteX7" fmla="*/ 426931 w 5502697"/>
                <a:gd name="connsiteY7" fmla="*/ 3305028 h 3338378"/>
                <a:gd name="connsiteX8" fmla="*/ 426931 w 5502697"/>
                <a:gd name="connsiteY8" fmla="*/ 3302013 h 3338378"/>
                <a:gd name="connsiteX9" fmla="*/ 1103 w 5502697"/>
                <a:gd name="connsiteY9" fmla="*/ 3302013 h 3338378"/>
                <a:gd name="connsiteX10" fmla="*/ 1103 w 5502697"/>
                <a:gd name="connsiteY10" fmla="*/ 3299972 h 3338378"/>
                <a:gd name="connsiteX11" fmla="*/ 0 w 5502697"/>
                <a:gd name="connsiteY11" fmla="*/ 3299972 h 3338378"/>
                <a:gd name="connsiteX12" fmla="*/ 0 w 5502697"/>
                <a:gd name="connsiteY12" fmla="*/ 3208532 h 3338378"/>
                <a:gd name="connsiteX13" fmla="*/ 3066212 w 5502697"/>
                <a:gd name="connsiteY13" fmla="*/ 0 h 3338378"/>
                <a:gd name="connsiteX14" fmla="*/ 5502697 w 5502697"/>
                <a:gd name="connsiteY14" fmla="*/ 1870 h 3338378"/>
                <a:gd name="connsiteX15" fmla="*/ 5502697 w 5502697"/>
                <a:gd name="connsiteY15" fmla="*/ 34787 h 3338378"/>
                <a:gd name="connsiteX16" fmla="*/ 3099129 w 5502697"/>
                <a:gd name="connsiteY16" fmla="*/ 34787 h 3338378"/>
                <a:gd name="connsiteX17" fmla="*/ 3099129 w 5502697"/>
                <a:gd name="connsiteY17" fmla="*/ 3337560 h 3338378"/>
                <a:gd name="connsiteX18" fmla="*/ 3078691 w 5502697"/>
                <a:gd name="connsiteY18" fmla="*/ 3337560 h 3338378"/>
                <a:gd name="connsiteX19" fmla="*/ 3078691 w 5502697"/>
                <a:gd name="connsiteY19" fmla="*/ 3338378 h 3338378"/>
                <a:gd name="connsiteX20" fmla="*/ 426931 w 5502697"/>
                <a:gd name="connsiteY20" fmla="*/ 3338378 h 3338378"/>
                <a:gd name="connsiteX21" fmla="*/ 426931 w 5502697"/>
                <a:gd name="connsiteY21" fmla="*/ 3305460 h 3338378"/>
                <a:gd name="connsiteX22" fmla="*/ 3066212 w 5502697"/>
                <a:gd name="connsiteY22" fmla="*/ 3305460 h 3338378"/>
                <a:gd name="connsiteX23" fmla="*/ 3066212 w 5502697"/>
                <a:gd name="connsiteY23" fmla="*/ 0 h 3338378"/>
                <a:gd name="connsiteX0" fmla="*/ 0 w 5502697"/>
                <a:gd name="connsiteY0" fmla="*/ 3208532 h 3338378"/>
                <a:gd name="connsiteX1" fmla="*/ 32918 w 5502697"/>
                <a:gd name="connsiteY1" fmla="*/ 3208532 h 3338378"/>
                <a:gd name="connsiteX2" fmla="*/ 32918 w 5502697"/>
                <a:gd name="connsiteY2" fmla="*/ 3269095 h 3338378"/>
                <a:gd name="connsiteX3" fmla="*/ 426931 w 5502697"/>
                <a:gd name="connsiteY3" fmla="*/ 3269095 h 3338378"/>
                <a:gd name="connsiteX4" fmla="*/ 426931 w 5502697"/>
                <a:gd name="connsiteY4" fmla="*/ 3213588 h 3338378"/>
                <a:gd name="connsiteX5" fmla="*/ 459849 w 5502697"/>
                <a:gd name="connsiteY5" fmla="*/ 3213588 h 3338378"/>
                <a:gd name="connsiteX6" fmla="*/ 459849 w 5502697"/>
                <a:gd name="connsiteY6" fmla="*/ 3305028 h 3338378"/>
                <a:gd name="connsiteX7" fmla="*/ 426931 w 5502697"/>
                <a:gd name="connsiteY7" fmla="*/ 3305028 h 3338378"/>
                <a:gd name="connsiteX8" fmla="*/ 426931 w 5502697"/>
                <a:gd name="connsiteY8" fmla="*/ 3302013 h 3338378"/>
                <a:gd name="connsiteX9" fmla="*/ 1103 w 5502697"/>
                <a:gd name="connsiteY9" fmla="*/ 3302013 h 3338378"/>
                <a:gd name="connsiteX10" fmla="*/ 1103 w 5502697"/>
                <a:gd name="connsiteY10" fmla="*/ 3299972 h 3338378"/>
                <a:gd name="connsiteX11" fmla="*/ 0 w 5502697"/>
                <a:gd name="connsiteY11" fmla="*/ 3299972 h 3338378"/>
                <a:gd name="connsiteX12" fmla="*/ 0 w 5502697"/>
                <a:gd name="connsiteY12" fmla="*/ 3208532 h 3338378"/>
                <a:gd name="connsiteX13" fmla="*/ 3066212 w 5502697"/>
                <a:gd name="connsiteY13" fmla="*/ 0 h 3338378"/>
                <a:gd name="connsiteX14" fmla="*/ 5502697 w 5502697"/>
                <a:gd name="connsiteY14" fmla="*/ 1870 h 3338378"/>
                <a:gd name="connsiteX15" fmla="*/ 5502697 w 5502697"/>
                <a:gd name="connsiteY15" fmla="*/ 34787 h 3338378"/>
                <a:gd name="connsiteX16" fmla="*/ 3099129 w 5502697"/>
                <a:gd name="connsiteY16" fmla="*/ 34787 h 3338378"/>
                <a:gd name="connsiteX17" fmla="*/ 3099129 w 5502697"/>
                <a:gd name="connsiteY17" fmla="*/ 3337560 h 3338378"/>
                <a:gd name="connsiteX18" fmla="*/ 3078691 w 5502697"/>
                <a:gd name="connsiteY18" fmla="*/ 3337560 h 3338378"/>
                <a:gd name="connsiteX19" fmla="*/ 426931 w 5502697"/>
                <a:gd name="connsiteY19" fmla="*/ 3338378 h 3338378"/>
                <a:gd name="connsiteX20" fmla="*/ 426931 w 5502697"/>
                <a:gd name="connsiteY20" fmla="*/ 3305460 h 3338378"/>
                <a:gd name="connsiteX21" fmla="*/ 3066212 w 5502697"/>
                <a:gd name="connsiteY21" fmla="*/ 3305460 h 3338378"/>
                <a:gd name="connsiteX22" fmla="*/ 3066212 w 5502697"/>
                <a:gd name="connsiteY22" fmla="*/ 0 h 3338378"/>
                <a:gd name="connsiteX0" fmla="*/ 0 w 5502697"/>
                <a:gd name="connsiteY0" fmla="*/ 3208532 h 3338378"/>
                <a:gd name="connsiteX1" fmla="*/ 32918 w 5502697"/>
                <a:gd name="connsiteY1" fmla="*/ 3208532 h 3338378"/>
                <a:gd name="connsiteX2" fmla="*/ 32918 w 5502697"/>
                <a:gd name="connsiteY2" fmla="*/ 3269095 h 3338378"/>
                <a:gd name="connsiteX3" fmla="*/ 426931 w 5502697"/>
                <a:gd name="connsiteY3" fmla="*/ 3269095 h 3338378"/>
                <a:gd name="connsiteX4" fmla="*/ 426931 w 5502697"/>
                <a:gd name="connsiteY4" fmla="*/ 3213588 h 3338378"/>
                <a:gd name="connsiteX5" fmla="*/ 459849 w 5502697"/>
                <a:gd name="connsiteY5" fmla="*/ 3213588 h 3338378"/>
                <a:gd name="connsiteX6" fmla="*/ 459849 w 5502697"/>
                <a:gd name="connsiteY6" fmla="*/ 3305028 h 3338378"/>
                <a:gd name="connsiteX7" fmla="*/ 426931 w 5502697"/>
                <a:gd name="connsiteY7" fmla="*/ 3305028 h 3338378"/>
                <a:gd name="connsiteX8" fmla="*/ 426931 w 5502697"/>
                <a:gd name="connsiteY8" fmla="*/ 3302013 h 3338378"/>
                <a:gd name="connsiteX9" fmla="*/ 1103 w 5502697"/>
                <a:gd name="connsiteY9" fmla="*/ 3302013 h 3338378"/>
                <a:gd name="connsiteX10" fmla="*/ 1103 w 5502697"/>
                <a:gd name="connsiteY10" fmla="*/ 3299972 h 3338378"/>
                <a:gd name="connsiteX11" fmla="*/ 0 w 5502697"/>
                <a:gd name="connsiteY11" fmla="*/ 3299972 h 3338378"/>
                <a:gd name="connsiteX12" fmla="*/ 0 w 5502697"/>
                <a:gd name="connsiteY12" fmla="*/ 3208532 h 3338378"/>
                <a:gd name="connsiteX13" fmla="*/ 3066212 w 5502697"/>
                <a:gd name="connsiteY13" fmla="*/ 0 h 3338378"/>
                <a:gd name="connsiteX14" fmla="*/ 5502697 w 5502697"/>
                <a:gd name="connsiteY14" fmla="*/ 1870 h 3338378"/>
                <a:gd name="connsiteX15" fmla="*/ 5502697 w 5502697"/>
                <a:gd name="connsiteY15" fmla="*/ 34787 h 3338378"/>
                <a:gd name="connsiteX16" fmla="*/ 3099129 w 5502697"/>
                <a:gd name="connsiteY16" fmla="*/ 34787 h 3338378"/>
                <a:gd name="connsiteX17" fmla="*/ 3099129 w 5502697"/>
                <a:gd name="connsiteY17" fmla="*/ 3337560 h 3338378"/>
                <a:gd name="connsiteX18" fmla="*/ 426931 w 5502697"/>
                <a:gd name="connsiteY18" fmla="*/ 3338378 h 3338378"/>
                <a:gd name="connsiteX19" fmla="*/ 426931 w 5502697"/>
                <a:gd name="connsiteY19" fmla="*/ 3305460 h 3338378"/>
                <a:gd name="connsiteX20" fmla="*/ 3066212 w 5502697"/>
                <a:gd name="connsiteY20" fmla="*/ 3305460 h 3338378"/>
                <a:gd name="connsiteX21" fmla="*/ 3066212 w 5502697"/>
                <a:gd name="connsiteY21" fmla="*/ 0 h 3338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502697" h="3338378">
                  <a:moveTo>
                    <a:pt x="0" y="3208532"/>
                  </a:moveTo>
                  <a:lnTo>
                    <a:pt x="32918" y="3208532"/>
                  </a:lnTo>
                  <a:lnTo>
                    <a:pt x="32918" y="3269095"/>
                  </a:lnTo>
                  <a:lnTo>
                    <a:pt x="426931" y="3269095"/>
                  </a:lnTo>
                  <a:lnTo>
                    <a:pt x="426931" y="3213588"/>
                  </a:lnTo>
                  <a:lnTo>
                    <a:pt x="459849" y="3213588"/>
                  </a:lnTo>
                  <a:lnTo>
                    <a:pt x="459849" y="3305028"/>
                  </a:lnTo>
                  <a:lnTo>
                    <a:pt x="426931" y="3305028"/>
                  </a:lnTo>
                  <a:lnTo>
                    <a:pt x="426931" y="3302013"/>
                  </a:lnTo>
                  <a:lnTo>
                    <a:pt x="1103" y="3302013"/>
                  </a:lnTo>
                  <a:lnTo>
                    <a:pt x="1103" y="3299972"/>
                  </a:lnTo>
                  <a:lnTo>
                    <a:pt x="0" y="3299972"/>
                  </a:lnTo>
                  <a:lnTo>
                    <a:pt x="0" y="3208532"/>
                  </a:lnTo>
                  <a:close/>
                  <a:moveTo>
                    <a:pt x="3066212" y="0"/>
                  </a:moveTo>
                  <a:lnTo>
                    <a:pt x="5502697" y="1870"/>
                  </a:lnTo>
                  <a:lnTo>
                    <a:pt x="5502697" y="34787"/>
                  </a:lnTo>
                  <a:lnTo>
                    <a:pt x="3099129" y="34787"/>
                  </a:lnTo>
                  <a:lnTo>
                    <a:pt x="3099129" y="3337560"/>
                  </a:lnTo>
                  <a:lnTo>
                    <a:pt x="426931" y="3338378"/>
                  </a:lnTo>
                  <a:lnTo>
                    <a:pt x="426931" y="3305460"/>
                  </a:lnTo>
                  <a:lnTo>
                    <a:pt x="3066212" y="3305460"/>
                  </a:lnTo>
                  <a:lnTo>
                    <a:pt x="306621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6640767" y="2979444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59" name="Form 5S Mete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3854" y="5220363"/>
            <a:ext cx="1521722" cy="1521722"/>
          </a:xfrm>
          <a:prstGeom prst="rect">
            <a:avLst/>
          </a:prstGeom>
        </p:spPr>
      </p:pic>
      <p:grpSp>
        <p:nvGrpSpPr>
          <p:cNvPr id="42" name="Ground at meter base"/>
          <p:cNvGrpSpPr/>
          <p:nvPr/>
        </p:nvGrpSpPr>
        <p:grpSpPr>
          <a:xfrm>
            <a:off x="75339" y="6166862"/>
            <a:ext cx="1071042" cy="610211"/>
            <a:chOff x="75339" y="6166862"/>
            <a:chExt cx="1071042" cy="610211"/>
          </a:xfrm>
        </p:grpSpPr>
        <p:sp>
          <p:nvSpPr>
            <p:cNvPr id="435" name="Rounded Rectangle 1032"/>
            <p:cNvSpPr/>
            <p:nvPr/>
          </p:nvSpPr>
          <p:spPr>
            <a:xfrm>
              <a:off x="162996" y="6425782"/>
              <a:ext cx="487621" cy="195747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356299 h 1356299"/>
                <a:gd name="connsiteX1" fmla="*/ 97017 w 239948"/>
                <a:gd name="connsiteY1" fmla="*/ 25453 h 1356299"/>
                <a:gd name="connsiteX2" fmla="*/ 217252 w 239948"/>
                <a:gd name="connsiteY2" fmla="*/ 248690 h 1356299"/>
                <a:gd name="connsiteX3" fmla="*/ 239948 w 239948"/>
                <a:gd name="connsiteY3" fmla="*/ 248690 h 1356299"/>
                <a:gd name="connsiteX0" fmla="*/ 0 w 239948"/>
                <a:gd name="connsiteY0" fmla="*/ 1107609 h 1107609"/>
                <a:gd name="connsiteX1" fmla="*/ 81494 w 239948"/>
                <a:gd name="connsiteY1" fmla="*/ 143833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256527 h 1256527"/>
                <a:gd name="connsiteX1" fmla="*/ 81494 w 239948"/>
                <a:gd name="connsiteY1" fmla="*/ 292751 h 1256527"/>
                <a:gd name="connsiteX2" fmla="*/ 217252 w 239948"/>
                <a:gd name="connsiteY2" fmla="*/ 148918 h 1256527"/>
                <a:gd name="connsiteX3" fmla="*/ 239948 w 239948"/>
                <a:gd name="connsiteY3" fmla="*/ 148918 h 1256527"/>
                <a:gd name="connsiteX0" fmla="*/ 0 w 239948"/>
                <a:gd name="connsiteY0" fmla="*/ 1594391 h 1594391"/>
                <a:gd name="connsiteX1" fmla="*/ 65971 w 239948"/>
                <a:gd name="connsiteY1" fmla="*/ 190129 h 1594391"/>
                <a:gd name="connsiteX2" fmla="*/ 217252 w 239948"/>
                <a:gd name="connsiteY2" fmla="*/ 486782 h 1594391"/>
                <a:gd name="connsiteX3" fmla="*/ 239948 w 239948"/>
                <a:gd name="connsiteY3" fmla="*/ 486782 h 1594391"/>
                <a:gd name="connsiteX0" fmla="*/ 0 w 239948"/>
                <a:gd name="connsiteY0" fmla="*/ 1450847 h 1450847"/>
                <a:gd name="connsiteX1" fmla="*/ 65971 w 239948"/>
                <a:gd name="connsiteY1" fmla="*/ 46585 h 1450847"/>
                <a:gd name="connsiteX2" fmla="*/ 239948 w 239948"/>
                <a:gd name="connsiteY2" fmla="*/ 343238 h 1450847"/>
                <a:gd name="connsiteX0" fmla="*/ 0 w 239948"/>
                <a:gd name="connsiteY0" fmla="*/ 1918947 h 1918947"/>
                <a:gd name="connsiteX1" fmla="*/ 65971 w 239948"/>
                <a:gd name="connsiteY1" fmla="*/ 74199 h 1918947"/>
                <a:gd name="connsiteX2" fmla="*/ 239948 w 239948"/>
                <a:gd name="connsiteY2" fmla="*/ 370852 h 1918947"/>
                <a:gd name="connsiteX0" fmla="*/ 95 w 240043"/>
                <a:gd name="connsiteY0" fmla="*/ 1918947 h 1918947"/>
                <a:gd name="connsiteX1" fmla="*/ 66066 w 240043"/>
                <a:gd name="connsiteY1" fmla="*/ 74199 h 1918947"/>
                <a:gd name="connsiteX2" fmla="*/ 240043 w 240043"/>
                <a:gd name="connsiteY2" fmla="*/ 370852 h 1918947"/>
                <a:gd name="connsiteX0" fmla="*/ 109 w 240057"/>
                <a:gd name="connsiteY0" fmla="*/ 1823030 h 1823030"/>
                <a:gd name="connsiteX1" fmla="*/ 62199 w 240057"/>
                <a:gd name="connsiteY1" fmla="*/ 88400 h 1823030"/>
                <a:gd name="connsiteX2" fmla="*/ 240057 w 240057"/>
                <a:gd name="connsiteY2" fmla="*/ 274935 h 182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057" h="1823030">
                  <a:moveTo>
                    <a:pt x="109" y="1823030"/>
                  </a:moveTo>
                  <a:cubicBezTo>
                    <a:pt x="-1831" y="1134701"/>
                    <a:pt x="22208" y="346416"/>
                    <a:pt x="62199" y="88400"/>
                  </a:cubicBezTo>
                  <a:cubicBezTo>
                    <a:pt x="102190" y="-169616"/>
                    <a:pt x="203812" y="213132"/>
                    <a:pt x="240057" y="27493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Isosceles Triangle 435"/>
            <p:cNvSpPr/>
            <p:nvPr/>
          </p:nvSpPr>
          <p:spPr>
            <a:xfrm flipV="1">
              <a:off x="75339" y="6573757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ounded Rectangle 1032"/>
            <p:cNvSpPr/>
            <p:nvPr/>
          </p:nvSpPr>
          <p:spPr>
            <a:xfrm rot="661709" flipH="1" flipV="1">
              <a:off x="753598" y="6166862"/>
              <a:ext cx="392783" cy="357043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13952 w 239948"/>
                <a:gd name="connsiteY1" fmla="*/ 407100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13952 w 239948"/>
                <a:gd name="connsiteY1" fmla="*/ 407100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217252 w 239948"/>
                <a:gd name="connsiteY1" fmla="*/ 0 h 1107609"/>
                <a:gd name="connsiteX2" fmla="*/ 239948 w 239948"/>
                <a:gd name="connsiteY2" fmla="*/ 0 h 1107609"/>
                <a:gd name="connsiteX0" fmla="*/ 19453 w 259401"/>
                <a:gd name="connsiteY0" fmla="*/ 1107609 h 1107609"/>
                <a:gd name="connsiteX1" fmla="*/ 11458 w 259401"/>
                <a:gd name="connsiteY1" fmla="*/ 350171 h 1107609"/>
                <a:gd name="connsiteX2" fmla="*/ 236705 w 259401"/>
                <a:gd name="connsiteY2" fmla="*/ 0 h 1107609"/>
                <a:gd name="connsiteX3" fmla="*/ 259401 w 259401"/>
                <a:gd name="connsiteY3" fmla="*/ 0 h 1107609"/>
                <a:gd name="connsiteX0" fmla="*/ 7995 w 247943"/>
                <a:gd name="connsiteY0" fmla="*/ 1107609 h 1107609"/>
                <a:gd name="connsiteX1" fmla="*/ 0 w 247943"/>
                <a:gd name="connsiteY1" fmla="*/ 350171 h 1107609"/>
                <a:gd name="connsiteX2" fmla="*/ 225247 w 247943"/>
                <a:gd name="connsiteY2" fmla="*/ 0 h 1107609"/>
                <a:gd name="connsiteX3" fmla="*/ 247943 w 247943"/>
                <a:gd name="connsiteY3" fmla="*/ 0 h 1107609"/>
                <a:gd name="connsiteX0" fmla="*/ 7995 w 247943"/>
                <a:gd name="connsiteY0" fmla="*/ 1107609 h 1107609"/>
                <a:gd name="connsiteX1" fmla="*/ 0 w 247943"/>
                <a:gd name="connsiteY1" fmla="*/ 350171 h 1107609"/>
                <a:gd name="connsiteX2" fmla="*/ 225247 w 247943"/>
                <a:gd name="connsiteY2" fmla="*/ 0 h 1107609"/>
                <a:gd name="connsiteX3" fmla="*/ 247943 w 247943"/>
                <a:gd name="connsiteY3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22405 w 239657"/>
                <a:gd name="connsiteY0" fmla="*/ 1107609 h 1107609"/>
                <a:gd name="connsiteX1" fmla="*/ 14410 w 239657"/>
                <a:gd name="connsiteY1" fmla="*/ 350171 h 1107609"/>
                <a:gd name="connsiteX2" fmla="*/ 239657 w 239657"/>
                <a:gd name="connsiteY2" fmla="*/ 0 h 1107609"/>
                <a:gd name="connsiteX0" fmla="*/ 22015 w 233927"/>
                <a:gd name="connsiteY0" fmla="*/ 1289863 h 1289863"/>
                <a:gd name="connsiteX1" fmla="*/ 14020 w 233927"/>
                <a:gd name="connsiteY1" fmla="*/ 532425 h 1289863"/>
                <a:gd name="connsiteX2" fmla="*/ 233927 w 233927"/>
                <a:gd name="connsiteY2" fmla="*/ -1 h 1289863"/>
                <a:gd name="connsiteX0" fmla="*/ 22015 w 233927"/>
                <a:gd name="connsiteY0" fmla="*/ 1289863 h 1289863"/>
                <a:gd name="connsiteX1" fmla="*/ 14020 w 233927"/>
                <a:gd name="connsiteY1" fmla="*/ 532425 h 1289863"/>
                <a:gd name="connsiteX2" fmla="*/ 233927 w 233927"/>
                <a:gd name="connsiteY2" fmla="*/ -1 h 1289863"/>
                <a:gd name="connsiteX0" fmla="*/ 13090 w 238313"/>
                <a:gd name="connsiteY0" fmla="*/ 1401703 h 1401703"/>
                <a:gd name="connsiteX1" fmla="*/ 18406 w 238313"/>
                <a:gd name="connsiteY1" fmla="*/ 532425 h 1401703"/>
                <a:gd name="connsiteX2" fmla="*/ 238313 w 238313"/>
                <a:gd name="connsiteY2" fmla="*/ -1 h 1401703"/>
                <a:gd name="connsiteX0" fmla="*/ 6572 w 231795"/>
                <a:gd name="connsiteY0" fmla="*/ 1401703 h 1401703"/>
                <a:gd name="connsiteX1" fmla="*/ 22354 w 231795"/>
                <a:gd name="connsiteY1" fmla="*/ 566148 h 1401703"/>
                <a:gd name="connsiteX2" fmla="*/ 231795 w 231795"/>
                <a:gd name="connsiteY2" fmla="*/ -1 h 1401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1795" h="1401703">
                  <a:moveTo>
                    <a:pt x="6572" y="1401703"/>
                  </a:moveTo>
                  <a:cubicBezTo>
                    <a:pt x="5705" y="1395701"/>
                    <a:pt x="-15183" y="799765"/>
                    <a:pt x="22354" y="566148"/>
                  </a:cubicBezTo>
                  <a:cubicBezTo>
                    <a:pt x="59891" y="332531"/>
                    <a:pt x="104828" y="210254"/>
                    <a:pt x="231795" y="-1"/>
                  </a:cubicBez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B"/>
          <p:cNvGrpSpPr/>
          <p:nvPr/>
        </p:nvGrpSpPr>
        <p:grpSpPr>
          <a:xfrm>
            <a:off x="2673332" y="1077691"/>
            <a:ext cx="6470668" cy="2187451"/>
            <a:chOff x="2673332" y="1077691"/>
            <a:chExt cx="6470668" cy="2187451"/>
          </a:xfrm>
        </p:grpSpPr>
        <p:grpSp>
          <p:nvGrpSpPr>
            <p:cNvPr id="214" name="Group 213"/>
            <p:cNvGrpSpPr/>
            <p:nvPr/>
          </p:nvGrpSpPr>
          <p:grpSpPr>
            <a:xfrm>
              <a:off x="2673332" y="1077691"/>
              <a:ext cx="276193" cy="396850"/>
              <a:chOff x="6026170" y="1741242"/>
              <a:chExt cx="276193" cy="396850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6028043" y="2039337"/>
                <a:ext cx="274320" cy="98755"/>
                <a:chOff x="6028043" y="2039337"/>
                <a:chExt cx="274320" cy="98755"/>
              </a:xfrm>
            </p:grpSpPr>
            <p:sp>
              <p:nvSpPr>
                <p:cNvPr id="208" name="Oval 207"/>
                <p:cNvSpPr/>
                <p:nvPr/>
              </p:nvSpPr>
              <p:spPr>
                <a:xfrm>
                  <a:off x="6115826" y="2039337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Freeform 208"/>
                <p:cNvSpPr/>
                <p:nvPr/>
              </p:nvSpPr>
              <p:spPr>
                <a:xfrm rot="16200000" flipH="1">
                  <a:off x="6146915" y="1951554"/>
                  <a:ext cx="36576" cy="274320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10" name="Freeform 209"/>
              <p:cNvSpPr/>
              <p:nvPr/>
            </p:nvSpPr>
            <p:spPr>
              <a:xfrm flipH="1">
                <a:off x="6269445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flipH="1">
                <a:off x="6026170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2" name="Freeform 221"/>
            <p:cNvSpPr/>
            <p:nvPr/>
          </p:nvSpPr>
          <p:spPr>
            <a:xfrm rot="10800000" flipH="1">
              <a:off x="2795830" y="1451266"/>
              <a:ext cx="32918" cy="137160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/>
            <p:cNvSpPr/>
            <p:nvPr/>
          </p:nvSpPr>
          <p:spPr>
            <a:xfrm rot="16200000" flipH="1">
              <a:off x="5568290" y="22790"/>
              <a:ext cx="32918" cy="557784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Rectangle 460"/>
            <p:cNvSpPr/>
            <p:nvPr/>
          </p:nvSpPr>
          <p:spPr>
            <a:xfrm flipH="1">
              <a:off x="8237015" y="234181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12" name="White at meter base"/>
          <p:cNvGrpSpPr/>
          <p:nvPr/>
        </p:nvGrpSpPr>
        <p:grpSpPr>
          <a:xfrm>
            <a:off x="1791893" y="2758002"/>
            <a:ext cx="1069772" cy="3543268"/>
            <a:chOff x="1791893" y="2758002"/>
            <a:chExt cx="1069772" cy="3543268"/>
          </a:xfrm>
        </p:grpSpPr>
        <p:sp>
          <p:nvSpPr>
            <p:cNvPr id="449" name="Freeform 448"/>
            <p:cNvSpPr/>
            <p:nvPr/>
          </p:nvSpPr>
          <p:spPr>
            <a:xfrm rot="16200000">
              <a:off x="571202" y="4047142"/>
              <a:ext cx="3474819" cy="1033438"/>
            </a:xfrm>
            <a:custGeom>
              <a:avLst/>
              <a:gdLst>
                <a:gd name="connsiteX0" fmla="*/ 3474819 w 3474819"/>
                <a:gd name="connsiteY0" fmla="*/ 998669 h 1033438"/>
                <a:gd name="connsiteX1" fmla="*/ 3474819 w 3474819"/>
                <a:gd name="connsiteY1" fmla="*/ 1031586 h 1033438"/>
                <a:gd name="connsiteX2" fmla="*/ 32918 w 3474819"/>
                <a:gd name="connsiteY2" fmla="*/ 1031586 h 1033438"/>
                <a:gd name="connsiteX3" fmla="*/ 32918 w 3474819"/>
                <a:gd name="connsiteY3" fmla="*/ 1033438 h 1033438"/>
                <a:gd name="connsiteX4" fmla="*/ 0 w 3474819"/>
                <a:gd name="connsiteY4" fmla="*/ 1033438 h 1033438"/>
                <a:gd name="connsiteX5" fmla="*/ 0 w 3474819"/>
                <a:gd name="connsiteY5" fmla="*/ 166 h 1033438"/>
                <a:gd name="connsiteX6" fmla="*/ 99 w 3474819"/>
                <a:gd name="connsiteY6" fmla="*/ 166 h 1033438"/>
                <a:gd name="connsiteX7" fmla="*/ 99 w 3474819"/>
                <a:gd name="connsiteY7" fmla="*/ 0 h 1033438"/>
                <a:gd name="connsiteX8" fmla="*/ 91539 w 3474819"/>
                <a:gd name="connsiteY8" fmla="*/ 0 h 1033438"/>
                <a:gd name="connsiteX9" fmla="*/ 91539 w 3474819"/>
                <a:gd name="connsiteY9" fmla="*/ 32918 h 1033438"/>
                <a:gd name="connsiteX10" fmla="*/ 32918 w 3474819"/>
                <a:gd name="connsiteY10" fmla="*/ 32918 h 1033438"/>
                <a:gd name="connsiteX11" fmla="*/ 32918 w 3474819"/>
                <a:gd name="connsiteY11" fmla="*/ 998669 h 1033438"/>
                <a:gd name="connsiteX0" fmla="*/ 3474819 w 3474819"/>
                <a:gd name="connsiteY0" fmla="*/ 998669 h 1033438"/>
                <a:gd name="connsiteX1" fmla="*/ 3474819 w 3474819"/>
                <a:gd name="connsiteY1" fmla="*/ 1031586 h 1033438"/>
                <a:gd name="connsiteX2" fmla="*/ 32918 w 3474819"/>
                <a:gd name="connsiteY2" fmla="*/ 1031586 h 1033438"/>
                <a:gd name="connsiteX3" fmla="*/ 0 w 3474819"/>
                <a:gd name="connsiteY3" fmla="*/ 1033438 h 1033438"/>
                <a:gd name="connsiteX4" fmla="*/ 0 w 3474819"/>
                <a:gd name="connsiteY4" fmla="*/ 166 h 1033438"/>
                <a:gd name="connsiteX5" fmla="*/ 99 w 3474819"/>
                <a:gd name="connsiteY5" fmla="*/ 166 h 1033438"/>
                <a:gd name="connsiteX6" fmla="*/ 99 w 3474819"/>
                <a:gd name="connsiteY6" fmla="*/ 0 h 1033438"/>
                <a:gd name="connsiteX7" fmla="*/ 91539 w 3474819"/>
                <a:gd name="connsiteY7" fmla="*/ 0 h 1033438"/>
                <a:gd name="connsiteX8" fmla="*/ 91539 w 3474819"/>
                <a:gd name="connsiteY8" fmla="*/ 32918 h 1033438"/>
                <a:gd name="connsiteX9" fmla="*/ 32918 w 3474819"/>
                <a:gd name="connsiteY9" fmla="*/ 32918 h 1033438"/>
                <a:gd name="connsiteX10" fmla="*/ 32918 w 3474819"/>
                <a:gd name="connsiteY10" fmla="*/ 998669 h 1033438"/>
                <a:gd name="connsiteX11" fmla="*/ 3474819 w 3474819"/>
                <a:gd name="connsiteY11" fmla="*/ 998669 h 1033438"/>
                <a:gd name="connsiteX0" fmla="*/ 3474819 w 3474819"/>
                <a:gd name="connsiteY0" fmla="*/ 998669 h 1033438"/>
                <a:gd name="connsiteX1" fmla="*/ 3474819 w 3474819"/>
                <a:gd name="connsiteY1" fmla="*/ 1031586 h 1033438"/>
                <a:gd name="connsiteX2" fmla="*/ 0 w 3474819"/>
                <a:gd name="connsiteY2" fmla="*/ 1033438 h 1033438"/>
                <a:gd name="connsiteX3" fmla="*/ 0 w 3474819"/>
                <a:gd name="connsiteY3" fmla="*/ 166 h 1033438"/>
                <a:gd name="connsiteX4" fmla="*/ 99 w 3474819"/>
                <a:gd name="connsiteY4" fmla="*/ 166 h 1033438"/>
                <a:gd name="connsiteX5" fmla="*/ 99 w 3474819"/>
                <a:gd name="connsiteY5" fmla="*/ 0 h 1033438"/>
                <a:gd name="connsiteX6" fmla="*/ 91539 w 3474819"/>
                <a:gd name="connsiteY6" fmla="*/ 0 h 1033438"/>
                <a:gd name="connsiteX7" fmla="*/ 91539 w 3474819"/>
                <a:gd name="connsiteY7" fmla="*/ 32918 h 1033438"/>
                <a:gd name="connsiteX8" fmla="*/ 32918 w 3474819"/>
                <a:gd name="connsiteY8" fmla="*/ 32918 h 1033438"/>
                <a:gd name="connsiteX9" fmla="*/ 32918 w 3474819"/>
                <a:gd name="connsiteY9" fmla="*/ 998669 h 1033438"/>
                <a:gd name="connsiteX10" fmla="*/ 3474819 w 3474819"/>
                <a:gd name="connsiteY10" fmla="*/ 998669 h 1033438"/>
                <a:gd name="connsiteX0" fmla="*/ 3474819 w 3474819"/>
                <a:gd name="connsiteY0" fmla="*/ 998669 h 1033438"/>
                <a:gd name="connsiteX1" fmla="*/ 3474819 w 3474819"/>
                <a:gd name="connsiteY1" fmla="*/ 1031586 h 1033438"/>
                <a:gd name="connsiteX2" fmla="*/ 0 w 3474819"/>
                <a:gd name="connsiteY2" fmla="*/ 1033438 h 1033438"/>
                <a:gd name="connsiteX3" fmla="*/ 0 w 3474819"/>
                <a:gd name="connsiteY3" fmla="*/ 166 h 1033438"/>
                <a:gd name="connsiteX4" fmla="*/ 99 w 3474819"/>
                <a:gd name="connsiteY4" fmla="*/ 166 h 1033438"/>
                <a:gd name="connsiteX5" fmla="*/ 99 w 3474819"/>
                <a:gd name="connsiteY5" fmla="*/ 0 h 1033438"/>
                <a:gd name="connsiteX6" fmla="*/ 78204 w 3474819"/>
                <a:gd name="connsiteY6" fmla="*/ 2 h 1033438"/>
                <a:gd name="connsiteX7" fmla="*/ 91539 w 3474819"/>
                <a:gd name="connsiteY7" fmla="*/ 32918 h 1033438"/>
                <a:gd name="connsiteX8" fmla="*/ 32918 w 3474819"/>
                <a:gd name="connsiteY8" fmla="*/ 32918 h 1033438"/>
                <a:gd name="connsiteX9" fmla="*/ 32918 w 3474819"/>
                <a:gd name="connsiteY9" fmla="*/ 998669 h 1033438"/>
                <a:gd name="connsiteX10" fmla="*/ 3474819 w 3474819"/>
                <a:gd name="connsiteY10" fmla="*/ 998669 h 1033438"/>
                <a:gd name="connsiteX0" fmla="*/ 3474819 w 3474819"/>
                <a:gd name="connsiteY0" fmla="*/ 998669 h 1033438"/>
                <a:gd name="connsiteX1" fmla="*/ 3474819 w 3474819"/>
                <a:gd name="connsiteY1" fmla="*/ 1031586 h 1033438"/>
                <a:gd name="connsiteX2" fmla="*/ 0 w 3474819"/>
                <a:gd name="connsiteY2" fmla="*/ 1033438 h 1033438"/>
                <a:gd name="connsiteX3" fmla="*/ 0 w 3474819"/>
                <a:gd name="connsiteY3" fmla="*/ 166 h 1033438"/>
                <a:gd name="connsiteX4" fmla="*/ 99 w 3474819"/>
                <a:gd name="connsiteY4" fmla="*/ 166 h 1033438"/>
                <a:gd name="connsiteX5" fmla="*/ 99 w 3474819"/>
                <a:gd name="connsiteY5" fmla="*/ 0 h 1033438"/>
                <a:gd name="connsiteX6" fmla="*/ 78204 w 3474819"/>
                <a:gd name="connsiteY6" fmla="*/ 2 h 1033438"/>
                <a:gd name="connsiteX7" fmla="*/ 76299 w 3474819"/>
                <a:gd name="connsiteY7" fmla="*/ 31015 h 1033438"/>
                <a:gd name="connsiteX8" fmla="*/ 32918 w 3474819"/>
                <a:gd name="connsiteY8" fmla="*/ 32918 h 1033438"/>
                <a:gd name="connsiteX9" fmla="*/ 32918 w 3474819"/>
                <a:gd name="connsiteY9" fmla="*/ 998669 h 1033438"/>
                <a:gd name="connsiteX10" fmla="*/ 3474819 w 3474819"/>
                <a:gd name="connsiteY10" fmla="*/ 998669 h 103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474819" h="1033438">
                  <a:moveTo>
                    <a:pt x="3474819" y="998669"/>
                  </a:moveTo>
                  <a:lnTo>
                    <a:pt x="3474819" y="1031586"/>
                  </a:lnTo>
                  <a:lnTo>
                    <a:pt x="0" y="1033438"/>
                  </a:lnTo>
                  <a:lnTo>
                    <a:pt x="0" y="166"/>
                  </a:lnTo>
                  <a:lnTo>
                    <a:pt x="99" y="166"/>
                  </a:lnTo>
                  <a:lnTo>
                    <a:pt x="99" y="0"/>
                  </a:lnTo>
                  <a:lnTo>
                    <a:pt x="78204" y="2"/>
                  </a:lnTo>
                  <a:lnTo>
                    <a:pt x="76299" y="31015"/>
                  </a:lnTo>
                  <a:lnTo>
                    <a:pt x="32918" y="32918"/>
                  </a:lnTo>
                  <a:lnTo>
                    <a:pt x="32918" y="998669"/>
                  </a:lnTo>
                  <a:lnTo>
                    <a:pt x="3474819" y="998669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1" name="Oval 250"/>
            <p:cNvSpPr/>
            <p:nvPr/>
          </p:nvSpPr>
          <p:spPr>
            <a:xfrm>
              <a:off x="2762910" y="2758002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1" name="Green at meter base"/>
          <p:cNvGrpSpPr/>
          <p:nvPr/>
        </p:nvGrpSpPr>
        <p:grpSpPr>
          <a:xfrm>
            <a:off x="1343612" y="3550472"/>
            <a:ext cx="2420584" cy="2902294"/>
            <a:chOff x="1343612" y="3550472"/>
            <a:chExt cx="2420584" cy="2902294"/>
          </a:xfrm>
        </p:grpSpPr>
        <p:sp>
          <p:nvSpPr>
            <p:cNvPr id="480" name="Green at meter base"/>
            <p:cNvSpPr/>
            <p:nvPr/>
          </p:nvSpPr>
          <p:spPr>
            <a:xfrm rot="5400000">
              <a:off x="1114514" y="3830115"/>
              <a:ext cx="2851749" cy="2393554"/>
            </a:xfrm>
            <a:custGeom>
              <a:avLst/>
              <a:gdLst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14428 h 2393554"/>
                <a:gd name="connsiteX4" fmla="*/ 2851749 w 2851749"/>
                <a:gd name="connsiteY4" fmla="*/ 45719 h 2393554"/>
                <a:gd name="connsiteX5" fmla="*/ 2851749 w 2851749"/>
                <a:gd name="connsiteY5" fmla="*/ 2391868 h 2393554"/>
                <a:gd name="connsiteX6" fmla="*/ 2851264 w 2851749"/>
                <a:gd name="connsiteY6" fmla="*/ 2391868 h 2393554"/>
                <a:gd name="connsiteX7" fmla="*/ 2851264 w 2851749"/>
                <a:gd name="connsiteY7" fmla="*/ 2393554 h 2393554"/>
                <a:gd name="connsiteX8" fmla="*/ 2604376 w 2851749"/>
                <a:gd name="connsiteY8" fmla="*/ 2393554 h 2393554"/>
                <a:gd name="connsiteX9" fmla="*/ 2604376 w 2851749"/>
                <a:gd name="connsiteY9" fmla="*/ 2360636 h 2393554"/>
                <a:gd name="connsiteX10" fmla="*/ 2818831 w 2851749"/>
                <a:gd name="connsiteY10" fmla="*/ 2360636 h 2393554"/>
                <a:gd name="connsiteX11" fmla="*/ 2818831 w 2851749"/>
                <a:gd name="connsiteY11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14428 h 2393554"/>
                <a:gd name="connsiteX4" fmla="*/ 2851749 w 2851749"/>
                <a:gd name="connsiteY4" fmla="*/ 2391868 h 2393554"/>
                <a:gd name="connsiteX5" fmla="*/ 2851264 w 2851749"/>
                <a:gd name="connsiteY5" fmla="*/ 2391868 h 2393554"/>
                <a:gd name="connsiteX6" fmla="*/ 2851264 w 2851749"/>
                <a:gd name="connsiteY6" fmla="*/ 2393554 h 2393554"/>
                <a:gd name="connsiteX7" fmla="*/ 2604376 w 2851749"/>
                <a:gd name="connsiteY7" fmla="*/ 2393554 h 2393554"/>
                <a:gd name="connsiteX8" fmla="*/ 2604376 w 2851749"/>
                <a:gd name="connsiteY8" fmla="*/ 2360636 h 2393554"/>
                <a:gd name="connsiteX9" fmla="*/ 2818831 w 2851749"/>
                <a:gd name="connsiteY9" fmla="*/ 2360636 h 2393554"/>
                <a:gd name="connsiteX10" fmla="*/ 2818831 w 2851749"/>
                <a:gd name="connsiteY10" fmla="*/ 45719 h 2393554"/>
                <a:gd name="connsiteX11" fmla="*/ 0 w 2851749"/>
                <a:gd name="connsiteY11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04376 w 2851749"/>
                <a:gd name="connsiteY6" fmla="*/ 2393554 h 2393554"/>
                <a:gd name="connsiteX7" fmla="*/ 2604376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04376 w 2851749"/>
                <a:gd name="connsiteY6" fmla="*/ 2393554 h 2393554"/>
                <a:gd name="connsiteX7" fmla="*/ 2625334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23429 w 2851749"/>
                <a:gd name="connsiteY6" fmla="*/ 2391649 h 2393554"/>
                <a:gd name="connsiteX7" fmla="*/ 2625334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51749" h="2393554">
                  <a:moveTo>
                    <a:pt x="0" y="45719"/>
                  </a:moveTo>
                  <a:lnTo>
                    <a:pt x="0" y="0"/>
                  </a:lnTo>
                  <a:lnTo>
                    <a:pt x="2851749" y="0"/>
                  </a:lnTo>
                  <a:lnTo>
                    <a:pt x="2851749" y="2391868"/>
                  </a:lnTo>
                  <a:lnTo>
                    <a:pt x="2851264" y="2391868"/>
                  </a:lnTo>
                  <a:lnTo>
                    <a:pt x="2851264" y="2393554"/>
                  </a:lnTo>
                  <a:lnTo>
                    <a:pt x="2623429" y="2391649"/>
                  </a:lnTo>
                  <a:lnTo>
                    <a:pt x="2625334" y="2360636"/>
                  </a:lnTo>
                  <a:lnTo>
                    <a:pt x="2818831" y="2360636"/>
                  </a:lnTo>
                  <a:lnTo>
                    <a:pt x="2818831" y="45719"/>
                  </a:lnTo>
                  <a:lnTo>
                    <a:pt x="0" y="45719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46" name="Oval 445"/>
            <p:cNvSpPr/>
            <p:nvPr/>
          </p:nvSpPr>
          <p:spPr>
            <a:xfrm>
              <a:off x="3665441" y="3550472"/>
              <a:ext cx="98755" cy="98755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3" name="Blue in meter"/>
          <p:cNvSpPr/>
          <p:nvPr/>
        </p:nvSpPr>
        <p:spPr>
          <a:xfrm rot="5400000">
            <a:off x="230224" y="4391968"/>
            <a:ext cx="1517186" cy="907393"/>
          </a:xfrm>
          <a:custGeom>
            <a:avLst/>
            <a:gdLst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192024 w 1517186"/>
              <a:gd name="connsiteY3" fmla="*/ 32918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7186" h="907393">
                <a:moveTo>
                  <a:pt x="0" y="32918"/>
                </a:moveTo>
                <a:lnTo>
                  <a:pt x="0" y="0"/>
                </a:lnTo>
                <a:lnTo>
                  <a:pt x="192024" y="0"/>
                </a:lnTo>
                <a:lnTo>
                  <a:pt x="192024" y="32918"/>
                </a:lnTo>
                <a:lnTo>
                  <a:pt x="33551" y="32918"/>
                </a:lnTo>
                <a:lnTo>
                  <a:pt x="33551" y="874075"/>
                </a:lnTo>
                <a:lnTo>
                  <a:pt x="1368493" y="874075"/>
                </a:lnTo>
                <a:lnTo>
                  <a:pt x="1368493" y="349609"/>
                </a:lnTo>
                <a:lnTo>
                  <a:pt x="1401411" y="349609"/>
                </a:lnTo>
                <a:lnTo>
                  <a:pt x="1401411" y="349844"/>
                </a:lnTo>
                <a:lnTo>
                  <a:pt x="1517186" y="349844"/>
                </a:lnTo>
                <a:lnTo>
                  <a:pt x="1517186" y="382762"/>
                </a:lnTo>
                <a:lnTo>
                  <a:pt x="1401411" y="382762"/>
                </a:lnTo>
                <a:lnTo>
                  <a:pt x="1401411" y="907393"/>
                </a:lnTo>
                <a:lnTo>
                  <a:pt x="1368493" y="907393"/>
                </a:lnTo>
                <a:lnTo>
                  <a:pt x="1368493" y="906993"/>
                </a:lnTo>
                <a:lnTo>
                  <a:pt x="33551" y="906993"/>
                </a:lnTo>
                <a:lnTo>
                  <a:pt x="633" y="906993"/>
                </a:lnTo>
                <a:lnTo>
                  <a:pt x="633" y="874075"/>
                </a:lnTo>
                <a:lnTo>
                  <a:pt x="633" y="3291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4" name="Red in meter"/>
          <p:cNvSpPr/>
          <p:nvPr/>
        </p:nvSpPr>
        <p:spPr>
          <a:xfrm rot="5400000">
            <a:off x="71695" y="4411258"/>
            <a:ext cx="1565819" cy="818484"/>
          </a:xfrm>
          <a:custGeom>
            <a:avLst/>
            <a:gdLst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192024 w 1517186"/>
              <a:gd name="connsiteY3" fmla="*/ 32918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0905 w 1517186"/>
              <a:gd name="connsiteY2" fmla="*/ 6336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4338 w 1517186"/>
              <a:gd name="connsiteY2" fmla="*/ 4224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4338 w 1517186"/>
              <a:gd name="connsiteY2" fmla="*/ 4224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455078 w 1517186"/>
              <a:gd name="connsiteY10" fmla="*/ 351955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458627"/>
              <a:gd name="connsiteY0" fmla="*/ 32918 h 907393"/>
              <a:gd name="connsiteX1" fmla="*/ 0 w 1458627"/>
              <a:gd name="connsiteY1" fmla="*/ 0 h 907393"/>
              <a:gd name="connsiteX2" fmla="*/ 214338 w 1458627"/>
              <a:gd name="connsiteY2" fmla="*/ 4224 h 907393"/>
              <a:gd name="connsiteX3" fmla="*/ 217771 w 1458627"/>
              <a:gd name="connsiteY3" fmla="*/ 35030 h 907393"/>
              <a:gd name="connsiteX4" fmla="*/ 33551 w 1458627"/>
              <a:gd name="connsiteY4" fmla="*/ 32918 h 907393"/>
              <a:gd name="connsiteX5" fmla="*/ 33551 w 1458627"/>
              <a:gd name="connsiteY5" fmla="*/ 874075 h 907393"/>
              <a:gd name="connsiteX6" fmla="*/ 1368493 w 1458627"/>
              <a:gd name="connsiteY6" fmla="*/ 874075 h 907393"/>
              <a:gd name="connsiteX7" fmla="*/ 1368493 w 1458627"/>
              <a:gd name="connsiteY7" fmla="*/ 349609 h 907393"/>
              <a:gd name="connsiteX8" fmla="*/ 1401411 w 1458627"/>
              <a:gd name="connsiteY8" fmla="*/ 349609 h 907393"/>
              <a:gd name="connsiteX9" fmla="*/ 1401411 w 1458627"/>
              <a:gd name="connsiteY9" fmla="*/ 349844 h 907393"/>
              <a:gd name="connsiteX10" fmla="*/ 1455078 w 1458627"/>
              <a:gd name="connsiteY10" fmla="*/ 351955 h 907393"/>
              <a:gd name="connsiteX11" fmla="*/ 1458627 w 1458627"/>
              <a:gd name="connsiteY11" fmla="*/ 386985 h 907393"/>
              <a:gd name="connsiteX12" fmla="*/ 1401411 w 1458627"/>
              <a:gd name="connsiteY12" fmla="*/ 382762 h 907393"/>
              <a:gd name="connsiteX13" fmla="*/ 1401411 w 1458627"/>
              <a:gd name="connsiteY13" fmla="*/ 907393 h 907393"/>
              <a:gd name="connsiteX14" fmla="*/ 1368493 w 1458627"/>
              <a:gd name="connsiteY14" fmla="*/ 907393 h 907393"/>
              <a:gd name="connsiteX15" fmla="*/ 1368493 w 1458627"/>
              <a:gd name="connsiteY15" fmla="*/ 906993 h 907393"/>
              <a:gd name="connsiteX16" fmla="*/ 33551 w 1458627"/>
              <a:gd name="connsiteY16" fmla="*/ 906993 h 907393"/>
              <a:gd name="connsiteX17" fmla="*/ 633 w 1458627"/>
              <a:gd name="connsiteY17" fmla="*/ 906993 h 907393"/>
              <a:gd name="connsiteX18" fmla="*/ 633 w 1458627"/>
              <a:gd name="connsiteY18" fmla="*/ 874075 h 907393"/>
              <a:gd name="connsiteX19" fmla="*/ 633 w 1458627"/>
              <a:gd name="connsiteY19" fmla="*/ 32918 h 907393"/>
              <a:gd name="connsiteX20" fmla="*/ 0 w 1458627"/>
              <a:gd name="connsiteY20" fmla="*/ 32918 h 907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8627" h="907393">
                <a:moveTo>
                  <a:pt x="0" y="32918"/>
                </a:moveTo>
                <a:lnTo>
                  <a:pt x="0" y="0"/>
                </a:lnTo>
                <a:lnTo>
                  <a:pt x="214338" y="4224"/>
                </a:lnTo>
                <a:lnTo>
                  <a:pt x="217771" y="35030"/>
                </a:lnTo>
                <a:lnTo>
                  <a:pt x="33551" y="32918"/>
                </a:lnTo>
                <a:lnTo>
                  <a:pt x="33551" y="874075"/>
                </a:lnTo>
                <a:lnTo>
                  <a:pt x="1368493" y="874075"/>
                </a:lnTo>
                <a:lnTo>
                  <a:pt x="1368493" y="349609"/>
                </a:lnTo>
                <a:lnTo>
                  <a:pt x="1401411" y="349609"/>
                </a:lnTo>
                <a:lnTo>
                  <a:pt x="1401411" y="349844"/>
                </a:lnTo>
                <a:lnTo>
                  <a:pt x="1455078" y="351955"/>
                </a:lnTo>
                <a:lnTo>
                  <a:pt x="1458627" y="386985"/>
                </a:lnTo>
                <a:lnTo>
                  <a:pt x="1401411" y="382762"/>
                </a:lnTo>
                <a:lnTo>
                  <a:pt x="1401411" y="907393"/>
                </a:lnTo>
                <a:lnTo>
                  <a:pt x="1368493" y="907393"/>
                </a:lnTo>
                <a:lnTo>
                  <a:pt x="1368493" y="906993"/>
                </a:lnTo>
                <a:lnTo>
                  <a:pt x="33551" y="906993"/>
                </a:lnTo>
                <a:lnTo>
                  <a:pt x="633" y="906993"/>
                </a:lnTo>
                <a:lnTo>
                  <a:pt x="633" y="874075"/>
                </a:lnTo>
                <a:lnTo>
                  <a:pt x="633" y="32918"/>
                </a:lnTo>
                <a:lnTo>
                  <a:pt x="0" y="3291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938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" grpId="0" animBg="1"/>
      <p:bldP spid="475" grpId="0" animBg="1"/>
      <p:bldP spid="478" grpId="0" animBg="1"/>
      <p:bldP spid="482" grpId="0" animBg="1"/>
      <p:bldP spid="481" grpId="0" animBg="1"/>
      <p:bldP spid="485" grpId="0" animBg="1"/>
      <p:bldP spid="473" grpId="0" animBg="1"/>
      <p:bldP spid="4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03721" y="33"/>
            <a:ext cx="443484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3 Wire 3 Phase 480 with PT’s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04800" y="235472"/>
            <a:ext cx="8610600" cy="6336032"/>
            <a:chOff x="304800" y="235472"/>
            <a:chExt cx="8610600" cy="6336032"/>
          </a:xfrm>
        </p:grpSpPr>
        <p:grpSp>
          <p:nvGrpSpPr>
            <p:cNvPr id="216" name="Group 215"/>
            <p:cNvGrpSpPr/>
            <p:nvPr/>
          </p:nvGrpSpPr>
          <p:grpSpPr>
            <a:xfrm>
              <a:off x="316970" y="3765288"/>
              <a:ext cx="1920240" cy="2806216"/>
              <a:chOff x="316970" y="3765288"/>
              <a:chExt cx="1920240" cy="2806216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316970" y="3765288"/>
                <a:ext cx="1920240" cy="2806216"/>
                <a:chOff x="316970" y="3765288"/>
                <a:chExt cx="1920240" cy="2806216"/>
              </a:xfrm>
            </p:grpSpPr>
            <p:sp>
              <p:nvSpPr>
                <p:cNvPr id="253" name="Rectangle 252"/>
                <p:cNvSpPr/>
                <p:nvPr/>
              </p:nvSpPr>
              <p:spPr>
                <a:xfrm>
                  <a:off x="355375" y="3869222"/>
                  <a:ext cx="1843430" cy="270228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54" name="Rectangle 253"/>
                <p:cNvSpPr/>
                <p:nvPr/>
              </p:nvSpPr>
              <p:spPr>
                <a:xfrm>
                  <a:off x="316970" y="3765288"/>
                  <a:ext cx="1920240" cy="10393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55" name="Oval 254"/>
                <p:cNvSpPr/>
                <p:nvPr/>
              </p:nvSpPr>
              <p:spPr>
                <a:xfrm>
                  <a:off x="452257" y="3932854"/>
                  <a:ext cx="86836" cy="8776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56" name="Oval 255"/>
                <p:cNvSpPr/>
                <p:nvPr/>
              </p:nvSpPr>
              <p:spPr>
                <a:xfrm>
                  <a:off x="466446" y="6241161"/>
                  <a:ext cx="86836" cy="8776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57" name="Oval 256"/>
                <p:cNvSpPr/>
                <p:nvPr/>
              </p:nvSpPr>
              <p:spPr>
                <a:xfrm>
                  <a:off x="959415" y="4076474"/>
                  <a:ext cx="1157807" cy="1170243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258" name="Group 257"/>
                <p:cNvGrpSpPr/>
                <p:nvPr/>
              </p:nvGrpSpPr>
              <p:grpSpPr>
                <a:xfrm>
                  <a:off x="616846" y="6368607"/>
                  <a:ext cx="173671" cy="145333"/>
                  <a:chOff x="1555374" y="3915942"/>
                  <a:chExt cx="274320" cy="227119"/>
                </a:xfrm>
              </p:grpSpPr>
              <p:sp>
                <p:nvSpPr>
                  <p:cNvPr id="259" name="Flowchart: Delay 258"/>
                  <p:cNvSpPr/>
                  <p:nvPr/>
                </p:nvSpPr>
                <p:spPr>
                  <a:xfrm rot="16200000" flipV="1">
                    <a:off x="1597367" y="3949099"/>
                    <a:ext cx="195901" cy="192024"/>
                  </a:xfrm>
                  <a:prstGeom prst="flowChartDelay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260" name="Group 259"/>
                  <p:cNvGrpSpPr/>
                  <p:nvPr/>
                </p:nvGrpSpPr>
                <p:grpSpPr>
                  <a:xfrm>
                    <a:off x="1640453" y="4005901"/>
                    <a:ext cx="109728" cy="109728"/>
                    <a:chOff x="1599306" y="4044696"/>
                    <a:chExt cx="109728" cy="109728"/>
                  </a:xfrm>
                </p:grpSpPr>
                <p:sp>
                  <p:nvSpPr>
                    <p:cNvPr id="263" name="Oval 262"/>
                    <p:cNvSpPr/>
                    <p:nvPr/>
                  </p:nvSpPr>
                  <p:spPr>
                    <a:xfrm flipV="1">
                      <a:off x="1599306" y="4044696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264" name="Straight Connector 263"/>
                    <p:cNvCxnSpPr>
                      <a:stCxn id="263" idx="7"/>
                      <a:endCxn id="263" idx="3"/>
                    </p:cNvCxnSpPr>
                    <p:nvPr/>
                  </p:nvCxnSpPr>
                  <p:spPr>
                    <a:xfrm flipH="1" flipV="1">
                      <a:off x="1615375" y="4060765"/>
                      <a:ext cx="77590" cy="7759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1" name="Rectangle 260"/>
                  <p:cNvSpPr/>
                  <p:nvPr/>
                </p:nvSpPr>
                <p:spPr>
                  <a:xfrm>
                    <a:off x="1626737" y="3915942"/>
                    <a:ext cx="137160" cy="58111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262" name="Straight Connector 261"/>
                  <p:cNvCxnSpPr/>
                  <p:nvPr/>
                </p:nvCxnSpPr>
                <p:spPr>
                  <a:xfrm>
                    <a:off x="1555374" y="3965088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5" name="Group 294"/>
                <p:cNvGrpSpPr/>
                <p:nvPr/>
              </p:nvGrpSpPr>
              <p:grpSpPr>
                <a:xfrm>
                  <a:off x="1193915" y="4278370"/>
                  <a:ext cx="688808" cy="259141"/>
                  <a:chOff x="2451322" y="861613"/>
                  <a:chExt cx="1087998" cy="404973"/>
                </a:xfrm>
              </p:grpSpPr>
              <p:sp>
                <p:nvSpPr>
                  <p:cNvPr id="296" name="Rectangle 295"/>
                  <p:cNvSpPr/>
                  <p:nvPr/>
                </p:nvSpPr>
                <p:spPr>
                  <a:xfrm>
                    <a:off x="2451322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97" name="Rectangle 296"/>
                  <p:cNvSpPr/>
                  <p:nvPr/>
                </p:nvSpPr>
                <p:spPr>
                  <a:xfrm>
                    <a:off x="2753972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98" name="Rectangle 297"/>
                  <p:cNvSpPr/>
                  <p:nvPr/>
                </p:nvSpPr>
                <p:spPr>
                  <a:xfrm>
                    <a:off x="3110231" y="992266"/>
                    <a:ext cx="137160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299" name="Rectangle 298"/>
                  <p:cNvSpPr/>
                  <p:nvPr/>
                </p:nvSpPr>
                <p:spPr>
                  <a:xfrm>
                    <a:off x="3406408" y="992266"/>
                    <a:ext cx="128664" cy="2743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00" name="Straight Connector 299"/>
                  <p:cNvCxnSpPr/>
                  <p:nvPr/>
                </p:nvCxnSpPr>
                <p:spPr>
                  <a:xfrm>
                    <a:off x="2519902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Straight Connector 300"/>
                  <p:cNvCxnSpPr/>
                  <p:nvPr/>
                </p:nvCxnSpPr>
                <p:spPr>
                  <a:xfrm>
                    <a:off x="2818304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Straight Connector 301"/>
                  <p:cNvCxnSpPr/>
                  <p:nvPr/>
                </p:nvCxnSpPr>
                <p:spPr>
                  <a:xfrm>
                    <a:off x="3178811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3" name="Straight Connector 302"/>
                  <p:cNvCxnSpPr/>
                  <p:nvPr/>
                </p:nvCxnSpPr>
                <p:spPr>
                  <a:xfrm>
                    <a:off x="3470740" y="992266"/>
                    <a:ext cx="0" cy="27432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04" name="Group 303"/>
                  <p:cNvGrpSpPr/>
                  <p:nvPr/>
                </p:nvGrpSpPr>
                <p:grpSpPr>
                  <a:xfrm>
                    <a:off x="2451322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317" name="Rectangle 316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18" name="Oval 317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19" name="Straight Connector 318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5" name="Group 304"/>
                  <p:cNvGrpSpPr/>
                  <p:nvPr/>
                </p:nvGrpSpPr>
                <p:grpSpPr>
                  <a:xfrm>
                    <a:off x="2749724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314" name="Rectangle 31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15" name="Oval 31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16" name="Straight Connector 31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6" name="Group 305"/>
                  <p:cNvGrpSpPr/>
                  <p:nvPr/>
                </p:nvGrpSpPr>
                <p:grpSpPr>
                  <a:xfrm>
                    <a:off x="3110231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311" name="Rectangle 310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12" name="Oval 311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13" name="Straight Connector 312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07" name="Group 306"/>
                  <p:cNvGrpSpPr/>
                  <p:nvPr/>
                </p:nvGrpSpPr>
                <p:grpSpPr>
                  <a:xfrm>
                    <a:off x="3402160" y="861613"/>
                    <a:ext cx="137160" cy="137160"/>
                    <a:chOff x="541782" y="1018032"/>
                    <a:chExt cx="137160" cy="137160"/>
                  </a:xfrm>
                </p:grpSpPr>
                <p:sp>
                  <p:nvSpPr>
                    <p:cNvPr id="308" name="Rectangle 307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09" name="Oval 308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10" name="Straight Connector 309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25" name="Group 324"/>
                <p:cNvGrpSpPr/>
                <p:nvPr/>
              </p:nvGrpSpPr>
              <p:grpSpPr>
                <a:xfrm>
                  <a:off x="1193915" y="4785682"/>
                  <a:ext cx="688808" cy="259141"/>
                  <a:chOff x="1988258" y="5145524"/>
                  <a:chExt cx="688808" cy="259141"/>
                </a:xfrm>
              </p:grpSpPr>
              <p:sp>
                <p:nvSpPr>
                  <p:cNvPr id="326" name="Rectangle 325"/>
                  <p:cNvSpPr/>
                  <p:nvPr/>
                </p:nvSpPr>
                <p:spPr>
                  <a:xfrm flipV="1">
                    <a:off x="1988258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27" name="Rectangle 326"/>
                  <p:cNvSpPr/>
                  <p:nvPr/>
                </p:nvSpPr>
                <p:spPr>
                  <a:xfrm flipV="1">
                    <a:off x="2179864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28" name="Rectangle 327"/>
                  <p:cNvSpPr/>
                  <p:nvPr/>
                </p:nvSpPr>
                <p:spPr>
                  <a:xfrm flipV="1">
                    <a:off x="2405411" y="5145524"/>
                    <a:ext cx="86836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29" name="Rectangle 328"/>
                  <p:cNvSpPr/>
                  <p:nvPr/>
                </p:nvSpPr>
                <p:spPr>
                  <a:xfrm flipV="1">
                    <a:off x="2592920" y="5145524"/>
                    <a:ext cx="81457" cy="1755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30" name="Straight Connector 329"/>
                  <p:cNvCxnSpPr/>
                  <p:nvPr/>
                </p:nvCxnSpPr>
                <p:spPr>
                  <a:xfrm flipV="1">
                    <a:off x="2031676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Straight Connector 330"/>
                  <p:cNvCxnSpPr/>
                  <p:nvPr/>
                </p:nvCxnSpPr>
                <p:spPr>
                  <a:xfrm flipV="1">
                    <a:off x="2220593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Straight Connector 331"/>
                  <p:cNvCxnSpPr/>
                  <p:nvPr/>
                </p:nvCxnSpPr>
                <p:spPr>
                  <a:xfrm flipV="1">
                    <a:off x="2448829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3" name="Straight Connector 332"/>
                  <p:cNvCxnSpPr/>
                  <p:nvPr/>
                </p:nvCxnSpPr>
                <p:spPr>
                  <a:xfrm flipV="1">
                    <a:off x="2633648" y="5145524"/>
                    <a:ext cx="0" cy="175536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34" name="Group 333"/>
                  <p:cNvGrpSpPr/>
                  <p:nvPr/>
                </p:nvGrpSpPr>
                <p:grpSpPr>
                  <a:xfrm flipV="1">
                    <a:off x="1988258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347" name="Rectangle 346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48" name="Oval 347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49" name="Straight Connector 348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 flipV="1">
                    <a:off x="2177175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344" name="Rectangle 343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45" name="Oval 344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46" name="Straight Connector 345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 flipV="1">
                    <a:off x="2405411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341" name="Rectangle 340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42" name="Oval 341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43" name="Straight Connector 342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 flipV="1">
                    <a:off x="2590230" y="5316897"/>
                    <a:ext cx="86836" cy="87768"/>
                    <a:chOff x="541782" y="1018032"/>
                    <a:chExt cx="137160" cy="137160"/>
                  </a:xfrm>
                </p:grpSpPr>
                <p:sp>
                  <p:nvSpPr>
                    <p:cNvPr id="338" name="Rectangle 337"/>
                    <p:cNvSpPr/>
                    <p:nvPr/>
                  </p:nvSpPr>
                  <p:spPr>
                    <a:xfrm>
                      <a:off x="541782" y="1018032"/>
                      <a:ext cx="137160" cy="13716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339" name="Oval 338"/>
                    <p:cNvSpPr/>
                    <p:nvPr/>
                  </p:nvSpPr>
                  <p:spPr>
                    <a:xfrm>
                      <a:off x="555498" y="1031748"/>
                      <a:ext cx="109728" cy="109728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63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cxnSp>
                  <p:nvCxnSpPr>
                    <p:cNvPr id="340" name="Straight Connector 339"/>
                    <p:cNvCxnSpPr/>
                    <p:nvPr/>
                  </p:nvCxnSpPr>
                  <p:spPr>
                    <a:xfrm flipH="1">
                      <a:off x="564642" y="1040892"/>
                      <a:ext cx="91440" cy="9144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429" name="Oval 428"/>
                <p:cNvSpPr/>
                <p:nvPr/>
              </p:nvSpPr>
              <p:spPr>
                <a:xfrm>
                  <a:off x="2030433" y="3937778"/>
                  <a:ext cx="86836" cy="8776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1" name="Group 350"/>
              <p:cNvGrpSpPr/>
              <p:nvPr/>
            </p:nvGrpSpPr>
            <p:grpSpPr>
              <a:xfrm>
                <a:off x="755687" y="5610394"/>
                <a:ext cx="1254291" cy="604276"/>
                <a:chOff x="1828800" y="2789466"/>
                <a:chExt cx="1981200" cy="944334"/>
              </a:xfrm>
            </p:grpSpPr>
            <p:sp>
              <p:nvSpPr>
                <p:cNvPr id="352" name="Snip Same Side Corner Rectangle 351"/>
                <p:cNvSpPr/>
                <p:nvPr/>
              </p:nvSpPr>
              <p:spPr>
                <a:xfrm>
                  <a:off x="1828800" y="2789466"/>
                  <a:ext cx="1981200" cy="944334"/>
                </a:xfrm>
                <a:prstGeom prst="snip2SameRect">
                  <a:avLst>
                    <a:gd name="adj1" fmla="val 16667"/>
                    <a:gd name="adj2" fmla="val 13445"/>
                  </a:avLst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353" name="Group 352"/>
                <p:cNvGrpSpPr/>
                <p:nvPr/>
              </p:nvGrpSpPr>
              <p:grpSpPr>
                <a:xfrm>
                  <a:off x="2052279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7" name="Oval 426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8" name="Oval 427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4" name="Group 353"/>
                <p:cNvGrpSpPr/>
                <p:nvPr/>
              </p:nvGrpSpPr>
              <p:grpSpPr>
                <a:xfrm>
                  <a:off x="2277584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5" name="Oval 424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6" name="Oval 425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5" name="Group 354"/>
                <p:cNvGrpSpPr/>
                <p:nvPr/>
              </p:nvGrpSpPr>
              <p:grpSpPr>
                <a:xfrm>
                  <a:off x="2502890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3" name="Oval 422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4" name="Oval 423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6" name="Group 355"/>
                <p:cNvGrpSpPr/>
                <p:nvPr/>
              </p:nvGrpSpPr>
              <p:grpSpPr>
                <a:xfrm>
                  <a:off x="2721279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21" name="Oval 420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2" name="Oval 421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7" name="Group 356"/>
                <p:cNvGrpSpPr/>
                <p:nvPr/>
              </p:nvGrpSpPr>
              <p:grpSpPr>
                <a:xfrm>
                  <a:off x="2953501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9" name="Oval 418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20" name="Oval 419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8" name="Group 357"/>
                <p:cNvGrpSpPr/>
                <p:nvPr/>
              </p:nvGrpSpPr>
              <p:grpSpPr>
                <a:xfrm>
                  <a:off x="3178806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7" name="Oval 416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8" name="Oval 417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59" name="Group 358"/>
                <p:cNvGrpSpPr/>
                <p:nvPr/>
              </p:nvGrpSpPr>
              <p:grpSpPr>
                <a:xfrm>
                  <a:off x="3417317" y="278946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5" name="Oval 414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6" name="Oval 415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360" name="Rectangle 359"/>
                <p:cNvSpPr/>
                <p:nvPr/>
              </p:nvSpPr>
              <p:spPr>
                <a:xfrm>
                  <a:off x="2043135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1" name="Rectangle 360"/>
                <p:cNvSpPr/>
                <p:nvPr/>
              </p:nvSpPr>
              <p:spPr>
                <a:xfrm>
                  <a:off x="2268818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2" name="Rectangle 361"/>
                <p:cNvSpPr/>
                <p:nvPr/>
              </p:nvSpPr>
              <p:spPr>
                <a:xfrm>
                  <a:off x="2493746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3" name="Rectangle 362"/>
                <p:cNvSpPr/>
                <p:nvPr/>
              </p:nvSpPr>
              <p:spPr>
                <a:xfrm>
                  <a:off x="2712135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4" name="Rectangle 363"/>
                <p:cNvSpPr/>
                <p:nvPr/>
              </p:nvSpPr>
              <p:spPr>
                <a:xfrm>
                  <a:off x="2944357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5" name="Rectangle 364"/>
                <p:cNvSpPr/>
                <p:nvPr/>
              </p:nvSpPr>
              <p:spPr>
                <a:xfrm>
                  <a:off x="3169662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6" name="Rectangle 365"/>
                <p:cNvSpPr/>
                <p:nvPr/>
              </p:nvSpPr>
              <p:spPr>
                <a:xfrm>
                  <a:off x="3408173" y="3388497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7" name="Rectangle 366"/>
                <p:cNvSpPr/>
                <p:nvPr/>
              </p:nvSpPr>
              <p:spPr>
                <a:xfrm>
                  <a:off x="2043135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8" name="Rectangle 367"/>
                <p:cNvSpPr/>
                <p:nvPr/>
              </p:nvSpPr>
              <p:spPr>
                <a:xfrm>
                  <a:off x="2268818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69" name="Rectangle 368"/>
                <p:cNvSpPr/>
                <p:nvPr/>
              </p:nvSpPr>
              <p:spPr>
                <a:xfrm>
                  <a:off x="2493746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0" name="Rectangle 369"/>
                <p:cNvSpPr/>
                <p:nvPr/>
              </p:nvSpPr>
              <p:spPr>
                <a:xfrm>
                  <a:off x="2712135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2944357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3169662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3408173" y="3550920"/>
                  <a:ext cx="137160" cy="18288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374" name="Group 373"/>
                <p:cNvGrpSpPr/>
                <p:nvPr/>
              </p:nvGrpSpPr>
              <p:grpSpPr>
                <a:xfrm flipV="1">
                  <a:off x="2052279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3" name="Oval 412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4" name="Oval 413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75" name="Group 374"/>
                <p:cNvGrpSpPr/>
                <p:nvPr/>
              </p:nvGrpSpPr>
              <p:grpSpPr>
                <a:xfrm flipV="1">
                  <a:off x="2277962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11" name="Oval 410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2" name="Oval 411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76" name="Group 375"/>
                <p:cNvGrpSpPr/>
                <p:nvPr/>
              </p:nvGrpSpPr>
              <p:grpSpPr>
                <a:xfrm flipV="1">
                  <a:off x="2502890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9" name="Oval 408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10" name="Oval 409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77" name="Group 376"/>
                <p:cNvGrpSpPr/>
                <p:nvPr/>
              </p:nvGrpSpPr>
              <p:grpSpPr>
                <a:xfrm flipV="1">
                  <a:off x="2721279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7" name="Oval 406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8" name="Oval 407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78" name="Group 377"/>
                <p:cNvGrpSpPr/>
                <p:nvPr/>
              </p:nvGrpSpPr>
              <p:grpSpPr>
                <a:xfrm flipV="1">
                  <a:off x="2953501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5" name="Oval 404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6" name="Oval 405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79" name="Group 378"/>
                <p:cNvGrpSpPr/>
                <p:nvPr/>
              </p:nvGrpSpPr>
              <p:grpSpPr>
                <a:xfrm flipV="1">
                  <a:off x="3178806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3" name="Oval 402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4" name="Oval 403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380" name="Group 379"/>
                <p:cNvGrpSpPr/>
                <p:nvPr/>
              </p:nvGrpSpPr>
              <p:grpSpPr>
                <a:xfrm flipV="1">
                  <a:off x="3425132" y="3579436"/>
                  <a:ext cx="118872" cy="146304"/>
                  <a:chOff x="1578874" y="2174279"/>
                  <a:chExt cx="118872" cy="178308"/>
                </a:xfrm>
              </p:grpSpPr>
              <p:sp>
                <p:nvSpPr>
                  <p:cNvPr id="401" name="Oval 400"/>
                  <p:cNvSpPr/>
                  <p:nvPr/>
                </p:nvSpPr>
                <p:spPr>
                  <a:xfrm>
                    <a:off x="1578874" y="2174279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402" name="Oval 401"/>
                  <p:cNvSpPr/>
                  <p:nvPr/>
                </p:nvSpPr>
                <p:spPr>
                  <a:xfrm>
                    <a:off x="1578874" y="2233715"/>
                    <a:ext cx="118872" cy="11887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sp>
              <p:nvSpPr>
                <p:cNvPr id="381" name="Rectangle 380"/>
                <p:cNvSpPr/>
                <p:nvPr/>
              </p:nvSpPr>
              <p:spPr>
                <a:xfrm>
                  <a:off x="2105240" y="2996901"/>
                  <a:ext cx="18288" cy="5486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2" name="Rectangle 381"/>
                <p:cNvSpPr/>
                <p:nvPr/>
              </p:nvSpPr>
              <p:spPr>
                <a:xfrm>
                  <a:off x="2234565" y="3181998"/>
                  <a:ext cx="188173" cy="76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3" name="Rectangle 382"/>
                <p:cNvSpPr/>
                <p:nvPr/>
              </p:nvSpPr>
              <p:spPr>
                <a:xfrm>
                  <a:off x="2475685" y="3127900"/>
                  <a:ext cx="188173" cy="1843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84" name="Straight Connector 383"/>
                <p:cNvCxnSpPr/>
                <p:nvPr/>
              </p:nvCxnSpPr>
              <p:spPr>
                <a:xfrm>
                  <a:off x="2475685" y="3220098"/>
                  <a:ext cx="1881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5" name="Rectangle 384"/>
                <p:cNvSpPr/>
                <p:nvPr/>
              </p:nvSpPr>
              <p:spPr>
                <a:xfrm>
                  <a:off x="2313119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6" name="Rectangle 385"/>
                <p:cNvSpPr/>
                <p:nvPr/>
              </p:nvSpPr>
              <p:spPr>
                <a:xfrm>
                  <a:off x="2542205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7" name="Rectangle 386"/>
                <p:cNvSpPr/>
                <p:nvPr/>
              </p:nvSpPr>
              <p:spPr>
                <a:xfrm>
                  <a:off x="2755944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8" name="Rectangle 387"/>
                <p:cNvSpPr/>
                <p:nvPr/>
              </p:nvSpPr>
              <p:spPr>
                <a:xfrm>
                  <a:off x="2912297" y="3188747"/>
                  <a:ext cx="188173" cy="76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89" name="Rectangle 388"/>
                <p:cNvSpPr/>
                <p:nvPr/>
              </p:nvSpPr>
              <p:spPr>
                <a:xfrm>
                  <a:off x="3153417" y="3134649"/>
                  <a:ext cx="188173" cy="1843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90" name="Straight Connector 389"/>
                <p:cNvCxnSpPr/>
                <p:nvPr/>
              </p:nvCxnSpPr>
              <p:spPr>
                <a:xfrm>
                  <a:off x="3153417" y="3226847"/>
                  <a:ext cx="188173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1" name="Rectangle 390"/>
                <p:cNvSpPr/>
                <p:nvPr/>
              </p:nvSpPr>
              <p:spPr>
                <a:xfrm>
                  <a:off x="2991808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2" name="Rectangle 391"/>
                <p:cNvSpPr/>
                <p:nvPr/>
              </p:nvSpPr>
              <p:spPr>
                <a:xfrm>
                  <a:off x="3215414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3" name="Rectangle 392"/>
                <p:cNvSpPr/>
                <p:nvPr/>
              </p:nvSpPr>
              <p:spPr>
                <a:xfrm>
                  <a:off x="3461922" y="3018615"/>
                  <a:ext cx="45719" cy="5303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4" name="Trapezoid 393"/>
                <p:cNvSpPr/>
                <p:nvPr/>
              </p:nvSpPr>
              <p:spPr>
                <a:xfrm flipV="1">
                  <a:off x="2020275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5" name="Trapezoid 394"/>
                <p:cNvSpPr/>
                <p:nvPr/>
              </p:nvSpPr>
              <p:spPr>
                <a:xfrm flipV="1">
                  <a:off x="2245580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6" name="Trapezoid 395"/>
                <p:cNvSpPr/>
                <p:nvPr/>
              </p:nvSpPr>
              <p:spPr>
                <a:xfrm flipV="1">
                  <a:off x="2470886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7" name="Trapezoid 396"/>
                <p:cNvSpPr/>
                <p:nvPr/>
              </p:nvSpPr>
              <p:spPr>
                <a:xfrm flipV="1">
                  <a:off x="2689275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8" name="Trapezoid 397"/>
                <p:cNvSpPr/>
                <p:nvPr/>
              </p:nvSpPr>
              <p:spPr>
                <a:xfrm flipV="1">
                  <a:off x="2921497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99" name="Trapezoid 398"/>
                <p:cNvSpPr/>
                <p:nvPr/>
              </p:nvSpPr>
              <p:spPr>
                <a:xfrm flipV="1">
                  <a:off x="3146802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0" name="Trapezoid 399"/>
                <p:cNvSpPr/>
                <p:nvPr/>
              </p:nvSpPr>
              <p:spPr>
                <a:xfrm flipV="1">
                  <a:off x="3385313" y="2876787"/>
                  <a:ext cx="182880" cy="182880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</p:grpSp>
        <p:grpSp>
          <p:nvGrpSpPr>
            <p:cNvPr id="218" name="Group 217"/>
            <p:cNvGrpSpPr/>
            <p:nvPr/>
          </p:nvGrpSpPr>
          <p:grpSpPr>
            <a:xfrm>
              <a:off x="5827980" y="1439588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5827980" y="3189045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4" name="Group 453"/>
            <p:cNvGrpSpPr/>
            <p:nvPr/>
          </p:nvGrpSpPr>
          <p:grpSpPr>
            <a:xfrm>
              <a:off x="7086600" y="4481125"/>
              <a:ext cx="1828800" cy="1828800"/>
              <a:chOff x="832215" y="4722734"/>
              <a:chExt cx="1828800" cy="1828800"/>
            </a:xfrm>
          </p:grpSpPr>
          <p:sp>
            <p:nvSpPr>
              <p:cNvPr id="455" name="Oval 454"/>
              <p:cNvSpPr/>
              <p:nvPr/>
            </p:nvSpPr>
            <p:spPr>
              <a:xfrm>
                <a:off x="832215" y="4722734"/>
                <a:ext cx="1828800" cy="1828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6" name="Rectangle 36"/>
              <p:cNvSpPr/>
              <p:nvPr/>
            </p:nvSpPr>
            <p:spPr>
              <a:xfrm>
                <a:off x="1439072" y="524617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9" name="Freeform 458"/>
              <p:cNvSpPr/>
              <p:nvPr/>
            </p:nvSpPr>
            <p:spPr>
              <a:xfrm>
                <a:off x="1319059" y="5547700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3" name="Rectangle 36"/>
              <p:cNvSpPr/>
              <p:nvPr/>
            </p:nvSpPr>
            <p:spPr>
              <a:xfrm flipV="1">
                <a:off x="1439072" y="571656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4" name="Rectangle 36"/>
              <p:cNvSpPr/>
              <p:nvPr/>
            </p:nvSpPr>
            <p:spPr>
              <a:xfrm>
                <a:off x="1265937" y="524617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5" name="Freeform 464"/>
              <p:cNvSpPr/>
              <p:nvPr/>
            </p:nvSpPr>
            <p:spPr>
              <a:xfrm>
                <a:off x="1145924" y="5547700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6" name="Rectangle 36"/>
              <p:cNvSpPr/>
              <p:nvPr/>
            </p:nvSpPr>
            <p:spPr>
              <a:xfrm flipV="1">
                <a:off x="1265937" y="571656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3" name="Rectangle 472"/>
              <p:cNvSpPr/>
              <p:nvPr/>
            </p:nvSpPr>
            <p:spPr>
              <a:xfrm>
                <a:off x="1224776" y="5105400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4" name="Rectangle 473"/>
              <p:cNvSpPr/>
              <p:nvPr/>
            </p:nvSpPr>
            <p:spPr>
              <a:xfrm>
                <a:off x="1522082" y="5105400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5" name="Rectangle 36"/>
              <p:cNvSpPr/>
              <p:nvPr/>
            </p:nvSpPr>
            <p:spPr>
              <a:xfrm flipH="1">
                <a:off x="1975215" y="5246204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6" name="Freeform 475"/>
              <p:cNvSpPr/>
              <p:nvPr/>
            </p:nvSpPr>
            <p:spPr>
              <a:xfrm>
                <a:off x="1960631" y="5547700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7" name="Rectangle 36"/>
              <p:cNvSpPr/>
              <p:nvPr/>
            </p:nvSpPr>
            <p:spPr>
              <a:xfrm flipH="1" flipV="1">
                <a:off x="1975215" y="571656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8" name="Rectangle 477"/>
              <p:cNvSpPr/>
              <p:nvPr/>
            </p:nvSpPr>
            <p:spPr>
              <a:xfrm>
                <a:off x="1883594" y="5105400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9" name="Rectangle 36"/>
              <p:cNvSpPr/>
              <p:nvPr/>
            </p:nvSpPr>
            <p:spPr>
              <a:xfrm flipH="1">
                <a:off x="2169603" y="524105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0" name="Freeform 479"/>
              <p:cNvSpPr/>
              <p:nvPr/>
            </p:nvSpPr>
            <p:spPr>
              <a:xfrm>
                <a:off x="2153123" y="5547700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1" name="Rectangle 36"/>
              <p:cNvSpPr/>
              <p:nvPr/>
            </p:nvSpPr>
            <p:spPr>
              <a:xfrm flipH="1" flipV="1">
                <a:off x="2169603" y="5716563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2" name="Rectangle 481"/>
              <p:cNvSpPr/>
              <p:nvPr/>
            </p:nvSpPr>
            <p:spPr>
              <a:xfrm>
                <a:off x="2180900" y="5105400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3" name="Rectangle 482"/>
              <p:cNvSpPr/>
              <p:nvPr/>
            </p:nvSpPr>
            <p:spPr>
              <a:xfrm>
                <a:off x="1227498" y="5897880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4" name="Rectangle 483"/>
              <p:cNvSpPr/>
              <p:nvPr/>
            </p:nvSpPr>
            <p:spPr>
              <a:xfrm>
                <a:off x="1524804" y="5897880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5" name="Rectangle 484"/>
              <p:cNvSpPr/>
              <p:nvPr/>
            </p:nvSpPr>
            <p:spPr>
              <a:xfrm>
                <a:off x="1886316" y="5897880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6" name="Rectangle 485"/>
              <p:cNvSpPr/>
              <p:nvPr/>
            </p:nvSpPr>
            <p:spPr>
              <a:xfrm>
                <a:off x="2183622" y="5897880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7" name="Plus 486"/>
              <p:cNvSpPr/>
              <p:nvPr/>
            </p:nvSpPr>
            <p:spPr>
              <a:xfrm>
                <a:off x="1651027" y="5379554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8" name="Plus 487"/>
              <p:cNvSpPr/>
              <p:nvPr/>
            </p:nvSpPr>
            <p:spPr>
              <a:xfrm>
                <a:off x="1787975" y="5378411"/>
                <a:ext cx="100584" cy="100584"/>
              </a:xfrm>
              <a:prstGeom prst="mathPlus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9" name="Plus 488"/>
              <p:cNvSpPr/>
              <p:nvPr/>
            </p:nvSpPr>
            <p:spPr>
              <a:xfrm>
                <a:off x="2346628" y="5376933"/>
                <a:ext cx="100584" cy="100584"/>
              </a:xfrm>
              <a:prstGeom prst="mathPlus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49" name="Group 448"/>
            <p:cNvGrpSpPr/>
            <p:nvPr/>
          </p:nvGrpSpPr>
          <p:grpSpPr>
            <a:xfrm>
              <a:off x="2336841" y="3757059"/>
              <a:ext cx="1425809" cy="640080"/>
              <a:chOff x="2336841" y="3757059"/>
              <a:chExt cx="1425809" cy="640080"/>
            </a:xfrm>
          </p:grpSpPr>
          <p:sp>
            <p:nvSpPr>
              <p:cNvPr id="442" name="Rectangle 441"/>
              <p:cNvSpPr/>
              <p:nvPr/>
            </p:nvSpPr>
            <p:spPr>
              <a:xfrm>
                <a:off x="2336841" y="3757059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4:1</a:t>
                </a:r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53" name="Rectangle 452"/>
              <p:cNvSpPr/>
              <p:nvPr/>
            </p:nvSpPr>
            <p:spPr>
              <a:xfrm>
                <a:off x="3122570" y="3757059"/>
                <a:ext cx="640080" cy="64008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ysClr val="windowText" lastClr="000000"/>
                    </a:solidFill>
                  </a:rPr>
                  <a:t>4:1</a:t>
                </a:r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grpSp>
            <p:nvGrpSpPr>
              <p:cNvPr id="472" name="Group 471"/>
              <p:cNvGrpSpPr/>
              <p:nvPr/>
            </p:nvGrpSpPr>
            <p:grpSpPr>
              <a:xfrm>
                <a:off x="2343410" y="3763071"/>
                <a:ext cx="626942" cy="628057"/>
                <a:chOff x="2345616" y="3759836"/>
                <a:chExt cx="626942" cy="628057"/>
              </a:xfrm>
            </p:grpSpPr>
            <p:sp>
              <p:nvSpPr>
                <p:cNvPr id="458" name="Oval 457"/>
                <p:cNvSpPr/>
                <p:nvPr/>
              </p:nvSpPr>
              <p:spPr>
                <a:xfrm>
                  <a:off x="2345616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460" name="Oval 459"/>
                <p:cNvSpPr/>
                <p:nvPr/>
              </p:nvSpPr>
              <p:spPr>
                <a:xfrm>
                  <a:off x="2789678" y="37598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1" name="Oval 460"/>
                <p:cNvSpPr/>
                <p:nvPr/>
              </p:nvSpPr>
              <p:spPr>
                <a:xfrm>
                  <a:off x="2345616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2" name="Oval 461"/>
                <p:cNvSpPr/>
                <p:nvPr/>
              </p:nvSpPr>
              <p:spPr>
                <a:xfrm>
                  <a:off x="2789678" y="42050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471" name="Group 470"/>
              <p:cNvGrpSpPr/>
              <p:nvPr/>
            </p:nvGrpSpPr>
            <p:grpSpPr>
              <a:xfrm>
                <a:off x="3129139" y="3763071"/>
                <a:ext cx="626942" cy="628057"/>
                <a:chOff x="2498016" y="3912236"/>
                <a:chExt cx="626942" cy="628057"/>
              </a:xfrm>
            </p:grpSpPr>
            <p:sp>
              <p:nvSpPr>
                <p:cNvPr id="467" name="Oval 466"/>
                <p:cNvSpPr/>
                <p:nvPr/>
              </p:nvSpPr>
              <p:spPr>
                <a:xfrm>
                  <a:off x="2498016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468" name="Oval 467"/>
                <p:cNvSpPr/>
                <p:nvPr/>
              </p:nvSpPr>
              <p:spPr>
                <a:xfrm>
                  <a:off x="2942078" y="3912236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H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9" name="Oval 468"/>
                <p:cNvSpPr/>
                <p:nvPr/>
              </p:nvSpPr>
              <p:spPr>
                <a:xfrm>
                  <a:off x="2498016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1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0" name="Oval 469"/>
                <p:cNvSpPr/>
                <p:nvPr/>
              </p:nvSpPr>
              <p:spPr>
                <a:xfrm>
                  <a:off x="2942078" y="4357413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1000" dirty="0" smtClean="0">
                      <a:solidFill>
                        <a:schemeClr val="tx1"/>
                      </a:solidFill>
                    </a:rPr>
                    <a:t>X</a:t>
                  </a:r>
                  <a:r>
                    <a:rPr lang="en-US" sz="1000" baseline="-25000" dirty="0" smtClean="0">
                      <a:solidFill>
                        <a:schemeClr val="tx1"/>
                      </a:solidFill>
                    </a:rPr>
                    <a:t>2</a:t>
                  </a:r>
                  <a:endParaRPr lang="en-US" sz="1000" baseline="-250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433" name="Group 432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434" name="Rectangle 433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5" name="Group 434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637" name="Group 636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646" name="Freeform 645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7" name="Freeform 646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8" name="Freeform 647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9" name="Freeform 648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0" name="Freeform 649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1" name="Freeform 650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52" name="Freeform 651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38" name="Group 637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639" name="Freeform 638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0" name="Freeform 639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1" name="Freeform 640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2" name="Freeform 641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3" name="Freeform 642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4" name="Freeform 643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45" name="Freeform 644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36" name="Pie 435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37" name="Group 436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635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6" name="Oval 635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8" name="Group 437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63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4" name="Oval 63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9" name="Group 438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628" name="Oval 627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9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0" name="Oval 629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31" name="Straight Connector 630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1" name="Group 440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623" name="Oval 622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4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5" name="Oval 624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6" name="Straight Connector 625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7" name="Straight Connector 626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4" name="Oval 443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2" name="Rectangle 451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0" name="Rectangle 489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2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7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0" name="Oval 499"/>
              <p:cNvSpPr/>
              <p:nvPr/>
            </p:nvSpPr>
            <p:spPr>
              <a:xfrm>
                <a:off x="3366731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01" name="Group 500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619" name="Rectangle 618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0" name="Rectangle 619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1" name="Rectangle 620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2" name="Rectangle 621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04" name="Group 503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615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6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7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8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09" name="Rectangle 508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0" name="Group 509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599" name="Group 598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608" name="Freeform 607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9" name="Freeform 608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0" name="Freeform 609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1" name="Freeform 610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2" name="Freeform 611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3" name="Freeform 612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14" name="Freeform 613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00" name="Group 599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601" name="Freeform 600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2" name="Freeform 601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3" name="Freeform 602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4" name="Freeform 603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5" name="Freeform 604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6" name="Freeform 605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7" name="Freeform 606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511" name="Pie 510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12" name="Group 511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597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8" name="Oval 597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13" name="Group 512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595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6" name="Oval 595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14" name="Group 513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90" name="Oval 589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1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2" name="Oval 59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4" name="Straight Connector 593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15" name="Group 514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85" name="Oval 584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6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7" name="Oval 586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88" name="Straight Connector 587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9" name="Straight Connector 588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6" name="Oval 515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7" name="Rectangle 516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8" name="Rectangle 517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9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0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1" name="Oval 520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2" name="Group 521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581" name="Rectangle 580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2" name="Rectangle 581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3" name="Rectangle 582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4" name="Rectangle 583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3" name="Group 522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577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8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9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0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24" name="Rectangle 523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5" name="Group 524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561" name="Group 560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570" name="Freeform 569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1" name="Freeform 570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2" name="Freeform 571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3" name="Freeform 572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4" name="Freeform 573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5" name="Freeform 574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6" name="Freeform 575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563" name="Freeform 56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4" name="Freeform 56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5" name="Freeform 56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6" name="Freeform 56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7" name="Freeform 56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8" name="Freeform 56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9" name="Freeform 56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526" name="Pie 525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27" name="Group 526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559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0" name="Oval 559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8" name="Group 527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557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8" name="Oval 557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29" name="Group 528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52" name="Oval 551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3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4" name="Oval 553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55" name="Straight Connector 554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6" name="Straight Connector 555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0" name="Group 529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547" name="Oval 546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8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9" name="Oval 548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50" name="Straight Connector 549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1" name="Straight Connector 550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1" name="Oval 530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Rectangle 531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Rectangle 532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Oval 535"/>
              <p:cNvSpPr/>
              <p:nvPr/>
            </p:nvSpPr>
            <p:spPr>
              <a:xfrm>
                <a:off x="806956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37" name="Group 536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543" name="Rectangle 542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4" name="Rectangle 543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5" name="Rectangle 544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6" name="Rectangle 545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538" name="Group 537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539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0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1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2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3527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Meter Base"/>
          <p:cNvGrpSpPr/>
          <p:nvPr/>
        </p:nvGrpSpPr>
        <p:grpSpPr>
          <a:xfrm>
            <a:off x="316970" y="3765288"/>
            <a:ext cx="1920240" cy="2806216"/>
            <a:chOff x="316970" y="3765288"/>
            <a:chExt cx="1920240" cy="2806216"/>
          </a:xfrm>
        </p:grpSpPr>
        <p:grpSp>
          <p:nvGrpSpPr>
            <p:cNvPr id="3" name="Group 2"/>
            <p:cNvGrpSpPr/>
            <p:nvPr/>
          </p:nvGrpSpPr>
          <p:grpSpPr>
            <a:xfrm>
              <a:off x="316970" y="3765288"/>
              <a:ext cx="1920240" cy="2806216"/>
              <a:chOff x="316970" y="3765288"/>
              <a:chExt cx="1920240" cy="2806216"/>
            </a:xfrm>
          </p:grpSpPr>
          <p:sp>
            <p:nvSpPr>
              <p:cNvPr id="253" name="Rectangle 252"/>
              <p:cNvSpPr/>
              <p:nvPr/>
            </p:nvSpPr>
            <p:spPr>
              <a:xfrm>
                <a:off x="355375" y="3869222"/>
                <a:ext cx="1843430" cy="27022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316970" y="3765288"/>
                <a:ext cx="1920240" cy="10393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452257" y="3932854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466446" y="6241161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959415" y="4076474"/>
                <a:ext cx="1157807" cy="117024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258" name="Group 257"/>
              <p:cNvGrpSpPr/>
              <p:nvPr/>
            </p:nvGrpSpPr>
            <p:grpSpPr>
              <a:xfrm>
                <a:off x="616846" y="6368607"/>
                <a:ext cx="173671" cy="145333"/>
                <a:chOff x="1555374" y="3915942"/>
                <a:chExt cx="274320" cy="227119"/>
              </a:xfrm>
            </p:grpSpPr>
            <p:sp>
              <p:nvSpPr>
                <p:cNvPr id="259" name="Flowchart: Delay 258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260" name="Group 259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263" name="Oval 262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264" name="Straight Connector 263"/>
                  <p:cNvCxnSpPr>
                    <a:stCxn id="263" idx="7"/>
                    <a:endCxn id="263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1" name="Rectangle 260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262" name="Straight Connector 261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5" name="Group 294"/>
              <p:cNvGrpSpPr/>
              <p:nvPr/>
            </p:nvGrpSpPr>
            <p:grpSpPr>
              <a:xfrm>
                <a:off x="1193915" y="4278370"/>
                <a:ext cx="688808" cy="259141"/>
                <a:chOff x="2451322" y="861613"/>
                <a:chExt cx="1087998" cy="404973"/>
              </a:xfrm>
            </p:grpSpPr>
            <p:sp>
              <p:nvSpPr>
                <p:cNvPr id="296" name="Rectangle 295"/>
                <p:cNvSpPr/>
                <p:nvPr/>
              </p:nvSpPr>
              <p:spPr>
                <a:xfrm>
                  <a:off x="2451322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97" name="Rectangle 296"/>
                <p:cNvSpPr/>
                <p:nvPr/>
              </p:nvSpPr>
              <p:spPr>
                <a:xfrm>
                  <a:off x="2753972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98" name="Rectangle 297"/>
                <p:cNvSpPr/>
                <p:nvPr/>
              </p:nvSpPr>
              <p:spPr>
                <a:xfrm>
                  <a:off x="3110231" y="992266"/>
                  <a:ext cx="137160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299" name="Rectangle 298"/>
                <p:cNvSpPr/>
                <p:nvPr/>
              </p:nvSpPr>
              <p:spPr>
                <a:xfrm>
                  <a:off x="3406408" y="992266"/>
                  <a:ext cx="128664" cy="2743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2519902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>
                  <a:off x="2818304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>
                  <a:off x="3178811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>
                  <a:off x="3470740" y="992266"/>
                  <a:ext cx="0" cy="2743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04" name="Group 303"/>
                <p:cNvGrpSpPr/>
                <p:nvPr/>
              </p:nvGrpSpPr>
              <p:grpSpPr>
                <a:xfrm>
                  <a:off x="2451322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7" name="Rectangle 316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9" name="Straight Connector 318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5" name="Group 304"/>
                <p:cNvGrpSpPr/>
                <p:nvPr/>
              </p:nvGrpSpPr>
              <p:grpSpPr>
                <a:xfrm>
                  <a:off x="2749724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4" name="Rectangle 31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5" name="Oval 31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6" name="Straight Connector 31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6" name="Group 305"/>
                <p:cNvGrpSpPr/>
                <p:nvPr/>
              </p:nvGrpSpPr>
              <p:grpSpPr>
                <a:xfrm>
                  <a:off x="3110231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11" name="Rectangle 310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12" name="Oval 311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3" name="Straight Connector 312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7" name="Group 306"/>
                <p:cNvGrpSpPr/>
                <p:nvPr/>
              </p:nvGrpSpPr>
              <p:grpSpPr>
                <a:xfrm>
                  <a:off x="3402160" y="861613"/>
                  <a:ext cx="137160" cy="137160"/>
                  <a:chOff x="541782" y="1018032"/>
                  <a:chExt cx="137160" cy="137160"/>
                </a:xfrm>
              </p:grpSpPr>
              <p:sp>
                <p:nvSpPr>
                  <p:cNvPr id="308" name="Rectangle 307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09" name="Oval 308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10" name="Straight Connector 309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5" name="Group 324"/>
              <p:cNvGrpSpPr/>
              <p:nvPr/>
            </p:nvGrpSpPr>
            <p:grpSpPr>
              <a:xfrm>
                <a:off x="1193915" y="4785682"/>
                <a:ext cx="688808" cy="259141"/>
                <a:chOff x="1988258" y="5145524"/>
                <a:chExt cx="688808" cy="259141"/>
              </a:xfrm>
            </p:grpSpPr>
            <p:sp>
              <p:nvSpPr>
                <p:cNvPr id="326" name="Rectangle 325"/>
                <p:cNvSpPr/>
                <p:nvPr/>
              </p:nvSpPr>
              <p:spPr>
                <a:xfrm flipV="1">
                  <a:off x="1988258" y="5145524"/>
                  <a:ext cx="86836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27" name="Rectangle 326"/>
                <p:cNvSpPr/>
                <p:nvPr/>
              </p:nvSpPr>
              <p:spPr>
                <a:xfrm flipV="1">
                  <a:off x="2179864" y="5145524"/>
                  <a:ext cx="81457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28" name="Rectangle 327"/>
                <p:cNvSpPr/>
                <p:nvPr/>
              </p:nvSpPr>
              <p:spPr>
                <a:xfrm flipV="1">
                  <a:off x="2405411" y="5145524"/>
                  <a:ext cx="86836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329" name="Rectangle 328"/>
                <p:cNvSpPr/>
                <p:nvPr/>
              </p:nvSpPr>
              <p:spPr>
                <a:xfrm flipV="1">
                  <a:off x="2592920" y="5145524"/>
                  <a:ext cx="81457" cy="1755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330" name="Straight Connector 329"/>
                <p:cNvCxnSpPr/>
                <p:nvPr/>
              </p:nvCxnSpPr>
              <p:spPr>
                <a:xfrm flipV="1">
                  <a:off x="2031676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Straight Connector 330"/>
                <p:cNvCxnSpPr/>
                <p:nvPr/>
              </p:nvCxnSpPr>
              <p:spPr>
                <a:xfrm flipV="1">
                  <a:off x="2220593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>
                <a:xfrm flipV="1">
                  <a:off x="2448829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Straight Connector 332"/>
                <p:cNvCxnSpPr/>
                <p:nvPr/>
              </p:nvCxnSpPr>
              <p:spPr>
                <a:xfrm flipV="1">
                  <a:off x="2633648" y="5145524"/>
                  <a:ext cx="0" cy="17553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4" name="Group 333"/>
                <p:cNvGrpSpPr/>
                <p:nvPr/>
              </p:nvGrpSpPr>
              <p:grpSpPr>
                <a:xfrm flipV="1">
                  <a:off x="1988258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7" name="Rectangle 346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8" name="Oval 347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9" name="Straight Connector 348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5" name="Group 334"/>
                <p:cNvGrpSpPr/>
                <p:nvPr/>
              </p:nvGrpSpPr>
              <p:grpSpPr>
                <a:xfrm flipV="1">
                  <a:off x="2177175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4" name="Rectangle 34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5" name="Oval 34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6" name="Straight Connector 34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6" name="Group 335"/>
                <p:cNvGrpSpPr/>
                <p:nvPr/>
              </p:nvGrpSpPr>
              <p:grpSpPr>
                <a:xfrm flipV="1">
                  <a:off x="2405411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41" name="Rectangle 340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42" name="Oval 341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3" name="Straight Connector 342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7" name="Group 336"/>
                <p:cNvGrpSpPr/>
                <p:nvPr/>
              </p:nvGrpSpPr>
              <p:grpSpPr>
                <a:xfrm flipV="1">
                  <a:off x="2590230" y="5316897"/>
                  <a:ext cx="86836" cy="87768"/>
                  <a:chOff x="541782" y="1018032"/>
                  <a:chExt cx="137160" cy="137160"/>
                </a:xfrm>
              </p:grpSpPr>
              <p:sp>
                <p:nvSpPr>
                  <p:cNvPr id="338" name="Rectangle 337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339" name="Oval 338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340" name="Straight Connector 339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29" name="Oval 428"/>
              <p:cNvSpPr/>
              <p:nvPr/>
            </p:nvSpPr>
            <p:spPr>
              <a:xfrm>
                <a:off x="2030433" y="3937778"/>
                <a:ext cx="86836" cy="8776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755687" y="5610394"/>
              <a:ext cx="1254291" cy="604276"/>
              <a:chOff x="1828800" y="2789466"/>
              <a:chExt cx="1981200" cy="944334"/>
            </a:xfrm>
          </p:grpSpPr>
          <p:sp>
            <p:nvSpPr>
              <p:cNvPr id="352" name="Snip Same Side Corner Rectangle 351"/>
              <p:cNvSpPr/>
              <p:nvPr/>
            </p:nvSpPr>
            <p:spPr>
              <a:xfrm>
                <a:off x="1828800" y="2789466"/>
                <a:ext cx="1981200" cy="944334"/>
              </a:xfrm>
              <a:prstGeom prst="snip2SameRect">
                <a:avLst>
                  <a:gd name="adj1" fmla="val 16667"/>
                  <a:gd name="adj2" fmla="val 1344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353" name="Group 352"/>
              <p:cNvGrpSpPr/>
              <p:nvPr/>
            </p:nvGrpSpPr>
            <p:grpSpPr>
              <a:xfrm>
                <a:off x="2052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7" name="Oval 426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8" name="Oval 427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4" name="Group 353"/>
              <p:cNvGrpSpPr/>
              <p:nvPr/>
            </p:nvGrpSpPr>
            <p:grpSpPr>
              <a:xfrm>
                <a:off x="2277584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5" name="Oval 424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6" name="Oval 425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5" name="Group 354"/>
              <p:cNvGrpSpPr/>
              <p:nvPr/>
            </p:nvGrpSpPr>
            <p:grpSpPr>
              <a:xfrm>
                <a:off x="2502890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3" name="Oval 422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4" name="Oval 423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6" name="Group 355"/>
              <p:cNvGrpSpPr/>
              <p:nvPr/>
            </p:nvGrpSpPr>
            <p:grpSpPr>
              <a:xfrm>
                <a:off x="2721279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21" name="Oval 420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2" name="Oval 421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7" name="Group 356"/>
              <p:cNvGrpSpPr/>
              <p:nvPr/>
            </p:nvGrpSpPr>
            <p:grpSpPr>
              <a:xfrm>
                <a:off x="2953501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9" name="Oval 418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20" name="Oval 419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8" name="Group 357"/>
              <p:cNvGrpSpPr/>
              <p:nvPr/>
            </p:nvGrpSpPr>
            <p:grpSpPr>
              <a:xfrm>
                <a:off x="3178806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7" name="Oval 416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8" name="Oval 417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59" name="Group 358"/>
              <p:cNvGrpSpPr/>
              <p:nvPr/>
            </p:nvGrpSpPr>
            <p:grpSpPr>
              <a:xfrm>
                <a:off x="3417317" y="278946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5" name="Oval 414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6" name="Oval 415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360" name="Rectangle 359"/>
              <p:cNvSpPr/>
              <p:nvPr/>
            </p:nvSpPr>
            <p:spPr>
              <a:xfrm>
                <a:off x="2043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2268818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2493746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2712135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2944357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3169662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3408173" y="3388497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2043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2268818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2493746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2712135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2944357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3169662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73" name="Rectangle 372"/>
              <p:cNvSpPr/>
              <p:nvPr/>
            </p:nvSpPr>
            <p:spPr>
              <a:xfrm>
                <a:off x="3408173" y="3550920"/>
                <a:ext cx="137160" cy="1828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374" name="Group 373"/>
              <p:cNvGrpSpPr/>
              <p:nvPr/>
            </p:nvGrpSpPr>
            <p:grpSpPr>
              <a:xfrm flipV="1">
                <a:off x="2052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3" name="Oval 412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4" name="Oval 413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75" name="Group 374"/>
              <p:cNvGrpSpPr/>
              <p:nvPr/>
            </p:nvGrpSpPr>
            <p:grpSpPr>
              <a:xfrm flipV="1">
                <a:off x="227796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11" name="Oval 410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2" name="Oval 411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76" name="Group 375"/>
              <p:cNvGrpSpPr/>
              <p:nvPr/>
            </p:nvGrpSpPr>
            <p:grpSpPr>
              <a:xfrm flipV="1">
                <a:off x="2502890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9" name="Oval 408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10" name="Oval 409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77" name="Group 376"/>
              <p:cNvGrpSpPr/>
              <p:nvPr/>
            </p:nvGrpSpPr>
            <p:grpSpPr>
              <a:xfrm flipV="1">
                <a:off x="2721279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7" name="Oval 406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8" name="Oval 407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78" name="Group 377"/>
              <p:cNvGrpSpPr/>
              <p:nvPr/>
            </p:nvGrpSpPr>
            <p:grpSpPr>
              <a:xfrm flipV="1">
                <a:off x="2953501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5" name="Oval 404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6" name="Oval 405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79" name="Group 378"/>
              <p:cNvGrpSpPr/>
              <p:nvPr/>
            </p:nvGrpSpPr>
            <p:grpSpPr>
              <a:xfrm flipV="1">
                <a:off x="3178806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3" name="Oval 402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4" name="Oval 403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grpSp>
            <p:nvGrpSpPr>
              <p:cNvPr id="380" name="Group 379"/>
              <p:cNvGrpSpPr/>
              <p:nvPr/>
            </p:nvGrpSpPr>
            <p:grpSpPr>
              <a:xfrm flipV="1">
                <a:off x="3425132" y="3579436"/>
                <a:ext cx="118872" cy="146304"/>
                <a:chOff x="1578874" y="2174279"/>
                <a:chExt cx="118872" cy="178308"/>
              </a:xfrm>
            </p:grpSpPr>
            <p:sp>
              <p:nvSpPr>
                <p:cNvPr id="401" name="Oval 400"/>
                <p:cNvSpPr/>
                <p:nvPr/>
              </p:nvSpPr>
              <p:spPr>
                <a:xfrm>
                  <a:off x="1578874" y="2174279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sp>
              <p:nvSpPr>
                <p:cNvPr id="402" name="Oval 401"/>
                <p:cNvSpPr/>
                <p:nvPr/>
              </p:nvSpPr>
              <p:spPr>
                <a:xfrm>
                  <a:off x="1578874" y="2233715"/>
                  <a:ext cx="118872" cy="118872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</p:grpSp>
          <p:sp>
            <p:nvSpPr>
              <p:cNvPr id="381" name="Rectangle 380"/>
              <p:cNvSpPr/>
              <p:nvPr/>
            </p:nvSpPr>
            <p:spPr>
              <a:xfrm>
                <a:off x="2105240" y="2996901"/>
                <a:ext cx="18288" cy="5486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2234565" y="3181998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3" name="Rectangle 382"/>
              <p:cNvSpPr/>
              <p:nvPr/>
            </p:nvSpPr>
            <p:spPr>
              <a:xfrm>
                <a:off x="2475685" y="3127900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84" name="Straight Connector 383"/>
              <p:cNvCxnSpPr/>
              <p:nvPr/>
            </p:nvCxnSpPr>
            <p:spPr>
              <a:xfrm>
                <a:off x="2475685" y="3220098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5" name="Rectangle 384"/>
              <p:cNvSpPr/>
              <p:nvPr/>
            </p:nvSpPr>
            <p:spPr>
              <a:xfrm>
                <a:off x="2313119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2542205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275594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8" name="Rectangle 387"/>
              <p:cNvSpPr/>
              <p:nvPr/>
            </p:nvSpPr>
            <p:spPr>
              <a:xfrm>
                <a:off x="2912297" y="3188747"/>
                <a:ext cx="188173" cy="76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89" name="Rectangle 388"/>
              <p:cNvSpPr/>
              <p:nvPr/>
            </p:nvSpPr>
            <p:spPr>
              <a:xfrm>
                <a:off x="3153417" y="3134649"/>
                <a:ext cx="188173" cy="1843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390" name="Straight Connector 389"/>
              <p:cNvCxnSpPr/>
              <p:nvPr/>
            </p:nvCxnSpPr>
            <p:spPr>
              <a:xfrm>
                <a:off x="3153417" y="3226847"/>
                <a:ext cx="18817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1" name="Rectangle 390"/>
              <p:cNvSpPr/>
              <p:nvPr/>
            </p:nvSpPr>
            <p:spPr>
              <a:xfrm>
                <a:off x="2991808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2" name="Rectangle 391"/>
              <p:cNvSpPr/>
              <p:nvPr/>
            </p:nvSpPr>
            <p:spPr>
              <a:xfrm>
                <a:off x="3215414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3" name="Rectangle 392"/>
              <p:cNvSpPr/>
              <p:nvPr/>
            </p:nvSpPr>
            <p:spPr>
              <a:xfrm>
                <a:off x="3461922" y="3018615"/>
                <a:ext cx="45719" cy="53035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4" name="Trapezoid 393"/>
              <p:cNvSpPr/>
              <p:nvPr/>
            </p:nvSpPr>
            <p:spPr>
              <a:xfrm flipV="1">
                <a:off x="2020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5" name="Trapezoid 394"/>
              <p:cNvSpPr/>
              <p:nvPr/>
            </p:nvSpPr>
            <p:spPr>
              <a:xfrm flipV="1">
                <a:off x="2245580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6" name="Trapezoid 395"/>
              <p:cNvSpPr/>
              <p:nvPr/>
            </p:nvSpPr>
            <p:spPr>
              <a:xfrm flipV="1">
                <a:off x="2470886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7" name="Trapezoid 396"/>
              <p:cNvSpPr/>
              <p:nvPr/>
            </p:nvSpPr>
            <p:spPr>
              <a:xfrm flipV="1">
                <a:off x="2689275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8" name="Trapezoid 397"/>
              <p:cNvSpPr/>
              <p:nvPr/>
            </p:nvSpPr>
            <p:spPr>
              <a:xfrm flipV="1">
                <a:off x="2921497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399" name="Trapezoid 398"/>
              <p:cNvSpPr/>
              <p:nvPr/>
            </p:nvSpPr>
            <p:spPr>
              <a:xfrm flipV="1">
                <a:off x="3146802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400" name="Trapezoid 399"/>
              <p:cNvSpPr/>
              <p:nvPr/>
            </p:nvSpPr>
            <p:spPr>
              <a:xfrm flipV="1">
                <a:off x="3385313" y="2876787"/>
                <a:ext cx="182880" cy="182880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</p:grpSp>
      </p:grpSp>
      <p:grpSp>
        <p:nvGrpSpPr>
          <p:cNvPr id="64" name="Ground at meter base"/>
          <p:cNvGrpSpPr/>
          <p:nvPr/>
        </p:nvGrpSpPr>
        <p:grpSpPr>
          <a:xfrm>
            <a:off x="75339" y="6194599"/>
            <a:ext cx="1121477" cy="582474"/>
            <a:chOff x="75339" y="6194599"/>
            <a:chExt cx="1121477" cy="582474"/>
          </a:xfrm>
        </p:grpSpPr>
        <p:sp>
          <p:nvSpPr>
            <p:cNvPr id="430" name="Rounded Rectangle 1032"/>
            <p:cNvSpPr/>
            <p:nvPr/>
          </p:nvSpPr>
          <p:spPr>
            <a:xfrm>
              <a:off x="162996" y="6425782"/>
              <a:ext cx="487621" cy="195747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356299 h 1356299"/>
                <a:gd name="connsiteX1" fmla="*/ 97017 w 239948"/>
                <a:gd name="connsiteY1" fmla="*/ 25453 h 1356299"/>
                <a:gd name="connsiteX2" fmla="*/ 217252 w 239948"/>
                <a:gd name="connsiteY2" fmla="*/ 248690 h 1356299"/>
                <a:gd name="connsiteX3" fmla="*/ 239948 w 239948"/>
                <a:gd name="connsiteY3" fmla="*/ 248690 h 1356299"/>
                <a:gd name="connsiteX0" fmla="*/ 0 w 239948"/>
                <a:gd name="connsiteY0" fmla="*/ 1107609 h 1107609"/>
                <a:gd name="connsiteX1" fmla="*/ 81494 w 239948"/>
                <a:gd name="connsiteY1" fmla="*/ 143833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256527 h 1256527"/>
                <a:gd name="connsiteX1" fmla="*/ 81494 w 239948"/>
                <a:gd name="connsiteY1" fmla="*/ 292751 h 1256527"/>
                <a:gd name="connsiteX2" fmla="*/ 217252 w 239948"/>
                <a:gd name="connsiteY2" fmla="*/ 148918 h 1256527"/>
                <a:gd name="connsiteX3" fmla="*/ 239948 w 239948"/>
                <a:gd name="connsiteY3" fmla="*/ 148918 h 1256527"/>
                <a:gd name="connsiteX0" fmla="*/ 0 w 239948"/>
                <a:gd name="connsiteY0" fmla="*/ 1594391 h 1594391"/>
                <a:gd name="connsiteX1" fmla="*/ 65971 w 239948"/>
                <a:gd name="connsiteY1" fmla="*/ 190129 h 1594391"/>
                <a:gd name="connsiteX2" fmla="*/ 217252 w 239948"/>
                <a:gd name="connsiteY2" fmla="*/ 486782 h 1594391"/>
                <a:gd name="connsiteX3" fmla="*/ 239948 w 239948"/>
                <a:gd name="connsiteY3" fmla="*/ 486782 h 1594391"/>
                <a:gd name="connsiteX0" fmla="*/ 0 w 239948"/>
                <a:gd name="connsiteY0" fmla="*/ 1450847 h 1450847"/>
                <a:gd name="connsiteX1" fmla="*/ 65971 w 239948"/>
                <a:gd name="connsiteY1" fmla="*/ 46585 h 1450847"/>
                <a:gd name="connsiteX2" fmla="*/ 239948 w 239948"/>
                <a:gd name="connsiteY2" fmla="*/ 343238 h 1450847"/>
                <a:gd name="connsiteX0" fmla="*/ 0 w 239948"/>
                <a:gd name="connsiteY0" fmla="*/ 1918947 h 1918947"/>
                <a:gd name="connsiteX1" fmla="*/ 65971 w 239948"/>
                <a:gd name="connsiteY1" fmla="*/ 74199 h 1918947"/>
                <a:gd name="connsiteX2" fmla="*/ 239948 w 239948"/>
                <a:gd name="connsiteY2" fmla="*/ 370852 h 1918947"/>
                <a:gd name="connsiteX0" fmla="*/ 95 w 240043"/>
                <a:gd name="connsiteY0" fmla="*/ 1918947 h 1918947"/>
                <a:gd name="connsiteX1" fmla="*/ 66066 w 240043"/>
                <a:gd name="connsiteY1" fmla="*/ 74199 h 1918947"/>
                <a:gd name="connsiteX2" fmla="*/ 240043 w 240043"/>
                <a:gd name="connsiteY2" fmla="*/ 370852 h 1918947"/>
                <a:gd name="connsiteX0" fmla="*/ 109 w 240057"/>
                <a:gd name="connsiteY0" fmla="*/ 1823030 h 1823030"/>
                <a:gd name="connsiteX1" fmla="*/ 62199 w 240057"/>
                <a:gd name="connsiteY1" fmla="*/ 88400 h 1823030"/>
                <a:gd name="connsiteX2" fmla="*/ 240057 w 240057"/>
                <a:gd name="connsiteY2" fmla="*/ 274935 h 182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0057" h="1823030">
                  <a:moveTo>
                    <a:pt x="109" y="1823030"/>
                  </a:moveTo>
                  <a:cubicBezTo>
                    <a:pt x="-1831" y="1134701"/>
                    <a:pt x="22208" y="346416"/>
                    <a:pt x="62199" y="88400"/>
                  </a:cubicBezTo>
                  <a:cubicBezTo>
                    <a:pt x="102190" y="-169616"/>
                    <a:pt x="203812" y="213132"/>
                    <a:pt x="240057" y="27493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Isosceles Triangle 430"/>
            <p:cNvSpPr/>
            <p:nvPr/>
          </p:nvSpPr>
          <p:spPr>
            <a:xfrm flipV="1">
              <a:off x="75339" y="6573757"/>
              <a:ext cx="209205" cy="203316"/>
            </a:xfrm>
            <a:prstGeom prst="triangle">
              <a:avLst/>
            </a:prstGeom>
            <a:pattFill prst="dkHorz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2" name="Rounded Rectangle 1032"/>
            <p:cNvSpPr/>
            <p:nvPr/>
          </p:nvSpPr>
          <p:spPr>
            <a:xfrm rot="661709" flipH="1" flipV="1">
              <a:off x="804765" y="6194599"/>
              <a:ext cx="392051" cy="317144"/>
            </a:xfrm>
            <a:custGeom>
              <a:avLst/>
              <a:gdLst>
                <a:gd name="connsiteX0" fmla="*/ 0 w 457200"/>
                <a:gd name="connsiteY0" fmla="*/ 217252 h 1324861"/>
                <a:gd name="connsiteX1" fmla="*/ 217252 w 457200"/>
                <a:gd name="connsiteY1" fmla="*/ 0 h 1324861"/>
                <a:gd name="connsiteX2" fmla="*/ 239948 w 457200"/>
                <a:gd name="connsiteY2" fmla="*/ 0 h 1324861"/>
                <a:gd name="connsiteX3" fmla="*/ 457200 w 457200"/>
                <a:gd name="connsiteY3" fmla="*/ 217252 h 1324861"/>
                <a:gd name="connsiteX4" fmla="*/ 457200 w 457200"/>
                <a:gd name="connsiteY4" fmla="*/ 1107609 h 1324861"/>
                <a:gd name="connsiteX5" fmla="*/ 239948 w 457200"/>
                <a:gd name="connsiteY5" fmla="*/ 1324861 h 1324861"/>
                <a:gd name="connsiteX6" fmla="*/ 217252 w 457200"/>
                <a:gd name="connsiteY6" fmla="*/ 1324861 h 1324861"/>
                <a:gd name="connsiteX7" fmla="*/ 0 w 457200"/>
                <a:gd name="connsiteY7" fmla="*/ 1107609 h 1324861"/>
                <a:gd name="connsiteX8" fmla="*/ 0 w 457200"/>
                <a:gd name="connsiteY8" fmla="*/ 217252 h 1324861"/>
                <a:gd name="connsiteX0" fmla="*/ 457200 w 548640"/>
                <a:gd name="connsiteY0" fmla="*/ 1107609 h 1324861"/>
                <a:gd name="connsiteX1" fmla="*/ 239948 w 548640"/>
                <a:gd name="connsiteY1" fmla="*/ 1324861 h 1324861"/>
                <a:gd name="connsiteX2" fmla="*/ 217252 w 548640"/>
                <a:gd name="connsiteY2" fmla="*/ 1324861 h 1324861"/>
                <a:gd name="connsiteX3" fmla="*/ 0 w 548640"/>
                <a:gd name="connsiteY3" fmla="*/ 1107609 h 1324861"/>
                <a:gd name="connsiteX4" fmla="*/ 0 w 548640"/>
                <a:gd name="connsiteY4" fmla="*/ 217252 h 1324861"/>
                <a:gd name="connsiteX5" fmla="*/ 217252 w 548640"/>
                <a:gd name="connsiteY5" fmla="*/ 0 h 1324861"/>
                <a:gd name="connsiteX6" fmla="*/ 239948 w 548640"/>
                <a:gd name="connsiteY6" fmla="*/ 0 h 1324861"/>
                <a:gd name="connsiteX7" fmla="*/ 457200 w 548640"/>
                <a:gd name="connsiteY7" fmla="*/ 217252 h 1324861"/>
                <a:gd name="connsiteX8" fmla="*/ 548640 w 548640"/>
                <a:gd name="connsiteY8" fmla="*/ 1199049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7" fmla="*/ 457200 w 457200"/>
                <a:gd name="connsiteY7" fmla="*/ 217252 h 1324861"/>
                <a:gd name="connsiteX0" fmla="*/ 457200 w 457200"/>
                <a:gd name="connsiteY0" fmla="*/ 1107609 h 1324861"/>
                <a:gd name="connsiteX1" fmla="*/ 239948 w 457200"/>
                <a:gd name="connsiteY1" fmla="*/ 1324861 h 1324861"/>
                <a:gd name="connsiteX2" fmla="*/ 217252 w 457200"/>
                <a:gd name="connsiteY2" fmla="*/ 1324861 h 1324861"/>
                <a:gd name="connsiteX3" fmla="*/ 0 w 457200"/>
                <a:gd name="connsiteY3" fmla="*/ 1107609 h 1324861"/>
                <a:gd name="connsiteX4" fmla="*/ 0 w 457200"/>
                <a:gd name="connsiteY4" fmla="*/ 217252 h 1324861"/>
                <a:gd name="connsiteX5" fmla="*/ 217252 w 457200"/>
                <a:gd name="connsiteY5" fmla="*/ 0 h 1324861"/>
                <a:gd name="connsiteX6" fmla="*/ 239948 w 457200"/>
                <a:gd name="connsiteY6" fmla="*/ 0 h 1324861"/>
                <a:gd name="connsiteX0" fmla="*/ 239948 w 239948"/>
                <a:gd name="connsiteY0" fmla="*/ 1324861 h 1324861"/>
                <a:gd name="connsiteX1" fmla="*/ 217252 w 239948"/>
                <a:gd name="connsiteY1" fmla="*/ 1324861 h 1324861"/>
                <a:gd name="connsiteX2" fmla="*/ 0 w 239948"/>
                <a:gd name="connsiteY2" fmla="*/ 1107609 h 1324861"/>
                <a:gd name="connsiteX3" fmla="*/ 0 w 239948"/>
                <a:gd name="connsiteY3" fmla="*/ 217252 h 1324861"/>
                <a:gd name="connsiteX4" fmla="*/ 217252 w 239948"/>
                <a:gd name="connsiteY4" fmla="*/ 0 h 1324861"/>
                <a:gd name="connsiteX5" fmla="*/ 239948 w 239948"/>
                <a:gd name="connsiteY5" fmla="*/ 0 h 1324861"/>
                <a:gd name="connsiteX0" fmla="*/ 239948 w 239948"/>
                <a:gd name="connsiteY0" fmla="*/ 1324861 h 1324861"/>
                <a:gd name="connsiteX1" fmla="*/ 0 w 239948"/>
                <a:gd name="connsiteY1" fmla="*/ 1107609 h 1324861"/>
                <a:gd name="connsiteX2" fmla="*/ 0 w 239948"/>
                <a:gd name="connsiteY2" fmla="*/ 217252 h 1324861"/>
                <a:gd name="connsiteX3" fmla="*/ 217252 w 239948"/>
                <a:gd name="connsiteY3" fmla="*/ 0 h 1324861"/>
                <a:gd name="connsiteX4" fmla="*/ 239948 w 239948"/>
                <a:gd name="connsiteY4" fmla="*/ 0 h 1324861"/>
                <a:gd name="connsiteX0" fmla="*/ 0 w 239948"/>
                <a:gd name="connsiteY0" fmla="*/ 1107609 h 1107609"/>
                <a:gd name="connsiteX1" fmla="*/ 0 w 239948"/>
                <a:gd name="connsiteY1" fmla="*/ 217252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13952 w 239948"/>
                <a:gd name="connsiteY1" fmla="*/ 407100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13952 w 239948"/>
                <a:gd name="connsiteY1" fmla="*/ 407100 h 1107609"/>
                <a:gd name="connsiteX2" fmla="*/ 217252 w 239948"/>
                <a:gd name="connsiteY2" fmla="*/ 0 h 1107609"/>
                <a:gd name="connsiteX3" fmla="*/ 239948 w 239948"/>
                <a:gd name="connsiteY3" fmla="*/ 0 h 1107609"/>
                <a:gd name="connsiteX0" fmla="*/ 0 w 239948"/>
                <a:gd name="connsiteY0" fmla="*/ 1107609 h 1107609"/>
                <a:gd name="connsiteX1" fmla="*/ 217252 w 239948"/>
                <a:gd name="connsiteY1" fmla="*/ 0 h 1107609"/>
                <a:gd name="connsiteX2" fmla="*/ 239948 w 239948"/>
                <a:gd name="connsiteY2" fmla="*/ 0 h 1107609"/>
                <a:gd name="connsiteX0" fmla="*/ 19453 w 259401"/>
                <a:gd name="connsiteY0" fmla="*/ 1107609 h 1107609"/>
                <a:gd name="connsiteX1" fmla="*/ 11458 w 259401"/>
                <a:gd name="connsiteY1" fmla="*/ 350171 h 1107609"/>
                <a:gd name="connsiteX2" fmla="*/ 236705 w 259401"/>
                <a:gd name="connsiteY2" fmla="*/ 0 h 1107609"/>
                <a:gd name="connsiteX3" fmla="*/ 259401 w 259401"/>
                <a:gd name="connsiteY3" fmla="*/ 0 h 1107609"/>
                <a:gd name="connsiteX0" fmla="*/ 7995 w 247943"/>
                <a:gd name="connsiteY0" fmla="*/ 1107609 h 1107609"/>
                <a:gd name="connsiteX1" fmla="*/ 0 w 247943"/>
                <a:gd name="connsiteY1" fmla="*/ 350171 h 1107609"/>
                <a:gd name="connsiteX2" fmla="*/ 225247 w 247943"/>
                <a:gd name="connsiteY2" fmla="*/ 0 h 1107609"/>
                <a:gd name="connsiteX3" fmla="*/ 247943 w 247943"/>
                <a:gd name="connsiteY3" fmla="*/ 0 h 1107609"/>
                <a:gd name="connsiteX0" fmla="*/ 7995 w 247943"/>
                <a:gd name="connsiteY0" fmla="*/ 1107609 h 1107609"/>
                <a:gd name="connsiteX1" fmla="*/ 0 w 247943"/>
                <a:gd name="connsiteY1" fmla="*/ 350171 h 1107609"/>
                <a:gd name="connsiteX2" fmla="*/ 225247 w 247943"/>
                <a:gd name="connsiteY2" fmla="*/ 0 h 1107609"/>
                <a:gd name="connsiteX3" fmla="*/ 247943 w 247943"/>
                <a:gd name="connsiteY3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7995 w 225247"/>
                <a:gd name="connsiteY0" fmla="*/ 1107609 h 1107609"/>
                <a:gd name="connsiteX1" fmla="*/ 0 w 225247"/>
                <a:gd name="connsiteY1" fmla="*/ 350171 h 1107609"/>
                <a:gd name="connsiteX2" fmla="*/ 225247 w 225247"/>
                <a:gd name="connsiteY2" fmla="*/ 0 h 1107609"/>
                <a:gd name="connsiteX0" fmla="*/ 22405 w 239657"/>
                <a:gd name="connsiteY0" fmla="*/ 1107609 h 1107609"/>
                <a:gd name="connsiteX1" fmla="*/ 14410 w 239657"/>
                <a:gd name="connsiteY1" fmla="*/ 350171 h 1107609"/>
                <a:gd name="connsiteX2" fmla="*/ 239657 w 239657"/>
                <a:gd name="connsiteY2" fmla="*/ 0 h 1107609"/>
                <a:gd name="connsiteX0" fmla="*/ 22015 w 233927"/>
                <a:gd name="connsiteY0" fmla="*/ 1289863 h 1289863"/>
                <a:gd name="connsiteX1" fmla="*/ 14020 w 233927"/>
                <a:gd name="connsiteY1" fmla="*/ 532425 h 1289863"/>
                <a:gd name="connsiteX2" fmla="*/ 233927 w 233927"/>
                <a:gd name="connsiteY2" fmla="*/ -1 h 1289863"/>
                <a:gd name="connsiteX0" fmla="*/ 22015 w 233927"/>
                <a:gd name="connsiteY0" fmla="*/ 1289863 h 1289863"/>
                <a:gd name="connsiteX1" fmla="*/ 14020 w 233927"/>
                <a:gd name="connsiteY1" fmla="*/ 532425 h 1289863"/>
                <a:gd name="connsiteX2" fmla="*/ 233927 w 233927"/>
                <a:gd name="connsiteY2" fmla="*/ -1 h 1289863"/>
                <a:gd name="connsiteX0" fmla="*/ 13090 w 238313"/>
                <a:gd name="connsiteY0" fmla="*/ 1401703 h 1401703"/>
                <a:gd name="connsiteX1" fmla="*/ 18406 w 238313"/>
                <a:gd name="connsiteY1" fmla="*/ 532425 h 1401703"/>
                <a:gd name="connsiteX2" fmla="*/ 238313 w 238313"/>
                <a:gd name="connsiteY2" fmla="*/ -1 h 1401703"/>
                <a:gd name="connsiteX0" fmla="*/ 6572 w 231795"/>
                <a:gd name="connsiteY0" fmla="*/ 1401703 h 1401703"/>
                <a:gd name="connsiteX1" fmla="*/ 22354 w 231795"/>
                <a:gd name="connsiteY1" fmla="*/ 566148 h 1401703"/>
                <a:gd name="connsiteX2" fmla="*/ 231795 w 231795"/>
                <a:gd name="connsiteY2" fmla="*/ -1 h 1401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1795" h="1401703">
                  <a:moveTo>
                    <a:pt x="6572" y="1401703"/>
                  </a:moveTo>
                  <a:cubicBezTo>
                    <a:pt x="5705" y="1395701"/>
                    <a:pt x="-15183" y="799765"/>
                    <a:pt x="22354" y="566148"/>
                  </a:cubicBezTo>
                  <a:cubicBezTo>
                    <a:pt x="59891" y="332531"/>
                    <a:pt x="104828" y="210254"/>
                    <a:pt x="231795" y="-1"/>
                  </a:cubicBez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8" name="Transformers"/>
          <p:cNvGrpSpPr/>
          <p:nvPr/>
        </p:nvGrpSpPr>
        <p:grpSpPr>
          <a:xfrm>
            <a:off x="255774" y="235472"/>
            <a:ext cx="3798541" cy="2130464"/>
            <a:chOff x="255774" y="235472"/>
            <a:chExt cx="3798541" cy="2130464"/>
          </a:xfrm>
        </p:grpSpPr>
        <p:sp>
          <p:nvSpPr>
            <p:cNvPr id="57" name="Oval 56"/>
            <p:cNvSpPr/>
            <p:nvPr/>
          </p:nvSpPr>
          <p:spPr>
            <a:xfrm>
              <a:off x="2946927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2857015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4013167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3909952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2664522" y="913871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Oval 211"/>
            <p:cNvSpPr/>
            <p:nvPr/>
          </p:nvSpPr>
          <p:spPr>
            <a:xfrm>
              <a:off x="2634247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Oval 212"/>
            <p:cNvSpPr/>
            <p:nvPr/>
          </p:nvSpPr>
          <p:spPr>
            <a:xfrm>
              <a:off x="2718434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Oval 213"/>
            <p:cNvSpPr/>
            <p:nvPr/>
          </p:nvSpPr>
          <p:spPr>
            <a:xfrm>
              <a:off x="2634247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/>
            <p:cNvSpPr/>
            <p:nvPr/>
          </p:nvSpPr>
          <p:spPr>
            <a:xfrm>
              <a:off x="2718434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1382118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/>
            <p:cNvSpPr/>
            <p:nvPr/>
          </p:nvSpPr>
          <p:spPr>
            <a:xfrm>
              <a:off x="1351843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1436030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1351843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/>
            <p:cNvSpPr/>
            <p:nvPr/>
          </p:nvSpPr>
          <p:spPr>
            <a:xfrm>
              <a:off x="1436030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86049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/>
            <p:cNvSpPr/>
            <p:nvPr/>
          </p:nvSpPr>
          <p:spPr>
            <a:xfrm>
              <a:off x="255774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Oval 202"/>
            <p:cNvSpPr/>
            <p:nvPr/>
          </p:nvSpPr>
          <p:spPr>
            <a:xfrm>
              <a:off x="339961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Oval 203"/>
            <p:cNvSpPr/>
            <p:nvPr/>
          </p:nvSpPr>
          <p:spPr>
            <a:xfrm>
              <a:off x="255774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Oval 204"/>
            <p:cNvSpPr/>
            <p:nvPr/>
          </p:nvSpPr>
          <p:spPr>
            <a:xfrm>
              <a:off x="339961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1595496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Oval 196"/>
            <p:cNvSpPr/>
            <p:nvPr/>
          </p:nvSpPr>
          <p:spPr>
            <a:xfrm>
              <a:off x="1565221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/>
            <p:cNvSpPr/>
            <p:nvPr/>
          </p:nvSpPr>
          <p:spPr>
            <a:xfrm>
              <a:off x="1649408" y="909878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Oval 198"/>
            <p:cNvSpPr/>
            <p:nvPr/>
          </p:nvSpPr>
          <p:spPr>
            <a:xfrm>
              <a:off x="1565221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Oval 199"/>
            <p:cNvSpPr/>
            <p:nvPr/>
          </p:nvSpPr>
          <p:spPr>
            <a:xfrm>
              <a:off x="1649408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90614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52657" y="913870"/>
              <a:ext cx="65837" cy="1645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93522" y="714103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066770" y="301666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80" name="Group 179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9" name="Freeform 188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Freeform 189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Freeform 190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Freeform 192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Freeform 193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82" name="Freeform 181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Freeform 182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Freeform 183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Freeform 184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eeform 186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Freeform 187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3" name="Pie 12"/>
            <p:cNvSpPr/>
            <p:nvPr/>
          </p:nvSpPr>
          <p:spPr>
            <a:xfrm flipH="1" flipV="1">
              <a:off x="2987110" y="604054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099883" y="235472"/>
              <a:ext cx="86331" cy="69397"/>
              <a:chOff x="1053026" y="382875"/>
              <a:chExt cx="95923" cy="77108"/>
            </a:xfrm>
          </p:grpSpPr>
          <p:sp>
            <p:nvSpPr>
              <p:cNvPr id="17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Oval 17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 flipH="1">
              <a:off x="3707026" y="235472"/>
              <a:ext cx="86331" cy="69397"/>
              <a:chOff x="1053026" y="382875"/>
              <a:chExt cx="95923" cy="77108"/>
            </a:xfrm>
          </p:grpSpPr>
          <p:sp>
            <p:nvSpPr>
              <p:cNvPr id="176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76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043315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71" name="Oval 170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4" name="Straight Connector 173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3656648" y="765708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66" name="Oval 165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Oval 17"/>
            <p:cNvSpPr/>
            <p:nvPr/>
          </p:nvSpPr>
          <p:spPr>
            <a:xfrm>
              <a:off x="3333812" y="763993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64575" y="786111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58282" y="779253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lowchart: Delay 97"/>
            <p:cNvSpPr/>
            <p:nvPr/>
          </p:nvSpPr>
          <p:spPr>
            <a:xfrm flipH="1">
              <a:off x="2976160" y="79735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lowchart: Delay 97"/>
            <p:cNvSpPr/>
            <p:nvPr/>
          </p:nvSpPr>
          <p:spPr>
            <a:xfrm>
              <a:off x="3749094" y="79725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366731" y="796518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901153" y="801194"/>
              <a:ext cx="68739" cy="111615"/>
              <a:chOff x="832215" y="1011168"/>
              <a:chExt cx="76377" cy="124017"/>
            </a:xfrm>
          </p:grpSpPr>
          <p:sp>
            <p:nvSpPr>
              <p:cNvPr id="162" name="Rectangle 161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 162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3916311" y="798263"/>
              <a:ext cx="68739" cy="111615"/>
              <a:chOff x="832215" y="1011168"/>
              <a:chExt cx="76377" cy="124017"/>
            </a:xfrm>
          </p:grpSpPr>
          <p:sp>
            <p:nvSpPr>
              <p:cNvPr id="158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1716152" y="717060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789400" y="304623"/>
              <a:ext cx="762171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42" name="Group 141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51" name="Freeform 150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Freeform 151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Freeform 152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Freeform 153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Freeform 154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6" name="Freeform 155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Freeform 156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44" name="Freeform 143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Freeform 144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Freeform 145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Freeform 146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Freeform 147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Freeform 148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Freeform 149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28" name="Pie 27"/>
            <p:cNvSpPr/>
            <p:nvPr/>
          </p:nvSpPr>
          <p:spPr>
            <a:xfrm flipH="1" flipV="1">
              <a:off x="1709739" y="607011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22513" y="238429"/>
              <a:ext cx="86331" cy="69397"/>
              <a:chOff x="1053026" y="382875"/>
              <a:chExt cx="95923" cy="77108"/>
            </a:xfrm>
          </p:grpSpPr>
          <p:sp>
            <p:nvSpPr>
              <p:cNvPr id="14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Oval 14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 flipH="1">
              <a:off x="2429655" y="238429"/>
              <a:ext cx="86331" cy="69397"/>
              <a:chOff x="1053026" y="382875"/>
              <a:chExt cx="95923" cy="77108"/>
            </a:xfrm>
          </p:grpSpPr>
          <p:sp>
            <p:nvSpPr>
              <p:cNvPr id="138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Oval 138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1765944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33" name="Oval 132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31"/>
            <p:cNvGrpSpPr/>
            <p:nvPr/>
          </p:nvGrpSpPr>
          <p:grpSpPr>
            <a:xfrm flipH="1">
              <a:off x="2379278" y="768665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128" name="Oval 127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/>
            <p:cNvSpPr/>
            <p:nvPr/>
          </p:nvSpPr>
          <p:spPr>
            <a:xfrm>
              <a:off x="2056442" y="766950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87204" y="789068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580911" y="782210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lowchart: Delay 97"/>
            <p:cNvSpPr/>
            <p:nvPr/>
          </p:nvSpPr>
          <p:spPr>
            <a:xfrm flipH="1">
              <a:off x="1698790" y="800315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lowchart: Delay 97"/>
            <p:cNvSpPr/>
            <p:nvPr/>
          </p:nvSpPr>
          <p:spPr>
            <a:xfrm>
              <a:off x="2471723" y="800212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089360" y="799475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623783" y="804151"/>
              <a:ext cx="68739" cy="111615"/>
              <a:chOff x="832215" y="1011168"/>
              <a:chExt cx="76377" cy="124017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2638941" y="801220"/>
              <a:ext cx="68739" cy="111615"/>
              <a:chOff x="832215" y="1011168"/>
              <a:chExt cx="76377" cy="124017"/>
            </a:xfrm>
          </p:grpSpPr>
          <p:sp>
            <p:nvSpPr>
              <p:cNvPr id="120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433748" y="720016"/>
              <a:ext cx="898844" cy="1645920"/>
            </a:xfrm>
            <a:prstGeom prst="rect">
              <a:avLst/>
            </a:prstGeom>
            <a:solidFill>
              <a:srgbClr val="88B69D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506996" y="307579"/>
              <a:ext cx="762170" cy="337302"/>
              <a:chOff x="1016234" y="456137"/>
              <a:chExt cx="846856" cy="374780"/>
            </a:xfrm>
            <a:solidFill>
              <a:schemeClr val="bg1">
                <a:lumMod val="95000"/>
              </a:schemeClr>
            </a:solidFill>
          </p:grpSpPr>
          <p:grpSp>
            <p:nvGrpSpPr>
              <p:cNvPr id="104" name="Group 103"/>
              <p:cNvGrpSpPr/>
              <p:nvPr/>
            </p:nvGrpSpPr>
            <p:grpSpPr>
              <a:xfrm>
                <a:off x="1016234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13" name="Freeform 112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Freeform 113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Freeform 114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Freeform 116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Freeform 117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 flipH="1">
                <a:off x="1600200" y="456137"/>
                <a:ext cx="262890" cy="374780"/>
                <a:chOff x="1016234" y="456137"/>
                <a:chExt cx="262890" cy="374780"/>
              </a:xfrm>
              <a:grpFill/>
            </p:grpSpPr>
            <p:sp>
              <p:nvSpPr>
                <p:cNvPr id="106" name="Freeform 105"/>
                <p:cNvSpPr/>
                <p:nvPr/>
              </p:nvSpPr>
              <p:spPr>
                <a:xfrm>
                  <a:off x="1093470" y="742950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>
                  <a:off x="1077361" y="69514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Freeform 107"/>
                <p:cNvSpPr/>
                <p:nvPr/>
              </p:nvSpPr>
              <p:spPr>
                <a:xfrm>
                  <a:off x="1061252" y="647345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Freeform 108"/>
                <p:cNvSpPr/>
                <p:nvPr/>
              </p:nvSpPr>
              <p:spPr>
                <a:xfrm>
                  <a:off x="1047917" y="599543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>
                  <a:off x="1044976" y="551741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Freeform 110"/>
                <p:cNvSpPr/>
                <p:nvPr/>
              </p:nvSpPr>
              <p:spPr>
                <a:xfrm>
                  <a:off x="1030605" y="503939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Freeform 111"/>
                <p:cNvSpPr/>
                <p:nvPr/>
              </p:nvSpPr>
              <p:spPr>
                <a:xfrm>
                  <a:off x="1016234" y="456137"/>
                  <a:ext cx="185654" cy="87967"/>
                </a:xfrm>
                <a:custGeom>
                  <a:avLst/>
                  <a:gdLst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0 w 177165"/>
                    <a:gd name="connsiteY5" fmla="*/ 81915 h 81915"/>
                    <a:gd name="connsiteX0" fmla="*/ 0 w 177165"/>
                    <a:gd name="connsiteY0" fmla="*/ 81915 h 81915"/>
                    <a:gd name="connsiteX1" fmla="*/ 177165 w 177165"/>
                    <a:gd name="connsiteY1" fmla="*/ 43815 h 81915"/>
                    <a:gd name="connsiteX2" fmla="*/ 125730 w 177165"/>
                    <a:gd name="connsiteY2" fmla="*/ 28575 h 81915"/>
                    <a:gd name="connsiteX3" fmla="*/ 114300 w 177165"/>
                    <a:gd name="connsiteY3" fmla="*/ 0 h 81915"/>
                    <a:gd name="connsiteX4" fmla="*/ 45720 w 177165"/>
                    <a:gd name="connsiteY4" fmla="*/ 15240 h 81915"/>
                    <a:gd name="connsiteX5" fmla="*/ 40005 w 177165"/>
                    <a:gd name="connsiteY5" fmla="*/ 45720 h 81915"/>
                    <a:gd name="connsiteX6" fmla="*/ 0 w 177165"/>
                    <a:gd name="connsiteY6" fmla="*/ 81915 h 81915"/>
                    <a:gd name="connsiteX0" fmla="*/ 0 w 177165"/>
                    <a:gd name="connsiteY0" fmla="*/ 82234 h 82234"/>
                    <a:gd name="connsiteX1" fmla="*/ 177165 w 177165"/>
                    <a:gd name="connsiteY1" fmla="*/ 44134 h 82234"/>
                    <a:gd name="connsiteX2" fmla="*/ 125730 w 177165"/>
                    <a:gd name="connsiteY2" fmla="*/ 28894 h 82234"/>
                    <a:gd name="connsiteX3" fmla="*/ 114300 w 177165"/>
                    <a:gd name="connsiteY3" fmla="*/ 319 h 82234"/>
                    <a:gd name="connsiteX4" fmla="*/ 45720 w 177165"/>
                    <a:gd name="connsiteY4" fmla="*/ 15559 h 82234"/>
                    <a:gd name="connsiteX5" fmla="*/ 40005 w 177165"/>
                    <a:gd name="connsiteY5" fmla="*/ 46039 h 82234"/>
                    <a:gd name="connsiteX6" fmla="*/ 0 w 177165"/>
                    <a:gd name="connsiteY6" fmla="*/ 82234 h 82234"/>
                    <a:gd name="connsiteX0" fmla="*/ 0 w 181463"/>
                    <a:gd name="connsiteY0" fmla="*/ 82234 h 82234"/>
                    <a:gd name="connsiteX1" fmla="*/ 177165 w 181463"/>
                    <a:gd name="connsiteY1" fmla="*/ 44134 h 82234"/>
                    <a:gd name="connsiteX2" fmla="*/ 125730 w 181463"/>
                    <a:gd name="connsiteY2" fmla="*/ 28894 h 82234"/>
                    <a:gd name="connsiteX3" fmla="*/ 114300 w 181463"/>
                    <a:gd name="connsiteY3" fmla="*/ 319 h 82234"/>
                    <a:gd name="connsiteX4" fmla="*/ 45720 w 181463"/>
                    <a:gd name="connsiteY4" fmla="*/ 15559 h 82234"/>
                    <a:gd name="connsiteX5" fmla="*/ 40005 w 181463"/>
                    <a:gd name="connsiteY5" fmla="*/ 46039 h 82234"/>
                    <a:gd name="connsiteX6" fmla="*/ 0 w 181463"/>
                    <a:gd name="connsiteY6" fmla="*/ 82234 h 82234"/>
                    <a:gd name="connsiteX0" fmla="*/ 0 w 179649"/>
                    <a:gd name="connsiteY0" fmla="*/ 82234 h 82234"/>
                    <a:gd name="connsiteX1" fmla="*/ 175260 w 179649"/>
                    <a:gd name="connsiteY1" fmla="*/ 44134 h 82234"/>
                    <a:gd name="connsiteX2" fmla="*/ 125730 w 179649"/>
                    <a:gd name="connsiteY2" fmla="*/ 28894 h 82234"/>
                    <a:gd name="connsiteX3" fmla="*/ 114300 w 179649"/>
                    <a:gd name="connsiteY3" fmla="*/ 319 h 82234"/>
                    <a:gd name="connsiteX4" fmla="*/ 45720 w 179649"/>
                    <a:gd name="connsiteY4" fmla="*/ 15559 h 82234"/>
                    <a:gd name="connsiteX5" fmla="*/ 40005 w 179649"/>
                    <a:gd name="connsiteY5" fmla="*/ 46039 h 82234"/>
                    <a:gd name="connsiteX6" fmla="*/ 0 w 179649"/>
                    <a:gd name="connsiteY6" fmla="*/ 82234 h 82234"/>
                    <a:gd name="connsiteX0" fmla="*/ 0 w 180278"/>
                    <a:gd name="connsiteY0" fmla="*/ 82234 h 82234"/>
                    <a:gd name="connsiteX1" fmla="*/ 175260 w 180278"/>
                    <a:gd name="connsiteY1" fmla="*/ 44134 h 82234"/>
                    <a:gd name="connsiteX2" fmla="*/ 135255 w 180278"/>
                    <a:gd name="connsiteY2" fmla="*/ 25084 h 82234"/>
                    <a:gd name="connsiteX3" fmla="*/ 114300 w 180278"/>
                    <a:gd name="connsiteY3" fmla="*/ 319 h 82234"/>
                    <a:gd name="connsiteX4" fmla="*/ 45720 w 180278"/>
                    <a:gd name="connsiteY4" fmla="*/ 15559 h 82234"/>
                    <a:gd name="connsiteX5" fmla="*/ 40005 w 180278"/>
                    <a:gd name="connsiteY5" fmla="*/ 46039 h 82234"/>
                    <a:gd name="connsiteX6" fmla="*/ 0 w 180278"/>
                    <a:gd name="connsiteY6" fmla="*/ 82234 h 82234"/>
                    <a:gd name="connsiteX0" fmla="*/ 0 w 180278"/>
                    <a:gd name="connsiteY0" fmla="*/ 82514 h 82514"/>
                    <a:gd name="connsiteX1" fmla="*/ 175260 w 180278"/>
                    <a:gd name="connsiteY1" fmla="*/ 44414 h 82514"/>
                    <a:gd name="connsiteX2" fmla="*/ 135255 w 180278"/>
                    <a:gd name="connsiteY2" fmla="*/ 25364 h 82514"/>
                    <a:gd name="connsiteX3" fmla="*/ 114300 w 180278"/>
                    <a:gd name="connsiteY3" fmla="*/ 599 h 82514"/>
                    <a:gd name="connsiteX4" fmla="*/ 40005 w 180278"/>
                    <a:gd name="connsiteY4" fmla="*/ 10124 h 82514"/>
                    <a:gd name="connsiteX5" fmla="*/ 40005 w 180278"/>
                    <a:gd name="connsiteY5" fmla="*/ 46319 h 82514"/>
                    <a:gd name="connsiteX6" fmla="*/ 0 w 180278"/>
                    <a:gd name="connsiteY6" fmla="*/ 82514 h 82514"/>
                    <a:gd name="connsiteX0" fmla="*/ 0 w 180278"/>
                    <a:gd name="connsiteY0" fmla="*/ 87975 h 87975"/>
                    <a:gd name="connsiteX1" fmla="*/ 175260 w 180278"/>
                    <a:gd name="connsiteY1" fmla="*/ 49875 h 87975"/>
                    <a:gd name="connsiteX2" fmla="*/ 135255 w 180278"/>
                    <a:gd name="connsiteY2" fmla="*/ 30825 h 87975"/>
                    <a:gd name="connsiteX3" fmla="*/ 114300 w 180278"/>
                    <a:gd name="connsiteY3" fmla="*/ 345 h 87975"/>
                    <a:gd name="connsiteX4" fmla="*/ 40005 w 180278"/>
                    <a:gd name="connsiteY4" fmla="*/ 15585 h 87975"/>
                    <a:gd name="connsiteX5" fmla="*/ 40005 w 180278"/>
                    <a:gd name="connsiteY5" fmla="*/ 51780 h 87975"/>
                    <a:gd name="connsiteX6" fmla="*/ 0 w 180278"/>
                    <a:gd name="connsiteY6" fmla="*/ 87975 h 87975"/>
                    <a:gd name="connsiteX0" fmla="*/ 0 w 180278"/>
                    <a:gd name="connsiteY0" fmla="*/ 87967 h 87967"/>
                    <a:gd name="connsiteX1" fmla="*/ 175260 w 180278"/>
                    <a:gd name="connsiteY1" fmla="*/ 49867 h 87967"/>
                    <a:gd name="connsiteX2" fmla="*/ 135255 w 180278"/>
                    <a:gd name="connsiteY2" fmla="*/ 30817 h 87967"/>
                    <a:gd name="connsiteX3" fmla="*/ 114300 w 180278"/>
                    <a:gd name="connsiteY3" fmla="*/ 337 h 87967"/>
                    <a:gd name="connsiteX4" fmla="*/ 40005 w 180278"/>
                    <a:gd name="connsiteY4" fmla="*/ 15577 h 87967"/>
                    <a:gd name="connsiteX5" fmla="*/ 30480 w 180278"/>
                    <a:gd name="connsiteY5" fmla="*/ 49867 h 87967"/>
                    <a:gd name="connsiteX6" fmla="*/ 0 w 180278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3081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  <a:gd name="connsiteX0" fmla="*/ 0 w 185654"/>
                    <a:gd name="connsiteY0" fmla="*/ 87967 h 87967"/>
                    <a:gd name="connsiteX1" fmla="*/ 180975 w 185654"/>
                    <a:gd name="connsiteY1" fmla="*/ 51772 h 87967"/>
                    <a:gd name="connsiteX2" fmla="*/ 135255 w 185654"/>
                    <a:gd name="connsiteY2" fmla="*/ 27007 h 87967"/>
                    <a:gd name="connsiteX3" fmla="*/ 114300 w 185654"/>
                    <a:gd name="connsiteY3" fmla="*/ 337 h 87967"/>
                    <a:gd name="connsiteX4" fmla="*/ 40005 w 185654"/>
                    <a:gd name="connsiteY4" fmla="*/ 15577 h 87967"/>
                    <a:gd name="connsiteX5" fmla="*/ 30480 w 185654"/>
                    <a:gd name="connsiteY5" fmla="*/ 49867 h 87967"/>
                    <a:gd name="connsiteX6" fmla="*/ 0 w 185654"/>
                    <a:gd name="connsiteY6" fmla="*/ 87967 h 879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85654" h="87967">
                      <a:moveTo>
                        <a:pt x="0" y="87967"/>
                      </a:moveTo>
                      <a:lnTo>
                        <a:pt x="180975" y="51772"/>
                      </a:lnTo>
                      <a:cubicBezTo>
                        <a:pt x="201930" y="42882"/>
                        <a:pt x="146368" y="35580"/>
                        <a:pt x="135255" y="27007"/>
                      </a:cubicBezTo>
                      <a:cubicBezTo>
                        <a:pt x="124143" y="18435"/>
                        <a:pt x="127635" y="2559"/>
                        <a:pt x="114300" y="337"/>
                      </a:cubicBezTo>
                      <a:cubicBezTo>
                        <a:pt x="100965" y="-1885"/>
                        <a:pt x="53975" y="7322"/>
                        <a:pt x="40005" y="15577"/>
                      </a:cubicBezTo>
                      <a:cubicBezTo>
                        <a:pt x="26035" y="23832"/>
                        <a:pt x="38100" y="38755"/>
                        <a:pt x="30480" y="49867"/>
                      </a:cubicBezTo>
                      <a:lnTo>
                        <a:pt x="0" y="87967"/>
                      </a:lnTo>
                      <a:close/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43" name="Pie 42"/>
            <p:cNvSpPr/>
            <p:nvPr/>
          </p:nvSpPr>
          <p:spPr>
            <a:xfrm flipH="1" flipV="1">
              <a:off x="427335" y="609967"/>
              <a:ext cx="905256" cy="204890"/>
            </a:xfrm>
            <a:prstGeom prst="pie">
              <a:avLst>
                <a:gd name="adj1" fmla="val 21576271"/>
                <a:gd name="adj2" fmla="val 10837692"/>
              </a:avLst>
            </a:prstGeom>
            <a:solidFill>
              <a:srgbClr val="88B69D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540109" y="241385"/>
              <a:ext cx="86331" cy="69397"/>
              <a:chOff x="1053026" y="382875"/>
              <a:chExt cx="95923" cy="77108"/>
            </a:xfrm>
          </p:grpSpPr>
          <p:sp>
            <p:nvSpPr>
              <p:cNvPr id="102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1147251" y="241385"/>
              <a:ext cx="86331" cy="69397"/>
              <a:chOff x="1053026" y="382875"/>
              <a:chExt cx="95923" cy="77108"/>
            </a:xfrm>
          </p:grpSpPr>
          <p:sp>
            <p:nvSpPr>
              <p:cNvPr id="100" name="Flowchart: Manual Operation 56"/>
              <p:cNvSpPr/>
              <p:nvPr/>
            </p:nvSpPr>
            <p:spPr>
              <a:xfrm rot="16010218" flipH="1">
                <a:off x="1073785" y="384246"/>
                <a:ext cx="76535" cy="73793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8000 w 10000"/>
                  <a:gd name="connsiteY2" fmla="*/ 10000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10000"/>
                  <a:gd name="connsiteX1" fmla="*/ 10000 w 10000"/>
                  <a:gd name="connsiteY1" fmla="*/ 0 h 10000"/>
                  <a:gd name="connsiteX2" fmla="*/ 6481 w 10000"/>
                  <a:gd name="connsiteY2" fmla="*/ 9588 h 10000"/>
                  <a:gd name="connsiteX3" fmla="*/ 2000 w 10000"/>
                  <a:gd name="connsiteY3" fmla="*/ 10000 h 10000"/>
                  <a:gd name="connsiteX4" fmla="*/ 0 w 10000"/>
                  <a:gd name="connsiteY4" fmla="*/ 0 h 10000"/>
                  <a:gd name="connsiteX0" fmla="*/ 0 w 10000"/>
                  <a:gd name="connsiteY0" fmla="*/ 0 h 9588"/>
                  <a:gd name="connsiteX1" fmla="*/ 10000 w 10000"/>
                  <a:gd name="connsiteY1" fmla="*/ 0 h 9588"/>
                  <a:gd name="connsiteX2" fmla="*/ 6481 w 10000"/>
                  <a:gd name="connsiteY2" fmla="*/ 9588 h 9588"/>
                  <a:gd name="connsiteX3" fmla="*/ 2925 w 10000"/>
                  <a:gd name="connsiteY3" fmla="*/ 8710 h 9588"/>
                  <a:gd name="connsiteX4" fmla="*/ 0 w 10000"/>
                  <a:gd name="connsiteY4" fmla="*/ 0 h 9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00" h="9588">
                    <a:moveTo>
                      <a:pt x="0" y="0"/>
                    </a:moveTo>
                    <a:lnTo>
                      <a:pt x="10000" y="0"/>
                    </a:lnTo>
                    <a:lnTo>
                      <a:pt x="6481" y="9588"/>
                    </a:lnTo>
                    <a:lnTo>
                      <a:pt x="2925" y="871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 rot="20826026">
                <a:off x="1053026" y="383213"/>
                <a:ext cx="41130" cy="7677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83540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5" name="Oval 94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flipH="1">
              <a:off x="1096874" y="771621"/>
              <a:ext cx="185936" cy="190166"/>
              <a:chOff x="381000" y="982979"/>
              <a:chExt cx="208120" cy="210312"/>
            </a:xfrm>
            <a:solidFill>
              <a:schemeClr val="bg1">
                <a:lumMod val="75000"/>
              </a:schemeClr>
            </a:solidFill>
          </p:grpSpPr>
          <p:sp>
            <p:nvSpPr>
              <p:cNvPr id="90" name="Oval 89"/>
              <p:cNvSpPr/>
              <p:nvPr/>
            </p:nvSpPr>
            <p:spPr>
              <a:xfrm>
                <a:off x="381000" y="982979"/>
                <a:ext cx="208120" cy="210312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67"/>
              <p:cNvSpPr/>
              <p:nvPr/>
            </p:nvSpPr>
            <p:spPr>
              <a:xfrm>
                <a:off x="512920" y="982979"/>
                <a:ext cx="76200" cy="210312"/>
              </a:xfrm>
              <a:custGeom>
                <a:avLst/>
                <a:gdLst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0 w 152400"/>
                  <a:gd name="connsiteY4" fmla="*/ 10515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4" fmla="*/ 91440 w 152400"/>
                  <a:gd name="connsiteY4" fmla="*/ 196596 h 210312"/>
                  <a:gd name="connsiteX0" fmla="*/ 0 w 152400"/>
                  <a:gd name="connsiteY0" fmla="*/ 105156 h 210312"/>
                  <a:gd name="connsiteX1" fmla="*/ 76200 w 152400"/>
                  <a:gd name="connsiteY1" fmla="*/ 0 h 210312"/>
                  <a:gd name="connsiteX2" fmla="*/ 152400 w 152400"/>
                  <a:gd name="connsiteY2" fmla="*/ 105156 h 210312"/>
                  <a:gd name="connsiteX3" fmla="*/ 76200 w 152400"/>
                  <a:gd name="connsiteY3" fmla="*/ 210312 h 210312"/>
                  <a:gd name="connsiteX0" fmla="*/ 0 w 76200"/>
                  <a:gd name="connsiteY0" fmla="*/ 0 h 210312"/>
                  <a:gd name="connsiteX1" fmla="*/ 76200 w 76200"/>
                  <a:gd name="connsiteY1" fmla="*/ 105156 h 210312"/>
                  <a:gd name="connsiteX2" fmla="*/ 0 w 76200"/>
                  <a:gd name="connsiteY2" fmla="*/ 210312 h 2103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6200" h="210312">
                    <a:moveTo>
                      <a:pt x="0" y="0"/>
                    </a:moveTo>
                    <a:cubicBezTo>
                      <a:pt x="42084" y="0"/>
                      <a:pt x="76200" y="47080"/>
                      <a:pt x="76200" y="105156"/>
                    </a:cubicBezTo>
                    <a:cubicBezTo>
                      <a:pt x="76200" y="163232"/>
                      <a:pt x="42084" y="210312"/>
                      <a:pt x="0" y="210312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81000" y="982979"/>
                <a:ext cx="152400" cy="210312"/>
              </a:xfrm>
              <a:prstGeom prst="ellips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>
                <a:off x="458056" y="982979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458056" y="1193291"/>
                <a:ext cx="54864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Oval 47"/>
            <p:cNvSpPr/>
            <p:nvPr/>
          </p:nvSpPr>
          <p:spPr>
            <a:xfrm>
              <a:off x="774038" y="769906"/>
              <a:ext cx="189281" cy="18968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04800" y="792024"/>
              <a:ext cx="163044" cy="135779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298507" y="785166"/>
              <a:ext cx="163044" cy="14263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lowchart: Delay 97"/>
            <p:cNvSpPr/>
            <p:nvPr/>
          </p:nvSpPr>
          <p:spPr>
            <a:xfrm flipH="1">
              <a:off x="416386" y="803271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lowchart: Delay 97"/>
            <p:cNvSpPr/>
            <p:nvPr/>
          </p:nvSpPr>
          <p:spPr>
            <a:xfrm>
              <a:off x="1189319" y="803168"/>
              <a:ext cx="156019" cy="114338"/>
            </a:xfrm>
            <a:custGeom>
              <a:avLst/>
              <a:gdLst>
                <a:gd name="connsiteX0" fmla="*/ 0 w 163033"/>
                <a:gd name="connsiteY0" fmla="*/ 0 h 123232"/>
                <a:gd name="connsiteX1" fmla="*/ 81517 w 163033"/>
                <a:gd name="connsiteY1" fmla="*/ 0 h 123232"/>
                <a:gd name="connsiteX2" fmla="*/ 163034 w 163033"/>
                <a:gd name="connsiteY2" fmla="*/ 61616 h 123232"/>
                <a:gd name="connsiteX3" fmla="*/ 81517 w 163033"/>
                <a:gd name="connsiteY3" fmla="*/ 123232 h 123232"/>
                <a:gd name="connsiteX4" fmla="*/ 0 w 163033"/>
                <a:gd name="connsiteY4" fmla="*/ 123232 h 123232"/>
                <a:gd name="connsiteX5" fmla="*/ 0 w 163033"/>
                <a:gd name="connsiteY5" fmla="*/ 0 h 123232"/>
                <a:gd name="connsiteX0" fmla="*/ 0 w 163034"/>
                <a:gd name="connsiteY0" fmla="*/ 0 h 123232"/>
                <a:gd name="connsiteX1" fmla="*/ 81517 w 163034"/>
                <a:gd name="connsiteY1" fmla="*/ 0 h 123232"/>
                <a:gd name="connsiteX2" fmla="*/ 163034 w 163034"/>
                <a:gd name="connsiteY2" fmla="*/ 61616 h 123232"/>
                <a:gd name="connsiteX3" fmla="*/ 81517 w 163034"/>
                <a:gd name="connsiteY3" fmla="*/ 123232 h 123232"/>
                <a:gd name="connsiteX4" fmla="*/ 0 w 163034"/>
                <a:gd name="connsiteY4" fmla="*/ 123232 h 123232"/>
                <a:gd name="connsiteX5" fmla="*/ 3674 w 163034"/>
                <a:gd name="connsiteY5" fmla="*/ 52959 h 123232"/>
                <a:gd name="connsiteX6" fmla="*/ 0 w 163034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3232"/>
                <a:gd name="connsiteX1" fmla="*/ 140708 w 222225"/>
                <a:gd name="connsiteY1" fmla="*/ 0 h 123232"/>
                <a:gd name="connsiteX2" fmla="*/ 222225 w 222225"/>
                <a:gd name="connsiteY2" fmla="*/ 61616 h 123232"/>
                <a:gd name="connsiteX3" fmla="*/ 140708 w 222225"/>
                <a:gd name="connsiteY3" fmla="*/ 123232 h 123232"/>
                <a:gd name="connsiteX4" fmla="*/ 59191 w 222225"/>
                <a:gd name="connsiteY4" fmla="*/ 123232 h 123232"/>
                <a:gd name="connsiteX5" fmla="*/ 0 w 222225"/>
                <a:gd name="connsiteY5" fmla="*/ 62484 h 123232"/>
                <a:gd name="connsiteX6" fmla="*/ 59191 w 222225"/>
                <a:gd name="connsiteY6" fmla="*/ 0 h 123232"/>
                <a:gd name="connsiteX0" fmla="*/ 5919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919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5381 w 222225"/>
                <a:gd name="connsiteY0" fmla="*/ 0 h 127042"/>
                <a:gd name="connsiteX1" fmla="*/ 140708 w 222225"/>
                <a:gd name="connsiteY1" fmla="*/ 3810 h 127042"/>
                <a:gd name="connsiteX2" fmla="*/ 222225 w 222225"/>
                <a:gd name="connsiteY2" fmla="*/ 65426 h 127042"/>
                <a:gd name="connsiteX3" fmla="*/ 140708 w 222225"/>
                <a:gd name="connsiteY3" fmla="*/ 127042 h 127042"/>
                <a:gd name="connsiteX4" fmla="*/ 59191 w 222225"/>
                <a:gd name="connsiteY4" fmla="*/ 127042 h 127042"/>
                <a:gd name="connsiteX5" fmla="*/ 0 w 222225"/>
                <a:gd name="connsiteY5" fmla="*/ 66294 h 127042"/>
                <a:gd name="connsiteX6" fmla="*/ 55381 w 222225"/>
                <a:gd name="connsiteY6" fmla="*/ 0 h 127042"/>
                <a:gd name="connsiteX0" fmla="*/ 59547 w 226391"/>
                <a:gd name="connsiteY0" fmla="*/ 0 h 127042"/>
                <a:gd name="connsiteX1" fmla="*/ 144874 w 226391"/>
                <a:gd name="connsiteY1" fmla="*/ 3810 h 127042"/>
                <a:gd name="connsiteX2" fmla="*/ 226391 w 226391"/>
                <a:gd name="connsiteY2" fmla="*/ 65426 h 127042"/>
                <a:gd name="connsiteX3" fmla="*/ 144874 w 226391"/>
                <a:gd name="connsiteY3" fmla="*/ 127042 h 127042"/>
                <a:gd name="connsiteX4" fmla="*/ 63357 w 226391"/>
                <a:gd name="connsiteY4" fmla="*/ 127042 h 127042"/>
                <a:gd name="connsiteX5" fmla="*/ 4166 w 226391"/>
                <a:gd name="connsiteY5" fmla="*/ 66294 h 127042"/>
                <a:gd name="connsiteX6" fmla="*/ 59547 w 226391"/>
                <a:gd name="connsiteY6" fmla="*/ 0 h 127042"/>
                <a:gd name="connsiteX0" fmla="*/ 55415 w 222259"/>
                <a:gd name="connsiteY0" fmla="*/ 0 h 127042"/>
                <a:gd name="connsiteX1" fmla="*/ 140742 w 222259"/>
                <a:gd name="connsiteY1" fmla="*/ 3810 h 127042"/>
                <a:gd name="connsiteX2" fmla="*/ 222259 w 222259"/>
                <a:gd name="connsiteY2" fmla="*/ 65426 h 127042"/>
                <a:gd name="connsiteX3" fmla="*/ 140742 w 222259"/>
                <a:gd name="connsiteY3" fmla="*/ 127042 h 127042"/>
                <a:gd name="connsiteX4" fmla="*/ 59225 w 222259"/>
                <a:gd name="connsiteY4" fmla="*/ 127042 h 127042"/>
                <a:gd name="connsiteX5" fmla="*/ 34 w 222259"/>
                <a:gd name="connsiteY5" fmla="*/ 66294 h 127042"/>
                <a:gd name="connsiteX6" fmla="*/ 55415 w 222259"/>
                <a:gd name="connsiteY6" fmla="*/ 0 h 127042"/>
                <a:gd name="connsiteX0" fmla="*/ 53512 w 220356"/>
                <a:gd name="connsiteY0" fmla="*/ 0 h 127042"/>
                <a:gd name="connsiteX1" fmla="*/ 138839 w 220356"/>
                <a:gd name="connsiteY1" fmla="*/ 3810 h 127042"/>
                <a:gd name="connsiteX2" fmla="*/ 220356 w 220356"/>
                <a:gd name="connsiteY2" fmla="*/ 65426 h 127042"/>
                <a:gd name="connsiteX3" fmla="*/ 138839 w 220356"/>
                <a:gd name="connsiteY3" fmla="*/ 127042 h 127042"/>
                <a:gd name="connsiteX4" fmla="*/ 57322 w 220356"/>
                <a:gd name="connsiteY4" fmla="*/ 127042 h 127042"/>
                <a:gd name="connsiteX5" fmla="*/ 36 w 220356"/>
                <a:gd name="connsiteY5" fmla="*/ 68199 h 127042"/>
                <a:gd name="connsiteX6" fmla="*/ 53512 w 220356"/>
                <a:gd name="connsiteY6" fmla="*/ 0 h 127042"/>
                <a:gd name="connsiteX0" fmla="*/ 34511 w 201355"/>
                <a:gd name="connsiteY0" fmla="*/ 0 h 127042"/>
                <a:gd name="connsiteX1" fmla="*/ 119838 w 201355"/>
                <a:gd name="connsiteY1" fmla="*/ 3810 h 127042"/>
                <a:gd name="connsiteX2" fmla="*/ 201355 w 201355"/>
                <a:gd name="connsiteY2" fmla="*/ 65426 h 127042"/>
                <a:gd name="connsiteX3" fmla="*/ 119838 w 201355"/>
                <a:gd name="connsiteY3" fmla="*/ 127042 h 127042"/>
                <a:gd name="connsiteX4" fmla="*/ 38321 w 201355"/>
                <a:gd name="connsiteY4" fmla="*/ 127042 h 127042"/>
                <a:gd name="connsiteX5" fmla="*/ 85 w 201355"/>
                <a:gd name="connsiteY5" fmla="*/ 70104 h 127042"/>
                <a:gd name="connsiteX6" fmla="*/ 34511 w 201355"/>
                <a:gd name="connsiteY6" fmla="*/ 0 h 127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355" h="127042">
                  <a:moveTo>
                    <a:pt x="34511" y="0"/>
                  </a:moveTo>
                  <a:lnTo>
                    <a:pt x="119838" y="3810"/>
                  </a:lnTo>
                  <a:cubicBezTo>
                    <a:pt x="164859" y="3810"/>
                    <a:pt x="201355" y="31396"/>
                    <a:pt x="201355" y="65426"/>
                  </a:cubicBezTo>
                  <a:cubicBezTo>
                    <a:pt x="201355" y="99456"/>
                    <a:pt x="164859" y="127042"/>
                    <a:pt x="119838" y="127042"/>
                  </a:cubicBezTo>
                  <a:lnTo>
                    <a:pt x="38321" y="127042"/>
                  </a:lnTo>
                  <a:cubicBezTo>
                    <a:pt x="14870" y="116917"/>
                    <a:pt x="1310" y="125222"/>
                    <a:pt x="85" y="70104"/>
                  </a:cubicBezTo>
                  <a:cubicBezTo>
                    <a:pt x="-1140" y="14986"/>
                    <a:pt x="10971" y="3683"/>
                    <a:pt x="3451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06956" y="802431"/>
              <a:ext cx="123444" cy="1246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341379" y="807107"/>
              <a:ext cx="68739" cy="111615"/>
              <a:chOff x="832215" y="1011168"/>
              <a:chExt cx="76377" cy="124017"/>
            </a:xfrm>
          </p:grpSpPr>
          <p:sp>
            <p:nvSpPr>
              <p:cNvPr id="86" name="Rectangle 85"/>
              <p:cNvSpPr/>
              <p:nvPr/>
            </p:nvSpPr>
            <p:spPr>
              <a:xfrm>
                <a:off x="890304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32215" y="1011168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890304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832215" y="1080321"/>
                <a:ext cx="18288" cy="5486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1356536" y="804176"/>
              <a:ext cx="68739" cy="111615"/>
              <a:chOff x="832215" y="1011168"/>
              <a:chExt cx="76377" cy="124017"/>
            </a:xfrm>
          </p:grpSpPr>
          <p:sp>
            <p:nvSpPr>
              <p:cNvPr id="82" name="Rectangle 111"/>
              <p:cNvSpPr/>
              <p:nvPr/>
            </p:nvSpPr>
            <p:spPr>
              <a:xfrm>
                <a:off x="890304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112"/>
              <p:cNvSpPr/>
              <p:nvPr/>
            </p:nvSpPr>
            <p:spPr>
              <a:xfrm>
                <a:off x="832215" y="1011168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113"/>
              <p:cNvSpPr/>
              <p:nvPr/>
            </p:nvSpPr>
            <p:spPr>
              <a:xfrm>
                <a:off x="890304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114"/>
              <p:cNvSpPr/>
              <p:nvPr/>
            </p:nvSpPr>
            <p:spPr>
              <a:xfrm>
                <a:off x="832215" y="1080321"/>
                <a:ext cx="18288" cy="54864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8" name="Oval 57"/>
            <p:cNvSpPr/>
            <p:nvPr/>
          </p:nvSpPr>
          <p:spPr>
            <a:xfrm>
              <a:off x="2860339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944526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922382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4006569" y="1066801"/>
              <a:ext cx="41148" cy="4114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"/>
          <p:cNvSpPr/>
          <p:nvPr/>
        </p:nvSpPr>
        <p:spPr>
          <a:xfrm>
            <a:off x="4703721" y="33"/>
            <a:ext cx="443484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en-US" sz="2400" dirty="0">
                <a:latin typeface="+mj-lt"/>
                <a:ea typeface="+mj-ea"/>
                <a:cs typeface="+mj-cs"/>
              </a:rPr>
              <a:t>3 Wire 3 Phase 480 with PT’s</a:t>
            </a:r>
          </a:p>
        </p:txBody>
      </p:sp>
      <p:sp>
        <p:nvSpPr>
          <p:cNvPr id="494" name="Black in meter"/>
          <p:cNvSpPr/>
          <p:nvPr/>
        </p:nvSpPr>
        <p:spPr>
          <a:xfrm rot="5400000">
            <a:off x="1253734" y="4991088"/>
            <a:ext cx="575079" cy="652186"/>
          </a:xfrm>
          <a:custGeom>
            <a:avLst/>
            <a:gdLst>
              <a:gd name="connsiteX0" fmla="*/ 26050 w 575079"/>
              <a:gd name="connsiteY0" fmla="*/ 652186 h 652186"/>
              <a:gd name="connsiteX1" fmla="*/ 26050 w 575079"/>
              <a:gd name="connsiteY1" fmla="*/ 619268 h 652186"/>
              <a:gd name="connsiteX2" fmla="*/ 574690 w 575079"/>
              <a:gd name="connsiteY2" fmla="*/ 619268 h 652186"/>
              <a:gd name="connsiteX3" fmla="*/ 574690 w 575079"/>
              <a:gd name="connsiteY3" fmla="*/ 652186 h 652186"/>
              <a:gd name="connsiteX4" fmla="*/ 0 w 575079"/>
              <a:gd name="connsiteY4" fmla="*/ 234358 h 652186"/>
              <a:gd name="connsiteX5" fmla="*/ 0 w 575079"/>
              <a:gd name="connsiteY5" fmla="*/ 201440 h 652186"/>
              <a:gd name="connsiteX6" fmla="*/ 123444 w 575079"/>
              <a:gd name="connsiteY6" fmla="*/ 201440 h 652186"/>
              <a:gd name="connsiteX7" fmla="*/ 123444 w 575079"/>
              <a:gd name="connsiteY7" fmla="*/ 201906 h 652186"/>
              <a:gd name="connsiteX8" fmla="*/ 153213 w 575079"/>
              <a:gd name="connsiteY8" fmla="*/ 201906 h 652186"/>
              <a:gd name="connsiteX9" fmla="*/ 153213 w 575079"/>
              <a:gd name="connsiteY9" fmla="*/ 427969 h 652186"/>
              <a:gd name="connsiteX10" fmla="*/ 238379 w 575079"/>
              <a:gd name="connsiteY10" fmla="*/ 427969 h 652186"/>
              <a:gd name="connsiteX11" fmla="*/ 238379 w 575079"/>
              <a:gd name="connsiteY11" fmla="*/ 51945 h 652186"/>
              <a:gd name="connsiteX12" fmla="*/ 245895 w 575079"/>
              <a:gd name="connsiteY12" fmla="*/ 51945 h 652186"/>
              <a:gd name="connsiteX13" fmla="*/ 245895 w 575079"/>
              <a:gd name="connsiteY13" fmla="*/ 51944 h 652186"/>
              <a:gd name="connsiteX14" fmla="*/ 377229 w 575079"/>
              <a:gd name="connsiteY14" fmla="*/ 51944 h 652186"/>
              <a:gd name="connsiteX15" fmla="*/ 377229 w 575079"/>
              <a:gd name="connsiteY15" fmla="*/ 32918 h 652186"/>
              <a:gd name="connsiteX16" fmla="*/ 7811 w 575079"/>
              <a:gd name="connsiteY16" fmla="*/ 32918 h 652186"/>
              <a:gd name="connsiteX17" fmla="*/ 7811 w 575079"/>
              <a:gd name="connsiteY17" fmla="*/ 0 h 652186"/>
              <a:gd name="connsiteX18" fmla="*/ 410147 w 575079"/>
              <a:gd name="connsiteY18" fmla="*/ 0 h 652186"/>
              <a:gd name="connsiteX19" fmla="*/ 410147 w 575079"/>
              <a:gd name="connsiteY19" fmla="*/ 7885 h 652186"/>
              <a:gd name="connsiteX20" fmla="*/ 410147 w 575079"/>
              <a:gd name="connsiteY20" fmla="*/ 32918 h 652186"/>
              <a:gd name="connsiteX21" fmla="*/ 410147 w 575079"/>
              <a:gd name="connsiteY21" fmla="*/ 51944 h 652186"/>
              <a:gd name="connsiteX22" fmla="*/ 575079 w 575079"/>
              <a:gd name="connsiteY22" fmla="*/ 51944 h 652186"/>
              <a:gd name="connsiteX23" fmla="*/ 575079 w 575079"/>
              <a:gd name="connsiteY23" fmla="*/ 84862 h 652186"/>
              <a:gd name="connsiteX24" fmla="*/ 410147 w 575079"/>
              <a:gd name="connsiteY24" fmla="*/ 84862 h 652186"/>
              <a:gd name="connsiteX25" fmla="*/ 410147 w 575079"/>
              <a:gd name="connsiteY25" fmla="*/ 203231 h 652186"/>
              <a:gd name="connsiteX26" fmla="*/ 575079 w 575079"/>
              <a:gd name="connsiteY26" fmla="*/ 203231 h 652186"/>
              <a:gd name="connsiteX27" fmla="*/ 575079 w 575079"/>
              <a:gd name="connsiteY27" fmla="*/ 236149 h 652186"/>
              <a:gd name="connsiteX28" fmla="*/ 410147 w 575079"/>
              <a:gd name="connsiteY28" fmla="*/ 236149 h 652186"/>
              <a:gd name="connsiteX29" fmla="*/ 410147 w 575079"/>
              <a:gd name="connsiteY29" fmla="*/ 236485 h 652186"/>
              <a:gd name="connsiteX30" fmla="*/ 377229 w 575079"/>
              <a:gd name="connsiteY30" fmla="*/ 236485 h 652186"/>
              <a:gd name="connsiteX31" fmla="*/ 377229 w 575079"/>
              <a:gd name="connsiteY31" fmla="*/ 84862 h 652186"/>
              <a:gd name="connsiteX32" fmla="*/ 271297 w 575079"/>
              <a:gd name="connsiteY32" fmla="*/ 84862 h 652186"/>
              <a:gd name="connsiteX33" fmla="*/ 271297 w 575079"/>
              <a:gd name="connsiteY33" fmla="*/ 427969 h 652186"/>
              <a:gd name="connsiteX34" fmla="*/ 271297 w 575079"/>
              <a:gd name="connsiteY34" fmla="*/ 454281 h 652186"/>
              <a:gd name="connsiteX35" fmla="*/ 271297 w 575079"/>
              <a:gd name="connsiteY35" fmla="*/ 460887 h 652186"/>
              <a:gd name="connsiteX36" fmla="*/ 24409 w 575079"/>
              <a:gd name="connsiteY36" fmla="*/ 460887 h 652186"/>
              <a:gd name="connsiteX37" fmla="*/ 24409 w 575079"/>
              <a:gd name="connsiteY37" fmla="*/ 427969 h 652186"/>
              <a:gd name="connsiteX38" fmla="*/ 120295 w 575079"/>
              <a:gd name="connsiteY38" fmla="*/ 427969 h 652186"/>
              <a:gd name="connsiteX39" fmla="*/ 120295 w 575079"/>
              <a:gd name="connsiteY39" fmla="*/ 234358 h 652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575079" h="652186">
                <a:moveTo>
                  <a:pt x="26050" y="652186"/>
                </a:moveTo>
                <a:lnTo>
                  <a:pt x="26050" y="619268"/>
                </a:lnTo>
                <a:lnTo>
                  <a:pt x="574690" y="619268"/>
                </a:lnTo>
                <a:lnTo>
                  <a:pt x="574690" y="652186"/>
                </a:lnTo>
                <a:close/>
                <a:moveTo>
                  <a:pt x="0" y="234358"/>
                </a:moveTo>
                <a:lnTo>
                  <a:pt x="0" y="201440"/>
                </a:lnTo>
                <a:lnTo>
                  <a:pt x="123444" y="201440"/>
                </a:lnTo>
                <a:lnTo>
                  <a:pt x="123444" y="201906"/>
                </a:lnTo>
                <a:lnTo>
                  <a:pt x="153213" y="201906"/>
                </a:lnTo>
                <a:lnTo>
                  <a:pt x="153213" y="427969"/>
                </a:lnTo>
                <a:lnTo>
                  <a:pt x="238379" y="427969"/>
                </a:lnTo>
                <a:lnTo>
                  <a:pt x="238379" y="51945"/>
                </a:lnTo>
                <a:lnTo>
                  <a:pt x="245895" y="51945"/>
                </a:lnTo>
                <a:lnTo>
                  <a:pt x="245895" y="51944"/>
                </a:lnTo>
                <a:lnTo>
                  <a:pt x="377229" y="51944"/>
                </a:lnTo>
                <a:lnTo>
                  <a:pt x="377229" y="32918"/>
                </a:lnTo>
                <a:lnTo>
                  <a:pt x="7811" y="32918"/>
                </a:lnTo>
                <a:lnTo>
                  <a:pt x="7811" y="0"/>
                </a:lnTo>
                <a:lnTo>
                  <a:pt x="410147" y="0"/>
                </a:lnTo>
                <a:lnTo>
                  <a:pt x="410147" y="7885"/>
                </a:lnTo>
                <a:lnTo>
                  <a:pt x="410147" y="32918"/>
                </a:lnTo>
                <a:lnTo>
                  <a:pt x="410147" y="51944"/>
                </a:lnTo>
                <a:lnTo>
                  <a:pt x="575079" y="51944"/>
                </a:lnTo>
                <a:lnTo>
                  <a:pt x="575079" y="84862"/>
                </a:lnTo>
                <a:lnTo>
                  <a:pt x="410147" y="84862"/>
                </a:lnTo>
                <a:lnTo>
                  <a:pt x="410147" y="203231"/>
                </a:lnTo>
                <a:lnTo>
                  <a:pt x="575079" y="203231"/>
                </a:lnTo>
                <a:lnTo>
                  <a:pt x="575079" y="236149"/>
                </a:lnTo>
                <a:lnTo>
                  <a:pt x="410147" y="236149"/>
                </a:lnTo>
                <a:lnTo>
                  <a:pt x="410147" y="236485"/>
                </a:lnTo>
                <a:lnTo>
                  <a:pt x="377229" y="236485"/>
                </a:lnTo>
                <a:lnTo>
                  <a:pt x="377229" y="84862"/>
                </a:lnTo>
                <a:lnTo>
                  <a:pt x="271297" y="84862"/>
                </a:lnTo>
                <a:lnTo>
                  <a:pt x="271297" y="427969"/>
                </a:lnTo>
                <a:lnTo>
                  <a:pt x="271297" y="454281"/>
                </a:lnTo>
                <a:lnTo>
                  <a:pt x="271297" y="460887"/>
                </a:lnTo>
                <a:lnTo>
                  <a:pt x="24409" y="460887"/>
                </a:lnTo>
                <a:lnTo>
                  <a:pt x="24409" y="427969"/>
                </a:lnTo>
                <a:lnTo>
                  <a:pt x="120295" y="427969"/>
                </a:lnTo>
                <a:lnTo>
                  <a:pt x="120295" y="2343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9" name="Black at meter base"/>
          <p:cNvSpPr/>
          <p:nvPr/>
        </p:nvSpPr>
        <p:spPr>
          <a:xfrm rot="5400000" flipH="1">
            <a:off x="2276599" y="1932623"/>
            <a:ext cx="3350247" cy="5501831"/>
          </a:xfrm>
          <a:custGeom>
            <a:avLst/>
            <a:gdLst>
              <a:gd name="connsiteX0" fmla="*/ 3350247 w 3350247"/>
              <a:gd name="connsiteY0" fmla="*/ 2423160 h 5501831"/>
              <a:gd name="connsiteX1" fmla="*/ 3350247 w 3350247"/>
              <a:gd name="connsiteY1" fmla="*/ 0 h 5501831"/>
              <a:gd name="connsiteX2" fmla="*/ 3317330 w 3350247"/>
              <a:gd name="connsiteY2" fmla="*/ 0 h 5501831"/>
              <a:gd name="connsiteX3" fmla="*/ 3317330 w 3350247"/>
              <a:gd name="connsiteY3" fmla="*/ 2419552 h 5501831"/>
              <a:gd name="connsiteX4" fmla="*/ 12551 w 3350247"/>
              <a:gd name="connsiteY4" fmla="*/ 2419552 h 5501831"/>
              <a:gd name="connsiteX5" fmla="*/ 12551 w 3350247"/>
              <a:gd name="connsiteY5" fmla="*/ 2419665 h 5501831"/>
              <a:gd name="connsiteX6" fmla="*/ 0 w 3350247"/>
              <a:gd name="connsiteY6" fmla="*/ 2419665 h 5501831"/>
              <a:gd name="connsiteX7" fmla="*/ 0 w 3350247"/>
              <a:gd name="connsiteY7" fmla="*/ 5071425 h 5501831"/>
              <a:gd name="connsiteX8" fmla="*/ 32918 w 3350247"/>
              <a:gd name="connsiteY8" fmla="*/ 5071425 h 5501831"/>
              <a:gd name="connsiteX9" fmla="*/ 32918 w 3350247"/>
              <a:gd name="connsiteY9" fmla="*/ 5070159 h 5501831"/>
              <a:gd name="connsiteX10" fmla="*/ 48153 w 3350247"/>
              <a:gd name="connsiteY10" fmla="*/ 5070159 h 5501831"/>
              <a:gd name="connsiteX11" fmla="*/ 48153 w 3350247"/>
              <a:gd name="connsiteY11" fmla="*/ 5500889 h 5501831"/>
              <a:gd name="connsiteX12" fmla="*/ 64542 w 3350247"/>
              <a:gd name="connsiteY12" fmla="*/ 5500889 h 5501831"/>
              <a:gd name="connsiteX13" fmla="*/ 64542 w 3350247"/>
              <a:gd name="connsiteY13" fmla="*/ 5501831 h 5501831"/>
              <a:gd name="connsiteX14" fmla="*/ 155982 w 3350247"/>
              <a:gd name="connsiteY14" fmla="*/ 5501831 h 5501831"/>
              <a:gd name="connsiteX15" fmla="*/ 155982 w 3350247"/>
              <a:gd name="connsiteY15" fmla="*/ 5468913 h 5501831"/>
              <a:gd name="connsiteX16" fmla="*/ 81071 w 3350247"/>
              <a:gd name="connsiteY16" fmla="*/ 5468913 h 5501831"/>
              <a:gd name="connsiteX17" fmla="*/ 81071 w 3350247"/>
              <a:gd name="connsiteY17" fmla="*/ 5070159 h 5501831"/>
              <a:gd name="connsiteX18" fmla="*/ 155982 w 3350247"/>
              <a:gd name="connsiteY18" fmla="*/ 5070159 h 5501831"/>
              <a:gd name="connsiteX19" fmla="*/ 155982 w 3350247"/>
              <a:gd name="connsiteY19" fmla="*/ 5037241 h 5501831"/>
              <a:gd name="connsiteX20" fmla="*/ 32918 w 3350247"/>
              <a:gd name="connsiteY20" fmla="*/ 5037241 h 5501831"/>
              <a:gd name="connsiteX21" fmla="*/ 32918 w 3350247"/>
              <a:gd name="connsiteY21" fmla="*/ 2452469 h 5501831"/>
              <a:gd name="connsiteX22" fmla="*/ 3350111 w 3350247"/>
              <a:gd name="connsiteY22" fmla="*/ 2452469 h 5501831"/>
              <a:gd name="connsiteX23" fmla="*/ 3350111 w 3350247"/>
              <a:gd name="connsiteY23" fmla="*/ 2423160 h 550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350247" h="5501831">
                <a:moveTo>
                  <a:pt x="3350247" y="2423160"/>
                </a:moveTo>
                <a:lnTo>
                  <a:pt x="3350247" y="0"/>
                </a:lnTo>
                <a:lnTo>
                  <a:pt x="3317330" y="0"/>
                </a:lnTo>
                <a:lnTo>
                  <a:pt x="3317330" y="2419552"/>
                </a:lnTo>
                <a:lnTo>
                  <a:pt x="12551" y="2419552"/>
                </a:lnTo>
                <a:lnTo>
                  <a:pt x="12551" y="2419665"/>
                </a:lnTo>
                <a:lnTo>
                  <a:pt x="0" y="2419665"/>
                </a:lnTo>
                <a:lnTo>
                  <a:pt x="0" y="5071425"/>
                </a:lnTo>
                <a:lnTo>
                  <a:pt x="32918" y="5071425"/>
                </a:lnTo>
                <a:lnTo>
                  <a:pt x="32918" y="5070159"/>
                </a:lnTo>
                <a:lnTo>
                  <a:pt x="48153" y="5070159"/>
                </a:lnTo>
                <a:lnTo>
                  <a:pt x="48153" y="5500889"/>
                </a:lnTo>
                <a:lnTo>
                  <a:pt x="64542" y="5500889"/>
                </a:lnTo>
                <a:lnTo>
                  <a:pt x="64542" y="5501831"/>
                </a:lnTo>
                <a:lnTo>
                  <a:pt x="155982" y="5501831"/>
                </a:lnTo>
                <a:lnTo>
                  <a:pt x="155982" y="5468913"/>
                </a:lnTo>
                <a:lnTo>
                  <a:pt x="81071" y="5468913"/>
                </a:lnTo>
                <a:lnTo>
                  <a:pt x="81071" y="5070159"/>
                </a:lnTo>
                <a:lnTo>
                  <a:pt x="155982" y="5070159"/>
                </a:lnTo>
                <a:lnTo>
                  <a:pt x="155982" y="5037241"/>
                </a:lnTo>
                <a:lnTo>
                  <a:pt x="32918" y="5037241"/>
                </a:lnTo>
                <a:lnTo>
                  <a:pt x="32918" y="2452469"/>
                </a:lnTo>
                <a:lnTo>
                  <a:pt x="3350111" y="2452469"/>
                </a:lnTo>
                <a:lnTo>
                  <a:pt x="3350111" y="2423160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54" name="Form 5S Meter"/>
          <p:cNvGrpSpPr/>
          <p:nvPr/>
        </p:nvGrpSpPr>
        <p:grpSpPr>
          <a:xfrm>
            <a:off x="7086600" y="4481125"/>
            <a:ext cx="1828800" cy="1828800"/>
            <a:chOff x="832215" y="4722734"/>
            <a:chExt cx="1828800" cy="1828800"/>
          </a:xfrm>
        </p:grpSpPr>
        <p:sp>
          <p:nvSpPr>
            <p:cNvPr id="455" name="Oval 454"/>
            <p:cNvSpPr/>
            <p:nvPr/>
          </p:nvSpPr>
          <p:spPr>
            <a:xfrm>
              <a:off x="832215" y="4722734"/>
              <a:ext cx="1828800" cy="18288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Rectangle 36"/>
            <p:cNvSpPr/>
            <p:nvPr/>
          </p:nvSpPr>
          <p:spPr>
            <a:xfrm>
              <a:off x="1439072" y="524617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Freeform 458"/>
            <p:cNvSpPr/>
            <p:nvPr/>
          </p:nvSpPr>
          <p:spPr>
            <a:xfrm>
              <a:off x="1319059" y="5547700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Rectangle 36"/>
            <p:cNvSpPr/>
            <p:nvPr/>
          </p:nvSpPr>
          <p:spPr>
            <a:xfrm flipV="1">
              <a:off x="1439072" y="571656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Rectangle 36"/>
            <p:cNvSpPr/>
            <p:nvPr/>
          </p:nvSpPr>
          <p:spPr>
            <a:xfrm>
              <a:off x="1265937" y="524617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Freeform 464"/>
            <p:cNvSpPr/>
            <p:nvPr/>
          </p:nvSpPr>
          <p:spPr>
            <a:xfrm>
              <a:off x="1145924" y="5547700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Rectangle 36"/>
            <p:cNvSpPr/>
            <p:nvPr/>
          </p:nvSpPr>
          <p:spPr>
            <a:xfrm flipV="1">
              <a:off x="1265937" y="571656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1224776" y="5105400"/>
              <a:ext cx="137160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1522082" y="5105400"/>
              <a:ext cx="128664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ectangle 36"/>
            <p:cNvSpPr/>
            <p:nvPr/>
          </p:nvSpPr>
          <p:spPr>
            <a:xfrm flipH="1">
              <a:off x="1975215" y="5246204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Freeform 475"/>
            <p:cNvSpPr/>
            <p:nvPr/>
          </p:nvSpPr>
          <p:spPr>
            <a:xfrm>
              <a:off x="1960631" y="5547700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36"/>
            <p:cNvSpPr/>
            <p:nvPr/>
          </p:nvSpPr>
          <p:spPr>
            <a:xfrm flipH="1" flipV="1">
              <a:off x="1975215" y="571656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ectangle 477"/>
            <p:cNvSpPr/>
            <p:nvPr/>
          </p:nvSpPr>
          <p:spPr>
            <a:xfrm>
              <a:off x="1883594" y="5105400"/>
              <a:ext cx="137160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ectangle 36"/>
            <p:cNvSpPr/>
            <p:nvPr/>
          </p:nvSpPr>
          <p:spPr>
            <a:xfrm flipH="1">
              <a:off x="2169603" y="524105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Freeform 479"/>
            <p:cNvSpPr/>
            <p:nvPr/>
          </p:nvSpPr>
          <p:spPr>
            <a:xfrm>
              <a:off x="2153123" y="5547700"/>
              <a:ext cx="226258" cy="178868"/>
            </a:xfrm>
            <a:custGeom>
              <a:avLst/>
              <a:gdLst>
                <a:gd name="connsiteX0" fmla="*/ 182121 w 333889"/>
                <a:gd name="connsiteY0" fmla="*/ 0 h 390801"/>
                <a:gd name="connsiteX1" fmla="*/ 333889 w 333889"/>
                <a:gd name="connsiteY1" fmla="*/ 106237 h 390801"/>
                <a:gd name="connsiteX2" fmla="*/ 0 w 333889"/>
                <a:gd name="connsiteY2" fmla="*/ 261799 h 390801"/>
                <a:gd name="connsiteX3" fmla="*/ 182121 w 333889"/>
                <a:gd name="connsiteY3" fmla="*/ 390801 h 390801"/>
                <a:gd name="connsiteX4" fmla="*/ 182121 w 333889"/>
                <a:gd name="connsiteY4" fmla="*/ 390801 h 390801"/>
                <a:gd name="connsiteX0" fmla="*/ 182121 w 333889"/>
                <a:gd name="connsiteY0" fmla="*/ 0 h 394705"/>
                <a:gd name="connsiteX1" fmla="*/ 333889 w 333889"/>
                <a:gd name="connsiteY1" fmla="*/ 110141 h 394705"/>
                <a:gd name="connsiteX2" fmla="*/ 0 w 333889"/>
                <a:gd name="connsiteY2" fmla="*/ 265703 h 394705"/>
                <a:gd name="connsiteX3" fmla="*/ 182121 w 333889"/>
                <a:gd name="connsiteY3" fmla="*/ 394705 h 394705"/>
                <a:gd name="connsiteX4" fmla="*/ 182121 w 333889"/>
                <a:gd name="connsiteY4" fmla="*/ 394705 h 394705"/>
                <a:gd name="connsiteX0" fmla="*/ 170428 w 333889"/>
                <a:gd name="connsiteY0" fmla="*/ 0 h 401923"/>
                <a:gd name="connsiteX1" fmla="*/ 333889 w 333889"/>
                <a:gd name="connsiteY1" fmla="*/ 117359 h 401923"/>
                <a:gd name="connsiteX2" fmla="*/ 0 w 333889"/>
                <a:gd name="connsiteY2" fmla="*/ 272921 h 401923"/>
                <a:gd name="connsiteX3" fmla="*/ 182121 w 333889"/>
                <a:gd name="connsiteY3" fmla="*/ 401923 h 401923"/>
                <a:gd name="connsiteX4" fmla="*/ 182121 w 333889"/>
                <a:gd name="connsiteY4" fmla="*/ 401923 h 401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889" h="401923">
                  <a:moveTo>
                    <a:pt x="170428" y="0"/>
                  </a:moveTo>
                  <a:lnTo>
                    <a:pt x="333889" y="117359"/>
                  </a:lnTo>
                  <a:lnTo>
                    <a:pt x="0" y="272921"/>
                  </a:lnTo>
                  <a:lnTo>
                    <a:pt x="182121" y="401923"/>
                  </a:lnTo>
                  <a:lnTo>
                    <a:pt x="182121" y="401923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ectangle 36"/>
            <p:cNvSpPr/>
            <p:nvPr/>
          </p:nvSpPr>
          <p:spPr>
            <a:xfrm flipH="1" flipV="1">
              <a:off x="2169603" y="5716563"/>
              <a:ext cx="106245" cy="311628"/>
            </a:xfrm>
            <a:custGeom>
              <a:avLst/>
              <a:gdLst>
                <a:gd name="connsiteX0" fmla="*/ 0 w 381000"/>
                <a:gd name="connsiteY0" fmla="*/ 0 h 1905000"/>
                <a:gd name="connsiteX1" fmla="*/ 381000 w 381000"/>
                <a:gd name="connsiteY1" fmla="*/ 0 h 1905000"/>
                <a:gd name="connsiteX2" fmla="*/ 381000 w 381000"/>
                <a:gd name="connsiteY2" fmla="*/ 1905000 h 1905000"/>
                <a:gd name="connsiteX3" fmla="*/ 0 w 381000"/>
                <a:gd name="connsiteY3" fmla="*/ 1905000 h 1905000"/>
                <a:gd name="connsiteX4" fmla="*/ 0 w 381000"/>
                <a:gd name="connsiteY4" fmla="*/ 0 h 1905000"/>
                <a:gd name="connsiteX0" fmla="*/ 381000 w 472440"/>
                <a:gd name="connsiteY0" fmla="*/ 1905000 h 1996440"/>
                <a:gd name="connsiteX1" fmla="*/ 0 w 472440"/>
                <a:gd name="connsiteY1" fmla="*/ 1905000 h 1996440"/>
                <a:gd name="connsiteX2" fmla="*/ 0 w 472440"/>
                <a:gd name="connsiteY2" fmla="*/ 0 h 1996440"/>
                <a:gd name="connsiteX3" fmla="*/ 381000 w 472440"/>
                <a:gd name="connsiteY3" fmla="*/ 0 h 1996440"/>
                <a:gd name="connsiteX4" fmla="*/ 472440 w 472440"/>
                <a:gd name="connsiteY4" fmla="*/ 1996440 h 1996440"/>
                <a:gd name="connsiteX0" fmla="*/ 381000 w 381000"/>
                <a:gd name="connsiteY0" fmla="*/ 1905000 h 1905000"/>
                <a:gd name="connsiteX1" fmla="*/ 0 w 381000"/>
                <a:gd name="connsiteY1" fmla="*/ 1905000 h 1905000"/>
                <a:gd name="connsiteX2" fmla="*/ 0 w 381000"/>
                <a:gd name="connsiteY2" fmla="*/ 0 h 1905000"/>
                <a:gd name="connsiteX3" fmla="*/ 381000 w 381000"/>
                <a:gd name="connsiteY3" fmla="*/ 0 h 1905000"/>
                <a:gd name="connsiteX0" fmla="*/ 0 w 381000"/>
                <a:gd name="connsiteY0" fmla="*/ 1905000 h 1905000"/>
                <a:gd name="connsiteX1" fmla="*/ 0 w 381000"/>
                <a:gd name="connsiteY1" fmla="*/ 0 h 1905000"/>
                <a:gd name="connsiteX2" fmla="*/ 381000 w 381000"/>
                <a:gd name="connsiteY2" fmla="*/ 0 h 190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000" h="1905000">
                  <a:moveTo>
                    <a:pt x="0" y="1905000"/>
                  </a:moveTo>
                  <a:lnTo>
                    <a:pt x="0" y="0"/>
                  </a:lnTo>
                  <a:lnTo>
                    <a:pt x="381000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ectangle 481"/>
            <p:cNvSpPr/>
            <p:nvPr/>
          </p:nvSpPr>
          <p:spPr>
            <a:xfrm>
              <a:off x="2180900" y="5105400"/>
              <a:ext cx="128664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/>
            <p:nvPr/>
          </p:nvSpPr>
          <p:spPr>
            <a:xfrm>
              <a:off x="1227498" y="5897880"/>
              <a:ext cx="137160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/>
            <p:nvPr/>
          </p:nvSpPr>
          <p:spPr>
            <a:xfrm>
              <a:off x="1524804" y="5897880"/>
              <a:ext cx="128664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/>
            <p:nvPr/>
          </p:nvSpPr>
          <p:spPr>
            <a:xfrm>
              <a:off x="1886316" y="5897880"/>
              <a:ext cx="137160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ectangle 485"/>
            <p:cNvSpPr/>
            <p:nvPr/>
          </p:nvSpPr>
          <p:spPr>
            <a:xfrm>
              <a:off x="2183622" y="5897880"/>
              <a:ext cx="128664" cy="2743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Plus 486"/>
            <p:cNvSpPr/>
            <p:nvPr/>
          </p:nvSpPr>
          <p:spPr>
            <a:xfrm>
              <a:off x="1651027" y="5379554"/>
              <a:ext cx="100584" cy="97963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Plus 487"/>
            <p:cNvSpPr/>
            <p:nvPr/>
          </p:nvSpPr>
          <p:spPr>
            <a:xfrm>
              <a:off x="1787975" y="5378411"/>
              <a:ext cx="100584" cy="100584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Plus 488"/>
            <p:cNvSpPr/>
            <p:nvPr/>
          </p:nvSpPr>
          <p:spPr>
            <a:xfrm>
              <a:off x="2346628" y="5376933"/>
              <a:ext cx="100584" cy="100584"/>
            </a:xfrm>
            <a:prstGeom prst="mathPlus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1" name="B"/>
          <p:cNvGrpSpPr/>
          <p:nvPr/>
        </p:nvGrpSpPr>
        <p:grpSpPr>
          <a:xfrm>
            <a:off x="2673332" y="1077691"/>
            <a:ext cx="6470668" cy="2187451"/>
            <a:chOff x="2673332" y="1077691"/>
            <a:chExt cx="6470668" cy="2187451"/>
          </a:xfrm>
        </p:grpSpPr>
        <p:grpSp>
          <p:nvGrpSpPr>
            <p:cNvPr id="444" name="Group 443"/>
            <p:cNvGrpSpPr/>
            <p:nvPr/>
          </p:nvGrpSpPr>
          <p:grpSpPr>
            <a:xfrm>
              <a:off x="2673332" y="1077691"/>
              <a:ext cx="276193" cy="396850"/>
              <a:chOff x="6026170" y="1741242"/>
              <a:chExt cx="276193" cy="396850"/>
            </a:xfrm>
          </p:grpSpPr>
          <p:grpSp>
            <p:nvGrpSpPr>
              <p:cNvPr id="497" name="Group 496"/>
              <p:cNvGrpSpPr/>
              <p:nvPr/>
            </p:nvGrpSpPr>
            <p:grpSpPr>
              <a:xfrm>
                <a:off x="6028043" y="2039337"/>
                <a:ext cx="274320" cy="98755"/>
                <a:chOff x="6028043" y="2039337"/>
                <a:chExt cx="274320" cy="98755"/>
              </a:xfrm>
            </p:grpSpPr>
            <p:sp>
              <p:nvSpPr>
                <p:cNvPr id="504" name="Oval 503"/>
                <p:cNvSpPr/>
                <p:nvPr/>
              </p:nvSpPr>
              <p:spPr>
                <a:xfrm>
                  <a:off x="6115826" y="2039337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9" name="Freeform 508"/>
                <p:cNvSpPr/>
                <p:nvPr/>
              </p:nvSpPr>
              <p:spPr>
                <a:xfrm rot="16200000" flipH="1">
                  <a:off x="6146915" y="1951554"/>
                  <a:ext cx="36576" cy="274320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00" name="Freeform 499"/>
              <p:cNvSpPr/>
              <p:nvPr/>
            </p:nvSpPr>
            <p:spPr>
              <a:xfrm flipH="1">
                <a:off x="6269445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1" name="Freeform 500"/>
              <p:cNvSpPr/>
              <p:nvPr/>
            </p:nvSpPr>
            <p:spPr>
              <a:xfrm flipH="1">
                <a:off x="6026170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2" name="Freeform 451"/>
            <p:cNvSpPr/>
            <p:nvPr/>
          </p:nvSpPr>
          <p:spPr>
            <a:xfrm rot="10800000" flipH="1">
              <a:off x="2795830" y="1451266"/>
              <a:ext cx="32918" cy="137160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Freeform 489"/>
            <p:cNvSpPr/>
            <p:nvPr/>
          </p:nvSpPr>
          <p:spPr>
            <a:xfrm rot="16200000" flipH="1">
              <a:off x="5568290" y="22790"/>
              <a:ext cx="32918" cy="5577840"/>
            </a:xfrm>
            <a:custGeom>
              <a:avLst/>
              <a:gdLst>
                <a:gd name="connsiteX0" fmla="*/ 0 w 827497"/>
                <a:gd name="connsiteY0" fmla="*/ 3017521 h 3017521"/>
                <a:gd name="connsiteX1" fmla="*/ 0 w 827497"/>
                <a:gd name="connsiteY1" fmla="*/ 2971802 h 3017521"/>
                <a:gd name="connsiteX2" fmla="*/ 781777 w 827497"/>
                <a:gd name="connsiteY2" fmla="*/ 2971802 h 3017521"/>
                <a:gd name="connsiteX3" fmla="*/ 781777 w 827497"/>
                <a:gd name="connsiteY3" fmla="*/ 0 h 3017521"/>
                <a:gd name="connsiteX4" fmla="*/ 827496 w 827497"/>
                <a:gd name="connsiteY4" fmla="*/ 0 h 3017521"/>
                <a:gd name="connsiteX5" fmla="*/ 827496 w 827497"/>
                <a:gd name="connsiteY5" fmla="*/ 2971802 h 3017521"/>
                <a:gd name="connsiteX6" fmla="*/ 827497 w 827497"/>
                <a:gd name="connsiteY6" fmla="*/ 2971802 h 3017521"/>
                <a:gd name="connsiteX7" fmla="*/ 827497 w 827497"/>
                <a:gd name="connsiteY7" fmla="*/ 3017521 h 3017521"/>
                <a:gd name="connsiteX0" fmla="*/ 0 w 827497"/>
                <a:gd name="connsiteY0" fmla="*/ 3017521 h 3017521"/>
                <a:gd name="connsiteX1" fmla="*/ 781777 w 827497"/>
                <a:gd name="connsiteY1" fmla="*/ 2971802 h 3017521"/>
                <a:gd name="connsiteX2" fmla="*/ 781777 w 827497"/>
                <a:gd name="connsiteY2" fmla="*/ 0 h 3017521"/>
                <a:gd name="connsiteX3" fmla="*/ 827496 w 827497"/>
                <a:gd name="connsiteY3" fmla="*/ 0 h 3017521"/>
                <a:gd name="connsiteX4" fmla="*/ 827496 w 827497"/>
                <a:gd name="connsiteY4" fmla="*/ 2971802 h 3017521"/>
                <a:gd name="connsiteX5" fmla="*/ 827497 w 827497"/>
                <a:gd name="connsiteY5" fmla="*/ 2971802 h 3017521"/>
                <a:gd name="connsiteX6" fmla="*/ 827497 w 827497"/>
                <a:gd name="connsiteY6" fmla="*/ 3017521 h 3017521"/>
                <a:gd name="connsiteX7" fmla="*/ 0 w 827497"/>
                <a:gd name="connsiteY7" fmla="*/ 3017521 h 3017521"/>
                <a:gd name="connsiteX0" fmla="*/ 45720 w 45720"/>
                <a:gd name="connsiteY0" fmla="*/ 3017521 h 3017521"/>
                <a:gd name="connsiteX1" fmla="*/ 0 w 45720"/>
                <a:gd name="connsiteY1" fmla="*/ 2971802 h 3017521"/>
                <a:gd name="connsiteX2" fmla="*/ 0 w 45720"/>
                <a:gd name="connsiteY2" fmla="*/ 0 h 3017521"/>
                <a:gd name="connsiteX3" fmla="*/ 45719 w 45720"/>
                <a:gd name="connsiteY3" fmla="*/ 0 h 3017521"/>
                <a:gd name="connsiteX4" fmla="*/ 45719 w 45720"/>
                <a:gd name="connsiteY4" fmla="*/ 2971802 h 3017521"/>
                <a:gd name="connsiteX5" fmla="*/ 45720 w 45720"/>
                <a:gd name="connsiteY5" fmla="*/ 2971802 h 3017521"/>
                <a:gd name="connsiteX6" fmla="*/ 45720 w 45720"/>
                <a:gd name="connsiteY6" fmla="*/ 3017521 h 3017521"/>
                <a:gd name="connsiteX0" fmla="*/ 45720 w 45720"/>
                <a:gd name="connsiteY0" fmla="*/ 2971802 h 2971802"/>
                <a:gd name="connsiteX1" fmla="*/ 0 w 45720"/>
                <a:gd name="connsiteY1" fmla="*/ 2971802 h 2971802"/>
                <a:gd name="connsiteX2" fmla="*/ 0 w 45720"/>
                <a:gd name="connsiteY2" fmla="*/ 0 h 2971802"/>
                <a:gd name="connsiteX3" fmla="*/ 45719 w 45720"/>
                <a:gd name="connsiteY3" fmla="*/ 0 h 2971802"/>
                <a:gd name="connsiteX4" fmla="*/ 45719 w 45720"/>
                <a:gd name="connsiteY4" fmla="*/ 2971802 h 2971802"/>
                <a:gd name="connsiteX5" fmla="*/ 45720 w 45720"/>
                <a:gd name="connsiteY5" fmla="*/ 2971802 h 2971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720" h="2971802">
                  <a:moveTo>
                    <a:pt x="45720" y="2971802"/>
                  </a:moveTo>
                  <a:lnTo>
                    <a:pt x="0" y="2971802"/>
                  </a:lnTo>
                  <a:lnTo>
                    <a:pt x="0" y="0"/>
                  </a:lnTo>
                  <a:lnTo>
                    <a:pt x="45719" y="0"/>
                  </a:lnTo>
                  <a:lnTo>
                    <a:pt x="45719" y="2971802"/>
                  </a:lnTo>
                  <a:lnTo>
                    <a:pt x="45720" y="2971802"/>
                  </a:lnTo>
                  <a:close/>
                </a:path>
              </a:pathLst>
            </a:cu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Rectangle 491"/>
            <p:cNvSpPr/>
            <p:nvPr/>
          </p:nvSpPr>
          <p:spPr>
            <a:xfrm flipH="1">
              <a:off x="8237015" y="2341812"/>
              <a:ext cx="906985" cy="92333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B</a:t>
              </a:r>
              <a:endPara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66" name="C"/>
          <p:cNvGrpSpPr/>
          <p:nvPr/>
        </p:nvGrpSpPr>
        <p:grpSpPr>
          <a:xfrm>
            <a:off x="1397590" y="1070080"/>
            <a:ext cx="7733389" cy="3047322"/>
            <a:chOff x="1397590" y="1070080"/>
            <a:chExt cx="7733389" cy="3047322"/>
          </a:xfrm>
        </p:grpSpPr>
        <p:grpSp>
          <p:nvGrpSpPr>
            <p:cNvPr id="6" name="C"/>
            <p:cNvGrpSpPr/>
            <p:nvPr/>
          </p:nvGrpSpPr>
          <p:grpSpPr>
            <a:xfrm>
              <a:off x="1491825" y="1389850"/>
              <a:ext cx="7639154" cy="2727552"/>
              <a:chOff x="1491825" y="1389850"/>
              <a:chExt cx="7639154" cy="2727552"/>
            </a:xfrm>
          </p:grpSpPr>
          <p:sp>
            <p:nvSpPr>
              <p:cNvPr id="512" name="Freeform 511"/>
              <p:cNvSpPr/>
              <p:nvPr/>
            </p:nvSpPr>
            <p:spPr>
              <a:xfrm rot="10800000" flipH="1">
                <a:off x="1491825" y="1389850"/>
                <a:ext cx="6910204" cy="2290288"/>
              </a:xfrm>
              <a:custGeom>
                <a:avLst/>
                <a:gdLst>
                  <a:gd name="connsiteX0" fmla="*/ 0 w 6858687"/>
                  <a:gd name="connsiteY0" fmla="*/ 2201243 h 2201243"/>
                  <a:gd name="connsiteX1" fmla="*/ 32917 w 6858687"/>
                  <a:gd name="connsiteY1" fmla="*/ 2201243 h 2201243"/>
                  <a:gd name="connsiteX2" fmla="*/ 32917 w 6858687"/>
                  <a:gd name="connsiteY2" fmla="*/ 32917 h 2201243"/>
                  <a:gd name="connsiteX3" fmla="*/ 6858687 w 6858687"/>
                  <a:gd name="connsiteY3" fmla="*/ 32917 h 2201243"/>
                  <a:gd name="connsiteX4" fmla="*/ 6858687 w 6858687"/>
                  <a:gd name="connsiteY4" fmla="*/ 0 h 2201243"/>
                  <a:gd name="connsiteX5" fmla="*/ 687 w 6858687"/>
                  <a:gd name="connsiteY5" fmla="*/ 0 h 2201243"/>
                  <a:gd name="connsiteX6" fmla="*/ 687 w 6858687"/>
                  <a:gd name="connsiteY6" fmla="*/ 6683 h 2201243"/>
                  <a:gd name="connsiteX7" fmla="*/ 0 w 6858687"/>
                  <a:gd name="connsiteY7" fmla="*/ 6683 h 2201243"/>
                  <a:gd name="connsiteX0" fmla="*/ 0 w 6858687"/>
                  <a:gd name="connsiteY0" fmla="*/ 2201243 h 2201243"/>
                  <a:gd name="connsiteX1" fmla="*/ 32917 w 6858687"/>
                  <a:gd name="connsiteY1" fmla="*/ 2201243 h 2201243"/>
                  <a:gd name="connsiteX2" fmla="*/ 32917 w 6858687"/>
                  <a:gd name="connsiteY2" fmla="*/ 32917 h 2201243"/>
                  <a:gd name="connsiteX3" fmla="*/ 6858687 w 6858687"/>
                  <a:gd name="connsiteY3" fmla="*/ 32917 h 2201243"/>
                  <a:gd name="connsiteX4" fmla="*/ 6858687 w 6858687"/>
                  <a:gd name="connsiteY4" fmla="*/ 0 h 2201243"/>
                  <a:gd name="connsiteX5" fmla="*/ 687 w 6858687"/>
                  <a:gd name="connsiteY5" fmla="*/ 0 h 2201243"/>
                  <a:gd name="connsiteX6" fmla="*/ 687 w 6858687"/>
                  <a:gd name="connsiteY6" fmla="*/ 6683 h 2201243"/>
                  <a:gd name="connsiteX7" fmla="*/ 0 w 6858687"/>
                  <a:gd name="connsiteY7" fmla="*/ 2201243 h 2201243"/>
                  <a:gd name="connsiteX0" fmla="*/ 0 w 6858687"/>
                  <a:gd name="connsiteY0" fmla="*/ 2201243 h 2201243"/>
                  <a:gd name="connsiteX1" fmla="*/ 32917 w 6858687"/>
                  <a:gd name="connsiteY1" fmla="*/ 2201243 h 2201243"/>
                  <a:gd name="connsiteX2" fmla="*/ 32917 w 6858687"/>
                  <a:gd name="connsiteY2" fmla="*/ 32917 h 2201243"/>
                  <a:gd name="connsiteX3" fmla="*/ 6858687 w 6858687"/>
                  <a:gd name="connsiteY3" fmla="*/ 32917 h 2201243"/>
                  <a:gd name="connsiteX4" fmla="*/ 6858687 w 6858687"/>
                  <a:gd name="connsiteY4" fmla="*/ 0 h 2201243"/>
                  <a:gd name="connsiteX5" fmla="*/ 687 w 6858687"/>
                  <a:gd name="connsiteY5" fmla="*/ 0 h 2201243"/>
                  <a:gd name="connsiteX6" fmla="*/ 0 w 6858687"/>
                  <a:gd name="connsiteY6" fmla="*/ 2201243 h 2201243"/>
                  <a:gd name="connsiteX0" fmla="*/ 0 w 6858687"/>
                  <a:gd name="connsiteY0" fmla="*/ 2201243 h 2201243"/>
                  <a:gd name="connsiteX1" fmla="*/ 32917 w 6858687"/>
                  <a:gd name="connsiteY1" fmla="*/ 2201243 h 2201243"/>
                  <a:gd name="connsiteX2" fmla="*/ 32917 w 6858687"/>
                  <a:gd name="connsiteY2" fmla="*/ 32917 h 2201243"/>
                  <a:gd name="connsiteX3" fmla="*/ 6858687 w 6858687"/>
                  <a:gd name="connsiteY3" fmla="*/ 32917 h 2201243"/>
                  <a:gd name="connsiteX4" fmla="*/ 6858687 w 6858687"/>
                  <a:gd name="connsiteY4" fmla="*/ 0 h 2201243"/>
                  <a:gd name="connsiteX5" fmla="*/ 3421466 w 6858687"/>
                  <a:gd name="connsiteY5" fmla="*/ 1266 h 2201243"/>
                  <a:gd name="connsiteX6" fmla="*/ 687 w 6858687"/>
                  <a:gd name="connsiteY6" fmla="*/ 0 h 2201243"/>
                  <a:gd name="connsiteX7" fmla="*/ 0 w 6858687"/>
                  <a:gd name="connsiteY7" fmla="*/ 2201243 h 2201243"/>
                  <a:gd name="connsiteX0" fmla="*/ 0 w 6858687"/>
                  <a:gd name="connsiteY0" fmla="*/ 2201243 h 2201243"/>
                  <a:gd name="connsiteX1" fmla="*/ 32917 w 6858687"/>
                  <a:gd name="connsiteY1" fmla="*/ 2201243 h 2201243"/>
                  <a:gd name="connsiteX2" fmla="*/ 32917 w 6858687"/>
                  <a:gd name="connsiteY2" fmla="*/ 32917 h 2201243"/>
                  <a:gd name="connsiteX3" fmla="*/ 6858687 w 6858687"/>
                  <a:gd name="connsiteY3" fmla="*/ 32917 h 2201243"/>
                  <a:gd name="connsiteX4" fmla="*/ 6858687 w 6858687"/>
                  <a:gd name="connsiteY4" fmla="*/ 0 h 2201243"/>
                  <a:gd name="connsiteX5" fmla="*/ 3704801 w 6858687"/>
                  <a:gd name="connsiteY5" fmla="*/ 1266 h 2201243"/>
                  <a:gd name="connsiteX6" fmla="*/ 3421466 w 6858687"/>
                  <a:gd name="connsiteY6" fmla="*/ 1266 h 2201243"/>
                  <a:gd name="connsiteX7" fmla="*/ 687 w 6858687"/>
                  <a:gd name="connsiteY7" fmla="*/ 0 h 2201243"/>
                  <a:gd name="connsiteX8" fmla="*/ 0 w 6858687"/>
                  <a:gd name="connsiteY8" fmla="*/ 2201243 h 2201243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6858687 w 6858687"/>
                  <a:gd name="connsiteY3" fmla="*/ 550065 h 2718391"/>
                  <a:gd name="connsiteX4" fmla="*/ 6858687 w 6858687"/>
                  <a:gd name="connsiteY4" fmla="*/ 517148 h 2718391"/>
                  <a:gd name="connsiteX5" fmla="*/ 3418246 w 6858687"/>
                  <a:gd name="connsiteY5" fmla="*/ 0 h 2718391"/>
                  <a:gd name="connsiteX6" fmla="*/ 3421466 w 6858687"/>
                  <a:gd name="connsiteY6" fmla="*/ 518414 h 2718391"/>
                  <a:gd name="connsiteX7" fmla="*/ 687 w 6858687"/>
                  <a:gd name="connsiteY7" fmla="*/ 517148 h 2718391"/>
                  <a:gd name="connsiteX8" fmla="*/ 0 w 6858687"/>
                  <a:gd name="connsiteY8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76201 w 6858687"/>
                  <a:gd name="connsiteY3" fmla="*/ 550590 h 2718391"/>
                  <a:gd name="connsiteX4" fmla="*/ 6858687 w 6858687"/>
                  <a:gd name="connsiteY4" fmla="*/ 550065 h 2718391"/>
                  <a:gd name="connsiteX5" fmla="*/ 6858687 w 6858687"/>
                  <a:gd name="connsiteY5" fmla="*/ 517148 h 2718391"/>
                  <a:gd name="connsiteX6" fmla="*/ 3418246 w 6858687"/>
                  <a:gd name="connsiteY6" fmla="*/ 0 h 2718391"/>
                  <a:gd name="connsiteX7" fmla="*/ 3421466 w 6858687"/>
                  <a:gd name="connsiteY7" fmla="*/ 518414 h 2718391"/>
                  <a:gd name="connsiteX8" fmla="*/ 687 w 6858687"/>
                  <a:gd name="connsiteY8" fmla="*/ 517148 h 2718391"/>
                  <a:gd name="connsiteX9" fmla="*/ 0 w 6858687"/>
                  <a:gd name="connsiteY9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76201 w 6858687"/>
                  <a:gd name="connsiteY3" fmla="*/ 550590 h 2718391"/>
                  <a:gd name="connsiteX4" fmla="*/ 3714461 w 6858687"/>
                  <a:gd name="connsiteY4" fmla="*/ 554166 h 2718391"/>
                  <a:gd name="connsiteX5" fmla="*/ 6858687 w 6858687"/>
                  <a:gd name="connsiteY5" fmla="*/ 550065 h 2718391"/>
                  <a:gd name="connsiteX6" fmla="*/ 6858687 w 6858687"/>
                  <a:gd name="connsiteY6" fmla="*/ 51714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76201 w 6858687"/>
                  <a:gd name="connsiteY3" fmla="*/ 550590 h 2718391"/>
                  <a:gd name="connsiteX4" fmla="*/ 3437565 w 6858687"/>
                  <a:gd name="connsiteY4" fmla="*/ 46477 h 2718391"/>
                  <a:gd name="connsiteX5" fmla="*/ 6858687 w 6858687"/>
                  <a:gd name="connsiteY5" fmla="*/ 550065 h 2718391"/>
                  <a:gd name="connsiteX6" fmla="*/ 6858687 w 6858687"/>
                  <a:gd name="connsiteY6" fmla="*/ 51714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53663 w 6858687"/>
                  <a:gd name="connsiteY3" fmla="*/ 550590 h 2718391"/>
                  <a:gd name="connsiteX4" fmla="*/ 3437565 w 6858687"/>
                  <a:gd name="connsiteY4" fmla="*/ 46477 h 2718391"/>
                  <a:gd name="connsiteX5" fmla="*/ 6858687 w 6858687"/>
                  <a:gd name="connsiteY5" fmla="*/ 550065 h 2718391"/>
                  <a:gd name="connsiteX6" fmla="*/ 6858687 w 6858687"/>
                  <a:gd name="connsiteY6" fmla="*/ 51714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53663 w 6858687"/>
                  <a:gd name="connsiteY3" fmla="*/ 550590 h 2718391"/>
                  <a:gd name="connsiteX4" fmla="*/ 3450444 w 6858687"/>
                  <a:gd name="connsiteY4" fmla="*/ 46477 h 2718391"/>
                  <a:gd name="connsiteX5" fmla="*/ 6858687 w 6858687"/>
                  <a:gd name="connsiteY5" fmla="*/ 550065 h 2718391"/>
                  <a:gd name="connsiteX6" fmla="*/ 6858687 w 6858687"/>
                  <a:gd name="connsiteY6" fmla="*/ 51714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53663 w 6858687"/>
                  <a:gd name="connsiteY3" fmla="*/ 550590 h 2718391"/>
                  <a:gd name="connsiteX4" fmla="*/ 3450444 w 6858687"/>
                  <a:gd name="connsiteY4" fmla="*/ 46477 h 2718391"/>
                  <a:gd name="connsiteX5" fmla="*/ 6858687 w 6858687"/>
                  <a:gd name="connsiteY5" fmla="*/ 550065 h 2718391"/>
                  <a:gd name="connsiteX6" fmla="*/ 6813611 w 6858687"/>
                  <a:gd name="connsiteY6" fmla="*/ 32050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718391 h 2718391"/>
                  <a:gd name="connsiteX1" fmla="*/ 32917 w 6858687"/>
                  <a:gd name="connsiteY1" fmla="*/ 2718391 h 2718391"/>
                  <a:gd name="connsiteX2" fmla="*/ 32917 w 6858687"/>
                  <a:gd name="connsiteY2" fmla="*/ 550065 h 2718391"/>
                  <a:gd name="connsiteX3" fmla="*/ 3453663 w 6858687"/>
                  <a:gd name="connsiteY3" fmla="*/ 550590 h 2718391"/>
                  <a:gd name="connsiteX4" fmla="*/ 3447224 w 6858687"/>
                  <a:gd name="connsiteY4" fmla="*/ 225241 h 2718391"/>
                  <a:gd name="connsiteX5" fmla="*/ 6858687 w 6858687"/>
                  <a:gd name="connsiteY5" fmla="*/ 550065 h 2718391"/>
                  <a:gd name="connsiteX6" fmla="*/ 6813611 w 6858687"/>
                  <a:gd name="connsiteY6" fmla="*/ 320508 h 2718391"/>
                  <a:gd name="connsiteX7" fmla="*/ 3418246 w 6858687"/>
                  <a:gd name="connsiteY7" fmla="*/ 0 h 2718391"/>
                  <a:gd name="connsiteX8" fmla="*/ 3421466 w 6858687"/>
                  <a:gd name="connsiteY8" fmla="*/ 518414 h 2718391"/>
                  <a:gd name="connsiteX9" fmla="*/ 687 w 6858687"/>
                  <a:gd name="connsiteY9" fmla="*/ 517148 h 2718391"/>
                  <a:gd name="connsiteX10" fmla="*/ 0 w 6858687"/>
                  <a:gd name="connsiteY10" fmla="*/ 2718391 h 2718391"/>
                  <a:gd name="connsiteX0" fmla="*/ 0 w 6858687"/>
                  <a:gd name="connsiteY0" fmla="*/ 2553929 h 2553929"/>
                  <a:gd name="connsiteX1" fmla="*/ 32917 w 6858687"/>
                  <a:gd name="connsiteY1" fmla="*/ 2553929 h 2553929"/>
                  <a:gd name="connsiteX2" fmla="*/ 32917 w 6858687"/>
                  <a:gd name="connsiteY2" fmla="*/ 385603 h 2553929"/>
                  <a:gd name="connsiteX3" fmla="*/ 3453663 w 6858687"/>
                  <a:gd name="connsiteY3" fmla="*/ 386128 h 2553929"/>
                  <a:gd name="connsiteX4" fmla="*/ 3447224 w 6858687"/>
                  <a:gd name="connsiteY4" fmla="*/ 60779 h 2553929"/>
                  <a:gd name="connsiteX5" fmla="*/ 6858687 w 6858687"/>
                  <a:gd name="connsiteY5" fmla="*/ 385603 h 2553929"/>
                  <a:gd name="connsiteX6" fmla="*/ 6813611 w 6858687"/>
                  <a:gd name="connsiteY6" fmla="*/ 156046 h 2553929"/>
                  <a:gd name="connsiteX7" fmla="*/ 3424686 w 6858687"/>
                  <a:gd name="connsiteY7" fmla="*/ 0 h 2553929"/>
                  <a:gd name="connsiteX8" fmla="*/ 3421466 w 6858687"/>
                  <a:gd name="connsiteY8" fmla="*/ 353952 h 2553929"/>
                  <a:gd name="connsiteX9" fmla="*/ 687 w 6858687"/>
                  <a:gd name="connsiteY9" fmla="*/ 352686 h 2553929"/>
                  <a:gd name="connsiteX10" fmla="*/ 0 w 6858687"/>
                  <a:gd name="connsiteY10" fmla="*/ 2553929 h 2553929"/>
                  <a:gd name="connsiteX0" fmla="*/ 0 w 6858687"/>
                  <a:gd name="connsiteY0" fmla="*/ 2553929 h 2553929"/>
                  <a:gd name="connsiteX1" fmla="*/ 32917 w 6858687"/>
                  <a:gd name="connsiteY1" fmla="*/ 2553929 h 2553929"/>
                  <a:gd name="connsiteX2" fmla="*/ 32917 w 6858687"/>
                  <a:gd name="connsiteY2" fmla="*/ 385603 h 2553929"/>
                  <a:gd name="connsiteX3" fmla="*/ 3453663 w 6858687"/>
                  <a:gd name="connsiteY3" fmla="*/ 386128 h 2553929"/>
                  <a:gd name="connsiteX4" fmla="*/ 3447224 w 6858687"/>
                  <a:gd name="connsiteY4" fmla="*/ 60779 h 2553929"/>
                  <a:gd name="connsiteX5" fmla="*/ 6858687 w 6858687"/>
                  <a:gd name="connsiteY5" fmla="*/ 385603 h 2553929"/>
                  <a:gd name="connsiteX6" fmla="*/ 6836149 w 6858687"/>
                  <a:gd name="connsiteY6" fmla="*/ 13036 h 2553929"/>
                  <a:gd name="connsiteX7" fmla="*/ 3424686 w 6858687"/>
                  <a:gd name="connsiteY7" fmla="*/ 0 h 2553929"/>
                  <a:gd name="connsiteX8" fmla="*/ 3421466 w 6858687"/>
                  <a:gd name="connsiteY8" fmla="*/ 353952 h 2553929"/>
                  <a:gd name="connsiteX9" fmla="*/ 687 w 6858687"/>
                  <a:gd name="connsiteY9" fmla="*/ 352686 h 2553929"/>
                  <a:gd name="connsiteX10" fmla="*/ 0 w 6858687"/>
                  <a:gd name="connsiteY10" fmla="*/ 2553929 h 2553929"/>
                  <a:gd name="connsiteX0" fmla="*/ 0 w 6842588"/>
                  <a:gd name="connsiteY0" fmla="*/ 2553929 h 2553929"/>
                  <a:gd name="connsiteX1" fmla="*/ 32917 w 6842588"/>
                  <a:gd name="connsiteY1" fmla="*/ 2553929 h 2553929"/>
                  <a:gd name="connsiteX2" fmla="*/ 32917 w 6842588"/>
                  <a:gd name="connsiteY2" fmla="*/ 385603 h 2553929"/>
                  <a:gd name="connsiteX3" fmla="*/ 3453663 w 6842588"/>
                  <a:gd name="connsiteY3" fmla="*/ 386128 h 2553929"/>
                  <a:gd name="connsiteX4" fmla="*/ 3447224 w 6842588"/>
                  <a:gd name="connsiteY4" fmla="*/ 60779 h 2553929"/>
                  <a:gd name="connsiteX5" fmla="*/ 6842588 w 6842588"/>
                  <a:gd name="connsiteY5" fmla="*/ 60253 h 2553929"/>
                  <a:gd name="connsiteX6" fmla="*/ 6836149 w 6842588"/>
                  <a:gd name="connsiteY6" fmla="*/ 13036 h 2553929"/>
                  <a:gd name="connsiteX7" fmla="*/ 3424686 w 6842588"/>
                  <a:gd name="connsiteY7" fmla="*/ 0 h 2553929"/>
                  <a:gd name="connsiteX8" fmla="*/ 3421466 w 6842588"/>
                  <a:gd name="connsiteY8" fmla="*/ 353952 h 2553929"/>
                  <a:gd name="connsiteX9" fmla="*/ 687 w 6842588"/>
                  <a:gd name="connsiteY9" fmla="*/ 352686 h 2553929"/>
                  <a:gd name="connsiteX10" fmla="*/ 0 w 6842588"/>
                  <a:gd name="connsiteY10" fmla="*/ 2553929 h 2553929"/>
                  <a:gd name="connsiteX0" fmla="*/ 0 w 6842588"/>
                  <a:gd name="connsiteY0" fmla="*/ 2600408 h 2600408"/>
                  <a:gd name="connsiteX1" fmla="*/ 32917 w 6842588"/>
                  <a:gd name="connsiteY1" fmla="*/ 2600408 h 2600408"/>
                  <a:gd name="connsiteX2" fmla="*/ 32917 w 6842588"/>
                  <a:gd name="connsiteY2" fmla="*/ 432082 h 2600408"/>
                  <a:gd name="connsiteX3" fmla="*/ 3453663 w 6842588"/>
                  <a:gd name="connsiteY3" fmla="*/ 432607 h 2600408"/>
                  <a:gd name="connsiteX4" fmla="*/ 3447224 w 6842588"/>
                  <a:gd name="connsiteY4" fmla="*/ 107258 h 2600408"/>
                  <a:gd name="connsiteX5" fmla="*/ 6842588 w 6842588"/>
                  <a:gd name="connsiteY5" fmla="*/ 106732 h 2600408"/>
                  <a:gd name="connsiteX6" fmla="*/ 6836149 w 6842588"/>
                  <a:gd name="connsiteY6" fmla="*/ 59515 h 2600408"/>
                  <a:gd name="connsiteX7" fmla="*/ 3408587 w 6842588"/>
                  <a:gd name="connsiteY7" fmla="*/ 0 h 2600408"/>
                  <a:gd name="connsiteX8" fmla="*/ 3421466 w 6842588"/>
                  <a:gd name="connsiteY8" fmla="*/ 400431 h 2600408"/>
                  <a:gd name="connsiteX9" fmla="*/ 687 w 6842588"/>
                  <a:gd name="connsiteY9" fmla="*/ 399165 h 2600408"/>
                  <a:gd name="connsiteX10" fmla="*/ 0 w 6842588"/>
                  <a:gd name="connsiteY10" fmla="*/ 2600408 h 2600408"/>
                  <a:gd name="connsiteX0" fmla="*/ 0 w 6842588"/>
                  <a:gd name="connsiteY0" fmla="*/ 2600408 h 2600408"/>
                  <a:gd name="connsiteX1" fmla="*/ 32917 w 6842588"/>
                  <a:gd name="connsiteY1" fmla="*/ 2600408 h 2600408"/>
                  <a:gd name="connsiteX2" fmla="*/ 32917 w 6842588"/>
                  <a:gd name="connsiteY2" fmla="*/ 432082 h 2600408"/>
                  <a:gd name="connsiteX3" fmla="*/ 3453663 w 6842588"/>
                  <a:gd name="connsiteY3" fmla="*/ 432607 h 2600408"/>
                  <a:gd name="connsiteX4" fmla="*/ 3434345 w 6842588"/>
                  <a:gd name="connsiteY4" fmla="*/ 50053 h 2600408"/>
                  <a:gd name="connsiteX5" fmla="*/ 6842588 w 6842588"/>
                  <a:gd name="connsiteY5" fmla="*/ 106732 h 2600408"/>
                  <a:gd name="connsiteX6" fmla="*/ 6836149 w 6842588"/>
                  <a:gd name="connsiteY6" fmla="*/ 59515 h 2600408"/>
                  <a:gd name="connsiteX7" fmla="*/ 3408587 w 6842588"/>
                  <a:gd name="connsiteY7" fmla="*/ 0 h 2600408"/>
                  <a:gd name="connsiteX8" fmla="*/ 3421466 w 6842588"/>
                  <a:gd name="connsiteY8" fmla="*/ 400431 h 2600408"/>
                  <a:gd name="connsiteX9" fmla="*/ 687 w 6842588"/>
                  <a:gd name="connsiteY9" fmla="*/ 399165 h 2600408"/>
                  <a:gd name="connsiteX10" fmla="*/ 0 w 6842588"/>
                  <a:gd name="connsiteY10" fmla="*/ 2600408 h 2600408"/>
                  <a:gd name="connsiteX0" fmla="*/ 0 w 6842588"/>
                  <a:gd name="connsiteY0" fmla="*/ 2603984 h 2603984"/>
                  <a:gd name="connsiteX1" fmla="*/ 32917 w 6842588"/>
                  <a:gd name="connsiteY1" fmla="*/ 2603984 h 2603984"/>
                  <a:gd name="connsiteX2" fmla="*/ 32917 w 6842588"/>
                  <a:gd name="connsiteY2" fmla="*/ 435658 h 2603984"/>
                  <a:gd name="connsiteX3" fmla="*/ 3453663 w 6842588"/>
                  <a:gd name="connsiteY3" fmla="*/ 436183 h 2603984"/>
                  <a:gd name="connsiteX4" fmla="*/ 3434345 w 6842588"/>
                  <a:gd name="connsiteY4" fmla="*/ 53629 h 2603984"/>
                  <a:gd name="connsiteX5" fmla="*/ 6842588 w 6842588"/>
                  <a:gd name="connsiteY5" fmla="*/ 110308 h 2603984"/>
                  <a:gd name="connsiteX6" fmla="*/ 6836149 w 6842588"/>
                  <a:gd name="connsiteY6" fmla="*/ 63091 h 2603984"/>
                  <a:gd name="connsiteX7" fmla="*/ 3411806 w 6842588"/>
                  <a:gd name="connsiteY7" fmla="*/ 0 h 2603984"/>
                  <a:gd name="connsiteX8" fmla="*/ 3421466 w 6842588"/>
                  <a:gd name="connsiteY8" fmla="*/ 404007 h 2603984"/>
                  <a:gd name="connsiteX9" fmla="*/ 687 w 6842588"/>
                  <a:gd name="connsiteY9" fmla="*/ 402741 h 2603984"/>
                  <a:gd name="connsiteX10" fmla="*/ 0 w 6842588"/>
                  <a:gd name="connsiteY10" fmla="*/ 2603984 h 2603984"/>
                  <a:gd name="connsiteX0" fmla="*/ 0 w 6842588"/>
                  <a:gd name="connsiteY0" fmla="*/ 2623124 h 2623124"/>
                  <a:gd name="connsiteX1" fmla="*/ 32917 w 6842588"/>
                  <a:gd name="connsiteY1" fmla="*/ 2623124 h 2623124"/>
                  <a:gd name="connsiteX2" fmla="*/ 32917 w 6842588"/>
                  <a:gd name="connsiteY2" fmla="*/ 454798 h 2623124"/>
                  <a:gd name="connsiteX3" fmla="*/ 3453663 w 6842588"/>
                  <a:gd name="connsiteY3" fmla="*/ 455323 h 2623124"/>
                  <a:gd name="connsiteX4" fmla="*/ 3434345 w 6842588"/>
                  <a:gd name="connsiteY4" fmla="*/ 72769 h 2623124"/>
                  <a:gd name="connsiteX5" fmla="*/ 6842588 w 6842588"/>
                  <a:gd name="connsiteY5" fmla="*/ 129448 h 2623124"/>
                  <a:gd name="connsiteX6" fmla="*/ 6829710 w 6842588"/>
                  <a:gd name="connsiteY6" fmla="*/ 0 h 2623124"/>
                  <a:gd name="connsiteX7" fmla="*/ 3411806 w 6842588"/>
                  <a:gd name="connsiteY7" fmla="*/ 19140 h 2623124"/>
                  <a:gd name="connsiteX8" fmla="*/ 3421466 w 6842588"/>
                  <a:gd name="connsiteY8" fmla="*/ 423147 h 2623124"/>
                  <a:gd name="connsiteX9" fmla="*/ 687 w 6842588"/>
                  <a:gd name="connsiteY9" fmla="*/ 421881 h 2623124"/>
                  <a:gd name="connsiteX10" fmla="*/ 0 w 6842588"/>
                  <a:gd name="connsiteY10" fmla="*/ 2623124 h 2623124"/>
                  <a:gd name="connsiteX0" fmla="*/ 0 w 6829710"/>
                  <a:gd name="connsiteY0" fmla="*/ 2623124 h 2623124"/>
                  <a:gd name="connsiteX1" fmla="*/ 32917 w 6829710"/>
                  <a:gd name="connsiteY1" fmla="*/ 2623124 h 2623124"/>
                  <a:gd name="connsiteX2" fmla="*/ 32917 w 6829710"/>
                  <a:gd name="connsiteY2" fmla="*/ 454798 h 2623124"/>
                  <a:gd name="connsiteX3" fmla="*/ 3453663 w 6829710"/>
                  <a:gd name="connsiteY3" fmla="*/ 455323 h 2623124"/>
                  <a:gd name="connsiteX4" fmla="*/ 3434345 w 6829710"/>
                  <a:gd name="connsiteY4" fmla="*/ 72769 h 2623124"/>
                  <a:gd name="connsiteX5" fmla="*/ 6816830 w 6829710"/>
                  <a:gd name="connsiteY5" fmla="*/ 107997 h 2623124"/>
                  <a:gd name="connsiteX6" fmla="*/ 6829710 w 6829710"/>
                  <a:gd name="connsiteY6" fmla="*/ 0 h 2623124"/>
                  <a:gd name="connsiteX7" fmla="*/ 3411806 w 6829710"/>
                  <a:gd name="connsiteY7" fmla="*/ 19140 h 2623124"/>
                  <a:gd name="connsiteX8" fmla="*/ 3421466 w 6829710"/>
                  <a:gd name="connsiteY8" fmla="*/ 423147 h 2623124"/>
                  <a:gd name="connsiteX9" fmla="*/ 687 w 6829710"/>
                  <a:gd name="connsiteY9" fmla="*/ 421881 h 2623124"/>
                  <a:gd name="connsiteX10" fmla="*/ 0 w 6829710"/>
                  <a:gd name="connsiteY10" fmla="*/ 2623124 h 2623124"/>
                  <a:gd name="connsiteX0" fmla="*/ 0 w 6816832"/>
                  <a:gd name="connsiteY0" fmla="*/ 2603984 h 2603984"/>
                  <a:gd name="connsiteX1" fmla="*/ 32917 w 6816832"/>
                  <a:gd name="connsiteY1" fmla="*/ 2603984 h 2603984"/>
                  <a:gd name="connsiteX2" fmla="*/ 32917 w 6816832"/>
                  <a:gd name="connsiteY2" fmla="*/ 435658 h 2603984"/>
                  <a:gd name="connsiteX3" fmla="*/ 3453663 w 6816832"/>
                  <a:gd name="connsiteY3" fmla="*/ 436183 h 2603984"/>
                  <a:gd name="connsiteX4" fmla="*/ 3434345 w 6816832"/>
                  <a:gd name="connsiteY4" fmla="*/ 53629 h 2603984"/>
                  <a:gd name="connsiteX5" fmla="*/ 6816830 w 6816832"/>
                  <a:gd name="connsiteY5" fmla="*/ 88857 h 2603984"/>
                  <a:gd name="connsiteX6" fmla="*/ 6816832 w 6816832"/>
                  <a:gd name="connsiteY6" fmla="*/ 20188 h 2603984"/>
                  <a:gd name="connsiteX7" fmla="*/ 3411806 w 6816832"/>
                  <a:gd name="connsiteY7" fmla="*/ 0 h 2603984"/>
                  <a:gd name="connsiteX8" fmla="*/ 3421466 w 6816832"/>
                  <a:gd name="connsiteY8" fmla="*/ 404007 h 2603984"/>
                  <a:gd name="connsiteX9" fmla="*/ 687 w 6816832"/>
                  <a:gd name="connsiteY9" fmla="*/ 402741 h 2603984"/>
                  <a:gd name="connsiteX10" fmla="*/ 0 w 6816832"/>
                  <a:gd name="connsiteY10" fmla="*/ 2603984 h 2603984"/>
                  <a:gd name="connsiteX0" fmla="*/ 0 w 6816832"/>
                  <a:gd name="connsiteY0" fmla="*/ 2603984 h 2603984"/>
                  <a:gd name="connsiteX1" fmla="*/ 32917 w 6816832"/>
                  <a:gd name="connsiteY1" fmla="*/ 2603984 h 2603984"/>
                  <a:gd name="connsiteX2" fmla="*/ 32917 w 6816832"/>
                  <a:gd name="connsiteY2" fmla="*/ 435658 h 2603984"/>
                  <a:gd name="connsiteX3" fmla="*/ 3453663 w 6816832"/>
                  <a:gd name="connsiteY3" fmla="*/ 436183 h 2603984"/>
                  <a:gd name="connsiteX4" fmla="*/ 3444004 w 6816832"/>
                  <a:gd name="connsiteY4" fmla="*/ 103683 h 2603984"/>
                  <a:gd name="connsiteX5" fmla="*/ 6816830 w 6816832"/>
                  <a:gd name="connsiteY5" fmla="*/ 88857 h 2603984"/>
                  <a:gd name="connsiteX6" fmla="*/ 6816832 w 6816832"/>
                  <a:gd name="connsiteY6" fmla="*/ 20188 h 2603984"/>
                  <a:gd name="connsiteX7" fmla="*/ 3411806 w 6816832"/>
                  <a:gd name="connsiteY7" fmla="*/ 0 h 2603984"/>
                  <a:gd name="connsiteX8" fmla="*/ 3421466 w 6816832"/>
                  <a:gd name="connsiteY8" fmla="*/ 404007 h 2603984"/>
                  <a:gd name="connsiteX9" fmla="*/ 687 w 6816832"/>
                  <a:gd name="connsiteY9" fmla="*/ 402741 h 2603984"/>
                  <a:gd name="connsiteX10" fmla="*/ 0 w 6816832"/>
                  <a:gd name="connsiteY10" fmla="*/ 2603984 h 2603984"/>
                  <a:gd name="connsiteX0" fmla="*/ 0 w 6900543"/>
                  <a:gd name="connsiteY0" fmla="*/ 2603984 h 2603984"/>
                  <a:gd name="connsiteX1" fmla="*/ 32917 w 6900543"/>
                  <a:gd name="connsiteY1" fmla="*/ 2603984 h 2603984"/>
                  <a:gd name="connsiteX2" fmla="*/ 32917 w 6900543"/>
                  <a:gd name="connsiteY2" fmla="*/ 435658 h 2603984"/>
                  <a:gd name="connsiteX3" fmla="*/ 3453663 w 6900543"/>
                  <a:gd name="connsiteY3" fmla="*/ 436183 h 2603984"/>
                  <a:gd name="connsiteX4" fmla="*/ 3444004 w 6900543"/>
                  <a:gd name="connsiteY4" fmla="*/ 103683 h 2603984"/>
                  <a:gd name="connsiteX5" fmla="*/ 6900543 w 6900543"/>
                  <a:gd name="connsiteY5" fmla="*/ 99583 h 2603984"/>
                  <a:gd name="connsiteX6" fmla="*/ 6816832 w 6900543"/>
                  <a:gd name="connsiteY6" fmla="*/ 20188 h 2603984"/>
                  <a:gd name="connsiteX7" fmla="*/ 3411806 w 6900543"/>
                  <a:gd name="connsiteY7" fmla="*/ 0 h 2603984"/>
                  <a:gd name="connsiteX8" fmla="*/ 3421466 w 6900543"/>
                  <a:gd name="connsiteY8" fmla="*/ 404007 h 2603984"/>
                  <a:gd name="connsiteX9" fmla="*/ 687 w 6900543"/>
                  <a:gd name="connsiteY9" fmla="*/ 402741 h 2603984"/>
                  <a:gd name="connsiteX10" fmla="*/ 0 w 6900543"/>
                  <a:gd name="connsiteY10" fmla="*/ 2603984 h 2603984"/>
                  <a:gd name="connsiteX0" fmla="*/ 0 w 6910204"/>
                  <a:gd name="connsiteY0" fmla="*/ 2603984 h 2603984"/>
                  <a:gd name="connsiteX1" fmla="*/ 32917 w 6910204"/>
                  <a:gd name="connsiteY1" fmla="*/ 2603984 h 2603984"/>
                  <a:gd name="connsiteX2" fmla="*/ 32917 w 6910204"/>
                  <a:gd name="connsiteY2" fmla="*/ 435658 h 2603984"/>
                  <a:gd name="connsiteX3" fmla="*/ 3453663 w 6910204"/>
                  <a:gd name="connsiteY3" fmla="*/ 436183 h 2603984"/>
                  <a:gd name="connsiteX4" fmla="*/ 3444004 w 6910204"/>
                  <a:gd name="connsiteY4" fmla="*/ 103683 h 2603984"/>
                  <a:gd name="connsiteX5" fmla="*/ 6900543 w 6910204"/>
                  <a:gd name="connsiteY5" fmla="*/ 99583 h 2603984"/>
                  <a:gd name="connsiteX6" fmla="*/ 6910204 w 6910204"/>
                  <a:gd name="connsiteY6" fmla="*/ 70241 h 2603984"/>
                  <a:gd name="connsiteX7" fmla="*/ 3411806 w 6910204"/>
                  <a:gd name="connsiteY7" fmla="*/ 0 h 2603984"/>
                  <a:gd name="connsiteX8" fmla="*/ 3421466 w 6910204"/>
                  <a:gd name="connsiteY8" fmla="*/ 404007 h 2603984"/>
                  <a:gd name="connsiteX9" fmla="*/ 687 w 6910204"/>
                  <a:gd name="connsiteY9" fmla="*/ 402741 h 2603984"/>
                  <a:gd name="connsiteX10" fmla="*/ 0 w 6910204"/>
                  <a:gd name="connsiteY10" fmla="*/ 2603984 h 2603984"/>
                  <a:gd name="connsiteX0" fmla="*/ 0 w 6910204"/>
                  <a:gd name="connsiteY0" fmla="*/ 2543205 h 2543205"/>
                  <a:gd name="connsiteX1" fmla="*/ 32917 w 6910204"/>
                  <a:gd name="connsiteY1" fmla="*/ 2543205 h 2543205"/>
                  <a:gd name="connsiteX2" fmla="*/ 32917 w 6910204"/>
                  <a:gd name="connsiteY2" fmla="*/ 374879 h 2543205"/>
                  <a:gd name="connsiteX3" fmla="*/ 3453663 w 6910204"/>
                  <a:gd name="connsiteY3" fmla="*/ 375404 h 2543205"/>
                  <a:gd name="connsiteX4" fmla="*/ 3444004 w 6910204"/>
                  <a:gd name="connsiteY4" fmla="*/ 42904 h 2543205"/>
                  <a:gd name="connsiteX5" fmla="*/ 6900543 w 6910204"/>
                  <a:gd name="connsiteY5" fmla="*/ 38804 h 2543205"/>
                  <a:gd name="connsiteX6" fmla="*/ 6910204 w 6910204"/>
                  <a:gd name="connsiteY6" fmla="*/ 9462 h 2543205"/>
                  <a:gd name="connsiteX7" fmla="*/ 3418246 w 6910204"/>
                  <a:gd name="connsiteY7" fmla="*/ 0 h 2543205"/>
                  <a:gd name="connsiteX8" fmla="*/ 3421466 w 6910204"/>
                  <a:gd name="connsiteY8" fmla="*/ 343228 h 2543205"/>
                  <a:gd name="connsiteX9" fmla="*/ 687 w 6910204"/>
                  <a:gd name="connsiteY9" fmla="*/ 341962 h 2543205"/>
                  <a:gd name="connsiteX10" fmla="*/ 0 w 6910204"/>
                  <a:gd name="connsiteY10" fmla="*/ 2543205 h 25432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910204" h="2543205">
                    <a:moveTo>
                      <a:pt x="0" y="2543205"/>
                    </a:moveTo>
                    <a:lnTo>
                      <a:pt x="32917" y="2543205"/>
                    </a:lnTo>
                    <a:lnTo>
                      <a:pt x="32917" y="374879"/>
                    </a:lnTo>
                    <a:lnTo>
                      <a:pt x="3453663" y="375404"/>
                    </a:lnTo>
                    <a:lnTo>
                      <a:pt x="3444004" y="42904"/>
                    </a:lnTo>
                    <a:lnTo>
                      <a:pt x="6900543" y="38804"/>
                    </a:lnTo>
                    <a:cubicBezTo>
                      <a:pt x="6900544" y="15914"/>
                      <a:pt x="6910203" y="32352"/>
                      <a:pt x="6910204" y="9462"/>
                    </a:cubicBezTo>
                    <a:lnTo>
                      <a:pt x="3418246" y="0"/>
                    </a:lnTo>
                    <a:cubicBezTo>
                      <a:pt x="3419319" y="172805"/>
                      <a:pt x="3420393" y="170423"/>
                      <a:pt x="3421466" y="343228"/>
                    </a:cubicBezTo>
                    <a:lnTo>
                      <a:pt x="687" y="341962"/>
                    </a:lnTo>
                    <a:lnTo>
                      <a:pt x="0" y="2543205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13" name="Rectangle 512"/>
              <p:cNvSpPr/>
              <p:nvPr/>
            </p:nvSpPr>
            <p:spPr>
              <a:xfrm flipH="1">
                <a:off x="8223994" y="3194072"/>
                <a:ext cx="906985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0" cap="none" spc="0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C</a:t>
                </a:r>
                <a:endPara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511" name="Group 510"/>
            <p:cNvGrpSpPr/>
            <p:nvPr/>
          </p:nvGrpSpPr>
          <p:grpSpPr>
            <a:xfrm>
              <a:off x="1397590" y="1070080"/>
              <a:ext cx="251432" cy="356476"/>
              <a:chOff x="6050931" y="1741242"/>
              <a:chExt cx="251432" cy="395841"/>
            </a:xfrm>
          </p:grpSpPr>
          <p:grpSp>
            <p:nvGrpSpPr>
              <p:cNvPr id="514" name="Group 513"/>
              <p:cNvGrpSpPr/>
              <p:nvPr/>
            </p:nvGrpSpPr>
            <p:grpSpPr>
              <a:xfrm>
                <a:off x="6066686" y="2038328"/>
                <a:ext cx="228600" cy="98755"/>
                <a:chOff x="6066686" y="2038328"/>
                <a:chExt cx="228600" cy="98755"/>
              </a:xfrm>
            </p:grpSpPr>
            <p:sp>
              <p:nvSpPr>
                <p:cNvPr id="517" name="Oval 516"/>
                <p:cNvSpPr/>
                <p:nvPr/>
              </p:nvSpPr>
              <p:spPr>
                <a:xfrm>
                  <a:off x="6122746" y="2038328"/>
                  <a:ext cx="98755" cy="9875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8" name="Freeform 517"/>
                <p:cNvSpPr/>
                <p:nvPr/>
              </p:nvSpPr>
              <p:spPr>
                <a:xfrm rot="16200000" flipH="1">
                  <a:off x="6162698" y="1974413"/>
                  <a:ext cx="36576" cy="228600"/>
                </a:xfrm>
                <a:custGeom>
                  <a:avLst/>
                  <a:gdLst>
                    <a:gd name="connsiteX0" fmla="*/ 0 w 827497"/>
                    <a:gd name="connsiteY0" fmla="*/ 3017521 h 3017521"/>
                    <a:gd name="connsiteX1" fmla="*/ 0 w 827497"/>
                    <a:gd name="connsiteY1" fmla="*/ 2971802 h 3017521"/>
                    <a:gd name="connsiteX2" fmla="*/ 781777 w 827497"/>
                    <a:gd name="connsiteY2" fmla="*/ 2971802 h 3017521"/>
                    <a:gd name="connsiteX3" fmla="*/ 781777 w 827497"/>
                    <a:gd name="connsiteY3" fmla="*/ 0 h 3017521"/>
                    <a:gd name="connsiteX4" fmla="*/ 827496 w 827497"/>
                    <a:gd name="connsiteY4" fmla="*/ 0 h 3017521"/>
                    <a:gd name="connsiteX5" fmla="*/ 827496 w 827497"/>
                    <a:gd name="connsiteY5" fmla="*/ 2971802 h 3017521"/>
                    <a:gd name="connsiteX6" fmla="*/ 827497 w 827497"/>
                    <a:gd name="connsiteY6" fmla="*/ 2971802 h 3017521"/>
                    <a:gd name="connsiteX7" fmla="*/ 827497 w 827497"/>
                    <a:gd name="connsiteY7" fmla="*/ 3017521 h 3017521"/>
                    <a:gd name="connsiteX0" fmla="*/ 0 w 827497"/>
                    <a:gd name="connsiteY0" fmla="*/ 3017521 h 3017521"/>
                    <a:gd name="connsiteX1" fmla="*/ 781777 w 827497"/>
                    <a:gd name="connsiteY1" fmla="*/ 2971802 h 3017521"/>
                    <a:gd name="connsiteX2" fmla="*/ 781777 w 827497"/>
                    <a:gd name="connsiteY2" fmla="*/ 0 h 3017521"/>
                    <a:gd name="connsiteX3" fmla="*/ 827496 w 827497"/>
                    <a:gd name="connsiteY3" fmla="*/ 0 h 3017521"/>
                    <a:gd name="connsiteX4" fmla="*/ 827496 w 827497"/>
                    <a:gd name="connsiteY4" fmla="*/ 2971802 h 3017521"/>
                    <a:gd name="connsiteX5" fmla="*/ 827497 w 827497"/>
                    <a:gd name="connsiteY5" fmla="*/ 2971802 h 3017521"/>
                    <a:gd name="connsiteX6" fmla="*/ 827497 w 827497"/>
                    <a:gd name="connsiteY6" fmla="*/ 3017521 h 3017521"/>
                    <a:gd name="connsiteX7" fmla="*/ 0 w 827497"/>
                    <a:gd name="connsiteY7" fmla="*/ 3017521 h 3017521"/>
                    <a:gd name="connsiteX0" fmla="*/ 45720 w 45720"/>
                    <a:gd name="connsiteY0" fmla="*/ 3017521 h 3017521"/>
                    <a:gd name="connsiteX1" fmla="*/ 0 w 45720"/>
                    <a:gd name="connsiteY1" fmla="*/ 2971802 h 3017521"/>
                    <a:gd name="connsiteX2" fmla="*/ 0 w 45720"/>
                    <a:gd name="connsiteY2" fmla="*/ 0 h 3017521"/>
                    <a:gd name="connsiteX3" fmla="*/ 45719 w 45720"/>
                    <a:gd name="connsiteY3" fmla="*/ 0 h 3017521"/>
                    <a:gd name="connsiteX4" fmla="*/ 45719 w 45720"/>
                    <a:gd name="connsiteY4" fmla="*/ 2971802 h 3017521"/>
                    <a:gd name="connsiteX5" fmla="*/ 45720 w 45720"/>
                    <a:gd name="connsiteY5" fmla="*/ 2971802 h 3017521"/>
                    <a:gd name="connsiteX6" fmla="*/ 45720 w 45720"/>
                    <a:gd name="connsiteY6" fmla="*/ 3017521 h 3017521"/>
                    <a:gd name="connsiteX0" fmla="*/ 45720 w 45720"/>
                    <a:gd name="connsiteY0" fmla="*/ 2971802 h 2971802"/>
                    <a:gd name="connsiteX1" fmla="*/ 0 w 45720"/>
                    <a:gd name="connsiteY1" fmla="*/ 2971802 h 2971802"/>
                    <a:gd name="connsiteX2" fmla="*/ 0 w 45720"/>
                    <a:gd name="connsiteY2" fmla="*/ 0 h 2971802"/>
                    <a:gd name="connsiteX3" fmla="*/ 45719 w 45720"/>
                    <a:gd name="connsiteY3" fmla="*/ 0 h 2971802"/>
                    <a:gd name="connsiteX4" fmla="*/ 45719 w 45720"/>
                    <a:gd name="connsiteY4" fmla="*/ 2971802 h 2971802"/>
                    <a:gd name="connsiteX5" fmla="*/ 45720 w 45720"/>
                    <a:gd name="connsiteY5" fmla="*/ 2971802 h 29718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5720" h="2971802">
                      <a:moveTo>
                        <a:pt x="45720" y="2971802"/>
                      </a:moveTo>
                      <a:lnTo>
                        <a:pt x="0" y="2971802"/>
                      </a:lnTo>
                      <a:lnTo>
                        <a:pt x="0" y="0"/>
                      </a:lnTo>
                      <a:lnTo>
                        <a:pt x="45719" y="0"/>
                      </a:lnTo>
                      <a:lnTo>
                        <a:pt x="45719" y="2971802"/>
                      </a:lnTo>
                      <a:lnTo>
                        <a:pt x="45720" y="297180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15" name="Freeform 514"/>
              <p:cNvSpPr/>
              <p:nvPr/>
            </p:nvSpPr>
            <p:spPr>
              <a:xfrm flipH="1">
                <a:off x="6269445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6" name="Freeform 515"/>
              <p:cNvSpPr/>
              <p:nvPr/>
            </p:nvSpPr>
            <p:spPr>
              <a:xfrm flipH="1">
                <a:off x="6050931" y="1741242"/>
                <a:ext cx="32918" cy="3657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3" name="A"/>
          <p:cNvGrpSpPr/>
          <p:nvPr/>
        </p:nvGrpSpPr>
        <p:grpSpPr>
          <a:xfrm>
            <a:off x="307043" y="1108136"/>
            <a:ext cx="8836957" cy="1106897"/>
            <a:chOff x="307043" y="1108136"/>
            <a:chExt cx="8836957" cy="1106897"/>
          </a:xfrm>
        </p:grpSpPr>
        <p:grpSp>
          <p:nvGrpSpPr>
            <p:cNvPr id="434" name="A"/>
            <p:cNvGrpSpPr/>
            <p:nvPr/>
          </p:nvGrpSpPr>
          <p:grpSpPr>
            <a:xfrm>
              <a:off x="307043" y="1108136"/>
              <a:ext cx="8836957" cy="1106897"/>
              <a:chOff x="307043" y="1108136"/>
              <a:chExt cx="8836957" cy="1106897"/>
            </a:xfrm>
          </p:grpSpPr>
          <p:sp>
            <p:nvSpPr>
              <p:cNvPr id="436" name="Freeform 435"/>
              <p:cNvSpPr/>
              <p:nvPr/>
            </p:nvSpPr>
            <p:spPr>
              <a:xfrm rot="10800000" flipH="1">
                <a:off x="3968276" y="1108136"/>
                <a:ext cx="32918" cy="822960"/>
              </a:xfrm>
              <a:custGeom>
                <a:avLst/>
                <a:gdLst>
                  <a:gd name="connsiteX0" fmla="*/ 0 w 827497"/>
                  <a:gd name="connsiteY0" fmla="*/ 3017521 h 3017521"/>
                  <a:gd name="connsiteX1" fmla="*/ 0 w 827497"/>
                  <a:gd name="connsiteY1" fmla="*/ 2971802 h 3017521"/>
                  <a:gd name="connsiteX2" fmla="*/ 781777 w 827497"/>
                  <a:gd name="connsiteY2" fmla="*/ 2971802 h 3017521"/>
                  <a:gd name="connsiteX3" fmla="*/ 781777 w 827497"/>
                  <a:gd name="connsiteY3" fmla="*/ 0 h 3017521"/>
                  <a:gd name="connsiteX4" fmla="*/ 827496 w 827497"/>
                  <a:gd name="connsiteY4" fmla="*/ 0 h 3017521"/>
                  <a:gd name="connsiteX5" fmla="*/ 827496 w 827497"/>
                  <a:gd name="connsiteY5" fmla="*/ 2971802 h 3017521"/>
                  <a:gd name="connsiteX6" fmla="*/ 827497 w 827497"/>
                  <a:gd name="connsiteY6" fmla="*/ 2971802 h 3017521"/>
                  <a:gd name="connsiteX7" fmla="*/ 827497 w 827497"/>
                  <a:gd name="connsiteY7" fmla="*/ 3017521 h 3017521"/>
                  <a:gd name="connsiteX0" fmla="*/ 0 w 827497"/>
                  <a:gd name="connsiteY0" fmla="*/ 3017521 h 3017521"/>
                  <a:gd name="connsiteX1" fmla="*/ 781777 w 827497"/>
                  <a:gd name="connsiteY1" fmla="*/ 2971802 h 3017521"/>
                  <a:gd name="connsiteX2" fmla="*/ 781777 w 827497"/>
                  <a:gd name="connsiteY2" fmla="*/ 0 h 3017521"/>
                  <a:gd name="connsiteX3" fmla="*/ 827496 w 827497"/>
                  <a:gd name="connsiteY3" fmla="*/ 0 h 3017521"/>
                  <a:gd name="connsiteX4" fmla="*/ 827496 w 827497"/>
                  <a:gd name="connsiteY4" fmla="*/ 2971802 h 3017521"/>
                  <a:gd name="connsiteX5" fmla="*/ 827497 w 827497"/>
                  <a:gd name="connsiteY5" fmla="*/ 2971802 h 3017521"/>
                  <a:gd name="connsiteX6" fmla="*/ 827497 w 827497"/>
                  <a:gd name="connsiteY6" fmla="*/ 3017521 h 3017521"/>
                  <a:gd name="connsiteX7" fmla="*/ 0 w 827497"/>
                  <a:gd name="connsiteY7" fmla="*/ 3017521 h 3017521"/>
                  <a:gd name="connsiteX0" fmla="*/ 45720 w 45720"/>
                  <a:gd name="connsiteY0" fmla="*/ 3017521 h 3017521"/>
                  <a:gd name="connsiteX1" fmla="*/ 0 w 45720"/>
                  <a:gd name="connsiteY1" fmla="*/ 2971802 h 3017521"/>
                  <a:gd name="connsiteX2" fmla="*/ 0 w 45720"/>
                  <a:gd name="connsiteY2" fmla="*/ 0 h 3017521"/>
                  <a:gd name="connsiteX3" fmla="*/ 45719 w 45720"/>
                  <a:gd name="connsiteY3" fmla="*/ 0 h 3017521"/>
                  <a:gd name="connsiteX4" fmla="*/ 45719 w 45720"/>
                  <a:gd name="connsiteY4" fmla="*/ 2971802 h 3017521"/>
                  <a:gd name="connsiteX5" fmla="*/ 45720 w 45720"/>
                  <a:gd name="connsiteY5" fmla="*/ 2971802 h 3017521"/>
                  <a:gd name="connsiteX6" fmla="*/ 45720 w 45720"/>
                  <a:gd name="connsiteY6" fmla="*/ 3017521 h 3017521"/>
                  <a:gd name="connsiteX0" fmla="*/ 45720 w 45720"/>
                  <a:gd name="connsiteY0" fmla="*/ 2971802 h 2971802"/>
                  <a:gd name="connsiteX1" fmla="*/ 0 w 45720"/>
                  <a:gd name="connsiteY1" fmla="*/ 2971802 h 2971802"/>
                  <a:gd name="connsiteX2" fmla="*/ 0 w 45720"/>
                  <a:gd name="connsiteY2" fmla="*/ 0 h 2971802"/>
                  <a:gd name="connsiteX3" fmla="*/ 45719 w 45720"/>
                  <a:gd name="connsiteY3" fmla="*/ 0 h 2971802"/>
                  <a:gd name="connsiteX4" fmla="*/ 45719 w 45720"/>
                  <a:gd name="connsiteY4" fmla="*/ 2971802 h 2971802"/>
                  <a:gd name="connsiteX5" fmla="*/ 45720 w 45720"/>
                  <a:gd name="connsiteY5" fmla="*/ 2971802 h 29718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5720" h="2971802">
                    <a:moveTo>
                      <a:pt x="45720" y="2971802"/>
                    </a:moveTo>
                    <a:lnTo>
                      <a:pt x="0" y="2971802"/>
                    </a:lnTo>
                    <a:lnTo>
                      <a:pt x="0" y="0"/>
                    </a:lnTo>
                    <a:lnTo>
                      <a:pt x="45719" y="0"/>
                    </a:lnTo>
                    <a:lnTo>
                      <a:pt x="45719" y="2971802"/>
                    </a:lnTo>
                    <a:lnTo>
                      <a:pt x="45720" y="2971802"/>
                    </a:lnTo>
                    <a:close/>
                  </a:path>
                </a:pathLst>
              </a:cu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7" name="Group 436"/>
              <p:cNvGrpSpPr/>
              <p:nvPr/>
            </p:nvGrpSpPr>
            <p:grpSpPr>
              <a:xfrm>
                <a:off x="307043" y="1108136"/>
                <a:ext cx="8836957" cy="1106897"/>
                <a:chOff x="307043" y="1108136"/>
                <a:chExt cx="8836957" cy="1106897"/>
              </a:xfrm>
            </p:grpSpPr>
            <p:sp>
              <p:nvSpPr>
                <p:cNvPr id="438" name="Freeform 437"/>
                <p:cNvSpPr/>
                <p:nvPr/>
              </p:nvSpPr>
              <p:spPr>
                <a:xfrm rot="10800000" flipH="1">
                  <a:off x="307043" y="1108136"/>
                  <a:ext cx="8048374" cy="822960"/>
                </a:xfrm>
                <a:custGeom>
                  <a:avLst/>
                  <a:gdLst>
                    <a:gd name="connsiteX0" fmla="*/ 0 w 8048374"/>
                    <a:gd name="connsiteY0" fmla="*/ 822960 h 822960"/>
                    <a:gd name="connsiteX1" fmla="*/ 32917 w 8048374"/>
                    <a:gd name="connsiteY1" fmla="*/ 822960 h 822960"/>
                    <a:gd name="connsiteX2" fmla="*/ 32917 w 8048374"/>
                    <a:gd name="connsiteY2" fmla="*/ 32919 h 822960"/>
                    <a:gd name="connsiteX3" fmla="*/ 8048374 w 8048374"/>
                    <a:gd name="connsiteY3" fmla="*/ 32919 h 822960"/>
                    <a:gd name="connsiteX4" fmla="*/ 8048374 w 8048374"/>
                    <a:gd name="connsiteY4" fmla="*/ 2 h 822960"/>
                    <a:gd name="connsiteX5" fmla="*/ 32917 w 8048374"/>
                    <a:gd name="connsiteY5" fmla="*/ 2 h 822960"/>
                    <a:gd name="connsiteX6" fmla="*/ 32917 w 8048374"/>
                    <a:gd name="connsiteY6" fmla="*/ 0 h 822960"/>
                    <a:gd name="connsiteX7" fmla="*/ 0 w 8048374"/>
                    <a:gd name="connsiteY7" fmla="*/ 0 h 8229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8048374" h="822960">
                      <a:moveTo>
                        <a:pt x="0" y="822960"/>
                      </a:moveTo>
                      <a:lnTo>
                        <a:pt x="32917" y="822960"/>
                      </a:lnTo>
                      <a:lnTo>
                        <a:pt x="32917" y="32919"/>
                      </a:lnTo>
                      <a:lnTo>
                        <a:pt x="8048374" y="32919"/>
                      </a:lnTo>
                      <a:lnTo>
                        <a:pt x="8048374" y="2"/>
                      </a:lnTo>
                      <a:lnTo>
                        <a:pt x="32917" y="2"/>
                      </a:lnTo>
                      <a:lnTo>
                        <a:pt x="32917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9" name="Rectangle 438"/>
                <p:cNvSpPr/>
                <p:nvPr/>
              </p:nvSpPr>
              <p:spPr>
                <a:xfrm flipH="1">
                  <a:off x="8237015" y="1291703"/>
                  <a:ext cx="906985" cy="92333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</a:bodyPr>
                <a:lstStyle/>
                <a:p>
                  <a:pPr algn="ctr"/>
                  <a:r>
                    <a:rPr lang="en-US" sz="5400" b="0" cap="none" spc="0" dirty="0" smtClean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A</a:t>
                  </a:r>
                  <a:endParaRPr lang="en-US" sz="5400" b="0" cap="none" spc="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</p:grpSp>
        </p:grpSp>
        <p:sp>
          <p:nvSpPr>
            <p:cNvPr id="435" name="Oval 434"/>
            <p:cNvSpPr/>
            <p:nvPr/>
          </p:nvSpPr>
          <p:spPr>
            <a:xfrm>
              <a:off x="3935207" y="1870823"/>
              <a:ext cx="98755" cy="987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Cts"/>
          <p:cNvGrpSpPr/>
          <p:nvPr/>
        </p:nvGrpSpPr>
        <p:grpSpPr>
          <a:xfrm>
            <a:off x="5827980" y="1439588"/>
            <a:ext cx="947875" cy="2694879"/>
            <a:chOff x="5827980" y="1439588"/>
            <a:chExt cx="947875" cy="2694879"/>
          </a:xfrm>
        </p:grpSpPr>
        <p:grpSp>
          <p:nvGrpSpPr>
            <p:cNvPr id="218" name="Group 217"/>
            <p:cNvGrpSpPr/>
            <p:nvPr/>
          </p:nvGrpSpPr>
          <p:grpSpPr>
            <a:xfrm>
              <a:off x="5827980" y="1439588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5827980" y="3189045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98" name="Between CTs"/>
          <p:cNvSpPr/>
          <p:nvPr/>
        </p:nvSpPr>
        <p:spPr>
          <a:xfrm flipH="1">
            <a:off x="6476043" y="1879000"/>
            <a:ext cx="260647" cy="1739261"/>
          </a:xfrm>
          <a:custGeom>
            <a:avLst/>
            <a:gdLst>
              <a:gd name="connsiteX0" fmla="*/ 260647 w 260647"/>
              <a:gd name="connsiteY0" fmla="*/ 0 h 1739261"/>
              <a:gd name="connsiteX1" fmla="*/ 50335 w 260647"/>
              <a:gd name="connsiteY1" fmla="*/ 0 h 1739261"/>
              <a:gd name="connsiteX2" fmla="*/ 50335 w 260647"/>
              <a:gd name="connsiteY2" fmla="*/ 1901 h 1739261"/>
              <a:gd name="connsiteX3" fmla="*/ 26938 w 260647"/>
              <a:gd name="connsiteY3" fmla="*/ 1901 h 1739261"/>
              <a:gd name="connsiteX4" fmla="*/ 26938 w 260647"/>
              <a:gd name="connsiteY4" fmla="*/ 1094549 h 1739261"/>
              <a:gd name="connsiteX5" fmla="*/ 14462 w 260647"/>
              <a:gd name="connsiteY5" fmla="*/ 1099716 h 1739261"/>
              <a:gd name="connsiteX6" fmla="*/ 0 w 260647"/>
              <a:gd name="connsiteY6" fmla="*/ 1134632 h 1739261"/>
              <a:gd name="connsiteX7" fmla="*/ 14462 w 260647"/>
              <a:gd name="connsiteY7" fmla="*/ 1169548 h 1739261"/>
              <a:gd name="connsiteX8" fmla="*/ 26938 w 260647"/>
              <a:gd name="connsiteY8" fmla="*/ 1174715 h 1739261"/>
              <a:gd name="connsiteX9" fmla="*/ 26938 w 260647"/>
              <a:gd name="connsiteY9" fmla="*/ 1739261 h 1739261"/>
              <a:gd name="connsiteX10" fmla="*/ 59856 w 260647"/>
              <a:gd name="connsiteY10" fmla="*/ 1739261 h 1739261"/>
              <a:gd name="connsiteX11" fmla="*/ 59856 w 260647"/>
              <a:gd name="connsiteY11" fmla="*/ 1738045 h 1739261"/>
              <a:gd name="connsiteX12" fmla="*/ 256353 w 260647"/>
              <a:gd name="connsiteY12" fmla="*/ 1738045 h 1739261"/>
              <a:gd name="connsiteX13" fmla="*/ 256353 w 260647"/>
              <a:gd name="connsiteY13" fmla="*/ 1705127 h 1739261"/>
              <a:gd name="connsiteX14" fmla="*/ 59856 w 260647"/>
              <a:gd name="connsiteY14" fmla="*/ 1705127 h 1739261"/>
              <a:gd name="connsiteX15" fmla="*/ 59856 w 260647"/>
              <a:gd name="connsiteY15" fmla="*/ 1179670 h 1739261"/>
              <a:gd name="connsiteX16" fmla="*/ 84294 w 260647"/>
              <a:gd name="connsiteY16" fmla="*/ 1169548 h 1739261"/>
              <a:gd name="connsiteX17" fmla="*/ 98756 w 260647"/>
              <a:gd name="connsiteY17" fmla="*/ 1134632 h 1739261"/>
              <a:gd name="connsiteX18" fmla="*/ 84294 w 260647"/>
              <a:gd name="connsiteY18" fmla="*/ 1099716 h 1739261"/>
              <a:gd name="connsiteX19" fmla="*/ 59856 w 260647"/>
              <a:gd name="connsiteY19" fmla="*/ 1089594 h 1739261"/>
              <a:gd name="connsiteX20" fmla="*/ 59856 w 260647"/>
              <a:gd name="connsiteY20" fmla="*/ 32918 h 1739261"/>
              <a:gd name="connsiteX21" fmla="*/ 260647 w 260647"/>
              <a:gd name="connsiteY21" fmla="*/ 32918 h 1739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0647" h="1739261">
                <a:moveTo>
                  <a:pt x="260647" y="0"/>
                </a:moveTo>
                <a:lnTo>
                  <a:pt x="50335" y="0"/>
                </a:lnTo>
                <a:lnTo>
                  <a:pt x="50335" y="1901"/>
                </a:lnTo>
                <a:lnTo>
                  <a:pt x="26938" y="1901"/>
                </a:lnTo>
                <a:lnTo>
                  <a:pt x="26938" y="1094549"/>
                </a:lnTo>
                <a:lnTo>
                  <a:pt x="14462" y="1099716"/>
                </a:lnTo>
                <a:cubicBezTo>
                  <a:pt x="5526" y="1108652"/>
                  <a:pt x="0" y="1120997"/>
                  <a:pt x="0" y="1134632"/>
                </a:cubicBezTo>
                <a:cubicBezTo>
                  <a:pt x="0" y="1148268"/>
                  <a:pt x="5526" y="1160612"/>
                  <a:pt x="14462" y="1169548"/>
                </a:cubicBezTo>
                <a:lnTo>
                  <a:pt x="26938" y="1174715"/>
                </a:lnTo>
                <a:lnTo>
                  <a:pt x="26938" y="1739261"/>
                </a:lnTo>
                <a:lnTo>
                  <a:pt x="59856" y="1739261"/>
                </a:lnTo>
                <a:lnTo>
                  <a:pt x="59856" y="1738045"/>
                </a:lnTo>
                <a:lnTo>
                  <a:pt x="256353" y="1738045"/>
                </a:lnTo>
                <a:lnTo>
                  <a:pt x="256353" y="1705127"/>
                </a:lnTo>
                <a:lnTo>
                  <a:pt x="59856" y="1705127"/>
                </a:lnTo>
                <a:lnTo>
                  <a:pt x="59856" y="1179670"/>
                </a:lnTo>
                <a:lnTo>
                  <a:pt x="84294" y="1169548"/>
                </a:lnTo>
                <a:cubicBezTo>
                  <a:pt x="93230" y="1160612"/>
                  <a:pt x="98756" y="1148268"/>
                  <a:pt x="98756" y="1134632"/>
                </a:cubicBezTo>
                <a:cubicBezTo>
                  <a:pt x="98756" y="1120997"/>
                  <a:pt x="93230" y="1108652"/>
                  <a:pt x="84294" y="1099716"/>
                </a:cubicBezTo>
                <a:lnTo>
                  <a:pt x="59856" y="1089594"/>
                </a:lnTo>
                <a:lnTo>
                  <a:pt x="59856" y="32918"/>
                </a:lnTo>
                <a:lnTo>
                  <a:pt x="260647" y="32918"/>
                </a:lnTo>
                <a:close/>
              </a:path>
            </a:pathLst>
          </a:cu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5" name="White at meter base"/>
          <p:cNvGrpSpPr/>
          <p:nvPr/>
        </p:nvGrpSpPr>
        <p:grpSpPr>
          <a:xfrm>
            <a:off x="1793428" y="2742411"/>
            <a:ext cx="1435874" cy="3566766"/>
            <a:chOff x="1793428" y="2742411"/>
            <a:chExt cx="1435874" cy="3566766"/>
          </a:xfrm>
        </p:grpSpPr>
        <p:sp>
          <p:nvSpPr>
            <p:cNvPr id="457" name="White at meter base"/>
            <p:cNvSpPr/>
            <p:nvPr/>
          </p:nvSpPr>
          <p:spPr>
            <a:xfrm>
              <a:off x="1793428" y="2804753"/>
              <a:ext cx="1410887" cy="3504424"/>
            </a:xfrm>
            <a:custGeom>
              <a:avLst/>
              <a:gdLst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1364385 w 1400961"/>
                <a:gd name="connsiteY4" fmla="*/ 0 h 3482439"/>
                <a:gd name="connsiteX5" fmla="*/ 1400961 w 1400961"/>
                <a:gd name="connsiteY5" fmla="*/ 0 h 3482439"/>
                <a:gd name="connsiteX6" fmla="*/ 1400961 w 1400961"/>
                <a:gd name="connsiteY6" fmla="*/ 1737360 h 3482439"/>
                <a:gd name="connsiteX7" fmla="*/ 1364385 w 1400961"/>
                <a:gd name="connsiteY7" fmla="*/ 1737360 h 3482439"/>
                <a:gd name="connsiteX8" fmla="*/ 1364385 w 1400961"/>
                <a:gd name="connsiteY8" fmla="*/ 1736751 h 3482439"/>
                <a:gd name="connsiteX9" fmla="*/ 943178 w 1400961"/>
                <a:gd name="connsiteY9" fmla="*/ 1736751 h 3482439"/>
                <a:gd name="connsiteX10" fmla="*/ 943178 w 1400961"/>
                <a:gd name="connsiteY10" fmla="*/ 2026310 h 3482439"/>
                <a:gd name="connsiteX11" fmla="*/ 908453 w 1400961"/>
                <a:gd name="connsiteY11" fmla="*/ 2026310 h 3482439"/>
                <a:gd name="connsiteX12" fmla="*/ 908453 w 1400961"/>
                <a:gd name="connsiteY12" fmla="*/ 2027538 h 3482439"/>
                <a:gd name="connsiteX13" fmla="*/ 578713 w 1400961"/>
                <a:gd name="connsiteY13" fmla="*/ 2027538 h 3482439"/>
                <a:gd name="connsiteX14" fmla="*/ 578713 w 1400961"/>
                <a:gd name="connsiteY14" fmla="*/ 3445863 h 3482439"/>
                <a:gd name="connsiteX15" fmla="*/ 578165 w 1400961"/>
                <a:gd name="connsiteY15" fmla="*/ 3445863 h 3482439"/>
                <a:gd name="connsiteX16" fmla="*/ 578165 w 1400961"/>
                <a:gd name="connsiteY16" fmla="*/ 3481897 h 3482439"/>
                <a:gd name="connsiteX17" fmla="*/ 36576 w 1400961"/>
                <a:gd name="connsiteY17" fmla="*/ 3481897 h 3482439"/>
                <a:gd name="connsiteX18" fmla="*/ 36576 w 1400961"/>
                <a:gd name="connsiteY18" fmla="*/ 3482439 h 3482439"/>
                <a:gd name="connsiteX19" fmla="*/ 0 w 1400961"/>
                <a:gd name="connsiteY19" fmla="*/ 3482439 h 3482439"/>
                <a:gd name="connsiteX20" fmla="*/ 0 w 1400961"/>
                <a:gd name="connsiteY20" fmla="*/ 3390999 h 3482439"/>
                <a:gd name="connsiteX21" fmla="*/ 36576 w 1400961"/>
                <a:gd name="connsiteY21" fmla="*/ 3390999 h 3482439"/>
                <a:gd name="connsiteX22" fmla="*/ 36576 w 1400961"/>
                <a:gd name="connsiteY22" fmla="*/ 3445321 h 3482439"/>
                <a:gd name="connsiteX23" fmla="*/ 542137 w 1400961"/>
                <a:gd name="connsiteY23" fmla="*/ 3445321 h 3482439"/>
                <a:gd name="connsiteX24" fmla="*/ 542137 w 1400961"/>
                <a:gd name="connsiteY24" fmla="*/ 1990962 h 3482439"/>
                <a:gd name="connsiteX25" fmla="*/ 542693 w 1400961"/>
                <a:gd name="connsiteY25" fmla="*/ 1990962 h 3482439"/>
                <a:gd name="connsiteX26" fmla="*/ 578713 w 1400961"/>
                <a:gd name="connsiteY26" fmla="*/ 1990962 h 3482439"/>
                <a:gd name="connsiteX27" fmla="*/ 906602 w 1400961"/>
                <a:gd name="connsiteY27" fmla="*/ 1990962 h 3482439"/>
                <a:gd name="connsiteX28" fmla="*/ 906602 w 1400961"/>
                <a:gd name="connsiteY28" fmla="*/ 837590 h 3482439"/>
                <a:gd name="connsiteX29" fmla="*/ 943178 w 1400961"/>
                <a:gd name="connsiteY29" fmla="*/ 837590 h 3482439"/>
                <a:gd name="connsiteX30" fmla="*/ 943178 w 1400961"/>
                <a:gd name="connsiteY30" fmla="*/ 838713 h 3482439"/>
                <a:gd name="connsiteX31" fmla="*/ 1364385 w 1400961"/>
                <a:gd name="connsiteY31" fmla="*/ 838713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1364385 w 1400961"/>
                <a:gd name="connsiteY8" fmla="*/ 1737360 h 3482439"/>
                <a:gd name="connsiteX9" fmla="*/ 943178 w 1400961"/>
                <a:gd name="connsiteY9" fmla="*/ 1736751 h 3482439"/>
                <a:gd name="connsiteX10" fmla="*/ 943178 w 1400961"/>
                <a:gd name="connsiteY10" fmla="*/ 2026310 h 3482439"/>
                <a:gd name="connsiteX11" fmla="*/ 908453 w 1400961"/>
                <a:gd name="connsiteY11" fmla="*/ 2026310 h 3482439"/>
                <a:gd name="connsiteX12" fmla="*/ 908453 w 1400961"/>
                <a:gd name="connsiteY12" fmla="*/ 2027538 h 3482439"/>
                <a:gd name="connsiteX13" fmla="*/ 578713 w 1400961"/>
                <a:gd name="connsiteY13" fmla="*/ 2027538 h 3482439"/>
                <a:gd name="connsiteX14" fmla="*/ 578713 w 1400961"/>
                <a:gd name="connsiteY14" fmla="*/ 3445863 h 3482439"/>
                <a:gd name="connsiteX15" fmla="*/ 578165 w 1400961"/>
                <a:gd name="connsiteY15" fmla="*/ 3445863 h 3482439"/>
                <a:gd name="connsiteX16" fmla="*/ 578165 w 1400961"/>
                <a:gd name="connsiteY16" fmla="*/ 3481897 h 3482439"/>
                <a:gd name="connsiteX17" fmla="*/ 36576 w 1400961"/>
                <a:gd name="connsiteY17" fmla="*/ 3481897 h 3482439"/>
                <a:gd name="connsiteX18" fmla="*/ 36576 w 1400961"/>
                <a:gd name="connsiteY18" fmla="*/ 3482439 h 3482439"/>
                <a:gd name="connsiteX19" fmla="*/ 0 w 1400961"/>
                <a:gd name="connsiteY19" fmla="*/ 3482439 h 3482439"/>
                <a:gd name="connsiteX20" fmla="*/ 0 w 1400961"/>
                <a:gd name="connsiteY20" fmla="*/ 3390999 h 3482439"/>
                <a:gd name="connsiteX21" fmla="*/ 36576 w 1400961"/>
                <a:gd name="connsiteY21" fmla="*/ 3390999 h 3482439"/>
                <a:gd name="connsiteX22" fmla="*/ 36576 w 1400961"/>
                <a:gd name="connsiteY22" fmla="*/ 3445321 h 3482439"/>
                <a:gd name="connsiteX23" fmla="*/ 542137 w 1400961"/>
                <a:gd name="connsiteY23" fmla="*/ 3445321 h 3482439"/>
                <a:gd name="connsiteX24" fmla="*/ 542137 w 1400961"/>
                <a:gd name="connsiteY24" fmla="*/ 1990962 h 3482439"/>
                <a:gd name="connsiteX25" fmla="*/ 542693 w 1400961"/>
                <a:gd name="connsiteY25" fmla="*/ 1990962 h 3482439"/>
                <a:gd name="connsiteX26" fmla="*/ 578713 w 1400961"/>
                <a:gd name="connsiteY26" fmla="*/ 1990962 h 3482439"/>
                <a:gd name="connsiteX27" fmla="*/ 906602 w 1400961"/>
                <a:gd name="connsiteY27" fmla="*/ 1990962 h 3482439"/>
                <a:gd name="connsiteX28" fmla="*/ 906602 w 1400961"/>
                <a:gd name="connsiteY28" fmla="*/ 837590 h 3482439"/>
                <a:gd name="connsiteX29" fmla="*/ 943178 w 1400961"/>
                <a:gd name="connsiteY29" fmla="*/ 837590 h 3482439"/>
                <a:gd name="connsiteX30" fmla="*/ 943178 w 1400961"/>
                <a:gd name="connsiteY30" fmla="*/ 838713 h 3482439"/>
                <a:gd name="connsiteX31" fmla="*/ 1364385 w 1400961"/>
                <a:gd name="connsiteY31" fmla="*/ 838713 h 3482439"/>
                <a:gd name="connsiteX32" fmla="*/ 1364385 w 1400961"/>
                <a:gd name="connsiteY32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908453 w 1400961"/>
                <a:gd name="connsiteY10" fmla="*/ 2026310 h 3482439"/>
                <a:gd name="connsiteX11" fmla="*/ 908453 w 1400961"/>
                <a:gd name="connsiteY11" fmla="*/ 2027538 h 3482439"/>
                <a:gd name="connsiteX12" fmla="*/ 578713 w 1400961"/>
                <a:gd name="connsiteY12" fmla="*/ 2027538 h 3482439"/>
                <a:gd name="connsiteX13" fmla="*/ 578713 w 1400961"/>
                <a:gd name="connsiteY13" fmla="*/ 3445863 h 3482439"/>
                <a:gd name="connsiteX14" fmla="*/ 578165 w 1400961"/>
                <a:gd name="connsiteY14" fmla="*/ 3445863 h 3482439"/>
                <a:gd name="connsiteX15" fmla="*/ 578165 w 1400961"/>
                <a:gd name="connsiteY15" fmla="*/ 3481897 h 3482439"/>
                <a:gd name="connsiteX16" fmla="*/ 36576 w 1400961"/>
                <a:gd name="connsiteY16" fmla="*/ 3481897 h 3482439"/>
                <a:gd name="connsiteX17" fmla="*/ 36576 w 1400961"/>
                <a:gd name="connsiteY17" fmla="*/ 3482439 h 3482439"/>
                <a:gd name="connsiteX18" fmla="*/ 0 w 1400961"/>
                <a:gd name="connsiteY18" fmla="*/ 3482439 h 3482439"/>
                <a:gd name="connsiteX19" fmla="*/ 0 w 1400961"/>
                <a:gd name="connsiteY19" fmla="*/ 3390999 h 3482439"/>
                <a:gd name="connsiteX20" fmla="*/ 36576 w 1400961"/>
                <a:gd name="connsiteY20" fmla="*/ 3390999 h 3482439"/>
                <a:gd name="connsiteX21" fmla="*/ 36576 w 1400961"/>
                <a:gd name="connsiteY21" fmla="*/ 3445321 h 3482439"/>
                <a:gd name="connsiteX22" fmla="*/ 542137 w 1400961"/>
                <a:gd name="connsiteY22" fmla="*/ 3445321 h 3482439"/>
                <a:gd name="connsiteX23" fmla="*/ 542137 w 1400961"/>
                <a:gd name="connsiteY23" fmla="*/ 1990962 h 3482439"/>
                <a:gd name="connsiteX24" fmla="*/ 542693 w 1400961"/>
                <a:gd name="connsiteY24" fmla="*/ 1990962 h 3482439"/>
                <a:gd name="connsiteX25" fmla="*/ 578713 w 1400961"/>
                <a:gd name="connsiteY25" fmla="*/ 1990962 h 3482439"/>
                <a:gd name="connsiteX26" fmla="*/ 906602 w 1400961"/>
                <a:gd name="connsiteY26" fmla="*/ 1990962 h 3482439"/>
                <a:gd name="connsiteX27" fmla="*/ 906602 w 1400961"/>
                <a:gd name="connsiteY27" fmla="*/ 837590 h 3482439"/>
                <a:gd name="connsiteX28" fmla="*/ 943178 w 1400961"/>
                <a:gd name="connsiteY28" fmla="*/ 837590 h 3482439"/>
                <a:gd name="connsiteX29" fmla="*/ 943178 w 1400961"/>
                <a:gd name="connsiteY29" fmla="*/ 838713 h 3482439"/>
                <a:gd name="connsiteX30" fmla="*/ 1364385 w 1400961"/>
                <a:gd name="connsiteY30" fmla="*/ 838713 h 3482439"/>
                <a:gd name="connsiteX31" fmla="*/ 1364385 w 1400961"/>
                <a:gd name="connsiteY31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908453 w 1400961"/>
                <a:gd name="connsiteY10" fmla="*/ 2026310 h 3482439"/>
                <a:gd name="connsiteX11" fmla="*/ 578713 w 1400961"/>
                <a:gd name="connsiteY11" fmla="*/ 2027538 h 3482439"/>
                <a:gd name="connsiteX12" fmla="*/ 578713 w 1400961"/>
                <a:gd name="connsiteY12" fmla="*/ 3445863 h 3482439"/>
                <a:gd name="connsiteX13" fmla="*/ 578165 w 1400961"/>
                <a:gd name="connsiteY13" fmla="*/ 3445863 h 3482439"/>
                <a:gd name="connsiteX14" fmla="*/ 578165 w 1400961"/>
                <a:gd name="connsiteY14" fmla="*/ 3481897 h 3482439"/>
                <a:gd name="connsiteX15" fmla="*/ 36576 w 1400961"/>
                <a:gd name="connsiteY15" fmla="*/ 3481897 h 3482439"/>
                <a:gd name="connsiteX16" fmla="*/ 36576 w 1400961"/>
                <a:gd name="connsiteY16" fmla="*/ 3482439 h 3482439"/>
                <a:gd name="connsiteX17" fmla="*/ 0 w 1400961"/>
                <a:gd name="connsiteY17" fmla="*/ 3482439 h 3482439"/>
                <a:gd name="connsiteX18" fmla="*/ 0 w 1400961"/>
                <a:gd name="connsiteY18" fmla="*/ 3390999 h 3482439"/>
                <a:gd name="connsiteX19" fmla="*/ 36576 w 1400961"/>
                <a:gd name="connsiteY19" fmla="*/ 3390999 h 3482439"/>
                <a:gd name="connsiteX20" fmla="*/ 36576 w 1400961"/>
                <a:gd name="connsiteY20" fmla="*/ 3445321 h 3482439"/>
                <a:gd name="connsiteX21" fmla="*/ 542137 w 1400961"/>
                <a:gd name="connsiteY21" fmla="*/ 3445321 h 3482439"/>
                <a:gd name="connsiteX22" fmla="*/ 542137 w 1400961"/>
                <a:gd name="connsiteY22" fmla="*/ 1990962 h 3482439"/>
                <a:gd name="connsiteX23" fmla="*/ 542693 w 1400961"/>
                <a:gd name="connsiteY23" fmla="*/ 1990962 h 3482439"/>
                <a:gd name="connsiteX24" fmla="*/ 578713 w 1400961"/>
                <a:gd name="connsiteY24" fmla="*/ 1990962 h 3482439"/>
                <a:gd name="connsiteX25" fmla="*/ 906602 w 1400961"/>
                <a:gd name="connsiteY25" fmla="*/ 1990962 h 3482439"/>
                <a:gd name="connsiteX26" fmla="*/ 906602 w 1400961"/>
                <a:gd name="connsiteY26" fmla="*/ 837590 h 3482439"/>
                <a:gd name="connsiteX27" fmla="*/ 943178 w 1400961"/>
                <a:gd name="connsiteY27" fmla="*/ 837590 h 3482439"/>
                <a:gd name="connsiteX28" fmla="*/ 943178 w 1400961"/>
                <a:gd name="connsiteY28" fmla="*/ 838713 h 3482439"/>
                <a:gd name="connsiteX29" fmla="*/ 1364385 w 1400961"/>
                <a:gd name="connsiteY29" fmla="*/ 838713 h 3482439"/>
                <a:gd name="connsiteX30" fmla="*/ 1364385 w 1400961"/>
                <a:gd name="connsiteY30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713 w 1400961"/>
                <a:gd name="connsiteY11" fmla="*/ 3445863 h 3482439"/>
                <a:gd name="connsiteX12" fmla="*/ 578165 w 1400961"/>
                <a:gd name="connsiteY12" fmla="*/ 3445863 h 3482439"/>
                <a:gd name="connsiteX13" fmla="*/ 578165 w 1400961"/>
                <a:gd name="connsiteY13" fmla="*/ 3481897 h 3482439"/>
                <a:gd name="connsiteX14" fmla="*/ 36576 w 1400961"/>
                <a:gd name="connsiteY14" fmla="*/ 3481897 h 3482439"/>
                <a:gd name="connsiteX15" fmla="*/ 36576 w 1400961"/>
                <a:gd name="connsiteY15" fmla="*/ 3482439 h 3482439"/>
                <a:gd name="connsiteX16" fmla="*/ 0 w 1400961"/>
                <a:gd name="connsiteY16" fmla="*/ 3482439 h 3482439"/>
                <a:gd name="connsiteX17" fmla="*/ 0 w 1400961"/>
                <a:gd name="connsiteY17" fmla="*/ 3390999 h 3482439"/>
                <a:gd name="connsiteX18" fmla="*/ 36576 w 1400961"/>
                <a:gd name="connsiteY18" fmla="*/ 3390999 h 3482439"/>
                <a:gd name="connsiteX19" fmla="*/ 36576 w 1400961"/>
                <a:gd name="connsiteY19" fmla="*/ 3445321 h 3482439"/>
                <a:gd name="connsiteX20" fmla="*/ 542137 w 1400961"/>
                <a:gd name="connsiteY20" fmla="*/ 3445321 h 3482439"/>
                <a:gd name="connsiteX21" fmla="*/ 542137 w 1400961"/>
                <a:gd name="connsiteY21" fmla="*/ 1990962 h 3482439"/>
                <a:gd name="connsiteX22" fmla="*/ 542693 w 1400961"/>
                <a:gd name="connsiteY22" fmla="*/ 1990962 h 3482439"/>
                <a:gd name="connsiteX23" fmla="*/ 578713 w 1400961"/>
                <a:gd name="connsiteY23" fmla="*/ 1990962 h 3482439"/>
                <a:gd name="connsiteX24" fmla="*/ 906602 w 1400961"/>
                <a:gd name="connsiteY24" fmla="*/ 1990962 h 3482439"/>
                <a:gd name="connsiteX25" fmla="*/ 906602 w 1400961"/>
                <a:gd name="connsiteY25" fmla="*/ 837590 h 3482439"/>
                <a:gd name="connsiteX26" fmla="*/ 943178 w 1400961"/>
                <a:gd name="connsiteY26" fmla="*/ 837590 h 3482439"/>
                <a:gd name="connsiteX27" fmla="*/ 943178 w 1400961"/>
                <a:gd name="connsiteY27" fmla="*/ 838713 h 3482439"/>
                <a:gd name="connsiteX28" fmla="*/ 1364385 w 1400961"/>
                <a:gd name="connsiteY28" fmla="*/ 838713 h 3482439"/>
                <a:gd name="connsiteX29" fmla="*/ 1364385 w 1400961"/>
                <a:gd name="connsiteY29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713 w 1400961"/>
                <a:gd name="connsiteY11" fmla="*/ 3445863 h 3482439"/>
                <a:gd name="connsiteX12" fmla="*/ 578165 w 1400961"/>
                <a:gd name="connsiteY12" fmla="*/ 3445863 h 3482439"/>
                <a:gd name="connsiteX13" fmla="*/ 578165 w 1400961"/>
                <a:gd name="connsiteY13" fmla="*/ 3481897 h 3482439"/>
                <a:gd name="connsiteX14" fmla="*/ 36576 w 1400961"/>
                <a:gd name="connsiteY14" fmla="*/ 3481897 h 3482439"/>
                <a:gd name="connsiteX15" fmla="*/ 36576 w 1400961"/>
                <a:gd name="connsiteY15" fmla="*/ 3482439 h 3482439"/>
                <a:gd name="connsiteX16" fmla="*/ 0 w 1400961"/>
                <a:gd name="connsiteY16" fmla="*/ 3482439 h 3482439"/>
                <a:gd name="connsiteX17" fmla="*/ 0 w 1400961"/>
                <a:gd name="connsiteY17" fmla="*/ 3390999 h 3482439"/>
                <a:gd name="connsiteX18" fmla="*/ 36576 w 1400961"/>
                <a:gd name="connsiteY18" fmla="*/ 3390999 h 3482439"/>
                <a:gd name="connsiteX19" fmla="*/ 36576 w 1400961"/>
                <a:gd name="connsiteY19" fmla="*/ 3445321 h 3482439"/>
                <a:gd name="connsiteX20" fmla="*/ 542137 w 1400961"/>
                <a:gd name="connsiteY20" fmla="*/ 3445321 h 3482439"/>
                <a:gd name="connsiteX21" fmla="*/ 542137 w 1400961"/>
                <a:gd name="connsiteY21" fmla="*/ 1990962 h 3482439"/>
                <a:gd name="connsiteX22" fmla="*/ 542693 w 1400961"/>
                <a:gd name="connsiteY22" fmla="*/ 1990962 h 3482439"/>
                <a:gd name="connsiteX23" fmla="*/ 906602 w 1400961"/>
                <a:gd name="connsiteY23" fmla="*/ 1990962 h 3482439"/>
                <a:gd name="connsiteX24" fmla="*/ 906602 w 1400961"/>
                <a:gd name="connsiteY24" fmla="*/ 837590 h 3482439"/>
                <a:gd name="connsiteX25" fmla="*/ 943178 w 1400961"/>
                <a:gd name="connsiteY25" fmla="*/ 837590 h 3482439"/>
                <a:gd name="connsiteX26" fmla="*/ 943178 w 1400961"/>
                <a:gd name="connsiteY26" fmla="*/ 838713 h 3482439"/>
                <a:gd name="connsiteX27" fmla="*/ 1364385 w 1400961"/>
                <a:gd name="connsiteY27" fmla="*/ 838713 h 3482439"/>
                <a:gd name="connsiteX28" fmla="*/ 1364385 w 1400961"/>
                <a:gd name="connsiteY28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713 w 1400961"/>
                <a:gd name="connsiteY11" fmla="*/ 3445863 h 3482439"/>
                <a:gd name="connsiteX12" fmla="*/ 578165 w 1400961"/>
                <a:gd name="connsiteY12" fmla="*/ 3481897 h 3482439"/>
                <a:gd name="connsiteX13" fmla="*/ 36576 w 1400961"/>
                <a:gd name="connsiteY13" fmla="*/ 3481897 h 3482439"/>
                <a:gd name="connsiteX14" fmla="*/ 36576 w 1400961"/>
                <a:gd name="connsiteY14" fmla="*/ 3482439 h 3482439"/>
                <a:gd name="connsiteX15" fmla="*/ 0 w 1400961"/>
                <a:gd name="connsiteY15" fmla="*/ 3482439 h 3482439"/>
                <a:gd name="connsiteX16" fmla="*/ 0 w 1400961"/>
                <a:gd name="connsiteY16" fmla="*/ 3390999 h 3482439"/>
                <a:gd name="connsiteX17" fmla="*/ 36576 w 1400961"/>
                <a:gd name="connsiteY17" fmla="*/ 3390999 h 3482439"/>
                <a:gd name="connsiteX18" fmla="*/ 36576 w 1400961"/>
                <a:gd name="connsiteY18" fmla="*/ 3445321 h 3482439"/>
                <a:gd name="connsiteX19" fmla="*/ 542137 w 1400961"/>
                <a:gd name="connsiteY19" fmla="*/ 3445321 h 3482439"/>
                <a:gd name="connsiteX20" fmla="*/ 542137 w 1400961"/>
                <a:gd name="connsiteY20" fmla="*/ 1990962 h 3482439"/>
                <a:gd name="connsiteX21" fmla="*/ 542693 w 1400961"/>
                <a:gd name="connsiteY21" fmla="*/ 1990962 h 3482439"/>
                <a:gd name="connsiteX22" fmla="*/ 906602 w 1400961"/>
                <a:gd name="connsiteY22" fmla="*/ 1990962 h 3482439"/>
                <a:gd name="connsiteX23" fmla="*/ 906602 w 1400961"/>
                <a:gd name="connsiteY23" fmla="*/ 837590 h 3482439"/>
                <a:gd name="connsiteX24" fmla="*/ 943178 w 1400961"/>
                <a:gd name="connsiteY24" fmla="*/ 837590 h 3482439"/>
                <a:gd name="connsiteX25" fmla="*/ 943178 w 1400961"/>
                <a:gd name="connsiteY25" fmla="*/ 838713 h 3482439"/>
                <a:gd name="connsiteX26" fmla="*/ 1364385 w 1400961"/>
                <a:gd name="connsiteY26" fmla="*/ 838713 h 3482439"/>
                <a:gd name="connsiteX27" fmla="*/ 1364385 w 1400961"/>
                <a:gd name="connsiteY27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165 w 1400961"/>
                <a:gd name="connsiteY11" fmla="*/ 3481897 h 3482439"/>
                <a:gd name="connsiteX12" fmla="*/ 36576 w 1400961"/>
                <a:gd name="connsiteY12" fmla="*/ 3481897 h 3482439"/>
                <a:gd name="connsiteX13" fmla="*/ 36576 w 1400961"/>
                <a:gd name="connsiteY13" fmla="*/ 3482439 h 3482439"/>
                <a:gd name="connsiteX14" fmla="*/ 0 w 1400961"/>
                <a:gd name="connsiteY14" fmla="*/ 3482439 h 3482439"/>
                <a:gd name="connsiteX15" fmla="*/ 0 w 1400961"/>
                <a:gd name="connsiteY15" fmla="*/ 3390999 h 3482439"/>
                <a:gd name="connsiteX16" fmla="*/ 36576 w 1400961"/>
                <a:gd name="connsiteY16" fmla="*/ 3390999 h 3482439"/>
                <a:gd name="connsiteX17" fmla="*/ 36576 w 1400961"/>
                <a:gd name="connsiteY17" fmla="*/ 3445321 h 3482439"/>
                <a:gd name="connsiteX18" fmla="*/ 542137 w 1400961"/>
                <a:gd name="connsiteY18" fmla="*/ 3445321 h 3482439"/>
                <a:gd name="connsiteX19" fmla="*/ 542137 w 1400961"/>
                <a:gd name="connsiteY19" fmla="*/ 1990962 h 3482439"/>
                <a:gd name="connsiteX20" fmla="*/ 542693 w 1400961"/>
                <a:gd name="connsiteY20" fmla="*/ 1990962 h 3482439"/>
                <a:gd name="connsiteX21" fmla="*/ 906602 w 1400961"/>
                <a:gd name="connsiteY21" fmla="*/ 1990962 h 3482439"/>
                <a:gd name="connsiteX22" fmla="*/ 906602 w 1400961"/>
                <a:gd name="connsiteY22" fmla="*/ 837590 h 3482439"/>
                <a:gd name="connsiteX23" fmla="*/ 943178 w 1400961"/>
                <a:gd name="connsiteY23" fmla="*/ 837590 h 3482439"/>
                <a:gd name="connsiteX24" fmla="*/ 943178 w 1400961"/>
                <a:gd name="connsiteY24" fmla="*/ 838713 h 3482439"/>
                <a:gd name="connsiteX25" fmla="*/ 1364385 w 1400961"/>
                <a:gd name="connsiteY25" fmla="*/ 838713 h 3482439"/>
                <a:gd name="connsiteX26" fmla="*/ 1364385 w 1400961"/>
                <a:gd name="connsiteY26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165 w 1400961"/>
                <a:gd name="connsiteY11" fmla="*/ 3481897 h 3482439"/>
                <a:gd name="connsiteX12" fmla="*/ 36576 w 1400961"/>
                <a:gd name="connsiteY12" fmla="*/ 3481897 h 3482439"/>
                <a:gd name="connsiteX13" fmla="*/ 0 w 1400961"/>
                <a:gd name="connsiteY13" fmla="*/ 3482439 h 3482439"/>
                <a:gd name="connsiteX14" fmla="*/ 0 w 1400961"/>
                <a:gd name="connsiteY14" fmla="*/ 3390999 h 3482439"/>
                <a:gd name="connsiteX15" fmla="*/ 36576 w 1400961"/>
                <a:gd name="connsiteY15" fmla="*/ 3390999 h 3482439"/>
                <a:gd name="connsiteX16" fmla="*/ 36576 w 1400961"/>
                <a:gd name="connsiteY16" fmla="*/ 3445321 h 3482439"/>
                <a:gd name="connsiteX17" fmla="*/ 542137 w 1400961"/>
                <a:gd name="connsiteY17" fmla="*/ 3445321 h 3482439"/>
                <a:gd name="connsiteX18" fmla="*/ 542137 w 1400961"/>
                <a:gd name="connsiteY18" fmla="*/ 1990962 h 3482439"/>
                <a:gd name="connsiteX19" fmla="*/ 542693 w 1400961"/>
                <a:gd name="connsiteY19" fmla="*/ 1990962 h 3482439"/>
                <a:gd name="connsiteX20" fmla="*/ 906602 w 1400961"/>
                <a:gd name="connsiteY20" fmla="*/ 1990962 h 3482439"/>
                <a:gd name="connsiteX21" fmla="*/ 906602 w 1400961"/>
                <a:gd name="connsiteY21" fmla="*/ 837590 h 3482439"/>
                <a:gd name="connsiteX22" fmla="*/ 943178 w 1400961"/>
                <a:gd name="connsiteY22" fmla="*/ 837590 h 3482439"/>
                <a:gd name="connsiteX23" fmla="*/ 943178 w 1400961"/>
                <a:gd name="connsiteY23" fmla="*/ 838713 h 3482439"/>
                <a:gd name="connsiteX24" fmla="*/ 1364385 w 1400961"/>
                <a:gd name="connsiteY24" fmla="*/ 838713 h 3482439"/>
                <a:gd name="connsiteX25" fmla="*/ 1364385 w 1400961"/>
                <a:gd name="connsiteY25" fmla="*/ 0 h 3482439"/>
                <a:gd name="connsiteX0" fmla="*/ 943178 w 1400961"/>
                <a:gd name="connsiteY0" fmla="*/ 875289 h 3482439"/>
                <a:gd name="connsiteX1" fmla="*/ 943178 w 1400961"/>
                <a:gd name="connsiteY1" fmla="*/ 1700175 h 3482439"/>
                <a:gd name="connsiteX2" fmla="*/ 1364385 w 1400961"/>
                <a:gd name="connsiteY2" fmla="*/ 1700175 h 3482439"/>
                <a:gd name="connsiteX3" fmla="*/ 1364385 w 1400961"/>
                <a:gd name="connsiteY3" fmla="*/ 875289 h 3482439"/>
                <a:gd name="connsiteX4" fmla="*/ 943178 w 1400961"/>
                <a:gd name="connsiteY4" fmla="*/ 875289 h 3482439"/>
                <a:gd name="connsiteX5" fmla="*/ 1364385 w 1400961"/>
                <a:gd name="connsiteY5" fmla="*/ 0 h 3482439"/>
                <a:gd name="connsiteX6" fmla="*/ 1400961 w 1400961"/>
                <a:gd name="connsiteY6" fmla="*/ 0 h 3482439"/>
                <a:gd name="connsiteX7" fmla="*/ 1400961 w 1400961"/>
                <a:gd name="connsiteY7" fmla="*/ 1737360 h 3482439"/>
                <a:gd name="connsiteX8" fmla="*/ 943178 w 1400961"/>
                <a:gd name="connsiteY8" fmla="*/ 1736751 h 3482439"/>
                <a:gd name="connsiteX9" fmla="*/ 943178 w 1400961"/>
                <a:gd name="connsiteY9" fmla="*/ 2026310 h 3482439"/>
                <a:gd name="connsiteX10" fmla="*/ 578713 w 1400961"/>
                <a:gd name="connsiteY10" fmla="*/ 2027538 h 3482439"/>
                <a:gd name="connsiteX11" fmla="*/ 578165 w 1400961"/>
                <a:gd name="connsiteY11" fmla="*/ 3481897 h 3482439"/>
                <a:gd name="connsiteX12" fmla="*/ 0 w 1400961"/>
                <a:gd name="connsiteY12" fmla="*/ 3482439 h 3482439"/>
                <a:gd name="connsiteX13" fmla="*/ 0 w 1400961"/>
                <a:gd name="connsiteY13" fmla="*/ 3390999 h 3482439"/>
                <a:gd name="connsiteX14" fmla="*/ 36576 w 1400961"/>
                <a:gd name="connsiteY14" fmla="*/ 3390999 h 3482439"/>
                <a:gd name="connsiteX15" fmla="*/ 36576 w 1400961"/>
                <a:gd name="connsiteY15" fmla="*/ 3445321 h 3482439"/>
                <a:gd name="connsiteX16" fmla="*/ 542137 w 1400961"/>
                <a:gd name="connsiteY16" fmla="*/ 3445321 h 3482439"/>
                <a:gd name="connsiteX17" fmla="*/ 542137 w 1400961"/>
                <a:gd name="connsiteY17" fmla="*/ 1990962 h 3482439"/>
                <a:gd name="connsiteX18" fmla="*/ 542693 w 1400961"/>
                <a:gd name="connsiteY18" fmla="*/ 1990962 h 3482439"/>
                <a:gd name="connsiteX19" fmla="*/ 906602 w 1400961"/>
                <a:gd name="connsiteY19" fmla="*/ 1990962 h 3482439"/>
                <a:gd name="connsiteX20" fmla="*/ 906602 w 1400961"/>
                <a:gd name="connsiteY20" fmla="*/ 837590 h 3482439"/>
                <a:gd name="connsiteX21" fmla="*/ 943178 w 1400961"/>
                <a:gd name="connsiteY21" fmla="*/ 837590 h 3482439"/>
                <a:gd name="connsiteX22" fmla="*/ 943178 w 1400961"/>
                <a:gd name="connsiteY22" fmla="*/ 838713 h 3482439"/>
                <a:gd name="connsiteX23" fmla="*/ 1364385 w 1400961"/>
                <a:gd name="connsiteY23" fmla="*/ 838713 h 3482439"/>
                <a:gd name="connsiteX24" fmla="*/ 1364385 w 1400961"/>
                <a:gd name="connsiteY24" fmla="*/ 0 h 3482439"/>
                <a:gd name="connsiteX0" fmla="*/ 943178 w 1408487"/>
                <a:gd name="connsiteY0" fmla="*/ 875289 h 3482439"/>
                <a:gd name="connsiteX1" fmla="*/ 943178 w 1408487"/>
                <a:gd name="connsiteY1" fmla="*/ 1700175 h 3482439"/>
                <a:gd name="connsiteX2" fmla="*/ 1364385 w 1408487"/>
                <a:gd name="connsiteY2" fmla="*/ 1700175 h 3482439"/>
                <a:gd name="connsiteX3" fmla="*/ 1364385 w 1408487"/>
                <a:gd name="connsiteY3" fmla="*/ 875289 h 3482439"/>
                <a:gd name="connsiteX4" fmla="*/ 943178 w 1408487"/>
                <a:gd name="connsiteY4" fmla="*/ 875289 h 3482439"/>
                <a:gd name="connsiteX5" fmla="*/ 1364385 w 1408487"/>
                <a:gd name="connsiteY5" fmla="*/ 0 h 3482439"/>
                <a:gd name="connsiteX6" fmla="*/ 1408487 w 1408487"/>
                <a:gd name="connsiteY6" fmla="*/ 18815 h 3482439"/>
                <a:gd name="connsiteX7" fmla="*/ 1400961 w 1408487"/>
                <a:gd name="connsiteY7" fmla="*/ 1737360 h 3482439"/>
                <a:gd name="connsiteX8" fmla="*/ 943178 w 1408487"/>
                <a:gd name="connsiteY8" fmla="*/ 1736751 h 3482439"/>
                <a:gd name="connsiteX9" fmla="*/ 943178 w 1408487"/>
                <a:gd name="connsiteY9" fmla="*/ 2026310 h 3482439"/>
                <a:gd name="connsiteX10" fmla="*/ 578713 w 1408487"/>
                <a:gd name="connsiteY10" fmla="*/ 2027538 h 3482439"/>
                <a:gd name="connsiteX11" fmla="*/ 578165 w 1408487"/>
                <a:gd name="connsiteY11" fmla="*/ 3481897 h 3482439"/>
                <a:gd name="connsiteX12" fmla="*/ 0 w 1408487"/>
                <a:gd name="connsiteY12" fmla="*/ 3482439 h 3482439"/>
                <a:gd name="connsiteX13" fmla="*/ 0 w 1408487"/>
                <a:gd name="connsiteY13" fmla="*/ 3390999 h 3482439"/>
                <a:gd name="connsiteX14" fmla="*/ 36576 w 1408487"/>
                <a:gd name="connsiteY14" fmla="*/ 3390999 h 3482439"/>
                <a:gd name="connsiteX15" fmla="*/ 36576 w 1408487"/>
                <a:gd name="connsiteY15" fmla="*/ 3445321 h 3482439"/>
                <a:gd name="connsiteX16" fmla="*/ 542137 w 1408487"/>
                <a:gd name="connsiteY16" fmla="*/ 3445321 h 3482439"/>
                <a:gd name="connsiteX17" fmla="*/ 542137 w 1408487"/>
                <a:gd name="connsiteY17" fmla="*/ 1990962 h 3482439"/>
                <a:gd name="connsiteX18" fmla="*/ 542693 w 1408487"/>
                <a:gd name="connsiteY18" fmla="*/ 1990962 h 3482439"/>
                <a:gd name="connsiteX19" fmla="*/ 906602 w 1408487"/>
                <a:gd name="connsiteY19" fmla="*/ 1990962 h 3482439"/>
                <a:gd name="connsiteX20" fmla="*/ 906602 w 1408487"/>
                <a:gd name="connsiteY20" fmla="*/ 837590 h 3482439"/>
                <a:gd name="connsiteX21" fmla="*/ 943178 w 1408487"/>
                <a:gd name="connsiteY21" fmla="*/ 837590 h 3482439"/>
                <a:gd name="connsiteX22" fmla="*/ 943178 w 1408487"/>
                <a:gd name="connsiteY22" fmla="*/ 838713 h 3482439"/>
                <a:gd name="connsiteX23" fmla="*/ 1364385 w 1408487"/>
                <a:gd name="connsiteY23" fmla="*/ 838713 h 3482439"/>
                <a:gd name="connsiteX24" fmla="*/ 1364385 w 1408487"/>
                <a:gd name="connsiteY24" fmla="*/ 0 h 3482439"/>
                <a:gd name="connsiteX0" fmla="*/ 943178 w 1408487"/>
                <a:gd name="connsiteY0" fmla="*/ 860237 h 3467387"/>
                <a:gd name="connsiteX1" fmla="*/ 943178 w 1408487"/>
                <a:gd name="connsiteY1" fmla="*/ 1685123 h 3467387"/>
                <a:gd name="connsiteX2" fmla="*/ 1364385 w 1408487"/>
                <a:gd name="connsiteY2" fmla="*/ 1685123 h 3467387"/>
                <a:gd name="connsiteX3" fmla="*/ 1364385 w 1408487"/>
                <a:gd name="connsiteY3" fmla="*/ 860237 h 3467387"/>
                <a:gd name="connsiteX4" fmla="*/ 943178 w 1408487"/>
                <a:gd name="connsiteY4" fmla="*/ 860237 h 3467387"/>
                <a:gd name="connsiteX5" fmla="*/ 1364385 w 1408487"/>
                <a:gd name="connsiteY5" fmla="*/ 0 h 3467387"/>
                <a:gd name="connsiteX6" fmla="*/ 1408487 w 1408487"/>
                <a:gd name="connsiteY6" fmla="*/ 3763 h 3467387"/>
                <a:gd name="connsiteX7" fmla="*/ 1400961 w 1408487"/>
                <a:gd name="connsiteY7" fmla="*/ 1722308 h 3467387"/>
                <a:gd name="connsiteX8" fmla="*/ 943178 w 1408487"/>
                <a:gd name="connsiteY8" fmla="*/ 1721699 h 3467387"/>
                <a:gd name="connsiteX9" fmla="*/ 943178 w 1408487"/>
                <a:gd name="connsiteY9" fmla="*/ 2011258 h 3467387"/>
                <a:gd name="connsiteX10" fmla="*/ 578713 w 1408487"/>
                <a:gd name="connsiteY10" fmla="*/ 2012486 h 3467387"/>
                <a:gd name="connsiteX11" fmla="*/ 578165 w 1408487"/>
                <a:gd name="connsiteY11" fmla="*/ 3466845 h 3467387"/>
                <a:gd name="connsiteX12" fmla="*/ 0 w 1408487"/>
                <a:gd name="connsiteY12" fmla="*/ 3467387 h 3467387"/>
                <a:gd name="connsiteX13" fmla="*/ 0 w 1408487"/>
                <a:gd name="connsiteY13" fmla="*/ 3375947 h 3467387"/>
                <a:gd name="connsiteX14" fmla="*/ 36576 w 1408487"/>
                <a:gd name="connsiteY14" fmla="*/ 3375947 h 3467387"/>
                <a:gd name="connsiteX15" fmla="*/ 36576 w 1408487"/>
                <a:gd name="connsiteY15" fmla="*/ 3430269 h 3467387"/>
                <a:gd name="connsiteX16" fmla="*/ 542137 w 1408487"/>
                <a:gd name="connsiteY16" fmla="*/ 3430269 h 3467387"/>
                <a:gd name="connsiteX17" fmla="*/ 542137 w 1408487"/>
                <a:gd name="connsiteY17" fmla="*/ 1975910 h 3467387"/>
                <a:gd name="connsiteX18" fmla="*/ 542693 w 1408487"/>
                <a:gd name="connsiteY18" fmla="*/ 1975910 h 3467387"/>
                <a:gd name="connsiteX19" fmla="*/ 906602 w 1408487"/>
                <a:gd name="connsiteY19" fmla="*/ 1975910 h 3467387"/>
                <a:gd name="connsiteX20" fmla="*/ 906602 w 1408487"/>
                <a:gd name="connsiteY20" fmla="*/ 822538 h 3467387"/>
                <a:gd name="connsiteX21" fmla="*/ 943178 w 1408487"/>
                <a:gd name="connsiteY21" fmla="*/ 822538 h 3467387"/>
                <a:gd name="connsiteX22" fmla="*/ 943178 w 1408487"/>
                <a:gd name="connsiteY22" fmla="*/ 823661 h 3467387"/>
                <a:gd name="connsiteX23" fmla="*/ 1364385 w 1408487"/>
                <a:gd name="connsiteY23" fmla="*/ 823661 h 3467387"/>
                <a:gd name="connsiteX24" fmla="*/ 1364385 w 1408487"/>
                <a:gd name="connsiteY24" fmla="*/ 0 h 3467387"/>
                <a:gd name="connsiteX0" fmla="*/ 943178 w 1408487"/>
                <a:gd name="connsiteY0" fmla="*/ 856474 h 3463624"/>
                <a:gd name="connsiteX1" fmla="*/ 943178 w 1408487"/>
                <a:gd name="connsiteY1" fmla="*/ 1681360 h 3463624"/>
                <a:gd name="connsiteX2" fmla="*/ 1364385 w 1408487"/>
                <a:gd name="connsiteY2" fmla="*/ 1681360 h 3463624"/>
                <a:gd name="connsiteX3" fmla="*/ 1364385 w 1408487"/>
                <a:gd name="connsiteY3" fmla="*/ 856474 h 3463624"/>
                <a:gd name="connsiteX4" fmla="*/ 943178 w 1408487"/>
                <a:gd name="connsiteY4" fmla="*/ 856474 h 3463624"/>
                <a:gd name="connsiteX5" fmla="*/ 1364385 w 1408487"/>
                <a:gd name="connsiteY5" fmla="*/ 1952 h 3463624"/>
                <a:gd name="connsiteX6" fmla="*/ 1408487 w 1408487"/>
                <a:gd name="connsiteY6" fmla="*/ 0 h 3463624"/>
                <a:gd name="connsiteX7" fmla="*/ 1400961 w 1408487"/>
                <a:gd name="connsiteY7" fmla="*/ 1718545 h 3463624"/>
                <a:gd name="connsiteX8" fmla="*/ 943178 w 1408487"/>
                <a:gd name="connsiteY8" fmla="*/ 1717936 h 3463624"/>
                <a:gd name="connsiteX9" fmla="*/ 943178 w 1408487"/>
                <a:gd name="connsiteY9" fmla="*/ 2007495 h 3463624"/>
                <a:gd name="connsiteX10" fmla="*/ 578713 w 1408487"/>
                <a:gd name="connsiteY10" fmla="*/ 2008723 h 3463624"/>
                <a:gd name="connsiteX11" fmla="*/ 578165 w 1408487"/>
                <a:gd name="connsiteY11" fmla="*/ 3463082 h 3463624"/>
                <a:gd name="connsiteX12" fmla="*/ 0 w 1408487"/>
                <a:gd name="connsiteY12" fmla="*/ 3463624 h 3463624"/>
                <a:gd name="connsiteX13" fmla="*/ 0 w 1408487"/>
                <a:gd name="connsiteY13" fmla="*/ 3372184 h 3463624"/>
                <a:gd name="connsiteX14" fmla="*/ 36576 w 1408487"/>
                <a:gd name="connsiteY14" fmla="*/ 3372184 h 3463624"/>
                <a:gd name="connsiteX15" fmla="*/ 36576 w 1408487"/>
                <a:gd name="connsiteY15" fmla="*/ 3426506 h 3463624"/>
                <a:gd name="connsiteX16" fmla="*/ 542137 w 1408487"/>
                <a:gd name="connsiteY16" fmla="*/ 3426506 h 3463624"/>
                <a:gd name="connsiteX17" fmla="*/ 542137 w 1408487"/>
                <a:gd name="connsiteY17" fmla="*/ 1972147 h 3463624"/>
                <a:gd name="connsiteX18" fmla="*/ 542693 w 1408487"/>
                <a:gd name="connsiteY18" fmla="*/ 1972147 h 3463624"/>
                <a:gd name="connsiteX19" fmla="*/ 906602 w 1408487"/>
                <a:gd name="connsiteY19" fmla="*/ 1972147 h 3463624"/>
                <a:gd name="connsiteX20" fmla="*/ 906602 w 1408487"/>
                <a:gd name="connsiteY20" fmla="*/ 818775 h 3463624"/>
                <a:gd name="connsiteX21" fmla="*/ 943178 w 1408487"/>
                <a:gd name="connsiteY21" fmla="*/ 818775 h 3463624"/>
                <a:gd name="connsiteX22" fmla="*/ 943178 w 1408487"/>
                <a:gd name="connsiteY22" fmla="*/ 819898 h 3463624"/>
                <a:gd name="connsiteX23" fmla="*/ 1364385 w 1408487"/>
                <a:gd name="connsiteY23" fmla="*/ 819898 h 3463624"/>
                <a:gd name="connsiteX24" fmla="*/ 1364385 w 1408487"/>
                <a:gd name="connsiteY24" fmla="*/ 1952 h 3463624"/>
                <a:gd name="connsiteX0" fmla="*/ 943178 w 1408487"/>
                <a:gd name="connsiteY0" fmla="*/ 892930 h 3500080"/>
                <a:gd name="connsiteX1" fmla="*/ 943178 w 1408487"/>
                <a:gd name="connsiteY1" fmla="*/ 1717816 h 3500080"/>
                <a:gd name="connsiteX2" fmla="*/ 1364385 w 1408487"/>
                <a:gd name="connsiteY2" fmla="*/ 1717816 h 3500080"/>
                <a:gd name="connsiteX3" fmla="*/ 1364385 w 1408487"/>
                <a:gd name="connsiteY3" fmla="*/ 892930 h 3500080"/>
                <a:gd name="connsiteX4" fmla="*/ 943178 w 1408487"/>
                <a:gd name="connsiteY4" fmla="*/ 892930 h 3500080"/>
                <a:gd name="connsiteX5" fmla="*/ 1364385 w 1408487"/>
                <a:gd name="connsiteY5" fmla="*/ 8 h 3500080"/>
                <a:gd name="connsiteX6" fmla="*/ 1408487 w 1408487"/>
                <a:gd name="connsiteY6" fmla="*/ 36456 h 3500080"/>
                <a:gd name="connsiteX7" fmla="*/ 1400961 w 1408487"/>
                <a:gd name="connsiteY7" fmla="*/ 1755001 h 3500080"/>
                <a:gd name="connsiteX8" fmla="*/ 943178 w 1408487"/>
                <a:gd name="connsiteY8" fmla="*/ 1754392 h 3500080"/>
                <a:gd name="connsiteX9" fmla="*/ 943178 w 1408487"/>
                <a:gd name="connsiteY9" fmla="*/ 2043951 h 3500080"/>
                <a:gd name="connsiteX10" fmla="*/ 578713 w 1408487"/>
                <a:gd name="connsiteY10" fmla="*/ 2045179 h 3500080"/>
                <a:gd name="connsiteX11" fmla="*/ 578165 w 1408487"/>
                <a:gd name="connsiteY11" fmla="*/ 3499538 h 3500080"/>
                <a:gd name="connsiteX12" fmla="*/ 0 w 1408487"/>
                <a:gd name="connsiteY12" fmla="*/ 3500080 h 3500080"/>
                <a:gd name="connsiteX13" fmla="*/ 0 w 1408487"/>
                <a:gd name="connsiteY13" fmla="*/ 3408640 h 3500080"/>
                <a:gd name="connsiteX14" fmla="*/ 36576 w 1408487"/>
                <a:gd name="connsiteY14" fmla="*/ 3408640 h 3500080"/>
                <a:gd name="connsiteX15" fmla="*/ 36576 w 1408487"/>
                <a:gd name="connsiteY15" fmla="*/ 3462962 h 3500080"/>
                <a:gd name="connsiteX16" fmla="*/ 542137 w 1408487"/>
                <a:gd name="connsiteY16" fmla="*/ 3462962 h 3500080"/>
                <a:gd name="connsiteX17" fmla="*/ 542137 w 1408487"/>
                <a:gd name="connsiteY17" fmla="*/ 2008603 h 3500080"/>
                <a:gd name="connsiteX18" fmla="*/ 542693 w 1408487"/>
                <a:gd name="connsiteY18" fmla="*/ 2008603 h 3500080"/>
                <a:gd name="connsiteX19" fmla="*/ 906602 w 1408487"/>
                <a:gd name="connsiteY19" fmla="*/ 2008603 h 3500080"/>
                <a:gd name="connsiteX20" fmla="*/ 906602 w 1408487"/>
                <a:gd name="connsiteY20" fmla="*/ 855231 h 3500080"/>
                <a:gd name="connsiteX21" fmla="*/ 943178 w 1408487"/>
                <a:gd name="connsiteY21" fmla="*/ 855231 h 3500080"/>
                <a:gd name="connsiteX22" fmla="*/ 943178 w 1408487"/>
                <a:gd name="connsiteY22" fmla="*/ 856354 h 3500080"/>
                <a:gd name="connsiteX23" fmla="*/ 1364385 w 1408487"/>
                <a:gd name="connsiteY23" fmla="*/ 856354 h 3500080"/>
                <a:gd name="connsiteX24" fmla="*/ 1364385 w 1408487"/>
                <a:gd name="connsiteY24" fmla="*/ 8 h 3500080"/>
                <a:gd name="connsiteX0" fmla="*/ 943178 w 1410887"/>
                <a:gd name="connsiteY0" fmla="*/ 897274 h 3504424"/>
                <a:gd name="connsiteX1" fmla="*/ 943178 w 1410887"/>
                <a:gd name="connsiteY1" fmla="*/ 1722160 h 3504424"/>
                <a:gd name="connsiteX2" fmla="*/ 1364385 w 1410887"/>
                <a:gd name="connsiteY2" fmla="*/ 1722160 h 3504424"/>
                <a:gd name="connsiteX3" fmla="*/ 1364385 w 1410887"/>
                <a:gd name="connsiteY3" fmla="*/ 897274 h 3504424"/>
                <a:gd name="connsiteX4" fmla="*/ 943178 w 1410887"/>
                <a:gd name="connsiteY4" fmla="*/ 897274 h 3504424"/>
                <a:gd name="connsiteX5" fmla="*/ 1364385 w 1410887"/>
                <a:gd name="connsiteY5" fmla="*/ 4352 h 3504424"/>
                <a:gd name="connsiteX6" fmla="*/ 1410887 w 1410887"/>
                <a:gd name="connsiteY6" fmla="*/ 0 h 3504424"/>
                <a:gd name="connsiteX7" fmla="*/ 1400961 w 1410887"/>
                <a:gd name="connsiteY7" fmla="*/ 1759345 h 3504424"/>
                <a:gd name="connsiteX8" fmla="*/ 943178 w 1410887"/>
                <a:gd name="connsiteY8" fmla="*/ 1758736 h 3504424"/>
                <a:gd name="connsiteX9" fmla="*/ 943178 w 1410887"/>
                <a:gd name="connsiteY9" fmla="*/ 2048295 h 3504424"/>
                <a:gd name="connsiteX10" fmla="*/ 578713 w 1410887"/>
                <a:gd name="connsiteY10" fmla="*/ 2049523 h 3504424"/>
                <a:gd name="connsiteX11" fmla="*/ 578165 w 1410887"/>
                <a:gd name="connsiteY11" fmla="*/ 3503882 h 3504424"/>
                <a:gd name="connsiteX12" fmla="*/ 0 w 1410887"/>
                <a:gd name="connsiteY12" fmla="*/ 3504424 h 3504424"/>
                <a:gd name="connsiteX13" fmla="*/ 0 w 1410887"/>
                <a:gd name="connsiteY13" fmla="*/ 3412984 h 3504424"/>
                <a:gd name="connsiteX14" fmla="*/ 36576 w 1410887"/>
                <a:gd name="connsiteY14" fmla="*/ 3412984 h 3504424"/>
                <a:gd name="connsiteX15" fmla="*/ 36576 w 1410887"/>
                <a:gd name="connsiteY15" fmla="*/ 3467306 h 3504424"/>
                <a:gd name="connsiteX16" fmla="*/ 542137 w 1410887"/>
                <a:gd name="connsiteY16" fmla="*/ 3467306 h 3504424"/>
                <a:gd name="connsiteX17" fmla="*/ 542137 w 1410887"/>
                <a:gd name="connsiteY17" fmla="*/ 2012947 h 3504424"/>
                <a:gd name="connsiteX18" fmla="*/ 542693 w 1410887"/>
                <a:gd name="connsiteY18" fmla="*/ 2012947 h 3504424"/>
                <a:gd name="connsiteX19" fmla="*/ 906602 w 1410887"/>
                <a:gd name="connsiteY19" fmla="*/ 2012947 h 3504424"/>
                <a:gd name="connsiteX20" fmla="*/ 906602 w 1410887"/>
                <a:gd name="connsiteY20" fmla="*/ 859575 h 3504424"/>
                <a:gd name="connsiteX21" fmla="*/ 943178 w 1410887"/>
                <a:gd name="connsiteY21" fmla="*/ 859575 h 3504424"/>
                <a:gd name="connsiteX22" fmla="*/ 943178 w 1410887"/>
                <a:gd name="connsiteY22" fmla="*/ 860698 h 3504424"/>
                <a:gd name="connsiteX23" fmla="*/ 1364385 w 1410887"/>
                <a:gd name="connsiteY23" fmla="*/ 860698 h 3504424"/>
                <a:gd name="connsiteX24" fmla="*/ 1364385 w 1410887"/>
                <a:gd name="connsiteY24" fmla="*/ 4352 h 3504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10887" h="3504424">
                  <a:moveTo>
                    <a:pt x="943178" y="897274"/>
                  </a:moveTo>
                  <a:lnTo>
                    <a:pt x="943178" y="1722160"/>
                  </a:lnTo>
                  <a:lnTo>
                    <a:pt x="1364385" y="1722160"/>
                  </a:lnTo>
                  <a:lnTo>
                    <a:pt x="1364385" y="897274"/>
                  </a:lnTo>
                  <a:lnTo>
                    <a:pt x="943178" y="897274"/>
                  </a:lnTo>
                  <a:close/>
                  <a:moveTo>
                    <a:pt x="1364385" y="4352"/>
                  </a:moveTo>
                  <a:cubicBezTo>
                    <a:pt x="1379086" y="3701"/>
                    <a:pt x="1396186" y="651"/>
                    <a:pt x="1410887" y="0"/>
                  </a:cubicBezTo>
                  <a:cubicBezTo>
                    <a:pt x="1408378" y="572848"/>
                    <a:pt x="1403470" y="1186497"/>
                    <a:pt x="1400961" y="1759345"/>
                  </a:cubicBezTo>
                  <a:lnTo>
                    <a:pt x="943178" y="1758736"/>
                  </a:lnTo>
                  <a:lnTo>
                    <a:pt x="943178" y="2048295"/>
                  </a:lnTo>
                  <a:lnTo>
                    <a:pt x="578713" y="2049523"/>
                  </a:lnTo>
                  <a:cubicBezTo>
                    <a:pt x="578530" y="2534309"/>
                    <a:pt x="578348" y="3019096"/>
                    <a:pt x="578165" y="3503882"/>
                  </a:cubicBezTo>
                  <a:lnTo>
                    <a:pt x="0" y="3504424"/>
                  </a:lnTo>
                  <a:lnTo>
                    <a:pt x="0" y="3412984"/>
                  </a:lnTo>
                  <a:lnTo>
                    <a:pt x="36576" y="3412984"/>
                  </a:lnTo>
                  <a:lnTo>
                    <a:pt x="36576" y="3467306"/>
                  </a:lnTo>
                  <a:lnTo>
                    <a:pt x="542137" y="3467306"/>
                  </a:lnTo>
                  <a:lnTo>
                    <a:pt x="542137" y="2012947"/>
                  </a:lnTo>
                  <a:lnTo>
                    <a:pt x="542693" y="2012947"/>
                  </a:lnTo>
                  <a:lnTo>
                    <a:pt x="906602" y="2012947"/>
                  </a:lnTo>
                  <a:lnTo>
                    <a:pt x="906602" y="859575"/>
                  </a:lnTo>
                  <a:lnTo>
                    <a:pt x="943178" y="859575"/>
                  </a:lnTo>
                  <a:lnTo>
                    <a:pt x="943178" y="860698"/>
                  </a:lnTo>
                  <a:lnTo>
                    <a:pt x="1364385" y="860698"/>
                  </a:lnTo>
                  <a:lnTo>
                    <a:pt x="1364385" y="4352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0" name="Oval 529"/>
            <p:cNvSpPr/>
            <p:nvPr/>
          </p:nvSpPr>
          <p:spPr>
            <a:xfrm>
              <a:off x="3130547" y="2742411"/>
              <a:ext cx="98755" cy="10706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een at meter base"/>
          <p:cNvGrpSpPr/>
          <p:nvPr/>
        </p:nvGrpSpPr>
        <p:grpSpPr>
          <a:xfrm>
            <a:off x="1342659" y="3308901"/>
            <a:ext cx="2405574" cy="3134807"/>
            <a:chOff x="1342659" y="3308901"/>
            <a:chExt cx="2405574" cy="3134807"/>
          </a:xfrm>
        </p:grpSpPr>
        <p:sp>
          <p:nvSpPr>
            <p:cNvPr id="70" name="Oval 69"/>
            <p:cNvSpPr/>
            <p:nvPr/>
          </p:nvSpPr>
          <p:spPr>
            <a:xfrm>
              <a:off x="3649478" y="3308901"/>
              <a:ext cx="98755" cy="107064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Green at meter base"/>
            <p:cNvSpPr/>
            <p:nvPr/>
          </p:nvSpPr>
          <p:spPr>
            <a:xfrm rot="5400000">
              <a:off x="993562" y="3701058"/>
              <a:ext cx="3091747" cy="2393554"/>
            </a:xfrm>
            <a:custGeom>
              <a:avLst/>
              <a:gdLst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14428 h 2393554"/>
                <a:gd name="connsiteX4" fmla="*/ 2851749 w 2851749"/>
                <a:gd name="connsiteY4" fmla="*/ 45719 h 2393554"/>
                <a:gd name="connsiteX5" fmla="*/ 2851749 w 2851749"/>
                <a:gd name="connsiteY5" fmla="*/ 2391868 h 2393554"/>
                <a:gd name="connsiteX6" fmla="*/ 2851264 w 2851749"/>
                <a:gd name="connsiteY6" fmla="*/ 2391868 h 2393554"/>
                <a:gd name="connsiteX7" fmla="*/ 2851264 w 2851749"/>
                <a:gd name="connsiteY7" fmla="*/ 2393554 h 2393554"/>
                <a:gd name="connsiteX8" fmla="*/ 2604376 w 2851749"/>
                <a:gd name="connsiteY8" fmla="*/ 2393554 h 2393554"/>
                <a:gd name="connsiteX9" fmla="*/ 2604376 w 2851749"/>
                <a:gd name="connsiteY9" fmla="*/ 2360636 h 2393554"/>
                <a:gd name="connsiteX10" fmla="*/ 2818831 w 2851749"/>
                <a:gd name="connsiteY10" fmla="*/ 2360636 h 2393554"/>
                <a:gd name="connsiteX11" fmla="*/ 2818831 w 2851749"/>
                <a:gd name="connsiteY11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14428 h 2393554"/>
                <a:gd name="connsiteX4" fmla="*/ 2851749 w 2851749"/>
                <a:gd name="connsiteY4" fmla="*/ 2391868 h 2393554"/>
                <a:gd name="connsiteX5" fmla="*/ 2851264 w 2851749"/>
                <a:gd name="connsiteY5" fmla="*/ 2391868 h 2393554"/>
                <a:gd name="connsiteX6" fmla="*/ 2851264 w 2851749"/>
                <a:gd name="connsiteY6" fmla="*/ 2393554 h 2393554"/>
                <a:gd name="connsiteX7" fmla="*/ 2604376 w 2851749"/>
                <a:gd name="connsiteY7" fmla="*/ 2393554 h 2393554"/>
                <a:gd name="connsiteX8" fmla="*/ 2604376 w 2851749"/>
                <a:gd name="connsiteY8" fmla="*/ 2360636 h 2393554"/>
                <a:gd name="connsiteX9" fmla="*/ 2818831 w 2851749"/>
                <a:gd name="connsiteY9" fmla="*/ 2360636 h 2393554"/>
                <a:gd name="connsiteX10" fmla="*/ 2818831 w 2851749"/>
                <a:gd name="connsiteY10" fmla="*/ 45719 h 2393554"/>
                <a:gd name="connsiteX11" fmla="*/ 0 w 2851749"/>
                <a:gd name="connsiteY11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04376 w 2851749"/>
                <a:gd name="connsiteY6" fmla="*/ 2393554 h 2393554"/>
                <a:gd name="connsiteX7" fmla="*/ 2604376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04376 w 2851749"/>
                <a:gd name="connsiteY6" fmla="*/ 2393554 h 2393554"/>
                <a:gd name="connsiteX7" fmla="*/ 2625334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  <a:gd name="connsiteX0" fmla="*/ 0 w 2851749"/>
                <a:gd name="connsiteY0" fmla="*/ 45719 h 2393554"/>
                <a:gd name="connsiteX1" fmla="*/ 0 w 2851749"/>
                <a:gd name="connsiteY1" fmla="*/ 0 h 2393554"/>
                <a:gd name="connsiteX2" fmla="*/ 2851749 w 2851749"/>
                <a:gd name="connsiteY2" fmla="*/ 0 h 2393554"/>
                <a:gd name="connsiteX3" fmla="*/ 2851749 w 2851749"/>
                <a:gd name="connsiteY3" fmla="*/ 2391868 h 2393554"/>
                <a:gd name="connsiteX4" fmla="*/ 2851264 w 2851749"/>
                <a:gd name="connsiteY4" fmla="*/ 2391868 h 2393554"/>
                <a:gd name="connsiteX5" fmla="*/ 2851264 w 2851749"/>
                <a:gd name="connsiteY5" fmla="*/ 2393554 h 2393554"/>
                <a:gd name="connsiteX6" fmla="*/ 2623429 w 2851749"/>
                <a:gd name="connsiteY6" fmla="*/ 2391649 h 2393554"/>
                <a:gd name="connsiteX7" fmla="*/ 2625334 w 2851749"/>
                <a:gd name="connsiteY7" fmla="*/ 2360636 h 2393554"/>
                <a:gd name="connsiteX8" fmla="*/ 2818831 w 2851749"/>
                <a:gd name="connsiteY8" fmla="*/ 2360636 h 2393554"/>
                <a:gd name="connsiteX9" fmla="*/ 2818831 w 2851749"/>
                <a:gd name="connsiteY9" fmla="*/ 45719 h 2393554"/>
                <a:gd name="connsiteX10" fmla="*/ 0 w 2851749"/>
                <a:gd name="connsiteY10" fmla="*/ 45719 h 2393554"/>
                <a:gd name="connsiteX0" fmla="*/ 239998 w 3091747"/>
                <a:gd name="connsiteY0" fmla="*/ 45719 h 2393554"/>
                <a:gd name="connsiteX1" fmla="*/ 0 w 3091747"/>
                <a:gd name="connsiteY1" fmla="*/ 14400 h 2393554"/>
                <a:gd name="connsiteX2" fmla="*/ 3091747 w 3091747"/>
                <a:gd name="connsiteY2" fmla="*/ 0 h 2393554"/>
                <a:gd name="connsiteX3" fmla="*/ 3091747 w 3091747"/>
                <a:gd name="connsiteY3" fmla="*/ 2391868 h 2393554"/>
                <a:gd name="connsiteX4" fmla="*/ 3091262 w 3091747"/>
                <a:gd name="connsiteY4" fmla="*/ 2391868 h 2393554"/>
                <a:gd name="connsiteX5" fmla="*/ 3091262 w 3091747"/>
                <a:gd name="connsiteY5" fmla="*/ 2393554 h 2393554"/>
                <a:gd name="connsiteX6" fmla="*/ 2863427 w 3091747"/>
                <a:gd name="connsiteY6" fmla="*/ 2391649 h 2393554"/>
                <a:gd name="connsiteX7" fmla="*/ 2865332 w 3091747"/>
                <a:gd name="connsiteY7" fmla="*/ 2360636 h 2393554"/>
                <a:gd name="connsiteX8" fmla="*/ 3058829 w 3091747"/>
                <a:gd name="connsiteY8" fmla="*/ 2360636 h 2393554"/>
                <a:gd name="connsiteX9" fmla="*/ 3058829 w 3091747"/>
                <a:gd name="connsiteY9" fmla="*/ 45719 h 2393554"/>
                <a:gd name="connsiteX10" fmla="*/ 239998 w 3091747"/>
                <a:gd name="connsiteY10" fmla="*/ 45719 h 2393554"/>
                <a:gd name="connsiteX0" fmla="*/ 9601 w 3091747"/>
                <a:gd name="connsiteY0" fmla="*/ 43319 h 2393554"/>
                <a:gd name="connsiteX1" fmla="*/ 0 w 3091747"/>
                <a:gd name="connsiteY1" fmla="*/ 14400 h 2393554"/>
                <a:gd name="connsiteX2" fmla="*/ 3091747 w 3091747"/>
                <a:gd name="connsiteY2" fmla="*/ 0 h 2393554"/>
                <a:gd name="connsiteX3" fmla="*/ 3091747 w 3091747"/>
                <a:gd name="connsiteY3" fmla="*/ 2391868 h 2393554"/>
                <a:gd name="connsiteX4" fmla="*/ 3091262 w 3091747"/>
                <a:gd name="connsiteY4" fmla="*/ 2391868 h 2393554"/>
                <a:gd name="connsiteX5" fmla="*/ 3091262 w 3091747"/>
                <a:gd name="connsiteY5" fmla="*/ 2393554 h 2393554"/>
                <a:gd name="connsiteX6" fmla="*/ 2863427 w 3091747"/>
                <a:gd name="connsiteY6" fmla="*/ 2391649 h 2393554"/>
                <a:gd name="connsiteX7" fmla="*/ 2865332 w 3091747"/>
                <a:gd name="connsiteY7" fmla="*/ 2360636 h 2393554"/>
                <a:gd name="connsiteX8" fmla="*/ 3058829 w 3091747"/>
                <a:gd name="connsiteY8" fmla="*/ 2360636 h 2393554"/>
                <a:gd name="connsiteX9" fmla="*/ 3058829 w 3091747"/>
                <a:gd name="connsiteY9" fmla="*/ 45719 h 2393554"/>
                <a:gd name="connsiteX10" fmla="*/ 9601 w 3091747"/>
                <a:gd name="connsiteY10" fmla="*/ 43319 h 2393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91747" h="2393554">
                  <a:moveTo>
                    <a:pt x="9601" y="43319"/>
                  </a:moveTo>
                  <a:lnTo>
                    <a:pt x="0" y="14400"/>
                  </a:lnTo>
                  <a:lnTo>
                    <a:pt x="3091747" y="0"/>
                  </a:lnTo>
                  <a:lnTo>
                    <a:pt x="3091747" y="2391868"/>
                  </a:lnTo>
                  <a:lnTo>
                    <a:pt x="3091262" y="2391868"/>
                  </a:lnTo>
                  <a:lnTo>
                    <a:pt x="3091262" y="2393554"/>
                  </a:lnTo>
                  <a:lnTo>
                    <a:pt x="2863427" y="2391649"/>
                  </a:lnTo>
                  <a:lnTo>
                    <a:pt x="2865332" y="2360636"/>
                  </a:lnTo>
                  <a:lnTo>
                    <a:pt x="3058829" y="2360636"/>
                  </a:lnTo>
                  <a:lnTo>
                    <a:pt x="3058829" y="45719"/>
                  </a:lnTo>
                  <a:lnTo>
                    <a:pt x="9601" y="43319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31" name="Green in meter base"/>
          <p:cNvSpPr/>
          <p:nvPr/>
        </p:nvSpPr>
        <p:spPr>
          <a:xfrm>
            <a:off x="680204" y="4150501"/>
            <a:ext cx="993095" cy="1454952"/>
          </a:xfrm>
          <a:custGeom>
            <a:avLst/>
            <a:gdLst>
              <a:gd name="connsiteX0" fmla="*/ 0 w 992230"/>
              <a:gd name="connsiteY0" fmla="*/ 0 h 1451603"/>
              <a:gd name="connsiteX1" fmla="*/ 11758 w 992230"/>
              <a:gd name="connsiteY1" fmla="*/ 0 h 1451603"/>
              <a:gd name="connsiteX2" fmla="*/ 32918 w 992230"/>
              <a:gd name="connsiteY2" fmla="*/ 0 h 1451603"/>
              <a:gd name="connsiteX3" fmla="*/ 981022 w 992230"/>
              <a:gd name="connsiteY3" fmla="*/ 0 h 1451603"/>
              <a:gd name="connsiteX4" fmla="*/ 981022 w 992230"/>
              <a:gd name="connsiteY4" fmla="*/ 1508 h 1451603"/>
              <a:gd name="connsiteX5" fmla="*/ 992230 w 992230"/>
              <a:gd name="connsiteY5" fmla="*/ 1508 h 1451603"/>
              <a:gd name="connsiteX6" fmla="*/ 992230 w 992230"/>
              <a:gd name="connsiteY6" fmla="*/ 111236 h 1451603"/>
              <a:gd name="connsiteX7" fmla="*/ 959312 w 992230"/>
              <a:gd name="connsiteY7" fmla="*/ 111236 h 1451603"/>
              <a:gd name="connsiteX8" fmla="*/ 959312 w 992230"/>
              <a:gd name="connsiteY8" fmla="*/ 32918 h 1451603"/>
              <a:gd name="connsiteX9" fmla="*/ 32918 w 992230"/>
              <a:gd name="connsiteY9" fmla="*/ 32918 h 1451603"/>
              <a:gd name="connsiteX10" fmla="*/ 32918 w 992230"/>
              <a:gd name="connsiteY10" fmla="*/ 1223122 h 1451603"/>
              <a:gd name="connsiteX11" fmla="*/ 690947 w 992230"/>
              <a:gd name="connsiteY11" fmla="*/ 1223122 h 1451603"/>
              <a:gd name="connsiteX12" fmla="*/ 690947 w 992230"/>
              <a:gd name="connsiteY12" fmla="*/ 1245863 h 1451603"/>
              <a:gd name="connsiteX13" fmla="*/ 691444 w 992230"/>
              <a:gd name="connsiteY13" fmla="*/ 1245863 h 1451603"/>
              <a:gd name="connsiteX14" fmla="*/ 691444 w 992230"/>
              <a:gd name="connsiteY14" fmla="*/ 1451603 h 1451603"/>
              <a:gd name="connsiteX15" fmla="*/ 658526 w 992230"/>
              <a:gd name="connsiteY15" fmla="*/ 1451603 h 1451603"/>
              <a:gd name="connsiteX16" fmla="*/ 658526 w 992230"/>
              <a:gd name="connsiteY16" fmla="*/ 1256040 h 1451603"/>
              <a:gd name="connsiteX17" fmla="*/ 5147 w 992230"/>
              <a:gd name="connsiteY17" fmla="*/ 1256040 h 1451603"/>
              <a:gd name="connsiteX18" fmla="*/ 5147 w 992230"/>
              <a:gd name="connsiteY18" fmla="*/ 1234440 h 1451603"/>
              <a:gd name="connsiteX19" fmla="*/ 0 w 992230"/>
              <a:gd name="connsiteY19" fmla="*/ 1234440 h 1451603"/>
              <a:gd name="connsiteX0" fmla="*/ 0 w 992230"/>
              <a:gd name="connsiteY0" fmla="*/ 0 h 1451603"/>
              <a:gd name="connsiteX1" fmla="*/ 11758 w 992230"/>
              <a:gd name="connsiteY1" fmla="*/ 0 h 1451603"/>
              <a:gd name="connsiteX2" fmla="*/ 32918 w 992230"/>
              <a:gd name="connsiteY2" fmla="*/ 0 h 1451603"/>
              <a:gd name="connsiteX3" fmla="*/ 981022 w 992230"/>
              <a:gd name="connsiteY3" fmla="*/ 0 h 1451603"/>
              <a:gd name="connsiteX4" fmla="*/ 981022 w 992230"/>
              <a:gd name="connsiteY4" fmla="*/ 1508 h 1451603"/>
              <a:gd name="connsiteX5" fmla="*/ 992230 w 992230"/>
              <a:gd name="connsiteY5" fmla="*/ 1508 h 1451603"/>
              <a:gd name="connsiteX6" fmla="*/ 992230 w 992230"/>
              <a:gd name="connsiteY6" fmla="*/ 111236 h 1451603"/>
              <a:gd name="connsiteX7" fmla="*/ 959312 w 992230"/>
              <a:gd name="connsiteY7" fmla="*/ 111236 h 1451603"/>
              <a:gd name="connsiteX8" fmla="*/ 959312 w 992230"/>
              <a:gd name="connsiteY8" fmla="*/ 32918 h 1451603"/>
              <a:gd name="connsiteX9" fmla="*/ 32918 w 992230"/>
              <a:gd name="connsiteY9" fmla="*/ 32918 h 1451603"/>
              <a:gd name="connsiteX10" fmla="*/ 32918 w 992230"/>
              <a:gd name="connsiteY10" fmla="*/ 1223122 h 1451603"/>
              <a:gd name="connsiteX11" fmla="*/ 690947 w 992230"/>
              <a:gd name="connsiteY11" fmla="*/ 1223122 h 1451603"/>
              <a:gd name="connsiteX12" fmla="*/ 690947 w 992230"/>
              <a:gd name="connsiteY12" fmla="*/ 1245863 h 1451603"/>
              <a:gd name="connsiteX13" fmla="*/ 691444 w 992230"/>
              <a:gd name="connsiteY13" fmla="*/ 1245863 h 1451603"/>
              <a:gd name="connsiteX14" fmla="*/ 691444 w 992230"/>
              <a:gd name="connsiteY14" fmla="*/ 1451603 h 1451603"/>
              <a:gd name="connsiteX15" fmla="*/ 658526 w 992230"/>
              <a:gd name="connsiteY15" fmla="*/ 1451603 h 1451603"/>
              <a:gd name="connsiteX16" fmla="*/ 658526 w 992230"/>
              <a:gd name="connsiteY16" fmla="*/ 1256040 h 1451603"/>
              <a:gd name="connsiteX17" fmla="*/ 5147 w 992230"/>
              <a:gd name="connsiteY17" fmla="*/ 1256040 h 1451603"/>
              <a:gd name="connsiteX18" fmla="*/ 5147 w 992230"/>
              <a:gd name="connsiteY18" fmla="*/ 1234440 h 1451603"/>
              <a:gd name="connsiteX19" fmla="*/ 0 w 992230"/>
              <a:gd name="connsiteY19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245863 h 1451603"/>
              <a:gd name="connsiteX14" fmla="*/ 693917 w 994703"/>
              <a:gd name="connsiteY14" fmla="*/ 1451603 h 1451603"/>
              <a:gd name="connsiteX15" fmla="*/ 660999 w 994703"/>
              <a:gd name="connsiteY15" fmla="*/ 1451603 h 1451603"/>
              <a:gd name="connsiteX16" fmla="*/ 660999 w 994703"/>
              <a:gd name="connsiteY16" fmla="*/ 1256040 h 1451603"/>
              <a:gd name="connsiteX17" fmla="*/ 0 w 994703"/>
              <a:gd name="connsiteY17" fmla="*/ 1256040 h 1451603"/>
              <a:gd name="connsiteX18" fmla="*/ 7620 w 994703"/>
              <a:gd name="connsiteY18" fmla="*/ 1234440 h 1451603"/>
              <a:gd name="connsiteX19" fmla="*/ 2473 w 994703"/>
              <a:gd name="connsiteY19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245863 h 1451603"/>
              <a:gd name="connsiteX14" fmla="*/ 693917 w 994703"/>
              <a:gd name="connsiteY14" fmla="*/ 1451603 h 1451603"/>
              <a:gd name="connsiteX15" fmla="*/ 660999 w 994703"/>
              <a:gd name="connsiteY15" fmla="*/ 1451603 h 1451603"/>
              <a:gd name="connsiteX16" fmla="*/ 660999 w 994703"/>
              <a:gd name="connsiteY16" fmla="*/ 1256040 h 1451603"/>
              <a:gd name="connsiteX17" fmla="*/ 0 w 994703"/>
              <a:gd name="connsiteY17" fmla="*/ 1256040 h 1451603"/>
              <a:gd name="connsiteX18" fmla="*/ 2473 w 994703"/>
              <a:gd name="connsiteY18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451603 h 1451603"/>
              <a:gd name="connsiteX14" fmla="*/ 660999 w 994703"/>
              <a:gd name="connsiteY14" fmla="*/ 1451603 h 1451603"/>
              <a:gd name="connsiteX15" fmla="*/ 660999 w 994703"/>
              <a:gd name="connsiteY15" fmla="*/ 1256040 h 1451603"/>
              <a:gd name="connsiteX16" fmla="*/ 0 w 994703"/>
              <a:gd name="connsiteY16" fmla="*/ 1256040 h 1451603"/>
              <a:gd name="connsiteX17" fmla="*/ 2473 w 994703"/>
              <a:gd name="connsiteY17" fmla="*/ 0 h 1451603"/>
              <a:gd name="connsiteX0" fmla="*/ 2473 w 994703"/>
              <a:gd name="connsiteY0" fmla="*/ 0 h 1451603"/>
              <a:gd name="connsiteX1" fmla="*/ 14231 w 994703"/>
              <a:gd name="connsiteY1" fmla="*/ 0 h 1451603"/>
              <a:gd name="connsiteX2" fmla="*/ 35391 w 994703"/>
              <a:gd name="connsiteY2" fmla="*/ 0 h 1451603"/>
              <a:gd name="connsiteX3" fmla="*/ 983495 w 994703"/>
              <a:gd name="connsiteY3" fmla="*/ 0 h 1451603"/>
              <a:gd name="connsiteX4" fmla="*/ 983495 w 994703"/>
              <a:gd name="connsiteY4" fmla="*/ 1508 h 1451603"/>
              <a:gd name="connsiteX5" fmla="*/ 994703 w 994703"/>
              <a:gd name="connsiteY5" fmla="*/ 1508 h 1451603"/>
              <a:gd name="connsiteX6" fmla="*/ 994703 w 994703"/>
              <a:gd name="connsiteY6" fmla="*/ 111236 h 1451603"/>
              <a:gd name="connsiteX7" fmla="*/ 961785 w 994703"/>
              <a:gd name="connsiteY7" fmla="*/ 111236 h 1451603"/>
              <a:gd name="connsiteX8" fmla="*/ 961785 w 994703"/>
              <a:gd name="connsiteY8" fmla="*/ 32918 h 1451603"/>
              <a:gd name="connsiteX9" fmla="*/ 35391 w 994703"/>
              <a:gd name="connsiteY9" fmla="*/ 32918 h 1451603"/>
              <a:gd name="connsiteX10" fmla="*/ 35391 w 994703"/>
              <a:gd name="connsiteY10" fmla="*/ 1223122 h 1451603"/>
              <a:gd name="connsiteX11" fmla="*/ 693420 w 994703"/>
              <a:gd name="connsiteY11" fmla="*/ 1223122 h 1451603"/>
              <a:gd name="connsiteX12" fmla="*/ 693420 w 994703"/>
              <a:gd name="connsiteY12" fmla="*/ 1245863 h 1451603"/>
              <a:gd name="connsiteX13" fmla="*/ 693917 w 994703"/>
              <a:gd name="connsiteY13" fmla="*/ 1415408 h 1451603"/>
              <a:gd name="connsiteX14" fmla="*/ 660999 w 994703"/>
              <a:gd name="connsiteY14" fmla="*/ 1451603 h 1451603"/>
              <a:gd name="connsiteX15" fmla="*/ 660999 w 994703"/>
              <a:gd name="connsiteY15" fmla="*/ 1256040 h 1451603"/>
              <a:gd name="connsiteX16" fmla="*/ 0 w 994703"/>
              <a:gd name="connsiteY16" fmla="*/ 1256040 h 1451603"/>
              <a:gd name="connsiteX17" fmla="*/ 2473 w 994703"/>
              <a:gd name="connsiteY17" fmla="*/ 0 h 1451603"/>
              <a:gd name="connsiteX0" fmla="*/ 2473 w 994703"/>
              <a:gd name="connsiteY0" fmla="*/ 0 h 1421123"/>
              <a:gd name="connsiteX1" fmla="*/ 14231 w 994703"/>
              <a:gd name="connsiteY1" fmla="*/ 0 h 1421123"/>
              <a:gd name="connsiteX2" fmla="*/ 35391 w 994703"/>
              <a:gd name="connsiteY2" fmla="*/ 0 h 1421123"/>
              <a:gd name="connsiteX3" fmla="*/ 983495 w 994703"/>
              <a:gd name="connsiteY3" fmla="*/ 0 h 1421123"/>
              <a:gd name="connsiteX4" fmla="*/ 983495 w 994703"/>
              <a:gd name="connsiteY4" fmla="*/ 1508 h 1421123"/>
              <a:gd name="connsiteX5" fmla="*/ 994703 w 994703"/>
              <a:gd name="connsiteY5" fmla="*/ 1508 h 1421123"/>
              <a:gd name="connsiteX6" fmla="*/ 994703 w 994703"/>
              <a:gd name="connsiteY6" fmla="*/ 111236 h 1421123"/>
              <a:gd name="connsiteX7" fmla="*/ 961785 w 994703"/>
              <a:gd name="connsiteY7" fmla="*/ 111236 h 1421123"/>
              <a:gd name="connsiteX8" fmla="*/ 961785 w 994703"/>
              <a:gd name="connsiteY8" fmla="*/ 32918 h 1421123"/>
              <a:gd name="connsiteX9" fmla="*/ 35391 w 994703"/>
              <a:gd name="connsiteY9" fmla="*/ 32918 h 1421123"/>
              <a:gd name="connsiteX10" fmla="*/ 35391 w 994703"/>
              <a:gd name="connsiteY10" fmla="*/ 1223122 h 1421123"/>
              <a:gd name="connsiteX11" fmla="*/ 693420 w 994703"/>
              <a:gd name="connsiteY11" fmla="*/ 1223122 h 1421123"/>
              <a:gd name="connsiteX12" fmla="*/ 693420 w 994703"/>
              <a:gd name="connsiteY12" fmla="*/ 1245863 h 1421123"/>
              <a:gd name="connsiteX13" fmla="*/ 693917 w 994703"/>
              <a:gd name="connsiteY13" fmla="*/ 1415408 h 1421123"/>
              <a:gd name="connsiteX14" fmla="*/ 660999 w 994703"/>
              <a:gd name="connsiteY14" fmla="*/ 1421123 h 1421123"/>
              <a:gd name="connsiteX15" fmla="*/ 660999 w 994703"/>
              <a:gd name="connsiteY15" fmla="*/ 1256040 h 1421123"/>
              <a:gd name="connsiteX16" fmla="*/ 0 w 994703"/>
              <a:gd name="connsiteY16" fmla="*/ 1256040 h 1421123"/>
              <a:gd name="connsiteX17" fmla="*/ 2473 w 994703"/>
              <a:gd name="connsiteY17" fmla="*/ 0 h 1421123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1785 w 994703"/>
              <a:gd name="connsiteY7" fmla="*/ 111236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112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1785 w 994703"/>
              <a:gd name="connsiteY7" fmla="*/ 111236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4703 w 994703"/>
              <a:gd name="connsiteY6" fmla="*/ 111236 h 1430648"/>
              <a:gd name="connsiteX7" fmla="*/ 965595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2798 w 994703"/>
              <a:gd name="connsiteY6" fmla="*/ 95996 h 1430648"/>
              <a:gd name="connsiteX7" fmla="*/ 965595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2798 w 994703"/>
              <a:gd name="connsiteY6" fmla="*/ 95996 h 1430648"/>
              <a:gd name="connsiteX7" fmla="*/ 959880 w 994703"/>
              <a:gd name="connsiteY7" fmla="*/ 90281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9998"/>
              <a:gd name="connsiteY0" fmla="*/ 0 h 1430648"/>
              <a:gd name="connsiteX1" fmla="*/ 14231 w 999998"/>
              <a:gd name="connsiteY1" fmla="*/ 0 h 1430648"/>
              <a:gd name="connsiteX2" fmla="*/ 35391 w 999998"/>
              <a:gd name="connsiteY2" fmla="*/ 0 h 1430648"/>
              <a:gd name="connsiteX3" fmla="*/ 983495 w 999998"/>
              <a:gd name="connsiteY3" fmla="*/ 0 h 1430648"/>
              <a:gd name="connsiteX4" fmla="*/ 983495 w 999998"/>
              <a:gd name="connsiteY4" fmla="*/ 1508 h 1430648"/>
              <a:gd name="connsiteX5" fmla="*/ 994703 w 999998"/>
              <a:gd name="connsiteY5" fmla="*/ 1508 h 1430648"/>
              <a:gd name="connsiteX6" fmla="*/ 999998 w 999998"/>
              <a:gd name="connsiteY6" fmla="*/ 117455 h 1430648"/>
              <a:gd name="connsiteX7" fmla="*/ 959880 w 999998"/>
              <a:gd name="connsiteY7" fmla="*/ 90281 h 1430648"/>
              <a:gd name="connsiteX8" fmla="*/ 961785 w 999998"/>
              <a:gd name="connsiteY8" fmla="*/ 32918 h 1430648"/>
              <a:gd name="connsiteX9" fmla="*/ 35391 w 999998"/>
              <a:gd name="connsiteY9" fmla="*/ 32918 h 1430648"/>
              <a:gd name="connsiteX10" fmla="*/ 35391 w 999998"/>
              <a:gd name="connsiteY10" fmla="*/ 1223122 h 1430648"/>
              <a:gd name="connsiteX11" fmla="*/ 693420 w 999998"/>
              <a:gd name="connsiteY11" fmla="*/ 1223122 h 1430648"/>
              <a:gd name="connsiteX12" fmla="*/ 693420 w 999998"/>
              <a:gd name="connsiteY12" fmla="*/ 1245863 h 1430648"/>
              <a:gd name="connsiteX13" fmla="*/ 693917 w 999998"/>
              <a:gd name="connsiteY13" fmla="*/ 1430648 h 1430648"/>
              <a:gd name="connsiteX14" fmla="*/ 660999 w 999998"/>
              <a:gd name="connsiteY14" fmla="*/ 1428743 h 1430648"/>
              <a:gd name="connsiteX15" fmla="*/ 660999 w 999998"/>
              <a:gd name="connsiteY15" fmla="*/ 1256040 h 1430648"/>
              <a:gd name="connsiteX16" fmla="*/ 0 w 999998"/>
              <a:gd name="connsiteY16" fmla="*/ 1256040 h 1430648"/>
              <a:gd name="connsiteX17" fmla="*/ 2473 w 999998"/>
              <a:gd name="connsiteY17" fmla="*/ 0 h 1430648"/>
              <a:gd name="connsiteX0" fmla="*/ 2473 w 999998"/>
              <a:gd name="connsiteY0" fmla="*/ 0 h 1430648"/>
              <a:gd name="connsiteX1" fmla="*/ 14231 w 999998"/>
              <a:gd name="connsiteY1" fmla="*/ 0 h 1430648"/>
              <a:gd name="connsiteX2" fmla="*/ 35391 w 999998"/>
              <a:gd name="connsiteY2" fmla="*/ 0 h 1430648"/>
              <a:gd name="connsiteX3" fmla="*/ 983495 w 999998"/>
              <a:gd name="connsiteY3" fmla="*/ 0 h 1430648"/>
              <a:gd name="connsiteX4" fmla="*/ 983495 w 999998"/>
              <a:gd name="connsiteY4" fmla="*/ 1508 h 1430648"/>
              <a:gd name="connsiteX5" fmla="*/ 994703 w 999998"/>
              <a:gd name="connsiteY5" fmla="*/ 1508 h 1430648"/>
              <a:gd name="connsiteX6" fmla="*/ 999998 w 999998"/>
              <a:gd name="connsiteY6" fmla="*/ 117455 h 1430648"/>
              <a:gd name="connsiteX7" fmla="*/ 957480 w 999998"/>
              <a:gd name="connsiteY7" fmla="*/ 116509 h 1430648"/>
              <a:gd name="connsiteX8" fmla="*/ 961785 w 999998"/>
              <a:gd name="connsiteY8" fmla="*/ 32918 h 1430648"/>
              <a:gd name="connsiteX9" fmla="*/ 35391 w 999998"/>
              <a:gd name="connsiteY9" fmla="*/ 32918 h 1430648"/>
              <a:gd name="connsiteX10" fmla="*/ 35391 w 999998"/>
              <a:gd name="connsiteY10" fmla="*/ 1223122 h 1430648"/>
              <a:gd name="connsiteX11" fmla="*/ 693420 w 999998"/>
              <a:gd name="connsiteY11" fmla="*/ 1223122 h 1430648"/>
              <a:gd name="connsiteX12" fmla="*/ 693420 w 999998"/>
              <a:gd name="connsiteY12" fmla="*/ 1245863 h 1430648"/>
              <a:gd name="connsiteX13" fmla="*/ 693917 w 999998"/>
              <a:gd name="connsiteY13" fmla="*/ 1430648 h 1430648"/>
              <a:gd name="connsiteX14" fmla="*/ 660999 w 999998"/>
              <a:gd name="connsiteY14" fmla="*/ 1428743 h 1430648"/>
              <a:gd name="connsiteX15" fmla="*/ 660999 w 999998"/>
              <a:gd name="connsiteY15" fmla="*/ 1256040 h 1430648"/>
              <a:gd name="connsiteX16" fmla="*/ 0 w 999998"/>
              <a:gd name="connsiteY16" fmla="*/ 1256040 h 1430648"/>
              <a:gd name="connsiteX17" fmla="*/ 2473 w 999998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83495 w 994703"/>
              <a:gd name="connsiteY4" fmla="*/ 1508 h 1430648"/>
              <a:gd name="connsiteX5" fmla="*/ 994703 w 994703"/>
              <a:gd name="connsiteY5" fmla="*/ 1508 h 1430648"/>
              <a:gd name="connsiteX6" fmla="*/ 992798 w 994703"/>
              <a:gd name="connsiteY6" fmla="*/ 117455 h 1430648"/>
              <a:gd name="connsiteX7" fmla="*/ 957480 w 994703"/>
              <a:gd name="connsiteY7" fmla="*/ 116509 h 1430648"/>
              <a:gd name="connsiteX8" fmla="*/ 961785 w 994703"/>
              <a:gd name="connsiteY8" fmla="*/ 32918 h 1430648"/>
              <a:gd name="connsiteX9" fmla="*/ 35391 w 994703"/>
              <a:gd name="connsiteY9" fmla="*/ 32918 h 1430648"/>
              <a:gd name="connsiteX10" fmla="*/ 35391 w 994703"/>
              <a:gd name="connsiteY10" fmla="*/ 1223122 h 1430648"/>
              <a:gd name="connsiteX11" fmla="*/ 693420 w 994703"/>
              <a:gd name="connsiteY11" fmla="*/ 1223122 h 1430648"/>
              <a:gd name="connsiteX12" fmla="*/ 693420 w 994703"/>
              <a:gd name="connsiteY12" fmla="*/ 1245863 h 1430648"/>
              <a:gd name="connsiteX13" fmla="*/ 693917 w 994703"/>
              <a:gd name="connsiteY13" fmla="*/ 1430648 h 1430648"/>
              <a:gd name="connsiteX14" fmla="*/ 660999 w 994703"/>
              <a:gd name="connsiteY14" fmla="*/ 1428743 h 1430648"/>
              <a:gd name="connsiteX15" fmla="*/ 660999 w 994703"/>
              <a:gd name="connsiteY15" fmla="*/ 1256040 h 1430648"/>
              <a:gd name="connsiteX16" fmla="*/ 0 w 994703"/>
              <a:gd name="connsiteY16" fmla="*/ 1256040 h 1430648"/>
              <a:gd name="connsiteX17" fmla="*/ 2473 w 994703"/>
              <a:gd name="connsiteY17" fmla="*/ 0 h 1430648"/>
              <a:gd name="connsiteX0" fmla="*/ 2473 w 994703"/>
              <a:gd name="connsiteY0" fmla="*/ 0 h 1430648"/>
              <a:gd name="connsiteX1" fmla="*/ 14231 w 994703"/>
              <a:gd name="connsiteY1" fmla="*/ 0 h 1430648"/>
              <a:gd name="connsiteX2" fmla="*/ 35391 w 994703"/>
              <a:gd name="connsiteY2" fmla="*/ 0 h 1430648"/>
              <a:gd name="connsiteX3" fmla="*/ 983495 w 994703"/>
              <a:gd name="connsiteY3" fmla="*/ 0 h 1430648"/>
              <a:gd name="connsiteX4" fmla="*/ 994703 w 994703"/>
              <a:gd name="connsiteY4" fmla="*/ 1508 h 1430648"/>
              <a:gd name="connsiteX5" fmla="*/ 992798 w 994703"/>
              <a:gd name="connsiteY5" fmla="*/ 117455 h 1430648"/>
              <a:gd name="connsiteX6" fmla="*/ 957480 w 994703"/>
              <a:gd name="connsiteY6" fmla="*/ 116509 h 1430648"/>
              <a:gd name="connsiteX7" fmla="*/ 961785 w 994703"/>
              <a:gd name="connsiteY7" fmla="*/ 32918 h 1430648"/>
              <a:gd name="connsiteX8" fmla="*/ 35391 w 994703"/>
              <a:gd name="connsiteY8" fmla="*/ 32918 h 1430648"/>
              <a:gd name="connsiteX9" fmla="*/ 35391 w 994703"/>
              <a:gd name="connsiteY9" fmla="*/ 1223122 h 1430648"/>
              <a:gd name="connsiteX10" fmla="*/ 693420 w 994703"/>
              <a:gd name="connsiteY10" fmla="*/ 1223122 h 1430648"/>
              <a:gd name="connsiteX11" fmla="*/ 693420 w 994703"/>
              <a:gd name="connsiteY11" fmla="*/ 1245863 h 1430648"/>
              <a:gd name="connsiteX12" fmla="*/ 693917 w 994703"/>
              <a:gd name="connsiteY12" fmla="*/ 1430648 h 1430648"/>
              <a:gd name="connsiteX13" fmla="*/ 660999 w 994703"/>
              <a:gd name="connsiteY13" fmla="*/ 1428743 h 1430648"/>
              <a:gd name="connsiteX14" fmla="*/ 660999 w 994703"/>
              <a:gd name="connsiteY14" fmla="*/ 1256040 h 1430648"/>
              <a:gd name="connsiteX15" fmla="*/ 0 w 994703"/>
              <a:gd name="connsiteY15" fmla="*/ 1256040 h 1430648"/>
              <a:gd name="connsiteX16" fmla="*/ 2473 w 994703"/>
              <a:gd name="connsiteY16" fmla="*/ 0 h 1430648"/>
              <a:gd name="connsiteX0" fmla="*/ 2473 w 992798"/>
              <a:gd name="connsiteY0" fmla="*/ 0 h 1430648"/>
              <a:gd name="connsiteX1" fmla="*/ 14231 w 992798"/>
              <a:gd name="connsiteY1" fmla="*/ 0 h 1430648"/>
              <a:gd name="connsiteX2" fmla="*/ 35391 w 992798"/>
              <a:gd name="connsiteY2" fmla="*/ 0 h 1430648"/>
              <a:gd name="connsiteX3" fmla="*/ 983495 w 992798"/>
              <a:gd name="connsiteY3" fmla="*/ 0 h 1430648"/>
              <a:gd name="connsiteX4" fmla="*/ 992798 w 992798"/>
              <a:gd name="connsiteY4" fmla="*/ 117455 h 1430648"/>
              <a:gd name="connsiteX5" fmla="*/ 957480 w 992798"/>
              <a:gd name="connsiteY5" fmla="*/ 116509 h 1430648"/>
              <a:gd name="connsiteX6" fmla="*/ 961785 w 992798"/>
              <a:gd name="connsiteY6" fmla="*/ 32918 h 1430648"/>
              <a:gd name="connsiteX7" fmla="*/ 35391 w 992798"/>
              <a:gd name="connsiteY7" fmla="*/ 32918 h 1430648"/>
              <a:gd name="connsiteX8" fmla="*/ 35391 w 992798"/>
              <a:gd name="connsiteY8" fmla="*/ 1223122 h 1430648"/>
              <a:gd name="connsiteX9" fmla="*/ 693420 w 992798"/>
              <a:gd name="connsiteY9" fmla="*/ 1223122 h 1430648"/>
              <a:gd name="connsiteX10" fmla="*/ 693420 w 992798"/>
              <a:gd name="connsiteY10" fmla="*/ 1245863 h 1430648"/>
              <a:gd name="connsiteX11" fmla="*/ 693917 w 992798"/>
              <a:gd name="connsiteY11" fmla="*/ 1430648 h 1430648"/>
              <a:gd name="connsiteX12" fmla="*/ 660999 w 992798"/>
              <a:gd name="connsiteY12" fmla="*/ 1428743 h 1430648"/>
              <a:gd name="connsiteX13" fmla="*/ 660999 w 992798"/>
              <a:gd name="connsiteY13" fmla="*/ 1256040 h 1430648"/>
              <a:gd name="connsiteX14" fmla="*/ 0 w 992798"/>
              <a:gd name="connsiteY14" fmla="*/ 1256040 h 1430648"/>
              <a:gd name="connsiteX15" fmla="*/ 2473 w 992798"/>
              <a:gd name="connsiteY15" fmla="*/ 0 h 1430648"/>
              <a:gd name="connsiteX0" fmla="*/ 2473 w 1002695"/>
              <a:gd name="connsiteY0" fmla="*/ 0 h 1430648"/>
              <a:gd name="connsiteX1" fmla="*/ 14231 w 1002695"/>
              <a:gd name="connsiteY1" fmla="*/ 0 h 1430648"/>
              <a:gd name="connsiteX2" fmla="*/ 35391 w 1002695"/>
              <a:gd name="connsiteY2" fmla="*/ 0 h 1430648"/>
              <a:gd name="connsiteX3" fmla="*/ 1002695 w 1002695"/>
              <a:gd name="connsiteY3" fmla="*/ 0 h 1430648"/>
              <a:gd name="connsiteX4" fmla="*/ 992798 w 1002695"/>
              <a:gd name="connsiteY4" fmla="*/ 117455 h 1430648"/>
              <a:gd name="connsiteX5" fmla="*/ 957480 w 1002695"/>
              <a:gd name="connsiteY5" fmla="*/ 116509 h 1430648"/>
              <a:gd name="connsiteX6" fmla="*/ 961785 w 1002695"/>
              <a:gd name="connsiteY6" fmla="*/ 32918 h 1430648"/>
              <a:gd name="connsiteX7" fmla="*/ 35391 w 1002695"/>
              <a:gd name="connsiteY7" fmla="*/ 32918 h 1430648"/>
              <a:gd name="connsiteX8" fmla="*/ 35391 w 1002695"/>
              <a:gd name="connsiteY8" fmla="*/ 1223122 h 1430648"/>
              <a:gd name="connsiteX9" fmla="*/ 693420 w 1002695"/>
              <a:gd name="connsiteY9" fmla="*/ 1223122 h 1430648"/>
              <a:gd name="connsiteX10" fmla="*/ 693420 w 1002695"/>
              <a:gd name="connsiteY10" fmla="*/ 1245863 h 1430648"/>
              <a:gd name="connsiteX11" fmla="*/ 693917 w 1002695"/>
              <a:gd name="connsiteY11" fmla="*/ 1430648 h 1430648"/>
              <a:gd name="connsiteX12" fmla="*/ 660999 w 1002695"/>
              <a:gd name="connsiteY12" fmla="*/ 1428743 h 1430648"/>
              <a:gd name="connsiteX13" fmla="*/ 660999 w 1002695"/>
              <a:gd name="connsiteY13" fmla="*/ 1256040 h 1430648"/>
              <a:gd name="connsiteX14" fmla="*/ 0 w 1002695"/>
              <a:gd name="connsiteY14" fmla="*/ 1256040 h 1430648"/>
              <a:gd name="connsiteX15" fmla="*/ 2473 w 1002695"/>
              <a:gd name="connsiteY15" fmla="*/ 0 h 1430648"/>
              <a:gd name="connsiteX0" fmla="*/ 2473 w 993095"/>
              <a:gd name="connsiteY0" fmla="*/ 0 h 1430648"/>
              <a:gd name="connsiteX1" fmla="*/ 14231 w 993095"/>
              <a:gd name="connsiteY1" fmla="*/ 0 h 1430648"/>
              <a:gd name="connsiteX2" fmla="*/ 35391 w 993095"/>
              <a:gd name="connsiteY2" fmla="*/ 0 h 1430648"/>
              <a:gd name="connsiteX3" fmla="*/ 993095 w 993095"/>
              <a:gd name="connsiteY3" fmla="*/ 0 h 1430648"/>
              <a:gd name="connsiteX4" fmla="*/ 992798 w 993095"/>
              <a:gd name="connsiteY4" fmla="*/ 117455 h 1430648"/>
              <a:gd name="connsiteX5" fmla="*/ 957480 w 993095"/>
              <a:gd name="connsiteY5" fmla="*/ 116509 h 1430648"/>
              <a:gd name="connsiteX6" fmla="*/ 961785 w 993095"/>
              <a:gd name="connsiteY6" fmla="*/ 32918 h 1430648"/>
              <a:gd name="connsiteX7" fmla="*/ 35391 w 993095"/>
              <a:gd name="connsiteY7" fmla="*/ 32918 h 1430648"/>
              <a:gd name="connsiteX8" fmla="*/ 35391 w 993095"/>
              <a:gd name="connsiteY8" fmla="*/ 1223122 h 1430648"/>
              <a:gd name="connsiteX9" fmla="*/ 693420 w 993095"/>
              <a:gd name="connsiteY9" fmla="*/ 1223122 h 1430648"/>
              <a:gd name="connsiteX10" fmla="*/ 693420 w 993095"/>
              <a:gd name="connsiteY10" fmla="*/ 1245863 h 1430648"/>
              <a:gd name="connsiteX11" fmla="*/ 693917 w 993095"/>
              <a:gd name="connsiteY11" fmla="*/ 1430648 h 1430648"/>
              <a:gd name="connsiteX12" fmla="*/ 660999 w 993095"/>
              <a:gd name="connsiteY12" fmla="*/ 1428743 h 1430648"/>
              <a:gd name="connsiteX13" fmla="*/ 660999 w 993095"/>
              <a:gd name="connsiteY13" fmla="*/ 1256040 h 1430648"/>
              <a:gd name="connsiteX14" fmla="*/ 0 w 993095"/>
              <a:gd name="connsiteY14" fmla="*/ 1256040 h 1430648"/>
              <a:gd name="connsiteX15" fmla="*/ 2473 w 993095"/>
              <a:gd name="connsiteY15" fmla="*/ 0 h 1430648"/>
              <a:gd name="connsiteX0" fmla="*/ 2473 w 993095"/>
              <a:gd name="connsiteY0" fmla="*/ 0 h 1445434"/>
              <a:gd name="connsiteX1" fmla="*/ 14231 w 993095"/>
              <a:gd name="connsiteY1" fmla="*/ 0 h 1445434"/>
              <a:gd name="connsiteX2" fmla="*/ 35391 w 993095"/>
              <a:gd name="connsiteY2" fmla="*/ 0 h 1445434"/>
              <a:gd name="connsiteX3" fmla="*/ 993095 w 993095"/>
              <a:gd name="connsiteY3" fmla="*/ 0 h 1445434"/>
              <a:gd name="connsiteX4" fmla="*/ 992798 w 993095"/>
              <a:gd name="connsiteY4" fmla="*/ 117455 h 1445434"/>
              <a:gd name="connsiteX5" fmla="*/ 957480 w 993095"/>
              <a:gd name="connsiteY5" fmla="*/ 116509 h 1445434"/>
              <a:gd name="connsiteX6" fmla="*/ 961785 w 993095"/>
              <a:gd name="connsiteY6" fmla="*/ 32918 h 1445434"/>
              <a:gd name="connsiteX7" fmla="*/ 35391 w 993095"/>
              <a:gd name="connsiteY7" fmla="*/ 32918 h 1445434"/>
              <a:gd name="connsiteX8" fmla="*/ 35391 w 993095"/>
              <a:gd name="connsiteY8" fmla="*/ 1223122 h 1445434"/>
              <a:gd name="connsiteX9" fmla="*/ 693420 w 993095"/>
              <a:gd name="connsiteY9" fmla="*/ 1223122 h 1445434"/>
              <a:gd name="connsiteX10" fmla="*/ 693420 w 993095"/>
              <a:gd name="connsiteY10" fmla="*/ 1245863 h 1445434"/>
              <a:gd name="connsiteX11" fmla="*/ 693917 w 993095"/>
              <a:gd name="connsiteY11" fmla="*/ 1430648 h 1445434"/>
              <a:gd name="connsiteX12" fmla="*/ 658599 w 993095"/>
              <a:gd name="connsiteY12" fmla="*/ 1445434 h 1445434"/>
              <a:gd name="connsiteX13" fmla="*/ 660999 w 993095"/>
              <a:gd name="connsiteY13" fmla="*/ 1256040 h 1445434"/>
              <a:gd name="connsiteX14" fmla="*/ 0 w 993095"/>
              <a:gd name="connsiteY14" fmla="*/ 1256040 h 1445434"/>
              <a:gd name="connsiteX15" fmla="*/ 2473 w 993095"/>
              <a:gd name="connsiteY15" fmla="*/ 0 h 1445434"/>
              <a:gd name="connsiteX0" fmla="*/ 2473 w 993095"/>
              <a:gd name="connsiteY0" fmla="*/ 0 h 1445434"/>
              <a:gd name="connsiteX1" fmla="*/ 14231 w 993095"/>
              <a:gd name="connsiteY1" fmla="*/ 0 h 1445434"/>
              <a:gd name="connsiteX2" fmla="*/ 35391 w 993095"/>
              <a:gd name="connsiteY2" fmla="*/ 0 h 1445434"/>
              <a:gd name="connsiteX3" fmla="*/ 993095 w 993095"/>
              <a:gd name="connsiteY3" fmla="*/ 0 h 1445434"/>
              <a:gd name="connsiteX4" fmla="*/ 992798 w 993095"/>
              <a:gd name="connsiteY4" fmla="*/ 117455 h 1445434"/>
              <a:gd name="connsiteX5" fmla="*/ 957480 w 993095"/>
              <a:gd name="connsiteY5" fmla="*/ 116509 h 1445434"/>
              <a:gd name="connsiteX6" fmla="*/ 961785 w 993095"/>
              <a:gd name="connsiteY6" fmla="*/ 32918 h 1445434"/>
              <a:gd name="connsiteX7" fmla="*/ 35391 w 993095"/>
              <a:gd name="connsiteY7" fmla="*/ 32918 h 1445434"/>
              <a:gd name="connsiteX8" fmla="*/ 35391 w 993095"/>
              <a:gd name="connsiteY8" fmla="*/ 1223122 h 1445434"/>
              <a:gd name="connsiteX9" fmla="*/ 693420 w 993095"/>
              <a:gd name="connsiteY9" fmla="*/ 1223122 h 1445434"/>
              <a:gd name="connsiteX10" fmla="*/ 693420 w 993095"/>
              <a:gd name="connsiteY10" fmla="*/ 1245863 h 1445434"/>
              <a:gd name="connsiteX11" fmla="*/ 696317 w 993095"/>
              <a:gd name="connsiteY11" fmla="*/ 1442570 h 1445434"/>
              <a:gd name="connsiteX12" fmla="*/ 658599 w 993095"/>
              <a:gd name="connsiteY12" fmla="*/ 1445434 h 1445434"/>
              <a:gd name="connsiteX13" fmla="*/ 660999 w 993095"/>
              <a:gd name="connsiteY13" fmla="*/ 1256040 h 1445434"/>
              <a:gd name="connsiteX14" fmla="*/ 0 w 993095"/>
              <a:gd name="connsiteY14" fmla="*/ 1256040 h 1445434"/>
              <a:gd name="connsiteX15" fmla="*/ 2473 w 993095"/>
              <a:gd name="connsiteY15" fmla="*/ 0 h 144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93095" h="1445434">
                <a:moveTo>
                  <a:pt x="2473" y="0"/>
                </a:moveTo>
                <a:lnTo>
                  <a:pt x="14231" y="0"/>
                </a:lnTo>
                <a:lnTo>
                  <a:pt x="35391" y="0"/>
                </a:lnTo>
                <a:lnTo>
                  <a:pt x="993095" y="0"/>
                </a:lnTo>
                <a:lnTo>
                  <a:pt x="992798" y="117455"/>
                </a:lnTo>
                <a:lnTo>
                  <a:pt x="957480" y="116509"/>
                </a:lnTo>
                <a:lnTo>
                  <a:pt x="961785" y="32918"/>
                </a:lnTo>
                <a:lnTo>
                  <a:pt x="35391" y="32918"/>
                </a:lnTo>
                <a:lnTo>
                  <a:pt x="35391" y="1223122"/>
                </a:lnTo>
                <a:lnTo>
                  <a:pt x="693420" y="1223122"/>
                </a:lnTo>
                <a:lnTo>
                  <a:pt x="693420" y="1245863"/>
                </a:lnTo>
                <a:cubicBezTo>
                  <a:pt x="693586" y="1314443"/>
                  <a:pt x="696151" y="1373990"/>
                  <a:pt x="696317" y="1442570"/>
                </a:cubicBezTo>
                <a:lnTo>
                  <a:pt x="658599" y="1445434"/>
                </a:lnTo>
                <a:lnTo>
                  <a:pt x="660999" y="1256040"/>
                </a:lnTo>
                <a:lnTo>
                  <a:pt x="0" y="1256040"/>
                </a:lnTo>
                <a:cubicBezTo>
                  <a:pt x="824" y="837360"/>
                  <a:pt x="1649" y="418680"/>
                  <a:pt x="2473" y="0"/>
                </a:cubicBezTo>
                <a:close/>
              </a:path>
            </a:pathLst>
          </a:cu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2" name="Orange in meter base"/>
          <p:cNvSpPr/>
          <p:nvPr/>
        </p:nvSpPr>
        <p:spPr>
          <a:xfrm rot="16200000">
            <a:off x="645406" y="4386939"/>
            <a:ext cx="1383910" cy="1042694"/>
          </a:xfrm>
          <a:custGeom>
            <a:avLst/>
            <a:gdLst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31848 w 1534404"/>
              <a:gd name="connsiteY3" fmla="*/ 1024138 h 1042694"/>
              <a:gd name="connsiteX4" fmla="*/ 1527051 w 1534404"/>
              <a:gd name="connsiteY4" fmla="*/ 1024138 h 1042694"/>
              <a:gd name="connsiteX5" fmla="*/ 1527051 w 1534404"/>
              <a:gd name="connsiteY5" fmla="*/ 1042694 h 1042694"/>
              <a:gd name="connsiteX6" fmla="*/ 1481331 w 1534404"/>
              <a:gd name="connsiteY6" fmla="*/ 1042694 h 1042694"/>
              <a:gd name="connsiteX7" fmla="*/ 1481331 w 1534404"/>
              <a:gd name="connsiteY7" fmla="*/ 1009776 h 1042694"/>
              <a:gd name="connsiteX8" fmla="*/ 1498930 w 1534404"/>
              <a:gd name="connsiteY8" fmla="*/ 1009776 h 1042694"/>
              <a:gd name="connsiteX9" fmla="*/ 1498930 w 1534404"/>
              <a:gd name="connsiteY9" fmla="*/ 33186 h 1042694"/>
              <a:gd name="connsiteX10" fmla="*/ 416606 w 1534404"/>
              <a:gd name="connsiteY10" fmla="*/ 33186 h 1042694"/>
              <a:gd name="connsiteX11" fmla="*/ 416606 w 1534404"/>
              <a:gd name="connsiteY11" fmla="*/ 704088 h 1042694"/>
              <a:gd name="connsiteX12" fmla="*/ 383688 w 1534404"/>
              <a:gd name="connsiteY12" fmla="*/ 704088 h 1042694"/>
              <a:gd name="connsiteX13" fmla="*/ 383688 w 1534404"/>
              <a:gd name="connsiteY13" fmla="*/ 703068 h 1042694"/>
              <a:gd name="connsiteX14" fmla="*/ 0 w 1534404"/>
              <a:gd name="connsiteY14" fmla="*/ 703068 h 1042694"/>
              <a:gd name="connsiteX15" fmla="*/ 0 w 1534404"/>
              <a:gd name="connsiteY15" fmla="*/ 670150 h 1042694"/>
              <a:gd name="connsiteX16" fmla="*/ 383688 w 1534404"/>
              <a:gd name="connsiteY16" fmla="*/ 670150 h 1042694"/>
              <a:gd name="connsiteX17" fmla="*/ 383688 w 1534404"/>
              <a:gd name="connsiteY17" fmla="*/ 0 h 1042694"/>
              <a:gd name="connsiteX18" fmla="*/ 416606 w 1534404"/>
              <a:gd name="connsiteY18" fmla="*/ 0 h 1042694"/>
              <a:gd name="connsiteX19" fmla="*/ 416606 w 1534404"/>
              <a:gd name="connsiteY19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31848 w 1534404"/>
              <a:gd name="connsiteY3" fmla="*/ 1024138 h 1042694"/>
              <a:gd name="connsiteX4" fmla="*/ 1527051 w 1534404"/>
              <a:gd name="connsiteY4" fmla="*/ 1042694 h 1042694"/>
              <a:gd name="connsiteX5" fmla="*/ 1481331 w 1534404"/>
              <a:gd name="connsiteY5" fmla="*/ 1042694 h 1042694"/>
              <a:gd name="connsiteX6" fmla="*/ 1481331 w 1534404"/>
              <a:gd name="connsiteY6" fmla="*/ 1009776 h 1042694"/>
              <a:gd name="connsiteX7" fmla="*/ 1498930 w 1534404"/>
              <a:gd name="connsiteY7" fmla="*/ 1009776 h 1042694"/>
              <a:gd name="connsiteX8" fmla="*/ 1498930 w 1534404"/>
              <a:gd name="connsiteY8" fmla="*/ 33186 h 1042694"/>
              <a:gd name="connsiteX9" fmla="*/ 416606 w 1534404"/>
              <a:gd name="connsiteY9" fmla="*/ 33186 h 1042694"/>
              <a:gd name="connsiteX10" fmla="*/ 416606 w 1534404"/>
              <a:gd name="connsiteY10" fmla="*/ 704088 h 1042694"/>
              <a:gd name="connsiteX11" fmla="*/ 383688 w 1534404"/>
              <a:gd name="connsiteY11" fmla="*/ 704088 h 1042694"/>
              <a:gd name="connsiteX12" fmla="*/ 383688 w 1534404"/>
              <a:gd name="connsiteY12" fmla="*/ 703068 h 1042694"/>
              <a:gd name="connsiteX13" fmla="*/ 0 w 1534404"/>
              <a:gd name="connsiteY13" fmla="*/ 703068 h 1042694"/>
              <a:gd name="connsiteX14" fmla="*/ 0 w 1534404"/>
              <a:gd name="connsiteY14" fmla="*/ 670150 h 1042694"/>
              <a:gd name="connsiteX15" fmla="*/ 383688 w 1534404"/>
              <a:gd name="connsiteY15" fmla="*/ 670150 h 1042694"/>
              <a:gd name="connsiteX16" fmla="*/ 383688 w 1534404"/>
              <a:gd name="connsiteY16" fmla="*/ 0 h 1042694"/>
              <a:gd name="connsiteX17" fmla="*/ 416606 w 1534404"/>
              <a:gd name="connsiteY17" fmla="*/ 0 h 1042694"/>
              <a:gd name="connsiteX18" fmla="*/ 416606 w 1534404"/>
              <a:gd name="connsiteY18" fmla="*/ 268 h 1042694"/>
              <a:gd name="connsiteX19" fmla="*/ 1534404 w 1534404"/>
              <a:gd name="connsiteY19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31848 w 1534404"/>
              <a:gd name="connsiteY2" fmla="*/ 33186 h 1042694"/>
              <a:gd name="connsiteX3" fmla="*/ 1527051 w 1534404"/>
              <a:gd name="connsiteY3" fmla="*/ 1042694 h 1042694"/>
              <a:gd name="connsiteX4" fmla="*/ 1481331 w 1534404"/>
              <a:gd name="connsiteY4" fmla="*/ 1042694 h 1042694"/>
              <a:gd name="connsiteX5" fmla="*/ 1481331 w 1534404"/>
              <a:gd name="connsiteY5" fmla="*/ 1009776 h 1042694"/>
              <a:gd name="connsiteX6" fmla="*/ 1498930 w 1534404"/>
              <a:gd name="connsiteY6" fmla="*/ 1009776 h 1042694"/>
              <a:gd name="connsiteX7" fmla="*/ 1498930 w 1534404"/>
              <a:gd name="connsiteY7" fmla="*/ 33186 h 1042694"/>
              <a:gd name="connsiteX8" fmla="*/ 416606 w 1534404"/>
              <a:gd name="connsiteY8" fmla="*/ 33186 h 1042694"/>
              <a:gd name="connsiteX9" fmla="*/ 416606 w 1534404"/>
              <a:gd name="connsiteY9" fmla="*/ 704088 h 1042694"/>
              <a:gd name="connsiteX10" fmla="*/ 383688 w 1534404"/>
              <a:gd name="connsiteY10" fmla="*/ 704088 h 1042694"/>
              <a:gd name="connsiteX11" fmla="*/ 383688 w 1534404"/>
              <a:gd name="connsiteY11" fmla="*/ 703068 h 1042694"/>
              <a:gd name="connsiteX12" fmla="*/ 0 w 1534404"/>
              <a:gd name="connsiteY12" fmla="*/ 703068 h 1042694"/>
              <a:gd name="connsiteX13" fmla="*/ 0 w 1534404"/>
              <a:gd name="connsiteY13" fmla="*/ 670150 h 1042694"/>
              <a:gd name="connsiteX14" fmla="*/ 383688 w 1534404"/>
              <a:gd name="connsiteY14" fmla="*/ 670150 h 1042694"/>
              <a:gd name="connsiteX15" fmla="*/ 383688 w 1534404"/>
              <a:gd name="connsiteY15" fmla="*/ 0 h 1042694"/>
              <a:gd name="connsiteX16" fmla="*/ 416606 w 1534404"/>
              <a:gd name="connsiteY16" fmla="*/ 0 h 1042694"/>
              <a:gd name="connsiteX17" fmla="*/ 416606 w 1534404"/>
              <a:gd name="connsiteY17" fmla="*/ 268 h 1042694"/>
              <a:gd name="connsiteX18" fmla="*/ 1534404 w 1534404"/>
              <a:gd name="connsiteY18" fmla="*/ 268 h 1042694"/>
              <a:gd name="connsiteX0" fmla="*/ 1534404 w 1534404"/>
              <a:gd name="connsiteY0" fmla="*/ 268 h 1042694"/>
              <a:gd name="connsiteX1" fmla="*/ 1534404 w 1534404"/>
              <a:gd name="connsiteY1" fmla="*/ 33186 h 1042694"/>
              <a:gd name="connsiteX2" fmla="*/ 1527051 w 1534404"/>
              <a:gd name="connsiteY2" fmla="*/ 1042694 h 1042694"/>
              <a:gd name="connsiteX3" fmla="*/ 1481331 w 1534404"/>
              <a:gd name="connsiteY3" fmla="*/ 1042694 h 1042694"/>
              <a:gd name="connsiteX4" fmla="*/ 1481331 w 1534404"/>
              <a:gd name="connsiteY4" fmla="*/ 1009776 h 1042694"/>
              <a:gd name="connsiteX5" fmla="*/ 1498930 w 1534404"/>
              <a:gd name="connsiteY5" fmla="*/ 1009776 h 1042694"/>
              <a:gd name="connsiteX6" fmla="*/ 1498930 w 1534404"/>
              <a:gd name="connsiteY6" fmla="*/ 33186 h 1042694"/>
              <a:gd name="connsiteX7" fmla="*/ 416606 w 1534404"/>
              <a:gd name="connsiteY7" fmla="*/ 33186 h 1042694"/>
              <a:gd name="connsiteX8" fmla="*/ 416606 w 1534404"/>
              <a:gd name="connsiteY8" fmla="*/ 704088 h 1042694"/>
              <a:gd name="connsiteX9" fmla="*/ 383688 w 1534404"/>
              <a:gd name="connsiteY9" fmla="*/ 704088 h 1042694"/>
              <a:gd name="connsiteX10" fmla="*/ 383688 w 1534404"/>
              <a:gd name="connsiteY10" fmla="*/ 703068 h 1042694"/>
              <a:gd name="connsiteX11" fmla="*/ 0 w 1534404"/>
              <a:gd name="connsiteY11" fmla="*/ 703068 h 1042694"/>
              <a:gd name="connsiteX12" fmla="*/ 0 w 1534404"/>
              <a:gd name="connsiteY12" fmla="*/ 670150 h 1042694"/>
              <a:gd name="connsiteX13" fmla="*/ 383688 w 1534404"/>
              <a:gd name="connsiteY13" fmla="*/ 670150 h 1042694"/>
              <a:gd name="connsiteX14" fmla="*/ 383688 w 1534404"/>
              <a:gd name="connsiteY14" fmla="*/ 0 h 1042694"/>
              <a:gd name="connsiteX15" fmla="*/ 416606 w 1534404"/>
              <a:gd name="connsiteY15" fmla="*/ 0 h 1042694"/>
              <a:gd name="connsiteX16" fmla="*/ 416606 w 1534404"/>
              <a:gd name="connsiteY16" fmla="*/ 268 h 1042694"/>
              <a:gd name="connsiteX17" fmla="*/ 1534404 w 1534404"/>
              <a:gd name="connsiteY17" fmla="*/ 268 h 1042694"/>
              <a:gd name="connsiteX0" fmla="*/ 1534404 w 1534404"/>
              <a:gd name="connsiteY0" fmla="*/ 268 h 1042694"/>
              <a:gd name="connsiteX1" fmla="*/ 1527051 w 1534404"/>
              <a:gd name="connsiteY1" fmla="*/ 1042694 h 1042694"/>
              <a:gd name="connsiteX2" fmla="*/ 1481331 w 1534404"/>
              <a:gd name="connsiteY2" fmla="*/ 1042694 h 1042694"/>
              <a:gd name="connsiteX3" fmla="*/ 1481331 w 1534404"/>
              <a:gd name="connsiteY3" fmla="*/ 1009776 h 1042694"/>
              <a:gd name="connsiteX4" fmla="*/ 1498930 w 1534404"/>
              <a:gd name="connsiteY4" fmla="*/ 1009776 h 1042694"/>
              <a:gd name="connsiteX5" fmla="*/ 1498930 w 1534404"/>
              <a:gd name="connsiteY5" fmla="*/ 33186 h 1042694"/>
              <a:gd name="connsiteX6" fmla="*/ 416606 w 1534404"/>
              <a:gd name="connsiteY6" fmla="*/ 33186 h 1042694"/>
              <a:gd name="connsiteX7" fmla="*/ 416606 w 1534404"/>
              <a:gd name="connsiteY7" fmla="*/ 704088 h 1042694"/>
              <a:gd name="connsiteX8" fmla="*/ 383688 w 1534404"/>
              <a:gd name="connsiteY8" fmla="*/ 704088 h 1042694"/>
              <a:gd name="connsiteX9" fmla="*/ 383688 w 1534404"/>
              <a:gd name="connsiteY9" fmla="*/ 703068 h 1042694"/>
              <a:gd name="connsiteX10" fmla="*/ 0 w 1534404"/>
              <a:gd name="connsiteY10" fmla="*/ 703068 h 1042694"/>
              <a:gd name="connsiteX11" fmla="*/ 0 w 1534404"/>
              <a:gd name="connsiteY11" fmla="*/ 670150 h 1042694"/>
              <a:gd name="connsiteX12" fmla="*/ 383688 w 1534404"/>
              <a:gd name="connsiteY12" fmla="*/ 670150 h 1042694"/>
              <a:gd name="connsiteX13" fmla="*/ 383688 w 1534404"/>
              <a:gd name="connsiteY13" fmla="*/ 0 h 1042694"/>
              <a:gd name="connsiteX14" fmla="*/ 416606 w 1534404"/>
              <a:gd name="connsiteY14" fmla="*/ 0 h 1042694"/>
              <a:gd name="connsiteX15" fmla="*/ 416606 w 1534404"/>
              <a:gd name="connsiteY15" fmla="*/ 268 h 1042694"/>
              <a:gd name="connsiteX16" fmla="*/ 1534404 w 1534404"/>
              <a:gd name="connsiteY16" fmla="*/ 268 h 1042694"/>
              <a:gd name="connsiteX0" fmla="*/ 1534404 w 1534404"/>
              <a:gd name="connsiteY0" fmla="*/ 268 h 1042694"/>
              <a:gd name="connsiteX1" fmla="*/ 1527051 w 1534404"/>
              <a:gd name="connsiteY1" fmla="*/ 1042694 h 1042694"/>
              <a:gd name="connsiteX2" fmla="*/ 1481331 w 1534404"/>
              <a:gd name="connsiteY2" fmla="*/ 1042694 h 1042694"/>
              <a:gd name="connsiteX3" fmla="*/ 1481331 w 1534404"/>
              <a:gd name="connsiteY3" fmla="*/ 1009776 h 1042694"/>
              <a:gd name="connsiteX4" fmla="*/ 1498930 w 1534404"/>
              <a:gd name="connsiteY4" fmla="*/ 1009776 h 1042694"/>
              <a:gd name="connsiteX5" fmla="*/ 1498930 w 1534404"/>
              <a:gd name="connsiteY5" fmla="*/ 33186 h 1042694"/>
              <a:gd name="connsiteX6" fmla="*/ 416606 w 1534404"/>
              <a:gd name="connsiteY6" fmla="*/ 33186 h 1042694"/>
              <a:gd name="connsiteX7" fmla="*/ 416606 w 1534404"/>
              <a:gd name="connsiteY7" fmla="*/ 704088 h 1042694"/>
              <a:gd name="connsiteX8" fmla="*/ 383688 w 1534404"/>
              <a:gd name="connsiteY8" fmla="*/ 704088 h 1042694"/>
              <a:gd name="connsiteX9" fmla="*/ 383688 w 1534404"/>
              <a:gd name="connsiteY9" fmla="*/ 703068 h 1042694"/>
              <a:gd name="connsiteX10" fmla="*/ 154305 w 1534404"/>
              <a:gd name="connsiteY10" fmla="*/ 701163 h 1042694"/>
              <a:gd name="connsiteX11" fmla="*/ 0 w 1534404"/>
              <a:gd name="connsiteY11" fmla="*/ 670150 h 1042694"/>
              <a:gd name="connsiteX12" fmla="*/ 383688 w 1534404"/>
              <a:gd name="connsiteY12" fmla="*/ 670150 h 1042694"/>
              <a:gd name="connsiteX13" fmla="*/ 383688 w 1534404"/>
              <a:gd name="connsiteY13" fmla="*/ 0 h 1042694"/>
              <a:gd name="connsiteX14" fmla="*/ 416606 w 1534404"/>
              <a:gd name="connsiteY14" fmla="*/ 0 h 1042694"/>
              <a:gd name="connsiteX15" fmla="*/ 416606 w 1534404"/>
              <a:gd name="connsiteY15" fmla="*/ 268 h 1042694"/>
              <a:gd name="connsiteX16" fmla="*/ 1534404 w 1534404"/>
              <a:gd name="connsiteY16" fmla="*/ 268 h 1042694"/>
              <a:gd name="connsiteX0" fmla="*/ 1383909 w 1383909"/>
              <a:gd name="connsiteY0" fmla="*/ 268 h 1042694"/>
              <a:gd name="connsiteX1" fmla="*/ 1376556 w 1383909"/>
              <a:gd name="connsiteY1" fmla="*/ 1042694 h 1042694"/>
              <a:gd name="connsiteX2" fmla="*/ 1330836 w 1383909"/>
              <a:gd name="connsiteY2" fmla="*/ 1042694 h 1042694"/>
              <a:gd name="connsiteX3" fmla="*/ 1330836 w 1383909"/>
              <a:gd name="connsiteY3" fmla="*/ 1009776 h 1042694"/>
              <a:gd name="connsiteX4" fmla="*/ 1348435 w 1383909"/>
              <a:gd name="connsiteY4" fmla="*/ 1009776 h 1042694"/>
              <a:gd name="connsiteX5" fmla="*/ 1348435 w 1383909"/>
              <a:gd name="connsiteY5" fmla="*/ 33186 h 1042694"/>
              <a:gd name="connsiteX6" fmla="*/ 266111 w 1383909"/>
              <a:gd name="connsiteY6" fmla="*/ 33186 h 1042694"/>
              <a:gd name="connsiteX7" fmla="*/ 266111 w 1383909"/>
              <a:gd name="connsiteY7" fmla="*/ 704088 h 1042694"/>
              <a:gd name="connsiteX8" fmla="*/ 233193 w 1383909"/>
              <a:gd name="connsiteY8" fmla="*/ 704088 h 1042694"/>
              <a:gd name="connsiteX9" fmla="*/ 233193 w 1383909"/>
              <a:gd name="connsiteY9" fmla="*/ 703068 h 1042694"/>
              <a:gd name="connsiteX10" fmla="*/ 3810 w 1383909"/>
              <a:gd name="connsiteY10" fmla="*/ 701163 h 1042694"/>
              <a:gd name="connsiteX11" fmla="*/ 0 w 1383909"/>
              <a:gd name="connsiteY11" fmla="*/ 670150 h 1042694"/>
              <a:gd name="connsiteX12" fmla="*/ 233193 w 1383909"/>
              <a:gd name="connsiteY12" fmla="*/ 670150 h 1042694"/>
              <a:gd name="connsiteX13" fmla="*/ 233193 w 1383909"/>
              <a:gd name="connsiteY13" fmla="*/ 0 h 1042694"/>
              <a:gd name="connsiteX14" fmla="*/ 266111 w 1383909"/>
              <a:gd name="connsiteY14" fmla="*/ 0 h 1042694"/>
              <a:gd name="connsiteX15" fmla="*/ 266111 w 1383909"/>
              <a:gd name="connsiteY15" fmla="*/ 268 h 1042694"/>
              <a:gd name="connsiteX16" fmla="*/ 1383909 w 1383909"/>
              <a:gd name="connsiteY16" fmla="*/ 268 h 1042694"/>
              <a:gd name="connsiteX0" fmla="*/ 1383910 w 1383910"/>
              <a:gd name="connsiteY0" fmla="*/ 268 h 1042694"/>
              <a:gd name="connsiteX1" fmla="*/ 1376557 w 1383910"/>
              <a:gd name="connsiteY1" fmla="*/ 1042694 h 1042694"/>
              <a:gd name="connsiteX2" fmla="*/ 1330837 w 1383910"/>
              <a:gd name="connsiteY2" fmla="*/ 1042694 h 1042694"/>
              <a:gd name="connsiteX3" fmla="*/ 1330837 w 1383910"/>
              <a:gd name="connsiteY3" fmla="*/ 1009776 h 1042694"/>
              <a:gd name="connsiteX4" fmla="*/ 1348436 w 1383910"/>
              <a:gd name="connsiteY4" fmla="*/ 1009776 h 1042694"/>
              <a:gd name="connsiteX5" fmla="*/ 1348436 w 1383910"/>
              <a:gd name="connsiteY5" fmla="*/ 33186 h 1042694"/>
              <a:gd name="connsiteX6" fmla="*/ 266112 w 1383910"/>
              <a:gd name="connsiteY6" fmla="*/ 33186 h 1042694"/>
              <a:gd name="connsiteX7" fmla="*/ 266112 w 1383910"/>
              <a:gd name="connsiteY7" fmla="*/ 704088 h 1042694"/>
              <a:gd name="connsiteX8" fmla="*/ 233194 w 1383910"/>
              <a:gd name="connsiteY8" fmla="*/ 704088 h 1042694"/>
              <a:gd name="connsiteX9" fmla="*/ 233194 w 1383910"/>
              <a:gd name="connsiteY9" fmla="*/ 703068 h 1042694"/>
              <a:gd name="connsiteX10" fmla="*/ 0 w 1383910"/>
              <a:gd name="connsiteY10" fmla="*/ 701166 h 1042694"/>
              <a:gd name="connsiteX11" fmla="*/ 1 w 1383910"/>
              <a:gd name="connsiteY11" fmla="*/ 670150 h 1042694"/>
              <a:gd name="connsiteX12" fmla="*/ 233194 w 1383910"/>
              <a:gd name="connsiteY12" fmla="*/ 670150 h 1042694"/>
              <a:gd name="connsiteX13" fmla="*/ 233194 w 1383910"/>
              <a:gd name="connsiteY13" fmla="*/ 0 h 1042694"/>
              <a:gd name="connsiteX14" fmla="*/ 266112 w 1383910"/>
              <a:gd name="connsiteY14" fmla="*/ 0 h 1042694"/>
              <a:gd name="connsiteX15" fmla="*/ 266112 w 1383910"/>
              <a:gd name="connsiteY15" fmla="*/ 268 h 1042694"/>
              <a:gd name="connsiteX16" fmla="*/ 1383910 w 1383910"/>
              <a:gd name="connsiteY16" fmla="*/ 268 h 1042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3910" h="1042694">
                <a:moveTo>
                  <a:pt x="1383910" y="268"/>
                </a:moveTo>
                <a:lnTo>
                  <a:pt x="1376557" y="1042694"/>
                </a:lnTo>
                <a:lnTo>
                  <a:pt x="1330837" y="1042694"/>
                </a:lnTo>
                <a:lnTo>
                  <a:pt x="1330837" y="1009776"/>
                </a:lnTo>
                <a:lnTo>
                  <a:pt x="1348436" y="1009776"/>
                </a:lnTo>
                <a:lnTo>
                  <a:pt x="1348436" y="33186"/>
                </a:lnTo>
                <a:lnTo>
                  <a:pt x="266112" y="33186"/>
                </a:lnTo>
                <a:lnTo>
                  <a:pt x="266112" y="704088"/>
                </a:lnTo>
                <a:lnTo>
                  <a:pt x="233194" y="704088"/>
                </a:lnTo>
                <a:lnTo>
                  <a:pt x="233194" y="703068"/>
                </a:lnTo>
                <a:lnTo>
                  <a:pt x="0" y="701166"/>
                </a:lnTo>
                <a:cubicBezTo>
                  <a:pt x="0" y="690827"/>
                  <a:pt x="1" y="680489"/>
                  <a:pt x="1" y="670150"/>
                </a:cubicBezTo>
                <a:lnTo>
                  <a:pt x="233194" y="670150"/>
                </a:lnTo>
                <a:lnTo>
                  <a:pt x="233194" y="0"/>
                </a:lnTo>
                <a:lnTo>
                  <a:pt x="266112" y="0"/>
                </a:lnTo>
                <a:lnTo>
                  <a:pt x="266112" y="268"/>
                </a:lnTo>
                <a:lnTo>
                  <a:pt x="1383910" y="26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3" name="Orange at meter base"/>
          <p:cNvSpPr/>
          <p:nvPr/>
        </p:nvSpPr>
        <p:spPr>
          <a:xfrm rot="5400000">
            <a:off x="2771772" y="2457953"/>
            <a:ext cx="2659049" cy="5230271"/>
          </a:xfrm>
          <a:custGeom>
            <a:avLst/>
            <a:gdLst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638847 w 2659049"/>
              <a:gd name="connsiteY8" fmla="*/ 5213521 h 5214570"/>
              <a:gd name="connsiteX9" fmla="*/ 2638847 w 2659049"/>
              <a:gd name="connsiteY9" fmla="*/ 5214570 h 5214570"/>
              <a:gd name="connsiteX10" fmla="*/ 2455967 w 2659049"/>
              <a:gd name="connsiteY10" fmla="*/ 5214570 h 5214570"/>
              <a:gd name="connsiteX11" fmla="*/ 2455967 w 2659049"/>
              <a:gd name="connsiteY11" fmla="*/ 5181652 h 5214570"/>
              <a:gd name="connsiteX12" fmla="*/ 2626131 w 2659049"/>
              <a:gd name="connsiteY12" fmla="*/ 5181652 h 5214570"/>
              <a:gd name="connsiteX13" fmla="*/ 2626131 w 2659049"/>
              <a:gd name="connsiteY13" fmla="*/ 32918 h 5214570"/>
              <a:gd name="connsiteX14" fmla="*/ 32918 w 2659049"/>
              <a:gd name="connsiteY14" fmla="*/ 32918 h 5214570"/>
              <a:gd name="connsiteX15" fmla="*/ 32918 w 2659049"/>
              <a:gd name="connsiteY15" fmla="*/ 235915 h 5214570"/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638847 w 2659049"/>
              <a:gd name="connsiteY8" fmla="*/ 5213521 h 5214570"/>
              <a:gd name="connsiteX9" fmla="*/ 2455967 w 2659049"/>
              <a:gd name="connsiteY9" fmla="*/ 5214570 h 5214570"/>
              <a:gd name="connsiteX10" fmla="*/ 2455967 w 2659049"/>
              <a:gd name="connsiteY10" fmla="*/ 5181652 h 5214570"/>
              <a:gd name="connsiteX11" fmla="*/ 2626131 w 2659049"/>
              <a:gd name="connsiteY11" fmla="*/ 5181652 h 5214570"/>
              <a:gd name="connsiteX12" fmla="*/ 2626131 w 2659049"/>
              <a:gd name="connsiteY12" fmla="*/ 32918 h 5214570"/>
              <a:gd name="connsiteX13" fmla="*/ 32918 w 2659049"/>
              <a:gd name="connsiteY13" fmla="*/ 32918 h 5214570"/>
              <a:gd name="connsiteX14" fmla="*/ 32918 w 2659049"/>
              <a:gd name="connsiteY14" fmla="*/ 235915 h 5214570"/>
              <a:gd name="connsiteX15" fmla="*/ 0 w 2659049"/>
              <a:gd name="connsiteY15" fmla="*/ 235915 h 5214570"/>
              <a:gd name="connsiteX0" fmla="*/ 0 w 2659049"/>
              <a:gd name="connsiteY0" fmla="*/ 235915 h 5214570"/>
              <a:gd name="connsiteX1" fmla="*/ 0 w 2659049"/>
              <a:gd name="connsiteY1" fmla="*/ 16459 h 5214570"/>
              <a:gd name="connsiteX2" fmla="*/ 7289 w 2659049"/>
              <a:gd name="connsiteY2" fmla="*/ 16459 h 5214570"/>
              <a:gd name="connsiteX3" fmla="*/ 7289 w 2659049"/>
              <a:gd name="connsiteY3" fmla="*/ 0 h 5214570"/>
              <a:gd name="connsiteX4" fmla="*/ 2659049 w 2659049"/>
              <a:gd name="connsiteY4" fmla="*/ 0 h 5214570"/>
              <a:gd name="connsiteX5" fmla="*/ 2659049 w 2659049"/>
              <a:gd name="connsiteY5" fmla="*/ 1441 h 5214570"/>
              <a:gd name="connsiteX6" fmla="*/ 2659049 w 2659049"/>
              <a:gd name="connsiteY6" fmla="*/ 32918 h 5214570"/>
              <a:gd name="connsiteX7" fmla="*/ 2659049 w 2659049"/>
              <a:gd name="connsiteY7" fmla="*/ 5213521 h 5214570"/>
              <a:gd name="connsiteX8" fmla="*/ 2455967 w 2659049"/>
              <a:gd name="connsiteY8" fmla="*/ 5214570 h 5214570"/>
              <a:gd name="connsiteX9" fmla="*/ 2455967 w 2659049"/>
              <a:gd name="connsiteY9" fmla="*/ 5181652 h 5214570"/>
              <a:gd name="connsiteX10" fmla="*/ 2626131 w 2659049"/>
              <a:gd name="connsiteY10" fmla="*/ 5181652 h 5214570"/>
              <a:gd name="connsiteX11" fmla="*/ 2626131 w 2659049"/>
              <a:gd name="connsiteY11" fmla="*/ 32918 h 5214570"/>
              <a:gd name="connsiteX12" fmla="*/ 32918 w 2659049"/>
              <a:gd name="connsiteY12" fmla="*/ 32918 h 5214570"/>
              <a:gd name="connsiteX13" fmla="*/ 32918 w 2659049"/>
              <a:gd name="connsiteY13" fmla="*/ 235915 h 5214570"/>
              <a:gd name="connsiteX14" fmla="*/ 0 w 2659049"/>
              <a:gd name="connsiteY14" fmla="*/ 235915 h 5214570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7289 w 2659049"/>
              <a:gd name="connsiteY3" fmla="*/ 0 h 5216475"/>
              <a:gd name="connsiteX4" fmla="*/ 2659049 w 2659049"/>
              <a:gd name="connsiteY4" fmla="*/ 0 h 5216475"/>
              <a:gd name="connsiteX5" fmla="*/ 2659049 w 2659049"/>
              <a:gd name="connsiteY5" fmla="*/ 1441 h 5216475"/>
              <a:gd name="connsiteX6" fmla="*/ 2659049 w 2659049"/>
              <a:gd name="connsiteY6" fmla="*/ 32918 h 5216475"/>
              <a:gd name="connsiteX7" fmla="*/ 2659049 w 2659049"/>
              <a:gd name="connsiteY7" fmla="*/ 5213521 h 5216475"/>
              <a:gd name="connsiteX8" fmla="*/ 2476924 w 2659049"/>
              <a:gd name="connsiteY8" fmla="*/ 5216475 h 5216475"/>
              <a:gd name="connsiteX9" fmla="*/ 2455967 w 2659049"/>
              <a:gd name="connsiteY9" fmla="*/ 5181652 h 5216475"/>
              <a:gd name="connsiteX10" fmla="*/ 2626131 w 2659049"/>
              <a:gd name="connsiteY10" fmla="*/ 5181652 h 5216475"/>
              <a:gd name="connsiteX11" fmla="*/ 2626131 w 2659049"/>
              <a:gd name="connsiteY11" fmla="*/ 32918 h 5216475"/>
              <a:gd name="connsiteX12" fmla="*/ 32918 w 2659049"/>
              <a:gd name="connsiteY12" fmla="*/ 32918 h 5216475"/>
              <a:gd name="connsiteX13" fmla="*/ 32918 w 2659049"/>
              <a:gd name="connsiteY13" fmla="*/ 235915 h 5216475"/>
              <a:gd name="connsiteX14" fmla="*/ 0 w 2659049"/>
              <a:gd name="connsiteY14" fmla="*/ 235915 h 5216475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7289 w 2659049"/>
              <a:gd name="connsiteY3" fmla="*/ 0 h 5216475"/>
              <a:gd name="connsiteX4" fmla="*/ 2659049 w 2659049"/>
              <a:gd name="connsiteY4" fmla="*/ 0 h 5216475"/>
              <a:gd name="connsiteX5" fmla="*/ 2659049 w 2659049"/>
              <a:gd name="connsiteY5" fmla="*/ 1441 h 5216475"/>
              <a:gd name="connsiteX6" fmla="*/ 2659049 w 2659049"/>
              <a:gd name="connsiteY6" fmla="*/ 32918 h 5216475"/>
              <a:gd name="connsiteX7" fmla="*/ 2659049 w 2659049"/>
              <a:gd name="connsiteY7" fmla="*/ 5213521 h 5216475"/>
              <a:gd name="connsiteX8" fmla="*/ 2476924 w 2659049"/>
              <a:gd name="connsiteY8" fmla="*/ 5216475 h 5216475"/>
              <a:gd name="connsiteX9" fmla="*/ 2478827 w 2659049"/>
              <a:gd name="connsiteY9" fmla="*/ 5181652 h 5216475"/>
              <a:gd name="connsiteX10" fmla="*/ 2626131 w 2659049"/>
              <a:gd name="connsiteY10" fmla="*/ 5181652 h 5216475"/>
              <a:gd name="connsiteX11" fmla="*/ 2626131 w 2659049"/>
              <a:gd name="connsiteY11" fmla="*/ 32918 h 5216475"/>
              <a:gd name="connsiteX12" fmla="*/ 32918 w 2659049"/>
              <a:gd name="connsiteY12" fmla="*/ 32918 h 5216475"/>
              <a:gd name="connsiteX13" fmla="*/ 32918 w 2659049"/>
              <a:gd name="connsiteY13" fmla="*/ 235915 h 5216475"/>
              <a:gd name="connsiteX14" fmla="*/ 0 w 2659049"/>
              <a:gd name="connsiteY14" fmla="*/ 235915 h 5216475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2659049 w 2659049"/>
              <a:gd name="connsiteY3" fmla="*/ 0 h 5216475"/>
              <a:gd name="connsiteX4" fmla="*/ 2659049 w 2659049"/>
              <a:gd name="connsiteY4" fmla="*/ 1441 h 5216475"/>
              <a:gd name="connsiteX5" fmla="*/ 2659049 w 2659049"/>
              <a:gd name="connsiteY5" fmla="*/ 32918 h 5216475"/>
              <a:gd name="connsiteX6" fmla="*/ 2659049 w 2659049"/>
              <a:gd name="connsiteY6" fmla="*/ 5213521 h 5216475"/>
              <a:gd name="connsiteX7" fmla="*/ 2476924 w 2659049"/>
              <a:gd name="connsiteY7" fmla="*/ 5216475 h 5216475"/>
              <a:gd name="connsiteX8" fmla="*/ 2478827 w 2659049"/>
              <a:gd name="connsiteY8" fmla="*/ 5181652 h 5216475"/>
              <a:gd name="connsiteX9" fmla="*/ 2626131 w 2659049"/>
              <a:gd name="connsiteY9" fmla="*/ 5181652 h 5216475"/>
              <a:gd name="connsiteX10" fmla="*/ 2626131 w 2659049"/>
              <a:gd name="connsiteY10" fmla="*/ 32918 h 5216475"/>
              <a:gd name="connsiteX11" fmla="*/ 32918 w 2659049"/>
              <a:gd name="connsiteY11" fmla="*/ 32918 h 5216475"/>
              <a:gd name="connsiteX12" fmla="*/ 32918 w 2659049"/>
              <a:gd name="connsiteY12" fmla="*/ 235915 h 5216475"/>
              <a:gd name="connsiteX13" fmla="*/ 0 w 2659049"/>
              <a:gd name="connsiteY13" fmla="*/ 235915 h 5216475"/>
              <a:gd name="connsiteX0" fmla="*/ 0 w 2659049"/>
              <a:gd name="connsiteY0" fmla="*/ 235915 h 5216475"/>
              <a:gd name="connsiteX1" fmla="*/ 0 w 2659049"/>
              <a:gd name="connsiteY1" fmla="*/ 16459 h 5216475"/>
              <a:gd name="connsiteX2" fmla="*/ 7289 w 2659049"/>
              <a:gd name="connsiteY2" fmla="*/ 16459 h 5216475"/>
              <a:gd name="connsiteX3" fmla="*/ 2659049 w 2659049"/>
              <a:gd name="connsiteY3" fmla="*/ 0 h 5216475"/>
              <a:gd name="connsiteX4" fmla="*/ 2659049 w 2659049"/>
              <a:gd name="connsiteY4" fmla="*/ 1441 h 5216475"/>
              <a:gd name="connsiteX5" fmla="*/ 2659049 w 2659049"/>
              <a:gd name="connsiteY5" fmla="*/ 32918 h 5216475"/>
              <a:gd name="connsiteX6" fmla="*/ 2659049 w 2659049"/>
              <a:gd name="connsiteY6" fmla="*/ 5213521 h 5216475"/>
              <a:gd name="connsiteX7" fmla="*/ 2476924 w 2659049"/>
              <a:gd name="connsiteY7" fmla="*/ 5216475 h 5216475"/>
              <a:gd name="connsiteX8" fmla="*/ 2478827 w 2659049"/>
              <a:gd name="connsiteY8" fmla="*/ 5181652 h 5216475"/>
              <a:gd name="connsiteX9" fmla="*/ 2626131 w 2659049"/>
              <a:gd name="connsiteY9" fmla="*/ 5181652 h 5216475"/>
              <a:gd name="connsiteX10" fmla="*/ 2626131 w 2659049"/>
              <a:gd name="connsiteY10" fmla="*/ 32918 h 5216475"/>
              <a:gd name="connsiteX11" fmla="*/ 32918 w 2659049"/>
              <a:gd name="connsiteY11" fmla="*/ 29556 h 5216475"/>
              <a:gd name="connsiteX12" fmla="*/ 32918 w 2659049"/>
              <a:gd name="connsiteY12" fmla="*/ 235915 h 5216475"/>
              <a:gd name="connsiteX13" fmla="*/ 0 w 2659049"/>
              <a:gd name="connsiteY13" fmla="*/ 235915 h 5216475"/>
              <a:gd name="connsiteX0" fmla="*/ 0 w 2659049"/>
              <a:gd name="connsiteY0" fmla="*/ 269882 h 5250442"/>
              <a:gd name="connsiteX1" fmla="*/ 0 w 2659049"/>
              <a:gd name="connsiteY1" fmla="*/ 50426 h 5250442"/>
              <a:gd name="connsiteX2" fmla="*/ 7289 w 2659049"/>
              <a:gd name="connsiteY2" fmla="*/ 0 h 5250442"/>
              <a:gd name="connsiteX3" fmla="*/ 2659049 w 2659049"/>
              <a:gd name="connsiteY3" fmla="*/ 33967 h 5250442"/>
              <a:gd name="connsiteX4" fmla="*/ 2659049 w 2659049"/>
              <a:gd name="connsiteY4" fmla="*/ 35408 h 5250442"/>
              <a:gd name="connsiteX5" fmla="*/ 2659049 w 2659049"/>
              <a:gd name="connsiteY5" fmla="*/ 66885 h 5250442"/>
              <a:gd name="connsiteX6" fmla="*/ 2659049 w 2659049"/>
              <a:gd name="connsiteY6" fmla="*/ 5247488 h 5250442"/>
              <a:gd name="connsiteX7" fmla="*/ 2476924 w 2659049"/>
              <a:gd name="connsiteY7" fmla="*/ 5250442 h 5250442"/>
              <a:gd name="connsiteX8" fmla="*/ 2478827 w 2659049"/>
              <a:gd name="connsiteY8" fmla="*/ 5215619 h 5250442"/>
              <a:gd name="connsiteX9" fmla="*/ 2626131 w 2659049"/>
              <a:gd name="connsiteY9" fmla="*/ 5215619 h 5250442"/>
              <a:gd name="connsiteX10" fmla="*/ 2626131 w 2659049"/>
              <a:gd name="connsiteY10" fmla="*/ 66885 h 5250442"/>
              <a:gd name="connsiteX11" fmla="*/ 32918 w 2659049"/>
              <a:gd name="connsiteY11" fmla="*/ 63523 h 5250442"/>
              <a:gd name="connsiteX12" fmla="*/ 32918 w 2659049"/>
              <a:gd name="connsiteY12" fmla="*/ 269882 h 5250442"/>
              <a:gd name="connsiteX13" fmla="*/ 0 w 2659049"/>
              <a:gd name="connsiteY13" fmla="*/ 269882 h 5250442"/>
              <a:gd name="connsiteX0" fmla="*/ 0 w 2659049"/>
              <a:gd name="connsiteY0" fmla="*/ 269882 h 5250442"/>
              <a:gd name="connsiteX1" fmla="*/ 7289 w 2659049"/>
              <a:gd name="connsiteY1" fmla="*/ 0 h 5250442"/>
              <a:gd name="connsiteX2" fmla="*/ 2659049 w 2659049"/>
              <a:gd name="connsiteY2" fmla="*/ 33967 h 5250442"/>
              <a:gd name="connsiteX3" fmla="*/ 2659049 w 2659049"/>
              <a:gd name="connsiteY3" fmla="*/ 35408 h 5250442"/>
              <a:gd name="connsiteX4" fmla="*/ 2659049 w 2659049"/>
              <a:gd name="connsiteY4" fmla="*/ 66885 h 5250442"/>
              <a:gd name="connsiteX5" fmla="*/ 2659049 w 2659049"/>
              <a:gd name="connsiteY5" fmla="*/ 5247488 h 5250442"/>
              <a:gd name="connsiteX6" fmla="*/ 2476924 w 2659049"/>
              <a:gd name="connsiteY6" fmla="*/ 5250442 h 5250442"/>
              <a:gd name="connsiteX7" fmla="*/ 2478827 w 2659049"/>
              <a:gd name="connsiteY7" fmla="*/ 5215619 h 5250442"/>
              <a:gd name="connsiteX8" fmla="*/ 2626131 w 2659049"/>
              <a:gd name="connsiteY8" fmla="*/ 5215619 h 5250442"/>
              <a:gd name="connsiteX9" fmla="*/ 2626131 w 2659049"/>
              <a:gd name="connsiteY9" fmla="*/ 66885 h 5250442"/>
              <a:gd name="connsiteX10" fmla="*/ 32918 w 2659049"/>
              <a:gd name="connsiteY10" fmla="*/ 63523 h 5250442"/>
              <a:gd name="connsiteX11" fmla="*/ 32918 w 2659049"/>
              <a:gd name="connsiteY11" fmla="*/ 269882 h 5250442"/>
              <a:gd name="connsiteX12" fmla="*/ 0 w 2659049"/>
              <a:gd name="connsiteY12" fmla="*/ 269882 h 5250442"/>
              <a:gd name="connsiteX0" fmla="*/ 0 w 2659049"/>
              <a:gd name="connsiteY0" fmla="*/ 249711 h 5230271"/>
              <a:gd name="connsiteX1" fmla="*/ 568 w 2659049"/>
              <a:gd name="connsiteY1" fmla="*/ 0 h 5230271"/>
              <a:gd name="connsiteX2" fmla="*/ 2659049 w 2659049"/>
              <a:gd name="connsiteY2" fmla="*/ 13796 h 5230271"/>
              <a:gd name="connsiteX3" fmla="*/ 2659049 w 2659049"/>
              <a:gd name="connsiteY3" fmla="*/ 15237 h 5230271"/>
              <a:gd name="connsiteX4" fmla="*/ 2659049 w 2659049"/>
              <a:gd name="connsiteY4" fmla="*/ 46714 h 5230271"/>
              <a:gd name="connsiteX5" fmla="*/ 2659049 w 2659049"/>
              <a:gd name="connsiteY5" fmla="*/ 5227317 h 5230271"/>
              <a:gd name="connsiteX6" fmla="*/ 2476924 w 2659049"/>
              <a:gd name="connsiteY6" fmla="*/ 5230271 h 5230271"/>
              <a:gd name="connsiteX7" fmla="*/ 2478827 w 2659049"/>
              <a:gd name="connsiteY7" fmla="*/ 5195448 h 5230271"/>
              <a:gd name="connsiteX8" fmla="*/ 2626131 w 2659049"/>
              <a:gd name="connsiteY8" fmla="*/ 5195448 h 5230271"/>
              <a:gd name="connsiteX9" fmla="*/ 2626131 w 2659049"/>
              <a:gd name="connsiteY9" fmla="*/ 46714 h 5230271"/>
              <a:gd name="connsiteX10" fmla="*/ 32918 w 2659049"/>
              <a:gd name="connsiteY10" fmla="*/ 43352 h 5230271"/>
              <a:gd name="connsiteX11" fmla="*/ 32918 w 2659049"/>
              <a:gd name="connsiteY11" fmla="*/ 249711 h 5230271"/>
              <a:gd name="connsiteX12" fmla="*/ 0 w 2659049"/>
              <a:gd name="connsiteY12" fmla="*/ 249711 h 52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59049" h="5230271">
                <a:moveTo>
                  <a:pt x="0" y="249711"/>
                </a:moveTo>
                <a:cubicBezTo>
                  <a:pt x="189" y="166474"/>
                  <a:pt x="379" y="83237"/>
                  <a:pt x="568" y="0"/>
                </a:cubicBezTo>
                <a:lnTo>
                  <a:pt x="2659049" y="13796"/>
                </a:lnTo>
                <a:lnTo>
                  <a:pt x="2659049" y="15237"/>
                </a:lnTo>
                <a:lnTo>
                  <a:pt x="2659049" y="46714"/>
                </a:lnTo>
                <a:lnTo>
                  <a:pt x="2659049" y="5227317"/>
                </a:lnTo>
                <a:lnTo>
                  <a:pt x="2476924" y="5230271"/>
                </a:lnTo>
                <a:cubicBezTo>
                  <a:pt x="2477558" y="5218663"/>
                  <a:pt x="2478193" y="5207056"/>
                  <a:pt x="2478827" y="5195448"/>
                </a:cubicBezTo>
                <a:lnTo>
                  <a:pt x="2626131" y="5195448"/>
                </a:lnTo>
                <a:lnTo>
                  <a:pt x="2626131" y="46714"/>
                </a:lnTo>
                <a:lnTo>
                  <a:pt x="32918" y="43352"/>
                </a:lnTo>
                <a:lnTo>
                  <a:pt x="32918" y="249711"/>
                </a:lnTo>
                <a:lnTo>
                  <a:pt x="0" y="24971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4" name="Blue at meter base"/>
          <p:cNvSpPr/>
          <p:nvPr/>
        </p:nvSpPr>
        <p:spPr>
          <a:xfrm rot="5400000">
            <a:off x="1827297" y="1248192"/>
            <a:ext cx="4490551" cy="6028053"/>
          </a:xfrm>
          <a:custGeom>
            <a:avLst/>
            <a:gdLst>
              <a:gd name="connsiteX0" fmla="*/ 0 w 4487516"/>
              <a:gd name="connsiteY0" fmla="*/ 938089 h 6358560"/>
              <a:gd name="connsiteX1" fmla="*/ 0 w 4487516"/>
              <a:gd name="connsiteY1" fmla="*/ 23689 h 6358560"/>
              <a:gd name="connsiteX2" fmla="*/ 6956 w 4487516"/>
              <a:gd name="connsiteY2" fmla="*/ 23689 h 6358560"/>
              <a:gd name="connsiteX3" fmla="*/ 6956 w 4487516"/>
              <a:gd name="connsiteY3" fmla="*/ 4498 h 6358560"/>
              <a:gd name="connsiteX4" fmla="*/ 4454598 w 4487516"/>
              <a:gd name="connsiteY4" fmla="*/ 4498 h 6358560"/>
              <a:gd name="connsiteX5" fmla="*/ 4454598 w 4487516"/>
              <a:gd name="connsiteY5" fmla="*/ 0 h 6358560"/>
              <a:gd name="connsiteX6" fmla="*/ 4487516 w 4487516"/>
              <a:gd name="connsiteY6" fmla="*/ 0 h 6358560"/>
              <a:gd name="connsiteX7" fmla="*/ 4487516 w 4487516"/>
              <a:gd name="connsiteY7" fmla="*/ 4498 h 6358560"/>
              <a:gd name="connsiteX8" fmla="*/ 4487516 w 4487516"/>
              <a:gd name="connsiteY8" fmla="*/ 37416 h 6358560"/>
              <a:gd name="connsiteX9" fmla="*/ 4487516 w 4487516"/>
              <a:gd name="connsiteY9" fmla="*/ 6355080 h 6358560"/>
              <a:gd name="connsiteX10" fmla="*/ 4483895 w 4487516"/>
              <a:gd name="connsiteY10" fmla="*/ 6355080 h 6358560"/>
              <a:gd name="connsiteX11" fmla="*/ 4483895 w 4487516"/>
              <a:gd name="connsiteY11" fmla="*/ 6358560 h 6358560"/>
              <a:gd name="connsiteX12" fmla="*/ 4179400 w 4487516"/>
              <a:gd name="connsiteY12" fmla="*/ 6358560 h 6358560"/>
              <a:gd name="connsiteX13" fmla="*/ 4179400 w 4487516"/>
              <a:gd name="connsiteY13" fmla="*/ 6325642 h 6358560"/>
              <a:gd name="connsiteX14" fmla="*/ 4454598 w 4487516"/>
              <a:gd name="connsiteY14" fmla="*/ 6325642 h 6358560"/>
              <a:gd name="connsiteX15" fmla="*/ 4454598 w 4487516"/>
              <a:gd name="connsiteY15" fmla="*/ 37416 h 6358560"/>
              <a:gd name="connsiteX16" fmla="*/ 32917 w 4487516"/>
              <a:gd name="connsiteY16" fmla="*/ 37416 h 6358560"/>
              <a:gd name="connsiteX17" fmla="*/ 32917 w 4487516"/>
              <a:gd name="connsiteY17" fmla="*/ 938089 h 6358560"/>
              <a:gd name="connsiteX0" fmla="*/ 0 w 4487516"/>
              <a:gd name="connsiteY0" fmla="*/ 938089 h 6358560"/>
              <a:gd name="connsiteX1" fmla="*/ 0 w 4487516"/>
              <a:gd name="connsiteY1" fmla="*/ 23689 h 6358560"/>
              <a:gd name="connsiteX2" fmla="*/ 6956 w 4487516"/>
              <a:gd name="connsiteY2" fmla="*/ 4498 h 6358560"/>
              <a:gd name="connsiteX3" fmla="*/ 4454598 w 4487516"/>
              <a:gd name="connsiteY3" fmla="*/ 4498 h 6358560"/>
              <a:gd name="connsiteX4" fmla="*/ 4454598 w 4487516"/>
              <a:gd name="connsiteY4" fmla="*/ 0 h 6358560"/>
              <a:gd name="connsiteX5" fmla="*/ 4487516 w 4487516"/>
              <a:gd name="connsiteY5" fmla="*/ 0 h 6358560"/>
              <a:gd name="connsiteX6" fmla="*/ 4487516 w 4487516"/>
              <a:gd name="connsiteY6" fmla="*/ 4498 h 6358560"/>
              <a:gd name="connsiteX7" fmla="*/ 4487516 w 4487516"/>
              <a:gd name="connsiteY7" fmla="*/ 37416 h 6358560"/>
              <a:gd name="connsiteX8" fmla="*/ 4487516 w 4487516"/>
              <a:gd name="connsiteY8" fmla="*/ 6355080 h 6358560"/>
              <a:gd name="connsiteX9" fmla="*/ 4483895 w 4487516"/>
              <a:gd name="connsiteY9" fmla="*/ 6355080 h 6358560"/>
              <a:gd name="connsiteX10" fmla="*/ 4483895 w 4487516"/>
              <a:gd name="connsiteY10" fmla="*/ 6358560 h 6358560"/>
              <a:gd name="connsiteX11" fmla="*/ 4179400 w 4487516"/>
              <a:gd name="connsiteY11" fmla="*/ 6358560 h 6358560"/>
              <a:gd name="connsiteX12" fmla="*/ 4179400 w 4487516"/>
              <a:gd name="connsiteY12" fmla="*/ 6325642 h 6358560"/>
              <a:gd name="connsiteX13" fmla="*/ 4454598 w 4487516"/>
              <a:gd name="connsiteY13" fmla="*/ 6325642 h 6358560"/>
              <a:gd name="connsiteX14" fmla="*/ 4454598 w 4487516"/>
              <a:gd name="connsiteY14" fmla="*/ 37416 h 6358560"/>
              <a:gd name="connsiteX15" fmla="*/ 32917 w 4487516"/>
              <a:gd name="connsiteY15" fmla="*/ 37416 h 6358560"/>
              <a:gd name="connsiteX16" fmla="*/ 32917 w 4487516"/>
              <a:gd name="connsiteY16" fmla="*/ 938089 h 6358560"/>
              <a:gd name="connsiteX17" fmla="*/ 0 w 4487516"/>
              <a:gd name="connsiteY17" fmla="*/ 938089 h 6358560"/>
              <a:gd name="connsiteX0" fmla="*/ 0 w 4487516"/>
              <a:gd name="connsiteY0" fmla="*/ 938089 h 6358560"/>
              <a:gd name="connsiteX1" fmla="*/ 6956 w 4487516"/>
              <a:gd name="connsiteY1" fmla="*/ 4498 h 6358560"/>
              <a:gd name="connsiteX2" fmla="*/ 4454598 w 4487516"/>
              <a:gd name="connsiteY2" fmla="*/ 4498 h 6358560"/>
              <a:gd name="connsiteX3" fmla="*/ 4454598 w 4487516"/>
              <a:gd name="connsiteY3" fmla="*/ 0 h 6358560"/>
              <a:gd name="connsiteX4" fmla="*/ 4487516 w 4487516"/>
              <a:gd name="connsiteY4" fmla="*/ 0 h 6358560"/>
              <a:gd name="connsiteX5" fmla="*/ 4487516 w 4487516"/>
              <a:gd name="connsiteY5" fmla="*/ 4498 h 6358560"/>
              <a:gd name="connsiteX6" fmla="*/ 4487516 w 4487516"/>
              <a:gd name="connsiteY6" fmla="*/ 37416 h 6358560"/>
              <a:gd name="connsiteX7" fmla="*/ 4487516 w 4487516"/>
              <a:gd name="connsiteY7" fmla="*/ 6355080 h 6358560"/>
              <a:gd name="connsiteX8" fmla="*/ 4483895 w 4487516"/>
              <a:gd name="connsiteY8" fmla="*/ 6355080 h 6358560"/>
              <a:gd name="connsiteX9" fmla="*/ 4483895 w 4487516"/>
              <a:gd name="connsiteY9" fmla="*/ 6358560 h 6358560"/>
              <a:gd name="connsiteX10" fmla="*/ 4179400 w 4487516"/>
              <a:gd name="connsiteY10" fmla="*/ 6358560 h 6358560"/>
              <a:gd name="connsiteX11" fmla="*/ 4179400 w 4487516"/>
              <a:gd name="connsiteY11" fmla="*/ 6325642 h 6358560"/>
              <a:gd name="connsiteX12" fmla="*/ 4454598 w 4487516"/>
              <a:gd name="connsiteY12" fmla="*/ 6325642 h 6358560"/>
              <a:gd name="connsiteX13" fmla="*/ 4454598 w 4487516"/>
              <a:gd name="connsiteY13" fmla="*/ 37416 h 6358560"/>
              <a:gd name="connsiteX14" fmla="*/ 32917 w 4487516"/>
              <a:gd name="connsiteY14" fmla="*/ 37416 h 6358560"/>
              <a:gd name="connsiteX15" fmla="*/ 32917 w 4487516"/>
              <a:gd name="connsiteY15" fmla="*/ 938089 h 6358560"/>
              <a:gd name="connsiteX16" fmla="*/ 0 w 4487516"/>
              <a:gd name="connsiteY16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4498 h 6358560"/>
              <a:gd name="connsiteX3" fmla="*/ 4457633 w 4490551"/>
              <a:gd name="connsiteY3" fmla="*/ 0 h 6358560"/>
              <a:gd name="connsiteX4" fmla="*/ 4490551 w 4490551"/>
              <a:gd name="connsiteY4" fmla="*/ 0 h 6358560"/>
              <a:gd name="connsiteX5" fmla="*/ 4490551 w 4490551"/>
              <a:gd name="connsiteY5" fmla="*/ 4498 h 6358560"/>
              <a:gd name="connsiteX6" fmla="*/ 4490551 w 4490551"/>
              <a:gd name="connsiteY6" fmla="*/ 37416 h 6358560"/>
              <a:gd name="connsiteX7" fmla="*/ 4490551 w 4490551"/>
              <a:gd name="connsiteY7" fmla="*/ 6355080 h 6358560"/>
              <a:gd name="connsiteX8" fmla="*/ 4486930 w 4490551"/>
              <a:gd name="connsiteY8" fmla="*/ 6355080 h 6358560"/>
              <a:gd name="connsiteX9" fmla="*/ 4486930 w 4490551"/>
              <a:gd name="connsiteY9" fmla="*/ 6358560 h 6358560"/>
              <a:gd name="connsiteX10" fmla="*/ 4182435 w 4490551"/>
              <a:gd name="connsiteY10" fmla="*/ 6358560 h 6358560"/>
              <a:gd name="connsiteX11" fmla="*/ 4182435 w 4490551"/>
              <a:gd name="connsiteY11" fmla="*/ 6325642 h 6358560"/>
              <a:gd name="connsiteX12" fmla="*/ 4457633 w 4490551"/>
              <a:gd name="connsiteY12" fmla="*/ 6325642 h 6358560"/>
              <a:gd name="connsiteX13" fmla="*/ 4457633 w 4490551"/>
              <a:gd name="connsiteY13" fmla="*/ 37416 h 6358560"/>
              <a:gd name="connsiteX14" fmla="*/ 35952 w 4490551"/>
              <a:gd name="connsiteY14" fmla="*/ 37416 h 6358560"/>
              <a:gd name="connsiteX15" fmla="*/ 35952 w 4490551"/>
              <a:gd name="connsiteY15" fmla="*/ 938089 h 6358560"/>
              <a:gd name="connsiteX16" fmla="*/ 3035 w 4490551"/>
              <a:gd name="connsiteY16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4498 h 6358560"/>
              <a:gd name="connsiteX5" fmla="*/ 4490551 w 4490551"/>
              <a:gd name="connsiteY5" fmla="*/ 37416 h 6358560"/>
              <a:gd name="connsiteX6" fmla="*/ 4490551 w 4490551"/>
              <a:gd name="connsiteY6" fmla="*/ 6355080 h 6358560"/>
              <a:gd name="connsiteX7" fmla="*/ 4486930 w 4490551"/>
              <a:gd name="connsiteY7" fmla="*/ 6355080 h 6358560"/>
              <a:gd name="connsiteX8" fmla="*/ 4486930 w 4490551"/>
              <a:gd name="connsiteY8" fmla="*/ 6358560 h 6358560"/>
              <a:gd name="connsiteX9" fmla="*/ 4182435 w 4490551"/>
              <a:gd name="connsiteY9" fmla="*/ 6358560 h 6358560"/>
              <a:gd name="connsiteX10" fmla="*/ 4182435 w 4490551"/>
              <a:gd name="connsiteY10" fmla="*/ 6325642 h 6358560"/>
              <a:gd name="connsiteX11" fmla="*/ 4457633 w 4490551"/>
              <a:gd name="connsiteY11" fmla="*/ 6325642 h 6358560"/>
              <a:gd name="connsiteX12" fmla="*/ 4457633 w 4490551"/>
              <a:gd name="connsiteY12" fmla="*/ 37416 h 6358560"/>
              <a:gd name="connsiteX13" fmla="*/ 35952 w 4490551"/>
              <a:gd name="connsiteY13" fmla="*/ 37416 h 6358560"/>
              <a:gd name="connsiteX14" fmla="*/ 35952 w 4490551"/>
              <a:gd name="connsiteY14" fmla="*/ 938089 h 6358560"/>
              <a:gd name="connsiteX15" fmla="*/ 3035 w 4490551"/>
              <a:gd name="connsiteY15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37416 h 6358560"/>
              <a:gd name="connsiteX5" fmla="*/ 4490551 w 4490551"/>
              <a:gd name="connsiteY5" fmla="*/ 6355080 h 6358560"/>
              <a:gd name="connsiteX6" fmla="*/ 4486930 w 4490551"/>
              <a:gd name="connsiteY6" fmla="*/ 6355080 h 6358560"/>
              <a:gd name="connsiteX7" fmla="*/ 4486930 w 4490551"/>
              <a:gd name="connsiteY7" fmla="*/ 6358560 h 6358560"/>
              <a:gd name="connsiteX8" fmla="*/ 4182435 w 4490551"/>
              <a:gd name="connsiteY8" fmla="*/ 6358560 h 6358560"/>
              <a:gd name="connsiteX9" fmla="*/ 4182435 w 4490551"/>
              <a:gd name="connsiteY9" fmla="*/ 6325642 h 6358560"/>
              <a:gd name="connsiteX10" fmla="*/ 4457633 w 4490551"/>
              <a:gd name="connsiteY10" fmla="*/ 6325642 h 6358560"/>
              <a:gd name="connsiteX11" fmla="*/ 4457633 w 4490551"/>
              <a:gd name="connsiteY11" fmla="*/ 37416 h 6358560"/>
              <a:gd name="connsiteX12" fmla="*/ 35952 w 4490551"/>
              <a:gd name="connsiteY12" fmla="*/ 37416 h 6358560"/>
              <a:gd name="connsiteX13" fmla="*/ 35952 w 4490551"/>
              <a:gd name="connsiteY13" fmla="*/ 938089 h 6358560"/>
              <a:gd name="connsiteX14" fmla="*/ 3035 w 4490551"/>
              <a:gd name="connsiteY14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57633 w 4490551"/>
              <a:gd name="connsiteY2" fmla="*/ 0 h 6358560"/>
              <a:gd name="connsiteX3" fmla="*/ 4490551 w 4490551"/>
              <a:gd name="connsiteY3" fmla="*/ 0 h 6358560"/>
              <a:gd name="connsiteX4" fmla="*/ 4490551 w 4490551"/>
              <a:gd name="connsiteY4" fmla="*/ 6355080 h 6358560"/>
              <a:gd name="connsiteX5" fmla="*/ 4486930 w 4490551"/>
              <a:gd name="connsiteY5" fmla="*/ 6355080 h 6358560"/>
              <a:gd name="connsiteX6" fmla="*/ 4486930 w 4490551"/>
              <a:gd name="connsiteY6" fmla="*/ 6358560 h 6358560"/>
              <a:gd name="connsiteX7" fmla="*/ 4182435 w 4490551"/>
              <a:gd name="connsiteY7" fmla="*/ 6358560 h 6358560"/>
              <a:gd name="connsiteX8" fmla="*/ 4182435 w 4490551"/>
              <a:gd name="connsiteY8" fmla="*/ 6325642 h 6358560"/>
              <a:gd name="connsiteX9" fmla="*/ 4457633 w 4490551"/>
              <a:gd name="connsiteY9" fmla="*/ 6325642 h 6358560"/>
              <a:gd name="connsiteX10" fmla="*/ 4457633 w 4490551"/>
              <a:gd name="connsiteY10" fmla="*/ 37416 h 6358560"/>
              <a:gd name="connsiteX11" fmla="*/ 35952 w 4490551"/>
              <a:gd name="connsiteY11" fmla="*/ 37416 h 6358560"/>
              <a:gd name="connsiteX12" fmla="*/ 35952 w 4490551"/>
              <a:gd name="connsiteY12" fmla="*/ 938089 h 6358560"/>
              <a:gd name="connsiteX13" fmla="*/ 3035 w 4490551"/>
              <a:gd name="connsiteY13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90551 w 4490551"/>
              <a:gd name="connsiteY2" fmla="*/ 0 h 6358560"/>
              <a:gd name="connsiteX3" fmla="*/ 4490551 w 4490551"/>
              <a:gd name="connsiteY3" fmla="*/ 6355080 h 6358560"/>
              <a:gd name="connsiteX4" fmla="*/ 4486930 w 4490551"/>
              <a:gd name="connsiteY4" fmla="*/ 6355080 h 6358560"/>
              <a:gd name="connsiteX5" fmla="*/ 4486930 w 4490551"/>
              <a:gd name="connsiteY5" fmla="*/ 6358560 h 6358560"/>
              <a:gd name="connsiteX6" fmla="*/ 4182435 w 4490551"/>
              <a:gd name="connsiteY6" fmla="*/ 6358560 h 6358560"/>
              <a:gd name="connsiteX7" fmla="*/ 4182435 w 4490551"/>
              <a:gd name="connsiteY7" fmla="*/ 6325642 h 6358560"/>
              <a:gd name="connsiteX8" fmla="*/ 4457633 w 4490551"/>
              <a:gd name="connsiteY8" fmla="*/ 6325642 h 6358560"/>
              <a:gd name="connsiteX9" fmla="*/ 4457633 w 4490551"/>
              <a:gd name="connsiteY9" fmla="*/ 37416 h 6358560"/>
              <a:gd name="connsiteX10" fmla="*/ 35952 w 4490551"/>
              <a:gd name="connsiteY10" fmla="*/ 37416 h 6358560"/>
              <a:gd name="connsiteX11" fmla="*/ 35952 w 4490551"/>
              <a:gd name="connsiteY11" fmla="*/ 938089 h 6358560"/>
              <a:gd name="connsiteX12" fmla="*/ 3035 w 4490551"/>
              <a:gd name="connsiteY12" fmla="*/ 938089 h 6358560"/>
              <a:gd name="connsiteX0" fmla="*/ 3035 w 4490551"/>
              <a:gd name="connsiteY0" fmla="*/ 938089 h 6358560"/>
              <a:gd name="connsiteX1" fmla="*/ 466 w 4490551"/>
              <a:gd name="connsiteY1" fmla="*/ 2593 h 6358560"/>
              <a:gd name="connsiteX2" fmla="*/ 4490551 w 4490551"/>
              <a:gd name="connsiteY2" fmla="*/ 0 h 6358560"/>
              <a:gd name="connsiteX3" fmla="*/ 4490551 w 4490551"/>
              <a:gd name="connsiteY3" fmla="*/ 6355080 h 6358560"/>
              <a:gd name="connsiteX4" fmla="*/ 4486930 w 4490551"/>
              <a:gd name="connsiteY4" fmla="*/ 6355080 h 6358560"/>
              <a:gd name="connsiteX5" fmla="*/ 4182435 w 4490551"/>
              <a:gd name="connsiteY5" fmla="*/ 6358560 h 6358560"/>
              <a:gd name="connsiteX6" fmla="*/ 4182435 w 4490551"/>
              <a:gd name="connsiteY6" fmla="*/ 6325642 h 6358560"/>
              <a:gd name="connsiteX7" fmla="*/ 4457633 w 4490551"/>
              <a:gd name="connsiteY7" fmla="*/ 6325642 h 6358560"/>
              <a:gd name="connsiteX8" fmla="*/ 4457633 w 4490551"/>
              <a:gd name="connsiteY8" fmla="*/ 37416 h 6358560"/>
              <a:gd name="connsiteX9" fmla="*/ 35952 w 4490551"/>
              <a:gd name="connsiteY9" fmla="*/ 37416 h 6358560"/>
              <a:gd name="connsiteX10" fmla="*/ 35952 w 4490551"/>
              <a:gd name="connsiteY10" fmla="*/ 938089 h 6358560"/>
              <a:gd name="connsiteX11" fmla="*/ 3035 w 4490551"/>
              <a:gd name="connsiteY11" fmla="*/ 938089 h 6358560"/>
              <a:gd name="connsiteX0" fmla="*/ 3035 w 4490551"/>
              <a:gd name="connsiteY0" fmla="*/ 938089 h 6366510"/>
              <a:gd name="connsiteX1" fmla="*/ 466 w 4490551"/>
              <a:gd name="connsiteY1" fmla="*/ 2593 h 6366510"/>
              <a:gd name="connsiteX2" fmla="*/ 4490551 w 4490551"/>
              <a:gd name="connsiteY2" fmla="*/ 0 h 6366510"/>
              <a:gd name="connsiteX3" fmla="*/ 4490551 w 4490551"/>
              <a:gd name="connsiteY3" fmla="*/ 6355080 h 6366510"/>
              <a:gd name="connsiteX4" fmla="*/ 4485028 w 4490551"/>
              <a:gd name="connsiteY4" fmla="*/ 6366510 h 6366510"/>
              <a:gd name="connsiteX5" fmla="*/ 4182435 w 4490551"/>
              <a:gd name="connsiteY5" fmla="*/ 6358560 h 6366510"/>
              <a:gd name="connsiteX6" fmla="*/ 4182435 w 4490551"/>
              <a:gd name="connsiteY6" fmla="*/ 6325642 h 6366510"/>
              <a:gd name="connsiteX7" fmla="*/ 4457633 w 4490551"/>
              <a:gd name="connsiteY7" fmla="*/ 6325642 h 6366510"/>
              <a:gd name="connsiteX8" fmla="*/ 4457633 w 4490551"/>
              <a:gd name="connsiteY8" fmla="*/ 37416 h 6366510"/>
              <a:gd name="connsiteX9" fmla="*/ 35952 w 4490551"/>
              <a:gd name="connsiteY9" fmla="*/ 37416 h 6366510"/>
              <a:gd name="connsiteX10" fmla="*/ 35952 w 4490551"/>
              <a:gd name="connsiteY10" fmla="*/ 938089 h 6366510"/>
              <a:gd name="connsiteX11" fmla="*/ 3035 w 4490551"/>
              <a:gd name="connsiteY11" fmla="*/ 938089 h 6366510"/>
              <a:gd name="connsiteX0" fmla="*/ 3035 w 4490551"/>
              <a:gd name="connsiteY0" fmla="*/ 938089 h 6366510"/>
              <a:gd name="connsiteX1" fmla="*/ 466 w 4490551"/>
              <a:gd name="connsiteY1" fmla="*/ 2593 h 6366510"/>
              <a:gd name="connsiteX2" fmla="*/ 4490551 w 4490551"/>
              <a:gd name="connsiteY2" fmla="*/ 0 h 6366510"/>
              <a:gd name="connsiteX3" fmla="*/ 4485028 w 4490551"/>
              <a:gd name="connsiteY3" fmla="*/ 6366510 h 6366510"/>
              <a:gd name="connsiteX4" fmla="*/ 4182435 w 4490551"/>
              <a:gd name="connsiteY4" fmla="*/ 6358560 h 6366510"/>
              <a:gd name="connsiteX5" fmla="*/ 4182435 w 4490551"/>
              <a:gd name="connsiteY5" fmla="*/ 6325642 h 6366510"/>
              <a:gd name="connsiteX6" fmla="*/ 4457633 w 4490551"/>
              <a:gd name="connsiteY6" fmla="*/ 6325642 h 6366510"/>
              <a:gd name="connsiteX7" fmla="*/ 4457633 w 4490551"/>
              <a:gd name="connsiteY7" fmla="*/ 37416 h 6366510"/>
              <a:gd name="connsiteX8" fmla="*/ 35952 w 4490551"/>
              <a:gd name="connsiteY8" fmla="*/ 37416 h 6366510"/>
              <a:gd name="connsiteX9" fmla="*/ 35952 w 4490551"/>
              <a:gd name="connsiteY9" fmla="*/ 938089 h 6366510"/>
              <a:gd name="connsiteX10" fmla="*/ 3035 w 4490551"/>
              <a:gd name="connsiteY10" fmla="*/ 938089 h 6366510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182435 w 4490551"/>
              <a:gd name="connsiteY4" fmla="*/ 6358560 h 6360795"/>
              <a:gd name="connsiteX5" fmla="*/ 418243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18243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  <a:gd name="connsiteX0" fmla="*/ 3035 w 4490551"/>
              <a:gd name="connsiteY0" fmla="*/ 938089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20529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938089 h 6360795"/>
              <a:gd name="connsiteX0" fmla="*/ 3035 w 4490551"/>
              <a:gd name="connsiteY0" fmla="*/ 645843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20529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35952 w 4490551"/>
              <a:gd name="connsiteY9" fmla="*/ 938089 h 6360795"/>
              <a:gd name="connsiteX10" fmla="*/ 3035 w 4490551"/>
              <a:gd name="connsiteY10" fmla="*/ 645843 h 6360795"/>
              <a:gd name="connsiteX0" fmla="*/ 3035 w 4490551"/>
              <a:gd name="connsiteY0" fmla="*/ 645843 h 6360795"/>
              <a:gd name="connsiteX1" fmla="*/ 466 w 4490551"/>
              <a:gd name="connsiteY1" fmla="*/ 2593 h 6360795"/>
              <a:gd name="connsiteX2" fmla="*/ 4490551 w 4490551"/>
              <a:gd name="connsiteY2" fmla="*/ 0 h 6360795"/>
              <a:gd name="connsiteX3" fmla="*/ 4485031 w 4490551"/>
              <a:gd name="connsiteY3" fmla="*/ 6360795 h 6360795"/>
              <a:gd name="connsiteX4" fmla="*/ 4209105 w 4490551"/>
              <a:gd name="connsiteY4" fmla="*/ 6358560 h 6360795"/>
              <a:gd name="connsiteX5" fmla="*/ 4205295 w 4490551"/>
              <a:gd name="connsiteY5" fmla="*/ 6325642 h 6360795"/>
              <a:gd name="connsiteX6" fmla="*/ 4457633 w 4490551"/>
              <a:gd name="connsiteY6" fmla="*/ 6325642 h 6360795"/>
              <a:gd name="connsiteX7" fmla="*/ 4457633 w 4490551"/>
              <a:gd name="connsiteY7" fmla="*/ 37416 h 6360795"/>
              <a:gd name="connsiteX8" fmla="*/ 35952 w 4490551"/>
              <a:gd name="connsiteY8" fmla="*/ 37416 h 6360795"/>
              <a:gd name="connsiteX9" fmla="*/ 40348 w 4490551"/>
              <a:gd name="connsiteY9" fmla="*/ 645844 h 6360795"/>
              <a:gd name="connsiteX10" fmla="*/ 3035 w 4490551"/>
              <a:gd name="connsiteY10" fmla="*/ 645843 h 63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90551" h="6360795">
                <a:moveTo>
                  <a:pt x="3035" y="645843"/>
                </a:moveTo>
                <a:cubicBezTo>
                  <a:pt x="5354" y="334646"/>
                  <a:pt x="-1853" y="313790"/>
                  <a:pt x="466" y="2593"/>
                </a:cubicBezTo>
                <a:lnTo>
                  <a:pt x="4490551" y="0"/>
                </a:lnTo>
                <a:lnTo>
                  <a:pt x="4485031" y="6360795"/>
                </a:lnTo>
                <a:lnTo>
                  <a:pt x="4209105" y="6358560"/>
                </a:lnTo>
                <a:lnTo>
                  <a:pt x="4205295" y="6325642"/>
                </a:lnTo>
                <a:lnTo>
                  <a:pt x="4457633" y="6325642"/>
                </a:lnTo>
                <a:lnTo>
                  <a:pt x="4457633" y="37416"/>
                </a:lnTo>
                <a:lnTo>
                  <a:pt x="35952" y="37416"/>
                </a:lnTo>
                <a:cubicBezTo>
                  <a:pt x="37417" y="240225"/>
                  <a:pt x="38883" y="443035"/>
                  <a:pt x="40348" y="645844"/>
                </a:cubicBezTo>
                <a:lnTo>
                  <a:pt x="3035" y="645843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5" name="Blue in meter"/>
          <p:cNvSpPr/>
          <p:nvPr/>
        </p:nvSpPr>
        <p:spPr>
          <a:xfrm rot="5400000">
            <a:off x="230224" y="4391968"/>
            <a:ext cx="1517186" cy="907393"/>
          </a:xfrm>
          <a:custGeom>
            <a:avLst/>
            <a:gdLst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192024 w 1517186"/>
              <a:gd name="connsiteY3" fmla="*/ 32918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517186" h="907393">
                <a:moveTo>
                  <a:pt x="0" y="32918"/>
                </a:moveTo>
                <a:lnTo>
                  <a:pt x="0" y="0"/>
                </a:lnTo>
                <a:lnTo>
                  <a:pt x="192024" y="0"/>
                </a:lnTo>
                <a:lnTo>
                  <a:pt x="192024" y="32918"/>
                </a:lnTo>
                <a:lnTo>
                  <a:pt x="33551" y="32918"/>
                </a:lnTo>
                <a:lnTo>
                  <a:pt x="33551" y="874075"/>
                </a:lnTo>
                <a:lnTo>
                  <a:pt x="1368493" y="874075"/>
                </a:lnTo>
                <a:lnTo>
                  <a:pt x="1368493" y="349609"/>
                </a:lnTo>
                <a:lnTo>
                  <a:pt x="1401411" y="349609"/>
                </a:lnTo>
                <a:lnTo>
                  <a:pt x="1401411" y="349844"/>
                </a:lnTo>
                <a:lnTo>
                  <a:pt x="1517186" y="349844"/>
                </a:lnTo>
                <a:lnTo>
                  <a:pt x="1517186" y="382762"/>
                </a:lnTo>
                <a:lnTo>
                  <a:pt x="1401411" y="382762"/>
                </a:lnTo>
                <a:lnTo>
                  <a:pt x="1401411" y="907393"/>
                </a:lnTo>
                <a:lnTo>
                  <a:pt x="1368493" y="907393"/>
                </a:lnTo>
                <a:lnTo>
                  <a:pt x="1368493" y="906993"/>
                </a:lnTo>
                <a:lnTo>
                  <a:pt x="33551" y="906993"/>
                </a:lnTo>
                <a:lnTo>
                  <a:pt x="633" y="906993"/>
                </a:lnTo>
                <a:lnTo>
                  <a:pt x="633" y="874075"/>
                </a:lnTo>
                <a:lnTo>
                  <a:pt x="633" y="3291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6" name="Red in meter"/>
          <p:cNvSpPr/>
          <p:nvPr/>
        </p:nvSpPr>
        <p:spPr>
          <a:xfrm rot="5400000">
            <a:off x="71695" y="4411259"/>
            <a:ext cx="1565819" cy="818484"/>
          </a:xfrm>
          <a:custGeom>
            <a:avLst/>
            <a:gdLst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192024 w 1517186"/>
              <a:gd name="connsiteY3" fmla="*/ 32918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192024 w 1517186"/>
              <a:gd name="connsiteY2" fmla="*/ 0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0905 w 1517186"/>
              <a:gd name="connsiteY2" fmla="*/ 6336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4338 w 1517186"/>
              <a:gd name="connsiteY2" fmla="*/ 4224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517186 w 1517186"/>
              <a:gd name="connsiteY10" fmla="*/ 349844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517186"/>
              <a:gd name="connsiteY0" fmla="*/ 32918 h 907393"/>
              <a:gd name="connsiteX1" fmla="*/ 0 w 1517186"/>
              <a:gd name="connsiteY1" fmla="*/ 0 h 907393"/>
              <a:gd name="connsiteX2" fmla="*/ 214338 w 1517186"/>
              <a:gd name="connsiteY2" fmla="*/ 4224 h 907393"/>
              <a:gd name="connsiteX3" fmla="*/ 217771 w 1517186"/>
              <a:gd name="connsiteY3" fmla="*/ 35030 h 907393"/>
              <a:gd name="connsiteX4" fmla="*/ 33551 w 1517186"/>
              <a:gd name="connsiteY4" fmla="*/ 32918 h 907393"/>
              <a:gd name="connsiteX5" fmla="*/ 33551 w 1517186"/>
              <a:gd name="connsiteY5" fmla="*/ 874075 h 907393"/>
              <a:gd name="connsiteX6" fmla="*/ 1368493 w 1517186"/>
              <a:gd name="connsiteY6" fmla="*/ 874075 h 907393"/>
              <a:gd name="connsiteX7" fmla="*/ 1368493 w 1517186"/>
              <a:gd name="connsiteY7" fmla="*/ 349609 h 907393"/>
              <a:gd name="connsiteX8" fmla="*/ 1401411 w 1517186"/>
              <a:gd name="connsiteY8" fmla="*/ 349609 h 907393"/>
              <a:gd name="connsiteX9" fmla="*/ 1401411 w 1517186"/>
              <a:gd name="connsiteY9" fmla="*/ 349844 h 907393"/>
              <a:gd name="connsiteX10" fmla="*/ 1455078 w 1517186"/>
              <a:gd name="connsiteY10" fmla="*/ 351955 h 907393"/>
              <a:gd name="connsiteX11" fmla="*/ 1517186 w 1517186"/>
              <a:gd name="connsiteY11" fmla="*/ 382762 h 907393"/>
              <a:gd name="connsiteX12" fmla="*/ 1401411 w 1517186"/>
              <a:gd name="connsiteY12" fmla="*/ 382762 h 907393"/>
              <a:gd name="connsiteX13" fmla="*/ 1401411 w 1517186"/>
              <a:gd name="connsiteY13" fmla="*/ 907393 h 907393"/>
              <a:gd name="connsiteX14" fmla="*/ 1368493 w 1517186"/>
              <a:gd name="connsiteY14" fmla="*/ 907393 h 907393"/>
              <a:gd name="connsiteX15" fmla="*/ 1368493 w 1517186"/>
              <a:gd name="connsiteY15" fmla="*/ 906993 h 907393"/>
              <a:gd name="connsiteX16" fmla="*/ 33551 w 1517186"/>
              <a:gd name="connsiteY16" fmla="*/ 906993 h 907393"/>
              <a:gd name="connsiteX17" fmla="*/ 633 w 1517186"/>
              <a:gd name="connsiteY17" fmla="*/ 906993 h 907393"/>
              <a:gd name="connsiteX18" fmla="*/ 633 w 1517186"/>
              <a:gd name="connsiteY18" fmla="*/ 874075 h 907393"/>
              <a:gd name="connsiteX19" fmla="*/ 633 w 1517186"/>
              <a:gd name="connsiteY19" fmla="*/ 32918 h 907393"/>
              <a:gd name="connsiteX20" fmla="*/ 0 w 1517186"/>
              <a:gd name="connsiteY20" fmla="*/ 32918 h 907393"/>
              <a:gd name="connsiteX0" fmla="*/ 0 w 1458627"/>
              <a:gd name="connsiteY0" fmla="*/ 32918 h 907393"/>
              <a:gd name="connsiteX1" fmla="*/ 0 w 1458627"/>
              <a:gd name="connsiteY1" fmla="*/ 0 h 907393"/>
              <a:gd name="connsiteX2" fmla="*/ 214338 w 1458627"/>
              <a:gd name="connsiteY2" fmla="*/ 4224 h 907393"/>
              <a:gd name="connsiteX3" fmla="*/ 217771 w 1458627"/>
              <a:gd name="connsiteY3" fmla="*/ 35030 h 907393"/>
              <a:gd name="connsiteX4" fmla="*/ 33551 w 1458627"/>
              <a:gd name="connsiteY4" fmla="*/ 32918 h 907393"/>
              <a:gd name="connsiteX5" fmla="*/ 33551 w 1458627"/>
              <a:gd name="connsiteY5" fmla="*/ 874075 h 907393"/>
              <a:gd name="connsiteX6" fmla="*/ 1368493 w 1458627"/>
              <a:gd name="connsiteY6" fmla="*/ 874075 h 907393"/>
              <a:gd name="connsiteX7" fmla="*/ 1368493 w 1458627"/>
              <a:gd name="connsiteY7" fmla="*/ 349609 h 907393"/>
              <a:gd name="connsiteX8" fmla="*/ 1401411 w 1458627"/>
              <a:gd name="connsiteY8" fmla="*/ 349609 h 907393"/>
              <a:gd name="connsiteX9" fmla="*/ 1401411 w 1458627"/>
              <a:gd name="connsiteY9" fmla="*/ 349844 h 907393"/>
              <a:gd name="connsiteX10" fmla="*/ 1455078 w 1458627"/>
              <a:gd name="connsiteY10" fmla="*/ 351955 h 907393"/>
              <a:gd name="connsiteX11" fmla="*/ 1458627 w 1458627"/>
              <a:gd name="connsiteY11" fmla="*/ 386985 h 907393"/>
              <a:gd name="connsiteX12" fmla="*/ 1401411 w 1458627"/>
              <a:gd name="connsiteY12" fmla="*/ 382762 h 907393"/>
              <a:gd name="connsiteX13" fmla="*/ 1401411 w 1458627"/>
              <a:gd name="connsiteY13" fmla="*/ 907393 h 907393"/>
              <a:gd name="connsiteX14" fmla="*/ 1368493 w 1458627"/>
              <a:gd name="connsiteY14" fmla="*/ 907393 h 907393"/>
              <a:gd name="connsiteX15" fmla="*/ 1368493 w 1458627"/>
              <a:gd name="connsiteY15" fmla="*/ 906993 h 907393"/>
              <a:gd name="connsiteX16" fmla="*/ 33551 w 1458627"/>
              <a:gd name="connsiteY16" fmla="*/ 906993 h 907393"/>
              <a:gd name="connsiteX17" fmla="*/ 633 w 1458627"/>
              <a:gd name="connsiteY17" fmla="*/ 906993 h 907393"/>
              <a:gd name="connsiteX18" fmla="*/ 633 w 1458627"/>
              <a:gd name="connsiteY18" fmla="*/ 874075 h 907393"/>
              <a:gd name="connsiteX19" fmla="*/ 633 w 1458627"/>
              <a:gd name="connsiteY19" fmla="*/ 32918 h 907393"/>
              <a:gd name="connsiteX20" fmla="*/ 0 w 1458627"/>
              <a:gd name="connsiteY20" fmla="*/ 32918 h 907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58627" h="907393">
                <a:moveTo>
                  <a:pt x="0" y="32918"/>
                </a:moveTo>
                <a:lnTo>
                  <a:pt x="0" y="0"/>
                </a:lnTo>
                <a:lnTo>
                  <a:pt x="214338" y="4224"/>
                </a:lnTo>
                <a:lnTo>
                  <a:pt x="217771" y="35030"/>
                </a:lnTo>
                <a:lnTo>
                  <a:pt x="33551" y="32918"/>
                </a:lnTo>
                <a:lnTo>
                  <a:pt x="33551" y="874075"/>
                </a:lnTo>
                <a:lnTo>
                  <a:pt x="1368493" y="874075"/>
                </a:lnTo>
                <a:lnTo>
                  <a:pt x="1368493" y="349609"/>
                </a:lnTo>
                <a:lnTo>
                  <a:pt x="1401411" y="349609"/>
                </a:lnTo>
                <a:lnTo>
                  <a:pt x="1401411" y="349844"/>
                </a:lnTo>
                <a:lnTo>
                  <a:pt x="1455078" y="351955"/>
                </a:lnTo>
                <a:lnTo>
                  <a:pt x="1458627" y="386985"/>
                </a:lnTo>
                <a:lnTo>
                  <a:pt x="1401411" y="382762"/>
                </a:lnTo>
                <a:lnTo>
                  <a:pt x="1401411" y="907393"/>
                </a:lnTo>
                <a:lnTo>
                  <a:pt x="1368493" y="907393"/>
                </a:lnTo>
                <a:lnTo>
                  <a:pt x="1368493" y="906993"/>
                </a:lnTo>
                <a:lnTo>
                  <a:pt x="33551" y="906993"/>
                </a:lnTo>
                <a:lnTo>
                  <a:pt x="633" y="906993"/>
                </a:lnTo>
                <a:lnTo>
                  <a:pt x="633" y="874075"/>
                </a:lnTo>
                <a:lnTo>
                  <a:pt x="633" y="32918"/>
                </a:lnTo>
                <a:lnTo>
                  <a:pt x="0" y="3291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26" name="Red at meter base"/>
          <p:cNvSpPr/>
          <p:nvPr/>
        </p:nvSpPr>
        <p:spPr>
          <a:xfrm>
            <a:off x="907749" y="1869827"/>
            <a:ext cx="2603965" cy="4689416"/>
          </a:xfrm>
          <a:custGeom>
            <a:avLst/>
            <a:gdLst>
              <a:gd name="connsiteX0" fmla="*/ 1574282 w 1621463"/>
              <a:gd name="connsiteY0" fmla="*/ 0 h 4647099"/>
              <a:gd name="connsiteX1" fmla="*/ 1621463 w 1621463"/>
              <a:gd name="connsiteY1" fmla="*/ 49378 h 4647099"/>
              <a:gd name="connsiteX2" fmla="*/ 1607644 w 1621463"/>
              <a:gd name="connsiteY2" fmla="*/ 84294 h 4647099"/>
              <a:gd name="connsiteX3" fmla="*/ 1585783 w 1621463"/>
              <a:gd name="connsiteY3" fmla="*/ 93770 h 4647099"/>
              <a:gd name="connsiteX4" fmla="*/ 1547990 w 1621463"/>
              <a:gd name="connsiteY4" fmla="*/ 4614181 h 4647099"/>
              <a:gd name="connsiteX5" fmla="*/ 1553946 w 1621463"/>
              <a:gd name="connsiteY5" fmla="*/ 4647099 h 4647099"/>
              <a:gd name="connsiteX6" fmla="*/ 1089 w 1621463"/>
              <a:gd name="connsiteY6" fmla="*/ 4644117 h 4647099"/>
              <a:gd name="connsiteX7" fmla="*/ 2879 w 1621463"/>
              <a:gd name="connsiteY7" fmla="*/ 4318884 h 4647099"/>
              <a:gd name="connsiteX8" fmla="*/ 34332 w 1621463"/>
              <a:gd name="connsiteY8" fmla="*/ 4318887 h 4647099"/>
              <a:gd name="connsiteX9" fmla="*/ 34332 w 1621463"/>
              <a:gd name="connsiteY9" fmla="*/ 4611199 h 4647099"/>
              <a:gd name="connsiteX10" fmla="*/ 1513111 w 1621463"/>
              <a:gd name="connsiteY10" fmla="*/ 4605248 h 4647099"/>
              <a:gd name="connsiteX11" fmla="*/ 1557230 w 1621463"/>
              <a:gd name="connsiteY11" fmla="*/ 91364 h 4647099"/>
              <a:gd name="connsiteX12" fmla="*/ 1540920 w 1621463"/>
              <a:gd name="connsiteY12" fmla="*/ 84294 h 4647099"/>
              <a:gd name="connsiteX13" fmla="*/ 1527101 w 1621463"/>
              <a:gd name="connsiteY13" fmla="*/ 49378 h 4647099"/>
              <a:gd name="connsiteX14" fmla="*/ 1574282 w 1621463"/>
              <a:gd name="connsiteY14" fmla="*/ 0 h 4647099"/>
              <a:gd name="connsiteX0" fmla="*/ 1574282 w 1621463"/>
              <a:gd name="connsiteY0" fmla="*/ 0 h 4647099"/>
              <a:gd name="connsiteX1" fmla="*/ 1621463 w 1621463"/>
              <a:gd name="connsiteY1" fmla="*/ 49378 h 4647099"/>
              <a:gd name="connsiteX2" fmla="*/ 1607644 w 1621463"/>
              <a:gd name="connsiteY2" fmla="*/ 84294 h 4647099"/>
              <a:gd name="connsiteX3" fmla="*/ 1585783 w 1621463"/>
              <a:gd name="connsiteY3" fmla="*/ 93770 h 4647099"/>
              <a:gd name="connsiteX4" fmla="*/ 1553946 w 1621463"/>
              <a:gd name="connsiteY4" fmla="*/ 4647099 h 4647099"/>
              <a:gd name="connsiteX5" fmla="*/ 1089 w 1621463"/>
              <a:gd name="connsiteY5" fmla="*/ 4644117 h 4647099"/>
              <a:gd name="connsiteX6" fmla="*/ 2879 w 1621463"/>
              <a:gd name="connsiteY6" fmla="*/ 4318884 h 4647099"/>
              <a:gd name="connsiteX7" fmla="*/ 34332 w 1621463"/>
              <a:gd name="connsiteY7" fmla="*/ 4318887 h 4647099"/>
              <a:gd name="connsiteX8" fmla="*/ 34332 w 1621463"/>
              <a:gd name="connsiteY8" fmla="*/ 4611199 h 4647099"/>
              <a:gd name="connsiteX9" fmla="*/ 1513111 w 1621463"/>
              <a:gd name="connsiteY9" fmla="*/ 4605248 h 4647099"/>
              <a:gd name="connsiteX10" fmla="*/ 1557230 w 1621463"/>
              <a:gd name="connsiteY10" fmla="*/ 91364 h 4647099"/>
              <a:gd name="connsiteX11" fmla="*/ 1540920 w 1621463"/>
              <a:gd name="connsiteY11" fmla="*/ 84294 h 4647099"/>
              <a:gd name="connsiteX12" fmla="*/ 1527101 w 1621463"/>
              <a:gd name="connsiteY12" fmla="*/ 49378 h 4647099"/>
              <a:gd name="connsiteX13" fmla="*/ 1574282 w 1621463"/>
              <a:gd name="connsiteY13" fmla="*/ 0 h 4647099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2706626 w 2706626"/>
              <a:gd name="connsiteY4" fmla="*/ 4661992 h 4661992"/>
              <a:gd name="connsiteX5" fmla="*/ 1089 w 2706626"/>
              <a:gd name="connsiteY5" fmla="*/ 4644117 h 4661992"/>
              <a:gd name="connsiteX6" fmla="*/ 2879 w 2706626"/>
              <a:gd name="connsiteY6" fmla="*/ 4318884 h 4661992"/>
              <a:gd name="connsiteX7" fmla="*/ 34332 w 2706626"/>
              <a:gd name="connsiteY7" fmla="*/ 4318887 h 4661992"/>
              <a:gd name="connsiteX8" fmla="*/ 34332 w 2706626"/>
              <a:gd name="connsiteY8" fmla="*/ 4611199 h 4661992"/>
              <a:gd name="connsiteX9" fmla="*/ 1513111 w 2706626"/>
              <a:gd name="connsiteY9" fmla="*/ 4605248 h 4661992"/>
              <a:gd name="connsiteX10" fmla="*/ 1557230 w 2706626"/>
              <a:gd name="connsiteY10" fmla="*/ 91364 h 4661992"/>
              <a:gd name="connsiteX11" fmla="*/ 1540920 w 2706626"/>
              <a:gd name="connsiteY11" fmla="*/ 84294 h 4661992"/>
              <a:gd name="connsiteX12" fmla="*/ 1527101 w 2706626"/>
              <a:gd name="connsiteY12" fmla="*/ 49378 h 4661992"/>
              <a:gd name="connsiteX13" fmla="*/ 1574282 w 2706626"/>
              <a:gd name="connsiteY13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2706626 w 2706626"/>
              <a:gd name="connsiteY4" fmla="*/ 4661992 h 4661992"/>
              <a:gd name="connsiteX5" fmla="*/ 1089 w 2706626"/>
              <a:gd name="connsiteY5" fmla="*/ 4644117 h 4661992"/>
              <a:gd name="connsiteX6" fmla="*/ 2879 w 2706626"/>
              <a:gd name="connsiteY6" fmla="*/ 4318884 h 4661992"/>
              <a:gd name="connsiteX7" fmla="*/ 34332 w 2706626"/>
              <a:gd name="connsiteY7" fmla="*/ 4318887 h 4661992"/>
              <a:gd name="connsiteX8" fmla="*/ 34332 w 2706626"/>
              <a:gd name="connsiteY8" fmla="*/ 4611199 h 4661992"/>
              <a:gd name="connsiteX9" fmla="*/ 2636006 w 2706626"/>
              <a:gd name="connsiteY9" fmla="*/ 4611205 h 4661992"/>
              <a:gd name="connsiteX10" fmla="*/ 1557230 w 2706626"/>
              <a:gd name="connsiteY10" fmla="*/ 91364 h 4661992"/>
              <a:gd name="connsiteX11" fmla="*/ 1540920 w 2706626"/>
              <a:gd name="connsiteY11" fmla="*/ 84294 h 4661992"/>
              <a:gd name="connsiteX12" fmla="*/ 1527101 w 2706626"/>
              <a:gd name="connsiteY12" fmla="*/ 49378 h 4661992"/>
              <a:gd name="connsiteX13" fmla="*/ 1574282 w 2706626"/>
              <a:gd name="connsiteY13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2706626 w 2706626"/>
              <a:gd name="connsiteY4" fmla="*/ 4661992 h 4661992"/>
              <a:gd name="connsiteX5" fmla="*/ 1089 w 2706626"/>
              <a:gd name="connsiteY5" fmla="*/ 4644117 h 4661992"/>
              <a:gd name="connsiteX6" fmla="*/ 2879 w 2706626"/>
              <a:gd name="connsiteY6" fmla="*/ 4318884 h 4661992"/>
              <a:gd name="connsiteX7" fmla="*/ 34332 w 2706626"/>
              <a:gd name="connsiteY7" fmla="*/ 4318887 h 4661992"/>
              <a:gd name="connsiteX8" fmla="*/ 34332 w 2706626"/>
              <a:gd name="connsiteY8" fmla="*/ 4611199 h 4661992"/>
              <a:gd name="connsiteX9" fmla="*/ 2636006 w 2706626"/>
              <a:gd name="connsiteY9" fmla="*/ 4611205 h 4661992"/>
              <a:gd name="connsiteX10" fmla="*/ 2189892 w 2706626"/>
              <a:gd name="connsiteY10" fmla="*/ 2764722 h 4661992"/>
              <a:gd name="connsiteX11" fmla="*/ 1557230 w 2706626"/>
              <a:gd name="connsiteY11" fmla="*/ 91364 h 4661992"/>
              <a:gd name="connsiteX12" fmla="*/ 1540920 w 2706626"/>
              <a:gd name="connsiteY12" fmla="*/ 84294 h 4661992"/>
              <a:gd name="connsiteX13" fmla="*/ 1527101 w 2706626"/>
              <a:gd name="connsiteY13" fmla="*/ 49378 h 4661992"/>
              <a:gd name="connsiteX14" fmla="*/ 1574282 w 2706626"/>
              <a:gd name="connsiteY14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2706626 w 2706626"/>
              <a:gd name="connsiteY4" fmla="*/ 4661992 h 4661992"/>
              <a:gd name="connsiteX5" fmla="*/ 1089 w 2706626"/>
              <a:gd name="connsiteY5" fmla="*/ 4644117 h 4661992"/>
              <a:gd name="connsiteX6" fmla="*/ 2879 w 2706626"/>
              <a:gd name="connsiteY6" fmla="*/ 4318884 h 4661992"/>
              <a:gd name="connsiteX7" fmla="*/ 34332 w 2706626"/>
              <a:gd name="connsiteY7" fmla="*/ 4318887 h 4661992"/>
              <a:gd name="connsiteX8" fmla="*/ 34332 w 2706626"/>
              <a:gd name="connsiteY8" fmla="*/ 4611199 h 4661992"/>
              <a:gd name="connsiteX9" fmla="*/ 2636006 w 2706626"/>
              <a:gd name="connsiteY9" fmla="*/ 4611205 h 4661992"/>
              <a:gd name="connsiteX10" fmla="*/ 1555471 w 2706626"/>
              <a:gd name="connsiteY10" fmla="*/ 2874926 h 4661992"/>
              <a:gd name="connsiteX11" fmla="*/ 1557230 w 2706626"/>
              <a:gd name="connsiteY11" fmla="*/ 91364 h 4661992"/>
              <a:gd name="connsiteX12" fmla="*/ 1540920 w 2706626"/>
              <a:gd name="connsiteY12" fmla="*/ 84294 h 4661992"/>
              <a:gd name="connsiteX13" fmla="*/ 1527101 w 2706626"/>
              <a:gd name="connsiteY13" fmla="*/ 49378 h 4661992"/>
              <a:gd name="connsiteX14" fmla="*/ 1574282 w 2706626"/>
              <a:gd name="connsiteY14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2261376 w 2706626"/>
              <a:gd name="connsiteY4" fmla="*/ 2845141 h 4661992"/>
              <a:gd name="connsiteX5" fmla="*/ 2706626 w 2706626"/>
              <a:gd name="connsiteY5" fmla="*/ 4661992 h 4661992"/>
              <a:gd name="connsiteX6" fmla="*/ 1089 w 2706626"/>
              <a:gd name="connsiteY6" fmla="*/ 4644117 h 4661992"/>
              <a:gd name="connsiteX7" fmla="*/ 2879 w 2706626"/>
              <a:gd name="connsiteY7" fmla="*/ 4318884 h 4661992"/>
              <a:gd name="connsiteX8" fmla="*/ 34332 w 2706626"/>
              <a:gd name="connsiteY8" fmla="*/ 4318887 h 4661992"/>
              <a:gd name="connsiteX9" fmla="*/ 34332 w 2706626"/>
              <a:gd name="connsiteY9" fmla="*/ 4611199 h 4661992"/>
              <a:gd name="connsiteX10" fmla="*/ 2636006 w 2706626"/>
              <a:gd name="connsiteY10" fmla="*/ 4611205 h 4661992"/>
              <a:gd name="connsiteX11" fmla="*/ 1555471 w 2706626"/>
              <a:gd name="connsiteY11" fmla="*/ 2874926 h 4661992"/>
              <a:gd name="connsiteX12" fmla="*/ 1557230 w 2706626"/>
              <a:gd name="connsiteY12" fmla="*/ 91364 h 4661992"/>
              <a:gd name="connsiteX13" fmla="*/ 1540920 w 2706626"/>
              <a:gd name="connsiteY13" fmla="*/ 84294 h 4661992"/>
              <a:gd name="connsiteX14" fmla="*/ 1527101 w 2706626"/>
              <a:gd name="connsiteY14" fmla="*/ 49378 h 4661992"/>
              <a:gd name="connsiteX15" fmla="*/ 1574282 w 2706626"/>
              <a:gd name="connsiteY15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706626 w 2706626"/>
              <a:gd name="connsiteY5" fmla="*/ 4661992 h 4661992"/>
              <a:gd name="connsiteX6" fmla="*/ 1089 w 2706626"/>
              <a:gd name="connsiteY6" fmla="*/ 4644117 h 4661992"/>
              <a:gd name="connsiteX7" fmla="*/ 2879 w 2706626"/>
              <a:gd name="connsiteY7" fmla="*/ 4318884 h 4661992"/>
              <a:gd name="connsiteX8" fmla="*/ 34332 w 2706626"/>
              <a:gd name="connsiteY8" fmla="*/ 4318887 h 4661992"/>
              <a:gd name="connsiteX9" fmla="*/ 34332 w 2706626"/>
              <a:gd name="connsiteY9" fmla="*/ 4611199 h 4661992"/>
              <a:gd name="connsiteX10" fmla="*/ 2636006 w 2706626"/>
              <a:gd name="connsiteY10" fmla="*/ 4611205 h 4661992"/>
              <a:gd name="connsiteX11" fmla="*/ 1555471 w 2706626"/>
              <a:gd name="connsiteY11" fmla="*/ 2874926 h 4661992"/>
              <a:gd name="connsiteX12" fmla="*/ 1557230 w 2706626"/>
              <a:gd name="connsiteY12" fmla="*/ 91364 h 4661992"/>
              <a:gd name="connsiteX13" fmla="*/ 1540920 w 2706626"/>
              <a:gd name="connsiteY13" fmla="*/ 84294 h 4661992"/>
              <a:gd name="connsiteX14" fmla="*/ 1527101 w 2706626"/>
              <a:gd name="connsiteY14" fmla="*/ 49378 h 4661992"/>
              <a:gd name="connsiteX15" fmla="*/ 1574282 w 2706626"/>
              <a:gd name="connsiteY15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043945 w 2706626"/>
              <a:gd name="connsiteY5" fmla="*/ 3574874 h 4661992"/>
              <a:gd name="connsiteX6" fmla="*/ 2706626 w 2706626"/>
              <a:gd name="connsiteY6" fmla="*/ 4661992 h 4661992"/>
              <a:gd name="connsiteX7" fmla="*/ 1089 w 2706626"/>
              <a:gd name="connsiteY7" fmla="*/ 4644117 h 4661992"/>
              <a:gd name="connsiteX8" fmla="*/ 2879 w 2706626"/>
              <a:gd name="connsiteY8" fmla="*/ 4318884 h 4661992"/>
              <a:gd name="connsiteX9" fmla="*/ 34332 w 2706626"/>
              <a:gd name="connsiteY9" fmla="*/ 4318887 h 4661992"/>
              <a:gd name="connsiteX10" fmla="*/ 34332 w 2706626"/>
              <a:gd name="connsiteY10" fmla="*/ 4611199 h 4661992"/>
              <a:gd name="connsiteX11" fmla="*/ 2636006 w 2706626"/>
              <a:gd name="connsiteY11" fmla="*/ 4611205 h 4661992"/>
              <a:gd name="connsiteX12" fmla="*/ 1555471 w 2706626"/>
              <a:gd name="connsiteY12" fmla="*/ 2874926 h 4661992"/>
              <a:gd name="connsiteX13" fmla="*/ 1557230 w 2706626"/>
              <a:gd name="connsiteY13" fmla="*/ 91364 h 4661992"/>
              <a:gd name="connsiteX14" fmla="*/ 1540920 w 2706626"/>
              <a:gd name="connsiteY14" fmla="*/ 84294 h 4661992"/>
              <a:gd name="connsiteX15" fmla="*/ 1527101 w 2706626"/>
              <a:gd name="connsiteY15" fmla="*/ 49378 h 4661992"/>
              <a:gd name="connsiteX16" fmla="*/ 1574282 w 2706626"/>
              <a:gd name="connsiteY16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603903 w 2706626"/>
              <a:gd name="connsiteY5" fmla="*/ 2842163 h 4661992"/>
              <a:gd name="connsiteX6" fmla="*/ 2706626 w 2706626"/>
              <a:gd name="connsiteY6" fmla="*/ 4661992 h 4661992"/>
              <a:gd name="connsiteX7" fmla="*/ 1089 w 2706626"/>
              <a:gd name="connsiteY7" fmla="*/ 4644117 h 4661992"/>
              <a:gd name="connsiteX8" fmla="*/ 2879 w 2706626"/>
              <a:gd name="connsiteY8" fmla="*/ 4318884 h 4661992"/>
              <a:gd name="connsiteX9" fmla="*/ 34332 w 2706626"/>
              <a:gd name="connsiteY9" fmla="*/ 4318887 h 4661992"/>
              <a:gd name="connsiteX10" fmla="*/ 34332 w 2706626"/>
              <a:gd name="connsiteY10" fmla="*/ 4611199 h 4661992"/>
              <a:gd name="connsiteX11" fmla="*/ 2636006 w 2706626"/>
              <a:gd name="connsiteY11" fmla="*/ 4611205 h 4661992"/>
              <a:gd name="connsiteX12" fmla="*/ 1555471 w 2706626"/>
              <a:gd name="connsiteY12" fmla="*/ 2874926 h 4661992"/>
              <a:gd name="connsiteX13" fmla="*/ 1557230 w 2706626"/>
              <a:gd name="connsiteY13" fmla="*/ 91364 h 4661992"/>
              <a:gd name="connsiteX14" fmla="*/ 1540920 w 2706626"/>
              <a:gd name="connsiteY14" fmla="*/ 84294 h 4661992"/>
              <a:gd name="connsiteX15" fmla="*/ 1527101 w 2706626"/>
              <a:gd name="connsiteY15" fmla="*/ 49378 h 4661992"/>
              <a:gd name="connsiteX16" fmla="*/ 1574282 w 2706626"/>
              <a:gd name="connsiteY16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603903 w 2706626"/>
              <a:gd name="connsiteY5" fmla="*/ 2842163 h 4661992"/>
              <a:gd name="connsiteX6" fmla="*/ 2706626 w 2706626"/>
              <a:gd name="connsiteY6" fmla="*/ 4661992 h 4661992"/>
              <a:gd name="connsiteX7" fmla="*/ 1089 w 2706626"/>
              <a:gd name="connsiteY7" fmla="*/ 4644117 h 4661992"/>
              <a:gd name="connsiteX8" fmla="*/ 2879 w 2706626"/>
              <a:gd name="connsiteY8" fmla="*/ 4318884 h 4661992"/>
              <a:gd name="connsiteX9" fmla="*/ 34332 w 2706626"/>
              <a:gd name="connsiteY9" fmla="*/ 4318887 h 4661992"/>
              <a:gd name="connsiteX10" fmla="*/ 34332 w 2706626"/>
              <a:gd name="connsiteY10" fmla="*/ 4611199 h 4661992"/>
              <a:gd name="connsiteX11" fmla="*/ 2636006 w 2706626"/>
              <a:gd name="connsiteY11" fmla="*/ 4611205 h 4661992"/>
              <a:gd name="connsiteX12" fmla="*/ 2020117 w 2706626"/>
              <a:gd name="connsiteY12" fmla="*/ 3625509 h 4661992"/>
              <a:gd name="connsiteX13" fmla="*/ 1555471 w 2706626"/>
              <a:gd name="connsiteY13" fmla="*/ 2874926 h 4661992"/>
              <a:gd name="connsiteX14" fmla="*/ 1557230 w 2706626"/>
              <a:gd name="connsiteY14" fmla="*/ 91364 h 4661992"/>
              <a:gd name="connsiteX15" fmla="*/ 1540920 w 2706626"/>
              <a:gd name="connsiteY15" fmla="*/ 84294 h 4661992"/>
              <a:gd name="connsiteX16" fmla="*/ 1527101 w 2706626"/>
              <a:gd name="connsiteY16" fmla="*/ 49378 h 4661992"/>
              <a:gd name="connsiteX17" fmla="*/ 1574282 w 2706626"/>
              <a:gd name="connsiteY17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603903 w 2706626"/>
              <a:gd name="connsiteY5" fmla="*/ 2842163 h 4661992"/>
              <a:gd name="connsiteX6" fmla="*/ 2706626 w 2706626"/>
              <a:gd name="connsiteY6" fmla="*/ 4661992 h 4661992"/>
              <a:gd name="connsiteX7" fmla="*/ 1089 w 2706626"/>
              <a:gd name="connsiteY7" fmla="*/ 4644117 h 4661992"/>
              <a:gd name="connsiteX8" fmla="*/ 2879 w 2706626"/>
              <a:gd name="connsiteY8" fmla="*/ 4318884 h 4661992"/>
              <a:gd name="connsiteX9" fmla="*/ 34332 w 2706626"/>
              <a:gd name="connsiteY9" fmla="*/ 4318887 h 4661992"/>
              <a:gd name="connsiteX10" fmla="*/ 34332 w 2706626"/>
              <a:gd name="connsiteY10" fmla="*/ 4611199 h 4661992"/>
              <a:gd name="connsiteX11" fmla="*/ 2636006 w 2706626"/>
              <a:gd name="connsiteY11" fmla="*/ 4611205 h 4661992"/>
              <a:gd name="connsiteX12" fmla="*/ 2577097 w 2706626"/>
              <a:gd name="connsiteY12" fmla="*/ 2874927 h 4661992"/>
              <a:gd name="connsiteX13" fmla="*/ 1555471 w 2706626"/>
              <a:gd name="connsiteY13" fmla="*/ 2874926 h 4661992"/>
              <a:gd name="connsiteX14" fmla="*/ 1557230 w 2706626"/>
              <a:gd name="connsiteY14" fmla="*/ 91364 h 4661992"/>
              <a:gd name="connsiteX15" fmla="*/ 1540920 w 2706626"/>
              <a:gd name="connsiteY15" fmla="*/ 84294 h 4661992"/>
              <a:gd name="connsiteX16" fmla="*/ 1527101 w 2706626"/>
              <a:gd name="connsiteY16" fmla="*/ 49378 h 4661992"/>
              <a:gd name="connsiteX17" fmla="*/ 1574282 w 2706626"/>
              <a:gd name="connsiteY17" fmla="*/ 0 h 4661992"/>
              <a:gd name="connsiteX0" fmla="*/ 1574282 w 2706626"/>
              <a:gd name="connsiteY0" fmla="*/ 0 h 4661992"/>
              <a:gd name="connsiteX1" fmla="*/ 1621463 w 2706626"/>
              <a:gd name="connsiteY1" fmla="*/ 49378 h 4661992"/>
              <a:gd name="connsiteX2" fmla="*/ 1607644 w 2706626"/>
              <a:gd name="connsiteY2" fmla="*/ 84294 h 4661992"/>
              <a:gd name="connsiteX3" fmla="*/ 1585783 w 2706626"/>
              <a:gd name="connsiteY3" fmla="*/ 93770 h 4661992"/>
              <a:gd name="connsiteX4" fmla="*/ 1600148 w 2706626"/>
              <a:gd name="connsiteY4" fmla="*/ 2839184 h 4661992"/>
              <a:gd name="connsiteX5" fmla="*/ 2603903 w 2706626"/>
              <a:gd name="connsiteY5" fmla="*/ 2842163 h 4661992"/>
              <a:gd name="connsiteX6" fmla="*/ 2706626 w 2706626"/>
              <a:gd name="connsiteY6" fmla="*/ 4661992 h 4661992"/>
              <a:gd name="connsiteX7" fmla="*/ 1089 w 2706626"/>
              <a:gd name="connsiteY7" fmla="*/ 4644117 h 4661992"/>
              <a:gd name="connsiteX8" fmla="*/ 2879 w 2706626"/>
              <a:gd name="connsiteY8" fmla="*/ 4318884 h 4661992"/>
              <a:gd name="connsiteX9" fmla="*/ 34332 w 2706626"/>
              <a:gd name="connsiteY9" fmla="*/ 4318887 h 4661992"/>
              <a:gd name="connsiteX10" fmla="*/ 34332 w 2706626"/>
              <a:gd name="connsiteY10" fmla="*/ 4611199 h 4661992"/>
              <a:gd name="connsiteX11" fmla="*/ 2573458 w 2706626"/>
              <a:gd name="connsiteY11" fmla="*/ 4596313 h 4661992"/>
              <a:gd name="connsiteX12" fmla="*/ 2577097 w 2706626"/>
              <a:gd name="connsiteY12" fmla="*/ 2874927 h 4661992"/>
              <a:gd name="connsiteX13" fmla="*/ 1555471 w 2706626"/>
              <a:gd name="connsiteY13" fmla="*/ 2874926 h 4661992"/>
              <a:gd name="connsiteX14" fmla="*/ 1557230 w 2706626"/>
              <a:gd name="connsiteY14" fmla="*/ 91364 h 4661992"/>
              <a:gd name="connsiteX15" fmla="*/ 1540920 w 2706626"/>
              <a:gd name="connsiteY15" fmla="*/ 84294 h 4661992"/>
              <a:gd name="connsiteX16" fmla="*/ 1527101 w 2706626"/>
              <a:gd name="connsiteY16" fmla="*/ 49378 h 4661992"/>
              <a:gd name="connsiteX17" fmla="*/ 1574282 w 2706626"/>
              <a:gd name="connsiteY17" fmla="*/ 0 h 4661992"/>
              <a:gd name="connsiteX0" fmla="*/ 1574282 w 2605357"/>
              <a:gd name="connsiteY0" fmla="*/ 0 h 4644117"/>
              <a:gd name="connsiteX1" fmla="*/ 1621463 w 2605357"/>
              <a:gd name="connsiteY1" fmla="*/ 49378 h 4644117"/>
              <a:gd name="connsiteX2" fmla="*/ 1607644 w 2605357"/>
              <a:gd name="connsiteY2" fmla="*/ 84294 h 4644117"/>
              <a:gd name="connsiteX3" fmla="*/ 1585783 w 2605357"/>
              <a:gd name="connsiteY3" fmla="*/ 93770 h 4644117"/>
              <a:gd name="connsiteX4" fmla="*/ 1600148 w 2605357"/>
              <a:gd name="connsiteY4" fmla="*/ 2839184 h 4644117"/>
              <a:gd name="connsiteX5" fmla="*/ 2603903 w 2605357"/>
              <a:gd name="connsiteY5" fmla="*/ 2842163 h 4644117"/>
              <a:gd name="connsiteX6" fmla="*/ 2605357 w 2605357"/>
              <a:gd name="connsiteY6" fmla="*/ 4620293 h 4644117"/>
              <a:gd name="connsiteX7" fmla="*/ 1089 w 2605357"/>
              <a:gd name="connsiteY7" fmla="*/ 4644117 h 4644117"/>
              <a:gd name="connsiteX8" fmla="*/ 2879 w 2605357"/>
              <a:gd name="connsiteY8" fmla="*/ 4318884 h 4644117"/>
              <a:gd name="connsiteX9" fmla="*/ 34332 w 2605357"/>
              <a:gd name="connsiteY9" fmla="*/ 4318887 h 4644117"/>
              <a:gd name="connsiteX10" fmla="*/ 34332 w 2605357"/>
              <a:gd name="connsiteY10" fmla="*/ 4611199 h 4644117"/>
              <a:gd name="connsiteX11" fmla="*/ 2573458 w 2605357"/>
              <a:gd name="connsiteY11" fmla="*/ 4596313 h 4644117"/>
              <a:gd name="connsiteX12" fmla="*/ 2577097 w 2605357"/>
              <a:gd name="connsiteY12" fmla="*/ 2874927 h 4644117"/>
              <a:gd name="connsiteX13" fmla="*/ 1555471 w 2605357"/>
              <a:gd name="connsiteY13" fmla="*/ 2874926 h 4644117"/>
              <a:gd name="connsiteX14" fmla="*/ 1557230 w 2605357"/>
              <a:gd name="connsiteY14" fmla="*/ 91364 h 4644117"/>
              <a:gd name="connsiteX15" fmla="*/ 1540920 w 2605357"/>
              <a:gd name="connsiteY15" fmla="*/ 84294 h 4644117"/>
              <a:gd name="connsiteX16" fmla="*/ 1527101 w 2605357"/>
              <a:gd name="connsiteY16" fmla="*/ 49378 h 4644117"/>
              <a:gd name="connsiteX17" fmla="*/ 1574282 w 2605357"/>
              <a:gd name="connsiteY17" fmla="*/ 0 h 4644117"/>
              <a:gd name="connsiteX0" fmla="*/ 1574282 w 2603965"/>
              <a:gd name="connsiteY0" fmla="*/ 0 h 4653056"/>
              <a:gd name="connsiteX1" fmla="*/ 1621463 w 2603965"/>
              <a:gd name="connsiteY1" fmla="*/ 49378 h 4653056"/>
              <a:gd name="connsiteX2" fmla="*/ 1607644 w 2603965"/>
              <a:gd name="connsiteY2" fmla="*/ 84294 h 4653056"/>
              <a:gd name="connsiteX3" fmla="*/ 1585783 w 2603965"/>
              <a:gd name="connsiteY3" fmla="*/ 93770 h 4653056"/>
              <a:gd name="connsiteX4" fmla="*/ 1600148 w 2603965"/>
              <a:gd name="connsiteY4" fmla="*/ 2839184 h 4653056"/>
              <a:gd name="connsiteX5" fmla="*/ 2603903 w 2603965"/>
              <a:gd name="connsiteY5" fmla="*/ 2842163 h 4653056"/>
              <a:gd name="connsiteX6" fmla="*/ 2602378 w 2603965"/>
              <a:gd name="connsiteY6" fmla="*/ 4653056 h 4653056"/>
              <a:gd name="connsiteX7" fmla="*/ 1089 w 2603965"/>
              <a:gd name="connsiteY7" fmla="*/ 4644117 h 4653056"/>
              <a:gd name="connsiteX8" fmla="*/ 2879 w 2603965"/>
              <a:gd name="connsiteY8" fmla="*/ 4318884 h 4653056"/>
              <a:gd name="connsiteX9" fmla="*/ 34332 w 2603965"/>
              <a:gd name="connsiteY9" fmla="*/ 4318887 h 4653056"/>
              <a:gd name="connsiteX10" fmla="*/ 34332 w 2603965"/>
              <a:gd name="connsiteY10" fmla="*/ 4611199 h 4653056"/>
              <a:gd name="connsiteX11" fmla="*/ 2573458 w 2603965"/>
              <a:gd name="connsiteY11" fmla="*/ 4596313 h 4653056"/>
              <a:gd name="connsiteX12" fmla="*/ 2577097 w 2603965"/>
              <a:gd name="connsiteY12" fmla="*/ 2874927 h 4653056"/>
              <a:gd name="connsiteX13" fmla="*/ 1555471 w 2603965"/>
              <a:gd name="connsiteY13" fmla="*/ 2874926 h 4653056"/>
              <a:gd name="connsiteX14" fmla="*/ 1557230 w 2603965"/>
              <a:gd name="connsiteY14" fmla="*/ 91364 h 4653056"/>
              <a:gd name="connsiteX15" fmla="*/ 1540920 w 2603965"/>
              <a:gd name="connsiteY15" fmla="*/ 84294 h 4653056"/>
              <a:gd name="connsiteX16" fmla="*/ 1527101 w 2603965"/>
              <a:gd name="connsiteY16" fmla="*/ 49378 h 4653056"/>
              <a:gd name="connsiteX17" fmla="*/ 1574282 w 2603965"/>
              <a:gd name="connsiteY17" fmla="*/ 0 h 4653056"/>
              <a:gd name="connsiteX0" fmla="*/ 1574282 w 2603965"/>
              <a:gd name="connsiteY0" fmla="*/ 0 h 4653056"/>
              <a:gd name="connsiteX1" fmla="*/ 1621463 w 2603965"/>
              <a:gd name="connsiteY1" fmla="*/ 49378 h 4653056"/>
              <a:gd name="connsiteX2" fmla="*/ 1607644 w 2603965"/>
              <a:gd name="connsiteY2" fmla="*/ 84294 h 4653056"/>
              <a:gd name="connsiteX3" fmla="*/ 1585783 w 2603965"/>
              <a:gd name="connsiteY3" fmla="*/ 93770 h 4653056"/>
              <a:gd name="connsiteX4" fmla="*/ 1600148 w 2603965"/>
              <a:gd name="connsiteY4" fmla="*/ 2839184 h 4653056"/>
              <a:gd name="connsiteX5" fmla="*/ 2603903 w 2603965"/>
              <a:gd name="connsiteY5" fmla="*/ 2842163 h 4653056"/>
              <a:gd name="connsiteX6" fmla="*/ 2602378 w 2603965"/>
              <a:gd name="connsiteY6" fmla="*/ 4653056 h 4653056"/>
              <a:gd name="connsiteX7" fmla="*/ 1089 w 2603965"/>
              <a:gd name="connsiteY7" fmla="*/ 4644117 h 4653056"/>
              <a:gd name="connsiteX8" fmla="*/ 2879 w 2603965"/>
              <a:gd name="connsiteY8" fmla="*/ 4318884 h 4653056"/>
              <a:gd name="connsiteX9" fmla="*/ 34332 w 2603965"/>
              <a:gd name="connsiteY9" fmla="*/ 4318887 h 4653056"/>
              <a:gd name="connsiteX10" fmla="*/ 34332 w 2603965"/>
              <a:gd name="connsiteY10" fmla="*/ 4611199 h 4653056"/>
              <a:gd name="connsiteX11" fmla="*/ 2555587 w 2603965"/>
              <a:gd name="connsiteY11" fmla="*/ 4599291 h 4653056"/>
              <a:gd name="connsiteX12" fmla="*/ 2577097 w 2603965"/>
              <a:gd name="connsiteY12" fmla="*/ 2874927 h 4653056"/>
              <a:gd name="connsiteX13" fmla="*/ 1555471 w 2603965"/>
              <a:gd name="connsiteY13" fmla="*/ 2874926 h 4653056"/>
              <a:gd name="connsiteX14" fmla="*/ 1557230 w 2603965"/>
              <a:gd name="connsiteY14" fmla="*/ 91364 h 4653056"/>
              <a:gd name="connsiteX15" fmla="*/ 1540920 w 2603965"/>
              <a:gd name="connsiteY15" fmla="*/ 84294 h 4653056"/>
              <a:gd name="connsiteX16" fmla="*/ 1527101 w 2603965"/>
              <a:gd name="connsiteY16" fmla="*/ 49378 h 4653056"/>
              <a:gd name="connsiteX17" fmla="*/ 1574282 w 2603965"/>
              <a:gd name="connsiteY17" fmla="*/ 0 h 4653056"/>
              <a:gd name="connsiteX0" fmla="*/ 1574282 w 2603965"/>
              <a:gd name="connsiteY0" fmla="*/ 0 h 4653056"/>
              <a:gd name="connsiteX1" fmla="*/ 1621463 w 2603965"/>
              <a:gd name="connsiteY1" fmla="*/ 49378 h 4653056"/>
              <a:gd name="connsiteX2" fmla="*/ 1607644 w 2603965"/>
              <a:gd name="connsiteY2" fmla="*/ 84294 h 4653056"/>
              <a:gd name="connsiteX3" fmla="*/ 1585783 w 2603965"/>
              <a:gd name="connsiteY3" fmla="*/ 93770 h 4653056"/>
              <a:gd name="connsiteX4" fmla="*/ 1600148 w 2603965"/>
              <a:gd name="connsiteY4" fmla="*/ 2839184 h 4653056"/>
              <a:gd name="connsiteX5" fmla="*/ 2603903 w 2603965"/>
              <a:gd name="connsiteY5" fmla="*/ 2842163 h 4653056"/>
              <a:gd name="connsiteX6" fmla="*/ 2602378 w 2603965"/>
              <a:gd name="connsiteY6" fmla="*/ 4653056 h 4653056"/>
              <a:gd name="connsiteX7" fmla="*/ 1089 w 2603965"/>
              <a:gd name="connsiteY7" fmla="*/ 4644117 h 4653056"/>
              <a:gd name="connsiteX8" fmla="*/ 2879 w 2603965"/>
              <a:gd name="connsiteY8" fmla="*/ 4318884 h 4653056"/>
              <a:gd name="connsiteX9" fmla="*/ 34332 w 2603965"/>
              <a:gd name="connsiteY9" fmla="*/ 4318887 h 4653056"/>
              <a:gd name="connsiteX10" fmla="*/ 34332 w 2603965"/>
              <a:gd name="connsiteY10" fmla="*/ 4611199 h 4653056"/>
              <a:gd name="connsiteX11" fmla="*/ 2567501 w 2603965"/>
              <a:gd name="connsiteY11" fmla="*/ 4620140 h 4653056"/>
              <a:gd name="connsiteX12" fmla="*/ 2577097 w 2603965"/>
              <a:gd name="connsiteY12" fmla="*/ 2874927 h 4653056"/>
              <a:gd name="connsiteX13" fmla="*/ 1555471 w 2603965"/>
              <a:gd name="connsiteY13" fmla="*/ 2874926 h 4653056"/>
              <a:gd name="connsiteX14" fmla="*/ 1557230 w 2603965"/>
              <a:gd name="connsiteY14" fmla="*/ 91364 h 4653056"/>
              <a:gd name="connsiteX15" fmla="*/ 1540920 w 2603965"/>
              <a:gd name="connsiteY15" fmla="*/ 84294 h 4653056"/>
              <a:gd name="connsiteX16" fmla="*/ 1527101 w 2603965"/>
              <a:gd name="connsiteY16" fmla="*/ 49378 h 4653056"/>
              <a:gd name="connsiteX17" fmla="*/ 1574282 w 2603965"/>
              <a:gd name="connsiteY17" fmla="*/ 0 h 4653056"/>
              <a:gd name="connsiteX0" fmla="*/ 1574282 w 2603965"/>
              <a:gd name="connsiteY0" fmla="*/ 0 h 4653056"/>
              <a:gd name="connsiteX1" fmla="*/ 1621463 w 2603965"/>
              <a:gd name="connsiteY1" fmla="*/ 49378 h 4653056"/>
              <a:gd name="connsiteX2" fmla="*/ 1607644 w 2603965"/>
              <a:gd name="connsiteY2" fmla="*/ 84294 h 4653056"/>
              <a:gd name="connsiteX3" fmla="*/ 1585783 w 2603965"/>
              <a:gd name="connsiteY3" fmla="*/ 93770 h 4653056"/>
              <a:gd name="connsiteX4" fmla="*/ 1591212 w 2603965"/>
              <a:gd name="connsiteY4" fmla="*/ 2848120 h 4653056"/>
              <a:gd name="connsiteX5" fmla="*/ 2603903 w 2603965"/>
              <a:gd name="connsiteY5" fmla="*/ 2842163 h 4653056"/>
              <a:gd name="connsiteX6" fmla="*/ 2602378 w 2603965"/>
              <a:gd name="connsiteY6" fmla="*/ 4653056 h 4653056"/>
              <a:gd name="connsiteX7" fmla="*/ 1089 w 2603965"/>
              <a:gd name="connsiteY7" fmla="*/ 4644117 h 4653056"/>
              <a:gd name="connsiteX8" fmla="*/ 2879 w 2603965"/>
              <a:gd name="connsiteY8" fmla="*/ 4318884 h 4653056"/>
              <a:gd name="connsiteX9" fmla="*/ 34332 w 2603965"/>
              <a:gd name="connsiteY9" fmla="*/ 4318887 h 4653056"/>
              <a:gd name="connsiteX10" fmla="*/ 34332 w 2603965"/>
              <a:gd name="connsiteY10" fmla="*/ 4611199 h 4653056"/>
              <a:gd name="connsiteX11" fmla="*/ 2567501 w 2603965"/>
              <a:gd name="connsiteY11" fmla="*/ 4620140 h 4653056"/>
              <a:gd name="connsiteX12" fmla="*/ 2577097 w 2603965"/>
              <a:gd name="connsiteY12" fmla="*/ 2874927 h 4653056"/>
              <a:gd name="connsiteX13" fmla="*/ 1555471 w 2603965"/>
              <a:gd name="connsiteY13" fmla="*/ 2874926 h 4653056"/>
              <a:gd name="connsiteX14" fmla="*/ 1557230 w 2603965"/>
              <a:gd name="connsiteY14" fmla="*/ 91364 h 4653056"/>
              <a:gd name="connsiteX15" fmla="*/ 1540920 w 2603965"/>
              <a:gd name="connsiteY15" fmla="*/ 84294 h 4653056"/>
              <a:gd name="connsiteX16" fmla="*/ 1527101 w 2603965"/>
              <a:gd name="connsiteY16" fmla="*/ 49378 h 4653056"/>
              <a:gd name="connsiteX17" fmla="*/ 1574282 w 2603965"/>
              <a:gd name="connsiteY17" fmla="*/ 0 h 4653056"/>
              <a:gd name="connsiteX0" fmla="*/ 1574282 w 2603965"/>
              <a:gd name="connsiteY0" fmla="*/ 0 h 4653056"/>
              <a:gd name="connsiteX1" fmla="*/ 1621463 w 2603965"/>
              <a:gd name="connsiteY1" fmla="*/ 49378 h 4653056"/>
              <a:gd name="connsiteX2" fmla="*/ 1607644 w 2603965"/>
              <a:gd name="connsiteY2" fmla="*/ 84294 h 4653056"/>
              <a:gd name="connsiteX3" fmla="*/ 1585783 w 2603965"/>
              <a:gd name="connsiteY3" fmla="*/ 93770 h 4653056"/>
              <a:gd name="connsiteX4" fmla="*/ 1591212 w 2603965"/>
              <a:gd name="connsiteY4" fmla="*/ 2848120 h 4653056"/>
              <a:gd name="connsiteX5" fmla="*/ 2603903 w 2603965"/>
              <a:gd name="connsiteY5" fmla="*/ 2842163 h 4653056"/>
              <a:gd name="connsiteX6" fmla="*/ 2602378 w 2603965"/>
              <a:gd name="connsiteY6" fmla="*/ 4653056 h 4653056"/>
              <a:gd name="connsiteX7" fmla="*/ 1089 w 2603965"/>
              <a:gd name="connsiteY7" fmla="*/ 4644117 h 4653056"/>
              <a:gd name="connsiteX8" fmla="*/ 2879 w 2603965"/>
              <a:gd name="connsiteY8" fmla="*/ 4318884 h 4653056"/>
              <a:gd name="connsiteX9" fmla="*/ 34332 w 2603965"/>
              <a:gd name="connsiteY9" fmla="*/ 4318887 h 4653056"/>
              <a:gd name="connsiteX10" fmla="*/ 34332 w 2603965"/>
              <a:gd name="connsiteY10" fmla="*/ 4611199 h 4653056"/>
              <a:gd name="connsiteX11" fmla="*/ 2567501 w 2603965"/>
              <a:gd name="connsiteY11" fmla="*/ 4620140 h 4653056"/>
              <a:gd name="connsiteX12" fmla="*/ 2577097 w 2603965"/>
              <a:gd name="connsiteY12" fmla="*/ 2874927 h 4653056"/>
              <a:gd name="connsiteX13" fmla="*/ 1549514 w 2603965"/>
              <a:gd name="connsiteY13" fmla="*/ 2871948 h 4653056"/>
              <a:gd name="connsiteX14" fmla="*/ 1557230 w 2603965"/>
              <a:gd name="connsiteY14" fmla="*/ 91364 h 4653056"/>
              <a:gd name="connsiteX15" fmla="*/ 1540920 w 2603965"/>
              <a:gd name="connsiteY15" fmla="*/ 84294 h 4653056"/>
              <a:gd name="connsiteX16" fmla="*/ 1527101 w 2603965"/>
              <a:gd name="connsiteY16" fmla="*/ 49378 h 4653056"/>
              <a:gd name="connsiteX17" fmla="*/ 1574282 w 2603965"/>
              <a:gd name="connsiteY17" fmla="*/ 0 h 4653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3965" h="4653056">
                <a:moveTo>
                  <a:pt x="1574282" y="0"/>
                </a:moveTo>
                <a:cubicBezTo>
                  <a:pt x="1600339" y="0"/>
                  <a:pt x="1621463" y="22107"/>
                  <a:pt x="1621463" y="49378"/>
                </a:cubicBezTo>
                <a:cubicBezTo>
                  <a:pt x="1621463" y="63014"/>
                  <a:pt x="1616182" y="75358"/>
                  <a:pt x="1607644" y="84294"/>
                </a:cubicBezTo>
                <a:lnTo>
                  <a:pt x="1585783" y="93770"/>
                </a:lnTo>
                <a:cubicBezTo>
                  <a:pt x="1590571" y="1008908"/>
                  <a:pt x="1586424" y="1932982"/>
                  <a:pt x="1591212" y="2848120"/>
                </a:cubicBezTo>
                <a:lnTo>
                  <a:pt x="2603903" y="2842163"/>
                </a:lnTo>
                <a:cubicBezTo>
                  <a:pt x="2604388" y="3434873"/>
                  <a:pt x="2601893" y="4060346"/>
                  <a:pt x="2602378" y="4653056"/>
                </a:cubicBezTo>
                <a:lnTo>
                  <a:pt x="1089" y="4644117"/>
                </a:lnTo>
                <a:cubicBezTo>
                  <a:pt x="-1955" y="4535709"/>
                  <a:pt x="2283" y="4427295"/>
                  <a:pt x="2879" y="4318884"/>
                </a:cubicBezTo>
                <a:lnTo>
                  <a:pt x="34332" y="4318887"/>
                </a:lnTo>
                <a:lnTo>
                  <a:pt x="34332" y="4611199"/>
                </a:lnTo>
                <a:lnTo>
                  <a:pt x="2567501" y="4620140"/>
                </a:lnTo>
                <a:cubicBezTo>
                  <a:pt x="2570700" y="4038402"/>
                  <a:pt x="2573898" y="3456665"/>
                  <a:pt x="2577097" y="2874927"/>
                </a:cubicBezTo>
                <a:lnTo>
                  <a:pt x="1549514" y="2871948"/>
                </a:lnTo>
                <a:cubicBezTo>
                  <a:pt x="1550100" y="1944094"/>
                  <a:pt x="1556644" y="1019218"/>
                  <a:pt x="1557230" y="91364"/>
                </a:cubicBezTo>
                <a:lnTo>
                  <a:pt x="1540920" y="84294"/>
                </a:lnTo>
                <a:cubicBezTo>
                  <a:pt x="1532382" y="75358"/>
                  <a:pt x="1527101" y="63014"/>
                  <a:pt x="1527101" y="49378"/>
                </a:cubicBezTo>
                <a:cubicBezTo>
                  <a:pt x="1527101" y="22107"/>
                  <a:pt x="1548225" y="0"/>
                  <a:pt x="1574282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449" name="PTS"/>
          <p:cNvGrpSpPr/>
          <p:nvPr/>
        </p:nvGrpSpPr>
        <p:grpSpPr>
          <a:xfrm>
            <a:off x="2336841" y="3757059"/>
            <a:ext cx="1425809" cy="640080"/>
            <a:chOff x="2336841" y="3757059"/>
            <a:chExt cx="1425809" cy="640080"/>
          </a:xfrm>
        </p:grpSpPr>
        <p:sp>
          <p:nvSpPr>
            <p:cNvPr id="442" name="Rectangle 441"/>
            <p:cNvSpPr/>
            <p:nvPr/>
          </p:nvSpPr>
          <p:spPr>
            <a:xfrm>
              <a:off x="2336841" y="3757059"/>
              <a:ext cx="640080" cy="6400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</a:rPr>
                <a:t>4:1</a:t>
              </a:r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53" name="Rectangle 452"/>
            <p:cNvSpPr/>
            <p:nvPr/>
          </p:nvSpPr>
          <p:spPr>
            <a:xfrm>
              <a:off x="3122570" y="3757059"/>
              <a:ext cx="640080" cy="6400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ysClr val="windowText" lastClr="000000"/>
                  </a:solidFill>
                </a:rPr>
                <a:t>4:1</a:t>
              </a:r>
              <a:endParaRPr lang="en-US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472" name="Group 471"/>
            <p:cNvGrpSpPr/>
            <p:nvPr/>
          </p:nvGrpSpPr>
          <p:grpSpPr>
            <a:xfrm>
              <a:off x="2343410" y="3763071"/>
              <a:ext cx="626942" cy="628057"/>
              <a:chOff x="2345616" y="3759836"/>
              <a:chExt cx="626942" cy="628057"/>
            </a:xfrm>
          </p:grpSpPr>
          <p:sp>
            <p:nvSpPr>
              <p:cNvPr id="458" name="Oval 457"/>
              <p:cNvSpPr/>
              <p:nvPr/>
            </p:nvSpPr>
            <p:spPr>
              <a:xfrm>
                <a:off x="2345616" y="3759836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H</a:t>
                </a:r>
                <a:r>
                  <a:rPr lang="en-US" sz="1000" baseline="-25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460" name="Oval 459"/>
              <p:cNvSpPr/>
              <p:nvPr/>
            </p:nvSpPr>
            <p:spPr>
              <a:xfrm>
                <a:off x="2789678" y="3759836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H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2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1" name="Oval 460"/>
              <p:cNvSpPr/>
              <p:nvPr/>
            </p:nvSpPr>
            <p:spPr>
              <a:xfrm>
                <a:off x="2345616" y="4205013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1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2" name="Oval 461"/>
              <p:cNvSpPr/>
              <p:nvPr/>
            </p:nvSpPr>
            <p:spPr>
              <a:xfrm>
                <a:off x="2789678" y="4205013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2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71" name="Group 470"/>
            <p:cNvGrpSpPr/>
            <p:nvPr/>
          </p:nvGrpSpPr>
          <p:grpSpPr>
            <a:xfrm>
              <a:off x="3129139" y="3763071"/>
              <a:ext cx="626942" cy="628057"/>
              <a:chOff x="2498016" y="3912236"/>
              <a:chExt cx="626942" cy="628057"/>
            </a:xfrm>
          </p:grpSpPr>
          <p:sp>
            <p:nvSpPr>
              <p:cNvPr id="467" name="Oval 466"/>
              <p:cNvSpPr/>
              <p:nvPr/>
            </p:nvSpPr>
            <p:spPr>
              <a:xfrm>
                <a:off x="2498016" y="3912236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>
                    <a:solidFill>
                      <a:schemeClr val="tx1"/>
                    </a:solidFill>
                  </a:rPr>
                  <a:t>H</a:t>
                </a:r>
                <a:r>
                  <a:rPr lang="en-US" sz="1000" baseline="-250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468" name="Oval 467"/>
              <p:cNvSpPr/>
              <p:nvPr/>
            </p:nvSpPr>
            <p:spPr>
              <a:xfrm>
                <a:off x="2942078" y="3912236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H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2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9" name="Oval 468"/>
              <p:cNvSpPr/>
              <p:nvPr/>
            </p:nvSpPr>
            <p:spPr>
              <a:xfrm>
                <a:off x="2498016" y="4357413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1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0" name="Oval 469"/>
              <p:cNvSpPr/>
              <p:nvPr/>
            </p:nvSpPr>
            <p:spPr>
              <a:xfrm>
                <a:off x="2942078" y="4357413"/>
                <a:ext cx="182880" cy="182880"/>
              </a:xfrm>
              <a:prstGeom prst="ellipse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1000" dirty="0" smtClean="0">
                    <a:solidFill>
                      <a:schemeClr val="tx1"/>
                    </a:solidFill>
                  </a:rPr>
                  <a:t>X</a:t>
                </a:r>
                <a:r>
                  <a:rPr lang="en-US" sz="1000" baseline="-25000" dirty="0" smtClean="0">
                    <a:solidFill>
                      <a:schemeClr val="tx1"/>
                    </a:solidFill>
                  </a:rPr>
                  <a:t>2</a:t>
                </a:r>
                <a:endParaRPr lang="en-US" sz="1000" baseline="-25000" dirty="0">
                  <a:solidFill>
                    <a:schemeClr val="tx1"/>
                  </a:solidFill>
                </a:endParaRP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16942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" grpId="0" animBg="1"/>
      <p:bldP spid="498" grpId="0" animBg="1"/>
      <p:bldP spid="531" grpId="0" animBg="1"/>
      <p:bldP spid="532" grpId="0" animBg="1"/>
      <p:bldP spid="533" grpId="0" animBg="1"/>
      <p:bldP spid="534" grpId="0" animBg="1"/>
      <p:bldP spid="535" grpId="0" animBg="1"/>
      <p:bldP spid="536" grpId="0" animBg="1"/>
      <p:bldP spid="5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04800" y="0"/>
            <a:ext cx="8839199" cy="6524966"/>
            <a:chOff x="304800" y="0"/>
            <a:chExt cx="8839199" cy="6524966"/>
          </a:xfrm>
        </p:grpSpPr>
        <p:grpSp>
          <p:nvGrpSpPr>
            <p:cNvPr id="67" name="Group 66"/>
            <p:cNvGrpSpPr/>
            <p:nvPr/>
          </p:nvGrpSpPr>
          <p:grpSpPr>
            <a:xfrm>
              <a:off x="379749" y="3426656"/>
              <a:ext cx="1960473" cy="3098310"/>
              <a:chOff x="379749" y="3426656"/>
              <a:chExt cx="1960473" cy="3098310"/>
            </a:xfrm>
          </p:grpSpPr>
          <p:sp>
            <p:nvSpPr>
              <p:cNvPr id="592" name="Rectangle 591"/>
              <p:cNvSpPr/>
              <p:nvPr/>
            </p:nvSpPr>
            <p:spPr>
              <a:xfrm>
                <a:off x="416868" y="3510244"/>
                <a:ext cx="1882054" cy="301472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379749" y="3426656"/>
                <a:ext cx="1960473" cy="1061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4" name="Oval 593"/>
              <p:cNvSpPr/>
              <p:nvPr/>
            </p:nvSpPr>
            <p:spPr>
              <a:xfrm>
                <a:off x="517871" y="3597720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595" name="Oval 594"/>
              <p:cNvSpPr/>
              <p:nvPr/>
            </p:nvSpPr>
            <p:spPr>
              <a:xfrm>
                <a:off x="461527" y="6302115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596" name="Group 595"/>
              <p:cNvGrpSpPr/>
              <p:nvPr/>
            </p:nvGrpSpPr>
            <p:grpSpPr>
              <a:xfrm>
                <a:off x="583447" y="6348362"/>
                <a:ext cx="177310" cy="148366"/>
                <a:chOff x="1555374" y="3915942"/>
                <a:chExt cx="274320" cy="227119"/>
              </a:xfrm>
            </p:grpSpPr>
            <p:sp>
              <p:nvSpPr>
                <p:cNvPr id="903" name="Flowchart: Delay 902"/>
                <p:cNvSpPr/>
                <p:nvPr/>
              </p:nvSpPr>
              <p:spPr>
                <a:xfrm rot="16200000" flipV="1">
                  <a:off x="1597367" y="3949099"/>
                  <a:ext cx="195901" cy="192024"/>
                </a:xfrm>
                <a:prstGeom prst="flowChartDelay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904" name="Group 903"/>
                <p:cNvGrpSpPr/>
                <p:nvPr/>
              </p:nvGrpSpPr>
              <p:grpSpPr>
                <a:xfrm>
                  <a:off x="1640453" y="4005901"/>
                  <a:ext cx="109728" cy="109728"/>
                  <a:chOff x="1599306" y="4044696"/>
                  <a:chExt cx="109728" cy="109728"/>
                </a:xfrm>
              </p:grpSpPr>
              <p:sp>
                <p:nvSpPr>
                  <p:cNvPr id="907" name="Oval 906"/>
                  <p:cNvSpPr/>
                  <p:nvPr/>
                </p:nvSpPr>
                <p:spPr>
                  <a:xfrm flipV="1">
                    <a:off x="1599306" y="4044696"/>
                    <a:ext cx="109728" cy="109728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908" name="Straight Connector 907"/>
                  <p:cNvCxnSpPr>
                    <a:stCxn id="907" idx="7"/>
                    <a:endCxn id="907" idx="3"/>
                  </p:cNvCxnSpPr>
                  <p:nvPr/>
                </p:nvCxnSpPr>
                <p:spPr>
                  <a:xfrm flipH="1" flipV="1">
                    <a:off x="1615375" y="4060765"/>
                    <a:ext cx="77590" cy="7759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5" name="Rectangle 904"/>
                <p:cNvSpPr/>
                <p:nvPr/>
              </p:nvSpPr>
              <p:spPr>
                <a:xfrm>
                  <a:off x="1626737" y="3915942"/>
                  <a:ext cx="137160" cy="5811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cxnSp>
              <p:nvCxnSpPr>
                <p:cNvPr id="906" name="Straight Connector 905"/>
                <p:cNvCxnSpPr/>
                <p:nvPr/>
              </p:nvCxnSpPr>
              <p:spPr>
                <a:xfrm>
                  <a:off x="1555374" y="3965088"/>
                  <a:ext cx="27432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97" name="Oval 596"/>
              <p:cNvSpPr/>
              <p:nvPr/>
            </p:nvSpPr>
            <p:spPr>
              <a:xfrm>
                <a:off x="2129113" y="3602746"/>
                <a:ext cx="88655" cy="89600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605" name="Oval 604"/>
              <p:cNvSpPr/>
              <p:nvPr/>
            </p:nvSpPr>
            <p:spPr>
              <a:xfrm flipH="1">
                <a:off x="693388" y="3657263"/>
                <a:ext cx="1243584" cy="124358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grpSp>
            <p:nvGrpSpPr>
              <p:cNvPr id="620" name="Group 619"/>
              <p:cNvGrpSpPr/>
              <p:nvPr/>
            </p:nvGrpSpPr>
            <p:grpSpPr>
              <a:xfrm>
                <a:off x="591479" y="5277003"/>
                <a:ext cx="1562590" cy="628602"/>
                <a:chOff x="4752363" y="5830254"/>
                <a:chExt cx="1953238" cy="785752"/>
              </a:xfrm>
            </p:grpSpPr>
            <p:sp>
              <p:nvSpPr>
                <p:cNvPr id="779" name="Snip Same Side Corner Rectangle 778"/>
                <p:cNvSpPr/>
                <p:nvPr/>
              </p:nvSpPr>
              <p:spPr>
                <a:xfrm>
                  <a:off x="4752363" y="5830254"/>
                  <a:ext cx="1953238" cy="785752"/>
                </a:xfrm>
                <a:prstGeom prst="snip2SameRect">
                  <a:avLst>
                    <a:gd name="adj1" fmla="val 8660"/>
                    <a:gd name="adj2" fmla="val 4904"/>
                  </a:avLst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456"/>
                </a:p>
              </p:txBody>
            </p:sp>
            <p:grpSp>
              <p:nvGrpSpPr>
                <p:cNvPr id="780" name="Group 779"/>
                <p:cNvGrpSpPr/>
                <p:nvPr/>
              </p:nvGrpSpPr>
              <p:grpSpPr>
                <a:xfrm>
                  <a:off x="5180475" y="5832022"/>
                  <a:ext cx="147758" cy="771112"/>
                  <a:chOff x="5260567" y="5844894"/>
                  <a:chExt cx="147758" cy="771112"/>
                </a:xfrm>
              </p:grpSpPr>
              <p:grpSp>
                <p:nvGrpSpPr>
                  <p:cNvPr id="880" name="Group 879"/>
                  <p:cNvGrpSpPr/>
                  <p:nvPr/>
                </p:nvGrpSpPr>
                <p:grpSpPr>
                  <a:xfrm>
                    <a:off x="528642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8" name="Oval 88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9" name="Oval 88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1" name="Rectangle 880"/>
                  <p:cNvSpPr/>
                  <p:nvPr/>
                </p:nvSpPr>
                <p:spPr>
                  <a:xfrm>
                    <a:off x="527903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2" name="Rectangle 881"/>
                  <p:cNvSpPr/>
                  <p:nvPr/>
                </p:nvSpPr>
                <p:spPr>
                  <a:xfrm>
                    <a:off x="527903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83" name="Group 882"/>
                  <p:cNvGrpSpPr/>
                  <p:nvPr/>
                </p:nvGrpSpPr>
                <p:grpSpPr>
                  <a:xfrm flipV="1">
                    <a:off x="528642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86" name="Oval 88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87" name="Oval 88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84" name="Rectangle 883"/>
                  <p:cNvSpPr/>
                  <p:nvPr/>
                </p:nvSpPr>
                <p:spPr>
                  <a:xfrm>
                    <a:off x="5329214" y="6014279"/>
                    <a:ext cx="36576" cy="448001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85" name="Trapezoid 884"/>
                  <p:cNvSpPr/>
                  <p:nvPr/>
                </p:nvSpPr>
                <p:spPr>
                  <a:xfrm flipV="1">
                    <a:off x="5260567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1" name="Group 780"/>
                <p:cNvGrpSpPr/>
                <p:nvPr/>
              </p:nvGrpSpPr>
              <p:grpSpPr>
                <a:xfrm>
                  <a:off x="5367886" y="5832022"/>
                  <a:ext cx="147758" cy="771112"/>
                  <a:chOff x="5442602" y="5844894"/>
                  <a:chExt cx="147758" cy="771112"/>
                </a:xfrm>
              </p:grpSpPr>
              <p:grpSp>
                <p:nvGrpSpPr>
                  <p:cNvPr id="870" name="Group 869"/>
                  <p:cNvGrpSpPr/>
                  <p:nvPr/>
                </p:nvGrpSpPr>
                <p:grpSpPr>
                  <a:xfrm>
                    <a:off x="5468460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8" name="Oval 87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9" name="Oval 87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1" name="Rectangle 870"/>
                  <p:cNvSpPr/>
                  <p:nvPr/>
                </p:nvSpPr>
                <p:spPr>
                  <a:xfrm>
                    <a:off x="5461377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2" name="Rectangle 871"/>
                  <p:cNvSpPr/>
                  <p:nvPr/>
                </p:nvSpPr>
                <p:spPr>
                  <a:xfrm>
                    <a:off x="5461377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73" name="Group 872"/>
                  <p:cNvGrpSpPr/>
                  <p:nvPr/>
                </p:nvGrpSpPr>
                <p:grpSpPr>
                  <a:xfrm flipV="1">
                    <a:off x="5468765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76" name="Oval 87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77" name="Oval 87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74" name="Rectangle 873"/>
                  <p:cNvSpPr/>
                  <p:nvPr/>
                </p:nvSpPr>
                <p:spPr>
                  <a:xfrm>
                    <a:off x="5497170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75" name="Trapezoid 874"/>
                  <p:cNvSpPr/>
                  <p:nvPr/>
                </p:nvSpPr>
                <p:spPr>
                  <a:xfrm flipV="1">
                    <a:off x="5442602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2" name="Group 781"/>
                <p:cNvGrpSpPr/>
                <p:nvPr/>
              </p:nvGrpSpPr>
              <p:grpSpPr>
                <a:xfrm>
                  <a:off x="5555297" y="5832022"/>
                  <a:ext cx="147758" cy="771112"/>
                  <a:chOff x="5624639" y="5844894"/>
                  <a:chExt cx="147758" cy="771112"/>
                </a:xfrm>
              </p:grpSpPr>
              <p:grpSp>
                <p:nvGrpSpPr>
                  <p:cNvPr id="860" name="Group 859"/>
                  <p:cNvGrpSpPr/>
                  <p:nvPr/>
                </p:nvGrpSpPr>
                <p:grpSpPr>
                  <a:xfrm>
                    <a:off x="5650496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8" name="Oval 86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9" name="Oval 86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1" name="Rectangle 860"/>
                  <p:cNvSpPr/>
                  <p:nvPr/>
                </p:nvSpPr>
                <p:spPr>
                  <a:xfrm>
                    <a:off x="5643108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2" name="Rectangle 861"/>
                  <p:cNvSpPr/>
                  <p:nvPr/>
                </p:nvSpPr>
                <p:spPr>
                  <a:xfrm>
                    <a:off x="5643108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63" name="Group 862"/>
                  <p:cNvGrpSpPr/>
                  <p:nvPr/>
                </p:nvGrpSpPr>
                <p:grpSpPr>
                  <a:xfrm flipV="1">
                    <a:off x="5650496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66" name="Oval 86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67" name="Oval 86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64" name="Rectangle 863"/>
                  <p:cNvSpPr/>
                  <p:nvPr/>
                </p:nvSpPr>
                <p:spPr>
                  <a:xfrm>
                    <a:off x="568226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65" name="Trapezoid 864"/>
                  <p:cNvSpPr/>
                  <p:nvPr/>
                </p:nvSpPr>
                <p:spPr>
                  <a:xfrm flipV="1">
                    <a:off x="5624639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3" name="Group 782"/>
                <p:cNvGrpSpPr/>
                <p:nvPr/>
              </p:nvGrpSpPr>
              <p:grpSpPr>
                <a:xfrm>
                  <a:off x="5742708" y="5832022"/>
                  <a:ext cx="147758" cy="771112"/>
                  <a:chOff x="5801086" y="5844894"/>
                  <a:chExt cx="147758" cy="771112"/>
                </a:xfrm>
              </p:grpSpPr>
              <p:grpSp>
                <p:nvGrpSpPr>
                  <p:cNvPr id="850" name="Group 849"/>
                  <p:cNvGrpSpPr/>
                  <p:nvPr/>
                </p:nvGrpSpPr>
                <p:grpSpPr>
                  <a:xfrm>
                    <a:off x="582694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8" name="Oval 85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9" name="Oval 85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1" name="Rectangle 850"/>
                  <p:cNvSpPr/>
                  <p:nvPr/>
                </p:nvSpPr>
                <p:spPr>
                  <a:xfrm>
                    <a:off x="581955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2" name="Rectangle 851"/>
                  <p:cNvSpPr/>
                  <p:nvPr/>
                </p:nvSpPr>
                <p:spPr>
                  <a:xfrm>
                    <a:off x="581955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53" name="Group 852"/>
                  <p:cNvGrpSpPr/>
                  <p:nvPr/>
                </p:nvGrpSpPr>
                <p:grpSpPr>
                  <a:xfrm flipV="1">
                    <a:off x="582694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56" name="Oval 85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57" name="Oval 85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54" name="Rectangle 853"/>
                  <p:cNvSpPr/>
                  <p:nvPr/>
                </p:nvSpPr>
                <p:spPr>
                  <a:xfrm>
                    <a:off x="5854952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55" name="Trapezoid 854"/>
                  <p:cNvSpPr/>
                  <p:nvPr/>
                </p:nvSpPr>
                <p:spPr>
                  <a:xfrm flipV="1">
                    <a:off x="580108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4" name="Group 783"/>
                <p:cNvGrpSpPr/>
                <p:nvPr/>
              </p:nvGrpSpPr>
              <p:grpSpPr>
                <a:xfrm>
                  <a:off x="5930119" y="5832022"/>
                  <a:ext cx="147758" cy="771112"/>
                  <a:chOff x="5988710" y="5844894"/>
                  <a:chExt cx="147758" cy="771112"/>
                </a:xfrm>
              </p:grpSpPr>
              <p:grpSp>
                <p:nvGrpSpPr>
                  <p:cNvPr id="840" name="Group 839"/>
                  <p:cNvGrpSpPr/>
                  <p:nvPr/>
                </p:nvGrpSpPr>
                <p:grpSpPr>
                  <a:xfrm>
                    <a:off x="6014568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8" name="Oval 84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9" name="Oval 84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1" name="Rectangle 840"/>
                  <p:cNvSpPr/>
                  <p:nvPr/>
                </p:nvSpPr>
                <p:spPr>
                  <a:xfrm>
                    <a:off x="6007180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2" name="Rectangle 841"/>
                  <p:cNvSpPr/>
                  <p:nvPr/>
                </p:nvSpPr>
                <p:spPr>
                  <a:xfrm>
                    <a:off x="6007180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43" name="Group 842"/>
                  <p:cNvGrpSpPr/>
                  <p:nvPr/>
                </p:nvGrpSpPr>
                <p:grpSpPr>
                  <a:xfrm flipV="1">
                    <a:off x="6014568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46" name="Oval 84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47" name="Oval 84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44" name="Rectangle 843"/>
                  <p:cNvSpPr/>
                  <p:nvPr/>
                </p:nvSpPr>
                <p:spPr>
                  <a:xfrm>
                    <a:off x="604551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45" name="Trapezoid 844"/>
                  <p:cNvSpPr/>
                  <p:nvPr/>
                </p:nvSpPr>
                <p:spPr>
                  <a:xfrm flipV="1">
                    <a:off x="5988710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5" name="Group 784"/>
                <p:cNvGrpSpPr/>
                <p:nvPr/>
              </p:nvGrpSpPr>
              <p:grpSpPr>
                <a:xfrm>
                  <a:off x="6117530" y="5832022"/>
                  <a:ext cx="147758" cy="771112"/>
                  <a:chOff x="6170746" y="5844894"/>
                  <a:chExt cx="147758" cy="771112"/>
                </a:xfrm>
              </p:grpSpPr>
              <p:grpSp>
                <p:nvGrpSpPr>
                  <p:cNvPr id="830" name="Group 829"/>
                  <p:cNvGrpSpPr/>
                  <p:nvPr/>
                </p:nvGrpSpPr>
                <p:grpSpPr>
                  <a:xfrm>
                    <a:off x="6196604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8" name="Oval 83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9" name="Oval 83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1" name="Rectangle 830"/>
                  <p:cNvSpPr/>
                  <p:nvPr/>
                </p:nvSpPr>
                <p:spPr>
                  <a:xfrm>
                    <a:off x="6189216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2" name="Rectangle 831"/>
                  <p:cNvSpPr/>
                  <p:nvPr/>
                </p:nvSpPr>
                <p:spPr>
                  <a:xfrm>
                    <a:off x="6189216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33" name="Group 832"/>
                  <p:cNvGrpSpPr/>
                  <p:nvPr/>
                </p:nvGrpSpPr>
                <p:grpSpPr>
                  <a:xfrm flipV="1">
                    <a:off x="6196604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36" name="Oval 83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37" name="Oval 83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34" name="Rectangle 833"/>
                  <p:cNvSpPr/>
                  <p:nvPr/>
                </p:nvSpPr>
                <p:spPr>
                  <a:xfrm>
                    <a:off x="6226181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35" name="Trapezoid 834"/>
                  <p:cNvSpPr/>
                  <p:nvPr/>
                </p:nvSpPr>
                <p:spPr>
                  <a:xfrm flipV="1">
                    <a:off x="6170746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6" name="Group 785"/>
                <p:cNvGrpSpPr/>
                <p:nvPr/>
              </p:nvGrpSpPr>
              <p:grpSpPr>
                <a:xfrm>
                  <a:off x="6304941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20" name="Group 81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8" name="Oval 82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9" name="Oval 82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1" name="Rectangle 82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2" name="Rectangle 82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23" name="Group 82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26" name="Oval 82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27" name="Oval 82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24" name="Rectangle 82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25" name="Trapezoid 82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7" name="Group 786"/>
                <p:cNvGrpSpPr/>
                <p:nvPr/>
              </p:nvGrpSpPr>
              <p:grpSpPr>
                <a:xfrm>
                  <a:off x="4805653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10" name="Group 80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8" name="Oval 81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9" name="Oval 81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1" name="Rectangle 81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2" name="Rectangle 81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13" name="Group 81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16" name="Oval 81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17" name="Oval 81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14" name="Rectangle 81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15" name="Trapezoid 81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8" name="Group 787"/>
                <p:cNvGrpSpPr/>
                <p:nvPr/>
              </p:nvGrpSpPr>
              <p:grpSpPr>
                <a:xfrm>
                  <a:off x="4993064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800" name="Group 79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8" name="Oval 80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9" name="Oval 80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1" name="Rectangle 80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2" name="Rectangle 80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803" name="Group 80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806" name="Oval 80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807" name="Oval 80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804" name="Rectangle 80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805" name="Trapezoid 80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  <p:grpSp>
              <p:nvGrpSpPr>
                <p:cNvPr id="789" name="Group 788"/>
                <p:cNvGrpSpPr/>
                <p:nvPr/>
              </p:nvGrpSpPr>
              <p:grpSpPr>
                <a:xfrm>
                  <a:off x="6492352" y="5832022"/>
                  <a:ext cx="147758" cy="771112"/>
                  <a:chOff x="6363451" y="5844894"/>
                  <a:chExt cx="147758" cy="771112"/>
                </a:xfrm>
              </p:grpSpPr>
              <p:grpSp>
                <p:nvGrpSpPr>
                  <p:cNvPr id="790" name="Group 789"/>
                  <p:cNvGrpSpPr/>
                  <p:nvPr/>
                </p:nvGrpSpPr>
                <p:grpSpPr>
                  <a:xfrm>
                    <a:off x="6389309" y="5844894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8" name="Oval 797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9" name="Oval 798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1" name="Rectangle 790"/>
                  <p:cNvSpPr/>
                  <p:nvPr/>
                </p:nvSpPr>
                <p:spPr>
                  <a:xfrm>
                    <a:off x="6381921" y="6334043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2" name="Rectangle 791"/>
                  <p:cNvSpPr/>
                  <p:nvPr/>
                </p:nvSpPr>
                <p:spPr>
                  <a:xfrm>
                    <a:off x="6381921" y="6466672"/>
                    <a:ext cx="110819" cy="149334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grpSp>
                <p:nvGrpSpPr>
                  <p:cNvPr id="793" name="Group 792"/>
                  <p:cNvGrpSpPr/>
                  <p:nvPr/>
                </p:nvGrpSpPr>
                <p:grpSpPr>
                  <a:xfrm flipV="1">
                    <a:off x="6395623" y="6489957"/>
                    <a:ext cx="96043" cy="119467"/>
                    <a:chOff x="1578874" y="2174279"/>
                    <a:chExt cx="118872" cy="178308"/>
                  </a:xfrm>
                </p:grpSpPr>
                <p:sp>
                  <p:nvSpPr>
                    <p:cNvPr id="796" name="Oval 795"/>
                    <p:cNvSpPr/>
                    <p:nvPr/>
                  </p:nvSpPr>
                  <p:spPr>
                    <a:xfrm>
                      <a:off x="1578874" y="2174279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97" name="Oval 796"/>
                    <p:cNvSpPr/>
                    <p:nvPr/>
                  </p:nvSpPr>
                  <p:spPr>
                    <a:xfrm>
                      <a:off x="1578874" y="2233715"/>
                      <a:ext cx="118872" cy="118872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</p:grpSp>
              <p:sp>
                <p:nvSpPr>
                  <p:cNvPr id="794" name="Rectangle 793"/>
                  <p:cNvSpPr/>
                  <p:nvPr/>
                </p:nvSpPr>
                <p:spPr>
                  <a:xfrm>
                    <a:off x="6425348" y="6032010"/>
                    <a:ext cx="36939" cy="4330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95" name="Trapezoid 794"/>
                  <p:cNvSpPr/>
                  <p:nvPr/>
                </p:nvSpPr>
                <p:spPr>
                  <a:xfrm flipV="1">
                    <a:off x="6363451" y="5916197"/>
                    <a:ext cx="147758" cy="149334"/>
                  </a:xfrm>
                  <a:prstGeom prst="trapezoid">
                    <a:avLst/>
                  </a:prstGeom>
                  <a:solidFill>
                    <a:schemeClr val="tx1"/>
                  </a:solidFill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</p:grpSp>
          </p:grpSp>
          <p:grpSp>
            <p:nvGrpSpPr>
              <p:cNvPr id="641" name="Group 640"/>
              <p:cNvGrpSpPr/>
              <p:nvPr/>
            </p:nvGrpSpPr>
            <p:grpSpPr>
              <a:xfrm flipH="1">
                <a:off x="791004" y="3913769"/>
                <a:ext cx="1048351" cy="730574"/>
                <a:chOff x="5549949" y="4174745"/>
                <a:chExt cx="1310439" cy="913217"/>
              </a:xfrm>
            </p:grpSpPr>
            <p:grpSp>
              <p:nvGrpSpPr>
                <p:cNvPr id="651" name="Group 650"/>
                <p:cNvGrpSpPr/>
                <p:nvPr/>
              </p:nvGrpSpPr>
              <p:grpSpPr>
                <a:xfrm>
                  <a:off x="5744022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62" name="Rectangle 76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3" name="Straight Connector 76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2" name="Group 651"/>
                <p:cNvGrpSpPr/>
                <p:nvPr/>
              </p:nvGrpSpPr>
              <p:grpSpPr>
                <a:xfrm>
                  <a:off x="574620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9" name="Rectangle 75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60" name="Oval 75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61" name="Straight Connector 76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3" name="Group 652"/>
                <p:cNvGrpSpPr/>
                <p:nvPr/>
              </p:nvGrpSpPr>
              <p:grpSpPr>
                <a:xfrm>
                  <a:off x="6197671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7" name="Rectangle 75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8" name="Straight Connector 75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4" name="Group 653"/>
                <p:cNvGrpSpPr/>
                <p:nvPr/>
              </p:nvGrpSpPr>
              <p:grpSpPr>
                <a:xfrm>
                  <a:off x="6199850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54" name="Rectangle 75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5" name="Oval 75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6" name="Straight Connector 75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5" name="Group 654"/>
                <p:cNvGrpSpPr/>
                <p:nvPr/>
              </p:nvGrpSpPr>
              <p:grpSpPr>
                <a:xfrm>
                  <a:off x="6530215" y="4291513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52" name="Rectangle 75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3" name="Straight Connector 75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6" name="Group 655"/>
                <p:cNvGrpSpPr/>
                <p:nvPr/>
              </p:nvGrpSpPr>
              <p:grpSpPr>
                <a:xfrm>
                  <a:off x="6532394" y="4174745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9" name="Rectangle 74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50" name="Oval 74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51" name="Straight Connector 75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7" name="Group 656"/>
                <p:cNvGrpSpPr/>
                <p:nvPr/>
              </p:nvGrpSpPr>
              <p:grpSpPr>
                <a:xfrm flipV="1">
                  <a:off x="5751220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7" name="Rectangle 74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8" name="Straight Connector 74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8" name="Group 657"/>
                <p:cNvGrpSpPr/>
                <p:nvPr/>
              </p:nvGrpSpPr>
              <p:grpSpPr>
                <a:xfrm flipV="1">
                  <a:off x="575339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44" name="Rectangle 74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5" name="Oval 74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6" name="Straight Connector 74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59" name="Group 658"/>
                <p:cNvGrpSpPr/>
                <p:nvPr/>
              </p:nvGrpSpPr>
              <p:grpSpPr>
                <a:xfrm flipV="1">
                  <a:off x="6204869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42" name="Rectangle 741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3" name="Straight Connector 742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0" name="Group 659"/>
                <p:cNvGrpSpPr/>
                <p:nvPr/>
              </p:nvGrpSpPr>
              <p:grpSpPr>
                <a:xfrm flipV="1">
                  <a:off x="6207048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9" name="Rectangle 738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40" name="Oval 739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41" name="Straight Connector 740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1" name="Group 660"/>
                <p:cNvGrpSpPr/>
                <p:nvPr/>
              </p:nvGrpSpPr>
              <p:grpSpPr>
                <a:xfrm flipV="1">
                  <a:off x="6537413" y="4788314"/>
                  <a:ext cx="121783" cy="182880"/>
                  <a:chOff x="5665127" y="4251796"/>
                  <a:chExt cx="110819" cy="224001"/>
                </a:xfrm>
                <a:solidFill>
                  <a:schemeClr val="bg1"/>
                </a:solidFill>
              </p:grpSpPr>
              <p:sp>
                <p:nvSpPr>
                  <p:cNvPr id="737" name="Rectangle 736"/>
                  <p:cNvSpPr/>
                  <p:nvPr/>
                </p:nvSpPr>
                <p:spPr>
                  <a:xfrm>
                    <a:off x="5665127" y="4251796"/>
                    <a:ext cx="110819" cy="224001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8" name="Straight Connector 737"/>
                  <p:cNvCxnSpPr/>
                  <p:nvPr/>
                </p:nvCxnSpPr>
                <p:spPr>
                  <a:xfrm>
                    <a:off x="5720536" y="4251796"/>
                    <a:ext cx="0" cy="224001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2" name="Group 661"/>
                <p:cNvGrpSpPr/>
                <p:nvPr/>
              </p:nvGrpSpPr>
              <p:grpSpPr>
                <a:xfrm flipV="1">
                  <a:off x="6539592" y="4978849"/>
                  <a:ext cx="117427" cy="109113"/>
                  <a:chOff x="541782" y="1018032"/>
                  <a:chExt cx="137160" cy="137160"/>
                </a:xfrm>
                <a:solidFill>
                  <a:schemeClr val="bg1"/>
                </a:solidFill>
              </p:grpSpPr>
              <p:sp>
                <p:nvSpPr>
                  <p:cNvPr id="734" name="Rectangle 733"/>
                  <p:cNvSpPr/>
                  <p:nvPr/>
                </p:nvSpPr>
                <p:spPr>
                  <a:xfrm>
                    <a:off x="541782" y="1018032"/>
                    <a:ext cx="137160" cy="137160"/>
                  </a:xfrm>
                  <a:prstGeom prst="rect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sp>
                <p:nvSpPr>
                  <p:cNvPr id="735" name="Oval 734"/>
                  <p:cNvSpPr/>
                  <p:nvPr/>
                </p:nvSpPr>
                <p:spPr>
                  <a:xfrm>
                    <a:off x="555498" y="1031748"/>
                    <a:ext cx="109728" cy="109728"/>
                  </a:xfrm>
                  <a:prstGeom prst="ellips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456"/>
                  </a:p>
                </p:txBody>
              </p:sp>
              <p:cxnSp>
                <p:nvCxnSpPr>
                  <p:cNvPr id="736" name="Straight Connector 735"/>
                  <p:cNvCxnSpPr/>
                  <p:nvPr/>
                </p:nvCxnSpPr>
                <p:spPr>
                  <a:xfrm flipH="1">
                    <a:off x="564642" y="1040892"/>
                    <a:ext cx="91440" cy="91440"/>
                  </a:xfrm>
                  <a:prstGeom prst="line">
                    <a:avLst/>
                  </a:prstGeom>
                  <a:grpFill/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3" name="Group 662"/>
                <p:cNvGrpSpPr/>
                <p:nvPr/>
              </p:nvGrpSpPr>
              <p:grpSpPr>
                <a:xfrm>
                  <a:off x="5549949" y="4233366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710" name="Group 709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9" name="Rectangle 72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30" name="Rectangle 72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31" name="Group 73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32" name="Oval 73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33" name="Straight Connector 73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1" name="Group 710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24" name="Rectangle 72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5" name="Rectangle 72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6" name="Group 72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7" name="Oval 72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8" name="Straight Connector 72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2" name="Group 711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9" name="Rectangle 718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20" name="Rectangle 719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21" name="Group 720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22" name="Oval 721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23" name="Straight Connector 722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713" name="Group 712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714" name="Rectangle 713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715" name="Rectangle 714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716" name="Group 715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717" name="Oval 716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718" name="Straight Connector 717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  <p:grpSp>
              <p:nvGrpSpPr>
                <p:cNvPr id="664" name="Group 663"/>
                <p:cNvGrpSpPr/>
                <p:nvPr/>
              </p:nvGrpSpPr>
              <p:grpSpPr>
                <a:xfrm>
                  <a:off x="5657106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8" name="Rectangle 70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9" name="Straight Connector 70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5" name="Group 664"/>
                <p:cNvGrpSpPr/>
                <p:nvPr/>
              </p:nvGrpSpPr>
              <p:grpSpPr>
                <a:xfrm>
                  <a:off x="5812047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6" name="Rectangle 70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7" name="Straight Connector 70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6" name="Group 665"/>
                <p:cNvGrpSpPr/>
                <p:nvPr/>
              </p:nvGrpSpPr>
              <p:grpSpPr>
                <a:xfrm>
                  <a:off x="5966988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4" name="Rectangle 703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5" name="Straight Connector 704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7" name="Group 666"/>
                <p:cNvGrpSpPr/>
                <p:nvPr/>
              </p:nvGrpSpPr>
              <p:grpSpPr>
                <a:xfrm>
                  <a:off x="6121929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2" name="Rectangle 701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3" name="Straight Connector 702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8" name="Group 667"/>
                <p:cNvGrpSpPr/>
                <p:nvPr/>
              </p:nvGrpSpPr>
              <p:grpSpPr>
                <a:xfrm>
                  <a:off x="6276870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700" name="Rectangle 699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01" name="Straight Connector 700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69" name="Group 668"/>
                <p:cNvGrpSpPr/>
                <p:nvPr/>
              </p:nvGrpSpPr>
              <p:grpSpPr>
                <a:xfrm>
                  <a:off x="6586755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8" name="Rectangle 697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9" name="Straight Connector 698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0" name="Group 669"/>
                <p:cNvGrpSpPr/>
                <p:nvPr/>
              </p:nvGrpSpPr>
              <p:grpSpPr>
                <a:xfrm>
                  <a:off x="6431811" y="4556569"/>
                  <a:ext cx="76200" cy="146304"/>
                  <a:chOff x="5704351" y="4563199"/>
                  <a:chExt cx="76200" cy="146304"/>
                </a:xfrm>
              </p:grpSpPr>
              <p:sp>
                <p:nvSpPr>
                  <p:cNvPr id="696" name="Rectangle 695"/>
                  <p:cNvSpPr/>
                  <p:nvPr/>
                </p:nvSpPr>
                <p:spPr>
                  <a:xfrm>
                    <a:off x="5704351" y="4564933"/>
                    <a:ext cx="76200" cy="14283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697" name="Straight Connector 696"/>
                  <p:cNvCxnSpPr/>
                  <p:nvPr/>
                </p:nvCxnSpPr>
                <p:spPr>
                  <a:xfrm>
                    <a:off x="5741666" y="4563199"/>
                    <a:ext cx="1571" cy="146304"/>
                  </a:xfrm>
                  <a:prstGeom prst="line">
                    <a:avLst/>
                  </a:prstGeom>
                  <a:ln w="12700">
                    <a:solidFill>
                      <a:srgbClr val="0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1" name="Group 670"/>
                <p:cNvGrpSpPr/>
                <p:nvPr/>
              </p:nvGrpSpPr>
              <p:grpSpPr>
                <a:xfrm flipH="1">
                  <a:off x="6681047" y="4219241"/>
                  <a:ext cx="179341" cy="795975"/>
                  <a:chOff x="5549949" y="4233366"/>
                  <a:chExt cx="179341" cy="795975"/>
                </a:xfrm>
              </p:grpSpPr>
              <p:grpSp>
                <p:nvGrpSpPr>
                  <p:cNvPr id="672" name="Group 671"/>
                  <p:cNvGrpSpPr/>
                  <p:nvPr/>
                </p:nvGrpSpPr>
                <p:grpSpPr>
                  <a:xfrm>
                    <a:off x="5549949" y="4233366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91" name="Rectangle 69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92" name="Rectangle 69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93" name="Group 69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94" name="Oval 69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5" name="Straight Connector 69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3" name="Group 672"/>
                  <p:cNvGrpSpPr/>
                  <p:nvPr/>
                </p:nvGrpSpPr>
                <p:grpSpPr>
                  <a:xfrm>
                    <a:off x="5549949" y="4358543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6" name="Rectangle 68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7" name="Rectangle 68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8" name="Group 68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9" name="Oval 68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90" name="Straight Connector 68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4" name="Group 673"/>
                  <p:cNvGrpSpPr/>
                  <p:nvPr/>
                </p:nvGrpSpPr>
                <p:grpSpPr>
                  <a:xfrm flipV="1">
                    <a:off x="5557147" y="4947045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81" name="Rectangle 680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82" name="Rectangle 681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83" name="Group 682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84" name="Oval 683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5" name="Straight Connector 684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675" name="Group 674"/>
                  <p:cNvGrpSpPr/>
                  <p:nvPr/>
                </p:nvGrpSpPr>
                <p:grpSpPr>
                  <a:xfrm flipV="1">
                    <a:off x="5557147" y="4821868"/>
                    <a:ext cx="172143" cy="82296"/>
                    <a:chOff x="5471030" y="4219267"/>
                    <a:chExt cx="172143" cy="82296"/>
                  </a:xfrm>
                </p:grpSpPr>
                <p:sp>
                  <p:nvSpPr>
                    <p:cNvPr id="676" name="Rectangle 675"/>
                    <p:cNvSpPr/>
                    <p:nvPr/>
                  </p:nvSpPr>
                  <p:spPr>
                    <a:xfrm rot="16200000">
                      <a:off x="5560448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sp>
                  <p:nvSpPr>
                    <p:cNvPr id="677" name="Rectangle 676"/>
                    <p:cNvSpPr/>
                    <p:nvPr/>
                  </p:nvSpPr>
                  <p:spPr>
                    <a:xfrm rot="16200000">
                      <a:off x="5471459" y="4218838"/>
                      <a:ext cx="82296" cy="83154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sz="3456"/>
                    </a:p>
                  </p:txBody>
                </p:sp>
                <p:grpSp>
                  <p:nvGrpSpPr>
                    <p:cNvPr id="678" name="Group 677"/>
                    <p:cNvGrpSpPr/>
                    <p:nvPr/>
                  </p:nvGrpSpPr>
                  <p:grpSpPr>
                    <a:xfrm>
                      <a:off x="5476031" y="4223838"/>
                      <a:ext cx="73152" cy="73152"/>
                      <a:chOff x="5479346" y="4244819"/>
                      <a:chExt cx="66523" cy="49924"/>
                    </a:xfrm>
                  </p:grpSpPr>
                  <p:sp>
                    <p:nvSpPr>
                      <p:cNvPr id="679" name="Oval 678"/>
                      <p:cNvSpPr/>
                      <p:nvPr/>
                    </p:nvSpPr>
                    <p:spPr>
                      <a:xfrm rot="16200000">
                        <a:off x="5487646" y="4236519"/>
                        <a:ext cx="49924" cy="66523"/>
                      </a:xfrm>
                      <a:prstGeom prst="ellips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sz="3456"/>
                      </a:p>
                    </p:txBody>
                  </p:sp>
                  <p:cxnSp>
                    <p:nvCxnSpPr>
                      <p:cNvPr id="680" name="Straight Connector 679"/>
                      <p:cNvCxnSpPr/>
                      <p:nvPr/>
                    </p:nvCxnSpPr>
                    <p:spPr>
                      <a:xfrm rot="16200000" flipH="1">
                        <a:off x="5491806" y="4242063"/>
                        <a:ext cx="41603" cy="5543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  <p:grpSp>
          <p:nvGrpSpPr>
            <p:cNvPr id="598" name="Group 597"/>
            <p:cNvGrpSpPr/>
            <p:nvPr/>
          </p:nvGrpSpPr>
          <p:grpSpPr>
            <a:xfrm>
              <a:off x="1672121" y="5496678"/>
              <a:ext cx="277479" cy="120458"/>
              <a:chOff x="5928470" y="5518475"/>
              <a:chExt cx="346849" cy="150573"/>
            </a:xfrm>
          </p:grpSpPr>
          <p:sp>
            <p:nvSpPr>
              <p:cNvPr id="900" name="Rectangle 899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901" name="Rectangle 900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902" name="Straight Connector 901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6" name="Group 605"/>
            <p:cNvGrpSpPr/>
            <p:nvPr/>
          </p:nvGrpSpPr>
          <p:grpSpPr>
            <a:xfrm>
              <a:off x="1227563" y="5496678"/>
              <a:ext cx="277479" cy="120458"/>
              <a:chOff x="5928470" y="5518475"/>
              <a:chExt cx="346849" cy="150573"/>
            </a:xfrm>
          </p:grpSpPr>
          <p:sp>
            <p:nvSpPr>
              <p:cNvPr id="897" name="Rectangle 896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8" name="Rectangle 897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9" name="Straight Connector 898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7" name="Group 606"/>
            <p:cNvGrpSpPr/>
            <p:nvPr/>
          </p:nvGrpSpPr>
          <p:grpSpPr>
            <a:xfrm>
              <a:off x="784943" y="5496678"/>
              <a:ext cx="277479" cy="120458"/>
              <a:chOff x="5928470" y="5518475"/>
              <a:chExt cx="346849" cy="150573"/>
            </a:xfrm>
          </p:grpSpPr>
          <p:sp>
            <p:nvSpPr>
              <p:cNvPr id="894" name="Rectangle 893"/>
              <p:cNvSpPr/>
              <p:nvPr/>
            </p:nvSpPr>
            <p:spPr>
              <a:xfrm>
                <a:off x="5928470" y="5562650"/>
                <a:ext cx="152035" cy="6222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6123284" y="5518475"/>
                <a:ext cx="152035" cy="15057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456"/>
              </a:p>
            </p:txBody>
          </p:sp>
          <p:cxnSp>
            <p:nvCxnSpPr>
              <p:cNvPr id="896" name="Straight Connector 895"/>
              <p:cNvCxnSpPr/>
              <p:nvPr/>
            </p:nvCxnSpPr>
            <p:spPr>
              <a:xfrm>
                <a:off x="6123284" y="5593761"/>
                <a:ext cx="15203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9" name="Group 228"/>
            <p:cNvGrpSpPr/>
            <p:nvPr/>
          </p:nvGrpSpPr>
          <p:grpSpPr>
            <a:xfrm>
              <a:off x="6748325" y="3322768"/>
              <a:ext cx="947875" cy="945422"/>
              <a:chOff x="5805441" y="3298455"/>
              <a:chExt cx="947875" cy="945422"/>
            </a:xfrm>
          </p:grpSpPr>
          <p:grpSp>
            <p:nvGrpSpPr>
              <p:cNvPr id="230" name="Group 229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32" name="Group 231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37" name="Rectangle 236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8" name="Rectangle 237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9" name="Rectangle 238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33" name="Rectangle 232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36" name="Oval 235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31" name="Oval 230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1" name="Group 490"/>
            <p:cNvGrpSpPr/>
            <p:nvPr/>
          </p:nvGrpSpPr>
          <p:grpSpPr>
            <a:xfrm>
              <a:off x="6748325" y="2238385"/>
              <a:ext cx="947875" cy="945422"/>
              <a:chOff x="5805441" y="3298455"/>
              <a:chExt cx="947875" cy="945422"/>
            </a:xfrm>
          </p:grpSpPr>
          <p:grpSp>
            <p:nvGrpSpPr>
              <p:cNvPr id="492" name="Group 491"/>
              <p:cNvGrpSpPr/>
              <p:nvPr/>
            </p:nvGrpSpPr>
            <p:grpSpPr>
              <a:xfrm>
                <a:off x="5805441" y="3298455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494" name="Group 493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499" name="Rectangle 498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0" name="Rectangle 499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1" name="Rectangle 500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95" name="Rectangle 494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6" name="Rectangle 495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7" name="Oval 496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498" name="Oval 497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493" name="Oval 492"/>
              <p:cNvSpPr/>
              <p:nvPr/>
            </p:nvSpPr>
            <p:spPr>
              <a:xfrm>
                <a:off x="6319757" y="3762412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5059836" y="0"/>
              <a:ext cx="4084163" cy="690265"/>
            </a:xfrm>
            <a:prstGeom prst="rect">
              <a:avLst/>
            </a:prstGeom>
          </p:spPr>
          <p:txBody>
            <a:bodyPr>
              <a:normAutofit fontScale="92500"/>
            </a:bodyPr>
            <a:lstStyle/>
            <a:p>
              <a:pPr algn="r">
                <a:spcBef>
                  <a:spcPct val="0"/>
                </a:spcBef>
              </a:pPr>
              <a:r>
                <a:rPr lang="en-US" sz="2400" dirty="0">
                  <a:latin typeface="+mj-lt"/>
                  <a:ea typeface="+mj-ea"/>
                  <a:cs typeface="+mj-cs"/>
                </a:rPr>
                <a:t>4 Wire 3 Phase 277/480 with PT’s</a:t>
              </a:r>
            </a:p>
          </p:txBody>
        </p:sp>
        <p:grpSp>
          <p:nvGrpSpPr>
            <p:cNvPr id="218" name="Group 217"/>
            <p:cNvGrpSpPr/>
            <p:nvPr/>
          </p:nvGrpSpPr>
          <p:grpSpPr>
            <a:xfrm>
              <a:off x="6725465" y="1081050"/>
              <a:ext cx="947875" cy="945422"/>
              <a:chOff x="5827980" y="1439588"/>
              <a:chExt cx="947875" cy="945422"/>
            </a:xfrm>
          </p:grpSpPr>
          <p:grpSp>
            <p:nvGrpSpPr>
              <p:cNvPr id="219" name="Group 218"/>
              <p:cNvGrpSpPr/>
              <p:nvPr/>
            </p:nvGrpSpPr>
            <p:grpSpPr>
              <a:xfrm>
                <a:off x="5827980" y="1439588"/>
                <a:ext cx="947875" cy="945422"/>
                <a:chOff x="5002802" y="2275116"/>
                <a:chExt cx="947875" cy="945422"/>
              </a:xfrm>
            </p:grpSpPr>
            <p:grpSp>
              <p:nvGrpSpPr>
                <p:cNvPr id="221" name="Group 220"/>
                <p:cNvGrpSpPr/>
                <p:nvPr/>
              </p:nvGrpSpPr>
              <p:grpSpPr>
                <a:xfrm>
                  <a:off x="5196297" y="2275116"/>
                  <a:ext cx="731520" cy="945422"/>
                  <a:chOff x="5195209" y="2301786"/>
                  <a:chExt cx="731520" cy="945422"/>
                </a:xfrm>
              </p:grpSpPr>
              <p:sp>
                <p:nvSpPr>
                  <p:cNvPr id="226" name="Rectangle 225"/>
                  <p:cNvSpPr/>
                  <p:nvPr/>
                </p:nvSpPr>
                <p:spPr>
                  <a:xfrm>
                    <a:off x="5195209" y="2301786"/>
                    <a:ext cx="731520" cy="945422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>
                  <a:xfrm>
                    <a:off x="5195209" y="2302874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28" name="Rectangle 227"/>
                  <p:cNvSpPr/>
                  <p:nvPr/>
                </p:nvSpPr>
                <p:spPr>
                  <a:xfrm>
                    <a:off x="5195209" y="3200400"/>
                    <a:ext cx="731520" cy="45719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222" name="Rectangle 221"/>
                <p:cNvSpPr/>
                <p:nvPr/>
              </p:nvSpPr>
              <p:spPr>
                <a:xfrm>
                  <a:off x="5173437" y="2567400"/>
                  <a:ext cx="777240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222"/>
                <p:cNvSpPr/>
                <p:nvPr/>
              </p:nvSpPr>
              <p:spPr>
                <a:xfrm>
                  <a:off x="5477694" y="2570121"/>
                  <a:ext cx="168726" cy="36576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Oval 223"/>
                <p:cNvSpPr/>
                <p:nvPr/>
              </p:nvSpPr>
              <p:spPr>
                <a:xfrm>
                  <a:off x="5002802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H1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225" name="Oval 224"/>
                <p:cNvSpPr/>
                <p:nvPr/>
              </p:nvSpPr>
              <p:spPr>
                <a:xfrm>
                  <a:off x="5638800" y="2940780"/>
                  <a:ext cx="182880" cy="182880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vert270" lIns="0" tIns="0" rIns="0" bIns="0" rtlCol="0" anchor="ctr"/>
                <a:lstStyle/>
                <a:p>
                  <a:pPr algn="ctr"/>
                  <a:r>
                    <a:rPr lang="en-US" sz="800" dirty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X</a:t>
                  </a:r>
                  <a:r>
                    <a:rPr lang="en-US" sz="800" dirty="0" smtClean="0">
                      <a:solidFill>
                        <a:sysClr val="windowText" lastClr="000000"/>
                      </a:solidFill>
                      <a:latin typeface="Arial Narrow" panose="020B0606020202030204" pitchFamily="34" charset="0"/>
                    </a:rPr>
                    <a:t>1</a:t>
                  </a:r>
                  <a:endParaRPr lang="en-US" sz="800" dirty="0">
                    <a:solidFill>
                      <a:sysClr val="windowText" lastClr="000000"/>
                    </a:solidFill>
                    <a:latin typeface="Arial Narrow" panose="020B0606020202030204" pitchFamily="34" charset="0"/>
                  </a:endParaRPr>
                </a:p>
              </p:txBody>
            </p:sp>
          </p:grpSp>
          <p:sp>
            <p:nvSpPr>
              <p:cNvPr id="220" name="Oval 219"/>
              <p:cNvSpPr/>
              <p:nvPr/>
            </p:nvSpPr>
            <p:spPr>
              <a:xfrm>
                <a:off x="6342296" y="1886590"/>
                <a:ext cx="73152" cy="7315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22" name="Group 921"/>
            <p:cNvGrpSpPr/>
            <p:nvPr/>
          </p:nvGrpSpPr>
          <p:grpSpPr>
            <a:xfrm>
              <a:off x="2438400" y="4953530"/>
              <a:ext cx="2168102" cy="640080"/>
              <a:chOff x="4267200" y="3727789"/>
              <a:chExt cx="2168102" cy="640080"/>
            </a:xfrm>
          </p:grpSpPr>
          <p:grpSp>
            <p:nvGrpSpPr>
              <p:cNvPr id="923" name="Group 922"/>
              <p:cNvGrpSpPr/>
              <p:nvPr/>
            </p:nvGrpSpPr>
            <p:grpSpPr>
              <a:xfrm>
                <a:off x="5795222" y="3727789"/>
                <a:ext cx="640080" cy="640080"/>
                <a:chOff x="4114800" y="3733800"/>
                <a:chExt cx="640080" cy="640080"/>
              </a:xfrm>
            </p:grpSpPr>
            <p:sp>
              <p:nvSpPr>
                <p:cNvPr id="938" name="Rectangle 937"/>
                <p:cNvSpPr/>
                <p:nvPr/>
              </p:nvSpPr>
              <p:spPr>
                <a:xfrm>
                  <a:off x="4114800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39" name="Group 938"/>
                <p:cNvGrpSpPr/>
                <p:nvPr/>
              </p:nvGrpSpPr>
              <p:grpSpPr>
                <a:xfrm>
                  <a:off x="4121369" y="3739812"/>
                  <a:ext cx="626942" cy="628057"/>
                  <a:chOff x="2345616" y="3759836"/>
                  <a:chExt cx="626942" cy="628057"/>
                </a:xfrm>
              </p:grpSpPr>
              <p:sp>
                <p:nvSpPr>
                  <p:cNvPr id="940" name="Oval 939"/>
                  <p:cNvSpPr/>
                  <p:nvPr/>
                </p:nvSpPr>
                <p:spPr>
                  <a:xfrm>
                    <a:off x="2345616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41" name="Oval 940"/>
                  <p:cNvSpPr/>
                  <p:nvPr/>
                </p:nvSpPr>
                <p:spPr>
                  <a:xfrm>
                    <a:off x="2789678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2" name="Oval 941"/>
                  <p:cNvSpPr/>
                  <p:nvPr/>
                </p:nvSpPr>
                <p:spPr>
                  <a:xfrm>
                    <a:off x="2345616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3" name="Oval 942"/>
                  <p:cNvSpPr/>
                  <p:nvPr/>
                </p:nvSpPr>
                <p:spPr>
                  <a:xfrm>
                    <a:off x="2789678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24" name="Group 923"/>
              <p:cNvGrpSpPr/>
              <p:nvPr/>
            </p:nvGrpSpPr>
            <p:grpSpPr>
              <a:xfrm>
                <a:off x="5031211" y="3727789"/>
                <a:ext cx="640080" cy="640080"/>
                <a:chOff x="4900529" y="3733800"/>
                <a:chExt cx="640080" cy="640080"/>
              </a:xfrm>
            </p:grpSpPr>
            <p:sp>
              <p:nvSpPr>
                <p:cNvPr id="932" name="Rectangle 931"/>
                <p:cNvSpPr/>
                <p:nvPr/>
              </p:nvSpPr>
              <p:spPr>
                <a:xfrm>
                  <a:off x="4900529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33" name="Group 932"/>
                <p:cNvGrpSpPr/>
                <p:nvPr/>
              </p:nvGrpSpPr>
              <p:grpSpPr>
                <a:xfrm>
                  <a:off x="4907098" y="3739812"/>
                  <a:ext cx="626942" cy="628057"/>
                  <a:chOff x="2498016" y="3912236"/>
                  <a:chExt cx="626942" cy="628057"/>
                </a:xfrm>
              </p:grpSpPr>
              <p:sp>
                <p:nvSpPr>
                  <p:cNvPr id="934" name="Oval 933"/>
                  <p:cNvSpPr/>
                  <p:nvPr/>
                </p:nvSpPr>
                <p:spPr>
                  <a:xfrm>
                    <a:off x="2498016" y="39122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35" name="Oval 934"/>
                  <p:cNvSpPr/>
                  <p:nvPr/>
                </p:nvSpPr>
                <p:spPr>
                  <a:xfrm>
                    <a:off x="2942078" y="39122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6" name="Oval 935"/>
                  <p:cNvSpPr/>
                  <p:nvPr/>
                </p:nvSpPr>
                <p:spPr>
                  <a:xfrm>
                    <a:off x="2498016" y="43574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7" name="Oval 936"/>
                  <p:cNvSpPr/>
                  <p:nvPr/>
                </p:nvSpPr>
                <p:spPr>
                  <a:xfrm>
                    <a:off x="2942078" y="43574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25" name="Group 924"/>
              <p:cNvGrpSpPr/>
              <p:nvPr/>
            </p:nvGrpSpPr>
            <p:grpSpPr>
              <a:xfrm>
                <a:off x="4267200" y="3727789"/>
                <a:ext cx="640080" cy="640080"/>
                <a:chOff x="4114800" y="3733800"/>
                <a:chExt cx="640080" cy="640080"/>
              </a:xfrm>
            </p:grpSpPr>
            <p:sp>
              <p:nvSpPr>
                <p:cNvPr id="926" name="Rectangle 925"/>
                <p:cNvSpPr/>
                <p:nvPr/>
              </p:nvSpPr>
              <p:spPr>
                <a:xfrm>
                  <a:off x="4114800" y="3733800"/>
                  <a:ext cx="640080" cy="64008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600" dirty="0" smtClean="0">
                      <a:solidFill>
                        <a:sysClr val="windowText" lastClr="000000"/>
                      </a:solidFill>
                    </a:rPr>
                    <a:t>2.5:1</a:t>
                  </a:r>
                  <a:endParaRPr 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grpSp>
              <p:nvGrpSpPr>
                <p:cNvPr id="927" name="Group 926"/>
                <p:cNvGrpSpPr/>
                <p:nvPr/>
              </p:nvGrpSpPr>
              <p:grpSpPr>
                <a:xfrm>
                  <a:off x="4121369" y="3739812"/>
                  <a:ext cx="626942" cy="628057"/>
                  <a:chOff x="2345616" y="3759836"/>
                  <a:chExt cx="626942" cy="628057"/>
                </a:xfrm>
              </p:grpSpPr>
              <p:sp>
                <p:nvSpPr>
                  <p:cNvPr id="928" name="Oval 927"/>
                  <p:cNvSpPr/>
                  <p:nvPr/>
                </p:nvSpPr>
                <p:spPr>
                  <a:xfrm>
                    <a:off x="2345616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29" name="Oval 928"/>
                  <p:cNvSpPr/>
                  <p:nvPr/>
                </p:nvSpPr>
                <p:spPr>
                  <a:xfrm>
                    <a:off x="2789678" y="3759836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H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0" name="Oval 929"/>
                  <p:cNvSpPr/>
                  <p:nvPr/>
                </p:nvSpPr>
                <p:spPr>
                  <a:xfrm>
                    <a:off x="2345616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1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31" name="Oval 930"/>
                  <p:cNvSpPr/>
                  <p:nvPr/>
                </p:nvSpPr>
                <p:spPr>
                  <a:xfrm>
                    <a:off x="2789678" y="4205013"/>
                    <a:ext cx="182880" cy="182880"/>
                  </a:xfrm>
                  <a:prstGeom prst="ellipse">
                    <a:avLst/>
                  </a:prstGeom>
                  <a:solidFill>
                    <a:schemeClr val="bg1"/>
                  </a:solidFill>
                  <a:ln w="63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0" tIns="0" rIns="0" bIns="0" rtlCol="0" anchor="ctr"/>
                  <a:lstStyle/>
                  <a:p>
                    <a:pPr algn="ctr"/>
                    <a:r>
                      <a:rPr lang="en-US" sz="1000" dirty="0" smtClean="0">
                        <a:solidFill>
                          <a:schemeClr val="tx1"/>
                        </a:solidFill>
                      </a:rPr>
                      <a:t>X</a:t>
                    </a:r>
                    <a:r>
                      <a:rPr lang="en-US" sz="1000" baseline="-25000" dirty="0" smtClean="0">
                        <a:solidFill>
                          <a:schemeClr val="tx1"/>
                        </a:solidFill>
                      </a:rPr>
                      <a:t>2</a:t>
                    </a:r>
                    <a:endParaRPr lang="en-US" sz="1000" baseline="-250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26" name="Group 525"/>
            <p:cNvGrpSpPr/>
            <p:nvPr/>
          </p:nvGrpSpPr>
          <p:grpSpPr>
            <a:xfrm>
              <a:off x="4347611" y="443844"/>
              <a:ext cx="1828800" cy="1828800"/>
              <a:chOff x="3810000" y="7010400"/>
              <a:chExt cx="1828800" cy="1828800"/>
            </a:xfrm>
          </p:grpSpPr>
          <p:sp>
            <p:nvSpPr>
              <p:cNvPr id="527" name="Oval 526"/>
              <p:cNvSpPr/>
              <p:nvPr/>
            </p:nvSpPr>
            <p:spPr>
              <a:xfrm>
                <a:off x="3810000" y="7010400"/>
                <a:ext cx="1828800" cy="1828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8" name="Rectangle 36"/>
              <p:cNvSpPr/>
              <p:nvPr/>
            </p:nvSpPr>
            <p:spPr>
              <a:xfrm>
                <a:off x="4243722" y="7533839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29" name="Freeform 528"/>
              <p:cNvSpPr/>
              <p:nvPr/>
            </p:nvSpPr>
            <p:spPr>
              <a:xfrm>
                <a:off x="4123709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0" name="Rectangle 36"/>
              <p:cNvSpPr/>
              <p:nvPr/>
            </p:nvSpPr>
            <p:spPr>
              <a:xfrm flipV="1">
                <a:off x="4243722" y="8013447"/>
                <a:ext cx="106245" cy="30241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n w="381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31" name="Rectangle 530"/>
              <p:cNvSpPr/>
              <p:nvPr/>
            </p:nvSpPr>
            <p:spPr>
              <a:xfrm>
                <a:off x="4202561" y="73930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2" name="Rectangle 36"/>
              <p:cNvSpPr/>
              <p:nvPr/>
            </p:nvSpPr>
            <p:spPr>
              <a:xfrm flipH="1">
                <a:off x="4841363" y="7533870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3" name="Freeform 532"/>
              <p:cNvSpPr/>
              <p:nvPr/>
            </p:nvSpPr>
            <p:spPr>
              <a:xfrm>
                <a:off x="4826779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4" name="Rectangle 36"/>
              <p:cNvSpPr/>
              <p:nvPr/>
            </p:nvSpPr>
            <p:spPr>
              <a:xfrm flipH="1" flipV="1">
                <a:off x="4841363" y="8009545"/>
                <a:ext cx="106245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5" name="Rectangle 36"/>
              <p:cNvSpPr/>
              <p:nvPr/>
            </p:nvSpPr>
            <p:spPr>
              <a:xfrm flipH="1">
                <a:off x="5253634" y="7528719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6" name="Freeform 535"/>
              <p:cNvSpPr/>
              <p:nvPr/>
            </p:nvSpPr>
            <p:spPr>
              <a:xfrm>
                <a:off x="5130908" y="7835366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7" name="Rectangle 36"/>
              <p:cNvSpPr/>
              <p:nvPr/>
            </p:nvSpPr>
            <p:spPr>
              <a:xfrm flipH="1" flipV="1">
                <a:off x="5253634" y="8009545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8" name="Rectangle 537"/>
              <p:cNvSpPr/>
              <p:nvPr/>
            </p:nvSpPr>
            <p:spPr>
              <a:xfrm>
                <a:off x="5158685" y="739306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9" name="Rectangle 538"/>
              <p:cNvSpPr/>
              <p:nvPr/>
            </p:nvSpPr>
            <p:spPr>
              <a:xfrm>
                <a:off x="4205283" y="818554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0" name="Rectangle 539"/>
              <p:cNvSpPr/>
              <p:nvPr/>
            </p:nvSpPr>
            <p:spPr>
              <a:xfrm>
                <a:off x="4752464" y="818554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1" name="Rectangle 540"/>
              <p:cNvSpPr/>
              <p:nvPr/>
            </p:nvSpPr>
            <p:spPr>
              <a:xfrm>
                <a:off x="5161407" y="8185546"/>
                <a:ext cx="128664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2" name="Plus 541"/>
              <p:cNvSpPr/>
              <p:nvPr/>
            </p:nvSpPr>
            <p:spPr>
              <a:xfrm>
                <a:off x="4084227" y="7685763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3" name="Rectangle 542"/>
              <p:cNvSpPr/>
              <p:nvPr/>
            </p:nvSpPr>
            <p:spPr>
              <a:xfrm>
                <a:off x="4038600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4" name="Rectangle 36"/>
              <p:cNvSpPr/>
              <p:nvPr/>
            </p:nvSpPr>
            <p:spPr>
              <a:xfrm flipV="1">
                <a:off x="3985445" y="7662070"/>
                <a:ext cx="106245" cy="41787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5" name="Rectangle 36"/>
              <p:cNvSpPr/>
              <p:nvPr/>
            </p:nvSpPr>
            <p:spPr>
              <a:xfrm rot="16200000" flipH="1" flipV="1">
                <a:off x="4088985" y="7563846"/>
                <a:ext cx="187917" cy="394999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6" name="Freeform 545"/>
              <p:cNvSpPr/>
              <p:nvPr/>
            </p:nvSpPr>
            <p:spPr>
              <a:xfrm>
                <a:off x="4261808" y="7855304"/>
                <a:ext cx="226258" cy="178868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7" name="Rectangle 546"/>
              <p:cNvSpPr/>
              <p:nvPr/>
            </p:nvSpPr>
            <p:spPr>
              <a:xfrm>
                <a:off x="4374937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8" name="Rectangle 36"/>
              <p:cNvSpPr/>
              <p:nvPr/>
            </p:nvSpPr>
            <p:spPr>
              <a:xfrm rot="10800000" flipV="1">
                <a:off x="4377593" y="8034607"/>
                <a:ext cx="144055" cy="580555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9" name="Rectangle 36"/>
              <p:cNvSpPr/>
              <p:nvPr/>
            </p:nvSpPr>
            <p:spPr>
              <a:xfrm rot="5400000" flipV="1">
                <a:off x="4430018" y="7974546"/>
                <a:ext cx="106245" cy="132269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0" name="Rectangle 36"/>
              <p:cNvSpPr/>
              <p:nvPr/>
            </p:nvSpPr>
            <p:spPr>
              <a:xfrm rot="16200000" flipV="1">
                <a:off x="4856458" y="8111951"/>
                <a:ext cx="163371" cy="832996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  <a:gd name="connsiteX0" fmla="*/ 0 w 331785"/>
                  <a:gd name="connsiteY0" fmla="*/ 2098702 h 2098702"/>
                  <a:gd name="connsiteX1" fmla="*/ 0 w 331785"/>
                  <a:gd name="connsiteY1" fmla="*/ 193702 h 2098702"/>
                  <a:gd name="connsiteX2" fmla="*/ 331786 w 331785"/>
                  <a:gd name="connsiteY2" fmla="*/ 1 h 20987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1785" h="2098702">
                    <a:moveTo>
                      <a:pt x="0" y="2098702"/>
                    </a:moveTo>
                    <a:lnTo>
                      <a:pt x="0" y="193702"/>
                    </a:lnTo>
                    <a:cubicBezTo>
                      <a:pt x="148092" y="96852"/>
                      <a:pt x="148541" y="103767"/>
                      <a:pt x="331786" y="1"/>
                    </a:cubicBez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1" name="Rectangle 36"/>
              <p:cNvSpPr/>
              <p:nvPr/>
            </p:nvSpPr>
            <p:spPr>
              <a:xfrm rot="10800000">
                <a:off x="4545686" y="7827723"/>
                <a:ext cx="0" cy="164592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2" name="Rectangle 551"/>
              <p:cNvSpPr/>
              <p:nvPr/>
            </p:nvSpPr>
            <p:spPr>
              <a:xfrm>
                <a:off x="4749742" y="7393066"/>
                <a:ext cx="137160" cy="2743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3" name="Rectangle 552"/>
              <p:cNvSpPr/>
              <p:nvPr/>
            </p:nvSpPr>
            <p:spPr>
              <a:xfrm>
                <a:off x="4549273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4" name="Rectangle 553"/>
              <p:cNvSpPr/>
              <p:nvPr/>
            </p:nvSpPr>
            <p:spPr>
              <a:xfrm>
                <a:off x="4706539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5" name="Rectangle 554"/>
              <p:cNvSpPr/>
              <p:nvPr/>
            </p:nvSpPr>
            <p:spPr>
              <a:xfrm>
                <a:off x="4968742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6" name="Rectangle 555"/>
              <p:cNvSpPr/>
              <p:nvPr/>
            </p:nvSpPr>
            <p:spPr>
              <a:xfrm>
                <a:off x="5097674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7" name="Rectangle 556"/>
              <p:cNvSpPr/>
              <p:nvPr/>
            </p:nvSpPr>
            <p:spPr>
              <a:xfrm>
                <a:off x="5307286" y="8065669"/>
                <a:ext cx="85109" cy="8284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8" name="Rectangle 36"/>
              <p:cNvSpPr/>
              <p:nvPr/>
            </p:nvSpPr>
            <p:spPr>
              <a:xfrm rot="10800000" flipH="1" flipV="1">
                <a:off x="4589180" y="7294242"/>
                <a:ext cx="541728" cy="771427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000" h="1905000">
                    <a:moveTo>
                      <a:pt x="0" y="19050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9" name="Freeform 558"/>
              <p:cNvSpPr/>
              <p:nvPr/>
            </p:nvSpPr>
            <p:spPr>
              <a:xfrm>
                <a:off x="4691223" y="7825186"/>
                <a:ext cx="226258" cy="187996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0" name="Rectangle 36"/>
              <p:cNvSpPr/>
              <p:nvPr/>
            </p:nvSpPr>
            <p:spPr>
              <a:xfrm rot="16200000">
                <a:off x="4650689" y="7663248"/>
                <a:ext cx="53843" cy="2743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1" name="Rectangle 36"/>
              <p:cNvSpPr/>
              <p:nvPr/>
            </p:nvSpPr>
            <p:spPr>
              <a:xfrm>
                <a:off x="5125193" y="7290432"/>
                <a:ext cx="0" cy="54864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2" name="Freeform 561"/>
              <p:cNvSpPr/>
              <p:nvPr/>
            </p:nvSpPr>
            <p:spPr>
              <a:xfrm>
                <a:off x="5002507" y="7831675"/>
                <a:ext cx="226258" cy="187996"/>
              </a:xfrm>
              <a:custGeom>
                <a:avLst/>
                <a:gdLst>
                  <a:gd name="connsiteX0" fmla="*/ 182121 w 333889"/>
                  <a:gd name="connsiteY0" fmla="*/ 0 h 390801"/>
                  <a:gd name="connsiteX1" fmla="*/ 333889 w 333889"/>
                  <a:gd name="connsiteY1" fmla="*/ 106237 h 390801"/>
                  <a:gd name="connsiteX2" fmla="*/ 0 w 333889"/>
                  <a:gd name="connsiteY2" fmla="*/ 261799 h 390801"/>
                  <a:gd name="connsiteX3" fmla="*/ 182121 w 333889"/>
                  <a:gd name="connsiteY3" fmla="*/ 390801 h 390801"/>
                  <a:gd name="connsiteX4" fmla="*/ 182121 w 333889"/>
                  <a:gd name="connsiteY4" fmla="*/ 390801 h 390801"/>
                  <a:gd name="connsiteX0" fmla="*/ 182121 w 333889"/>
                  <a:gd name="connsiteY0" fmla="*/ 0 h 394705"/>
                  <a:gd name="connsiteX1" fmla="*/ 333889 w 333889"/>
                  <a:gd name="connsiteY1" fmla="*/ 110141 h 394705"/>
                  <a:gd name="connsiteX2" fmla="*/ 0 w 333889"/>
                  <a:gd name="connsiteY2" fmla="*/ 265703 h 394705"/>
                  <a:gd name="connsiteX3" fmla="*/ 182121 w 333889"/>
                  <a:gd name="connsiteY3" fmla="*/ 394705 h 394705"/>
                  <a:gd name="connsiteX4" fmla="*/ 182121 w 333889"/>
                  <a:gd name="connsiteY4" fmla="*/ 394705 h 394705"/>
                  <a:gd name="connsiteX0" fmla="*/ 170428 w 333889"/>
                  <a:gd name="connsiteY0" fmla="*/ 0 h 401923"/>
                  <a:gd name="connsiteX1" fmla="*/ 333889 w 333889"/>
                  <a:gd name="connsiteY1" fmla="*/ 117359 h 401923"/>
                  <a:gd name="connsiteX2" fmla="*/ 0 w 333889"/>
                  <a:gd name="connsiteY2" fmla="*/ 272921 h 401923"/>
                  <a:gd name="connsiteX3" fmla="*/ 182121 w 333889"/>
                  <a:gd name="connsiteY3" fmla="*/ 401923 h 401923"/>
                  <a:gd name="connsiteX4" fmla="*/ 182121 w 333889"/>
                  <a:gd name="connsiteY4" fmla="*/ 401923 h 401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3889" h="401923">
                    <a:moveTo>
                      <a:pt x="170428" y="0"/>
                    </a:moveTo>
                    <a:lnTo>
                      <a:pt x="333889" y="117359"/>
                    </a:lnTo>
                    <a:lnTo>
                      <a:pt x="0" y="272921"/>
                    </a:lnTo>
                    <a:lnTo>
                      <a:pt x="182121" y="401923"/>
                    </a:lnTo>
                    <a:lnTo>
                      <a:pt x="182121" y="401923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3" name="Rectangle 36"/>
              <p:cNvSpPr/>
              <p:nvPr/>
            </p:nvSpPr>
            <p:spPr>
              <a:xfrm rot="5400000" flipH="1" flipV="1">
                <a:off x="5082846" y="7776116"/>
                <a:ext cx="0" cy="54864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4" name="Rectangle 36"/>
              <p:cNvSpPr/>
              <p:nvPr/>
            </p:nvSpPr>
            <p:spPr>
              <a:xfrm flipH="1" flipV="1">
                <a:off x="4810605" y="8011078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5" name="Rectangle 36"/>
              <p:cNvSpPr/>
              <p:nvPr/>
            </p:nvSpPr>
            <p:spPr>
              <a:xfrm flipH="1" flipV="1">
                <a:off x="5357166" y="8046720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6" name="Rectangle 36"/>
              <p:cNvSpPr/>
              <p:nvPr/>
            </p:nvSpPr>
            <p:spPr>
              <a:xfrm rot="5400000" flipH="1" flipV="1">
                <a:off x="5380026" y="8029481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7" name="Rectangle 36"/>
              <p:cNvSpPr/>
              <p:nvPr/>
            </p:nvSpPr>
            <p:spPr>
              <a:xfrm flipH="1" flipV="1">
                <a:off x="5408907" y="8013652"/>
                <a:ext cx="0" cy="45720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8" name="Rectangle 36"/>
              <p:cNvSpPr/>
              <p:nvPr/>
            </p:nvSpPr>
            <p:spPr>
              <a:xfrm rot="5400000" flipH="1" flipV="1">
                <a:off x="5268244" y="7872387"/>
                <a:ext cx="0" cy="29260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9" name="Rectangle 36"/>
              <p:cNvSpPr/>
              <p:nvPr/>
            </p:nvSpPr>
            <p:spPr>
              <a:xfrm>
                <a:off x="5354643" y="8137485"/>
                <a:ext cx="0" cy="311628"/>
              </a:xfrm>
              <a:custGeom>
                <a:avLst/>
                <a:gdLst>
                  <a:gd name="connsiteX0" fmla="*/ 0 w 381000"/>
                  <a:gd name="connsiteY0" fmla="*/ 0 h 1905000"/>
                  <a:gd name="connsiteX1" fmla="*/ 381000 w 381000"/>
                  <a:gd name="connsiteY1" fmla="*/ 0 h 1905000"/>
                  <a:gd name="connsiteX2" fmla="*/ 381000 w 381000"/>
                  <a:gd name="connsiteY2" fmla="*/ 1905000 h 1905000"/>
                  <a:gd name="connsiteX3" fmla="*/ 0 w 381000"/>
                  <a:gd name="connsiteY3" fmla="*/ 1905000 h 1905000"/>
                  <a:gd name="connsiteX4" fmla="*/ 0 w 381000"/>
                  <a:gd name="connsiteY4" fmla="*/ 0 h 1905000"/>
                  <a:gd name="connsiteX0" fmla="*/ 381000 w 472440"/>
                  <a:gd name="connsiteY0" fmla="*/ 1905000 h 1996440"/>
                  <a:gd name="connsiteX1" fmla="*/ 0 w 472440"/>
                  <a:gd name="connsiteY1" fmla="*/ 1905000 h 1996440"/>
                  <a:gd name="connsiteX2" fmla="*/ 0 w 472440"/>
                  <a:gd name="connsiteY2" fmla="*/ 0 h 1996440"/>
                  <a:gd name="connsiteX3" fmla="*/ 381000 w 472440"/>
                  <a:gd name="connsiteY3" fmla="*/ 0 h 1996440"/>
                  <a:gd name="connsiteX4" fmla="*/ 472440 w 472440"/>
                  <a:gd name="connsiteY4" fmla="*/ 1996440 h 1996440"/>
                  <a:gd name="connsiteX0" fmla="*/ 381000 w 381000"/>
                  <a:gd name="connsiteY0" fmla="*/ 1905000 h 1905000"/>
                  <a:gd name="connsiteX1" fmla="*/ 0 w 381000"/>
                  <a:gd name="connsiteY1" fmla="*/ 1905000 h 1905000"/>
                  <a:gd name="connsiteX2" fmla="*/ 0 w 381000"/>
                  <a:gd name="connsiteY2" fmla="*/ 0 h 1905000"/>
                  <a:gd name="connsiteX3" fmla="*/ 381000 w 381000"/>
                  <a:gd name="connsiteY3" fmla="*/ 0 h 1905000"/>
                  <a:gd name="connsiteX0" fmla="*/ 0 w 381000"/>
                  <a:gd name="connsiteY0" fmla="*/ 1905000 h 1905000"/>
                  <a:gd name="connsiteX1" fmla="*/ 0 w 381000"/>
                  <a:gd name="connsiteY1" fmla="*/ 0 h 1905000"/>
                  <a:gd name="connsiteX2" fmla="*/ 381000 w 381000"/>
                  <a:gd name="connsiteY2" fmla="*/ 0 h 1905000"/>
                  <a:gd name="connsiteX0" fmla="*/ 0 w 0"/>
                  <a:gd name="connsiteY0" fmla="*/ 1905000 h 1905000"/>
                  <a:gd name="connsiteX1" fmla="*/ 0 w 0"/>
                  <a:gd name="connsiteY1" fmla="*/ 0 h 1905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905000">
                    <a:moveTo>
                      <a:pt x="0" y="1905000"/>
                    </a:moveTo>
                    <a:lnTo>
                      <a:pt x="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0" name="Plus 569"/>
              <p:cNvSpPr/>
              <p:nvPr/>
            </p:nvSpPr>
            <p:spPr>
              <a:xfrm>
                <a:off x="4377591" y="7564752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1" name="Plus 570"/>
              <p:cNvSpPr/>
              <p:nvPr/>
            </p:nvSpPr>
            <p:spPr>
              <a:xfrm>
                <a:off x="4711595" y="7725319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2" name="Plus 571"/>
              <p:cNvSpPr/>
              <p:nvPr/>
            </p:nvSpPr>
            <p:spPr>
              <a:xfrm>
                <a:off x="4954469" y="7712203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3" name="Plus 572"/>
              <p:cNvSpPr/>
              <p:nvPr/>
            </p:nvSpPr>
            <p:spPr>
              <a:xfrm>
                <a:off x="5022545" y="7767758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4" name="Plus 573"/>
              <p:cNvSpPr/>
              <p:nvPr/>
            </p:nvSpPr>
            <p:spPr>
              <a:xfrm>
                <a:off x="5291811" y="7625101"/>
                <a:ext cx="100584" cy="97963"/>
              </a:xfrm>
              <a:prstGeom prst="mathPlus">
                <a:avLst/>
              </a:prstGeom>
              <a:solidFill>
                <a:schemeClr val="tx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68" name="Group 767"/>
            <p:cNvGrpSpPr/>
            <p:nvPr/>
          </p:nvGrpSpPr>
          <p:grpSpPr>
            <a:xfrm>
              <a:off x="304800" y="235472"/>
              <a:ext cx="3716526" cy="2130464"/>
              <a:chOff x="304800" y="235472"/>
              <a:chExt cx="3716526" cy="2130464"/>
            </a:xfrm>
          </p:grpSpPr>
          <p:sp>
            <p:nvSpPr>
              <p:cNvPr id="769" name="Rectangle 768"/>
              <p:cNvSpPr/>
              <p:nvPr/>
            </p:nvSpPr>
            <p:spPr>
              <a:xfrm>
                <a:off x="2993522" y="714103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70" name="Group 769"/>
              <p:cNvGrpSpPr/>
              <p:nvPr/>
            </p:nvGrpSpPr>
            <p:grpSpPr>
              <a:xfrm>
                <a:off x="3066770" y="301666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141" name="Group 1140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50" name="Freeform 1149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1" name="Freeform 1150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2" name="Freeform 1151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3" name="Freeform 1152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4" name="Freeform 1153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5" name="Freeform 1154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6" name="Freeform 1155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42" name="Group 1141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43" name="Freeform 1142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4" name="Freeform 1143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5" name="Freeform 1144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6" name="Freeform 1145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7" name="Freeform 1146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8" name="Freeform 1147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9" name="Freeform 1148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10" name="Pie 909"/>
              <p:cNvSpPr/>
              <p:nvPr/>
            </p:nvSpPr>
            <p:spPr>
              <a:xfrm flipH="1" flipV="1">
                <a:off x="2987110" y="604054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11" name="Group 910"/>
              <p:cNvGrpSpPr/>
              <p:nvPr/>
            </p:nvGrpSpPr>
            <p:grpSpPr>
              <a:xfrm>
                <a:off x="3099883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139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0" name="Oval 1139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3" name="Group 912"/>
              <p:cNvGrpSpPr/>
              <p:nvPr/>
            </p:nvGrpSpPr>
            <p:grpSpPr>
              <a:xfrm flipH="1">
                <a:off x="3707026" y="235472"/>
                <a:ext cx="86331" cy="69397"/>
                <a:chOff x="1053026" y="382875"/>
                <a:chExt cx="95923" cy="77108"/>
              </a:xfrm>
            </p:grpSpPr>
            <p:sp>
              <p:nvSpPr>
                <p:cNvPr id="1137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8" name="Oval 1137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17" name="Group 916"/>
              <p:cNvGrpSpPr/>
              <p:nvPr/>
            </p:nvGrpSpPr>
            <p:grpSpPr>
              <a:xfrm>
                <a:off x="3043315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32" name="Oval 1131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3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4" name="Oval 1133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35" name="Straight Connector 1134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6" name="Straight Connector 1135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8" name="Group 917"/>
              <p:cNvGrpSpPr/>
              <p:nvPr/>
            </p:nvGrpSpPr>
            <p:grpSpPr>
              <a:xfrm flipH="1">
                <a:off x="3656648" y="765708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127" name="Oval 1126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8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9" name="Oval 1128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30" name="Straight Connector 1129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1" name="Straight Connector 1130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9" name="Oval 918"/>
              <p:cNvSpPr/>
              <p:nvPr/>
            </p:nvSpPr>
            <p:spPr>
              <a:xfrm>
                <a:off x="3333812" y="763993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0" name="Rectangle 919"/>
              <p:cNvSpPr/>
              <p:nvPr/>
            </p:nvSpPr>
            <p:spPr>
              <a:xfrm>
                <a:off x="2864575" y="786111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1" name="Rectangle 920"/>
              <p:cNvSpPr/>
              <p:nvPr/>
            </p:nvSpPr>
            <p:spPr>
              <a:xfrm>
                <a:off x="3858282" y="779253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4" name="Flowchart: Delay 97"/>
              <p:cNvSpPr/>
              <p:nvPr/>
            </p:nvSpPr>
            <p:spPr>
              <a:xfrm flipH="1">
                <a:off x="2976160" y="79735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5" name="Flowchart: Delay 97"/>
              <p:cNvSpPr/>
              <p:nvPr/>
            </p:nvSpPr>
            <p:spPr>
              <a:xfrm>
                <a:off x="3749094" y="79725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6" name="Oval 945"/>
              <p:cNvSpPr/>
              <p:nvPr/>
            </p:nvSpPr>
            <p:spPr>
              <a:xfrm>
                <a:off x="3366731" y="796518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47" name="Group 946"/>
              <p:cNvGrpSpPr/>
              <p:nvPr/>
            </p:nvGrpSpPr>
            <p:grpSpPr>
              <a:xfrm>
                <a:off x="2901153" y="801194"/>
                <a:ext cx="68739" cy="111615"/>
                <a:chOff x="832215" y="1011168"/>
                <a:chExt cx="76377" cy="124017"/>
              </a:xfrm>
            </p:grpSpPr>
            <p:sp>
              <p:nvSpPr>
                <p:cNvPr id="1123" name="Rectangle 1122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4" name="Rectangle 1123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5" name="Rectangle 1124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6" name="Rectangle 1125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48" name="Group 947"/>
              <p:cNvGrpSpPr/>
              <p:nvPr/>
            </p:nvGrpSpPr>
            <p:grpSpPr>
              <a:xfrm>
                <a:off x="3916311" y="798263"/>
                <a:ext cx="68739" cy="111615"/>
                <a:chOff x="832215" y="1011168"/>
                <a:chExt cx="76377" cy="124017"/>
              </a:xfrm>
            </p:grpSpPr>
            <p:sp>
              <p:nvSpPr>
                <p:cNvPr id="1119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0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1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2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49" name="Rectangle 948"/>
              <p:cNvSpPr/>
              <p:nvPr/>
            </p:nvSpPr>
            <p:spPr>
              <a:xfrm>
                <a:off x="1716152" y="717060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0" name="Group 949"/>
              <p:cNvGrpSpPr/>
              <p:nvPr/>
            </p:nvGrpSpPr>
            <p:grpSpPr>
              <a:xfrm>
                <a:off x="1789400" y="304623"/>
                <a:ext cx="762171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103" name="Group 1102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12" name="Freeform 1111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3" name="Freeform 1112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4" name="Freeform 1113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5" name="Freeform 1114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6" name="Freeform 1115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7" name="Freeform 1116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8" name="Freeform 1117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104" name="Group 1103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105" name="Freeform 1104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6" name="Freeform 1105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7" name="Freeform 1106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8" name="Freeform 1107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9" name="Freeform 1108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0" name="Freeform 1109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11" name="Freeform 1110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51" name="Pie 950"/>
              <p:cNvSpPr/>
              <p:nvPr/>
            </p:nvSpPr>
            <p:spPr>
              <a:xfrm flipH="1" flipV="1">
                <a:off x="1709739" y="607011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52" name="Group 951"/>
              <p:cNvGrpSpPr/>
              <p:nvPr/>
            </p:nvGrpSpPr>
            <p:grpSpPr>
              <a:xfrm>
                <a:off x="1822513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101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2" name="Oval 1101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3" name="Group 952"/>
              <p:cNvGrpSpPr/>
              <p:nvPr/>
            </p:nvGrpSpPr>
            <p:grpSpPr>
              <a:xfrm flipH="1">
                <a:off x="2429655" y="238429"/>
                <a:ext cx="86331" cy="69397"/>
                <a:chOff x="1053026" y="382875"/>
                <a:chExt cx="95923" cy="77108"/>
              </a:xfrm>
            </p:grpSpPr>
            <p:sp>
              <p:nvSpPr>
                <p:cNvPr id="1099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0" name="Oval 1099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54" name="Group 953"/>
              <p:cNvGrpSpPr/>
              <p:nvPr/>
            </p:nvGrpSpPr>
            <p:grpSpPr>
              <a:xfrm>
                <a:off x="1765944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94" name="Oval 1093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5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6" name="Oval 1095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7" name="Straight Connector 1096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8" name="Straight Connector 1097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5" name="Group 954"/>
              <p:cNvGrpSpPr/>
              <p:nvPr/>
            </p:nvGrpSpPr>
            <p:grpSpPr>
              <a:xfrm flipH="1">
                <a:off x="2379278" y="768665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89" name="Oval 1088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0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1" name="Oval 1090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92" name="Straight Connector 1091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3" name="Straight Connector 1092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6" name="Oval 955"/>
              <p:cNvSpPr/>
              <p:nvPr/>
            </p:nvSpPr>
            <p:spPr>
              <a:xfrm>
                <a:off x="2056442" y="766950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7" name="Rectangle 956"/>
              <p:cNvSpPr/>
              <p:nvPr/>
            </p:nvSpPr>
            <p:spPr>
              <a:xfrm>
                <a:off x="1587204" y="789068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8" name="Rectangle 957"/>
              <p:cNvSpPr/>
              <p:nvPr/>
            </p:nvSpPr>
            <p:spPr>
              <a:xfrm>
                <a:off x="2580911" y="782210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9" name="Flowchart: Delay 97"/>
              <p:cNvSpPr/>
              <p:nvPr/>
            </p:nvSpPr>
            <p:spPr>
              <a:xfrm flipH="1">
                <a:off x="1698790" y="800315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0" name="Flowchart: Delay 97"/>
              <p:cNvSpPr/>
              <p:nvPr/>
            </p:nvSpPr>
            <p:spPr>
              <a:xfrm>
                <a:off x="2471723" y="800212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1" name="Oval 960"/>
              <p:cNvSpPr/>
              <p:nvPr/>
            </p:nvSpPr>
            <p:spPr>
              <a:xfrm>
                <a:off x="2089360" y="799475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62" name="Group 961"/>
              <p:cNvGrpSpPr/>
              <p:nvPr/>
            </p:nvGrpSpPr>
            <p:grpSpPr>
              <a:xfrm>
                <a:off x="1623783" y="804151"/>
                <a:ext cx="68739" cy="111615"/>
                <a:chOff x="832215" y="1011168"/>
                <a:chExt cx="76377" cy="124017"/>
              </a:xfrm>
            </p:grpSpPr>
            <p:sp>
              <p:nvSpPr>
                <p:cNvPr id="1085" name="Rectangle 1084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6" name="Rectangle 1085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7" name="Rectangle 1086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8" name="Rectangle 1087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63" name="Group 962"/>
              <p:cNvGrpSpPr/>
              <p:nvPr/>
            </p:nvGrpSpPr>
            <p:grpSpPr>
              <a:xfrm>
                <a:off x="2638941" y="801220"/>
                <a:ext cx="68739" cy="111615"/>
                <a:chOff x="832215" y="1011168"/>
                <a:chExt cx="76377" cy="124017"/>
              </a:xfrm>
            </p:grpSpPr>
            <p:sp>
              <p:nvSpPr>
                <p:cNvPr id="1081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2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3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4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64" name="Rectangle 963"/>
              <p:cNvSpPr/>
              <p:nvPr/>
            </p:nvSpPr>
            <p:spPr>
              <a:xfrm>
                <a:off x="433748" y="720016"/>
                <a:ext cx="898844" cy="1645920"/>
              </a:xfrm>
              <a:prstGeom prst="rect">
                <a:avLst/>
              </a:prstGeom>
              <a:solidFill>
                <a:srgbClr val="88B69D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74" name="Group 973"/>
              <p:cNvGrpSpPr/>
              <p:nvPr/>
            </p:nvGrpSpPr>
            <p:grpSpPr>
              <a:xfrm>
                <a:off x="506996" y="307579"/>
                <a:ext cx="762170" cy="337302"/>
                <a:chOff x="1016234" y="456137"/>
                <a:chExt cx="846856" cy="374780"/>
              </a:xfrm>
              <a:solidFill>
                <a:schemeClr val="bg1">
                  <a:lumMod val="95000"/>
                </a:schemeClr>
              </a:solidFill>
            </p:grpSpPr>
            <p:grpSp>
              <p:nvGrpSpPr>
                <p:cNvPr id="1065" name="Group 1064"/>
                <p:cNvGrpSpPr/>
                <p:nvPr/>
              </p:nvGrpSpPr>
              <p:grpSpPr>
                <a:xfrm>
                  <a:off x="1016234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074" name="Freeform 1073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5" name="Freeform 1074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6" name="Freeform 1075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7" name="Freeform 1076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8" name="Freeform 1077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9" name="Freeform 1078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80" name="Freeform 1079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66" name="Group 1065"/>
                <p:cNvGrpSpPr/>
                <p:nvPr/>
              </p:nvGrpSpPr>
              <p:grpSpPr>
                <a:xfrm flipH="1">
                  <a:off x="1600200" y="456137"/>
                  <a:ext cx="262890" cy="374780"/>
                  <a:chOff x="1016234" y="456137"/>
                  <a:chExt cx="262890" cy="374780"/>
                </a:xfrm>
                <a:grpFill/>
              </p:grpSpPr>
              <p:sp>
                <p:nvSpPr>
                  <p:cNvPr id="1067" name="Freeform 1066"/>
                  <p:cNvSpPr/>
                  <p:nvPr/>
                </p:nvSpPr>
                <p:spPr>
                  <a:xfrm>
                    <a:off x="1093470" y="742950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8" name="Freeform 1067"/>
                  <p:cNvSpPr/>
                  <p:nvPr/>
                </p:nvSpPr>
                <p:spPr>
                  <a:xfrm>
                    <a:off x="1077361" y="69514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69" name="Freeform 1068"/>
                  <p:cNvSpPr/>
                  <p:nvPr/>
                </p:nvSpPr>
                <p:spPr>
                  <a:xfrm>
                    <a:off x="1061252" y="647345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0" name="Freeform 1069"/>
                  <p:cNvSpPr/>
                  <p:nvPr/>
                </p:nvSpPr>
                <p:spPr>
                  <a:xfrm>
                    <a:off x="1047917" y="599543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1" name="Freeform 1070"/>
                  <p:cNvSpPr/>
                  <p:nvPr/>
                </p:nvSpPr>
                <p:spPr>
                  <a:xfrm>
                    <a:off x="1044976" y="551741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2" name="Freeform 1071"/>
                  <p:cNvSpPr/>
                  <p:nvPr/>
                </p:nvSpPr>
                <p:spPr>
                  <a:xfrm>
                    <a:off x="1030605" y="503939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73" name="Freeform 1072"/>
                  <p:cNvSpPr/>
                  <p:nvPr/>
                </p:nvSpPr>
                <p:spPr>
                  <a:xfrm>
                    <a:off x="1016234" y="456137"/>
                    <a:ext cx="185654" cy="87967"/>
                  </a:xfrm>
                  <a:custGeom>
                    <a:avLst/>
                    <a:gdLst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0 w 177165"/>
                      <a:gd name="connsiteY5" fmla="*/ 81915 h 81915"/>
                      <a:gd name="connsiteX0" fmla="*/ 0 w 177165"/>
                      <a:gd name="connsiteY0" fmla="*/ 81915 h 81915"/>
                      <a:gd name="connsiteX1" fmla="*/ 177165 w 177165"/>
                      <a:gd name="connsiteY1" fmla="*/ 43815 h 81915"/>
                      <a:gd name="connsiteX2" fmla="*/ 125730 w 177165"/>
                      <a:gd name="connsiteY2" fmla="*/ 28575 h 81915"/>
                      <a:gd name="connsiteX3" fmla="*/ 114300 w 177165"/>
                      <a:gd name="connsiteY3" fmla="*/ 0 h 81915"/>
                      <a:gd name="connsiteX4" fmla="*/ 45720 w 177165"/>
                      <a:gd name="connsiteY4" fmla="*/ 15240 h 81915"/>
                      <a:gd name="connsiteX5" fmla="*/ 40005 w 177165"/>
                      <a:gd name="connsiteY5" fmla="*/ 45720 h 81915"/>
                      <a:gd name="connsiteX6" fmla="*/ 0 w 177165"/>
                      <a:gd name="connsiteY6" fmla="*/ 81915 h 81915"/>
                      <a:gd name="connsiteX0" fmla="*/ 0 w 177165"/>
                      <a:gd name="connsiteY0" fmla="*/ 82234 h 82234"/>
                      <a:gd name="connsiteX1" fmla="*/ 177165 w 177165"/>
                      <a:gd name="connsiteY1" fmla="*/ 44134 h 82234"/>
                      <a:gd name="connsiteX2" fmla="*/ 125730 w 177165"/>
                      <a:gd name="connsiteY2" fmla="*/ 28894 h 82234"/>
                      <a:gd name="connsiteX3" fmla="*/ 114300 w 177165"/>
                      <a:gd name="connsiteY3" fmla="*/ 319 h 82234"/>
                      <a:gd name="connsiteX4" fmla="*/ 45720 w 177165"/>
                      <a:gd name="connsiteY4" fmla="*/ 15559 h 82234"/>
                      <a:gd name="connsiteX5" fmla="*/ 40005 w 177165"/>
                      <a:gd name="connsiteY5" fmla="*/ 46039 h 82234"/>
                      <a:gd name="connsiteX6" fmla="*/ 0 w 177165"/>
                      <a:gd name="connsiteY6" fmla="*/ 82234 h 82234"/>
                      <a:gd name="connsiteX0" fmla="*/ 0 w 181463"/>
                      <a:gd name="connsiteY0" fmla="*/ 82234 h 82234"/>
                      <a:gd name="connsiteX1" fmla="*/ 177165 w 181463"/>
                      <a:gd name="connsiteY1" fmla="*/ 44134 h 82234"/>
                      <a:gd name="connsiteX2" fmla="*/ 125730 w 181463"/>
                      <a:gd name="connsiteY2" fmla="*/ 28894 h 82234"/>
                      <a:gd name="connsiteX3" fmla="*/ 114300 w 181463"/>
                      <a:gd name="connsiteY3" fmla="*/ 319 h 82234"/>
                      <a:gd name="connsiteX4" fmla="*/ 45720 w 181463"/>
                      <a:gd name="connsiteY4" fmla="*/ 15559 h 82234"/>
                      <a:gd name="connsiteX5" fmla="*/ 40005 w 181463"/>
                      <a:gd name="connsiteY5" fmla="*/ 46039 h 82234"/>
                      <a:gd name="connsiteX6" fmla="*/ 0 w 181463"/>
                      <a:gd name="connsiteY6" fmla="*/ 82234 h 82234"/>
                      <a:gd name="connsiteX0" fmla="*/ 0 w 179649"/>
                      <a:gd name="connsiteY0" fmla="*/ 82234 h 82234"/>
                      <a:gd name="connsiteX1" fmla="*/ 175260 w 179649"/>
                      <a:gd name="connsiteY1" fmla="*/ 44134 h 82234"/>
                      <a:gd name="connsiteX2" fmla="*/ 125730 w 179649"/>
                      <a:gd name="connsiteY2" fmla="*/ 28894 h 82234"/>
                      <a:gd name="connsiteX3" fmla="*/ 114300 w 179649"/>
                      <a:gd name="connsiteY3" fmla="*/ 319 h 82234"/>
                      <a:gd name="connsiteX4" fmla="*/ 45720 w 179649"/>
                      <a:gd name="connsiteY4" fmla="*/ 15559 h 82234"/>
                      <a:gd name="connsiteX5" fmla="*/ 40005 w 179649"/>
                      <a:gd name="connsiteY5" fmla="*/ 46039 h 82234"/>
                      <a:gd name="connsiteX6" fmla="*/ 0 w 179649"/>
                      <a:gd name="connsiteY6" fmla="*/ 82234 h 82234"/>
                      <a:gd name="connsiteX0" fmla="*/ 0 w 180278"/>
                      <a:gd name="connsiteY0" fmla="*/ 82234 h 82234"/>
                      <a:gd name="connsiteX1" fmla="*/ 175260 w 180278"/>
                      <a:gd name="connsiteY1" fmla="*/ 44134 h 82234"/>
                      <a:gd name="connsiteX2" fmla="*/ 135255 w 180278"/>
                      <a:gd name="connsiteY2" fmla="*/ 25084 h 82234"/>
                      <a:gd name="connsiteX3" fmla="*/ 114300 w 180278"/>
                      <a:gd name="connsiteY3" fmla="*/ 319 h 82234"/>
                      <a:gd name="connsiteX4" fmla="*/ 45720 w 180278"/>
                      <a:gd name="connsiteY4" fmla="*/ 15559 h 82234"/>
                      <a:gd name="connsiteX5" fmla="*/ 40005 w 180278"/>
                      <a:gd name="connsiteY5" fmla="*/ 46039 h 82234"/>
                      <a:gd name="connsiteX6" fmla="*/ 0 w 180278"/>
                      <a:gd name="connsiteY6" fmla="*/ 82234 h 82234"/>
                      <a:gd name="connsiteX0" fmla="*/ 0 w 180278"/>
                      <a:gd name="connsiteY0" fmla="*/ 82514 h 82514"/>
                      <a:gd name="connsiteX1" fmla="*/ 175260 w 180278"/>
                      <a:gd name="connsiteY1" fmla="*/ 44414 h 82514"/>
                      <a:gd name="connsiteX2" fmla="*/ 135255 w 180278"/>
                      <a:gd name="connsiteY2" fmla="*/ 25364 h 82514"/>
                      <a:gd name="connsiteX3" fmla="*/ 114300 w 180278"/>
                      <a:gd name="connsiteY3" fmla="*/ 599 h 82514"/>
                      <a:gd name="connsiteX4" fmla="*/ 40005 w 180278"/>
                      <a:gd name="connsiteY4" fmla="*/ 10124 h 82514"/>
                      <a:gd name="connsiteX5" fmla="*/ 40005 w 180278"/>
                      <a:gd name="connsiteY5" fmla="*/ 46319 h 82514"/>
                      <a:gd name="connsiteX6" fmla="*/ 0 w 180278"/>
                      <a:gd name="connsiteY6" fmla="*/ 82514 h 82514"/>
                      <a:gd name="connsiteX0" fmla="*/ 0 w 180278"/>
                      <a:gd name="connsiteY0" fmla="*/ 87975 h 87975"/>
                      <a:gd name="connsiteX1" fmla="*/ 175260 w 180278"/>
                      <a:gd name="connsiteY1" fmla="*/ 49875 h 87975"/>
                      <a:gd name="connsiteX2" fmla="*/ 135255 w 180278"/>
                      <a:gd name="connsiteY2" fmla="*/ 30825 h 87975"/>
                      <a:gd name="connsiteX3" fmla="*/ 114300 w 180278"/>
                      <a:gd name="connsiteY3" fmla="*/ 345 h 87975"/>
                      <a:gd name="connsiteX4" fmla="*/ 40005 w 180278"/>
                      <a:gd name="connsiteY4" fmla="*/ 15585 h 87975"/>
                      <a:gd name="connsiteX5" fmla="*/ 40005 w 180278"/>
                      <a:gd name="connsiteY5" fmla="*/ 51780 h 87975"/>
                      <a:gd name="connsiteX6" fmla="*/ 0 w 180278"/>
                      <a:gd name="connsiteY6" fmla="*/ 87975 h 87975"/>
                      <a:gd name="connsiteX0" fmla="*/ 0 w 180278"/>
                      <a:gd name="connsiteY0" fmla="*/ 87967 h 87967"/>
                      <a:gd name="connsiteX1" fmla="*/ 175260 w 180278"/>
                      <a:gd name="connsiteY1" fmla="*/ 49867 h 87967"/>
                      <a:gd name="connsiteX2" fmla="*/ 135255 w 180278"/>
                      <a:gd name="connsiteY2" fmla="*/ 30817 h 87967"/>
                      <a:gd name="connsiteX3" fmla="*/ 114300 w 180278"/>
                      <a:gd name="connsiteY3" fmla="*/ 337 h 87967"/>
                      <a:gd name="connsiteX4" fmla="*/ 40005 w 180278"/>
                      <a:gd name="connsiteY4" fmla="*/ 15577 h 87967"/>
                      <a:gd name="connsiteX5" fmla="*/ 30480 w 180278"/>
                      <a:gd name="connsiteY5" fmla="*/ 49867 h 87967"/>
                      <a:gd name="connsiteX6" fmla="*/ 0 w 180278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3081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  <a:gd name="connsiteX0" fmla="*/ 0 w 185654"/>
                      <a:gd name="connsiteY0" fmla="*/ 87967 h 87967"/>
                      <a:gd name="connsiteX1" fmla="*/ 180975 w 185654"/>
                      <a:gd name="connsiteY1" fmla="*/ 51772 h 87967"/>
                      <a:gd name="connsiteX2" fmla="*/ 135255 w 185654"/>
                      <a:gd name="connsiteY2" fmla="*/ 27007 h 87967"/>
                      <a:gd name="connsiteX3" fmla="*/ 114300 w 185654"/>
                      <a:gd name="connsiteY3" fmla="*/ 337 h 87967"/>
                      <a:gd name="connsiteX4" fmla="*/ 40005 w 185654"/>
                      <a:gd name="connsiteY4" fmla="*/ 15577 h 87967"/>
                      <a:gd name="connsiteX5" fmla="*/ 30480 w 185654"/>
                      <a:gd name="connsiteY5" fmla="*/ 49867 h 87967"/>
                      <a:gd name="connsiteX6" fmla="*/ 0 w 185654"/>
                      <a:gd name="connsiteY6" fmla="*/ 87967 h 8796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85654" h="87967">
                        <a:moveTo>
                          <a:pt x="0" y="87967"/>
                        </a:moveTo>
                        <a:lnTo>
                          <a:pt x="180975" y="51772"/>
                        </a:lnTo>
                        <a:cubicBezTo>
                          <a:pt x="201930" y="42882"/>
                          <a:pt x="146368" y="35580"/>
                          <a:pt x="135255" y="27007"/>
                        </a:cubicBezTo>
                        <a:cubicBezTo>
                          <a:pt x="124143" y="18435"/>
                          <a:pt x="127635" y="2559"/>
                          <a:pt x="114300" y="337"/>
                        </a:cubicBezTo>
                        <a:cubicBezTo>
                          <a:pt x="100965" y="-1885"/>
                          <a:pt x="53975" y="7322"/>
                          <a:pt x="40005" y="15577"/>
                        </a:cubicBezTo>
                        <a:cubicBezTo>
                          <a:pt x="26035" y="23832"/>
                          <a:pt x="38100" y="38755"/>
                          <a:pt x="30480" y="49867"/>
                        </a:cubicBezTo>
                        <a:lnTo>
                          <a:pt x="0" y="87967"/>
                        </a:lnTo>
                        <a:close/>
                      </a:path>
                    </a:pathLst>
                  </a:custGeom>
                  <a:grp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76" name="Pie 975"/>
              <p:cNvSpPr/>
              <p:nvPr/>
            </p:nvSpPr>
            <p:spPr>
              <a:xfrm flipH="1" flipV="1">
                <a:off x="427335" y="609967"/>
                <a:ext cx="905256" cy="204890"/>
              </a:xfrm>
              <a:prstGeom prst="pie">
                <a:avLst>
                  <a:gd name="adj1" fmla="val 21576271"/>
                  <a:gd name="adj2" fmla="val 10837692"/>
                </a:avLst>
              </a:prstGeom>
              <a:solidFill>
                <a:srgbClr val="88B69D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77" name="Group 976"/>
              <p:cNvGrpSpPr/>
              <p:nvPr/>
            </p:nvGrpSpPr>
            <p:grpSpPr>
              <a:xfrm>
                <a:off x="540109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63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4" name="Oval 1063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78" name="Group 977"/>
              <p:cNvGrpSpPr/>
              <p:nvPr/>
            </p:nvGrpSpPr>
            <p:grpSpPr>
              <a:xfrm flipH="1">
                <a:off x="1147251" y="241385"/>
                <a:ext cx="86331" cy="69397"/>
                <a:chOff x="1053026" y="382875"/>
                <a:chExt cx="95923" cy="77108"/>
              </a:xfrm>
            </p:grpSpPr>
            <p:sp>
              <p:nvSpPr>
                <p:cNvPr id="1061" name="Flowchart: Manual Operation 56"/>
                <p:cNvSpPr/>
                <p:nvPr/>
              </p:nvSpPr>
              <p:spPr>
                <a:xfrm rot="16010218" flipH="1">
                  <a:off x="1073785" y="384246"/>
                  <a:ext cx="76535" cy="73793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6481 w 10000"/>
                    <a:gd name="connsiteY2" fmla="*/ 9588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10000"/>
                    <a:gd name="connsiteY0" fmla="*/ 0 h 9588"/>
                    <a:gd name="connsiteX1" fmla="*/ 10000 w 10000"/>
                    <a:gd name="connsiteY1" fmla="*/ 0 h 9588"/>
                    <a:gd name="connsiteX2" fmla="*/ 6481 w 10000"/>
                    <a:gd name="connsiteY2" fmla="*/ 9588 h 9588"/>
                    <a:gd name="connsiteX3" fmla="*/ 2925 w 10000"/>
                    <a:gd name="connsiteY3" fmla="*/ 8710 h 9588"/>
                    <a:gd name="connsiteX4" fmla="*/ 0 w 10000"/>
                    <a:gd name="connsiteY4" fmla="*/ 0 h 95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000" h="9588">
                      <a:moveTo>
                        <a:pt x="0" y="0"/>
                      </a:moveTo>
                      <a:lnTo>
                        <a:pt x="10000" y="0"/>
                      </a:lnTo>
                      <a:lnTo>
                        <a:pt x="6481" y="9588"/>
                      </a:lnTo>
                      <a:lnTo>
                        <a:pt x="2925" y="87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62" name="Oval 1061"/>
                <p:cNvSpPr/>
                <p:nvPr/>
              </p:nvSpPr>
              <p:spPr>
                <a:xfrm rot="20826026">
                  <a:off x="1053026" y="383213"/>
                  <a:ext cx="41130" cy="76770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81" name="Group 980"/>
              <p:cNvGrpSpPr/>
              <p:nvPr/>
            </p:nvGrpSpPr>
            <p:grpSpPr>
              <a:xfrm>
                <a:off x="483540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56" name="Oval 1055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7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8" name="Oval 1057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59" name="Straight Connector 1058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0" name="Straight Connector 1059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82" name="Group 981"/>
              <p:cNvGrpSpPr/>
              <p:nvPr/>
            </p:nvGrpSpPr>
            <p:grpSpPr>
              <a:xfrm flipH="1">
                <a:off x="1096874" y="771621"/>
                <a:ext cx="185936" cy="190166"/>
                <a:chOff x="381000" y="982979"/>
                <a:chExt cx="208120" cy="210312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1019" name="Oval 1018"/>
                <p:cNvSpPr/>
                <p:nvPr/>
              </p:nvSpPr>
              <p:spPr>
                <a:xfrm>
                  <a:off x="381000" y="982979"/>
                  <a:ext cx="208120" cy="210312"/>
                </a:xfrm>
                <a:prstGeom prst="ellipse">
                  <a:avLst/>
                </a:pr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0" name="Oval 67"/>
                <p:cNvSpPr/>
                <p:nvPr/>
              </p:nvSpPr>
              <p:spPr>
                <a:xfrm>
                  <a:off x="512920" y="982979"/>
                  <a:ext cx="76200" cy="210312"/>
                </a:xfrm>
                <a:custGeom>
                  <a:avLst/>
                  <a:gdLst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0 w 152400"/>
                    <a:gd name="connsiteY4" fmla="*/ 10515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4" fmla="*/ 91440 w 152400"/>
                    <a:gd name="connsiteY4" fmla="*/ 196596 h 210312"/>
                    <a:gd name="connsiteX0" fmla="*/ 0 w 152400"/>
                    <a:gd name="connsiteY0" fmla="*/ 105156 h 210312"/>
                    <a:gd name="connsiteX1" fmla="*/ 76200 w 152400"/>
                    <a:gd name="connsiteY1" fmla="*/ 0 h 210312"/>
                    <a:gd name="connsiteX2" fmla="*/ 152400 w 152400"/>
                    <a:gd name="connsiteY2" fmla="*/ 105156 h 210312"/>
                    <a:gd name="connsiteX3" fmla="*/ 76200 w 152400"/>
                    <a:gd name="connsiteY3" fmla="*/ 210312 h 210312"/>
                    <a:gd name="connsiteX0" fmla="*/ 0 w 76200"/>
                    <a:gd name="connsiteY0" fmla="*/ 0 h 210312"/>
                    <a:gd name="connsiteX1" fmla="*/ 76200 w 76200"/>
                    <a:gd name="connsiteY1" fmla="*/ 105156 h 210312"/>
                    <a:gd name="connsiteX2" fmla="*/ 0 w 76200"/>
                    <a:gd name="connsiteY2" fmla="*/ 210312 h 2103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76200" h="210312">
                      <a:moveTo>
                        <a:pt x="0" y="0"/>
                      </a:moveTo>
                      <a:cubicBezTo>
                        <a:pt x="42084" y="0"/>
                        <a:pt x="76200" y="47080"/>
                        <a:pt x="76200" y="105156"/>
                      </a:cubicBezTo>
                      <a:cubicBezTo>
                        <a:pt x="76200" y="163232"/>
                        <a:pt x="42084" y="210312"/>
                        <a:pt x="0" y="210312"/>
                      </a:cubicBezTo>
                    </a:path>
                  </a:pathLst>
                </a:cu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2" name="Oval 1021"/>
                <p:cNvSpPr/>
                <p:nvPr/>
              </p:nvSpPr>
              <p:spPr>
                <a:xfrm>
                  <a:off x="381000" y="982979"/>
                  <a:ext cx="152400" cy="210312"/>
                </a:xfrm>
                <a:prstGeom prst="ellips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43" name="Straight Connector 1042"/>
                <p:cNvCxnSpPr/>
                <p:nvPr/>
              </p:nvCxnSpPr>
              <p:spPr>
                <a:xfrm>
                  <a:off x="458056" y="982979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5" name="Straight Connector 1054"/>
                <p:cNvCxnSpPr/>
                <p:nvPr/>
              </p:nvCxnSpPr>
              <p:spPr>
                <a:xfrm>
                  <a:off x="458056" y="1193291"/>
                  <a:ext cx="54864" cy="0"/>
                </a:xfrm>
                <a:prstGeom prst="line">
                  <a:avLst/>
                </a:prstGeom>
                <a:grpFill/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3" name="Oval 982"/>
              <p:cNvSpPr/>
              <p:nvPr/>
            </p:nvSpPr>
            <p:spPr>
              <a:xfrm>
                <a:off x="774038" y="769906"/>
                <a:ext cx="189281" cy="189685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4" name="Rectangle 983"/>
              <p:cNvSpPr/>
              <p:nvPr/>
            </p:nvSpPr>
            <p:spPr>
              <a:xfrm>
                <a:off x="304800" y="792024"/>
                <a:ext cx="163044" cy="13577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6" name="Rectangle 985"/>
              <p:cNvSpPr/>
              <p:nvPr/>
            </p:nvSpPr>
            <p:spPr>
              <a:xfrm>
                <a:off x="1298507" y="785166"/>
                <a:ext cx="163044" cy="142637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6" name="Flowchart: Delay 97"/>
              <p:cNvSpPr/>
              <p:nvPr/>
            </p:nvSpPr>
            <p:spPr>
              <a:xfrm flipH="1">
                <a:off x="416386" y="803271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7" name="Flowchart: Delay 97"/>
              <p:cNvSpPr/>
              <p:nvPr/>
            </p:nvSpPr>
            <p:spPr>
              <a:xfrm>
                <a:off x="1189319" y="803168"/>
                <a:ext cx="156019" cy="114338"/>
              </a:xfrm>
              <a:custGeom>
                <a:avLst/>
                <a:gdLst>
                  <a:gd name="connsiteX0" fmla="*/ 0 w 163033"/>
                  <a:gd name="connsiteY0" fmla="*/ 0 h 123232"/>
                  <a:gd name="connsiteX1" fmla="*/ 81517 w 163033"/>
                  <a:gd name="connsiteY1" fmla="*/ 0 h 123232"/>
                  <a:gd name="connsiteX2" fmla="*/ 163034 w 163033"/>
                  <a:gd name="connsiteY2" fmla="*/ 61616 h 123232"/>
                  <a:gd name="connsiteX3" fmla="*/ 81517 w 163033"/>
                  <a:gd name="connsiteY3" fmla="*/ 123232 h 123232"/>
                  <a:gd name="connsiteX4" fmla="*/ 0 w 163033"/>
                  <a:gd name="connsiteY4" fmla="*/ 123232 h 123232"/>
                  <a:gd name="connsiteX5" fmla="*/ 0 w 163033"/>
                  <a:gd name="connsiteY5" fmla="*/ 0 h 123232"/>
                  <a:gd name="connsiteX0" fmla="*/ 0 w 163034"/>
                  <a:gd name="connsiteY0" fmla="*/ 0 h 123232"/>
                  <a:gd name="connsiteX1" fmla="*/ 81517 w 163034"/>
                  <a:gd name="connsiteY1" fmla="*/ 0 h 123232"/>
                  <a:gd name="connsiteX2" fmla="*/ 163034 w 163034"/>
                  <a:gd name="connsiteY2" fmla="*/ 61616 h 123232"/>
                  <a:gd name="connsiteX3" fmla="*/ 81517 w 163034"/>
                  <a:gd name="connsiteY3" fmla="*/ 123232 h 123232"/>
                  <a:gd name="connsiteX4" fmla="*/ 0 w 163034"/>
                  <a:gd name="connsiteY4" fmla="*/ 123232 h 123232"/>
                  <a:gd name="connsiteX5" fmla="*/ 3674 w 163034"/>
                  <a:gd name="connsiteY5" fmla="*/ 52959 h 123232"/>
                  <a:gd name="connsiteX6" fmla="*/ 0 w 163034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3232"/>
                  <a:gd name="connsiteX1" fmla="*/ 140708 w 222225"/>
                  <a:gd name="connsiteY1" fmla="*/ 0 h 123232"/>
                  <a:gd name="connsiteX2" fmla="*/ 222225 w 222225"/>
                  <a:gd name="connsiteY2" fmla="*/ 61616 h 123232"/>
                  <a:gd name="connsiteX3" fmla="*/ 140708 w 222225"/>
                  <a:gd name="connsiteY3" fmla="*/ 123232 h 123232"/>
                  <a:gd name="connsiteX4" fmla="*/ 59191 w 222225"/>
                  <a:gd name="connsiteY4" fmla="*/ 123232 h 123232"/>
                  <a:gd name="connsiteX5" fmla="*/ 0 w 222225"/>
                  <a:gd name="connsiteY5" fmla="*/ 62484 h 123232"/>
                  <a:gd name="connsiteX6" fmla="*/ 59191 w 222225"/>
                  <a:gd name="connsiteY6" fmla="*/ 0 h 123232"/>
                  <a:gd name="connsiteX0" fmla="*/ 5919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919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5381 w 222225"/>
                  <a:gd name="connsiteY0" fmla="*/ 0 h 127042"/>
                  <a:gd name="connsiteX1" fmla="*/ 140708 w 222225"/>
                  <a:gd name="connsiteY1" fmla="*/ 3810 h 127042"/>
                  <a:gd name="connsiteX2" fmla="*/ 222225 w 222225"/>
                  <a:gd name="connsiteY2" fmla="*/ 65426 h 127042"/>
                  <a:gd name="connsiteX3" fmla="*/ 140708 w 222225"/>
                  <a:gd name="connsiteY3" fmla="*/ 127042 h 127042"/>
                  <a:gd name="connsiteX4" fmla="*/ 59191 w 222225"/>
                  <a:gd name="connsiteY4" fmla="*/ 127042 h 127042"/>
                  <a:gd name="connsiteX5" fmla="*/ 0 w 222225"/>
                  <a:gd name="connsiteY5" fmla="*/ 66294 h 127042"/>
                  <a:gd name="connsiteX6" fmla="*/ 55381 w 222225"/>
                  <a:gd name="connsiteY6" fmla="*/ 0 h 127042"/>
                  <a:gd name="connsiteX0" fmla="*/ 59547 w 226391"/>
                  <a:gd name="connsiteY0" fmla="*/ 0 h 127042"/>
                  <a:gd name="connsiteX1" fmla="*/ 144874 w 226391"/>
                  <a:gd name="connsiteY1" fmla="*/ 3810 h 127042"/>
                  <a:gd name="connsiteX2" fmla="*/ 226391 w 226391"/>
                  <a:gd name="connsiteY2" fmla="*/ 65426 h 127042"/>
                  <a:gd name="connsiteX3" fmla="*/ 144874 w 226391"/>
                  <a:gd name="connsiteY3" fmla="*/ 127042 h 127042"/>
                  <a:gd name="connsiteX4" fmla="*/ 63357 w 226391"/>
                  <a:gd name="connsiteY4" fmla="*/ 127042 h 127042"/>
                  <a:gd name="connsiteX5" fmla="*/ 4166 w 226391"/>
                  <a:gd name="connsiteY5" fmla="*/ 66294 h 127042"/>
                  <a:gd name="connsiteX6" fmla="*/ 59547 w 226391"/>
                  <a:gd name="connsiteY6" fmla="*/ 0 h 127042"/>
                  <a:gd name="connsiteX0" fmla="*/ 55415 w 222259"/>
                  <a:gd name="connsiteY0" fmla="*/ 0 h 127042"/>
                  <a:gd name="connsiteX1" fmla="*/ 140742 w 222259"/>
                  <a:gd name="connsiteY1" fmla="*/ 3810 h 127042"/>
                  <a:gd name="connsiteX2" fmla="*/ 222259 w 222259"/>
                  <a:gd name="connsiteY2" fmla="*/ 65426 h 127042"/>
                  <a:gd name="connsiteX3" fmla="*/ 140742 w 222259"/>
                  <a:gd name="connsiteY3" fmla="*/ 127042 h 127042"/>
                  <a:gd name="connsiteX4" fmla="*/ 59225 w 222259"/>
                  <a:gd name="connsiteY4" fmla="*/ 127042 h 127042"/>
                  <a:gd name="connsiteX5" fmla="*/ 34 w 222259"/>
                  <a:gd name="connsiteY5" fmla="*/ 66294 h 127042"/>
                  <a:gd name="connsiteX6" fmla="*/ 55415 w 222259"/>
                  <a:gd name="connsiteY6" fmla="*/ 0 h 127042"/>
                  <a:gd name="connsiteX0" fmla="*/ 53512 w 220356"/>
                  <a:gd name="connsiteY0" fmla="*/ 0 h 127042"/>
                  <a:gd name="connsiteX1" fmla="*/ 138839 w 220356"/>
                  <a:gd name="connsiteY1" fmla="*/ 3810 h 127042"/>
                  <a:gd name="connsiteX2" fmla="*/ 220356 w 220356"/>
                  <a:gd name="connsiteY2" fmla="*/ 65426 h 127042"/>
                  <a:gd name="connsiteX3" fmla="*/ 138839 w 220356"/>
                  <a:gd name="connsiteY3" fmla="*/ 127042 h 127042"/>
                  <a:gd name="connsiteX4" fmla="*/ 57322 w 220356"/>
                  <a:gd name="connsiteY4" fmla="*/ 127042 h 127042"/>
                  <a:gd name="connsiteX5" fmla="*/ 36 w 220356"/>
                  <a:gd name="connsiteY5" fmla="*/ 68199 h 127042"/>
                  <a:gd name="connsiteX6" fmla="*/ 53512 w 220356"/>
                  <a:gd name="connsiteY6" fmla="*/ 0 h 127042"/>
                  <a:gd name="connsiteX0" fmla="*/ 34511 w 201355"/>
                  <a:gd name="connsiteY0" fmla="*/ 0 h 127042"/>
                  <a:gd name="connsiteX1" fmla="*/ 119838 w 201355"/>
                  <a:gd name="connsiteY1" fmla="*/ 3810 h 127042"/>
                  <a:gd name="connsiteX2" fmla="*/ 201355 w 201355"/>
                  <a:gd name="connsiteY2" fmla="*/ 65426 h 127042"/>
                  <a:gd name="connsiteX3" fmla="*/ 119838 w 201355"/>
                  <a:gd name="connsiteY3" fmla="*/ 127042 h 127042"/>
                  <a:gd name="connsiteX4" fmla="*/ 38321 w 201355"/>
                  <a:gd name="connsiteY4" fmla="*/ 127042 h 127042"/>
                  <a:gd name="connsiteX5" fmla="*/ 85 w 201355"/>
                  <a:gd name="connsiteY5" fmla="*/ 70104 h 127042"/>
                  <a:gd name="connsiteX6" fmla="*/ 34511 w 201355"/>
                  <a:gd name="connsiteY6" fmla="*/ 0 h 127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1355" h="127042">
                    <a:moveTo>
                      <a:pt x="34511" y="0"/>
                    </a:moveTo>
                    <a:lnTo>
                      <a:pt x="119838" y="3810"/>
                    </a:lnTo>
                    <a:cubicBezTo>
                      <a:pt x="164859" y="3810"/>
                      <a:pt x="201355" y="31396"/>
                      <a:pt x="201355" y="65426"/>
                    </a:cubicBezTo>
                    <a:cubicBezTo>
                      <a:pt x="201355" y="99456"/>
                      <a:pt x="164859" y="127042"/>
                      <a:pt x="119838" y="127042"/>
                    </a:cubicBezTo>
                    <a:lnTo>
                      <a:pt x="38321" y="127042"/>
                    </a:lnTo>
                    <a:cubicBezTo>
                      <a:pt x="14870" y="116917"/>
                      <a:pt x="1310" y="125222"/>
                      <a:pt x="85" y="70104"/>
                    </a:cubicBezTo>
                    <a:cubicBezTo>
                      <a:pt x="-1140" y="14986"/>
                      <a:pt x="10971" y="3683"/>
                      <a:pt x="34511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8" name="Oval 997"/>
              <p:cNvSpPr/>
              <p:nvPr/>
            </p:nvSpPr>
            <p:spPr>
              <a:xfrm>
                <a:off x="806956" y="802431"/>
                <a:ext cx="123444" cy="12463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9" name="Group 998"/>
              <p:cNvGrpSpPr/>
              <p:nvPr/>
            </p:nvGrpSpPr>
            <p:grpSpPr>
              <a:xfrm>
                <a:off x="341379" y="807107"/>
                <a:ext cx="68739" cy="111615"/>
                <a:chOff x="832215" y="1011168"/>
                <a:chExt cx="76377" cy="124017"/>
              </a:xfrm>
            </p:grpSpPr>
            <p:sp>
              <p:nvSpPr>
                <p:cNvPr id="1013" name="Rectangle 1012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4" name="Rectangle 1013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5" name="Rectangle 1014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7" name="Rectangle 1016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00" name="Group 999"/>
              <p:cNvGrpSpPr/>
              <p:nvPr/>
            </p:nvGrpSpPr>
            <p:grpSpPr>
              <a:xfrm>
                <a:off x="1356536" y="804176"/>
                <a:ext cx="68739" cy="111615"/>
                <a:chOff x="832215" y="1011168"/>
                <a:chExt cx="76377" cy="124017"/>
              </a:xfrm>
            </p:grpSpPr>
            <p:sp>
              <p:nvSpPr>
                <p:cNvPr id="1002" name="Rectangle 111"/>
                <p:cNvSpPr/>
                <p:nvPr/>
              </p:nvSpPr>
              <p:spPr>
                <a:xfrm>
                  <a:off x="890304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3" name="Rectangle 112"/>
                <p:cNvSpPr/>
                <p:nvPr/>
              </p:nvSpPr>
              <p:spPr>
                <a:xfrm>
                  <a:off x="832215" y="1011168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6" name="Rectangle 113"/>
                <p:cNvSpPr/>
                <p:nvPr/>
              </p:nvSpPr>
              <p:spPr>
                <a:xfrm>
                  <a:off x="890304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07" name="Rectangle 114"/>
                <p:cNvSpPr/>
                <p:nvPr/>
              </p:nvSpPr>
              <p:spPr>
                <a:xfrm>
                  <a:off x="832215" y="1080321"/>
                  <a:ext cx="18288" cy="5486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57613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10576</TotalTime>
  <Words>266</Words>
  <Application>Microsoft Office PowerPoint</Application>
  <PresentationFormat>On-screen Show (4:3)</PresentationFormat>
  <Paragraphs>190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Office Theme</vt:lpstr>
      <vt:lpstr>1Ø 3 Wire 120/208 V Network</vt:lpstr>
      <vt:lpstr>1Ø 3 Wire 120/208 V Network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Entergy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Wire 1 Phase 120/208</dc:title>
  <dc:creator>dweave2</dc:creator>
  <cp:lastModifiedBy>Melissa Harper</cp:lastModifiedBy>
  <cp:revision>158</cp:revision>
  <dcterms:created xsi:type="dcterms:W3CDTF">2013-07-09T19:55:07Z</dcterms:created>
  <dcterms:modified xsi:type="dcterms:W3CDTF">2015-12-16T18:14:15Z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16DFBA41-7867-4DC1-A6AF-1A827EF814DF</vt:lpwstr>
  </property>
  <property fmtid="{D5CDD505-2E9C-101B-9397-08002B2CF9AE}" pid="3" name="ArticulatePath">
    <vt:lpwstr>Transformer Rated Meter Diagrams</vt:lpwstr>
  </property>
</Properties>
</file>