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7" r:id="rId2"/>
    <p:sldId id="336" r:id="rId3"/>
    <p:sldId id="333" r:id="rId4"/>
    <p:sldId id="334" r:id="rId5"/>
    <p:sldId id="268" r:id="rId6"/>
    <p:sldId id="269" r:id="rId7"/>
    <p:sldId id="27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8" r:id="rId17"/>
    <p:sldId id="292" r:id="rId18"/>
    <p:sldId id="293" r:id="rId19"/>
    <p:sldId id="294" r:id="rId20"/>
    <p:sldId id="295" r:id="rId21"/>
    <p:sldId id="310" r:id="rId22"/>
    <p:sldId id="296" r:id="rId23"/>
    <p:sldId id="309" r:id="rId24"/>
    <p:sldId id="311" r:id="rId25"/>
    <p:sldId id="312" r:id="rId26"/>
    <p:sldId id="337" r:id="rId27"/>
    <p:sldId id="313" r:id="rId28"/>
    <p:sldId id="314" r:id="rId29"/>
    <p:sldId id="315" r:id="rId30"/>
    <p:sldId id="317" r:id="rId31"/>
    <p:sldId id="318" r:id="rId32"/>
    <p:sldId id="319" r:id="rId33"/>
    <p:sldId id="320" r:id="rId34"/>
    <p:sldId id="32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913"/>
    <a:srgbClr val="00AEEF"/>
    <a:srgbClr val="E2C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13" autoAdjust="0"/>
  </p:normalViewPr>
  <p:slideViewPr>
    <p:cSldViewPr snapToGrid="0" showGuides="1">
      <p:cViewPr varScale="1">
        <p:scale>
          <a:sx n="81" d="100"/>
          <a:sy n="8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19:26:03.65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5988 24575,'9'-1'0,"-1"0"0,0 0 0,1-1 0,-1 0 0,0 0 0,0-1 0,-1 0 0,1 0 0,7-5 0,68-45 0,-33 19 0,108-48 0,-25 16 0,-95 43 0,2 3 0,0 1 0,1 1 0,1 3 0,0 1 0,1 3 0,51-8 0,136-23 0,-214 40 0,1-1 0,0-1 0,-1 0 0,0-1 0,0-1 0,-1 0 0,1-1 0,20-13 0,-18 11 0,0 1 0,0 1 0,1 1 0,24-4 0,-21 4 0,0 0 0,38-16 0,201-93 0,-103 51 0,-152 62 0,160-46 0,-136 40 0,0-1 0,45-21 0,11-4 0,-57 25 0,20-7 0,56-11 0,-74 20 0,-1-1 0,1-1 0,-2-2 0,1-1 0,-2-1 0,29-17 0,6-7 0,82-62 0,-125 81 0,-1 0 0,29-37 0,-32 36 0,0 0 0,2 0 0,28-22 0,-21 20 0,45-47 0,8-9 0,-11 27 0,103-58 0,-28 19 0,78-41 0,-38 24 0,46-59 0,175-185 0,-242 210 0,-62 59 0,-69 58 0,0 2 0,2 0 0,50-22 0,3-3 0,-19 12 0,2 2 0,81-26 0,-125 47 0,0 0 0,-1-2 0,36-26 0,-31 21 0,42-22 0,99-53 0,-3 2 0,-98 55 0,80-57 0,-34 19 0,-96 64 0,1 2 0,26-10 0,16-7 0,-2-7 0,-1-2 0,-2-3 0,-1-3 0,-3-1 0,52-54 0,-55 54 0,1 3 0,2 2 0,86-45 0,-9 5 0,-74 41 0,10-7 0,72-34 0,-99 61 0,0 1 0,2 2 0,-1 1 0,1 3 0,43-5 0,21-5 0,-54 9 0,65-5 0,-81 10 0,-1 0 0,35-11 0,-33 7 0,63-6 0,410 10 0,-256 7 0,1261-3 0,-1445 3 0,96 17 0,49 4 0,-178-24 0,8 1 0,1 1 0,58 12 0,-9-1 0,1-3 0,-1-4 0,114-8 0,-72 0 0,-86-1 0,0-2 0,77-18 0,-84 14 0,177-38 0,-210 45 0,37-4 0,0-3 0,0-1 0,-1-3 0,73-30 0,-82 27 0,1 1 0,64-16 0,-53 18 0,47-21 0,262-146 0,-282 139 0,48-13 0,-71 34 0,23-8 0,96-22 0,49 13 0,205-48 0,-290 67 0,-84 13 0,80-19 0,-49 9 0,-66 13 0,1 0 0,-1-1 0,0-1 0,0 0 0,0-1 0,24-12 0,512-252 0,-520 254 0,55-36 0,-64 36 0,0 1 0,1 1 0,1 1 0,37-13 0,247-78 0,-268 89 0,1 2 0,65-9 0,-17 3 0,-7 4 0,-61 11 0,1 0 0,-1-2 0,0 0 0,0-2 0,35-15 0,147-84-1365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CAE4-E57D-4915-A38C-7FBCD9CBFAB3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559A-2A86-479C-8366-4C969F42D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deck to slideshow mode and watch the morph magic happen! </a:t>
            </a:r>
            <a:r>
              <a:rPr lang="en-US"/>
              <a:t>🧙‍♂️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3559A-2A86-479C-8366-4C969F42D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C26F-0CBC-4EED-B5E9-52992193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655E8-B109-49C0-B47D-30C7D7E8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35893-75FE-4C7C-B6CE-ACAC7F19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F490-8143-4A7B-9471-B04D9DBC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88C1B-022D-4412-B65E-3EFAA8D2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EED6-ECB9-4F84-94C0-7178DF3D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A463B-E557-4B64-BF8C-B0EFF196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5D07-E6C9-4CFA-8EB0-0442B24C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E666-51EF-48C9-B7D0-50498556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A28-B309-4B74-B1AA-EEB6C092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FE924-AB5A-4A26-B1FD-93E6FE27C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BE357-6452-4ADE-9E73-7F8EE473E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4107E-7578-4036-8EA2-36D2EA5E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B5D41-2C6A-48F5-B0C1-1E50EC7F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6276D-25DA-44EE-8E94-E0E2B443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D571-0D2C-4532-9D61-3A8EA678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6864-859A-4B5E-9071-2F8A49AD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50F0-30C4-423A-BBE6-E4FF824A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5B4B-19ED-46D8-B69C-FD0ABB95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2D51-3F83-40BC-B326-84EEBD6C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1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66AB-BC11-419E-9F1C-8766D971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87EFB-C76F-4C47-BC7D-007B6263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FE5BE-239E-4B84-9C7B-E61A53FC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2A98A-B5C8-4079-A70F-31A3950F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53C0-BB93-4A7C-95E7-C3CF7E0D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5609-D61E-4F15-9417-F63CC8BE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A73E-0476-4D7D-8684-92F2EBC7A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D84DB-30C0-40C4-8C51-E6E9463A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F4DDD-0BF8-4A4C-8BCB-9EA8F82ED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ACE6A-8D89-4298-A561-48057A5C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8C48-EB7C-4EB3-A055-A2CD71B5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CDB4-DF24-41A4-A1EF-14FC77CC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84B3-B32A-44B7-AC05-CB632927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91C66-C22A-4BA9-87D0-BBBA5E5C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106E5-32DF-4B75-93EE-8BB8EBF03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9D8A6-BCB7-4C3C-80AF-13D9475E0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10850-9363-4A46-82FF-13C5A770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A4540-77C9-491D-BAA0-4E422856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850FA-D174-4DB8-8C28-035248B3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F531-6EC4-420C-A4E1-EF4705B7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D9D58-E5EE-418E-9A36-F74BF95C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277DC-2C8B-45AE-8E7D-A1A4B2B3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31872-C0BC-4CBB-8091-9375C399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B8A30-E9AB-489E-B1A7-9D6F0286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C4BBD-18AB-40B3-B414-C8C5DF39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7BB33-D0D0-43FC-BFB6-E3E552FF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ACC0-DE02-497F-B2B6-D87C4496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7512-434E-481E-8240-9198732C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D969D-48CD-488F-94A2-FE8F0DDBF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8BD18-23DB-47E5-BB8A-73CB0C54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389B6-45C3-4205-904A-1148AD4D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D45F4-AF75-47B3-B03C-7B0F1BEA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698-FD20-48DF-A425-FAFC1762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F1DD3-7779-40E1-AC82-79D573E5D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FA9A1-FEB5-4AF1-9103-9E528EFC4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F6136-4C03-4CE5-AAED-6A9EF7CA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F96E5-1CD0-4A81-AFCD-164316ED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66280-725B-41B1-9A4F-2C683282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5F1223-9AA9-42A6-A66A-D8E2B0E5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CE783-5F3C-4C4D-A644-58CA30B44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B0D5C-FA70-46DA-97C7-7FE4E384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01BD-B344-4574-90E6-708D914224F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F426-56DC-444F-B0CD-8FA0787A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A3768-829A-4061-B61C-F290F461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E55B4-FC01-4258-87E9-F06B3C1F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8CC0B3-DD71-43ED-A898-C6D7B26ABEED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A80C6-A63F-446F-8696-01143643DD7C}"/>
              </a:ext>
            </a:extLst>
          </p:cNvPr>
          <p:cNvSpPr txBox="1"/>
          <p:nvPr/>
        </p:nvSpPr>
        <p:spPr>
          <a:xfrm>
            <a:off x="1025857" y="1423686"/>
            <a:ext cx="10140286" cy="4485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7300" b="1" dirty="0">
                <a:gradFill flip="none" rotWithShape="1">
                  <a:gsLst>
                    <a:gs pos="100000">
                      <a:schemeClr val="accent6"/>
                    </a:gs>
                    <a:gs pos="76000">
                      <a:schemeClr val="accent5"/>
                    </a:gs>
                    <a:gs pos="27000">
                      <a:schemeClr val="accent2"/>
                    </a:gs>
                    <a:gs pos="0">
                      <a:schemeClr val="accent3"/>
                    </a:gs>
                    <a:gs pos="53000">
                      <a:schemeClr val="accent4"/>
                    </a:gs>
                  </a:gsLst>
                  <a:lin ang="0" scaled="1"/>
                  <a:tileRect/>
                </a:gradFill>
                <a:latin typeface="Segoe Print" panose="02000600000000000000" pitchFamily="2" charset="0"/>
                <a:cs typeface="Aharoni" panose="02010803020104030203" pitchFamily="2" charset="-79"/>
              </a:rPr>
              <a:t>Data Viz Morphs</a:t>
            </a:r>
          </a:p>
        </p:txBody>
      </p:sp>
      <p:pic>
        <p:nvPicPr>
          <p:cNvPr id="9" name="Vishnu - Patrick Patrikios">
            <a:hlinkClick r:id="" action="ppaction://media"/>
            <a:extLst>
              <a:ext uri="{FF2B5EF4-FFF2-40B4-BE49-F238E27FC236}">
                <a16:creationId xmlns:a16="http://schemas.microsoft.com/office/drawing/2014/main" id="{3953D7A3-F42E-40D0-B3DE-5078BFCFE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257" y="-970128"/>
            <a:ext cx="609600" cy="609600"/>
          </a:xfrm>
          <a:prstGeom prst="rect">
            <a:avLst/>
          </a:prstGeom>
        </p:spPr>
      </p:pic>
      <p:sp>
        <p:nvSpPr>
          <p:cNvPr id="10" name="!!Text">
            <a:extLst>
              <a:ext uri="{FF2B5EF4-FFF2-40B4-BE49-F238E27FC236}">
                <a16:creationId xmlns:a16="http://schemas.microsoft.com/office/drawing/2014/main" id="{AC410F0D-A4F4-4896-90FB-1CF8BD477A56}"/>
              </a:ext>
            </a:extLst>
          </p:cNvPr>
          <p:cNvSpPr txBox="1"/>
          <p:nvPr/>
        </p:nvSpPr>
        <p:spPr>
          <a:xfrm>
            <a:off x="467832" y="265814"/>
            <a:ext cx="6475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Introducing</a:t>
            </a:r>
          </a:p>
        </p:txBody>
      </p:sp>
    </p:spTree>
    <p:extLst>
      <p:ext uri="{BB962C8B-B14F-4D97-AF65-F5344CB8AC3E}">
        <p14:creationId xmlns:p14="http://schemas.microsoft.com/office/powerpoint/2010/main" val="51841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4000">
        <p159:morph option="byCha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B51C28-1EE4-4A27-9E6C-4BDC12A93A8C}"/>
              </a:ext>
            </a:extLst>
          </p:cNvPr>
          <p:cNvCxnSpPr>
            <a:cxnSpLocks/>
          </p:cNvCxnSpPr>
          <p:nvPr/>
        </p:nvCxnSpPr>
        <p:spPr>
          <a:xfrm>
            <a:off x="4207981" y="4257925"/>
            <a:ext cx="0" cy="1085600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D9DBC-29E8-409E-979B-53EB25A4A386}"/>
              </a:ext>
            </a:extLst>
          </p:cNvPr>
          <p:cNvCxnSpPr>
            <a:cxnSpLocks/>
          </p:cNvCxnSpPr>
          <p:nvPr/>
        </p:nvCxnSpPr>
        <p:spPr>
          <a:xfrm>
            <a:off x="5571326" y="3351496"/>
            <a:ext cx="0" cy="1992029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EF00-33A7-49A1-99D6-07D674488D5F}"/>
              </a:ext>
            </a:extLst>
          </p:cNvPr>
          <p:cNvCxnSpPr>
            <a:cxnSpLocks/>
          </p:cNvCxnSpPr>
          <p:nvPr/>
        </p:nvCxnSpPr>
        <p:spPr>
          <a:xfrm>
            <a:off x="6934671" y="2941535"/>
            <a:ext cx="0" cy="2401990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 rot="5400000">
            <a:off x="6568911" y="2575774"/>
            <a:ext cx="731520" cy="7315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3842221" y="3887366"/>
            <a:ext cx="731520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Lollipop chart</a:t>
            </a: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 rot="5400000">
            <a:off x="5205566" y="2985735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16FC0E-FA0C-439A-B36D-D6E4978A3430}"/>
              </a:ext>
            </a:extLst>
          </p:cNvPr>
          <p:cNvCxnSpPr>
            <a:cxnSpLocks/>
          </p:cNvCxnSpPr>
          <p:nvPr/>
        </p:nvCxnSpPr>
        <p:spPr>
          <a:xfrm>
            <a:off x="8298015" y="2379560"/>
            <a:ext cx="0" cy="2963965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7932255" y="1873781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3415D31F-A36B-4144-83E0-B0DEB8F0DD90}"/>
              </a:ext>
            </a:extLst>
          </p:cNvPr>
          <p:cNvSpPr/>
          <p:nvPr/>
        </p:nvSpPr>
        <p:spPr>
          <a:xfrm rot="5400000">
            <a:off x="12762300" y="-936487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Blue">
            <a:extLst>
              <a:ext uri="{FF2B5EF4-FFF2-40B4-BE49-F238E27FC236}">
                <a16:creationId xmlns:a16="http://schemas.microsoft.com/office/drawing/2014/main" id="{5BC6614A-5217-4BA4-9583-8D9544358A62}"/>
              </a:ext>
            </a:extLst>
          </p:cNvPr>
          <p:cNvSpPr/>
          <p:nvPr/>
        </p:nvSpPr>
        <p:spPr>
          <a:xfrm rot="5400000">
            <a:off x="12618038" y="-619108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4D837E34-53D9-4C9C-9D75-023833643FD0}"/>
              </a:ext>
            </a:extLst>
          </p:cNvPr>
          <p:cNvSpPr/>
          <p:nvPr/>
        </p:nvSpPr>
        <p:spPr>
          <a:xfrm rot="5400000">
            <a:off x="13088925" y="-873982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Blue">
            <a:extLst>
              <a:ext uri="{FF2B5EF4-FFF2-40B4-BE49-F238E27FC236}">
                <a16:creationId xmlns:a16="http://schemas.microsoft.com/office/drawing/2014/main" id="{1EDB24B1-8491-4143-998B-7716EEF955B0}"/>
              </a:ext>
            </a:extLst>
          </p:cNvPr>
          <p:cNvSpPr/>
          <p:nvPr/>
        </p:nvSpPr>
        <p:spPr>
          <a:xfrm rot="5400000">
            <a:off x="13034550" y="-563698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Blue">
            <a:extLst>
              <a:ext uri="{FF2B5EF4-FFF2-40B4-BE49-F238E27FC236}">
                <a16:creationId xmlns:a16="http://schemas.microsoft.com/office/drawing/2014/main" id="{C5B4B9C2-9D68-43D5-9504-A3FE59A59606}"/>
              </a:ext>
            </a:extLst>
          </p:cNvPr>
          <p:cNvSpPr/>
          <p:nvPr/>
        </p:nvSpPr>
        <p:spPr>
          <a:xfrm rot="5400000">
            <a:off x="12699600" y="-1272588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Blue">
            <a:extLst>
              <a:ext uri="{FF2B5EF4-FFF2-40B4-BE49-F238E27FC236}">
                <a16:creationId xmlns:a16="http://schemas.microsoft.com/office/drawing/2014/main" id="{1C02A8EC-E731-4BD0-A3DD-BB3297DD3286}"/>
              </a:ext>
            </a:extLst>
          </p:cNvPr>
          <p:cNvSpPr/>
          <p:nvPr/>
        </p:nvSpPr>
        <p:spPr>
          <a:xfrm rot="5400000">
            <a:off x="12762300" y="-27225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White">
            <a:extLst>
              <a:ext uri="{FF2B5EF4-FFF2-40B4-BE49-F238E27FC236}">
                <a16:creationId xmlns:a16="http://schemas.microsoft.com/office/drawing/2014/main" id="{8A411FDD-1E5E-4C94-BC03-44673C6DDDA1}"/>
              </a:ext>
            </a:extLst>
          </p:cNvPr>
          <p:cNvSpPr/>
          <p:nvPr/>
        </p:nvSpPr>
        <p:spPr>
          <a:xfrm rot="5400000">
            <a:off x="7079511" y="8121846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FF9F889-EBCC-4F90-9E12-807BE7380539}"/>
              </a:ext>
            </a:extLst>
          </p:cNvPr>
          <p:cNvSpPr/>
          <p:nvPr/>
        </p:nvSpPr>
        <p:spPr>
          <a:xfrm rot="5400000">
            <a:off x="7464198" y="8200975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White">
            <a:extLst>
              <a:ext uri="{FF2B5EF4-FFF2-40B4-BE49-F238E27FC236}">
                <a16:creationId xmlns:a16="http://schemas.microsoft.com/office/drawing/2014/main" id="{2AC90E4E-A421-4D77-9992-FA920721F3E4}"/>
              </a:ext>
            </a:extLst>
          </p:cNvPr>
          <p:cNvSpPr/>
          <p:nvPr/>
        </p:nvSpPr>
        <p:spPr>
          <a:xfrm rot="5400000">
            <a:off x="7494678" y="8544566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White">
            <a:extLst>
              <a:ext uri="{FF2B5EF4-FFF2-40B4-BE49-F238E27FC236}">
                <a16:creationId xmlns:a16="http://schemas.microsoft.com/office/drawing/2014/main" id="{A9AB56AD-C621-4C72-B63F-0D56068B3C53}"/>
              </a:ext>
            </a:extLst>
          </p:cNvPr>
          <p:cNvSpPr/>
          <p:nvPr/>
        </p:nvSpPr>
        <p:spPr>
          <a:xfrm rot="5400000">
            <a:off x="7228449" y="8718135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White">
            <a:extLst>
              <a:ext uri="{FF2B5EF4-FFF2-40B4-BE49-F238E27FC236}">
                <a16:creationId xmlns:a16="http://schemas.microsoft.com/office/drawing/2014/main" id="{4A62C18D-F082-47E2-B326-31D2B8B146CA}"/>
              </a:ext>
            </a:extLst>
          </p:cNvPr>
          <p:cNvSpPr/>
          <p:nvPr/>
        </p:nvSpPr>
        <p:spPr>
          <a:xfrm rot="5400000">
            <a:off x="7464198" y="8940379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White">
            <a:extLst>
              <a:ext uri="{FF2B5EF4-FFF2-40B4-BE49-F238E27FC236}">
                <a16:creationId xmlns:a16="http://schemas.microsoft.com/office/drawing/2014/main" id="{C7E76F67-92D1-4E58-BA48-9F6BA30C1CAB}"/>
              </a:ext>
            </a:extLst>
          </p:cNvPr>
          <p:cNvSpPr/>
          <p:nvPr/>
        </p:nvSpPr>
        <p:spPr>
          <a:xfrm rot="5400000">
            <a:off x="7064046" y="8937021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!!Red">
            <a:extLst>
              <a:ext uri="{FF2B5EF4-FFF2-40B4-BE49-F238E27FC236}">
                <a16:creationId xmlns:a16="http://schemas.microsoft.com/office/drawing/2014/main" id="{9573BC34-C27D-4953-8F40-B6228996560E}"/>
              </a:ext>
            </a:extLst>
          </p:cNvPr>
          <p:cNvSpPr/>
          <p:nvPr/>
        </p:nvSpPr>
        <p:spPr>
          <a:xfrm rot="5400000">
            <a:off x="-903448" y="2753275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!!Red">
            <a:extLst>
              <a:ext uri="{FF2B5EF4-FFF2-40B4-BE49-F238E27FC236}">
                <a16:creationId xmlns:a16="http://schemas.microsoft.com/office/drawing/2014/main" id="{A5D94FD7-EB2C-48FA-BABC-4861991E4035}"/>
              </a:ext>
            </a:extLst>
          </p:cNvPr>
          <p:cNvSpPr/>
          <p:nvPr/>
        </p:nvSpPr>
        <p:spPr>
          <a:xfrm rot="5400000">
            <a:off x="-965442" y="3073315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Red">
            <a:extLst>
              <a:ext uri="{FF2B5EF4-FFF2-40B4-BE49-F238E27FC236}">
                <a16:creationId xmlns:a16="http://schemas.microsoft.com/office/drawing/2014/main" id="{EFF643E8-4A52-432E-BA7A-E9B22E7F27CB}"/>
              </a:ext>
            </a:extLst>
          </p:cNvPr>
          <p:cNvSpPr/>
          <p:nvPr/>
        </p:nvSpPr>
        <p:spPr>
          <a:xfrm rot="5400000">
            <a:off x="-999968" y="242050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Red">
            <a:extLst>
              <a:ext uri="{FF2B5EF4-FFF2-40B4-BE49-F238E27FC236}">
                <a16:creationId xmlns:a16="http://schemas.microsoft.com/office/drawing/2014/main" id="{F2859266-6FB9-440E-AC53-15921D8D0FBD}"/>
              </a:ext>
            </a:extLst>
          </p:cNvPr>
          <p:cNvSpPr/>
          <p:nvPr/>
        </p:nvSpPr>
        <p:spPr>
          <a:xfrm rot="5400000">
            <a:off x="-725648" y="346003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!!Red">
            <a:extLst>
              <a:ext uri="{FF2B5EF4-FFF2-40B4-BE49-F238E27FC236}">
                <a16:creationId xmlns:a16="http://schemas.microsoft.com/office/drawing/2014/main" id="{94077B0B-3B49-4C2F-919D-D0E7180855BD}"/>
              </a:ext>
            </a:extLst>
          </p:cNvPr>
          <p:cNvSpPr/>
          <p:nvPr/>
        </p:nvSpPr>
        <p:spPr>
          <a:xfrm rot="5400000">
            <a:off x="-570001" y="3181087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!!Red">
            <a:extLst>
              <a:ext uri="{FF2B5EF4-FFF2-40B4-BE49-F238E27FC236}">
                <a16:creationId xmlns:a16="http://schemas.microsoft.com/office/drawing/2014/main" id="{543CB613-343C-4D6D-8955-7C30A9DDAEBD}"/>
              </a:ext>
            </a:extLst>
          </p:cNvPr>
          <p:cNvSpPr/>
          <p:nvPr/>
        </p:nvSpPr>
        <p:spPr>
          <a:xfrm rot="5400000">
            <a:off x="-598648" y="2500904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!!Yellow">
            <a:extLst>
              <a:ext uri="{FF2B5EF4-FFF2-40B4-BE49-F238E27FC236}">
                <a16:creationId xmlns:a16="http://schemas.microsoft.com/office/drawing/2014/main" id="{4C0E0A22-51ED-48A8-8DA9-BF4CDFB85B3E}"/>
              </a:ext>
            </a:extLst>
          </p:cNvPr>
          <p:cNvSpPr/>
          <p:nvPr/>
        </p:nvSpPr>
        <p:spPr>
          <a:xfrm rot="5400000">
            <a:off x="25190" y="7889085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!!Yellow">
            <a:extLst>
              <a:ext uri="{FF2B5EF4-FFF2-40B4-BE49-F238E27FC236}">
                <a16:creationId xmlns:a16="http://schemas.microsoft.com/office/drawing/2014/main" id="{C524ED3C-EC2D-4628-93C1-9BA0FA9E895E}"/>
              </a:ext>
            </a:extLst>
          </p:cNvPr>
          <p:cNvSpPr/>
          <p:nvPr/>
        </p:nvSpPr>
        <p:spPr>
          <a:xfrm rot="5400000">
            <a:off x="330672" y="8585473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!!Yellow">
            <a:extLst>
              <a:ext uri="{FF2B5EF4-FFF2-40B4-BE49-F238E27FC236}">
                <a16:creationId xmlns:a16="http://schemas.microsoft.com/office/drawing/2014/main" id="{F7435837-5243-405C-9D10-4CD53CDCA30A}"/>
              </a:ext>
            </a:extLst>
          </p:cNvPr>
          <p:cNvSpPr/>
          <p:nvPr/>
        </p:nvSpPr>
        <p:spPr>
          <a:xfrm rot="5400000">
            <a:off x="13015039" y="8573030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!!Yellow">
            <a:extLst>
              <a:ext uri="{FF2B5EF4-FFF2-40B4-BE49-F238E27FC236}">
                <a16:creationId xmlns:a16="http://schemas.microsoft.com/office/drawing/2014/main" id="{6E1F59FE-573F-4A91-B15B-8B7B36958F7D}"/>
              </a:ext>
            </a:extLst>
          </p:cNvPr>
          <p:cNvSpPr/>
          <p:nvPr/>
        </p:nvSpPr>
        <p:spPr>
          <a:xfrm rot="5400000">
            <a:off x="12951765" y="7847526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!!Yellow">
            <a:extLst>
              <a:ext uri="{FF2B5EF4-FFF2-40B4-BE49-F238E27FC236}">
                <a16:creationId xmlns:a16="http://schemas.microsoft.com/office/drawing/2014/main" id="{5DBE950F-7726-4A88-BC2A-F8DEECB0D81D}"/>
              </a:ext>
            </a:extLst>
          </p:cNvPr>
          <p:cNvSpPr/>
          <p:nvPr/>
        </p:nvSpPr>
        <p:spPr>
          <a:xfrm rot="5400000">
            <a:off x="12779491" y="813107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!!Yellow">
            <a:extLst>
              <a:ext uri="{FF2B5EF4-FFF2-40B4-BE49-F238E27FC236}">
                <a16:creationId xmlns:a16="http://schemas.microsoft.com/office/drawing/2014/main" id="{D1997185-602D-4160-8C40-FF81AEB896A2}"/>
              </a:ext>
            </a:extLst>
          </p:cNvPr>
          <p:cNvSpPr/>
          <p:nvPr/>
        </p:nvSpPr>
        <p:spPr>
          <a:xfrm rot="5400000">
            <a:off x="13131634" y="8190795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2ED4F7-D873-4B5D-A4A1-EB5AA6DE68C5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4567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bg1"/>
                </a:solidFill>
              </a:rPr>
              <a:t>Beeswarm</a:t>
            </a:r>
            <a:r>
              <a:rPr lang="en-US" sz="5000" dirty="0">
                <a:solidFill>
                  <a:schemeClr val="bg1"/>
                </a:solidFill>
              </a:rPr>
              <a:t> chart</a:t>
            </a: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7979775" y="1873781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Blue">
            <a:extLst>
              <a:ext uri="{FF2B5EF4-FFF2-40B4-BE49-F238E27FC236}">
                <a16:creationId xmlns:a16="http://schemas.microsoft.com/office/drawing/2014/main" id="{1E6885E4-4574-45D4-926B-F104E7C22264}"/>
              </a:ext>
            </a:extLst>
          </p:cNvPr>
          <p:cNvSpPr/>
          <p:nvPr/>
        </p:nvSpPr>
        <p:spPr>
          <a:xfrm rot="5400000">
            <a:off x="7835513" y="219116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1ADED765-09F2-4041-A9C0-10A8F3DF6734}"/>
              </a:ext>
            </a:extLst>
          </p:cNvPr>
          <p:cNvSpPr/>
          <p:nvPr/>
        </p:nvSpPr>
        <p:spPr>
          <a:xfrm rot="5400000">
            <a:off x="8306400" y="1936286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Blue">
            <a:extLst>
              <a:ext uri="{FF2B5EF4-FFF2-40B4-BE49-F238E27FC236}">
                <a16:creationId xmlns:a16="http://schemas.microsoft.com/office/drawing/2014/main" id="{E7AA805F-C958-4625-8606-7272177CDB10}"/>
              </a:ext>
            </a:extLst>
          </p:cNvPr>
          <p:cNvSpPr/>
          <p:nvPr/>
        </p:nvSpPr>
        <p:spPr>
          <a:xfrm rot="5400000">
            <a:off x="8252025" y="224657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E63F3250-E02B-4F59-8A35-451FF85CF9E2}"/>
              </a:ext>
            </a:extLst>
          </p:cNvPr>
          <p:cNvSpPr/>
          <p:nvPr/>
        </p:nvSpPr>
        <p:spPr>
          <a:xfrm rot="5400000">
            <a:off x="7917075" y="153768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Blue">
            <a:extLst>
              <a:ext uri="{FF2B5EF4-FFF2-40B4-BE49-F238E27FC236}">
                <a16:creationId xmlns:a16="http://schemas.microsoft.com/office/drawing/2014/main" id="{5FFA63B3-9E2C-44F9-882F-A842D9CAD17E}"/>
              </a:ext>
            </a:extLst>
          </p:cNvPr>
          <p:cNvSpPr/>
          <p:nvPr/>
        </p:nvSpPr>
        <p:spPr>
          <a:xfrm rot="5400000">
            <a:off x="7979775" y="2538018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 rot="5400000">
            <a:off x="6472848" y="2604300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White">
            <a:extLst>
              <a:ext uri="{FF2B5EF4-FFF2-40B4-BE49-F238E27FC236}">
                <a16:creationId xmlns:a16="http://schemas.microsoft.com/office/drawing/2014/main" id="{08E40570-F740-4241-AA99-E88597BA0C2C}"/>
              </a:ext>
            </a:extLst>
          </p:cNvPr>
          <p:cNvSpPr/>
          <p:nvPr/>
        </p:nvSpPr>
        <p:spPr>
          <a:xfrm rot="5400000">
            <a:off x="6853623" y="2536983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White">
            <a:extLst>
              <a:ext uri="{FF2B5EF4-FFF2-40B4-BE49-F238E27FC236}">
                <a16:creationId xmlns:a16="http://schemas.microsoft.com/office/drawing/2014/main" id="{BFB74215-DF8E-4D9E-B7E2-0B3807FED0B1}"/>
              </a:ext>
            </a:extLst>
          </p:cNvPr>
          <p:cNvSpPr/>
          <p:nvPr/>
        </p:nvSpPr>
        <p:spPr>
          <a:xfrm rot="5400000">
            <a:off x="6884103" y="2880574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White">
            <a:extLst>
              <a:ext uri="{FF2B5EF4-FFF2-40B4-BE49-F238E27FC236}">
                <a16:creationId xmlns:a16="http://schemas.microsoft.com/office/drawing/2014/main" id="{1D335C1A-4F9E-4386-B6DD-0F09901966D9}"/>
              </a:ext>
            </a:extLst>
          </p:cNvPr>
          <p:cNvSpPr/>
          <p:nvPr/>
        </p:nvSpPr>
        <p:spPr>
          <a:xfrm rot="5400000">
            <a:off x="6617874" y="3054143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141552F-F7E4-4DCF-B82C-94F58E2CC4B1}"/>
              </a:ext>
            </a:extLst>
          </p:cNvPr>
          <p:cNvSpPr/>
          <p:nvPr/>
        </p:nvSpPr>
        <p:spPr>
          <a:xfrm rot="5400000">
            <a:off x="6853623" y="3276387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White">
            <a:extLst>
              <a:ext uri="{FF2B5EF4-FFF2-40B4-BE49-F238E27FC236}">
                <a16:creationId xmlns:a16="http://schemas.microsoft.com/office/drawing/2014/main" id="{A51E3608-FE65-4F5E-BAA3-089C4E37ECA1}"/>
              </a:ext>
            </a:extLst>
          </p:cNvPr>
          <p:cNvSpPr/>
          <p:nvPr/>
        </p:nvSpPr>
        <p:spPr>
          <a:xfrm rot="5400000">
            <a:off x="6457383" y="3419475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 rot="5400000">
            <a:off x="5172527" y="2985735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Red">
            <a:extLst>
              <a:ext uri="{FF2B5EF4-FFF2-40B4-BE49-F238E27FC236}">
                <a16:creationId xmlns:a16="http://schemas.microsoft.com/office/drawing/2014/main" id="{30E31462-1994-4420-B72A-0EEB922C4630}"/>
              </a:ext>
            </a:extLst>
          </p:cNvPr>
          <p:cNvSpPr/>
          <p:nvPr/>
        </p:nvSpPr>
        <p:spPr>
          <a:xfrm rot="5400000">
            <a:off x="5110533" y="3305775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Red">
            <a:extLst>
              <a:ext uri="{FF2B5EF4-FFF2-40B4-BE49-F238E27FC236}">
                <a16:creationId xmlns:a16="http://schemas.microsoft.com/office/drawing/2014/main" id="{A14C3410-4E27-440D-8923-65526587A132}"/>
              </a:ext>
            </a:extLst>
          </p:cNvPr>
          <p:cNvSpPr/>
          <p:nvPr/>
        </p:nvSpPr>
        <p:spPr>
          <a:xfrm rot="5400000">
            <a:off x="5076007" y="265296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Red">
            <a:extLst>
              <a:ext uri="{FF2B5EF4-FFF2-40B4-BE49-F238E27FC236}">
                <a16:creationId xmlns:a16="http://schemas.microsoft.com/office/drawing/2014/main" id="{C5EDE93C-6544-438E-9B3F-B32BE1BF7750}"/>
              </a:ext>
            </a:extLst>
          </p:cNvPr>
          <p:cNvSpPr/>
          <p:nvPr/>
        </p:nvSpPr>
        <p:spPr>
          <a:xfrm rot="5400000">
            <a:off x="5350327" y="369249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!!Red">
            <a:extLst>
              <a:ext uri="{FF2B5EF4-FFF2-40B4-BE49-F238E27FC236}">
                <a16:creationId xmlns:a16="http://schemas.microsoft.com/office/drawing/2014/main" id="{309076F9-760C-433C-82DB-C44350598595}"/>
              </a:ext>
            </a:extLst>
          </p:cNvPr>
          <p:cNvSpPr/>
          <p:nvPr/>
        </p:nvSpPr>
        <p:spPr>
          <a:xfrm rot="5400000">
            <a:off x="5505974" y="3413547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!!Red">
            <a:extLst>
              <a:ext uri="{FF2B5EF4-FFF2-40B4-BE49-F238E27FC236}">
                <a16:creationId xmlns:a16="http://schemas.microsoft.com/office/drawing/2014/main" id="{410F44B5-76A4-4CA7-930D-10F2437918B7}"/>
              </a:ext>
            </a:extLst>
          </p:cNvPr>
          <p:cNvSpPr/>
          <p:nvPr/>
        </p:nvSpPr>
        <p:spPr>
          <a:xfrm rot="5400000">
            <a:off x="5477327" y="2733364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3613351" y="393234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Yellow">
            <a:extLst>
              <a:ext uri="{FF2B5EF4-FFF2-40B4-BE49-F238E27FC236}">
                <a16:creationId xmlns:a16="http://schemas.microsoft.com/office/drawing/2014/main" id="{E2681CFF-AEC8-40F8-97AB-23B0631436CF}"/>
              </a:ext>
            </a:extLst>
          </p:cNvPr>
          <p:cNvSpPr/>
          <p:nvPr/>
        </p:nvSpPr>
        <p:spPr>
          <a:xfrm rot="5400000">
            <a:off x="3772455" y="4344566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Yellow">
            <a:extLst>
              <a:ext uri="{FF2B5EF4-FFF2-40B4-BE49-F238E27FC236}">
                <a16:creationId xmlns:a16="http://schemas.microsoft.com/office/drawing/2014/main" id="{B88C9017-6428-4E21-AD56-60800913B81E}"/>
              </a:ext>
            </a:extLst>
          </p:cNvPr>
          <p:cNvSpPr/>
          <p:nvPr/>
        </p:nvSpPr>
        <p:spPr>
          <a:xfrm rot="5400000">
            <a:off x="4008003" y="3962330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!!Yellow">
            <a:extLst>
              <a:ext uri="{FF2B5EF4-FFF2-40B4-BE49-F238E27FC236}">
                <a16:creationId xmlns:a16="http://schemas.microsoft.com/office/drawing/2014/main" id="{730051C6-B33C-46AC-A966-15A4EF999692}"/>
              </a:ext>
            </a:extLst>
          </p:cNvPr>
          <p:cNvSpPr/>
          <p:nvPr/>
        </p:nvSpPr>
        <p:spPr>
          <a:xfrm rot="5400000">
            <a:off x="3944729" y="3236826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!!Yellow">
            <a:extLst>
              <a:ext uri="{FF2B5EF4-FFF2-40B4-BE49-F238E27FC236}">
                <a16:creationId xmlns:a16="http://schemas.microsoft.com/office/drawing/2014/main" id="{4AAAACB3-12B7-43AB-842E-EFBBA770CB44}"/>
              </a:ext>
            </a:extLst>
          </p:cNvPr>
          <p:cNvSpPr/>
          <p:nvPr/>
        </p:nvSpPr>
        <p:spPr>
          <a:xfrm rot="5400000">
            <a:off x="3772455" y="352037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!!Yellow">
            <a:extLst>
              <a:ext uri="{FF2B5EF4-FFF2-40B4-BE49-F238E27FC236}">
                <a16:creationId xmlns:a16="http://schemas.microsoft.com/office/drawing/2014/main" id="{612E7724-7E77-45A3-A477-582A837CB7FB}"/>
              </a:ext>
            </a:extLst>
          </p:cNvPr>
          <p:cNvSpPr/>
          <p:nvPr/>
        </p:nvSpPr>
        <p:spPr>
          <a:xfrm rot="5400000">
            <a:off x="4124598" y="3580095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910C31-C19F-4474-875A-590C9C4FDEF9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080502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Donut chart</a:t>
            </a: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12680112" y="2951111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Blue">
            <a:extLst>
              <a:ext uri="{FF2B5EF4-FFF2-40B4-BE49-F238E27FC236}">
                <a16:creationId xmlns:a16="http://schemas.microsoft.com/office/drawing/2014/main" id="{1E6885E4-4574-45D4-926B-F104E7C22264}"/>
              </a:ext>
            </a:extLst>
          </p:cNvPr>
          <p:cNvSpPr/>
          <p:nvPr/>
        </p:nvSpPr>
        <p:spPr>
          <a:xfrm rot="5400000">
            <a:off x="12535850" y="326849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Blue">
            <a:extLst>
              <a:ext uri="{FF2B5EF4-FFF2-40B4-BE49-F238E27FC236}">
                <a16:creationId xmlns:a16="http://schemas.microsoft.com/office/drawing/2014/main" id="{E7AA805F-C958-4625-8606-7272177CDB10}"/>
              </a:ext>
            </a:extLst>
          </p:cNvPr>
          <p:cNvSpPr/>
          <p:nvPr/>
        </p:nvSpPr>
        <p:spPr>
          <a:xfrm rot="5400000">
            <a:off x="12952362" y="332390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E63F3250-E02B-4F59-8A35-451FF85CF9E2}"/>
              </a:ext>
            </a:extLst>
          </p:cNvPr>
          <p:cNvSpPr/>
          <p:nvPr/>
        </p:nvSpPr>
        <p:spPr>
          <a:xfrm rot="5400000">
            <a:off x="12617412" y="2615010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Blue">
            <a:extLst>
              <a:ext uri="{FF2B5EF4-FFF2-40B4-BE49-F238E27FC236}">
                <a16:creationId xmlns:a16="http://schemas.microsoft.com/office/drawing/2014/main" id="{5FFA63B3-9E2C-44F9-882F-A842D9CAD17E}"/>
              </a:ext>
            </a:extLst>
          </p:cNvPr>
          <p:cNvSpPr/>
          <p:nvPr/>
        </p:nvSpPr>
        <p:spPr>
          <a:xfrm rot="5400000">
            <a:off x="12680112" y="3615348"/>
            <a:ext cx="272250" cy="272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White">
            <a:extLst>
              <a:ext uri="{FF2B5EF4-FFF2-40B4-BE49-F238E27FC236}">
                <a16:creationId xmlns:a16="http://schemas.microsoft.com/office/drawing/2014/main" id="{08E40570-F740-4241-AA99-E88597BA0C2C}"/>
              </a:ext>
            </a:extLst>
          </p:cNvPr>
          <p:cNvSpPr/>
          <p:nvPr/>
        </p:nvSpPr>
        <p:spPr>
          <a:xfrm rot="5400000">
            <a:off x="5944588" y="7590246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White">
            <a:extLst>
              <a:ext uri="{FF2B5EF4-FFF2-40B4-BE49-F238E27FC236}">
                <a16:creationId xmlns:a16="http://schemas.microsoft.com/office/drawing/2014/main" id="{BFB74215-DF8E-4D9E-B7E2-0B3807FED0B1}"/>
              </a:ext>
            </a:extLst>
          </p:cNvPr>
          <p:cNvSpPr/>
          <p:nvPr/>
        </p:nvSpPr>
        <p:spPr>
          <a:xfrm rot="5400000">
            <a:off x="5975068" y="7933837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White">
            <a:extLst>
              <a:ext uri="{FF2B5EF4-FFF2-40B4-BE49-F238E27FC236}">
                <a16:creationId xmlns:a16="http://schemas.microsoft.com/office/drawing/2014/main" id="{1D335C1A-4F9E-4386-B6DD-0F09901966D9}"/>
              </a:ext>
            </a:extLst>
          </p:cNvPr>
          <p:cNvSpPr/>
          <p:nvPr/>
        </p:nvSpPr>
        <p:spPr>
          <a:xfrm rot="5400000">
            <a:off x="5708839" y="8107406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White">
            <a:extLst>
              <a:ext uri="{FF2B5EF4-FFF2-40B4-BE49-F238E27FC236}">
                <a16:creationId xmlns:a16="http://schemas.microsoft.com/office/drawing/2014/main" id="{A51E3608-FE65-4F5E-BAA3-089C4E37ECA1}"/>
              </a:ext>
            </a:extLst>
          </p:cNvPr>
          <p:cNvSpPr/>
          <p:nvPr/>
        </p:nvSpPr>
        <p:spPr>
          <a:xfrm rot="5400000">
            <a:off x="5548348" y="8472738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!!White">
            <a:extLst>
              <a:ext uri="{FF2B5EF4-FFF2-40B4-BE49-F238E27FC236}">
                <a16:creationId xmlns:a16="http://schemas.microsoft.com/office/drawing/2014/main" id="{7B485903-1021-4CB6-95AF-33A0A5A02D60}"/>
              </a:ext>
            </a:extLst>
          </p:cNvPr>
          <p:cNvSpPr/>
          <p:nvPr/>
        </p:nvSpPr>
        <p:spPr>
          <a:xfrm rot="5400000">
            <a:off x="1880557" y="2592460"/>
            <a:ext cx="1828800" cy="1828800"/>
          </a:xfrm>
          <a:custGeom>
            <a:avLst/>
            <a:gdLst>
              <a:gd name="connsiteX0" fmla="*/ 487981 w 1828800"/>
              <a:gd name="connsiteY0" fmla="*/ 914400 h 1828800"/>
              <a:gd name="connsiteX1" fmla="*/ 945181 w 1828800"/>
              <a:gd name="connsiteY1" fmla="*/ 1371600 h 1828800"/>
              <a:gd name="connsiteX2" fmla="*/ 1402381 w 1828800"/>
              <a:gd name="connsiteY2" fmla="*/ 914400 h 1828800"/>
              <a:gd name="connsiteX3" fmla="*/ 945181 w 1828800"/>
              <a:gd name="connsiteY3" fmla="*/ 457200 h 1828800"/>
              <a:gd name="connsiteX4" fmla="*/ 487981 w 1828800"/>
              <a:gd name="connsiteY4" fmla="*/ 914400 h 1828800"/>
              <a:gd name="connsiteX5" fmla="*/ 0 w 1828800"/>
              <a:gd name="connsiteY5" fmla="*/ 914400 h 1828800"/>
              <a:gd name="connsiteX6" fmla="*/ 914400 w 1828800"/>
              <a:gd name="connsiteY6" fmla="*/ 0 h 1828800"/>
              <a:gd name="connsiteX7" fmla="*/ 1828800 w 1828800"/>
              <a:gd name="connsiteY7" fmla="*/ 914400 h 1828800"/>
              <a:gd name="connsiteX8" fmla="*/ 914400 w 1828800"/>
              <a:gd name="connsiteY8" fmla="*/ 1828800 h 1828800"/>
              <a:gd name="connsiteX9" fmla="*/ 0 w 1828800"/>
              <a:gd name="connsiteY9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" h="1828800">
                <a:moveTo>
                  <a:pt x="487981" y="914400"/>
                </a:moveTo>
                <a:cubicBezTo>
                  <a:pt x="487981" y="1166905"/>
                  <a:pt x="692676" y="1371600"/>
                  <a:pt x="945181" y="1371600"/>
                </a:cubicBezTo>
                <a:cubicBezTo>
                  <a:pt x="1197686" y="1371600"/>
                  <a:pt x="1402381" y="1166905"/>
                  <a:pt x="1402381" y="914400"/>
                </a:cubicBezTo>
                <a:cubicBezTo>
                  <a:pt x="1402381" y="661895"/>
                  <a:pt x="1197686" y="457200"/>
                  <a:pt x="945181" y="457200"/>
                </a:cubicBezTo>
                <a:cubicBezTo>
                  <a:pt x="692676" y="457200"/>
                  <a:pt x="487981" y="661895"/>
                  <a:pt x="487981" y="914400"/>
                </a:cubicBezTo>
                <a:close/>
                <a:moveTo>
                  <a:pt x="0" y="914400"/>
                </a:moveTo>
                <a:cubicBezTo>
                  <a:pt x="0" y="409391"/>
                  <a:pt x="409391" y="0"/>
                  <a:pt x="914400" y="0"/>
                </a:cubicBez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!!Blue">
            <a:extLst>
              <a:ext uri="{FF2B5EF4-FFF2-40B4-BE49-F238E27FC236}">
                <a16:creationId xmlns:a16="http://schemas.microsoft.com/office/drawing/2014/main" id="{3543540A-BAC8-414A-A57F-AF4AB4E2117D}"/>
              </a:ext>
            </a:extLst>
          </p:cNvPr>
          <p:cNvSpPr/>
          <p:nvPr/>
        </p:nvSpPr>
        <p:spPr>
          <a:xfrm rot="5400000">
            <a:off x="8482644" y="2592460"/>
            <a:ext cx="1828800" cy="1828800"/>
          </a:xfrm>
          <a:custGeom>
            <a:avLst/>
            <a:gdLst>
              <a:gd name="connsiteX0" fmla="*/ 457200 w 1828800"/>
              <a:gd name="connsiteY0" fmla="*/ 914400 h 1828800"/>
              <a:gd name="connsiteX1" fmla="*/ 914400 w 1828800"/>
              <a:gd name="connsiteY1" fmla="*/ 1371600 h 1828800"/>
              <a:gd name="connsiteX2" fmla="*/ 1371600 w 1828800"/>
              <a:gd name="connsiteY2" fmla="*/ 914400 h 1828800"/>
              <a:gd name="connsiteX3" fmla="*/ 914400 w 1828800"/>
              <a:gd name="connsiteY3" fmla="*/ 457200 h 1828800"/>
              <a:gd name="connsiteX4" fmla="*/ 457200 w 1828800"/>
              <a:gd name="connsiteY4" fmla="*/ 914400 h 1828800"/>
              <a:gd name="connsiteX5" fmla="*/ 0 w 1828800"/>
              <a:gd name="connsiteY5" fmla="*/ 914400 h 1828800"/>
              <a:gd name="connsiteX6" fmla="*/ 914400 w 1828800"/>
              <a:gd name="connsiteY6" fmla="*/ 0 h 1828800"/>
              <a:gd name="connsiteX7" fmla="*/ 1828800 w 1828800"/>
              <a:gd name="connsiteY7" fmla="*/ 914400 h 1828800"/>
              <a:gd name="connsiteX8" fmla="*/ 914400 w 1828800"/>
              <a:gd name="connsiteY8" fmla="*/ 1828800 h 1828800"/>
              <a:gd name="connsiteX9" fmla="*/ 0 w 1828800"/>
              <a:gd name="connsiteY9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" h="1828800">
                <a:moveTo>
                  <a:pt x="457200" y="914400"/>
                </a:moveTo>
                <a:cubicBezTo>
                  <a:pt x="457200" y="1166905"/>
                  <a:pt x="661895" y="1371600"/>
                  <a:pt x="914400" y="1371600"/>
                </a:cubicBezTo>
                <a:cubicBezTo>
                  <a:pt x="1166905" y="1371600"/>
                  <a:pt x="1371600" y="1166905"/>
                  <a:pt x="1371600" y="914400"/>
                </a:cubicBezTo>
                <a:cubicBezTo>
                  <a:pt x="1371600" y="661895"/>
                  <a:pt x="1166905" y="457200"/>
                  <a:pt x="914400" y="457200"/>
                </a:cubicBezTo>
                <a:cubicBezTo>
                  <a:pt x="661895" y="457200"/>
                  <a:pt x="457200" y="661895"/>
                  <a:pt x="457200" y="914400"/>
                </a:cubicBezTo>
                <a:close/>
                <a:moveTo>
                  <a:pt x="0" y="914400"/>
                </a:moveTo>
                <a:cubicBezTo>
                  <a:pt x="0" y="409391"/>
                  <a:pt x="409391" y="0"/>
                  <a:pt x="914400" y="0"/>
                </a:cubicBez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!!Yellow">
            <a:extLst>
              <a:ext uri="{FF2B5EF4-FFF2-40B4-BE49-F238E27FC236}">
                <a16:creationId xmlns:a16="http://schemas.microsoft.com/office/drawing/2014/main" id="{0C63593A-BF19-4393-BFAF-CCA07405D2D3}"/>
              </a:ext>
            </a:extLst>
          </p:cNvPr>
          <p:cNvSpPr/>
          <p:nvPr/>
        </p:nvSpPr>
        <p:spPr>
          <a:xfrm rot="5400000">
            <a:off x="6281949" y="2592460"/>
            <a:ext cx="1828800" cy="1828800"/>
          </a:xfrm>
          <a:custGeom>
            <a:avLst/>
            <a:gdLst>
              <a:gd name="connsiteX0" fmla="*/ 473358 w 1828800"/>
              <a:gd name="connsiteY0" fmla="*/ 895527 h 1828800"/>
              <a:gd name="connsiteX1" fmla="*/ 930558 w 1828800"/>
              <a:gd name="connsiteY1" fmla="*/ 1352727 h 1828800"/>
              <a:gd name="connsiteX2" fmla="*/ 1387758 w 1828800"/>
              <a:gd name="connsiteY2" fmla="*/ 895527 h 1828800"/>
              <a:gd name="connsiteX3" fmla="*/ 930558 w 1828800"/>
              <a:gd name="connsiteY3" fmla="*/ 438327 h 1828800"/>
              <a:gd name="connsiteX4" fmla="*/ 473358 w 1828800"/>
              <a:gd name="connsiteY4" fmla="*/ 895527 h 1828800"/>
              <a:gd name="connsiteX5" fmla="*/ 0 w 1828800"/>
              <a:gd name="connsiteY5" fmla="*/ 914400 h 1828800"/>
              <a:gd name="connsiteX6" fmla="*/ 914400 w 1828800"/>
              <a:gd name="connsiteY6" fmla="*/ 0 h 1828800"/>
              <a:gd name="connsiteX7" fmla="*/ 1828800 w 1828800"/>
              <a:gd name="connsiteY7" fmla="*/ 914400 h 1828800"/>
              <a:gd name="connsiteX8" fmla="*/ 914400 w 1828800"/>
              <a:gd name="connsiteY8" fmla="*/ 1828800 h 1828800"/>
              <a:gd name="connsiteX9" fmla="*/ 0 w 1828800"/>
              <a:gd name="connsiteY9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" h="1828800">
                <a:moveTo>
                  <a:pt x="473358" y="895527"/>
                </a:moveTo>
                <a:cubicBezTo>
                  <a:pt x="473358" y="1148032"/>
                  <a:pt x="678053" y="1352727"/>
                  <a:pt x="930558" y="1352727"/>
                </a:cubicBezTo>
                <a:cubicBezTo>
                  <a:pt x="1183063" y="1352727"/>
                  <a:pt x="1387758" y="1148032"/>
                  <a:pt x="1387758" y="895527"/>
                </a:cubicBezTo>
                <a:cubicBezTo>
                  <a:pt x="1387758" y="643022"/>
                  <a:pt x="1183063" y="438327"/>
                  <a:pt x="930558" y="438327"/>
                </a:cubicBezTo>
                <a:cubicBezTo>
                  <a:pt x="678053" y="438327"/>
                  <a:pt x="473358" y="643022"/>
                  <a:pt x="473358" y="895527"/>
                </a:cubicBezTo>
                <a:close/>
                <a:moveTo>
                  <a:pt x="0" y="914400"/>
                </a:moveTo>
                <a:cubicBezTo>
                  <a:pt x="0" y="409391"/>
                  <a:pt x="409391" y="0"/>
                  <a:pt x="914400" y="0"/>
                </a:cubicBez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5400000">
            <a:off x="4081253" y="2592460"/>
            <a:ext cx="1828800" cy="1828800"/>
          </a:xfrm>
          <a:custGeom>
            <a:avLst/>
            <a:gdLst>
              <a:gd name="connsiteX0" fmla="*/ 444891 w 1828800"/>
              <a:gd name="connsiteY0" fmla="*/ 912533 h 1828800"/>
              <a:gd name="connsiteX1" fmla="*/ 902091 w 1828800"/>
              <a:gd name="connsiteY1" fmla="*/ 1369733 h 1828800"/>
              <a:gd name="connsiteX2" fmla="*/ 1359291 w 1828800"/>
              <a:gd name="connsiteY2" fmla="*/ 912533 h 1828800"/>
              <a:gd name="connsiteX3" fmla="*/ 902091 w 1828800"/>
              <a:gd name="connsiteY3" fmla="*/ 455333 h 1828800"/>
              <a:gd name="connsiteX4" fmla="*/ 444891 w 1828800"/>
              <a:gd name="connsiteY4" fmla="*/ 912533 h 1828800"/>
              <a:gd name="connsiteX5" fmla="*/ 0 w 1828800"/>
              <a:gd name="connsiteY5" fmla="*/ 914400 h 1828800"/>
              <a:gd name="connsiteX6" fmla="*/ 914400 w 1828800"/>
              <a:gd name="connsiteY6" fmla="*/ 0 h 1828800"/>
              <a:gd name="connsiteX7" fmla="*/ 1828800 w 1828800"/>
              <a:gd name="connsiteY7" fmla="*/ 914400 h 1828800"/>
              <a:gd name="connsiteX8" fmla="*/ 914400 w 1828800"/>
              <a:gd name="connsiteY8" fmla="*/ 1828800 h 1828800"/>
              <a:gd name="connsiteX9" fmla="*/ 0 w 1828800"/>
              <a:gd name="connsiteY9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" h="1828800">
                <a:moveTo>
                  <a:pt x="444891" y="912533"/>
                </a:moveTo>
                <a:cubicBezTo>
                  <a:pt x="444891" y="1165038"/>
                  <a:pt x="649586" y="1369733"/>
                  <a:pt x="902091" y="1369733"/>
                </a:cubicBezTo>
                <a:cubicBezTo>
                  <a:pt x="1154596" y="1369733"/>
                  <a:pt x="1359291" y="1165038"/>
                  <a:pt x="1359291" y="912533"/>
                </a:cubicBezTo>
                <a:cubicBezTo>
                  <a:pt x="1359291" y="660028"/>
                  <a:pt x="1154596" y="455333"/>
                  <a:pt x="902091" y="455333"/>
                </a:cubicBezTo>
                <a:cubicBezTo>
                  <a:pt x="649586" y="455333"/>
                  <a:pt x="444891" y="660028"/>
                  <a:pt x="444891" y="912533"/>
                </a:cubicBezTo>
                <a:close/>
                <a:moveTo>
                  <a:pt x="0" y="914400"/>
                </a:moveTo>
                <a:cubicBezTo>
                  <a:pt x="0" y="409391"/>
                  <a:pt x="409391" y="0"/>
                  <a:pt x="914400" y="0"/>
                </a:cubicBez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Red">
            <a:extLst>
              <a:ext uri="{FF2B5EF4-FFF2-40B4-BE49-F238E27FC236}">
                <a16:creationId xmlns:a16="http://schemas.microsoft.com/office/drawing/2014/main" id="{30E31462-1994-4420-B72A-0EEB922C4630}"/>
              </a:ext>
            </a:extLst>
          </p:cNvPr>
          <p:cNvSpPr/>
          <p:nvPr/>
        </p:nvSpPr>
        <p:spPr>
          <a:xfrm rot="5400000">
            <a:off x="5944588" y="-62160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Red">
            <a:extLst>
              <a:ext uri="{FF2B5EF4-FFF2-40B4-BE49-F238E27FC236}">
                <a16:creationId xmlns:a16="http://schemas.microsoft.com/office/drawing/2014/main" id="{A14C3410-4E27-440D-8923-65526587A132}"/>
              </a:ext>
            </a:extLst>
          </p:cNvPr>
          <p:cNvSpPr/>
          <p:nvPr/>
        </p:nvSpPr>
        <p:spPr>
          <a:xfrm rot="5400000">
            <a:off x="5626558" y="-1162314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Red">
            <a:extLst>
              <a:ext uri="{FF2B5EF4-FFF2-40B4-BE49-F238E27FC236}">
                <a16:creationId xmlns:a16="http://schemas.microsoft.com/office/drawing/2014/main" id="{C5EDE93C-6544-438E-9B3F-B32BE1BF7750}"/>
              </a:ext>
            </a:extLst>
          </p:cNvPr>
          <p:cNvSpPr/>
          <p:nvPr/>
        </p:nvSpPr>
        <p:spPr>
          <a:xfrm rot="5400000">
            <a:off x="5091532" y="-1061182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!!Red">
            <a:extLst>
              <a:ext uri="{FF2B5EF4-FFF2-40B4-BE49-F238E27FC236}">
                <a16:creationId xmlns:a16="http://schemas.microsoft.com/office/drawing/2014/main" id="{309076F9-760C-433C-82DB-C44350598595}"/>
              </a:ext>
            </a:extLst>
          </p:cNvPr>
          <p:cNvSpPr/>
          <p:nvPr/>
        </p:nvSpPr>
        <p:spPr>
          <a:xfrm rot="5400000">
            <a:off x="6114487" y="-691728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!!Red">
            <a:extLst>
              <a:ext uri="{FF2B5EF4-FFF2-40B4-BE49-F238E27FC236}">
                <a16:creationId xmlns:a16="http://schemas.microsoft.com/office/drawing/2014/main" id="{410F44B5-76A4-4CA7-930D-10F2437918B7}"/>
              </a:ext>
            </a:extLst>
          </p:cNvPr>
          <p:cNvSpPr/>
          <p:nvPr/>
        </p:nvSpPr>
        <p:spPr>
          <a:xfrm rot="5400000">
            <a:off x="6085840" y="-1371911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-1616375" y="4079150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Yellow">
            <a:extLst>
              <a:ext uri="{FF2B5EF4-FFF2-40B4-BE49-F238E27FC236}">
                <a16:creationId xmlns:a16="http://schemas.microsoft.com/office/drawing/2014/main" id="{E2681CFF-AEC8-40F8-97AB-23B0631436CF}"/>
              </a:ext>
            </a:extLst>
          </p:cNvPr>
          <p:cNvSpPr/>
          <p:nvPr/>
        </p:nvSpPr>
        <p:spPr>
          <a:xfrm rot="5400000">
            <a:off x="-1457271" y="449136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Yellow">
            <a:extLst>
              <a:ext uri="{FF2B5EF4-FFF2-40B4-BE49-F238E27FC236}">
                <a16:creationId xmlns:a16="http://schemas.microsoft.com/office/drawing/2014/main" id="{B88C9017-6428-4E21-AD56-60800913B81E}"/>
              </a:ext>
            </a:extLst>
          </p:cNvPr>
          <p:cNvSpPr/>
          <p:nvPr/>
        </p:nvSpPr>
        <p:spPr>
          <a:xfrm rot="5400000">
            <a:off x="-1221723" y="4109133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!!Yellow">
            <a:extLst>
              <a:ext uri="{FF2B5EF4-FFF2-40B4-BE49-F238E27FC236}">
                <a16:creationId xmlns:a16="http://schemas.microsoft.com/office/drawing/2014/main" id="{730051C6-B33C-46AC-A966-15A4EF999692}"/>
              </a:ext>
            </a:extLst>
          </p:cNvPr>
          <p:cNvSpPr/>
          <p:nvPr/>
        </p:nvSpPr>
        <p:spPr>
          <a:xfrm rot="5400000">
            <a:off x="-1284997" y="338362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!!Yellow">
            <a:extLst>
              <a:ext uri="{FF2B5EF4-FFF2-40B4-BE49-F238E27FC236}">
                <a16:creationId xmlns:a16="http://schemas.microsoft.com/office/drawing/2014/main" id="{4AAAACB3-12B7-43AB-842E-EFBBA770CB44}"/>
              </a:ext>
            </a:extLst>
          </p:cNvPr>
          <p:cNvSpPr/>
          <p:nvPr/>
        </p:nvSpPr>
        <p:spPr>
          <a:xfrm rot="5400000">
            <a:off x="-1457271" y="3667174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3C26FD-6F95-43C5-B511-64177A156A38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27221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5400000">
            <a:off x="3602741" y="1062408"/>
            <a:ext cx="4851077" cy="6699042"/>
          </a:xfrm>
          <a:prstGeom prst="chord">
            <a:avLst>
              <a:gd name="adj1" fmla="val 5377605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Gauge chart</a:t>
            </a: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6911720" flipV="1">
            <a:off x="5099511" y="3015457"/>
            <a:ext cx="2838784" cy="422953"/>
          </a:xfrm>
          <a:custGeom>
            <a:avLst/>
            <a:gdLst>
              <a:gd name="connsiteX0" fmla="*/ 0 w 2838784"/>
              <a:gd name="connsiteY0" fmla="*/ 0 h 422953"/>
              <a:gd name="connsiteX1" fmla="*/ 0 w 2838784"/>
              <a:gd name="connsiteY1" fmla="*/ 422953 h 422953"/>
              <a:gd name="connsiteX2" fmla="*/ 2639800 w 2838784"/>
              <a:gd name="connsiteY2" fmla="*/ 422953 h 422953"/>
              <a:gd name="connsiteX3" fmla="*/ 2838784 w 2838784"/>
              <a:gd name="connsiteY3" fmla="*/ 0 h 4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784" h="422953">
                <a:moveTo>
                  <a:pt x="0" y="0"/>
                </a:moveTo>
                <a:lnTo>
                  <a:pt x="0" y="422953"/>
                </a:lnTo>
                <a:lnTo>
                  <a:pt x="2639800" y="422953"/>
                </a:lnTo>
                <a:lnTo>
                  <a:pt x="28387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6911720">
            <a:off x="5176705" y="3160047"/>
            <a:ext cx="2631861" cy="245442"/>
          </a:xfrm>
          <a:custGeom>
            <a:avLst/>
            <a:gdLst>
              <a:gd name="connsiteX0" fmla="*/ 0 w 2631861"/>
              <a:gd name="connsiteY0" fmla="*/ 245442 h 245442"/>
              <a:gd name="connsiteX1" fmla="*/ 0 w 2631861"/>
              <a:gd name="connsiteY1" fmla="*/ 0 h 245442"/>
              <a:gd name="connsiteX2" fmla="*/ 2516389 w 2631861"/>
              <a:gd name="connsiteY2" fmla="*/ 0 h 245442"/>
              <a:gd name="connsiteX3" fmla="*/ 2631861 w 2631861"/>
              <a:gd name="connsiteY3" fmla="*/ 245442 h 24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861" h="245442">
                <a:moveTo>
                  <a:pt x="0" y="245442"/>
                </a:moveTo>
                <a:lnTo>
                  <a:pt x="0" y="0"/>
                </a:lnTo>
                <a:lnTo>
                  <a:pt x="2516389" y="0"/>
                </a:lnTo>
                <a:lnTo>
                  <a:pt x="2631861" y="245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6911720">
            <a:off x="5267561" y="3327791"/>
            <a:ext cx="2372556" cy="74880"/>
          </a:xfrm>
          <a:custGeom>
            <a:avLst/>
            <a:gdLst>
              <a:gd name="connsiteX0" fmla="*/ 0 w 2372556"/>
              <a:gd name="connsiteY0" fmla="*/ 74880 h 74880"/>
              <a:gd name="connsiteX1" fmla="*/ 0 w 2372556"/>
              <a:gd name="connsiteY1" fmla="*/ 0 h 74880"/>
              <a:gd name="connsiteX2" fmla="*/ 2337328 w 2372556"/>
              <a:gd name="connsiteY2" fmla="*/ 0 h 74880"/>
              <a:gd name="connsiteX3" fmla="*/ 2372556 w 2372556"/>
              <a:gd name="connsiteY3" fmla="*/ 74880 h 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2556" h="74880">
                <a:moveTo>
                  <a:pt x="0" y="74880"/>
                </a:moveTo>
                <a:lnTo>
                  <a:pt x="0" y="0"/>
                </a:lnTo>
                <a:lnTo>
                  <a:pt x="2337328" y="0"/>
                </a:lnTo>
                <a:lnTo>
                  <a:pt x="2372556" y="748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CA559-EE73-449E-98D0-B94625355C78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1915568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1" y="265814"/>
            <a:ext cx="834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Overlapping column chart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>
            <a:off x="5049808" y="2827176"/>
            <a:ext cx="914400" cy="2262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0800000" flipV="1">
            <a:off x="7405775" y="2071395"/>
            <a:ext cx="914400" cy="30184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>
            <a:off x="3871825" y="3718248"/>
            <a:ext cx="914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>
            <a:off x="6227791" y="3312367"/>
            <a:ext cx="914400" cy="17774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5920E1-FBBE-46B8-BA62-23EDF09B6A1C}"/>
              </a:ext>
            </a:extLst>
          </p:cNvPr>
          <p:cNvGrpSpPr/>
          <p:nvPr/>
        </p:nvGrpSpPr>
        <p:grpSpPr>
          <a:xfrm>
            <a:off x="4119086" y="2071395"/>
            <a:ext cx="3953827" cy="3018452"/>
            <a:chOff x="3530095" y="2071395"/>
            <a:chExt cx="3953827" cy="30184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869675-DDB1-4159-8BD7-45468F4C64C9}"/>
                </a:ext>
              </a:extLst>
            </p:cNvPr>
            <p:cNvSpPr/>
            <p:nvPr/>
          </p:nvSpPr>
          <p:spPr>
            <a:xfrm>
              <a:off x="3530095" y="3946848"/>
              <a:ext cx="419878" cy="114299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1F09EE-19E1-4F62-87D3-114E8DAD8EEF}"/>
                </a:ext>
              </a:extLst>
            </p:cNvPr>
            <p:cNvSpPr/>
            <p:nvPr/>
          </p:nvSpPr>
          <p:spPr>
            <a:xfrm>
              <a:off x="4708078" y="2071395"/>
              <a:ext cx="419878" cy="3018452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3194C4-FDCA-46B2-8BFC-BB98C8F54738}"/>
                </a:ext>
              </a:extLst>
            </p:cNvPr>
            <p:cNvSpPr/>
            <p:nvPr/>
          </p:nvSpPr>
          <p:spPr>
            <a:xfrm>
              <a:off x="5886061" y="3508310"/>
              <a:ext cx="419878" cy="158153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D86CF2-5BB0-4F61-9B26-DA038E9A30F2}"/>
                </a:ext>
              </a:extLst>
            </p:cNvPr>
            <p:cNvSpPr/>
            <p:nvPr/>
          </p:nvSpPr>
          <p:spPr>
            <a:xfrm>
              <a:off x="7064044" y="2453951"/>
              <a:ext cx="419878" cy="263589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7E8D1D-4679-4881-8A34-6E869A25584C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1693899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1" y="265814"/>
            <a:ext cx="834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Overlapping bar chart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6200000" flipV="1">
            <a:off x="5330556" y="3287369"/>
            <a:ext cx="775107" cy="2262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5400000">
            <a:off x="5708447" y="912402"/>
            <a:ext cx="775107" cy="30184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6200000" flipV="1">
            <a:off x="4885020" y="4731442"/>
            <a:ext cx="775107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6200000" flipV="1">
            <a:off x="5087961" y="2531427"/>
            <a:ext cx="775107" cy="17774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5920E1-FBBE-46B8-BA62-23EDF09B6A1C}"/>
              </a:ext>
            </a:extLst>
          </p:cNvPr>
          <p:cNvGrpSpPr/>
          <p:nvPr/>
        </p:nvGrpSpPr>
        <p:grpSpPr>
          <a:xfrm rot="16200000" flipV="1">
            <a:off x="4420235" y="2410209"/>
            <a:ext cx="3351533" cy="3018453"/>
            <a:chOff x="3530093" y="2071395"/>
            <a:chExt cx="3953829" cy="301845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869675-DDB1-4159-8BD7-45468F4C64C9}"/>
                </a:ext>
              </a:extLst>
            </p:cNvPr>
            <p:cNvSpPr/>
            <p:nvPr/>
          </p:nvSpPr>
          <p:spPr>
            <a:xfrm>
              <a:off x="3530093" y="3946849"/>
              <a:ext cx="419878" cy="114299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1F09EE-19E1-4F62-87D3-114E8DAD8EEF}"/>
                </a:ext>
              </a:extLst>
            </p:cNvPr>
            <p:cNvSpPr/>
            <p:nvPr/>
          </p:nvSpPr>
          <p:spPr>
            <a:xfrm>
              <a:off x="4708075" y="2071395"/>
              <a:ext cx="419878" cy="3018452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3194C4-FDCA-46B2-8BFC-BB98C8F54738}"/>
                </a:ext>
              </a:extLst>
            </p:cNvPr>
            <p:cNvSpPr/>
            <p:nvPr/>
          </p:nvSpPr>
          <p:spPr>
            <a:xfrm>
              <a:off x="5886059" y="3508310"/>
              <a:ext cx="419878" cy="158153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D86CF2-5BB0-4F61-9B26-DA038E9A30F2}"/>
                </a:ext>
              </a:extLst>
            </p:cNvPr>
            <p:cNvSpPr/>
            <p:nvPr/>
          </p:nvSpPr>
          <p:spPr>
            <a:xfrm>
              <a:off x="7064044" y="2453951"/>
              <a:ext cx="419878" cy="263589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3A2EB7-1D0B-41AC-9714-928E6C597B70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59460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1" y="265814"/>
            <a:ext cx="834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Back-to-back bar chart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6200000" flipV="1">
            <a:off x="6921426" y="1290292"/>
            <a:ext cx="775107" cy="2262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5400000">
            <a:off x="7299316" y="2908412"/>
            <a:ext cx="775107" cy="30184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6200000" flipV="1">
            <a:off x="6475889" y="2734367"/>
            <a:ext cx="775107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6200000" flipV="1">
            <a:off x="6678829" y="4529568"/>
            <a:ext cx="775107" cy="17774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65FEAB-927D-4682-AACA-E1544D2B4519}"/>
              </a:ext>
            </a:extLst>
          </p:cNvPr>
          <p:cNvGrpSpPr/>
          <p:nvPr/>
        </p:nvGrpSpPr>
        <p:grpSpPr>
          <a:xfrm>
            <a:off x="2995905" y="2031942"/>
            <a:ext cx="3017523" cy="3774987"/>
            <a:chOff x="2085007" y="2031942"/>
            <a:chExt cx="3017523" cy="37749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C869675-DDB1-4159-8BD7-45468F4C64C9}"/>
                </a:ext>
              </a:extLst>
            </p:cNvPr>
            <p:cNvSpPr/>
            <p:nvPr/>
          </p:nvSpPr>
          <p:spPr>
            <a:xfrm rot="5400000" flipV="1">
              <a:off x="3205147" y="911802"/>
              <a:ext cx="777240" cy="301752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1F09EE-19E1-4F62-87D3-114E8DAD8EEF}"/>
                </a:ext>
              </a:extLst>
            </p:cNvPr>
            <p:cNvSpPr/>
            <p:nvPr/>
          </p:nvSpPr>
          <p:spPr>
            <a:xfrm rot="5400000" flipV="1">
              <a:off x="3566903" y="2272096"/>
              <a:ext cx="777240" cy="2294011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3194C4-FDCA-46B2-8BFC-BB98C8F54738}"/>
                </a:ext>
              </a:extLst>
            </p:cNvPr>
            <p:cNvSpPr/>
            <p:nvPr/>
          </p:nvSpPr>
          <p:spPr>
            <a:xfrm rot="5400000" flipV="1">
              <a:off x="3809499" y="3514296"/>
              <a:ext cx="777240" cy="180881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D86CF2-5BB0-4F61-9B26-DA038E9A30F2}"/>
                </a:ext>
              </a:extLst>
            </p:cNvPr>
            <p:cNvSpPr/>
            <p:nvPr/>
          </p:nvSpPr>
          <p:spPr>
            <a:xfrm rot="5400000" flipV="1">
              <a:off x="4126741" y="4831140"/>
              <a:ext cx="777240" cy="1174338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EF1EF67-6ADF-4015-B35F-BFA0F5717E13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428505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1" y="265814"/>
            <a:ext cx="834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Stacked bar chart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6200000" flipV="1">
            <a:off x="5708446" y="1504656"/>
            <a:ext cx="775107" cy="20366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5400000">
            <a:off x="8072440" y="1164511"/>
            <a:ext cx="775107" cy="2716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6200000" flipV="1">
            <a:off x="2498507" y="1905688"/>
            <a:ext cx="775107" cy="1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6200000" flipV="1">
            <a:off x="3902960" y="1723019"/>
            <a:ext cx="775107" cy="1599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69675-DDB1-4159-8BD7-45468F4C64C9}"/>
              </a:ext>
            </a:extLst>
          </p:cNvPr>
          <p:cNvSpPr/>
          <p:nvPr/>
        </p:nvSpPr>
        <p:spPr>
          <a:xfrm rot="16200000" flipV="1">
            <a:off x="-1929265" y="5454392"/>
            <a:ext cx="355917" cy="114299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F09EE-19E1-4F62-87D3-114E8DAD8EEF}"/>
              </a:ext>
            </a:extLst>
          </p:cNvPr>
          <p:cNvSpPr/>
          <p:nvPr/>
        </p:nvSpPr>
        <p:spPr>
          <a:xfrm rot="16200000" flipV="1">
            <a:off x="6691915" y="6433807"/>
            <a:ext cx="355917" cy="301845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3194C4-FDCA-46B2-8BFC-BB98C8F54738}"/>
              </a:ext>
            </a:extLst>
          </p:cNvPr>
          <p:cNvSpPr/>
          <p:nvPr/>
        </p:nvSpPr>
        <p:spPr>
          <a:xfrm rot="16200000" flipV="1">
            <a:off x="14364194" y="2419805"/>
            <a:ext cx="355917" cy="158153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86CF2-5BB0-4F61-9B26-DA038E9A30F2}"/>
              </a:ext>
            </a:extLst>
          </p:cNvPr>
          <p:cNvSpPr/>
          <p:nvPr/>
        </p:nvSpPr>
        <p:spPr>
          <a:xfrm rot="16200000" flipV="1">
            <a:off x="-177959" y="-1958620"/>
            <a:ext cx="355917" cy="263589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6200000" flipV="1">
            <a:off x="3958769" y="2768133"/>
            <a:ext cx="775107" cy="1599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7ACB9FE3-F208-4B4F-8CA4-9BCF21AC0B31}"/>
              </a:ext>
            </a:extLst>
          </p:cNvPr>
          <p:cNvSpPr/>
          <p:nvPr/>
        </p:nvSpPr>
        <p:spPr>
          <a:xfrm rot="5400000">
            <a:off x="7066920" y="1204107"/>
            <a:ext cx="775107" cy="4727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White">
            <a:extLst>
              <a:ext uri="{FF2B5EF4-FFF2-40B4-BE49-F238E27FC236}">
                <a16:creationId xmlns:a16="http://schemas.microsoft.com/office/drawing/2014/main" id="{635162AF-E873-421B-967A-3D75EBF7A10A}"/>
              </a:ext>
            </a:extLst>
          </p:cNvPr>
          <p:cNvSpPr/>
          <p:nvPr/>
        </p:nvSpPr>
        <p:spPr>
          <a:xfrm rot="16200000" flipV="1">
            <a:off x="2250174" y="3199135"/>
            <a:ext cx="775107" cy="73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6200000" flipV="1">
            <a:off x="2895381" y="3291866"/>
            <a:ext cx="775107" cy="5524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Red">
            <a:extLst>
              <a:ext uri="{FF2B5EF4-FFF2-40B4-BE49-F238E27FC236}">
                <a16:creationId xmlns:a16="http://schemas.microsoft.com/office/drawing/2014/main" id="{6213D43E-DD62-4095-8665-E2A783CD7B09}"/>
              </a:ext>
            </a:extLst>
          </p:cNvPr>
          <p:cNvSpPr/>
          <p:nvPr/>
        </p:nvSpPr>
        <p:spPr>
          <a:xfrm rot="16200000" flipV="1">
            <a:off x="6411726" y="3491848"/>
            <a:ext cx="775107" cy="2242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 rot="5400000">
            <a:off x="8481999" y="3664299"/>
            <a:ext cx="775107" cy="1897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6200000" flipV="1">
            <a:off x="3056888" y="3437525"/>
            <a:ext cx="775107" cy="235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6200000" flipV="1">
            <a:off x="4767876" y="4077905"/>
            <a:ext cx="775107" cy="10706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18EAE4-AC4D-4AF2-8E8B-194698CAC8C5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70580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1" y="265814"/>
            <a:ext cx="834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Diverging stacked bar chart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6200000" flipV="1">
            <a:off x="5708446" y="1504656"/>
            <a:ext cx="775107" cy="20366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5400000">
            <a:off x="8072440" y="1164511"/>
            <a:ext cx="775107" cy="2716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6200000" flipV="1">
            <a:off x="2498507" y="1905688"/>
            <a:ext cx="775107" cy="1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6200000" flipV="1">
            <a:off x="3902960" y="1723019"/>
            <a:ext cx="775107" cy="1599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6200000" flipV="1">
            <a:off x="5450685" y="2768133"/>
            <a:ext cx="775107" cy="15999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7ACB9FE3-F208-4B4F-8CA4-9BCF21AC0B31}"/>
              </a:ext>
            </a:extLst>
          </p:cNvPr>
          <p:cNvSpPr/>
          <p:nvPr/>
        </p:nvSpPr>
        <p:spPr>
          <a:xfrm rot="5400000">
            <a:off x="8558836" y="1204107"/>
            <a:ext cx="775107" cy="4727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White">
            <a:extLst>
              <a:ext uri="{FF2B5EF4-FFF2-40B4-BE49-F238E27FC236}">
                <a16:creationId xmlns:a16="http://schemas.microsoft.com/office/drawing/2014/main" id="{635162AF-E873-421B-967A-3D75EBF7A10A}"/>
              </a:ext>
            </a:extLst>
          </p:cNvPr>
          <p:cNvSpPr/>
          <p:nvPr/>
        </p:nvSpPr>
        <p:spPr>
          <a:xfrm rot="16200000" flipV="1">
            <a:off x="3742090" y="3199135"/>
            <a:ext cx="775107" cy="73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6200000" flipV="1">
            <a:off x="4387297" y="3291866"/>
            <a:ext cx="775107" cy="5524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Red">
            <a:extLst>
              <a:ext uri="{FF2B5EF4-FFF2-40B4-BE49-F238E27FC236}">
                <a16:creationId xmlns:a16="http://schemas.microsoft.com/office/drawing/2014/main" id="{6213D43E-DD62-4095-8665-E2A783CD7B09}"/>
              </a:ext>
            </a:extLst>
          </p:cNvPr>
          <p:cNvSpPr/>
          <p:nvPr/>
        </p:nvSpPr>
        <p:spPr>
          <a:xfrm rot="16200000" flipV="1">
            <a:off x="5850256" y="3491848"/>
            <a:ext cx="775107" cy="2242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 rot="5400000">
            <a:off x="7920529" y="3664299"/>
            <a:ext cx="775107" cy="1897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6200000" flipV="1">
            <a:off x="2495418" y="3437525"/>
            <a:ext cx="775107" cy="235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6200000" flipV="1">
            <a:off x="4206406" y="4077905"/>
            <a:ext cx="775107" cy="10706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8C66FE-2A60-4D67-8D12-5EF9D585C463}"/>
              </a:ext>
            </a:extLst>
          </p:cNvPr>
          <p:cNvCxnSpPr>
            <a:cxnSpLocks/>
          </p:cNvCxnSpPr>
          <p:nvPr/>
        </p:nvCxnSpPr>
        <p:spPr>
          <a:xfrm>
            <a:off x="5106522" y="1654148"/>
            <a:ext cx="0" cy="3864337"/>
          </a:xfrm>
          <a:prstGeom prst="line">
            <a:avLst/>
          </a:prstGeom>
          <a:ln w="12700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1C5F0A-CE85-4372-B0FF-98CCED2F8491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461757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1" y="265814"/>
            <a:ext cx="8349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Icon array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0800000" flipV="1">
            <a:off x="6642650" y="3666005"/>
            <a:ext cx="914400" cy="9144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>
            <a:off x="4028918" y="4677423"/>
            <a:ext cx="914400" cy="91440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4028918" y="1530968"/>
            <a:ext cx="914400" cy="914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0800000" flipV="1">
            <a:off x="4028918" y="2543440"/>
            <a:ext cx="914400" cy="91440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4028919" y="3666005"/>
            <a:ext cx="914400" cy="9144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7ACB9FE3-F208-4B4F-8CA4-9BCF21AC0B31}"/>
              </a:ext>
            </a:extLst>
          </p:cNvPr>
          <p:cNvSpPr/>
          <p:nvPr/>
        </p:nvSpPr>
        <p:spPr>
          <a:xfrm>
            <a:off x="6642649" y="4743535"/>
            <a:ext cx="914400" cy="91440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White">
            <a:extLst>
              <a:ext uri="{FF2B5EF4-FFF2-40B4-BE49-F238E27FC236}">
                <a16:creationId xmlns:a16="http://schemas.microsoft.com/office/drawing/2014/main" id="{635162AF-E873-421B-967A-3D75EBF7A10A}"/>
              </a:ext>
            </a:extLst>
          </p:cNvPr>
          <p:cNvSpPr/>
          <p:nvPr/>
        </p:nvSpPr>
        <p:spPr>
          <a:xfrm rot="10800000" flipV="1">
            <a:off x="5327937" y="1530969"/>
            <a:ext cx="914400" cy="914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5327937" y="2543441"/>
            <a:ext cx="914400" cy="91440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Red">
            <a:extLst>
              <a:ext uri="{FF2B5EF4-FFF2-40B4-BE49-F238E27FC236}">
                <a16:creationId xmlns:a16="http://schemas.microsoft.com/office/drawing/2014/main" id="{6213D43E-DD62-4095-8665-E2A783CD7B09}"/>
              </a:ext>
            </a:extLst>
          </p:cNvPr>
          <p:cNvSpPr/>
          <p:nvPr/>
        </p:nvSpPr>
        <p:spPr>
          <a:xfrm rot="10800000" flipV="1">
            <a:off x="5327938" y="3666005"/>
            <a:ext cx="914400" cy="9144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5327937" y="4704918"/>
            <a:ext cx="914400" cy="914400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0800000" flipV="1">
            <a:off x="6642649" y="1530968"/>
            <a:ext cx="914400" cy="914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6642649" y="2543440"/>
            <a:ext cx="914400" cy="914400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A49DCF-F32E-4F0A-879F-9FF1BA074A4B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201588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12568544"/>
              <a:gd name="adj2" fmla="val 162102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16200077"/>
              <a:gd name="adj2" fmla="val 6883711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6782648"/>
              <a:gd name="adj2" fmla="val 10940676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10929018"/>
              <a:gd name="adj2" fmla="val 12648825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!!Text">
            <a:extLst>
              <a:ext uri="{FF2B5EF4-FFF2-40B4-BE49-F238E27FC236}">
                <a16:creationId xmlns:a16="http://schemas.microsoft.com/office/drawing/2014/main" id="{C80F4204-4529-4E10-BB79-143C1E5CC2C5}"/>
              </a:ext>
            </a:extLst>
          </p:cNvPr>
          <p:cNvSpPr txBox="1"/>
          <p:nvPr/>
        </p:nvSpPr>
        <p:spPr>
          <a:xfrm>
            <a:off x="467832" y="265814"/>
            <a:ext cx="6475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Pie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CC0B3-DD71-43ED-A898-C6D7B26ABEED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48132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Red">
            <a:extLst>
              <a:ext uri="{FF2B5EF4-FFF2-40B4-BE49-F238E27FC236}">
                <a16:creationId xmlns:a16="http://schemas.microsoft.com/office/drawing/2014/main" id="{B84CA926-0BE1-42ED-B4B5-B83B87D08345}"/>
              </a:ext>
            </a:extLst>
          </p:cNvPr>
          <p:cNvSpPr/>
          <p:nvPr/>
        </p:nvSpPr>
        <p:spPr>
          <a:xfrm>
            <a:off x="4026568" y="1411705"/>
            <a:ext cx="3545306" cy="43955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3911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Waffle chart</a:t>
            </a: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0800000" flipV="1">
            <a:off x="6466188" y="3650642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4189339" y="3650642"/>
            <a:ext cx="91440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Red">
            <a:extLst>
              <a:ext uri="{FF2B5EF4-FFF2-40B4-BE49-F238E27FC236}">
                <a16:creationId xmlns:a16="http://schemas.microsoft.com/office/drawing/2014/main" id="{6213D43E-DD62-4095-8665-E2A783CD7B09}"/>
              </a:ext>
            </a:extLst>
          </p:cNvPr>
          <p:cNvSpPr/>
          <p:nvPr/>
        </p:nvSpPr>
        <p:spPr>
          <a:xfrm rot="10800000" flipV="1">
            <a:off x="5327938" y="3650642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>
            <a:off x="4189338" y="4710479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7ACB9FE3-F208-4B4F-8CA4-9BCF21AC0B31}"/>
              </a:ext>
            </a:extLst>
          </p:cNvPr>
          <p:cNvSpPr/>
          <p:nvPr/>
        </p:nvSpPr>
        <p:spPr>
          <a:xfrm>
            <a:off x="6466187" y="4710479"/>
            <a:ext cx="914400" cy="9144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5327937" y="4710479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4189338" y="1530968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White">
            <a:extLst>
              <a:ext uri="{FF2B5EF4-FFF2-40B4-BE49-F238E27FC236}">
                <a16:creationId xmlns:a16="http://schemas.microsoft.com/office/drawing/2014/main" id="{635162AF-E873-421B-967A-3D75EBF7A10A}"/>
              </a:ext>
            </a:extLst>
          </p:cNvPr>
          <p:cNvSpPr/>
          <p:nvPr/>
        </p:nvSpPr>
        <p:spPr>
          <a:xfrm rot="10800000" flipV="1">
            <a:off x="5327937" y="1530969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0800000" flipV="1">
            <a:off x="6466187" y="1530968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0800000" flipV="1">
            <a:off x="4189338" y="2590805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5327937" y="2590806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6466187" y="2590805"/>
            <a:ext cx="914400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0F7209-0FE2-4B77-A943-31E37CAC9F2C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6501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Red">
            <a:extLst>
              <a:ext uri="{FF2B5EF4-FFF2-40B4-BE49-F238E27FC236}">
                <a16:creationId xmlns:a16="http://schemas.microsoft.com/office/drawing/2014/main" id="{B84CA926-0BE1-42ED-B4B5-B83B87D08345}"/>
              </a:ext>
            </a:extLst>
          </p:cNvPr>
          <p:cNvSpPr/>
          <p:nvPr/>
        </p:nvSpPr>
        <p:spPr>
          <a:xfrm>
            <a:off x="5040284" y="1628948"/>
            <a:ext cx="2713295" cy="3104176"/>
          </a:xfrm>
          <a:custGeom>
            <a:avLst/>
            <a:gdLst>
              <a:gd name="connsiteX0" fmla="*/ 0 w 2440650"/>
              <a:gd name="connsiteY0" fmla="*/ 1587993 h 3175986"/>
              <a:gd name="connsiteX1" fmla="*/ 610163 w 2440650"/>
              <a:gd name="connsiteY1" fmla="*/ 1 h 3175986"/>
              <a:gd name="connsiteX2" fmla="*/ 1830488 w 2440650"/>
              <a:gd name="connsiteY2" fmla="*/ 1 h 3175986"/>
              <a:gd name="connsiteX3" fmla="*/ 2440650 w 2440650"/>
              <a:gd name="connsiteY3" fmla="*/ 1587993 h 3175986"/>
              <a:gd name="connsiteX4" fmla="*/ 1830488 w 2440650"/>
              <a:gd name="connsiteY4" fmla="*/ 3175985 h 3175986"/>
              <a:gd name="connsiteX5" fmla="*/ 610163 w 2440650"/>
              <a:gd name="connsiteY5" fmla="*/ 3175985 h 3175986"/>
              <a:gd name="connsiteX6" fmla="*/ 0 w 2440650"/>
              <a:gd name="connsiteY6" fmla="*/ 1587993 h 3175986"/>
              <a:gd name="connsiteX0" fmla="*/ 0 w 2802600"/>
              <a:gd name="connsiteY0" fmla="*/ 568817 h 3175984"/>
              <a:gd name="connsiteX1" fmla="*/ 972113 w 2802600"/>
              <a:gd name="connsiteY1" fmla="*/ 0 h 3175984"/>
              <a:gd name="connsiteX2" fmla="*/ 2192438 w 2802600"/>
              <a:gd name="connsiteY2" fmla="*/ 0 h 3175984"/>
              <a:gd name="connsiteX3" fmla="*/ 2802600 w 2802600"/>
              <a:gd name="connsiteY3" fmla="*/ 1587992 h 3175984"/>
              <a:gd name="connsiteX4" fmla="*/ 2192438 w 2802600"/>
              <a:gd name="connsiteY4" fmla="*/ 3175984 h 3175984"/>
              <a:gd name="connsiteX5" fmla="*/ 972113 w 2802600"/>
              <a:gd name="connsiteY5" fmla="*/ 3175984 h 3175984"/>
              <a:gd name="connsiteX6" fmla="*/ 0 w 2802600"/>
              <a:gd name="connsiteY6" fmla="*/ 568817 h 3175984"/>
              <a:gd name="connsiteX0" fmla="*/ 0 w 2802600"/>
              <a:gd name="connsiteY0" fmla="*/ 568817 h 3175984"/>
              <a:gd name="connsiteX1" fmla="*/ 972113 w 2802600"/>
              <a:gd name="connsiteY1" fmla="*/ 0 h 3175984"/>
              <a:gd name="connsiteX2" fmla="*/ 2192438 w 2802600"/>
              <a:gd name="connsiteY2" fmla="*/ 0 h 3175984"/>
              <a:gd name="connsiteX3" fmla="*/ 2802600 w 2802600"/>
              <a:gd name="connsiteY3" fmla="*/ 1587992 h 3175984"/>
              <a:gd name="connsiteX4" fmla="*/ 2192438 w 2802600"/>
              <a:gd name="connsiteY4" fmla="*/ 3175984 h 3175984"/>
              <a:gd name="connsiteX5" fmla="*/ 972113 w 2802600"/>
              <a:gd name="connsiteY5" fmla="*/ 3175984 h 3175984"/>
              <a:gd name="connsiteX6" fmla="*/ 0 w 2802600"/>
              <a:gd name="connsiteY6" fmla="*/ 568817 h 3175984"/>
              <a:gd name="connsiteX0" fmla="*/ 46909 w 2849509"/>
              <a:gd name="connsiteY0" fmla="*/ 568817 h 3175984"/>
              <a:gd name="connsiteX1" fmla="*/ 1019022 w 2849509"/>
              <a:gd name="connsiteY1" fmla="*/ 0 h 3175984"/>
              <a:gd name="connsiteX2" fmla="*/ 2239347 w 2849509"/>
              <a:gd name="connsiteY2" fmla="*/ 0 h 3175984"/>
              <a:gd name="connsiteX3" fmla="*/ 2849509 w 2849509"/>
              <a:gd name="connsiteY3" fmla="*/ 1587992 h 3175984"/>
              <a:gd name="connsiteX4" fmla="*/ 2239347 w 2849509"/>
              <a:gd name="connsiteY4" fmla="*/ 3175984 h 3175984"/>
              <a:gd name="connsiteX5" fmla="*/ 95097 w 2849509"/>
              <a:gd name="connsiteY5" fmla="*/ 2785459 h 3175984"/>
              <a:gd name="connsiteX6" fmla="*/ 46909 w 2849509"/>
              <a:gd name="connsiteY6" fmla="*/ 568817 h 3175984"/>
              <a:gd name="connsiteX0" fmla="*/ 46909 w 2849509"/>
              <a:gd name="connsiteY0" fmla="*/ 568817 h 3175984"/>
              <a:gd name="connsiteX1" fmla="*/ 1019022 w 2849509"/>
              <a:gd name="connsiteY1" fmla="*/ 0 h 3175984"/>
              <a:gd name="connsiteX2" fmla="*/ 2239347 w 2849509"/>
              <a:gd name="connsiteY2" fmla="*/ 0 h 3175984"/>
              <a:gd name="connsiteX3" fmla="*/ 2849509 w 2849509"/>
              <a:gd name="connsiteY3" fmla="*/ 1587992 h 3175984"/>
              <a:gd name="connsiteX4" fmla="*/ 2239347 w 2849509"/>
              <a:gd name="connsiteY4" fmla="*/ 3175984 h 3175984"/>
              <a:gd name="connsiteX5" fmla="*/ 95097 w 2849509"/>
              <a:gd name="connsiteY5" fmla="*/ 2785459 h 3175984"/>
              <a:gd name="connsiteX6" fmla="*/ 46909 w 2849509"/>
              <a:gd name="connsiteY6" fmla="*/ 568817 h 3175984"/>
              <a:gd name="connsiteX0" fmla="*/ 46909 w 2849509"/>
              <a:gd name="connsiteY0" fmla="*/ 568817 h 2918023"/>
              <a:gd name="connsiteX1" fmla="*/ 1019022 w 2849509"/>
              <a:gd name="connsiteY1" fmla="*/ 0 h 2918023"/>
              <a:gd name="connsiteX2" fmla="*/ 2239347 w 2849509"/>
              <a:gd name="connsiteY2" fmla="*/ 0 h 2918023"/>
              <a:gd name="connsiteX3" fmla="*/ 2849509 w 2849509"/>
              <a:gd name="connsiteY3" fmla="*/ 1587992 h 2918023"/>
              <a:gd name="connsiteX4" fmla="*/ 2020272 w 2849509"/>
              <a:gd name="connsiteY4" fmla="*/ 2652109 h 2918023"/>
              <a:gd name="connsiteX5" fmla="*/ 95097 w 2849509"/>
              <a:gd name="connsiteY5" fmla="*/ 2785459 h 2918023"/>
              <a:gd name="connsiteX6" fmla="*/ 46909 w 2849509"/>
              <a:gd name="connsiteY6" fmla="*/ 568817 h 2918023"/>
              <a:gd name="connsiteX0" fmla="*/ 46909 w 2849509"/>
              <a:gd name="connsiteY0" fmla="*/ 568817 h 3097857"/>
              <a:gd name="connsiteX1" fmla="*/ 1019022 w 2849509"/>
              <a:gd name="connsiteY1" fmla="*/ 0 h 3097857"/>
              <a:gd name="connsiteX2" fmla="*/ 2239347 w 2849509"/>
              <a:gd name="connsiteY2" fmla="*/ 0 h 3097857"/>
              <a:gd name="connsiteX3" fmla="*/ 2849509 w 2849509"/>
              <a:gd name="connsiteY3" fmla="*/ 1587992 h 3097857"/>
              <a:gd name="connsiteX4" fmla="*/ 2020272 w 2849509"/>
              <a:gd name="connsiteY4" fmla="*/ 2652109 h 3097857"/>
              <a:gd name="connsiteX5" fmla="*/ 95097 w 2849509"/>
              <a:gd name="connsiteY5" fmla="*/ 2785459 h 3097857"/>
              <a:gd name="connsiteX6" fmla="*/ 46909 w 2849509"/>
              <a:gd name="connsiteY6" fmla="*/ 568817 h 3097857"/>
              <a:gd name="connsiteX0" fmla="*/ 46909 w 2849509"/>
              <a:gd name="connsiteY0" fmla="*/ 568817 h 3067923"/>
              <a:gd name="connsiteX1" fmla="*/ 1019022 w 2849509"/>
              <a:gd name="connsiteY1" fmla="*/ 0 h 3067923"/>
              <a:gd name="connsiteX2" fmla="*/ 2239347 w 2849509"/>
              <a:gd name="connsiteY2" fmla="*/ 0 h 3067923"/>
              <a:gd name="connsiteX3" fmla="*/ 2849509 w 2849509"/>
              <a:gd name="connsiteY3" fmla="*/ 1587992 h 3067923"/>
              <a:gd name="connsiteX4" fmla="*/ 1944072 w 2849509"/>
              <a:gd name="connsiteY4" fmla="*/ 2585434 h 3067923"/>
              <a:gd name="connsiteX5" fmla="*/ 95097 w 2849509"/>
              <a:gd name="connsiteY5" fmla="*/ 2785459 h 3067923"/>
              <a:gd name="connsiteX6" fmla="*/ 46909 w 2849509"/>
              <a:gd name="connsiteY6" fmla="*/ 568817 h 3067923"/>
              <a:gd name="connsiteX0" fmla="*/ 46909 w 2849509"/>
              <a:gd name="connsiteY0" fmla="*/ 568817 h 3067923"/>
              <a:gd name="connsiteX1" fmla="*/ 1019022 w 2849509"/>
              <a:gd name="connsiteY1" fmla="*/ 0 h 3067923"/>
              <a:gd name="connsiteX2" fmla="*/ 1628476 w 2849509"/>
              <a:gd name="connsiteY2" fmla="*/ 1247775 h 3067923"/>
              <a:gd name="connsiteX3" fmla="*/ 2849509 w 2849509"/>
              <a:gd name="connsiteY3" fmla="*/ 1587992 h 3067923"/>
              <a:gd name="connsiteX4" fmla="*/ 1944072 w 2849509"/>
              <a:gd name="connsiteY4" fmla="*/ 2585434 h 3067923"/>
              <a:gd name="connsiteX5" fmla="*/ 95097 w 2849509"/>
              <a:gd name="connsiteY5" fmla="*/ 2785459 h 3067923"/>
              <a:gd name="connsiteX6" fmla="*/ 46909 w 2849509"/>
              <a:gd name="connsiteY6" fmla="*/ 568817 h 3067923"/>
              <a:gd name="connsiteX0" fmla="*/ 46909 w 2899580"/>
              <a:gd name="connsiteY0" fmla="*/ 568817 h 3067923"/>
              <a:gd name="connsiteX1" fmla="*/ 1019022 w 2899580"/>
              <a:gd name="connsiteY1" fmla="*/ 0 h 3067923"/>
              <a:gd name="connsiteX2" fmla="*/ 1628476 w 2899580"/>
              <a:gd name="connsiteY2" fmla="*/ 1247775 h 3067923"/>
              <a:gd name="connsiteX3" fmla="*/ 2899580 w 2899580"/>
              <a:gd name="connsiteY3" fmla="*/ 1683242 h 3067923"/>
              <a:gd name="connsiteX4" fmla="*/ 1944072 w 2899580"/>
              <a:gd name="connsiteY4" fmla="*/ 2585434 h 3067923"/>
              <a:gd name="connsiteX5" fmla="*/ 95097 w 2899580"/>
              <a:gd name="connsiteY5" fmla="*/ 2785459 h 3067923"/>
              <a:gd name="connsiteX6" fmla="*/ 46909 w 2899580"/>
              <a:gd name="connsiteY6" fmla="*/ 568817 h 3067923"/>
              <a:gd name="connsiteX0" fmla="*/ 46909 w 2899580"/>
              <a:gd name="connsiteY0" fmla="*/ 568817 h 3067923"/>
              <a:gd name="connsiteX1" fmla="*/ 1019022 w 2899580"/>
              <a:gd name="connsiteY1" fmla="*/ 0 h 3067923"/>
              <a:gd name="connsiteX2" fmla="*/ 1628476 w 2899580"/>
              <a:gd name="connsiteY2" fmla="*/ 1247775 h 3067923"/>
              <a:gd name="connsiteX3" fmla="*/ 2899580 w 2899580"/>
              <a:gd name="connsiteY3" fmla="*/ 1683242 h 3067923"/>
              <a:gd name="connsiteX4" fmla="*/ 2064243 w 2899580"/>
              <a:gd name="connsiteY4" fmla="*/ 2585434 h 3067923"/>
              <a:gd name="connsiteX5" fmla="*/ 95097 w 2899580"/>
              <a:gd name="connsiteY5" fmla="*/ 2785459 h 3067923"/>
              <a:gd name="connsiteX6" fmla="*/ 46909 w 2899580"/>
              <a:gd name="connsiteY6" fmla="*/ 568817 h 3067923"/>
              <a:gd name="connsiteX0" fmla="*/ 46909 w 2899580"/>
              <a:gd name="connsiteY0" fmla="*/ 568817 h 3104176"/>
              <a:gd name="connsiteX1" fmla="*/ 1019022 w 2899580"/>
              <a:gd name="connsiteY1" fmla="*/ 0 h 3104176"/>
              <a:gd name="connsiteX2" fmla="*/ 1628476 w 2899580"/>
              <a:gd name="connsiteY2" fmla="*/ 1247775 h 3104176"/>
              <a:gd name="connsiteX3" fmla="*/ 2899580 w 2899580"/>
              <a:gd name="connsiteY3" fmla="*/ 1683242 h 3104176"/>
              <a:gd name="connsiteX4" fmla="*/ 2064243 w 2899580"/>
              <a:gd name="connsiteY4" fmla="*/ 2585434 h 3104176"/>
              <a:gd name="connsiteX5" fmla="*/ 95097 w 2899580"/>
              <a:gd name="connsiteY5" fmla="*/ 2785459 h 3104176"/>
              <a:gd name="connsiteX6" fmla="*/ 46909 w 2899580"/>
              <a:gd name="connsiteY6" fmla="*/ 568817 h 3104176"/>
              <a:gd name="connsiteX0" fmla="*/ 0 w 2852671"/>
              <a:gd name="connsiteY0" fmla="*/ 568817 h 3104176"/>
              <a:gd name="connsiteX1" fmla="*/ 972113 w 2852671"/>
              <a:gd name="connsiteY1" fmla="*/ 0 h 3104176"/>
              <a:gd name="connsiteX2" fmla="*/ 1581567 w 2852671"/>
              <a:gd name="connsiteY2" fmla="*/ 1247775 h 3104176"/>
              <a:gd name="connsiteX3" fmla="*/ 2852671 w 2852671"/>
              <a:gd name="connsiteY3" fmla="*/ 1683242 h 3104176"/>
              <a:gd name="connsiteX4" fmla="*/ 2017334 w 2852671"/>
              <a:gd name="connsiteY4" fmla="*/ 2585434 h 3104176"/>
              <a:gd name="connsiteX5" fmla="*/ 48188 w 2852671"/>
              <a:gd name="connsiteY5" fmla="*/ 2785459 h 3104176"/>
              <a:gd name="connsiteX6" fmla="*/ 0 w 2852671"/>
              <a:gd name="connsiteY6" fmla="*/ 568817 h 3104176"/>
              <a:gd name="connsiteX0" fmla="*/ 0 w 2852671"/>
              <a:gd name="connsiteY0" fmla="*/ 568817 h 3104176"/>
              <a:gd name="connsiteX1" fmla="*/ 1102298 w 2852671"/>
              <a:gd name="connsiteY1" fmla="*/ 0 h 3104176"/>
              <a:gd name="connsiteX2" fmla="*/ 1581567 w 2852671"/>
              <a:gd name="connsiteY2" fmla="*/ 1247775 h 3104176"/>
              <a:gd name="connsiteX3" fmla="*/ 2852671 w 2852671"/>
              <a:gd name="connsiteY3" fmla="*/ 1683242 h 3104176"/>
              <a:gd name="connsiteX4" fmla="*/ 2017334 w 2852671"/>
              <a:gd name="connsiteY4" fmla="*/ 2585434 h 3104176"/>
              <a:gd name="connsiteX5" fmla="*/ 48188 w 2852671"/>
              <a:gd name="connsiteY5" fmla="*/ 2785459 h 3104176"/>
              <a:gd name="connsiteX6" fmla="*/ 0 w 2852671"/>
              <a:gd name="connsiteY6" fmla="*/ 568817 h 3104176"/>
              <a:gd name="connsiteX0" fmla="*/ 0 w 2852671"/>
              <a:gd name="connsiteY0" fmla="*/ 568817 h 3104176"/>
              <a:gd name="connsiteX1" fmla="*/ 1102298 w 2852671"/>
              <a:gd name="connsiteY1" fmla="*/ 0 h 3104176"/>
              <a:gd name="connsiteX2" fmla="*/ 1581567 w 2852671"/>
              <a:gd name="connsiteY2" fmla="*/ 1247775 h 3104176"/>
              <a:gd name="connsiteX3" fmla="*/ 2852671 w 2852671"/>
              <a:gd name="connsiteY3" fmla="*/ 1683242 h 3104176"/>
              <a:gd name="connsiteX4" fmla="*/ 2017334 w 2852671"/>
              <a:gd name="connsiteY4" fmla="*/ 2585434 h 3104176"/>
              <a:gd name="connsiteX5" fmla="*/ 48188 w 2852671"/>
              <a:gd name="connsiteY5" fmla="*/ 2785459 h 3104176"/>
              <a:gd name="connsiteX6" fmla="*/ 0 w 2852671"/>
              <a:gd name="connsiteY6" fmla="*/ 568817 h 3104176"/>
              <a:gd name="connsiteX0" fmla="*/ 0 w 2852671"/>
              <a:gd name="connsiteY0" fmla="*/ 568817 h 3104176"/>
              <a:gd name="connsiteX1" fmla="*/ 1102298 w 2852671"/>
              <a:gd name="connsiteY1" fmla="*/ 0 h 3104176"/>
              <a:gd name="connsiteX2" fmla="*/ 1581567 w 2852671"/>
              <a:gd name="connsiteY2" fmla="*/ 1247775 h 3104176"/>
              <a:gd name="connsiteX3" fmla="*/ 2852671 w 2852671"/>
              <a:gd name="connsiteY3" fmla="*/ 1683242 h 3104176"/>
              <a:gd name="connsiteX4" fmla="*/ 2017334 w 2852671"/>
              <a:gd name="connsiteY4" fmla="*/ 2585434 h 3104176"/>
              <a:gd name="connsiteX5" fmla="*/ 48188 w 2852671"/>
              <a:gd name="connsiteY5" fmla="*/ 2785459 h 3104176"/>
              <a:gd name="connsiteX6" fmla="*/ 0 w 2852671"/>
              <a:gd name="connsiteY6" fmla="*/ 568817 h 310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2671" h="3104176">
                <a:moveTo>
                  <a:pt x="0" y="568817"/>
                </a:moveTo>
                <a:lnTo>
                  <a:pt x="1102298" y="0"/>
                </a:lnTo>
                <a:cubicBezTo>
                  <a:pt x="1672640" y="377825"/>
                  <a:pt x="1421811" y="831850"/>
                  <a:pt x="1581567" y="1247775"/>
                </a:cubicBezTo>
                <a:cubicBezTo>
                  <a:pt x="2015283" y="1269106"/>
                  <a:pt x="2428970" y="1538086"/>
                  <a:pt x="2852671" y="1683242"/>
                </a:cubicBezTo>
                <a:lnTo>
                  <a:pt x="2017334" y="2585434"/>
                </a:lnTo>
                <a:cubicBezTo>
                  <a:pt x="1758577" y="3293459"/>
                  <a:pt x="696263" y="3191859"/>
                  <a:pt x="48188" y="2785459"/>
                </a:cubicBezTo>
                <a:cubicBezTo>
                  <a:pt x="-275850" y="1916403"/>
                  <a:pt x="1233381" y="1733148"/>
                  <a:pt x="0" y="568817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3911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Radar chart</a:t>
            </a: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8066863" flipV="1">
            <a:off x="3786523" y="3341196"/>
            <a:ext cx="4572000" cy="914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White">
            <a:extLst>
              <a:ext uri="{FF2B5EF4-FFF2-40B4-BE49-F238E27FC236}">
                <a16:creationId xmlns:a16="http://schemas.microsoft.com/office/drawing/2014/main" id="{635162AF-E873-421B-967A-3D75EBF7A10A}"/>
              </a:ext>
            </a:extLst>
          </p:cNvPr>
          <p:cNvSpPr/>
          <p:nvPr/>
        </p:nvSpPr>
        <p:spPr>
          <a:xfrm rot="16200000" flipV="1">
            <a:off x="3847928" y="3293159"/>
            <a:ext cx="4572000" cy="914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0800000" flipV="1">
            <a:off x="3847928" y="3293160"/>
            <a:ext cx="4572000" cy="914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3700021" flipV="1">
            <a:off x="3786523" y="3212170"/>
            <a:ext cx="4572000" cy="914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5951048" y="3155999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!!Red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0800000" flipV="1">
            <a:off x="4971563" y="2075217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!!Red">
            <a:extLst>
              <a:ext uri="{FF2B5EF4-FFF2-40B4-BE49-F238E27FC236}">
                <a16:creationId xmlns:a16="http://schemas.microsoft.com/office/drawing/2014/main" id="{6213D43E-DD62-4095-8665-E2A783CD7B09}"/>
              </a:ext>
            </a:extLst>
          </p:cNvPr>
          <p:cNvSpPr/>
          <p:nvPr/>
        </p:nvSpPr>
        <p:spPr>
          <a:xfrm rot="10800000" flipV="1">
            <a:off x="5975710" y="1544606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>
            <a:off x="6423869" y="2721798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7ACB9FE3-F208-4B4F-8CA4-9BCF21AC0B31}"/>
              </a:ext>
            </a:extLst>
          </p:cNvPr>
          <p:cNvSpPr/>
          <p:nvPr/>
        </p:nvSpPr>
        <p:spPr>
          <a:xfrm>
            <a:off x="5295347" y="3226411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7602226" y="3190937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6805640" y="4108335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5996768" y="4615599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Yellow">
            <a:extLst>
              <a:ext uri="{FF2B5EF4-FFF2-40B4-BE49-F238E27FC236}">
                <a16:creationId xmlns:a16="http://schemas.microsoft.com/office/drawing/2014/main" id="{B5AE74EE-5B81-4F15-8586-A449475B234F}"/>
              </a:ext>
            </a:extLst>
          </p:cNvPr>
          <p:cNvSpPr/>
          <p:nvPr/>
        </p:nvSpPr>
        <p:spPr>
          <a:xfrm rot="10800000" flipV="1">
            <a:off x="4967684" y="4240789"/>
            <a:ext cx="274320" cy="27432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E763F7-F0F9-44C2-B0AA-93FC021A26E5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55107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Red">
            <a:extLst>
              <a:ext uri="{FF2B5EF4-FFF2-40B4-BE49-F238E27FC236}">
                <a16:creationId xmlns:a16="http://schemas.microsoft.com/office/drawing/2014/main" id="{EFC95920-D20E-4A11-BB46-8A19BF9482F6}"/>
              </a:ext>
            </a:extLst>
          </p:cNvPr>
          <p:cNvSpPr/>
          <p:nvPr/>
        </p:nvSpPr>
        <p:spPr>
          <a:xfrm>
            <a:off x="2918846" y="1883205"/>
            <a:ext cx="6312971" cy="4029378"/>
          </a:xfrm>
          <a:custGeom>
            <a:avLst/>
            <a:gdLst>
              <a:gd name="connsiteX0" fmla="*/ 6312971 w 6312971"/>
              <a:gd name="connsiteY0" fmla="*/ 0 h 4029378"/>
              <a:gd name="connsiteX1" fmla="*/ 6312971 w 6312971"/>
              <a:gd name="connsiteY1" fmla="*/ 4029378 h 4029378"/>
              <a:gd name="connsiteX2" fmla="*/ 0 w 6312971"/>
              <a:gd name="connsiteY2" fmla="*/ 4029378 h 4029378"/>
              <a:gd name="connsiteX3" fmla="*/ 0 w 6312971"/>
              <a:gd name="connsiteY3" fmla="*/ 2235158 h 4029378"/>
              <a:gd name="connsiteX4" fmla="*/ 970987 w 6312971"/>
              <a:gd name="connsiteY4" fmla="*/ 1891372 h 4029378"/>
              <a:gd name="connsiteX5" fmla="*/ 967957 w 6312971"/>
              <a:gd name="connsiteY5" fmla="*/ 1890398 h 4029378"/>
              <a:gd name="connsiteX6" fmla="*/ 2827882 w 6312971"/>
              <a:gd name="connsiteY6" fmla="*/ 678897 h 4029378"/>
              <a:gd name="connsiteX7" fmla="*/ 2827882 w 6312971"/>
              <a:gd name="connsiteY7" fmla="*/ 673938 h 4029378"/>
              <a:gd name="connsiteX8" fmla="*/ 2835495 w 6312971"/>
              <a:gd name="connsiteY8" fmla="*/ 673938 h 4029378"/>
              <a:gd name="connsiteX9" fmla="*/ 2860932 w 6312971"/>
              <a:gd name="connsiteY9" fmla="*/ 657369 h 4029378"/>
              <a:gd name="connsiteX10" fmla="*/ 2871725 w 6312971"/>
              <a:gd name="connsiteY10" fmla="*/ 673938 h 4029378"/>
              <a:gd name="connsiteX11" fmla="*/ 4409504 w 6312971"/>
              <a:gd name="connsiteY11" fmla="*/ 673938 h 402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12971" h="4029378">
                <a:moveTo>
                  <a:pt x="6312971" y="0"/>
                </a:moveTo>
                <a:lnTo>
                  <a:pt x="6312971" y="4029378"/>
                </a:lnTo>
                <a:lnTo>
                  <a:pt x="0" y="4029378"/>
                </a:lnTo>
                <a:lnTo>
                  <a:pt x="0" y="2235158"/>
                </a:lnTo>
                <a:lnTo>
                  <a:pt x="970987" y="1891372"/>
                </a:lnTo>
                <a:lnTo>
                  <a:pt x="967957" y="1890398"/>
                </a:lnTo>
                <a:lnTo>
                  <a:pt x="2827882" y="678897"/>
                </a:lnTo>
                <a:lnTo>
                  <a:pt x="2827882" y="673938"/>
                </a:lnTo>
                <a:lnTo>
                  <a:pt x="2835495" y="673938"/>
                </a:lnTo>
                <a:lnTo>
                  <a:pt x="2860932" y="657369"/>
                </a:lnTo>
                <a:lnTo>
                  <a:pt x="2871725" y="673938"/>
                </a:lnTo>
                <a:lnTo>
                  <a:pt x="4409504" y="6739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3911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Area chart</a:t>
            </a: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4477768" y="3842259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>
            <a:off x="5358079" y="3231798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Blue">
            <a:extLst>
              <a:ext uri="{FF2B5EF4-FFF2-40B4-BE49-F238E27FC236}">
                <a16:creationId xmlns:a16="http://schemas.microsoft.com/office/drawing/2014/main" id="{7ACB9FE3-F208-4B4F-8CA4-9BCF21AC0B31}"/>
              </a:ext>
            </a:extLst>
          </p:cNvPr>
          <p:cNvSpPr/>
          <p:nvPr/>
        </p:nvSpPr>
        <p:spPr>
          <a:xfrm>
            <a:off x="6238390" y="3231798"/>
            <a:ext cx="365760" cy="365760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3597457" y="4359080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7999012" y="2952232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0800000" flipV="1">
            <a:off x="2657366" y="5793867"/>
            <a:ext cx="6835930" cy="21588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0800000" flipV="1">
            <a:off x="2777303" y="3897894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7118701" y="3231798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8939478" y="1716367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B0E82C-0D49-4672-A311-08EC908C674D}"/>
                  </a:ext>
                </a:extLst>
              </p14:cNvPr>
              <p14:cNvContentPartPr/>
              <p14:nvPr/>
            </p14:nvContentPartPr>
            <p14:xfrm>
              <a:off x="2967234" y="1934798"/>
              <a:ext cx="6123240" cy="215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B0E82C-0D49-4672-A311-08EC908C67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4234" y="1871798"/>
                <a:ext cx="6248880" cy="22813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275B242-39CE-4166-BE6A-F3CC7FD93E25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4189770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Red">
            <a:extLst>
              <a:ext uri="{FF2B5EF4-FFF2-40B4-BE49-F238E27FC236}">
                <a16:creationId xmlns:a16="http://schemas.microsoft.com/office/drawing/2014/main" id="{EFC95920-D20E-4A11-BB46-8A19BF9482F6}"/>
              </a:ext>
            </a:extLst>
          </p:cNvPr>
          <p:cNvSpPr/>
          <p:nvPr/>
        </p:nvSpPr>
        <p:spPr>
          <a:xfrm rot="20836689">
            <a:off x="3361027" y="3325315"/>
            <a:ext cx="550865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3911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Slope chart</a:t>
            </a: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8645493" y="1830022"/>
            <a:ext cx="182880" cy="41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0800000" flipV="1">
            <a:off x="3363627" y="1830022"/>
            <a:ext cx="182880" cy="41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3272186" y="3802197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8556776" y="2593791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3254170" y="2301304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2548886" flipV="1">
            <a:off x="3050806" y="3946783"/>
            <a:ext cx="6126480" cy="91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8554053" y="5272242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01A29-FCA1-41DD-B496-C05202D3FBD6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9D7A32-F286-42DE-8DEB-FA2CB2BB45AD}"/>
              </a:ext>
            </a:extLst>
          </p:cNvPr>
          <p:cNvGrpSpPr/>
          <p:nvPr/>
        </p:nvGrpSpPr>
        <p:grpSpPr>
          <a:xfrm>
            <a:off x="3254169" y="3238738"/>
            <a:ext cx="5665644" cy="1627317"/>
            <a:chOff x="3254169" y="3238738"/>
            <a:chExt cx="5665644" cy="1627317"/>
          </a:xfrm>
        </p:grpSpPr>
        <p:sp>
          <p:nvSpPr>
            <p:cNvPr id="17" name="!!Red">
              <a:extLst>
                <a:ext uri="{FF2B5EF4-FFF2-40B4-BE49-F238E27FC236}">
                  <a16:creationId xmlns:a16="http://schemas.microsoft.com/office/drawing/2014/main" id="{51E966D0-8639-4080-8E16-9D69D4D4898A}"/>
                </a:ext>
              </a:extLst>
            </p:cNvPr>
            <p:cNvSpPr/>
            <p:nvPr/>
          </p:nvSpPr>
          <p:spPr>
            <a:xfrm rot="20783854">
              <a:off x="3358304" y="3986304"/>
              <a:ext cx="550865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!!Yellow">
              <a:extLst>
                <a:ext uri="{FF2B5EF4-FFF2-40B4-BE49-F238E27FC236}">
                  <a16:creationId xmlns:a16="http://schemas.microsoft.com/office/drawing/2014/main" id="{165B1892-DD3A-4AF9-8363-08AFE4279933}"/>
                </a:ext>
              </a:extLst>
            </p:cNvPr>
            <p:cNvSpPr/>
            <p:nvPr/>
          </p:nvSpPr>
          <p:spPr>
            <a:xfrm rot="10800000" flipV="1">
              <a:off x="8554053" y="3238738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!!Blue">
              <a:extLst>
                <a:ext uri="{FF2B5EF4-FFF2-40B4-BE49-F238E27FC236}">
                  <a16:creationId xmlns:a16="http://schemas.microsoft.com/office/drawing/2014/main" id="{AF63541A-48A2-4BA9-A7CB-4496FDB06D41}"/>
                </a:ext>
              </a:extLst>
            </p:cNvPr>
            <p:cNvSpPr/>
            <p:nvPr/>
          </p:nvSpPr>
          <p:spPr>
            <a:xfrm>
              <a:off x="3254169" y="4500295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79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498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Dumbbell dot plot</a:t>
            </a:r>
          </a:p>
        </p:txBody>
      </p:sp>
      <p:sp>
        <p:nvSpPr>
          <p:cNvPr id="20" name="!!Red">
            <a:extLst>
              <a:ext uri="{FF2B5EF4-FFF2-40B4-BE49-F238E27FC236}">
                <a16:creationId xmlns:a16="http://schemas.microsoft.com/office/drawing/2014/main" id="{6213D43E-DD62-4095-8665-E2A783CD7B09}"/>
              </a:ext>
            </a:extLst>
          </p:cNvPr>
          <p:cNvSpPr/>
          <p:nvPr/>
        </p:nvSpPr>
        <p:spPr>
          <a:xfrm rot="10800000" flipV="1">
            <a:off x="13632744" y="1850767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!!White">
            <a:extLst>
              <a:ext uri="{FF2B5EF4-FFF2-40B4-BE49-F238E27FC236}">
                <a16:creationId xmlns:a16="http://schemas.microsoft.com/office/drawing/2014/main" id="{635162AF-E873-421B-967A-3D75EBF7A10A}"/>
              </a:ext>
            </a:extLst>
          </p:cNvPr>
          <p:cNvSpPr/>
          <p:nvPr/>
        </p:nvSpPr>
        <p:spPr>
          <a:xfrm rot="10800000" flipV="1">
            <a:off x="5721845" y="7808755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!!White">
            <a:extLst>
              <a:ext uri="{FF2B5EF4-FFF2-40B4-BE49-F238E27FC236}">
                <a16:creationId xmlns:a16="http://schemas.microsoft.com/office/drawing/2014/main" id="{2560B812-DAA7-4992-A4AA-E83E7D950D3E}"/>
              </a:ext>
            </a:extLst>
          </p:cNvPr>
          <p:cNvSpPr/>
          <p:nvPr/>
        </p:nvSpPr>
        <p:spPr>
          <a:xfrm rot="10800000" flipV="1">
            <a:off x="-1555741" y="3257615"/>
            <a:ext cx="914400" cy="9144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!!LINE">
            <a:extLst>
              <a:ext uri="{FF2B5EF4-FFF2-40B4-BE49-F238E27FC236}">
                <a16:creationId xmlns:a16="http://schemas.microsoft.com/office/drawing/2014/main" id="{847A9185-D8BB-4C62-BB7C-9F91FCE7B441}"/>
              </a:ext>
            </a:extLst>
          </p:cNvPr>
          <p:cNvSpPr/>
          <p:nvPr/>
        </p:nvSpPr>
        <p:spPr>
          <a:xfrm rot="10800000" flipV="1">
            <a:off x="3169920" y="5953554"/>
            <a:ext cx="5852160" cy="1352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!!Yellow">
            <a:extLst>
              <a:ext uri="{FF2B5EF4-FFF2-40B4-BE49-F238E27FC236}">
                <a16:creationId xmlns:a16="http://schemas.microsoft.com/office/drawing/2014/main" id="{208AFAA3-E47C-4CC9-A08F-F6EC5EDEB84C}"/>
              </a:ext>
            </a:extLst>
          </p:cNvPr>
          <p:cNvSpPr/>
          <p:nvPr/>
        </p:nvSpPr>
        <p:spPr>
          <a:xfrm rot="10800000" flipV="1">
            <a:off x="3808620" y="2543039"/>
            <a:ext cx="130547" cy="15764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3614813" y="38995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3603384" y="2215751"/>
            <a:ext cx="548640" cy="5486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7882732" y="2862494"/>
            <a:ext cx="128016" cy="27592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7668257" y="25082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7665534" y="5186689"/>
            <a:ext cx="548640" cy="5486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6200000" flipV="1">
            <a:off x="3895584" y="3849863"/>
            <a:ext cx="2664718" cy="12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!!Blue">
            <a:extLst>
              <a:ext uri="{FF2B5EF4-FFF2-40B4-BE49-F238E27FC236}">
                <a16:creationId xmlns:a16="http://schemas.microsoft.com/office/drawing/2014/main" id="{9F40F2F0-34E6-46B3-94DC-4FF4D2A8F409}"/>
              </a:ext>
            </a:extLst>
          </p:cNvPr>
          <p:cNvSpPr/>
          <p:nvPr/>
        </p:nvSpPr>
        <p:spPr>
          <a:xfrm>
            <a:off x="4949813" y="24108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4957434" y="4883857"/>
            <a:ext cx="548640" cy="5486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!!Red">
            <a:extLst>
              <a:ext uri="{FF2B5EF4-FFF2-40B4-BE49-F238E27FC236}">
                <a16:creationId xmlns:a16="http://schemas.microsoft.com/office/drawing/2014/main" id="{EFC95920-D20E-4A11-BB46-8A19BF9482F6}"/>
              </a:ext>
            </a:extLst>
          </p:cNvPr>
          <p:cNvSpPr/>
          <p:nvPr/>
        </p:nvSpPr>
        <p:spPr>
          <a:xfrm rot="16200000">
            <a:off x="5484713" y="3071060"/>
            <a:ext cx="2194560" cy="12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!!Yellow">
            <a:extLst>
              <a:ext uri="{FF2B5EF4-FFF2-40B4-BE49-F238E27FC236}">
                <a16:creationId xmlns:a16="http://schemas.microsoft.com/office/drawing/2014/main" id="{A152A95D-BA52-4621-B0DD-FE43A66CB169}"/>
              </a:ext>
            </a:extLst>
          </p:cNvPr>
          <p:cNvSpPr/>
          <p:nvPr/>
        </p:nvSpPr>
        <p:spPr>
          <a:xfrm rot="10800000" flipV="1">
            <a:off x="6311483" y="1644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6311484" y="3847537"/>
            <a:ext cx="548640" cy="5486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F95B54-6099-4090-BD16-655847D9EE49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290258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3306006" y="1821037"/>
            <a:ext cx="5486400" cy="36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Blue">
            <a:extLst>
              <a:ext uri="{FF2B5EF4-FFF2-40B4-BE49-F238E27FC236}">
                <a16:creationId xmlns:a16="http://schemas.microsoft.com/office/drawing/2014/main" id="{507C8966-C441-4351-AA9E-ED27AA8F7BC6}"/>
              </a:ext>
            </a:extLst>
          </p:cNvPr>
          <p:cNvSpPr/>
          <p:nvPr/>
        </p:nvSpPr>
        <p:spPr>
          <a:xfrm flipH="1">
            <a:off x="3287422" y="2516768"/>
            <a:ext cx="5495925" cy="2800350"/>
          </a:xfrm>
          <a:custGeom>
            <a:avLst/>
            <a:gdLst>
              <a:gd name="connsiteX0" fmla="*/ 0 w 5486400"/>
              <a:gd name="connsiteY0" fmla="*/ 0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0 w 5486400"/>
              <a:gd name="connsiteY4" fmla="*/ 0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57325 h 2800350"/>
              <a:gd name="connsiteX0" fmla="*/ 9525 w 5495925"/>
              <a:gd name="connsiteY0" fmla="*/ 1466850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66850 h 2800350"/>
              <a:gd name="connsiteX0" fmla="*/ 0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0 w 5495925"/>
              <a:gd name="connsiteY4" fmla="*/ 1457325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45845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45845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67" h="2800350">
                <a:moveTo>
                  <a:pt x="0" y="1845845"/>
                </a:moveTo>
                <a:cubicBezTo>
                  <a:pt x="3161372" y="2029327"/>
                  <a:pt x="3679842" y="771525"/>
                  <a:pt x="5505467" y="0"/>
                </a:cubicBezTo>
                <a:lnTo>
                  <a:pt x="5495942" y="2800350"/>
                </a:lnTo>
                <a:lnTo>
                  <a:pt x="9542" y="2800350"/>
                </a:lnTo>
                <a:cubicBezTo>
                  <a:pt x="6361" y="2470150"/>
                  <a:pt x="3181" y="2176045"/>
                  <a:pt x="0" y="18458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498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Proportion plot</a:t>
            </a: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4036805" y="4613980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7735451" y="4951358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4671850" y="2388312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!!Blue">
            <a:extLst>
              <a:ext uri="{FF2B5EF4-FFF2-40B4-BE49-F238E27FC236}">
                <a16:creationId xmlns:a16="http://schemas.microsoft.com/office/drawing/2014/main" id="{9F40F2F0-34E6-46B3-94DC-4FF4D2A8F409}"/>
              </a:ext>
            </a:extLst>
          </p:cNvPr>
          <p:cNvSpPr/>
          <p:nvPr/>
        </p:nvSpPr>
        <p:spPr>
          <a:xfrm flipH="1">
            <a:off x="3306007" y="2678287"/>
            <a:ext cx="5495925" cy="2800350"/>
          </a:xfrm>
          <a:custGeom>
            <a:avLst/>
            <a:gdLst>
              <a:gd name="connsiteX0" fmla="*/ 0 w 5486400"/>
              <a:gd name="connsiteY0" fmla="*/ 0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0 w 5486400"/>
              <a:gd name="connsiteY4" fmla="*/ 0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57325 h 2800350"/>
              <a:gd name="connsiteX0" fmla="*/ 9525 w 5495925"/>
              <a:gd name="connsiteY0" fmla="*/ 1466850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66850 h 2800350"/>
              <a:gd name="connsiteX0" fmla="*/ 0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0 w 5495925"/>
              <a:gd name="connsiteY4" fmla="*/ 1457325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67" h="2800350">
                <a:moveTo>
                  <a:pt x="0" y="1809750"/>
                </a:moveTo>
                <a:cubicBezTo>
                  <a:pt x="3149319" y="1981200"/>
                  <a:pt x="3679842" y="771525"/>
                  <a:pt x="5505467" y="0"/>
                </a:cubicBezTo>
                <a:lnTo>
                  <a:pt x="5495942" y="2800350"/>
                </a:lnTo>
                <a:lnTo>
                  <a:pt x="9542" y="2800350"/>
                </a:lnTo>
                <a:cubicBezTo>
                  <a:pt x="6361" y="2470150"/>
                  <a:pt x="3181" y="2139950"/>
                  <a:pt x="0" y="18097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8101211" y="2312527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Yellow">
            <a:extLst>
              <a:ext uri="{FF2B5EF4-FFF2-40B4-BE49-F238E27FC236}">
                <a16:creationId xmlns:a16="http://schemas.microsoft.com/office/drawing/2014/main" id="{A152A95D-BA52-4621-B0DD-FE43A66CB169}"/>
              </a:ext>
            </a:extLst>
          </p:cNvPr>
          <p:cNvSpPr/>
          <p:nvPr/>
        </p:nvSpPr>
        <p:spPr>
          <a:xfrm rot="10800000" flipV="1">
            <a:off x="3754185" y="3356150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5913120" y="2891854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3194914" y="1618791"/>
            <a:ext cx="128016" cy="4206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6200000" flipV="1">
            <a:off x="6746776" y="3657904"/>
            <a:ext cx="4206240" cy="12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White">
            <a:extLst>
              <a:ext uri="{FF2B5EF4-FFF2-40B4-BE49-F238E27FC236}">
                <a16:creationId xmlns:a16="http://schemas.microsoft.com/office/drawing/2014/main" id="{2EA1FBB0-C39E-46A6-B116-4756357D96D6}"/>
              </a:ext>
            </a:extLst>
          </p:cNvPr>
          <p:cNvSpPr/>
          <p:nvPr/>
        </p:nvSpPr>
        <p:spPr>
          <a:xfrm rot="10800000" flipV="1">
            <a:off x="3194032" y="1618791"/>
            <a:ext cx="128016" cy="4206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Blue">
            <a:extLst>
              <a:ext uri="{FF2B5EF4-FFF2-40B4-BE49-F238E27FC236}">
                <a16:creationId xmlns:a16="http://schemas.microsoft.com/office/drawing/2014/main" id="{3F38BA88-25CC-405A-9166-057325AB4C7F}"/>
              </a:ext>
            </a:extLst>
          </p:cNvPr>
          <p:cNvSpPr/>
          <p:nvPr/>
        </p:nvSpPr>
        <p:spPr>
          <a:xfrm rot="16200000" flipV="1">
            <a:off x="6745894" y="3657904"/>
            <a:ext cx="4206240" cy="1280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4E9A0-2324-426A-8A40-87E29D5B706E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147170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3306006" y="1821037"/>
            <a:ext cx="5486400" cy="36576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Blue">
            <a:extLst>
              <a:ext uri="{FF2B5EF4-FFF2-40B4-BE49-F238E27FC236}">
                <a16:creationId xmlns:a16="http://schemas.microsoft.com/office/drawing/2014/main" id="{507C8966-C441-4351-AA9E-ED27AA8F7BC6}"/>
              </a:ext>
            </a:extLst>
          </p:cNvPr>
          <p:cNvSpPr/>
          <p:nvPr/>
        </p:nvSpPr>
        <p:spPr>
          <a:xfrm flipH="1">
            <a:off x="3287422" y="2516768"/>
            <a:ext cx="5495925" cy="2800350"/>
          </a:xfrm>
          <a:custGeom>
            <a:avLst/>
            <a:gdLst>
              <a:gd name="connsiteX0" fmla="*/ 0 w 5486400"/>
              <a:gd name="connsiteY0" fmla="*/ 0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0 w 5486400"/>
              <a:gd name="connsiteY4" fmla="*/ 0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57325 h 2800350"/>
              <a:gd name="connsiteX0" fmla="*/ 9525 w 5495925"/>
              <a:gd name="connsiteY0" fmla="*/ 1466850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66850 h 2800350"/>
              <a:gd name="connsiteX0" fmla="*/ 0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0 w 5495925"/>
              <a:gd name="connsiteY4" fmla="*/ 1457325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45845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45845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67" h="2800350">
                <a:moveTo>
                  <a:pt x="0" y="1845845"/>
                </a:moveTo>
                <a:cubicBezTo>
                  <a:pt x="3161372" y="2029327"/>
                  <a:pt x="3679842" y="771525"/>
                  <a:pt x="5505467" y="0"/>
                </a:cubicBezTo>
                <a:lnTo>
                  <a:pt x="5495942" y="2800350"/>
                </a:lnTo>
                <a:lnTo>
                  <a:pt x="9542" y="2800350"/>
                </a:lnTo>
                <a:cubicBezTo>
                  <a:pt x="6361" y="2470150"/>
                  <a:pt x="3181" y="2176045"/>
                  <a:pt x="0" y="18458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498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Proportion plot</a:t>
            </a: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4036805" y="4613980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7735451" y="4951358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!!Blue">
            <a:extLst>
              <a:ext uri="{FF2B5EF4-FFF2-40B4-BE49-F238E27FC236}">
                <a16:creationId xmlns:a16="http://schemas.microsoft.com/office/drawing/2014/main" id="{9F40F2F0-34E6-46B3-94DC-4FF4D2A8F409}"/>
              </a:ext>
            </a:extLst>
          </p:cNvPr>
          <p:cNvSpPr/>
          <p:nvPr/>
        </p:nvSpPr>
        <p:spPr>
          <a:xfrm flipH="1">
            <a:off x="3306007" y="2678287"/>
            <a:ext cx="5495925" cy="2800350"/>
          </a:xfrm>
          <a:custGeom>
            <a:avLst/>
            <a:gdLst>
              <a:gd name="connsiteX0" fmla="*/ 0 w 5486400"/>
              <a:gd name="connsiteY0" fmla="*/ 0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0 w 5486400"/>
              <a:gd name="connsiteY4" fmla="*/ 0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86400"/>
              <a:gd name="connsiteY0" fmla="*/ 2314575 h 3657600"/>
              <a:gd name="connsiteX1" fmla="*/ 5486400 w 5486400"/>
              <a:gd name="connsiteY1" fmla="*/ 0 h 3657600"/>
              <a:gd name="connsiteX2" fmla="*/ 5486400 w 5486400"/>
              <a:gd name="connsiteY2" fmla="*/ 3657600 h 3657600"/>
              <a:gd name="connsiteX3" fmla="*/ 0 w 5486400"/>
              <a:gd name="connsiteY3" fmla="*/ 3657600 h 3657600"/>
              <a:gd name="connsiteX4" fmla="*/ 9525 w 5486400"/>
              <a:gd name="connsiteY4" fmla="*/ 2314575 h 3657600"/>
              <a:gd name="connsiteX0" fmla="*/ 9525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57325 h 2800350"/>
              <a:gd name="connsiteX0" fmla="*/ 9525 w 5495925"/>
              <a:gd name="connsiteY0" fmla="*/ 1466850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9525 w 5495925"/>
              <a:gd name="connsiteY4" fmla="*/ 1466850 h 2800350"/>
              <a:gd name="connsiteX0" fmla="*/ 0 w 5495925"/>
              <a:gd name="connsiteY0" fmla="*/ 1457325 h 2800350"/>
              <a:gd name="connsiteX1" fmla="*/ 5495925 w 5495925"/>
              <a:gd name="connsiteY1" fmla="*/ 0 h 2800350"/>
              <a:gd name="connsiteX2" fmla="*/ 5486400 w 5495925"/>
              <a:gd name="connsiteY2" fmla="*/ 2800350 h 2800350"/>
              <a:gd name="connsiteX3" fmla="*/ 0 w 5495925"/>
              <a:gd name="connsiteY3" fmla="*/ 2800350 h 2800350"/>
              <a:gd name="connsiteX4" fmla="*/ 0 w 5495925"/>
              <a:gd name="connsiteY4" fmla="*/ 1457325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  <a:gd name="connsiteX0" fmla="*/ 0 w 5505467"/>
              <a:gd name="connsiteY0" fmla="*/ 1809750 h 2800350"/>
              <a:gd name="connsiteX1" fmla="*/ 5505467 w 5505467"/>
              <a:gd name="connsiteY1" fmla="*/ 0 h 2800350"/>
              <a:gd name="connsiteX2" fmla="*/ 5495942 w 5505467"/>
              <a:gd name="connsiteY2" fmla="*/ 2800350 h 2800350"/>
              <a:gd name="connsiteX3" fmla="*/ 9542 w 5505467"/>
              <a:gd name="connsiteY3" fmla="*/ 2800350 h 2800350"/>
              <a:gd name="connsiteX4" fmla="*/ 0 w 5505467"/>
              <a:gd name="connsiteY4" fmla="*/ 18097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67" h="2800350">
                <a:moveTo>
                  <a:pt x="0" y="1809750"/>
                </a:moveTo>
                <a:cubicBezTo>
                  <a:pt x="3149319" y="1981200"/>
                  <a:pt x="3679842" y="771525"/>
                  <a:pt x="5505467" y="0"/>
                </a:cubicBezTo>
                <a:lnTo>
                  <a:pt x="5495942" y="2800350"/>
                </a:lnTo>
                <a:lnTo>
                  <a:pt x="9542" y="2800350"/>
                </a:lnTo>
                <a:cubicBezTo>
                  <a:pt x="6361" y="2470150"/>
                  <a:pt x="3181" y="2139950"/>
                  <a:pt x="0" y="1809750"/>
                </a:cubicBezTo>
                <a:close/>
              </a:path>
            </a:pathLst>
          </a:custGeom>
          <a:solidFill>
            <a:srgbClr val="BC39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3194914" y="1618791"/>
            <a:ext cx="128016" cy="4206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6200000" flipV="1">
            <a:off x="6746776" y="3657904"/>
            <a:ext cx="4206240" cy="12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White">
            <a:extLst>
              <a:ext uri="{FF2B5EF4-FFF2-40B4-BE49-F238E27FC236}">
                <a16:creationId xmlns:a16="http://schemas.microsoft.com/office/drawing/2014/main" id="{2EA1FBB0-C39E-46A6-B116-4756357D96D6}"/>
              </a:ext>
            </a:extLst>
          </p:cNvPr>
          <p:cNvSpPr/>
          <p:nvPr/>
        </p:nvSpPr>
        <p:spPr>
          <a:xfrm rot="10800000" flipV="1">
            <a:off x="3194032" y="1618791"/>
            <a:ext cx="128016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Blue">
            <a:extLst>
              <a:ext uri="{FF2B5EF4-FFF2-40B4-BE49-F238E27FC236}">
                <a16:creationId xmlns:a16="http://schemas.microsoft.com/office/drawing/2014/main" id="{3F38BA88-25CC-405A-9166-057325AB4C7F}"/>
              </a:ext>
            </a:extLst>
          </p:cNvPr>
          <p:cNvSpPr/>
          <p:nvPr/>
        </p:nvSpPr>
        <p:spPr>
          <a:xfrm rot="16200000" flipV="1">
            <a:off x="6745894" y="3657904"/>
            <a:ext cx="4206240" cy="12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4E9A0-2324-426A-8A40-87E29D5B706E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  <p:pic>
        <p:nvPicPr>
          <p:cNvPr id="3" name="Picture 2" descr="Treemap chart&#10;&#10;Description automatically generated with medium confidence">
            <a:extLst>
              <a:ext uri="{FF2B5EF4-FFF2-40B4-BE49-F238E27FC236}">
                <a16:creationId xmlns:a16="http://schemas.microsoft.com/office/drawing/2014/main" id="{D5F5AE6D-FC1B-49E4-B208-E38FFD0B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43" y="282863"/>
            <a:ext cx="3048425" cy="504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B13-68CF-4D07-A151-9022CB17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032604"/>
            <a:ext cx="5718544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3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498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Scatter plot</a:t>
            </a: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7260594" y="3028084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Blue">
            <a:extLst>
              <a:ext uri="{FF2B5EF4-FFF2-40B4-BE49-F238E27FC236}">
                <a16:creationId xmlns:a16="http://schemas.microsoft.com/office/drawing/2014/main" id="{507C8966-C441-4351-AA9E-ED27AA8F7BC6}"/>
              </a:ext>
            </a:extLst>
          </p:cNvPr>
          <p:cNvSpPr/>
          <p:nvPr/>
        </p:nvSpPr>
        <p:spPr>
          <a:xfrm flipH="1">
            <a:off x="5425163" y="3398544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5023759" y="461398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6729431" y="3775638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7371996" y="1936526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!!Blue">
            <a:extLst>
              <a:ext uri="{FF2B5EF4-FFF2-40B4-BE49-F238E27FC236}">
                <a16:creationId xmlns:a16="http://schemas.microsoft.com/office/drawing/2014/main" id="{9F40F2F0-34E6-46B3-94DC-4FF4D2A8F409}"/>
              </a:ext>
            </a:extLst>
          </p:cNvPr>
          <p:cNvSpPr/>
          <p:nvPr/>
        </p:nvSpPr>
        <p:spPr>
          <a:xfrm flipH="1">
            <a:off x="6298094" y="2936668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6957551" y="2579585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Yellow">
            <a:extLst>
              <a:ext uri="{FF2B5EF4-FFF2-40B4-BE49-F238E27FC236}">
                <a16:creationId xmlns:a16="http://schemas.microsoft.com/office/drawing/2014/main" id="{A152A95D-BA52-4621-B0DD-FE43A66CB169}"/>
              </a:ext>
            </a:extLst>
          </p:cNvPr>
          <p:cNvSpPr/>
          <p:nvPr/>
        </p:nvSpPr>
        <p:spPr>
          <a:xfrm rot="10800000" flipV="1">
            <a:off x="6680297" y="298674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6167628" y="3442832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6200000" flipV="1">
            <a:off x="6031993" y="3579993"/>
            <a:ext cx="128016" cy="4206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6200000" flipV="1">
            <a:off x="1953767" y="3579994"/>
            <a:ext cx="4206240" cy="12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White">
            <a:extLst>
              <a:ext uri="{FF2B5EF4-FFF2-40B4-BE49-F238E27FC236}">
                <a16:creationId xmlns:a16="http://schemas.microsoft.com/office/drawing/2014/main" id="{2EA1FBB0-C39E-46A6-B116-4756357D96D6}"/>
              </a:ext>
            </a:extLst>
          </p:cNvPr>
          <p:cNvSpPr/>
          <p:nvPr/>
        </p:nvSpPr>
        <p:spPr>
          <a:xfrm rot="10800000" flipV="1">
            <a:off x="5345727" y="3912799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Blue">
            <a:extLst>
              <a:ext uri="{FF2B5EF4-FFF2-40B4-BE49-F238E27FC236}">
                <a16:creationId xmlns:a16="http://schemas.microsoft.com/office/drawing/2014/main" id="{3F38BA88-25CC-405A-9166-057325AB4C7F}"/>
              </a:ext>
            </a:extLst>
          </p:cNvPr>
          <p:cNvSpPr/>
          <p:nvPr/>
        </p:nvSpPr>
        <p:spPr>
          <a:xfrm rot="16200000" flipV="1">
            <a:off x="5756522" y="3842021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83BBB-832A-4846-8715-0708392E7315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156441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57447F-9017-4417-8C9A-6592BFC4BB41}"/>
              </a:ext>
            </a:extLst>
          </p:cNvPr>
          <p:cNvSpPr/>
          <p:nvPr/>
        </p:nvSpPr>
        <p:spPr>
          <a:xfrm>
            <a:off x="6826003" y="3929092"/>
            <a:ext cx="1037359" cy="681465"/>
          </a:xfrm>
          <a:custGeom>
            <a:avLst/>
            <a:gdLst>
              <a:gd name="connsiteX0" fmla="*/ 31997 w 1037359"/>
              <a:gd name="connsiteY0" fmla="*/ 17266 h 681465"/>
              <a:gd name="connsiteX1" fmla="*/ 56060 w 1037359"/>
              <a:gd name="connsiteY1" fmla="*/ 679003 h 681465"/>
              <a:gd name="connsiteX2" fmla="*/ 549355 w 1037359"/>
              <a:gd name="connsiteY2" fmla="*/ 233834 h 681465"/>
              <a:gd name="connsiteX3" fmla="*/ 994523 w 1037359"/>
              <a:gd name="connsiteY3" fmla="*/ 17266 h 681465"/>
              <a:gd name="connsiteX4" fmla="*/ 994523 w 1037359"/>
              <a:gd name="connsiteY4" fmla="*/ 29297 h 68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359" h="681465">
                <a:moveTo>
                  <a:pt x="31997" y="17266"/>
                </a:moveTo>
                <a:cubicBezTo>
                  <a:pt x="915" y="330087"/>
                  <a:pt x="-30166" y="642908"/>
                  <a:pt x="56060" y="679003"/>
                </a:cubicBezTo>
                <a:cubicBezTo>
                  <a:pt x="142286" y="715098"/>
                  <a:pt x="392945" y="344124"/>
                  <a:pt x="549355" y="233834"/>
                </a:cubicBezTo>
                <a:cubicBezTo>
                  <a:pt x="705766" y="123545"/>
                  <a:pt x="994523" y="17266"/>
                  <a:pt x="994523" y="17266"/>
                </a:cubicBezTo>
                <a:cubicBezTo>
                  <a:pt x="1068718" y="-16824"/>
                  <a:pt x="1031620" y="6236"/>
                  <a:pt x="994523" y="29297"/>
                </a:cubicBezTo>
              </a:path>
            </a:pathLst>
          </a:cu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58ED90E-906F-4D06-9021-36C9F4AA2B67}"/>
              </a:ext>
            </a:extLst>
          </p:cNvPr>
          <p:cNvSpPr/>
          <p:nvPr/>
        </p:nvSpPr>
        <p:spPr>
          <a:xfrm>
            <a:off x="4764505" y="2992090"/>
            <a:ext cx="717619" cy="713636"/>
          </a:xfrm>
          <a:custGeom>
            <a:avLst/>
            <a:gdLst>
              <a:gd name="connsiteX0" fmla="*/ 0 w 717619"/>
              <a:gd name="connsiteY0" fmla="*/ 136121 h 713636"/>
              <a:gd name="connsiteX1" fmla="*/ 709863 w 717619"/>
              <a:gd name="connsiteY1" fmla="*/ 39868 h 713636"/>
              <a:gd name="connsiteX2" fmla="*/ 397042 w 717619"/>
              <a:gd name="connsiteY2" fmla="*/ 713636 h 713636"/>
              <a:gd name="connsiteX3" fmla="*/ 397042 w 717619"/>
              <a:gd name="connsiteY3" fmla="*/ 713636 h 7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19" h="713636">
                <a:moveTo>
                  <a:pt x="0" y="136121"/>
                </a:moveTo>
                <a:cubicBezTo>
                  <a:pt x="321844" y="39868"/>
                  <a:pt x="643689" y="-56384"/>
                  <a:pt x="709863" y="39868"/>
                </a:cubicBezTo>
                <a:cubicBezTo>
                  <a:pt x="776037" y="136120"/>
                  <a:pt x="397042" y="713636"/>
                  <a:pt x="397042" y="713636"/>
                </a:cubicBezTo>
                <a:lnTo>
                  <a:pt x="397042" y="713636"/>
                </a:lnTo>
              </a:path>
            </a:pathLst>
          </a:cu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C7B458-6A34-4008-B3E5-AB88619F99B2}"/>
              </a:ext>
            </a:extLst>
          </p:cNvPr>
          <p:cNvSpPr/>
          <p:nvPr/>
        </p:nvSpPr>
        <p:spPr>
          <a:xfrm>
            <a:off x="6412832" y="2336945"/>
            <a:ext cx="1847462" cy="610792"/>
          </a:xfrm>
          <a:custGeom>
            <a:avLst/>
            <a:gdLst>
              <a:gd name="connsiteX0" fmla="*/ 0 w 1847462"/>
              <a:gd name="connsiteY0" fmla="*/ 45308 h 610792"/>
              <a:gd name="connsiteX1" fmla="*/ 1058779 w 1847462"/>
              <a:gd name="connsiteY1" fmla="*/ 57339 h 610792"/>
              <a:gd name="connsiteX2" fmla="*/ 854242 w 1847462"/>
              <a:gd name="connsiteY2" fmla="*/ 610792 h 610792"/>
              <a:gd name="connsiteX3" fmla="*/ 1756610 w 1847462"/>
              <a:gd name="connsiteY3" fmla="*/ 57339 h 610792"/>
              <a:gd name="connsiteX4" fmla="*/ 1768642 w 1847462"/>
              <a:gd name="connsiteY4" fmla="*/ 45308 h 61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462" h="610792">
                <a:moveTo>
                  <a:pt x="0" y="45308"/>
                </a:moveTo>
                <a:cubicBezTo>
                  <a:pt x="458202" y="4200"/>
                  <a:pt x="916405" y="-36908"/>
                  <a:pt x="1058779" y="57339"/>
                </a:cubicBezTo>
                <a:cubicBezTo>
                  <a:pt x="1201153" y="151586"/>
                  <a:pt x="737937" y="610792"/>
                  <a:pt x="854242" y="610792"/>
                </a:cubicBezTo>
                <a:cubicBezTo>
                  <a:pt x="970547" y="610792"/>
                  <a:pt x="1756610" y="57339"/>
                  <a:pt x="1756610" y="57339"/>
                </a:cubicBezTo>
                <a:cubicBezTo>
                  <a:pt x="1909010" y="-36908"/>
                  <a:pt x="1838826" y="4200"/>
                  <a:pt x="1768642" y="45308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6257419" y="2251202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Connected scatter plot</a:t>
            </a: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8069454" y="2251202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!!Blue">
            <a:extLst>
              <a:ext uri="{FF2B5EF4-FFF2-40B4-BE49-F238E27FC236}">
                <a16:creationId xmlns:a16="http://schemas.microsoft.com/office/drawing/2014/main" id="{507C8966-C441-4351-AA9E-ED27AA8F7BC6}"/>
              </a:ext>
            </a:extLst>
          </p:cNvPr>
          <p:cNvSpPr/>
          <p:nvPr/>
        </p:nvSpPr>
        <p:spPr>
          <a:xfrm flipH="1">
            <a:off x="4656826" y="3019998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!!Blue">
            <a:extLst>
              <a:ext uri="{FF2B5EF4-FFF2-40B4-BE49-F238E27FC236}">
                <a16:creationId xmlns:a16="http://schemas.microsoft.com/office/drawing/2014/main" id="{A0704147-C9A0-4863-A602-A85C52E207BD}"/>
              </a:ext>
            </a:extLst>
          </p:cNvPr>
          <p:cNvSpPr/>
          <p:nvPr/>
        </p:nvSpPr>
        <p:spPr>
          <a:xfrm>
            <a:off x="7688891" y="3826986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6756763" y="4449484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!!Blue">
            <a:extLst>
              <a:ext uri="{FF2B5EF4-FFF2-40B4-BE49-F238E27FC236}">
                <a16:creationId xmlns:a16="http://schemas.microsoft.com/office/drawing/2014/main" id="{9F40F2F0-34E6-46B3-94DC-4FF4D2A8F409}"/>
              </a:ext>
            </a:extLst>
          </p:cNvPr>
          <p:cNvSpPr/>
          <p:nvPr/>
        </p:nvSpPr>
        <p:spPr>
          <a:xfrm flipH="1">
            <a:off x="7278096" y="3996987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7356044" y="2251202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!!Yellow">
            <a:extLst>
              <a:ext uri="{FF2B5EF4-FFF2-40B4-BE49-F238E27FC236}">
                <a16:creationId xmlns:a16="http://schemas.microsoft.com/office/drawing/2014/main" id="{A152A95D-BA52-4621-B0DD-FE43A66CB169}"/>
              </a:ext>
            </a:extLst>
          </p:cNvPr>
          <p:cNvSpPr/>
          <p:nvPr/>
        </p:nvSpPr>
        <p:spPr>
          <a:xfrm rot="11056143" flipV="1">
            <a:off x="6707718" y="3784539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7119762" y="2799508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6200000" flipV="1">
            <a:off x="6031993" y="3579993"/>
            <a:ext cx="128016" cy="4206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6200000" flipV="1">
            <a:off x="1953767" y="3579994"/>
            <a:ext cx="4206240" cy="12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!!White">
            <a:extLst>
              <a:ext uri="{FF2B5EF4-FFF2-40B4-BE49-F238E27FC236}">
                <a16:creationId xmlns:a16="http://schemas.microsoft.com/office/drawing/2014/main" id="{2EA1FBB0-C39E-46A6-B116-4756357D96D6}"/>
              </a:ext>
            </a:extLst>
          </p:cNvPr>
          <p:cNvSpPr/>
          <p:nvPr/>
        </p:nvSpPr>
        <p:spPr>
          <a:xfrm rot="10800000" flipV="1">
            <a:off x="4996531" y="3567700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!!Blue">
            <a:extLst>
              <a:ext uri="{FF2B5EF4-FFF2-40B4-BE49-F238E27FC236}">
                <a16:creationId xmlns:a16="http://schemas.microsoft.com/office/drawing/2014/main" id="{3F38BA88-25CC-405A-9166-057325AB4C7F}"/>
              </a:ext>
            </a:extLst>
          </p:cNvPr>
          <p:cNvSpPr/>
          <p:nvPr/>
        </p:nvSpPr>
        <p:spPr>
          <a:xfrm rot="16200000" flipV="1">
            <a:off x="5348003" y="2892044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26A6AD-1C79-4F59-B42C-88FA2967915C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109931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Yellow">
            <a:extLst>
              <a:ext uri="{FF2B5EF4-FFF2-40B4-BE49-F238E27FC236}">
                <a16:creationId xmlns:a16="http://schemas.microsoft.com/office/drawing/2014/main" id="{6696841F-F2CD-468D-8F1F-649B4823FBB9}"/>
              </a:ext>
            </a:extLst>
          </p:cNvPr>
          <p:cNvSpPr/>
          <p:nvPr/>
        </p:nvSpPr>
        <p:spPr>
          <a:xfrm rot="10800000" flipV="1">
            <a:off x="3822636" y="2609341"/>
            <a:ext cx="468875" cy="45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Sankey diagram</a:t>
            </a:r>
          </a:p>
        </p:txBody>
      </p:sp>
      <p:sp>
        <p:nvSpPr>
          <p:cNvPr id="22" name="!!FreeformShape">
            <a:extLst>
              <a:ext uri="{FF2B5EF4-FFF2-40B4-BE49-F238E27FC236}">
                <a16:creationId xmlns:a16="http://schemas.microsoft.com/office/drawing/2014/main" id="{92BC6EBD-3074-4487-9371-9990D62D97F4}"/>
              </a:ext>
            </a:extLst>
          </p:cNvPr>
          <p:cNvSpPr/>
          <p:nvPr/>
        </p:nvSpPr>
        <p:spPr>
          <a:xfrm flipH="1">
            <a:off x="2932297" y="1792519"/>
            <a:ext cx="6376133" cy="1830665"/>
          </a:xfrm>
          <a:custGeom>
            <a:avLst/>
            <a:gdLst>
              <a:gd name="connsiteX0" fmla="*/ 6376133 w 6376133"/>
              <a:gd name="connsiteY0" fmla="*/ 0 h 1830665"/>
              <a:gd name="connsiteX1" fmla="*/ 0 w 6376133"/>
              <a:gd name="connsiteY1" fmla="*/ 0 h 1830665"/>
              <a:gd name="connsiteX2" fmla="*/ 0 w 6376133"/>
              <a:gd name="connsiteY2" fmla="*/ 516557 h 1830665"/>
              <a:gd name="connsiteX3" fmla="*/ 3345075 w 6376133"/>
              <a:gd name="connsiteY3" fmla="*/ 921145 h 1830665"/>
              <a:gd name="connsiteX4" fmla="*/ 0 w 6376133"/>
              <a:gd name="connsiteY4" fmla="*/ 1397916 h 1830665"/>
              <a:gd name="connsiteX5" fmla="*/ 0 w 6376133"/>
              <a:gd name="connsiteY5" fmla="*/ 1830665 h 1830665"/>
              <a:gd name="connsiteX6" fmla="*/ 6376133 w 6376133"/>
              <a:gd name="connsiteY6" fmla="*/ 1830665 h 1830665"/>
              <a:gd name="connsiteX0" fmla="*/ 6376133 w 6376133"/>
              <a:gd name="connsiteY0" fmla="*/ 0 h 1830665"/>
              <a:gd name="connsiteX1" fmla="*/ 0 w 6376133"/>
              <a:gd name="connsiteY1" fmla="*/ 0 h 1830665"/>
              <a:gd name="connsiteX2" fmla="*/ 0 w 6376133"/>
              <a:gd name="connsiteY2" fmla="*/ 516557 h 1830665"/>
              <a:gd name="connsiteX3" fmla="*/ 3345075 w 6376133"/>
              <a:gd name="connsiteY3" fmla="*/ 921145 h 1830665"/>
              <a:gd name="connsiteX4" fmla="*/ 0 w 6376133"/>
              <a:gd name="connsiteY4" fmla="*/ 1397916 h 1830665"/>
              <a:gd name="connsiteX5" fmla="*/ 0 w 6376133"/>
              <a:gd name="connsiteY5" fmla="*/ 1830665 h 1830665"/>
              <a:gd name="connsiteX6" fmla="*/ 6376133 w 6376133"/>
              <a:gd name="connsiteY6" fmla="*/ 1830665 h 1830665"/>
              <a:gd name="connsiteX7" fmla="*/ 6376133 w 6376133"/>
              <a:gd name="connsiteY7" fmla="*/ 0 h 1830665"/>
              <a:gd name="connsiteX0" fmla="*/ 6376133 w 6376133"/>
              <a:gd name="connsiteY0" fmla="*/ 0 h 1830665"/>
              <a:gd name="connsiteX1" fmla="*/ 0 w 6376133"/>
              <a:gd name="connsiteY1" fmla="*/ 0 h 1830665"/>
              <a:gd name="connsiteX2" fmla="*/ 0 w 6376133"/>
              <a:gd name="connsiteY2" fmla="*/ 516557 h 1830665"/>
              <a:gd name="connsiteX3" fmla="*/ 3345075 w 6376133"/>
              <a:gd name="connsiteY3" fmla="*/ 921145 h 1830665"/>
              <a:gd name="connsiteX4" fmla="*/ 0 w 6376133"/>
              <a:gd name="connsiteY4" fmla="*/ 1397916 h 1830665"/>
              <a:gd name="connsiteX5" fmla="*/ 0 w 6376133"/>
              <a:gd name="connsiteY5" fmla="*/ 1830665 h 1830665"/>
              <a:gd name="connsiteX6" fmla="*/ 6376133 w 6376133"/>
              <a:gd name="connsiteY6" fmla="*/ 1830665 h 1830665"/>
              <a:gd name="connsiteX7" fmla="*/ 6376133 w 6376133"/>
              <a:gd name="connsiteY7" fmla="*/ 0 h 1830665"/>
              <a:gd name="connsiteX0" fmla="*/ 6376133 w 6376133"/>
              <a:gd name="connsiteY0" fmla="*/ 0 h 1830665"/>
              <a:gd name="connsiteX1" fmla="*/ 0 w 6376133"/>
              <a:gd name="connsiteY1" fmla="*/ 0 h 1830665"/>
              <a:gd name="connsiteX2" fmla="*/ 0 w 6376133"/>
              <a:gd name="connsiteY2" fmla="*/ 516557 h 1830665"/>
              <a:gd name="connsiteX3" fmla="*/ 3754149 w 6376133"/>
              <a:gd name="connsiteY3" fmla="*/ 945208 h 1830665"/>
              <a:gd name="connsiteX4" fmla="*/ 0 w 6376133"/>
              <a:gd name="connsiteY4" fmla="*/ 1397916 h 1830665"/>
              <a:gd name="connsiteX5" fmla="*/ 0 w 6376133"/>
              <a:gd name="connsiteY5" fmla="*/ 1830665 h 1830665"/>
              <a:gd name="connsiteX6" fmla="*/ 6376133 w 6376133"/>
              <a:gd name="connsiteY6" fmla="*/ 1830665 h 1830665"/>
              <a:gd name="connsiteX7" fmla="*/ 6376133 w 6376133"/>
              <a:gd name="connsiteY7" fmla="*/ 0 h 18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6133" h="1830665">
                <a:moveTo>
                  <a:pt x="6376133" y="0"/>
                </a:moveTo>
                <a:cubicBezTo>
                  <a:pt x="4250755" y="240631"/>
                  <a:pt x="2125378" y="0"/>
                  <a:pt x="0" y="0"/>
                </a:cubicBezTo>
                <a:lnTo>
                  <a:pt x="0" y="516557"/>
                </a:lnTo>
                <a:lnTo>
                  <a:pt x="3754149" y="945208"/>
                </a:lnTo>
                <a:lnTo>
                  <a:pt x="0" y="1397916"/>
                </a:lnTo>
                <a:lnTo>
                  <a:pt x="0" y="1830665"/>
                </a:lnTo>
                <a:cubicBezTo>
                  <a:pt x="2125378" y="1830665"/>
                  <a:pt x="4166534" y="1590034"/>
                  <a:pt x="6376133" y="1830665"/>
                </a:cubicBezTo>
                <a:lnTo>
                  <a:pt x="63761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05FE46-8668-42FA-9DB9-A3990A99B6C0}"/>
              </a:ext>
            </a:extLst>
          </p:cNvPr>
          <p:cNvSpPr/>
          <p:nvPr/>
        </p:nvSpPr>
        <p:spPr>
          <a:xfrm>
            <a:off x="2895241" y="3274272"/>
            <a:ext cx="6413189" cy="2505927"/>
          </a:xfrm>
          <a:custGeom>
            <a:avLst/>
            <a:gdLst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3770847 w 6413189"/>
              <a:gd name="connsiteY2" fmla="*/ 752655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3770847 w 6413189"/>
              <a:gd name="connsiteY5" fmla="*/ 1909110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2916605 w 6413189"/>
              <a:gd name="connsiteY2" fmla="*/ 800781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3770847 w 6413189"/>
              <a:gd name="connsiteY5" fmla="*/ 1909110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10" fmla="*/ 6413189 w 6413189"/>
              <a:gd name="connsiteY10" fmla="*/ 0 h 2505927"/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2916605 w 6413189"/>
              <a:gd name="connsiteY2" fmla="*/ 800781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3036921 w 6413189"/>
              <a:gd name="connsiteY5" fmla="*/ 1885047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10" fmla="*/ 6413189 w 6413189"/>
              <a:gd name="connsiteY10" fmla="*/ 0 h 2505927"/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2784257 w 6413189"/>
              <a:gd name="connsiteY2" fmla="*/ 885002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3036921 w 6413189"/>
              <a:gd name="connsiteY5" fmla="*/ 1885047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10" fmla="*/ 6413189 w 6413189"/>
              <a:gd name="connsiteY10" fmla="*/ 0 h 2505927"/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2784257 w 6413189"/>
              <a:gd name="connsiteY2" fmla="*/ 885002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2808321 w 6413189"/>
              <a:gd name="connsiteY5" fmla="*/ 1921142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10" fmla="*/ 6413189 w 6413189"/>
              <a:gd name="connsiteY10" fmla="*/ 0 h 2505927"/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2784257 w 6413189"/>
              <a:gd name="connsiteY2" fmla="*/ 885002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2808321 w 6413189"/>
              <a:gd name="connsiteY5" fmla="*/ 1921142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10" fmla="*/ 6413189 w 6413189"/>
              <a:gd name="connsiteY10" fmla="*/ 0 h 2505927"/>
              <a:gd name="connsiteX0" fmla="*/ 6413189 w 6413189"/>
              <a:gd name="connsiteY0" fmla="*/ 0 h 2505927"/>
              <a:gd name="connsiteX1" fmla="*/ 6413189 w 6413189"/>
              <a:gd name="connsiteY1" fmla="*/ 456080 h 2505927"/>
              <a:gd name="connsiteX2" fmla="*/ 2784257 w 6413189"/>
              <a:gd name="connsiteY2" fmla="*/ 885002 h 2505927"/>
              <a:gd name="connsiteX3" fmla="*/ 6413189 w 6413189"/>
              <a:gd name="connsiteY3" fmla="*/ 1049230 h 2505927"/>
              <a:gd name="connsiteX4" fmla="*/ 6413189 w 6413189"/>
              <a:gd name="connsiteY4" fmla="*/ 1612535 h 2505927"/>
              <a:gd name="connsiteX5" fmla="*/ 2808321 w 6413189"/>
              <a:gd name="connsiteY5" fmla="*/ 1921142 h 2505927"/>
              <a:gd name="connsiteX6" fmla="*/ 6413189 w 6413189"/>
              <a:gd name="connsiteY6" fmla="*/ 2205685 h 2505927"/>
              <a:gd name="connsiteX7" fmla="*/ 6413189 w 6413189"/>
              <a:gd name="connsiteY7" fmla="*/ 2505927 h 2505927"/>
              <a:gd name="connsiteX8" fmla="*/ 12032 w 6413189"/>
              <a:gd name="connsiteY8" fmla="*/ 2505927 h 2505927"/>
              <a:gd name="connsiteX9" fmla="*/ 0 w 6413189"/>
              <a:gd name="connsiteY9" fmla="*/ 517358 h 2505927"/>
              <a:gd name="connsiteX10" fmla="*/ 6413189 w 6413189"/>
              <a:gd name="connsiteY10" fmla="*/ 0 h 25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3189" h="2505927">
                <a:moveTo>
                  <a:pt x="6413189" y="0"/>
                </a:moveTo>
                <a:lnTo>
                  <a:pt x="6413189" y="456080"/>
                </a:lnTo>
                <a:lnTo>
                  <a:pt x="2784257" y="885002"/>
                </a:lnTo>
                <a:lnTo>
                  <a:pt x="6413189" y="1049230"/>
                </a:lnTo>
                <a:lnTo>
                  <a:pt x="6413189" y="1612535"/>
                </a:lnTo>
                <a:lnTo>
                  <a:pt x="2808321" y="1921142"/>
                </a:lnTo>
                <a:lnTo>
                  <a:pt x="6413189" y="2205685"/>
                </a:lnTo>
                <a:lnTo>
                  <a:pt x="6413189" y="2505927"/>
                </a:lnTo>
                <a:cubicBezTo>
                  <a:pt x="4279470" y="2505927"/>
                  <a:pt x="2205909" y="2361548"/>
                  <a:pt x="12032" y="2505927"/>
                </a:cubicBezTo>
                <a:cubicBezTo>
                  <a:pt x="12032" y="1670618"/>
                  <a:pt x="0" y="1352667"/>
                  <a:pt x="0" y="517358"/>
                </a:cubicBezTo>
                <a:cubicBezTo>
                  <a:pt x="2149761" y="477253"/>
                  <a:pt x="4275459" y="172453"/>
                  <a:pt x="64131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6200000" flipV="1">
            <a:off x="1728978" y="4643675"/>
            <a:ext cx="2103120" cy="3153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2622881" y="1694776"/>
            <a:ext cx="315312" cy="2011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EF7CB2-D6F1-481B-8DEF-10CE063A59AB}"/>
              </a:ext>
            </a:extLst>
          </p:cNvPr>
          <p:cNvSpPr/>
          <p:nvPr/>
        </p:nvSpPr>
        <p:spPr>
          <a:xfrm>
            <a:off x="3190497" y="1852863"/>
            <a:ext cx="6146007" cy="2048541"/>
          </a:xfrm>
          <a:custGeom>
            <a:avLst/>
            <a:gdLst>
              <a:gd name="connsiteX0" fmla="*/ 0 w 6400800"/>
              <a:gd name="connsiteY0" fmla="*/ 1925052 h 1953771"/>
              <a:gd name="connsiteX1" fmla="*/ 2550695 w 6400800"/>
              <a:gd name="connsiteY1" fmla="*/ 1732547 h 1953771"/>
              <a:gd name="connsiteX2" fmla="*/ 4620127 w 6400800"/>
              <a:gd name="connsiteY2" fmla="*/ 288758 h 1953771"/>
              <a:gd name="connsiteX3" fmla="*/ 6400800 w 6400800"/>
              <a:gd name="connsiteY3" fmla="*/ 0 h 19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0" h="1953771">
                <a:moveTo>
                  <a:pt x="0" y="1925052"/>
                </a:moveTo>
                <a:cubicBezTo>
                  <a:pt x="890337" y="1965157"/>
                  <a:pt x="1780674" y="2005263"/>
                  <a:pt x="2550695" y="1732547"/>
                </a:cubicBezTo>
                <a:cubicBezTo>
                  <a:pt x="3320716" y="1459831"/>
                  <a:pt x="3978443" y="577516"/>
                  <a:pt x="4620127" y="288758"/>
                </a:cubicBezTo>
                <a:cubicBezTo>
                  <a:pt x="5261811" y="0"/>
                  <a:pt x="5831305" y="0"/>
                  <a:pt x="6400800" y="0"/>
                </a:cubicBezTo>
              </a:path>
            </a:pathLst>
          </a:cu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9299426" y="4231982"/>
            <a:ext cx="261308" cy="731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9299426" y="5395688"/>
            <a:ext cx="261308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9299426" y="3098131"/>
            <a:ext cx="261308" cy="731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flipV="1">
            <a:off x="9299426" y="1694776"/>
            <a:ext cx="261308" cy="731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DA08CE-9464-42EC-B64D-729D8D6E5582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83904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12568544"/>
              <a:gd name="adj2" fmla="val 162102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16200077"/>
              <a:gd name="adj2" fmla="val 6883711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6782648"/>
              <a:gd name="adj2" fmla="val 10940676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>
            <a:off x="3901261" y="1540765"/>
            <a:ext cx="4036829" cy="3877481"/>
          </a:xfrm>
          <a:prstGeom prst="pie">
            <a:avLst>
              <a:gd name="adj1" fmla="val 10929018"/>
              <a:gd name="adj2" fmla="val 12648825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!!Text">
            <a:extLst>
              <a:ext uri="{FF2B5EF4-FFF2-40B4-BE49-F238E27FC236}">
                <a16:creationId xmlns:a16="http://schemas.microsoft.com/office/drawing/2014/main" id="{C80F4204-4529-4E10-BB79-143C1E5CC2C5}"/>
              </a:ext>
            </a:extLst>
          </p:cNvPr>
          <p:cNvSpPr txBox="1"/>
          <p:nvPr/>
        </p:nvSpPr>
        <p:spPr>
          <a:xfrm>
            <a:off x="467832" y="265814"/>
            <a:ext cx="6475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Exploding pie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CC0B3-DD71-43ED-A898-C6D7B26ABEED}"/>
              </a:ext>
            </a:extLst>
          </p:cNvPr>
          <p:cNvSpPr txBox="1"/>
          <p:nvPr/>
        </p:nvSpPr>
        <p:spPr>
          <a:xfrm>
            <a:off x="983932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A9D8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414920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Char"/>
      </p:transition>
    </mc:Choice>
    <mc:Fallback xmlns="">
      <p:transition spd="slow" advClick="0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FreeformShape">
            <a:extLst>
              <a:ext uri="{FF2B5EF4-FFF2-40B4-BE49-F238E27FC236}">
                <a16:creationId xmlns:a16="http://schemas.microsoft.com/office/drawing/2014/main" id="{92BC6EBD-3074-4487-9371-9990D62D97F4}"/>
              </a:ext>
            </a:extLst>
          </p:cNvPr>
          <p:cNvSpPr/>
          <p:nvPr/>
        </p:nvSpPr>
        <p:spPr>
          <a:xfrm flipH="1">
            <a:off x="2375953" y="1514746"/>
            <a:ext cx="7519739" cy="4629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Small multiples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7F02D-7633-431F-A27F-22F8F50003C1}"/>
              </a:ext>
            </a:extLst>
          </p:cNvPr>
          <p:cNvSpPr/>
          <p:nvPr/>
        </p:nvSpPr>
        <p:spPr>
          <a:xfrm>
            <a:off x="2736307" y="2722600"/>
            <a:ext cx="324853" cy="348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BBEA4-64F7-47C5-AD80-83EE257587FD}"/>
              </a:ext>
            </a:extLst>
          </p:cNvPr>
          <p:cNvSpPr/>
          <p:nvPr/>
        </p:nvSpPr>
        <p:spPr>
          <a:xfrm>
            <a:off x="3110284" y="2564310"/>
            <a:ext cx="324853" cy="50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0C1557-A3C7-4D1D-9D6A-F600B06178F3}"/>
              </a:ext>
            </a:extLst>
          </p:cNvPr>
          <p:cNvSpPr/>
          <p:nvPr/>
        </p:nvSpPr>
        <p:spPr>
          <a:xfrm>
            <a:off x="3484261" y="2431962"/>
            <a:ext cx="324853" cy="639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69F7B-7027-40BC-A6F4-ACE1E1F92537}"/>
              </a:ext>
            </a:extLst>
          </p:cNvPr>
          <p:cNvSpPr/>
          <p:nvPr/>
        </p:nvSpPr>
        <p:spPr>
          <a:xfrm>
            <a:off x="3858238" y="2722600"/>
            <a:ext cx="324853" cy="348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0B440A-6D24-44F4-BC4C-C379C4713544}"/>
              </a:ext>
            </a:extLst>
          </p:cNvPr>
          <p:cNvSpPr/>
          <p:nvPr/>
        </p:nvSpPr>
        <p:spPr>
          <a:xfrm>
            <a:off x="4232215" y="2287583"/>
            <a:ext cx="324853" cy="7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F61D0-11F8-4CC3-98B1-51E0C26929A6}"/>
              </a:ext>
            </a:extLst>
          </p:cNvPr>
          <p:cNvSpPr/>
          <p:nvPr/>
        </p:nvSpPr>
        <p:spPr>
          <a:xfrm>
            <a:off x="5222740" y="2422061"/>
            <a:ext cx="324853" cy="649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9BADC-8CAE-4C4F-90FC-112A2204305C}"/>
              </a:ext>
            </a:extLst>
          </p:cNvPr>
          <p:cNvSpPr/>
          <p:nvPr/>
        </p:nvSpPr>
        <p:spPr>
          <a:xfrm>
            <a:off x="5596717" y="2564310"/>
            <a:ext cx="324853" cy="50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8A16F-7D7B-4B5E-93AA-582FD432D96A}"/>
              </a:ext>
            </a:extLst>
          </p:cNvPr>
          <p:cNvSpPr/>
          <p:nvPr/>
        </p:nvSpPr>
        <p:spPr>
          <a:xfrm>
            <a:off x="5970694" y="2277682"/>
            <a:ext cx="324853" cy="793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B62993-4038-4077-B984-2A97E11C96D6}"/>
              </a:ext>
            </a:extLst>
          </p:cNvPr>
          <p:cNvSpPr/>
          <p:nvPr/>
        </p:nvSpPr>
        <p:spPr>
          <a:xfrm>
            <a:off x="6344671" y="2564310"/>
            <a:ext cx="324853" cy="50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080E10-A2F8-4B07-806C-0D26F2B7A8F3}"/>
              </a:ext>
            </a:extLst>
          </p:cNvPr>
          <p:cNvSpPr/>
          <p:nvPr/>
        </p:nvSpPr>
        <p:spPr>
          <a:xfrm>
            <a:off x="6718648" y="2756029"/>
            <a:ext cx="324853" cy="3153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4F5CA2-E4B4-47DE-87D7-449BBC8C473B}"/>
              </a:ext>
            </a:extLst>
          </p:cNvPr>
          <p:cNvSpPr/>
          <p:nvPr/>
        </p:nvSpPr>
        <p:spPr>
          <a:xfrm>
            <a:off x="7705452" y="2756028"/>
            <a:ext cx="324853" cy="3153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A426E3-69B9-445D-979A-0AA786C6EC1A}"/>
              </a:ext>
            </a:extLst>
          </p:cNvPr>
          <p:cNvSpPr/>
          <p:nvPr/>
        </p:nvSpPr>
        <p:spPr>
          <a:xfrm>
            <a:off x="8079429" y="2564310"/>
            <a:ext cx="324853" cy="507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03F660-9958-423F-A92E-72372300399A}"/>
              </a:ext>
            </a:extLst>
          </p:cNvPr>
          <p:cNvSpPr/>
          <p:nvPr/>
        </p:nvSpPr>
        <p:spPr>
          <a:xfrm>
            <a:off x="8453406" y="2277682"/>
            <a:ext cx="324853" cy="793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DE9380-FFF4-43F5-8B3C-9CDCEFC4CE0A}"/>
              </a:ext>
            </a:extLst>
          </p:cNvPr>
          <p:cNvSpPr/>
          <p:nvPr/>
        </p:nvSpPr>
        <p:spPr>
          <a:xfrm>
            <a:off x="8827383" y="2427012"/>
            <a:ext cx="324853" cy="644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A17F0-A609-497F-883F-E92EFFD648C2}"/>
              </a:ext>
            </a:extLst>
          </p:cNvPr>
          <p:cNvSpPr/>
          <p:nvPr/>
        </p:nvSpPr>
        <p:spPr>
          <a:xfrm>
            <a:off x="9201360" y="2756029"/>
            <a:ext cx="324853" cy="3153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24441C-EE77-45D0-B542-1B419FDE20C2}"/>
              </a:ext>
            </a:extLst>
          </p:cNvPr>
          <p:cNvSpPr/>
          <p:nvPr/>
        </p:nvSpPr>
        <p:spPr>
          <a:xfrm>
            <a:off x="2736307" y="4877957"/>
            <a:ext cx="324853" cy="5846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3294DA-262A-4079-BB7B-D28F469CC864}"/>
              </a:ext>
            </a:extLst>
          </p:cNvPr>
          <p:cNvSpPr/>
          <p:nvPr/>
        </p:nvSpPr>
        <p:spPr>
          <a:xfrm>
            <a:off x="3110284" y="4562641"/>
            <a:ext cx="324853" cy="89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AD6D5A-DD50-4FAE-B399-60F337256370}"/>
              </a:ext>
            </a:extLst>
          </p:cNvPr>
          <p:cNvSpPr/>
          <p:nvPr/>
        </p:nvSpPr>
        <p:spPr>
          <a:xfrm>
            <a:off x="3484261" y="4736155"/>
            <a:ext cx="324853" cy="7264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01A999-3D5A-4A53-BD3D-D6CD3D08289D}"/>
              </a:ext>
            </a:extLst>
          </p:cNvPr>
          <p:cNvSpPr/>
          <p:nvPr/>
        </p:nvSpPr>
        <p:spPr>
          <a:xfrm>
            <a:off x="3858238" y="5000848"/>
            <a:ext cx="324853" cy="461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93F4C8-483C-404A-8FA1-28F69AF93FFB}"/>
              </a:ext>
            </a:extLst>
          </p:cNvPr>
          <p:cNvSpPr/>
          <p:nvPr/>
        </p:nvSpPr>
        <p:spPr>
          <a:xfrm>
            <a:off x="4232215" y="5253510"/>
            <a:ext cx="324853" cy="209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F12729-C40A-4808-8D43-D16130BEB933}"/>
              </a:ext>
            </a:extLst>
          </p:cNvPr>
          <p:cNvSpPr/>
          <p:nvPr/>
        </p:nvSpPr>
        <p:spPr>
          <a:xfrm>
            <a:off x="5222740" y="5055971"/>
            <a:ext cx="324853" cy="4066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738F98-392E-4E6E-BF3A-E00FF70E4458}"/>
              </a:ext>
            </a:extLst>
          </p:cNvPr>
          <p:cNvSpPr/>
          <p:nvPr/>
        </p:nvSpPr>
        <p:spPr>
          <a:xfrm>
            <a:off x="5596717" y="4562641"/>
            <a:ext cx="324853" cy="89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3C0A78-3F63-4E01-B806-17671AF8CF9D}"/>
              </a:ext>
            </a:extLst>
          </p:cNvPr>
          <p:cNvSpPr/>
          <p:nvPr/>
        </p:nvSpPr>
        <p:spPr>
          <a:xfrm>
            <a:off x="5970694" y="4736155"/>
            <a:ext cx="324853" cy="7264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C79C4B-B774-4686-8F57-C02C5726D87C}"/>
              </a:ext>
            </a:extLst>
          </p:cNvPr>
          <p:cNvSpPr/>
          <p:nvPr/>
        </p:nvSpPr>
        <p:spPr>
          <a:xfrm>
            <a:off x="6344671" y="4562641"/>
            <a:ext cx="324853" cy="89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2112AD-65BE-40E8-97B1-8B186AFFED1B}"/>
              </a:ext>
            </a:extLst>
          </p:cNvPr>
          <p:cNvSpPr/>
          <p:nvPr/>
        </p:nvSpPr>
        <p:spPr>
          <a:xfrm>
            <a:off x="6718648" y="5012642"/>
            <a:ext cx="324853" cy="449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42DAA1-0054-4658-BA4C-50E1E0C491A0}"/>
              </a:ext>
            </a:extLst>
          </p:cNvPr>
          <p:cNvSpPr/>
          <p:nvPr/>
        </p:nvSpPr>
        <p:spPr>
          <a:xfrm>
            <a:off x="7705452" y="4494602"/>
            <a:ext cx="324853" cy="9680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E9652D-79FE-4E5E-88F3-CFD074AFF30C}"/>
              </a:ext>
            </a:extLst>
          </p:cNvPr>
          <p:cNvSpPr/>
          <p:nvPr/>
        </p:nvSpPr>
        <p:spPr>
          <a:xfrm>
            <a:off x="8079429" y="4796985"/>
            <a:ext cx="324853" cy="665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5C32B9-63B2-40E4-B461-688781A13AA4}"/>
              </a:ext>
            </a:extLst>
          </p:cNvPr>
          <p:cNvSpPr/>
          <p:nvPr/>
        </p:nvSpPr>
        <p:spPr>
          <a:xfrm>
            <a:off x="8453406" y="5000848"/>
            <a:ext cx="324853" cy="461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CC289D-BC0F-46D4-AB71-45618510BAAC}"/>
              </a:ext>
            </a:extLst>
          </p:cNvPr>
          <p:cNvSpPr/>
          <p:nvPr/>
        </p:nvSpPr>
        <p:spPr>
          <a:xfrm>
            <a:off x="8827383" y="5142599"/>
            <a:ext cx="324853" cy="3200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AE32CC-DF66-4BD2-B6D0-1BB30D1586F2}"/>
              </a:ext>
            </a:extLst>
          </p:cNvPr>
          <p:cNvSpPr/>
          <p:nvPr/>
        </p:nvSpPr>
        <p:spPr>
          <a:xfrm>
            <a:off x="9201360" y="5253511"/>
            <a:ext cx="324853" cy="209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0800000" flipV="1">
            <a:off x="5113651" y="3062489"/>
            <a:ext cx="201168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2622884" y="3062488"/>
            <a:ext cx="201168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7604418" y="3062488"/>
            <a:ext cx="201168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5113651" y="5423895"/>
            <a:ext cx="201168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7604418" y="5434695"/>
            <a:ext cx="201168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2622885" y="5434696"/>
            <a:ext cx="201168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00F610-C198-42B9-95DA-A5C4110F7E21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04319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Tile map</a:t>
            </a:r>
          </a:p>
        </p:txBody>
      </p:sp>
      <p:sp>
        <p:nvSpPr>
          <p:cNvPr id="115" name="!!FreeformShape">
            <a:extLst>
              <a:ext uri="{FF2B5EF4-FFF2-40B4-BE49-F238E27FC236}">
                <a16:creationId xmlns:a16="http://schemas.microsoft.com/office/drawing/2014/main" id="{F6684D70-E270-4E56-A224-F4C304127048}"/>
              </a:ext>
            </a:extLst>
          </p:cNvPr>
          <p:cNvSpPr/>
          <p:nvPr/>
        </p:nvSpPr>
        <p:spPr>
          <a:xfrm flipH="1">
            <a:off x="1841790" y="1263978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!!Red">
            <a:extLst>
              <a:ext uri="{FF2B5EF4-FFF2-40B4-BE49-F238E27FC236}">
                <a16:creationId xmlns:a16="http://schemas.microsoft.com/office/drawing/2014/main" id="{E447F2DC-641E-4419-960D-B783869CCEEF}"/>
              </a:ext>
            </a:extLst>
          </p:cNvPr>
          <p:cNvSpPr/>
          <p:nvPr/>
        </p:nvSpPr>
        <p:spPr>
          <a:xfrm rot="10800000" flipV="1">
            <a:off x="1730166" y="5423604"/>
            <a:ext cx="566928" cy="56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AE32CC-DF66-4BD2-B6D0-1BB30D1586F2}"/>
              </a:ext>
            </a:extLst>
          </p:cNvPr>
          <p:cNvSpPr/>
          <p:nvPr/>
        </p:nvSpPr>
        <p:spPr>
          <a:xfrm>
            <a:off x="7486537" y="514014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!!Red">
            <a:extLst>
              <a:ext uri="{FF2B5EF4-FFF2-40B4-BE49-F238E27FC236}">
                <a16:creationId xmlns:a16="http://schemas.microsoft.com/office/drawing/2014/main" id="{0AFC2708-CF9E-4DA3-845E-EDCCB8450A1B}"/>
              </a:ext>
            </a:extLst>
          </p:cNvPr>
          <p:cNvSpPr/>
          <p:nvPr/>
        </p:nvSpPr>
        <p:spPr>
          <a:xfrm rot="10800000" flipV="1">
            <a:off x="7486538" y="3837182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42DAA1-0054-4658-BA4C-50E1E0C491A0}"/>
              </a:ext>
            </a:extLst>
          </p:cNvPr>
          <p:cNvSpPr/>
          <p:nvPr/>
        </p:nvSpPr>
        <p:spPr>
          <a:xfrm>
            <a:off x="7486537" y="448866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080E10-A2F8-4B07-806C-0D26F2B7A8F3}"/>
              </a:ext>
            </a:extLst>
          </p:cNvPr>
          <p:cNvSpPr/>
          <p:nvPr/>
        </p:nvSpPr>
        <p:spPr>
          <a:xfrm>
            <a:off x="7486537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93F4C8-483C-404A-8FA1-28F69AF93FFB}"/>
              </a:ext>
            </a:extLst>
          </p:cNvPr>
          <p:cNvSpPr/>
          <p:nvPr/>
        </p:nvSpPr>
        <p:spPr>
          <a:xfrm>
            <a:off x="5473259" y="514014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2112AD-65BE-40E8-97B1-8B186AFFED1B}"/>
              </a:ext>
            </a:extLst>
          </p:cNvPr>
          <p:cNvSpPr/>
          <p:nvPr/>
        </p:nvSpPr>
        <p:spPr>
          <a:xfrm>
            <a:off x="5473259" y="38371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!!Red">
            <a:extLst>
              <a:ext uri="{FF2B5EF4-FFF2-40B4-BE49-F238E27FC236}">
                <a16:creationId xmlns:a16="http://schemas.microsoft.com/office/drawing/2014/main" id="{4328310F-F78A-4D9E-B0F7-63D3EF9BD4E5}"/>
              </a:ext>
            </a:extLst>
          </p:cNvPr>
          <p:cNvSpPr/>
          <p:nvPr/>
        </p:nvSpPr>
        <p:spPr>
          <a:xfrm rot="10800000" flipV="1">
            <a:off x="5473260" y="4488661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DE9380-FFF4-43F5-8B3C-9CDCEFC4CE0A}"/>
              </a:ext>
            </a:extLst>
          </p:cNvPr>
          <p:cNvSpPr/>
          <p:nvPr/>
        </p:nvSpPr>
        <p:spPr>
          <a:xfrm>
            <a:off x="5473259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B62993-4038-4077-B984-2A97E11C96D6}"/>
              </a:ext>
            </a:extLst>
          </p:cNvPr>
          <p:cNvSpPr/>
          <p:nvPr/>
        </p:nvSpPr>
        <p:spPr>
          <a:xfrm>
            <a:off x="5473259" y="253422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24441C-EE77-45D0-B542-1B419FDE20C2}"/>
              </a:ext>
            </a:extLst>
          </p:cNvPr>
          <p:cNvSpPr/>
          <p:nvPr/>
        </p:nvSpPr>
        <p:spPr>
          <a:xfrm>
            <a:off x="2788887" y="38371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4F5CA2-E4B4-47DE-87D7-449BBC8C473B}"/>
              </a:ext>
            </a:extLst>
          </p:cNvPr>
          <p:cNvSpPr/>
          <p:nvPr/>
        </p:nvSpPr>
        <p:spPr>
          <a:xfrm>
            <a:off x="2788887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Red">
            <a:extLst>
              <a:ext uri="{FF2B5EF4-FFF2-40B4-BE49-F238E27FC236}">
                <a16:creationId xmlns:a16="http://schemas.microsoft.com/office/drawing/2014/main" id="{D6F23D6B-4E0B-40C8-8045-4D3C32EA0B32}"/>
              </a:ext>
            </a:extLst>
          </p:cNvPr>
          <p:cNvSpPr/>
          <p:nvPr/>
        </p:nvSpPr>
        <p:spPr>
          <a:xfrm rot="10800000" flipV="1">
            <a:off x="2788888" y="2534224"/>
            <a:ext cx="566928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!!Red">
            <a:extLst>
              <a:ext uri="{FF2B5EF4-FFF2-40B4-BE49-F238E27FC236}">
                <a16:creationId xmlns:a16="http://schemas.microsoft.com/office/drawing/2014/main" id="{6AFE1C0B-EFDE-448E-B0F9-40D56F4BC959}"/>
              </a:ext>
            </a:extLst>
          </p:cNvPr>
          <p:cNvSpPr/>
          <p:nvPr/>
        </p:nvSpPr>
        <p:spPr>
          <a:xfrm rot="10800000" flipV="1">
            <a:off x="8157630" y="3837182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CC289D-BC0F-46D4-AB71-45618510BAAC}"/>
              </a:ext>
            </a:extLst>
          </p:cNvPr>
          <p:cNvSpPr/>
          <p:nvPr/>
        </p:nvSpPr>
        <p:spPr>
          <a:xfrm>
            <a:off x="8157630" y="448866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Blue">
            <a:extLst>
              <a:ext uri="{FF2B5EF4-FFF2-40B4-BE49-F238E27FC236}">
                <a16:creationId xmlns:a16="http://schemas.microsoft.com/office/drawing/2014/main" id="{8DA1DF63-121D-4817-8822-6D46FC35E6F1}"/>
              </a:ext>
            </a:extLst>
          </p:cNvPr>
          <p:cNvSpPr/>
          <p:nvPr/>
        </p:nvSpPr>
        <p:spPr>
          <a:xfrm rot="10800000" flipV="1">
            <a:off x="8157630" y="5791616"/>
            <a:ext cx="566928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F61D0-11F8-4CC3-98B1-51E0C26929A6}"/>
              </a:ext>
            </a:extLst>
          </p:cNvPr>
          <p:cNvSpPr/>
          <p:nvPr/>
        </p:nvSpPr>
        <p:spPr>
          <a:xfrm>
            <a:off x="8157630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White">
            <a:extLst>
              <a:ext uri="{FF2B5EF4-FFF2-40B4-BE49-F238E27FC236}">
                <a16:creationId xmlns:a16="http://schemas.microsoft.com/office/drawing/2014/main" id="{6DF5DEF5-4D7A-433E-804C-A23609F11251}"/>
              </a:ext>
            </a:extLst>
          </p:cNvPr>
          <p:cNvSpPr/>
          <p:nvPr/>
        </p:nvSpPr>
        <p:spPr>
          <a:xfrm rot="10800000" flipV="1">
            <a:off x="8157630" y="2534224"/>
            <a:ext cx="566928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E9652D-79FE-4E5E-88F3-CFD074AFF30C}"/>
              </a:ext>
            </a:extLst>
          </p:cNvPr>
          <p:cNvSpPr/>
          <p:nvPr/>
        </p:nvSpPr>
        <p:spPr>
          <a:xfrm>
            <a:off x="6815444" y="514014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A426E3-69B9-445D-979A-0AA786C6EC1A}"/>
              </a:ext>
            </a:extLst>
          </p:cNvPr>
          <p:cNvSpPr/>
          <p:nvPr/>
        </p:nvSpPr>
        <p:spPr>
          <a:xfrm>
            <a:off x="6815444" y="38371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6815445" y="4488661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5C32B9-63B2-40E4-B461-688781A13AA4}"/>
              </a:ext>
            </a:extLst>
          </p:cNvPr>
          <p:cNvSpPr/>
          <p:nvPr/>
        </p:nvSpPr>
        <p:spPr>
          <a:xfrm>
            <a:off x="6815444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!!Yellow">
            <a:extLst>
              <a:ext uri="{FF2B5EF4-FFF2-40B4-BE49-F238E27FC236}">
                <a16:creationId xmlns:a16="http://schemas.microsoft.com/office/drawing/2014/main" id="{D710DDC9-6004-477A-A87A-09224884E2D8}"/>
              </a:ext>
            </a:extLst>
          </p:cNvPr>
          <p:cNvSpPr/>
          <p:nvPr/>
        </p:nvSpPr>
        <p:spPr>
          <a:xfrm rot="10800000" flipV="1">
            <a:off x="6815444" y="2534224"/>
            <a:ext cx="566928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!!Red">
            <a:extLst>
              <a:ext uri="{FF2B5EF4-FFF2-40B4-BE49-F238E27FC236}">
                <a16:creationId xmlns:a16="http://schemas.microsoft.com/office/drawing/2014/main" id="{23579C55-2019-46DA-9F16-1EB581347CBD}"/>
              </a:ext>
            </a:extLst>
          </p:cNvPr>
          <p:cNvSpPr/>
          <p:nvPr/>
        </p:nvSpPr>
        <p:spPr>
          <a:xfrm rot="10800000" flipV="1">
            <a:off x="3459981" y="3837182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BBEA4-64F7-47C5-AD80-83EE257587FD}"/>
              </a:ext>
            </a:extLst>
          </p:cNvPr>
          <p:cNvSpPr/>
          <p:nvPr/>
        </p:nvSpPr>
        <p:spPr>
          <a:xfrm>
            <a:off x="3459980" y="448866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C79C4B-B774-4686-8F57-C02C5726D87C}"/>
              </a:ext>
            </a:extLst>
          </p:cNvPr>
          <p:cNvSpPr/>
          <p:nvPr/>
        </p:nvSpPr>
        <p:spPr>
          <a:xfrm>
            <a:off x="3459980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3294DA-262A-4079-BB7B-D28F469CC864}"/>
              </a:ext>
            </a:extLst>
          </p:cNvPr>
          <p:cNvSpPr/>
          <p:nvPr/>
        </p:nvSpPr>
        <p:spPr>
          <a:xfrm>
            <a:off x="3459980" y="253422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FreeformShape">
            <a:extLst>
              <a:ext uri="{FF2B5EF4-FFF2-40B4-BE49-F238E27FC236}">
                <a16:creationId xmlns:a16="http://schemas.microsoft.com/office/drawing/2014/main" id="{92BC6EBD-3074-4487-9371-9990D62D97F4}"/>
              </a:ext>
            </a:extLst>
          </p:cNvPr>
          <p:cNvSpPr/>
          <p:nvPr/>
        </p:nvSpPr>
        <p:spPr>
          <a:xfrm flipH="1">
            <a:off x="4131073" y="3837182"/>
            <a:ext cx="566928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!!Red">
            <a:extLst>
              <a:ext uri="{FF2B5EF4-FFF2-40B4-BE49-F238E27FC236}">
                <a16:creationId xmlns:a16="http://schemas.microsoft.com/office/drawing/2014/main" id="{EA59891C-B2F5-4A2F-94A8-986FCE784A2D}"/>
              </a:ext>
            </a:extLst>
          </p:cNvPr>
          <p:cNvSpPr/>
          <p:nvPr/>
        </p:nvSpPr>
        <p:spPr>
          <a:xfrm rot="10800000" flipV="1">
            <a:off x="4131074" y="4488661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01A999-3D5A-4A53-BD3D-D6CD3D08289D}"/>
              </a:ext>
            </a:extLst>
          </p:cNvPr>
          <p:cNvSpPr/>
          <p:nvPr/>
        </p:nvSpPr>
        <p:spPr>
          <a:xfrm>
            <a:off x="4131073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03F660-9958-423F-A92E-72372300399A}"/>
              </a:ext>
            </a:extLst>
          </p:cNvPr>
          <p:cNvSpPr/>
          <p:nvPr/>
        </p:nvSpPr>
        <p:spPr>
          <a:xfrm>
            <a:off x="4131073" y="253422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!!Red">
            <a:extLst>
              <a:ext uri="{FF2B5EF4-FFF2-40B4-BE49-F238E27FC236}">
                <a16:creationId xmlns:a16="http://schemas.microsoft.com/office/drawing/2014/main" id="{3B22D416-7AF2-4584-8575-E0D6C446D94B}"/>
              </a:ext>
            </a:extLst>
          </p:cNvPr>
          <p:cNvSpPr/>
          <p:nvPr/>
        </p:nvSpPr>
        <p:spPr>
          <a:xfrm rot="10800000" flipV="1">
            <a:off x="4802167" y="5140140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4802167" y="3837182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738F98-392E-4E6E-BF3A-E00FF70E4458}"/>
              </a:ext>
            </a:extLst>
          </p:cNvPr>
          <p:cNvSpPr/>
          <p:nvPr/>
        </p:nvSpPr>
        <p:spPr>
          <a:xfrm>
            <a:off x="4802166" y="448866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69F7B-7027-40BC-A6F4-ACE1E1F92537}"/>
              </a:ext>
            </a:extLst>
          </p:cNvPr>
          <p:cNvSpPr/>
          <p:nvPr/>
        </p:nvSpPr>
        <p:spPr>
          <a:xfrm>
            <a:off x="4802166" y="579161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0B440A-6D24-44F4-BC4C-C379C4713544}"/>
              </a:ext>
            </a:extLst>
          </p:cNvPr>
          <p:cNvSpPr/>
          <p:nvPr/>
        </p:nvSpPr>
        <p:spPr>
          <a:xfrm>
            <a:off x="4802166" y="318570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!!Red">
            <a:extLst>
              <a:ext uri="{FF2B5EF4-FFF2-40B4-BE49-F238E27FC236}">
                <a16:creationId xmlns:a16="http://schemas.microsoft.com/office/drawing/2014/main" id="{7597EAAF-6AB4-4B90-AB7F-1871096C9E77}"/>
              </a:ext>
            </a:extLst>
          </p:cNvPr>
          <p:cNvSpPr/>
          <p:nvPr/>
        </p:nvSpPr>
        <p:spPr>
          <a:xfrm rot="10800000" flipV="1">
            <a:off x="4802166" y="2534224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3C0A78-3F63-4E01-B806-17671AF8CF9D}"/>
              </a:ext>
            </a:extLst>
          </p:cNvPr>
          <p:cNvSpPr/>
          <p:nvPr/>
        </p:nvSpPr>
        <p:spPr>
          <a:xfrm>
            <a:off x="6144352" y="514014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7F02D-7633-431F-A27F-22F8F50003C1}"/>
              </a:ext>
            </a:extLst>
          </p:cNvPr>
          <p:cNvSpPr/>
          <p:nvPr/>
        </p:nvSpPr>
        <p:spPr>
          <a:xfrm>
            <a:off x="6144352" y="38371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F12729-C40A-4808-8D43-D16130BEB933}"/>
              </a:ext>
            </a:extLst>
          </p:cNvPr>
          <p:cNvSpPr/>
          <p:nvPr/>
        </p:nvSpPr>
        <p:spPr>
          <a:xfrm>
            <a:off x="6144352" y="448866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!!Red">
            <a:extLst>
              <a:ext uri="{FF2B5EF4-FFF2-40B4-BE49-F238E27FC236}">
                <a16:creationId xmlns:a16="http://schemas.microsoft.com/office/drawing/2014/main" id="{9D783305-6FC9-4742-B4B1-7E0F769136C8}"/>
              </a:ext>
            </a:extLst>
          </p:cNvPr>
          <p:cNvSpPr/>
          <p:nvPr/>
        </p:nvSpPr>
        <p:spPr>
          <a:xfrm rot="10800000" flipV="1">
            <a:off x="6144352" y="3185703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AD6D5A-DD50-4FAE-B399-60F337256370}"/>
              </a:ext>
            </a:extLst>
          </p:cNvPr>
          <p:cNvSpPr/>
          <p:nvPr/>
        </p:nvSpPr>
        <p:spPr>
          <a:xfrm>
            <a:off x="6144352" y="253422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8A16F-7D7B-4B5E-93AA-582FD432D96A}"/>
              </a:ext>
            </a:extLst>
          </p:cNvPr>
          <p:cNvSpPr/>
          <p:nvPr/>
        </p:nvSpPr>
        <p:spPr>
          <a:xfrm>
            <a:off x="6144352" y="188274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0C1557-A3C7-4D1D-9D6A-F600B06178F3}"/>
              </a:ext>
            </a:extLst>
          </p:cNvPr>
          <p:cNvSpPr/>
          <p:nvPr/>
        </p:nvSpPr>
        <p:spPr>
          <a:xfrm>
            <a:off x="8828722" y="38371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!!Red">
            <a:extLst>
              <a:ext uri="{FF2B5EF4-FFF2-40B4-BE49-F238E27FC236}">
                <a16:creationId xmlns:a16="http://schemas.microsoft.com/office/drawing/2014/main" id="{3521DD76-A089-4FEA-A8C4-8ADD5D9928C2}"/>
              </a:ext>
            </a:extLst>
          </p:cNvPr>
          <p:cNvSpPr/>
          <p:nvPr/>
        </p:nvSpPr>
        <p:spPr>
          <a:xfrm rot="10800000" flipV="1">
            <a:off x="8828722" y="3185703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9BADC-8CAE-4C4F-90FC-112A2204305C}"/>
              </a:ext>
            </a:extLst>
          </p:cNvPr>
          <p:cNvSpPr/>
          <p:nvPr/>
        </p:nvSpPr>
        <p:spPr>
          <a:xfrm>
            <a:off x="8828722" y="253422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!!Red">
            <a:extLst>
              <a:ext uri="{FF2B5EF4-FFF2-40B4-BE49-F238E27FC236}">
                <a16:creationId xmlns:a16="http://schemas.microsoft.com/office/drawing/2014/main" id="{984D1887-A910-42E2-9389-EC09844B77B0}"/>
              </a:ext>
            </a:extLst>
          </p:cNvPr>
          <p:cNvSpPr/>
          <p:nvPr/>
        </p:nvSpPr>
        <p:spPr>
          <a:xfrm rot="10800000" flipV="1">
            <a:off x="8828722" y="1882745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A17F0-A609-497F-883F-E92EFFD648C2}"/>
              </a:ext>
            </a:extLst>
          </p:cNvPr>
          <p:cNvSpPr/>
          <p:nvPr/>
        </p:nvSpPr>
        <p:spPr>
          <a:xfrm>
            <a:off x="9499818" y="123126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d">
            <a:extLst>
              <a:ext uri="{FF2B5EF4-FFF2-40B4-BE49-F238E27FC236}">
                <a16:creationId xmlns:a16="http://schemas.microsoft.com/office/drawing/2014/main" id="{946154B7-255C-4E56-BD37-9899A91E6CC4}"/>
              </a:ext>
            </a:extLst>
          </p:cNvPr>
          <p:cNvSpPr/>
          <p:nvPr/>
        </p:nvSpPr>
        <p:spPr>
          <a:xfrm rot="10800000" flipV="1">
            <a:off x="9499818" y="2534224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!!Red">
            <a:extLst>
              <a:ext uri="{FF2B5EF4-FFF2-40B4-BE49-F238E27FC236}">
                <a16:creationId xmlns:a16="http://schemas.microsoft.com/office/drawing/2014/main" id="{6258D4A1-5C7B-42FA-BEF2-2120827F75F2}"/>
              </a:ext>
            </a:extLst>
          </p:cNvPr>
          <p:cNvSpPr/>
          <p:nvPr/>
        </p:nvSpPr>
        <p:spPr>
          <a:xfrm rot="10800000" flipV="1">
            <a:off x="9499818" y="1882745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260320B-4B03-4E96-9BC0-9ACD854782C1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89951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Comet plot</a:t>
            </a:r>
          </a:p>
        </p:txBody>
      </p:sp>
      <p:sp>
        <p:nvSpPr>
          <p:cNvPr id="115" name="!!FreeformShape">
            <a:extLst>
              <a:ext uri="{FF2B5EF4-FFF2-40B4-BE49-F238E27FC236}">
                <a16:creationId xmlns:a16="http://schemas.microsoft.com/office/drawing/2014/main" id="{F6684D70-E270-4E56-A224-F4C304127048}"/>
              </a:ext>
            </a:extLst>
          </p:cNvPr>
          <p:cNvSpPr/>
          <p:nvPr/>
        </p:nvSpPr>
        <p:spPr>
          <a:xfrm flipH="1">
            <a:off x="3754390" y="1352479"/>
            <a:ext cx="201168" cy="411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!!Red">
            <a:extLst>
              <a:ext uri="{FF2B5EF4-FFF2-40B4-BE49-F238E27FC236}">
                <a16:creationId xmlns:a16="http://schemas.microsoft.com/office/drawing/2014/main" id="{E447F2DC-641E-4419-960D-B783869CCEEF}"/>
              </a:ext>
            </a:extLst>
          </p:cNvPr>
          <p:cNvSpPr/>
          <p:nvPr/>
        </p:nvSpPr>
        <p:spPr>
          <a:xfrm rot="5400000" flipV="1">
            <a:off x="6218129" y="2814362"/>
            <a:ext cx="202151" cy="51036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AE32CC-DF66-4BD2-B6D0-1BB30D1586F2}"/>
              </a:ext>
            </a:extLst>
          </p:cNvPr>
          <p:cNvSpPr/>
          <p:nvPr/>
        </p:nvSpPr>
        <p:spPr>
          <a:xfrm>
            <a:off x="6506054" y="949237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!!Red">
            <a:extLst>
              <a:ext uri="{FF2B5EF4-FFF2-40B4-BE49-F238E27FC236}">
                <a16:creationId xmlns:a16="http://schemas.microsoft.com/office/drawing/2014/main" id="{0AFC2708-CF9E-4DA3-845E-EDCCB8450A1B}"/>
              </a:ext>
            </a:extLst>
          </p:cNvPr>
          <p:cNvSpPr/>
          <p:nvPr/>
        </p:nvSpPr>
        <p:spPr>
          <a:xfrm rot="10800000" flipV="1">
            <a:off x="15604083" y="6509193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42DAA1-0054-4658-BA4C-50E1E0C491A0}"/>
              </a:ext>
            </a:extLst>
          </p:cNvPr>
          <p:cNvSpPr/>
          <p:nvPr/>
        </p:nvSpPr>
        <p:spPr>
          <a:xfrm>
            <a:off x="5730797" y="896539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080E10-A2F8-4B07-806C-0D26F2B7A8F3}"/>
              </a:ext>
            </a:extLst>
          </p:cNvPr>
          <p:cNvSpPr/>
          <p:nvPr/>
        </p:nvSpPr>
        <p:spPr>
          <a:xfrm>
            <a:off x="8048669" y="-250840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93F4C8-483C-404A-8FA1-28F69AF93FFB}"/>
              </a:ext>
            </a:extLst>
          </p:cNvPr>
          <p:cNvSpPr/>
          <p:nvPr/>
        </p:nvSpPr>
        <p:spPr>
          <a:xfrm>
            <a:off x="6763149" y="885123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2112AD-65BE-40E8-97B1-8B186AFFED1B}"/>
              </a:ext>
            </a:extLst>
          </p:cNvPr>
          <p:cNvSpPr/>
          <p:nvPr/>
        </p:nvSpPr>
        <p:spPr>
          <a:xfrm>
            <a:off x="2155104" y="-258206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!!Red">
            <a:extLst>
              <a:ext uri="{FF2B5EF4-FFF2-40B4-BE49-F238E27FC236}">
                <a16:creationId xmlns:a16="http://schemas.microsoft.com/office/drawing/2014/main" id="{4328310F-F78A-4D9E-B0F7-63D3EF9BD4E5}"/>
              </a:ext>
            </a:extLst>
          </p:cNvPr>
          <p:cNvSpPr/>
          <p:nvPr/>
        </p:nvSpPr>
        <p:spPr>
          <a:xfrm rot="10800000" flipV="1">
            <a:off x="-4273723" y="4752405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DE9380-FFF4-43F5-8B3C-9CDCEFC4CE0A}"/>
              </a:ext>
            </a:extLst>
          </p:cNvPr>
          <p:cNvSpPr/>
          <p:nvPr/>
        </p:nvSpPr>
        <p:spPr>
          <a:xfrm>
            <a:off x="4046120" y="-222230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B62993-4038-4077-B984-2A97E11C96D6}"/>
              </a:ext>
            </a:extLst>
          </p:cNvPr>
          <p:cNvSpPr/>
          <p:nvPr/>
        </p:nvSpPr>
        <p:spPr>
          <a:xfrm>
            <a:off x="1088857" y="-223234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!!Blue">
            <a:extLst>
              <a:ext uri="{FF2B5EF4-FFF2-40B4-BE49-F238E27FC236}">
                <a16:creationId xmlns:a16="http://schemas.microsoft.com/office/drawing/2014/main" id="{2C5E6890-B86F-4AB8-AA7E-7F0A2E9A7536}"/>
              </a:ext>
            </a:extLst>
          </p:cNvPr>
          <p:cNvSpPr/>
          <p:nvPr/>
        </p:nvSpPr>
        <p:spPr>
          <a:xfrm rot="16200000">
            <a:off x="6700737" y="1701492"/>
            <a:ext cx="429788" cy="1461371"/>
          </a:xfrm>
          <a:custGeom>
            <a:avLst/>
            <a:gdLst>
              <a:gd name="connsiteX0" fmla="*/ 566928 w 566928"/>
              <a:gd name="connsiteY0" fmla="*/ 1644212 h 1927676"/>
              <a:gd name="connsiteX1" fmla="*/ 283464 w 566928"/>
              <a:gd name="connsiteY1" fmla="*/ 1927676 h 1927676"/>
              <a:gd name="connsiteX2" fmla="*/ 0 w 566928"/>
              <a:gd name="connsiteY2" fmla="*/ 1644212 h 1927676"/>
              <a:gd name="connsiteX3" fmla="*/ 48411 w 566928"/>
              <a:gd name="connsiteY3" fmla="*/ 1485725 h 1927676"/>
              <a:gd name="connsiteX4" fmla="*/ 59376 w 566928"/>
              <a:gd name="connsiteY4" fmla="*/ 1472435 h 1927676"/>
              <a:gd name="connsiteX5" fmla="*/ 280247 w 566928"/>
              <a:gd name="connsiteY5" fmla="*/ 0 h 1927676"/>
              <a:gd name="connsiteX6" fmla="*/ 499688 w 566928"/>
              <a:gd name="connsiteY6" fmla="*/ 1462904 h 1927676"/>
              <a:gd name="connsiteX7" fmla="*/ 518517 w 566928"/>
              <a:gd name="connsiteY7" fmla="*/ 1485725 h 1927676"/>
              <a:gd name="connsiteX8" fmla="*/ 566928 w 566928"/>
              <a:gd name="connsiteY8" fmla="*/ 1644212 h 192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928" h="1927676">
                <a:moveTo>
                  <a:pt x="566928" y="1644212"/>
                </a:moveTo>
                <a:cubicBezTo>
                  <a:pt x="566928" y="1800765"/>
                  <a:pt x="440017" y="1927676"/>
                  <a:pt x="283464" y="1927676"/>
                </a:cubicBezTo>
                <a:cubicBezTo>
                  <a:pt x="126911" y="1927676"/>
                  <a:pt x="0" y="1800765"/>
                  <a:pt x="0" y="1644212"/>
                </a:cubicBezTo>
                <a:cubicBezTo>
                  <a:pt x="0" y="1585505"/>
                  <a:pt x="17847" y="1530966"/>
                  <a:pt x="48411" y="1485725"/>
                </a:cubicBezTo>
                <a:lnTo>
                  <a:pt x="59376" y="1472435"/>
                </a:lnTo>
                <a:lnTo>
                  <a:pt x="280247" y="0"/>
                </a:lnTo>
                <a:lnTo>
                  <a:pt x="499688" y="1462904"/>
                </a:lnTo>
                <a:lnTo>
                  <a:pt x="518517" y="1485725"/>
                </a:lnTo>
                <a:cubicBezTo>
                  <a:pt x="549081" y="1530966"/>
                  <a:pt x="566928" y="1585505"/>
                  <a:pt x="566928" y="16442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4F5CA2-E4B4-47DE-87D7-449BBC8C473B}"/>
              </a:ext>
            </a:extLst>
          </p:cNvPr>
          <p:cNvSpPr/>
          <p:nvPr/>
        </p:nvSpPr>
        <p:spPr>
          <a:xfrm>
            <a:off x="-4383310" y="-77759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Red">
            <a:extLst>
              <a:ext uri="{FF2B5EF4-FFF2-40B4-BE49-F238E27FC236}">
                <a16:creationId xmlns:a16="http://schemas.microsoft.com/office/drawing/2014/main" id="{6AFE1C0B-EFDE-448E-B0F9-40D56F4BC959}"/>
              </a:ext>
            </a:extLst>
          </p:cNvPr>
          <p:cNvSpPr/>
          <p:nvPr/>
        </p:nvSpPr>
        <p:spPr>
          <a:xfrm rot="10800000" flipV="1">
            <a:off x="15489190" y="4259336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CC289D-BC0F-46D4-AB71-45618510BAAC}"/>
              </a:ext>
            </a:extLst>
          </p:cNvPr>
          <p:cNvSpPr/>
          <p:nvPr/>
        </p:nvSpPr>
        <p:spPr>
          <a:xfrm>
            <a:off x="7848240" y="920891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F61D0-11F8-4CC3-98B1-51E0C26929A6}"/>
              </a:ext>
            </a:extLst>
          </p:cNvPr>
          <p:cNvSpPr/>
          <p:nvPr/>
        </p:nvSpPr>
        <p:spPr>
          <a:xfrm>
            <a:off x="14896370" y="925429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!!White">
            <a:extLst>
              <a:ext uri="{FF2B5EF4-FFF2-40B4-BE49-F238E27FC236}">
                <a16:creationId xmlns:a16="http://schemas.microsoft.com/office/drawing/2014/main" id="{87500971-AC30-446C-819E-AE7E8CAFFC8D}"/>
              </a:ext>
            </a:extLst>
          </p:cNvPr>
          <p:cNvSpPr/>
          <p:nvPr/>
        </p:nvSpPr>
        <p:spPr>
          <a:xfrm rot="10800000" flipV="1">
            <a:off x="5054635" y="2970744"/>
            <a:ext cx="1458452" cy="429788"/>
          </a:xfrm>
          <a:custGeom>
            <a:avLst/>
            <a:gdLst>
              <a:gd name="connsiteX0" fmla="*/ 1640361 w 1923825"/>
              <a:gd name="connsiteY0" fmla="*/ 0 h 566928"/>
              <a:gd name="connsiteX1" fmla="*/ 1481874 w 1923825"/>
              <a:gd name="connsiteY1" fmla="*/ 48411 h 566928"/>
              <a:gd name="connsiteX2" fmla="*/ 1457974 w 1923825"/>
              <a:gd name="connsiteY2" fmla="*/ 68131 h 566928"/>
              <a:gd name="connsiteX3" fmla="*/ 0 w 1923825"/>
              <a:gd name="connsiteY3" fmla="*/ 271486 h 566928"/>
              <a:gd name="connsiteX4" fmla="*/ 1431303 w 1923825"/>
              <a:gd name="connsiteY4" fmla="*/ 471121 h 566928"/>
              <a:gd name="connsiteX5" fmla="*/ 1439922 w 1923825"/>
              <a:gd name="connsiteY5" fmla="*/ 483904 h 566928"/>
              <a:gd name="connsiteX6" fmla="*/ 1640361 w 1923825"/>
              <a:gd name="connsiteY6" fmla="*/ 566928 h 566928"/>
              <a:gd name="connsiteX7" fmla="*/ 1923825 w 1923825"/>
              <a:gd name="connsiteY7" fmla="*/ 283464 h 566928"/>
              <a:gd name="connsiteX8" fmla="*/ 1640361 w 1923825"/>
              <a:gd name="connsiteY8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25" h="566928">
                <a:moveTo>
                  <a:pt x="1640361" y="0"/>
                </a:moveTo>
                <a:cubicBezTo>
                  <a:pt x="1581654" y="0"/>
                  <a:pt x="1527115" y="17847"/>
                  <a:pt x="1481874" y="48411"/>
                </a:cubicBezTo>
                <a:lnTo>
                  <a:pt x="1457974" y="68131"/>
                </a:lnTo>
                <a:lnTo>
                  <a:pt x="0" y="271486"/>
                </a:lnTo>
                <a:lnTo>
                  <a:pt x="1431303" y="471121"/>
                </a:lnTo>
                <a:lnTo>
                  <a:pt x="1439922" y="483904"/>
                </a:lnTo>
                <a:cubicBezTo>
                  <a:pt x="1491219" y="535201"/>
                  <a:pt x="1562085" y="566928"/>
                  <a:pt x="1640361" y="566928"/>
                </a:cubicBezTo>
                <a:cubicBezTo>
                  <a:pt x="1796914" y="566928"/>
                  <a:pt x="1923825" y="440017"/>
                  <a:pt x="1923825" y="283464"/>
                </a:cubicBezTo>
                <a:cubicBezTo>
                  <a:pt x="1923825" y="126911"/>
                  <a:pt x="1796914" y="0"/>
                  <a:pt x="1640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E9652D-79FE-4E5E-88F3-CFD074AFF30C}"/>
              </a:ext>
            </a:extLst>
          </p:cNvPr>
          <p:cNvSpPr/>
          <p:nvPr/>
        </p:nvSpPr>
        <p:spPr>
          <a:xfrm>
            <a:off x="9668908" y="925429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A426E3-69B9-445D-979A-0AA786C6EC1A}"/>
              </a:ext>
            </a:extLst>
          </p:cNvPr>
          <p:cNvSpPr/>
          <p:nvPr/>
        </p:nvSpPr>
        <p:spPr>
          <a:xfrm>
            <a:off x="11998553" y="-2375858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9063936" y="-2382064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5C32B9-63B2-40E4-B461-688781A13AA4}"/>
              </a:ext>
            </a:extLst>
          </p:cNvPr>
          <p:cNvSpPr/>
          <p:nvPr/>
        </p:nvSpPr>
        <p:spPr>
          <a:xfrm>
            <a:off x="7449141" y="-222390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!!Yellow">
            <a:extLst>
              <a:ext uri="{FF2B5EF4-FFF2-40B4-BE49-F238E27FC236}">
                <a16:creationId xmlns:a16="http://schemas.microsoft.com/office/drawing/2014/main" id="{8872E932-63BF-44B1-A446-A16933C6DC65}"/>
              </a:ext>
            </a:extLst>
          </p:cNvPr>
          <p:cNvSpPr/>
          <p:nvPr/>
        </p:nvSpPr>
        <p:spPr>
          <a:xfrm rot="10800000" flipV="1">
            <a:off x="4480109" y="4477664"/>
            <a:ext cx="1040105" cy="429788"/>
          </a:xfrm>
          <a:custGeom>
            <a:avLst/>
            <a:gdLst>
              <a:gd name="connsiteX0" fmla="*/ 1088526 w 1371990"/>
              <a:gd name="connsiteY0" fmla="*/ 0 h 566928"/>
              <a:gd name="connsiteX1" fmla="*/ 888087 w 1371990"/>
              <a:gd name="connsiteY1" fmla="*/ 83025 h 566928"/>
              <a:gd name="connsiteX2" fmla="*/ 878930 w 1371990"/>
              <a:gd name="connsiteY2" fmla="*/ 96607 h 566928"/>
              <a:gd name="connsiteX3" fmla="*/ 0 w 1371990"/>
              <a:gd name="connsiteY3" fmla="*/ 283464 h 566928"/>
              <a:gd name="connsiteX4" fmla="*/ 878929 w 1371990"/>
              <a:gd name="connsiteY4" fmla="*/ 470321 h 566928"/>
              <a:gd name="connsiteX5" fmla="*/ 888087 w 1371990"/>
              <a:gd name="connsiteY5" fmla="*/ 483904 h 566928"/>
              <a:gd name="connsiteX6" fmla="*/ 1088526 w 1371990"/>
              <a:gd name="connsiteY6" fmla="*/ 566928 h 566928"/>
              <a:gd name="connsiteX7" fmla="*/ 1371990 w 1371990"/>
              <a:gd name="connsiteY7" fmla="*/ 283464 h 566928"/>
              <a:gd name="connsiteX8" fmla="*/ 1088526 w 1371990"/>
              <a:gd name="connsiteY8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990" h="566928">
                <a:moveTo>
                  <a:pt x="1088526" y="0"/>
                </a:moveTo>
                <a:cubicBezTo>
                  <a:pt x="1010250" y="0"/>
                  <a:pt x="939384" y="31728"/>
                  <a:pt x="888087" y="83025"/>
                </a:cubicBezTo>
                <a:lnTo>
                  <a:pt x="878930" y="96607"/>
                </a:lnTo>
                <a:lnTo>
                  <a:pt x="0" y="283464"/>
                </a:lnTo>
                <a:lnTo>
                  <a:pt x="878929" y="470321"/>
                </a:lnTo>
                <a:lnTo>
                  <a:pt x="888087" y="483904"/>
                </a:lnTo>
                <a:cubicBezTo>
                  <a:pt x="939384" y="535201"/>
                  <a:pt x="1010250" y="566928"/>
                  <a:pt x="1088526" y="566928"/>
                </a:cubicBezTo>
                <a:cubicBezTo>
                  <a:pt x="1245079" y="566928"/>
                  <a:pt x="1371990" y="440017"/>
                  <a:pt x="1371990" y="283464"/>
                </a:cubicBezTo>
                <a:cubicBezTo>
                  <a:pt x="1371990" y="126911"/>
                  <a:pt x="1245079" y="0"/>
                  <a:pt x="1088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!!Red">
            <a:extLst>
              <a:ext uri="{FF2B5EF4-FFF2-40B4-BE49-F238E27FC236}">
                <a16:creationId xmlns:a16="http://schemas.microsoft.com/office/drawing/2014/main" id="{23579C55-2019-46DA-9F16-1EB581347CBD}"/>
              </a:ext>
            </a:extLst>
          </p:cNvPr>
          <p:cNvSpPr/>
          <p:nvPr/>
        </p:nvSpPr>
        <p:spPr>
          <a:xfrm rot="10800000" flipV="1">
            <a:off x="-4348786" y="3637397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BBEA4-64F7-47C5-AD80-83EE257587FD}"/>
              </a:ext>
            </a:extLst>
          </p:cNvPr>
          <p:cNvSpPr/>
          <p:nvPr/>
        </p:nvSpPr>
        <p:spPr>
          <a:xfrm>
            <a:off x="14870930" y="465005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C79C4B-B774-4686-8F57-C02C5726D87C}"/>
              </a:ext>
            </a:extLst>
          </p:cNvPr>
          <p:cNvSpPr/>
          <p:nvPr/>
        </p:nvSpPr>
        <p:spPr>
          <a:xfrm>
            <a:off x="-4333685" y="1460309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3294DA-262A-4079-BB7B-D28F469CC864}"/>
              </a:ext>
            </a:extLst>
          </p:cNvPr>
          <p:cNvSpPr/>
          <p:nvPr/>
        </p:nvSpPr>
        <p:spPr>
          <a:xfrm>
            <a:off x="-3463464" y="72086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!!Red">
            <a:extLst>
              <a:ext uri="{FF2B5EF4-FFF2-40B4-BE49-F238E27FC236}">
                <a16:creationId xmlns:a16="http://schemas.microsoft.com/office/drawing/2014/main" id="{EA59891C-B2F5-4A2F-94A8-986FCE784A2D}"/>
              </a:ext>
            </a:extLst>
          </p:cNvPr>
          <p:cNvSpPr/>
          <p:nvPr/>
        </p:nvSpPr>
        <p:spPr>
          <a:xfrm rot="10800000" flipV="1">
            <a:off x="-4720862" y="4343015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!!Red">
            <a:extLst>
              <a:ext uri="{FF2B5EF4-FFF2-40B4-BE49-F238E27FC236}">
                <a16:creationId xmlns:a16="http://schemas.microsoft.com/office/drawing/2014/main" id="{8B39D372-9B74-4F0C-933C-A52BAD60C7C6}"/>
              </a:ext>
            </a:extLst>
          </p:cNvPr>
          <p:cNvSpPr/>
          <p:nvPr/>
        </p:nvSpPr>
        <p:spPr>
          <a:xfrm rot="16200000">
            <a:off x="5255565" y="1220538"/>
            <a:ext cx="429790" cy="916358"/>
          </a:xfrm>
          <a:custGeom>
            <a:avLst/>
            <a:gdLst>
              <a:gd name="connsiteX0" fmla="*/ 566929 w 566929"/>
              <a:gd name="connsiteY0" fmla="*/ 1005562 h 1208754"/>
              <a:gd name="connsiteX1" fmla="*/ 553985 w 566929"/>
              <a:gd name="connsiteY1" fmla="*/ 1005562 h 1208754"/>
              <a:gd name="connsiteX2" fmla="*/ 544652 w 566929"/>
              <a:gd name="connsiteY2" fmla="*/ 1035627 h 1208754"/>
              <a:gd name="connsiteX3" fmla="*/ 283464 w 566929"/>
              <a:gd name="connsiteY3" fmla="*/ 1208754 h 1208754"/>
              <a:gd name="connsiteX4" fmla="*/ 22276 w 566929"/>
              <a:gd name="connsiteY4" fmla="*/ 1035627 h 1208754"/>
              <a:gd name="connsiteX5" fmla="*/ 12943 w 566929"/>
              <a:gd name="connsiteY5" fmla="*/ 1005562 h 1208754"/>
              <a:gd name="connsiteX6" fmla="*/ 1 w 566929"/>
              <a:gd name="connsiteY6" fmla="*/ 1005562 h 1208754"/>
              <a:gd name="connsiteX7" fmla="*/ 6161 w 566929"/>
              <a:gd name="connsiteY7" fmla="*/ 983712 h 1208754"/>
              <a:gd name="connsiteX8" fmla="*/ 5759 w 566929"/>
              <a:gd name="connsiteY8" fmla="*/ 982418 h 1208754"/>
              <a:gd name="connsiteX9" fmla="*/ 0 w 566929"/>
              <a:gd name="connsiteY9" fmla="*/ 925290 h 1208754"/>
              <a:gd name="connsiteX10" fmla="*/ 48411 w 566929"/>
              <a:gd name="connsiteY10" fmla="*/ 766803 h 1208754"/>
              <a:gd name="connsiteX11" fmla="*/ 77113 w 566929"/>
              <a:gd name="connsiteY11" fmla="*/ 732016 h 1208754"/>
              <a:gd name="connsiteX12" fmla="*/ 283465 w 566929"/>
              <a:gd name="connsiteY12" fmla="*/ 0 h 1208754"/>
              <a:gd name="connsiteX13" fmla="*/ 489819 w 566929"/>
              <a:gd name="connsiteY13" fmla="*/ 732020 h 1208754"/>
              <a:gd name="connsiteX14" fmla="*/ 518517 w 566929"/>
              <a:gd name="connsiteY14" fmla="*/ 766803 h 1208754"/>
              <a:gd name="connsiteX15" fmla="*/ 566928 w 566929"/>
              <a:gd name="connsiteY15" fmla="*/ 925290 h 1208754"/>
              <a:gd name="connsiteX16" fmla="*/ 561169 w 566929"/>
              <a:gd name="connsiteY16" fmla="*/ 982418 h 1208754"/>
              <a:gd name="connsiteX17" fmla="*/ 560769 w 566929"/>
              <a:gd name="connsiteY17" fmla="*/ 983708 h 120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6929" h="1208754">
                <a:moveTo>
                  <a:pt x="566929" y="1005562"/>
                </a:moveTo>
                <a:lnTo>
                  <a:pt x="553985" y="1005562"/>
                </a:lnTo>
                <a:lnTo>
                  <a:pt x="544652" y="1035627"/>
                </a:lnTo>
                <a:cubicBezTo>
                  <a:pt x="501620" y="1137367"/>
                  <a:pt x="400879" y="1208754"/>
                  <a:pt x="283464" y="1208754"/>
                </a:cubicBezTo>
                <a:cubicBezTo>
                  <a:pt x="166049" y="1208754"/>
                  <a:pt x="65308" y="1137367"/>
                  <a:pt x="22276" y="1035627"/>
                </a:cubicBezTo>
                <a:lnTo>
                  <a:pt x="12943" y="1005562"/>
                </a:lnTo>
                <a:lnTo>
                  <a:pt x="1" y="1005562"/>
                </a:lnTo>
                <a:lnTo>
                  <a:pt x="6161" y="983712"/>
                </a:lnTo>
                <a:lnTo>
                  <a:pt x="5759" y="982418"/>
                </a:lnTo>
                <a:cubicBezTo>
                  <a:pt x="1983" y="963965"/>
                  <a:pt x="0" y="944859"/>
                  <a:pt x="0" y="925290"/>
                </a:cubicBezTo>
                <a:cubicBezTo>
                  <a:pt x="0" y="866583"/>
                  <a:pt x="17847" y="812044"/>
                  <a:pt x="48411" y="766803"/>
                </a:cubicBezTo>
                <a:lnTo>
                  <a:pt x="77113" y="732016"/>
                </a:lnTo>
                <a:lnTo>
                  <a:pt x="283465" y="0"/>
                </a:lnTo>
                <a:lnTo>
                  <a:pt x="489819" y="732020"/>
                </a:lnTo>
                <a:lnTo>
                  <a:pt x="518517" y="766803"/>
                </a:lnTo>
                <a:cubicBezTo>
                  <a:pt x="549081" y="812044"/>
                  <a:pt x="566928" y="866583"/>
                  <a:pt x="566928" y="925290"/>
                </a:cubicBezTo>
                <a:cubicBezTo>
                  <a:pt x="566928" y="944859"/>
                  <a:pt x="564945" y="963965"/>
                  <a:pt x="561169" y="982418"/>
                </a:cubicBezTo>
                <a:lnTo>
                  <a:pt x="560769" y="983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!!Red">
            <a:extLst>
              <a:ext uri="{FF2B5EF4-FFF2-40B4-BE49-F238E27FC236}">
                <a16:creationId xmlns:a16="http://schemas.microsoft.com/office/drawing/2014/main" id="{3B22D416-7AF2-4584-8575-E0D6C446D94B}"/>
              </a:ext>
            </a:extLst>
          </p:cNvPr>
          <p:cNvSpPr/>
          <p:nvPr/>
        </p:nvSpPr>
        <p:spPr>
          <a:xfrm rot="10800000" flipV="1">
            <a:off x="4809932" y="9241648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8213544" y="-2224943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738F98-392E-4E6E-BF3A-E00FF70E4458}"/>
              </a:ext>
            </a:extLst>
          </p:cNvPr>
          <p:cNvSpPr/>
          <p:nvPr/>
        </p:nvSpPr>
        <p:spPr>
          <a:xfrm>
            <a:off x="12631832" y="-188625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69F7B-7027-40BC-A6F4-ACE1E1F92537}"/>
              </a:ext>
            </a:extLst>
          </p:cNvPr>
          <p:cNvSpPr/>
          <p:nvPr/>
        </p:nvSpPr>
        <p:spPr>
          <a:xfrm>
            <a:off x="-2889478" y="392086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!!Red">
            <a:extLst>
              <a:ext uri="{FF2B5EF4-FFF2-40B4-BE49-F238E27FC236}">
                <a16:creationId xmlns:a16="http://schemas.microsoft.com/office/drawing/2014/main" id="{729B9BED-3626-41A8-9A91-C9812693E58C}"/>
              </a:ext>
            </a:extLst>
          </p:cNvPr>
          <p:cNvSpPr/>
          <p:nvPr/>
        </p:nvSpPr>
        <p:spPr>
          <a:xfrm rot="10800000" flipV="1">
            <a:off x="6184945" y="3724204"/>
            <a:ext cx="1940100" cy="429788"/>
          </a:xfrm>
          <a:custGeom>
            <a:avLst/>
            <a:gdLst>
              <a:gd name="connsiteX0" fmla="*/ 283464 w 2559162"/>
              <a:gd name="connsiteY0" fmla="*/ 0 h 566928"/>
              <a:gd name="connsiteX1" fmla="*/ 0 w 2559162"/>
              <a:gd name="connsiteY1" fmla="*/ 283464 h 566928"/>
              <a:gd name="connsiteX2" fmla="*/ 283464 w 2559162"/>
              <a:gd name="connsiteY2" fmla="*/ 566928 h 566928"/>
              <a:gd name="connsiteX3" fmla="*/ 441952 w 2559162"/>
              <a:gd name="connsiteY3" fmla="*/ 518517 h 566928"/>
              <a:gd name="connsiteX4" fmla="*/ 453646 w 2559162"/>
              <a:gd name="connsiteY4" fmla="*/ 508868 h 566928"/>
              <a:gd name="connsiteX5" fmla="*/ 2559162 w 2559162"/>
              <a:gd name="connsiteY5" fmla="*/ 295684 h 566928"/>
              <a:gd name="connsiteX6" fmla="*/ 485739 w 2559162"/>
              <a:gd name="connsiteY6" fmla="*/ 85748 h 566928"/>
              <a:gd name="connsiteX7" fmla="*/ 483904 w 2559162"/>
              <a:gd name="connsiteY7" fmla="*/ 83025 h 566928"/>
              <a:gd name="connsiteX8" fmla="*/ 283464 w 2559162"/>
              <a:gd name="connsiteY8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9162" h="566928">
                <a:moveTo>
                  <a:pt x="283464" y="0"/>
                </a:moveTo>
                <a:cubicBezTo>
                  <a:pt x="126911" y="0"/>
                  <a:pt x="0" y="126911"/>
                  <a:pt x="0" y="283464"/>
                </a:cubicBezTo>
                <a:cubicBezTo>
                  <a:pt x="0" y="440017"/>
                  <a:pt x="126911" y="566928"/>
                  <a:pt x="283464" y="566928"/>
                </a:cubicBezTo>
                <a:cubicBezTo>
                  <a:pt x="342172" y="566928"/>
                  <a:pt x="396711" y="549081"/>
                  <a:pt x="441952" y="518517"/>
                </a:cubicBezTo>
                <a:lnTo>
                  <a:pt x="453646" y="508868"/>
                </a:lnTo>
                <a:lnTo>
                  <a:pt x="2559162" y="295684"/>
                </a:lnTo>
                <a:lnTo>
                  <a:pt x="485739" y="85748"/>
                </a:lnTo>
                <a:lnTo>
                  <a:pt x="483904" y="83025"/>
                </a:lnTo>
                <a:cubicBezTo>
                  <a:pt x="432607" y="31728"/>
                  <a:pt x="361741" y="0"/>
                  <a:pt x="2834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3C0A78-3F63-4E01-B806-17671AF8CF9D}"/>
              </a:ext>
            </a:extLst>
          </p:cNvPr>
          <p:cNvSpPr/>
          <p:nvPr/>
        </p:nvSpPr>
        <p:spPr>
          <a:xfrm>
            <a:off x="8630480" y="-295112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7F02D-7633-431F-A27F-22F8F50003C1}"/>
              </a:ext>
            </a:extLst>
          </p:cNvPr>
          <p:cNvSpPr/>
          <p:nvPr/>
        </p:nvSpPr>
        <p:spPr>
          <a:xfrm>
            <a:off x="10536201" y="-245676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F12729-C40A-4808-8D43-D16130BEB933}"/>
              </a:ext>
            </a:extLst>
          </p:cNvPr>
          <p:cNvSpPr/>
          <p:nvPr/>
        </p:nvSpPr>
        <p:spPr>
          <a:xfrm>
            <a:off x="6034475" y="-2649388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!!Red">
            <a:extLst>
              <a:ext uri="{FF2B5EF4-FFF2-40B4-BE49-F238E27FC236}">
                <a16:creationId xmlns:a16="http://schemas.microsoft.com/office/drawing/2014/main" id="{9D783305-6FC9-4742-B4B1-7E0F769136C8}"/>
              </a:ext>
            </a:extLst>
          </p:cNvPr>
          <p:cNvSpPr/>
          <p:nvPr/>
        </p:nvSpPr>
        <p:spPr>
          <a:xfrm rot="10800000" flipV="1">
            <a:off x="5079049" y="-2382064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AD6D5A-DD50-4FAE-B399-60F337256370}"/>
              </a:ext>
            </a:extLst>
          </p:cNvPr>
          <p:cNvSpPr/>
          <p:nvPr/>
        </p:nvSpPr>
        <p:spPr>
          <a:xfrm>
            <a:off x="6762384" y="-229859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8A16F-7D7B-4B5E-93AA-582FD432D96A}"/>
              </a:ext>
            </a:extLst>
          </p:cNvPr>
          <p:cNvSpPr/>
          <p:nvPr/>
        </p:nvSpPr>
        <p:spPr>
          <a:xfrm>
            <a:off x="5730817" y="-222494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0C1557-A3C7-4D1D-9D6A-F600B06178F3}"/>
              </a:ext>
            </a:extLst>
          </p:cNvPr>
          <p:cNvSpPr/>
          <p:nvPr/>
        </p:nvSpPr>
        <p:spPr>
          <a:xfrm>
            <a:off x="10589773" y="920891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!!Red">
            <a:extLst>
              <a:ext uri="{FF2B5EF4-FFF2-40B4-BE49-F238E27FC236}">
                <a16:creationId xmlns:a16="http://schemas.microsoft.com/office/drawing/2014/main" id="{3521DD76-A089-4FEA-A8C4-8ADD5D9928C2}"/>
              </a:ext>
            </a:extLst>
          </p:cNvPr>
          <p:cNvSpPr/>
          <p:nvPr/>
        </p:nvSpPr>
        <p:spPr>
          <a:xfrm rot="10800000" flipV="1">
            <a:off x="15320619" y="5685568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9BADC-8CAE-4C4F-90FC-112A2204305C}"/>
              </a:ext>
            </a:extLst>
          </p:cNvPr>
          <p:cNvSpPr/>
          <p:nvPr/>
        </p:nvSpPr>
        <p:spPr>
          <a:xfrm>
            <a:off x="8802796" y="868192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!!Red">
            <a:extLst>
              <a:ext uri="{FF2B5EF4-FFF2-40B4-BE49-F238E27FC236}">
                <a16:creationId xmlns:a16="http://schemas.microsoft.com/office/drawing/2014/main" id="{984D1887-A910-42E2-9389-EC09844B77B0}"/>
              </a:ext>
            </a:extLst>
          </p:cNvPr>
          <p:cNvSpPr/>
          <p:nvPr/>
        </p:nvSpPr>
        <p:spPr>
          <a:xfrm rot="10800000" flipV="1">
            <a:off x="9512275" y="-2163537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A17F0-A609-497F-883F-E92EFFD648C2}"/>
              </a:ext>
            </a:extLst>
          </p:cNvPr>
          <p:cNvSpPr/>
          <p:nvPr/>
        </p:nvSpPr>
        <p:spPr>
          <a:xfrm>
            <a:off x="14755854" y="84885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d">
            <a:extLst>
              <a:ext uri="{FF2B5EF4-FFF2-40B4-BE49-F238E27FC236}">
                <a16:creationId xmlns:a16="http://schemas.microsoft.com/office/drawing/2014/main" id="{946154B7-255C-4E56-BD37-9899A91E6CC4}"/>
              </a:ext>
            </a:extLst>
          </p:cNvPr>
          <p:cNvSpPr/>
          <p:nvPr/>
        </p:nvSpPr>
        <p:spPr>
          <a:xfrm rot="10800000" flipV="1">
            <a:off x="14755854" y="2304898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!!Red">
            <a:extLst>
              <a:ext uri="{FF2B5EF4-FFF2-40B4-BE49-F238E27FC236}">
                <a16:creationId xmlns:a16="http://schemas.microsoft.com/office/drawing/2014/main" id="{6258D4A1-5C7B-42FA-BEF2-2120827F75F2}"/>
              </a:ext>
            </a:extLst>
          </p:cNvPr>
          <p:cNvSpPr/>
          <p:nvPr/>
        </p:nvSpPr>
        <p:spPr>
          <a:xfrm rot="10800000" flipV="1">
            <a:off x="14753691" y="1549742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A77E69-256D-4A81-8F3F-3985EBC123CC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1235788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!!Rectangle40">
            <a:extLst>
              <a:ext uri="{FF2B5EF4-FFF2-40B4-BE49-F238E27FC236}">
                <a16:creationId xmlns:a16="http://schemas.microsoft.com/office/drawing/2014/main" id="{6C3294DA-262A-4079-BB7B-D28F469CC864}"/>
              </a:ext>
            </a:extLst>
          </p:cNvPr>
          <p:cNvSpPr/>
          <p:nvPr/>
        </p:nvSpPr>
        <p:spPr>
          <a:xfrm>
            <a:off x="-4931834" y="5849433"/>
            <a:ext cx="4547822" cy="7660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Ridge plot</a:t>
            </a:r>
          </a:p>
        </p:txBody>
      </p:sp>
      <p:sp>
        <p:nvSpPr>
          <p:cNvPr id="115" name="!!FreeformShape">
            <a:extLst>
              <a:ext uri="{FF2B5EF4-FFF2-40B4-BE49-F238E27FC236}">
                <a16:creationId xmlns:a16="http://schemas.microsoft.com/office/drawing/2014/main" id="{F6684D70-E270-4E56-A224-F4C304127048}"/>
              </a:ext>
            </a:extLst>
          </p:cNvPr>
          <p:cNvSpPr/>
          <p:nvPr/>
        </p:nvSpPr>
        <p:spPr>
          <a:xfrm rot="5400000" flipH="1">
            <a:off x="6251549" y="1115228"/>
            <a:ext cx="91440" cy="4754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!!Red">
            <a:extLst>
              <a:ext uri="{FF2B5EF4-FFF2-40B4-BE49-F238E27FC236}">
                <a16:creationId xmlns:a16="http://schemas.microsoft.com/office/drawing/2014/main" id="{E447F2DC-641E-4419-960D-B783869CCEEF}"/>
              </a:ext>
            </a:extLst>
          </p:cNvPr>
          <p:cNvSpPr/>
          <p:nvPr/>
        </p:nvSpPr>
        <p:spPr>
          <a:xfrm rot="5400000" flipV="1">
            <a:off x="6251549" y="77945"/>
            <a:ext cx="91440" cy="4754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!!Rectangle55">
            <a:extLst>
              <a:ext uri="{FF2B5EF4-FFF2-40B4-BE49-F238E27FC236}">
                <a16:creationId xmlns:a16="http://schemas.microsoft.com/office/drawing/2014/main" id="{EDAE32CC-DF66-4BD2-B6D0-1BB30D1586F2}"/>
              </a:ext>
            </a:extLst>
          </p:cNvPr>
          <p:cNvSpPr/>
          <p:nvPr/>
        </p:nvSpPr>
        <p:spPr>
          <a:xfrm>
            <a:off x="5871833" y="960584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!!Red">
            <a:extLst>
              <a:ext uri="{FF2B5EF4-FFF2-40B4-BE49-F238E27FC236}">
                <a16:creationId xmlns:a16="http://schemas.microsoft.com/office/drawing/2014/main" id="{0AFC2708-CF9E-4DA3-845E-EDCCB8450A1B}"/>
              </a:ext>
            </a:extLst>
          </p:cNvPr>
          <p:cNvSpPr/>
          <p:nvPr/>
        </p:nvSpPr>
        <p:spPr>
          <a:xfrm rot="10800000" flipV="1">
            <a:off x="15546933" y="6106130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42DAA1-0054-4658-BA4C-50E1E0C491A0}"/>
              </a:ext>
            </a:extLst>
          </p:cNvPr>
          <p:cNvSpPr/>
          <p:nvPr/>
        </p:nvSpPr>
        <p:spPr>
          <a:xfrm>
            <a:off x="5096576" y="907886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080E10-A2F8-4B07-806C-0D26F2B7A8F3}"/>
              </a:ext>
            </a:extLst>
          </p:cNvPr>
          <p:cNvSpPr/>
          <p:nvPr/>
        </p:nvSpPr>
        <p:spPr>
          <a:xfrm>
            <a:off x="7981900" y="-283569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93F4C8-483C-404A-8FA1-28F69AF93FFB}"/>
              </a:ext>
            </a:extLst>
          </p:cNvPr>
          <p:cNvSpPr/>
          <p:nvPr/>
        </p:nvSpPr>
        <p:spPr>
          <a:xfrm>
            <a:off x="6128928" y="896470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2112AD-65BE-40E8-97B1-8B186AFFED1B}"/>
              </a:ext>
            </a:extLst>
          </p:cNvPr>
          <p:cNvSpPr/>
          <p:nvPr/>
        </p:nvSpPr>
        <p:spPr>
          <a:xfrm>
            <a:off x="2088335" y="-290934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!!Red">
            <a:extLst>
              <a:ext uri="{FF2B5EF4-FFF2-40B4-BE49-F238E27FC236}">
                <a16:creationId xmlns:a16="http://schemas.microsoft.com/office/drawing/2014/main" id="{4328310F-F78A-4D9E-B0F7-63D3EF9BD4E5}"/>
              </a:ext>
            </a:extLst>
          </p:cNvPr>
          <p:cNvSpPr/>
          <p:nvPr/>
        </p:nvSpPr>
        <p:spPr>
          <a:xfrm rot="16200000" flipV="1">
            <a:off x="6251550" y="3189793"/>
            <a:ext cx="91440" cy="4754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!!Rectangle36">
            <a:extLst>
              <a:ext uri="{FF2B5EF4-FFF2-40B4-BE49-F238E27FC236}">
                <a16:creationId xmlns:a16="http://schemas.microsoft.com/office/drawing/2014/main" id="{49DE9380-FFF4-43F5-8B3C-9CDCEFC4CE0A}"/>
              </a:ext>
            </a:extLst>
          </p:cNvPr>
          <p:cNvSpPr/>
          <p:nvPr/>
        </p:nvSpPr>
        <p:spPr>
          <a:xfrm>
            <a:off x="3979351" y="-254959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B62993-4038-4077-B984-2A97E11C96D6}"/>
              </a:ext>
            </a:extLst>
          </p:cNvPr>
          <p:cNvSpPr/>
          <p:nvPr/>
        </p:nvSpPr>
        <p:spPr>
          <a:xfrm>
            <a:off x="1022088" y="-255962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!!Blue">
            <a:extLst>
              <a:ext uri="{FF2B5EF4-FFF2-40B4-BE49-F238E27FC236}">
                <a16:creationId xmlns:a16="http://schemas.microsoft.com/office/drawing/2014/main" id="{2C5E6890-B86F-4AB8-AA7E-7F0A2E9A7536}"/>
              </a:ext>
            </a:extLst>
          </p:cNvPr>
          <p:cNvSpPr/>
          <p:nvPr/>
        </p:nvSpPr>
        <p:spPr>
          <a:xfrm rot="16200000">
            <a:off x="15612174" y="-1794075"/>
            <a:ext cx="566928" cy="1927676"/>
          </a:xfrm>
          <a:custGeom>
            <a:avLst/>
            <a:gdLst>
              <a:gd name="connsiteX0" fmla="*/ 566928 w 566928"/>
              <a:gd name="connsiteY0" fmla="*/ 1644212 h 1927676"/>
              <a:gd name="connsiteX1" fmla="*/ 283464 w 566928"/>
              <a:gd name="connsiteY1" fmla="*/ 1927676 h 1927676"/>
              <a:gd name="connsiteX2" fmla="*/ 0 w 566928"/>
              <a:gd name="connsiteY2" fmla="*/ 1644212 h 1927676"/>
              <a:gd name="connsiteX3" fmla="*/ 48411 w 566928"/>
              <a:gd name="connsiteY3" fmla="*/ 1485725 h 1927676"/>
              <a:gd name="connsiteX4" fmla="*/ 59376 w 566928"/>
              <a:gd name="connsiteY4" fmla="*/ 1472435 h 1927676"/>
              <a:gd name="connsiteX5" fmla="*/ 280247 w 566928"/>
              <a:gd name="connsiteY5" fmla="*/ 0 h 1927676"/>
              <a:gd name="connsiteX6" fmla="*/ 499688 w 566928"/>
              <a:gd name="connsiteY6" fmla="*/ 1462904 h 1927676"/>
              <a:gd name="connsiteX7" fmla="*/ 518517 w 566928"/>
              <a:gd name="connsiteY7" fmla="*/ 1485725 h 1927676"/>
              <a:gd name="connsiteX8" fmla="*/ 566928 w 566928"/>
              <a:gd name="connsiteY8" fmla="*/ 1644212 h 192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928" h="1927676">
                <a:moveTo>
                  <a:pt x="566928" y="1644212"/>
                </a:moveTo>
                <a:cubicBezTo>
                  <a:pt x="566928" y="1800765"/>
                  <a:pt x="440017" y="1927676"/>
                  <a:pt x="283464" y="1927676"/>
                </a:cubicBezTo>
                <a:cubicBezTo>
                  <a:pt x="126911" y="1927676"/>
                  <a:pt x="0" y="1800765"/>
                  <a:pt x="0" y="1644212"/>
                </a:cubicBezTo>
                <a:cubicBezTo>
                  <a:pt x="0" y="1585505"/>
                  <a:pt x="17847" y="1530966"/>
                  <a:pt x="48411" y="1485725"/>
                </a:cubicBezTo>
                <a:lnTo>
                  <a:pt x="59376" y="1472435"/>
                </a:lnTo>
                <a:lnTo>
                  <a:pt x="280247" y="0"/>
                </a:lnTo>
                <a:lnTo>
                  <a:pt x="499688" y="1462904"/>
                </a:lnTo>
                <a:lnTo>
                  <a:pt x="518517" y="1485725"/>
                </a:lnTo>
                <a:cubicBezTo>
                  <a:pt x="549081" y="1530966"/>
                  <a:pt x="566928" y="1585505"/>
                  <a:pt x="566928" y="16442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4F5CA2-E4B4-47DE-87D7-449BBC8C473B}"/>
              </a:ext>
            </a:extLst>
          </p:cNvPr>
          <p:cNvSpPr/>
          <p:nvPr/>
        </p:nvSpPr>
        <p:spPr>
          <a:xfrm>
            <a:off x="-3802837" y="-24507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Red">
            <a:extLst>
              <a:ext uri="{FF2B5EF4-FFF2-40B4-BE49-F238E27FC236}">
                <a16:creationId xmlns:a16="http://schemas.microsoft.com/office/drawing/2014/main" id="{6AFE1C0B-EFDE-448E-B0F9-40D56F4BC959}"/>
              </a:ext>
            </a:extLst>
          </p:cNvPr>
          <p:cNvSpPr/>
          <p:nvPr/>
        </p:nvSpPr>
        <p:spPr>
          <a:xfrm rot="10800000" flipV="1">
            <a:off x="15432040" y="3856273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CC289D-BC0F-46D4-AB71-45618510BAAC}"/>
              </a:ext>
            </a:extLst>
          </p:cNvPr>
          <p:cNvSpPr/>
          <p:nvPr/>
        </p:nvSpPr>
        <p:spPr>
          <a:xfrm>
            <a:off x="7214019" y="932238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Rectangle26">
            <a:extLst>
              <a:ext uri="{FF2B5EF4-FFF2-40B4-BE49-F238E27FC236}">
                <a16:creationId xmlns:a16="http://schemas.microsoft.com/office/drawing/2014/main" id="{624F61D0-11F8-4CC3-98B1-51E0C26929A6}"/>
              </a:ext>
            </a:extLst>
          </p:cNvPr>
          <p:cNvSpPr/>
          <p:nvPr/>
        </p:nvSpPr>
        <p:spPr>
          <a:xfrm>
            <a:off x="14581682" y="706085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!!Rectangle52">
            <a:extLst>
              <a:ext uri="{FF2B5EF4-FFF2-40B4-BE49-F238E27FC236}">
                <a16:creationId xmlns:a16="http://schemas.microsoft.com/office/drawing/2014/main" id="{3EE9652D-79FE-4E5E-88F3-CFD074AFF30C}"/>
              </a:ext>
            </a:extLst>
          </p:cNvPr>
          <p:cNvSpPr/>
          <p:nvPr/>
        </p:nvSpPr>
        <p:spPr>
          <a:xfrm>
            <a:off x="9034687" y="936776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A426E3-69B9-445D-979A-0AA786C6EC1A}"/>
              </a:ext>
            </a:extLst>
          </p:cNvPr>
          <p:cNvSpPr/>
          <p:nvPr/>
        </p:nvSpPr>
        <p:spPr>
          <a:xfrm>
            <a:off x="11931784" y="-270314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10800000" flipV="1">
            <a:off x="8997167" y="-2709347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5C32B9-63B2-40E4-B461-688781A13AA4}"/>
              </a:ext>
            </a:extLst>
          </p:cNvPr>
          <p:cNvSpPr/>
          <p:nvPr/>
        </p:nvSpPr>
        <p:spPr>
          <a:xfrm>
            <a:off x="7382372" y="-2551188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!!Yellow">
            <a:extLst>
              <a:ext uri="{FF2B5EF4-FFF2-40B4-BE49-F238E27FC236}">
                <a16:creationId xmlns:a16="http://schemas.microsoft.com/office/drawing/2014/main" id="{8872E932-63BF-44B1-A446-A16933C6DC65}"/>
              </a:ext>
            </a:extLst>
          </p:cNvPr>
          <p:cNvSpPr/>
          <p:nvPr/>
        </p:nvSpPr>
        <p:spPr>
          <a:xfrm rot="10800000" flipV="1">
            <a:off x="13226964" y="1146679"/>
            <a:ext cx="1371990" cy="566928"/>
          </a:xfrm>
          <a:custGeom>
            <a:avLst/>
            <a:gdLst>
              <a:gd name="connsiteX0" fmla="*/ 1088526 w 1371990"/>
              <a:gd name="connsiteY0" fmla="*/ 0 h 566928"/>
              <a:gd name="connsiteX1" fmla="*/ 888087 w 1371990"/>
              <a:gd name="connsiteY1" fmla="*/ 83025 h 566928"/>
              <a:gd name="connsiteX2" fmla="*/ 878930 w 1371990"/>
              <a:gd name="connsiteY2" fmla="*/ 96607 h 566928"/>
              <a:gd name="connsiteX3" fmla="*/ 0 w 1371990"/>
              <a:gd name="connsiteY3" fmla="*/ 283464 h 566928"/>
              <a:gd name="connsiteX4" fmla="*/ 878929 w 1371990"/>
              <a:gd name="connsiteY4" fmla="*/ 470321 h 566928"/>
              <a:gd name="connsiteX5" fmla="*/ 888087 w 1371990"/>
              <a:gd name="connsiteY5" fmla="*/ 483904 h 566928"/>
              <a:gd name="connsiteX6" fmla="*/ 1088526 w 1371990"/>
              <a:gd name="connsiteY6" fmla="*/ 566928 h 566928"/>
              <a:gd name="connsiteX7" fmla="*/ 1371990 w 1371990"/>
              <a:gd name="connsiteY7" fmla="*/ 283464 h 566928"/>
              <a:gd name="connsiteX8" fmla="*/ 1088526 w 1371990"/>
              <a:gd name="connsiteY8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990" h="566928">
                <a:moveTo>
                  <a:pt x="1088526" y="0"/>
                </a:moveTo>
                <a:cubicBezTo>
                  <a:pt x="1010250" y="0"/>
                  <a:pt x="939384" y="31728"/>
                  <a:pt x="888087" y="83025"/>
                </a:cubicBezTo>
                <a:lnTo>
                  <a:pt x="878930" y="96607"/>
                </a:lnTo>
                <a:lnTo>
                  <a:pt x="0" y="283464"/>
                </a:lnTo>
                <a:lnTo>
                  <a:pt x="878929" y="470321"/>
                </a:lnTo>
                <a:lnTo>
                  <a:pt x="888087" y="483904"/>
                </a:lnTo>
                <a:cubicBezTo>
                  <a:pt x="939384" y="535201"/>
                  <a:pt x="1010250" y="566928"/>
                  <a:pt x="1088526" y="566928"/>
                </a:cubicBezTo>
                <a:cubicBezTo>
                  <a:pt x="1245079" y="566928"/>
                  <a:pt x="1371990" y="440017"/>
                  <a:pt x="1371990" y="283464"/>
                </a:cubicBezTo>
                <a:cubicBezTo>
                  <a:pt x="1371990" y="126911"/>
                  <a:pt x="1245079" y="0"/>
                  <a:pt x="1088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!!Red">
            <a:extLst>
              <a:ext uri="{FF2B5EF4-FFF2-40B4-BE49-F238E27FC236}">
                <a16:creationId xmlns:a16="http://schemas.microsoft.com/office/drawing/2014/main" id="{23579C55-2019-46DA-9F16-1EB581347CBD}"/>
              </a:ext>
            </a:extLst>
          </p:cNvPr>
          <p:cNvSpPr/>
          <p:nvPr/>
        </p:nvSpPr>
        <p:spPr>
          <a:xfrm rot="10800000" flipV="1">
            <a:off x="-3768313" y="4169914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BBEA4-64F7-47C5-AD80-83EE257587FD}"/>
              </a:ext>
            </a:extLst>
          </p:cNvPr>
          <p:cNvSpPr/>
          <p:nvPr/>
        </p:nvSpPr>
        <p:spPr>
          <a:xfrm>
            <a:off x="14813780" y="424699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C79C4B-B774-4686-8F57-C02C5726D87C}"/>
              </a:ext>
            </a:extLst>
          </p:cNvPr>
          <p:cNvSpPr/>
          <p:nvPr/>
        </p:nvSpPr>
        <p:spPr>
          <a:xfrm>
            <a:off x="-3753212" y="199282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!!Red">
            <a:extLst>
              <a:ext uri="{FF2B5EF4-FFF2-40B4-BE49-F238E27FC236}">
                <a16:creationId xmlns:a16="http://schemas.microsoft.com/office/drawing/2014/main" id="{EA59891C-B2F5-4A2F-94A8-986FCE784A2D}"/>
              </a:ext>
            </a:extLst>
          </p:cNvPr>
          <p:cNvSpPr/>
          <p:nvPr/>
        </p:nvSpPr>
        <p:spPr>
          <a:xfrm rot="16200000" flipV="1">
            <a:off x="6251549" y="2152511"/>
            <a:ext cx="91440" cy="4754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!!Red">
            <a:extLst>
              <a:ext uri="{FF2B5EF4-FFF2-40B4-BE49-F238E27FC236}">
                <a16:creationId xmlns:a16="http://schemas.microsoft.com/office/drawing/2014/main" id="{3B22D416-7AF2-4584-8575-E0D6C446D94B}"/>
              </a:ext>
            </a:extLst>
          </p:cNvPr>
          <p:cNvSpPr/>
          <p:nvPr/>
        </p:nvSpPr>
        <p:spPr>
          <a:xfrm rot="10800000" flipV="1">
            <a:off x="4175711" y="9355118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8146775" y="-2552226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!!Rectangle46">
            <a:extLst>
              <a:ext uri="{FF2B5EF4-FFF2-40B4-BE49-F238E27FC236}">
                <a16:creationId xmlns:a16="http://schemas.microsoft.com/office/drawing/2014/main" id="{F5738F98-392E-4E6E-BF3A-E00FF70E4458}"/>
              </a:ext>
            </a:extLst>
          </p:cNvPr>
          <p:cNvSpPr/>
          <p:nvPr/>
        </p:nvSpPr>
        <p:spPr>
          <a:xfrm>
            <a:off x="12565063" y="-221353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69F7B-7027-40BC-A6F4-ACE1E1F92537}"/>
              </a:ext>
            </a:extLst>
          </p:cNvPr>
          <p:cNvSpPr/>
          <p:nvPr/>
        </p:nvSpPr>
        <p:spPr>
          <a:xfrm>
            <a:off x="-2941387" y="189361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!!Red">
            <a:extLst>
              <a:ext uri="{FF2B5EF4-FFF2-40B4-BE49-F238E27FC236}">
                <a16:creationId xmlns:a16="http://schemas.microsoft.com/office/drawing/2014/main" id="{729B9BED-3626-41A8-9A91-C9812693E58C}"/>
              </a:ext>
            </a:extLst>
          </p:cNvPr>
          <p:cNvSpPr/>
          <p:nvPr/>
        </p:nvSpPr>
        <p:spPr>
          <a:xfrm rot="10800000" flipV="1">
            <a:off x="3983844" y="942008"/>
            <a:ext cx="4564984" cy="1467330"/>
          </a:xfrm>
          <a:custGeom>
            <a:avLst/>
            <a:gdLst>
              <a:gd name="connsiteX0" fmla="*/ 0 w 4564984"/>
              <a:gd name="connsiteY0" fmla="*/ 0 h 821780"/>
              <a:gd name="connsiteX1" fmla="*/ 4564984 w 4564984"/>
              <a:gd name="connsiteY1" fmla="*/ 0 h 821780"/>
              <a:gd name="connsiteX2" fmla="*/ 4564984 w 4564984"/>
              <a:gd name="connsiteY2" fmla="*/ 821780 h 821780"/>
              <a:gd name="connsiteX3" fmla="*/ 0 w 4564984"/>
              <a:gd name="connsiteY3" fmla="*/ 821780 h 821780"/>
              <a:gd name="connsiteX4" fmla="*/ 0 w 4564984"/>
              <a:gd name="connsiteY4" fmla="*/ 0 h 821780"/>
              <a:gd name="connsiteX0" fmla="*/ 0 w 4564984"/>
              <a:gd name="connsiteY0" fmla="*/ 220133 h 1041913"/>
              <a:gd name="connsiteX1" fmla="*/ 4564984 w 4564984"/>
              <a:gd name="connsiteY1" fmla="*/ 220133 h 1041913"/>
              <a:gd name="connsiteX2" fmla="*/ 4564984 w 4564984"/>
              <a:gd name="connsiteY2" fmla="*/ 1041913 h 1041913"/>
              <a:gd name="connsiteX3" fmla="*/ 0 w 4564984"/>
              <a:gd name="connsiteY3" fmla="*/ 1041913 h 1041913"/>
              <a:gd name="connsiteX4" fmla="*/ 0 w 4564984"/>
              <a:gd name="connsiteY4" fmla="*/ 220133 h 1041913"/>
              <a:gd name="connsiteX0" fmla="*/ 0 w 4564984"/>
              <a:gd name="connsiteY0" fmla="*/ 122876 h 944656"/>
              <a:gd name="connsiteX1" fmla="*/ 4507834 w 4564984"/>
              <a:gd name="connsiteY1" fmla="*/ 789626 h 944656"/>
              <a:gd name="connsiteX2" fmla="*/ 4564984 w 4564984"/>
              <a:gd name="connsiteY2" fmla="*/ 944656 h 944656"/>
              <a:gd name="connsiteX3" fmla="*/ 0 w 4564984"/>
              <a:gd name="connsiteY3" fmla="*/ 944656 h 944656"/>
              <a:gd name="connsiteX4" fmla="*/ 0 w 4564984"/>
              <a:gd name="connsiteY4" fmla="*/ 122876 h 944656"/>
              <a:gd name="connsiteX0" fmla="*/ 19050 w 4564984"/>
              <a:gd name="connsiteY0" fmla="*/ 247865 h 307645"/>
              <a:gd name="connsiteX1" fmla="*/ 4507834 w 4564984"/>
              <a:gd name="connsiteY1" fmla="*/ 152615 h 307645"/>
              <a:gd name="connsiteX2" fmla="*/ 4564984 w 4564984"/>
              <a:gd name="connsiteY2" fmla="*/ 307645 h 307645"/>
              <a:gd name="connsiteX3" fmla="*/ 0 w 4564984"/>
              <a:gd name="connsiteY3" fmla="*/ 307645 h 307645"/>
              <a:gd name="connsiteX4" fmla="*/ 19050 w 4564984"/>
              <a:gd name="connsiteY4" fmla="*/ 247865 h 307645"/>
              <a:gd name="connsiteX0" fmla="*/ 19050 w 4564984"/>
              <a:gd name="connsiteY0" fmla="*/ 1193616 h 1253396"/>
              <a:gd name="connsiteX1" fmla="*/ 4507834 w 4564984"/>
              <a:gd name="connsiteY1" fmla="*/ 1098366 h 1253396"/>
              <a:gd name="connsiteX2" fmla="*/ 4564984 w 4564984"/>
              <a:gd name="connsiteY2" fmla="*/ 1253396 h 1253396"/>
              <a:gd name="connsiteX3" fmla="*/ 0 w 4564984"/>
              <a:gd name="connsiteY3" fmla="*/ 1253396 h 1253396"/>
              <a:gd name="connsiteX4" fmla="*/ 19050 w 4564984"/>
              <a:gd name="connsiteY4" fmla="*/ 1193616 h 1253396"/>
              <a:gd name="connsiteX0" fmla="*/ 19050 w 4564984"/>
              <a:gd name="connsiteY0" fmla="*/ 1153766 h 1213546"/>
              <a:gd name="connsiteX1" fmla="*/ 4393534 w 4564984"/>
              <a:gd name="connsiteY1" fmla="*/ 1210916 h 1213546"/>
              <a:gd name="connsiteX2" fmla="*/ 4564984 w 4564984"/>
              <a:gd name="connsiteY2" fmla="*/ 1213546 h 1213546"/>
              <a:gd name="connsiteX3" fmla="*/ 0 w 4564984"/>
              <a:gd name="connsiteY3" fmla="*/ 1213546 h 1213546"/>
              <a:gd name="connsiteX4" fmla="*/ 19050 w 4564984"/>
              <a:gd name="connsiteY4" fmla="*/ 1153766 h 121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4984" h="1213546">
                <a:moveTo>
                  <a:pt x="19050" y="1153766"/>
                </a:moveTo>
                <a:cubicBezTo>
                  <a:pt x="2378911" y="-1475134"/>
                  <a:pt x="2871873" y="1210916"/>
                  <a:pt x="4393534" y="1210916"/>
                </a:cubicBezTo>
                <a:lnTo>
                  <a:pt x="4564984" y="1213546"/>
                </a:lnTo>
                <a:lnTo>
                  <a:pt x="0" y="1213546"/>
                </a:lnTo>
                <a:lnTo>
                  <a:pt x="19050" y="11537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3C0A78-3F63-4E01-B806-17671AF8CF9D}"/>
              </a:ext>
            </a:extLst>
          </p:cNvPr>
          <p:cNvSpPr/>
          <p:nvPr/>
        </p:nvSpPr>
        <p:spPr>
          <a:xfrm>
            <a:off x="8563711" y="-3278405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Rectangle14">
            <a:extLst>
              <a:ext uri="{FF2B5EF4-FFF2-40B4-BE49-F238E27FC236}">
                <a16:creationId xmlns:a16="http://schemas.microsoft.com/office/drawing/2014/main" id="{8807F02D-7633-431F-A27F-22F8F50003C1}"/>
              </a:ext>
            </a:extLst>
          </p:cNvPr>
          <p:cNvSpPr/>
          <p:nvPr/>
        </p:nvSpPr>
        <p:spPr>
          <a:xfrm>
            <a:off x="10469432" y="-278405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Rectangle45">
            <a:extLst>
              <a:ext uri="{FF2B5EF4-FFF2-40B4-BE49-F238E27FC236}">
                <a16:creationId xmlns:a16="http://schemas.microsoft.com/office/drawing/2014/main" id="{36F12729-C40A-4808-8D43-D16130BEB933}"/>
              </a:ext>
            </a:extLst>
          </p:cNvPr>
          <p:cNvSpPr/>
          <p:nvPr/>
        </p:nvSpPr>
        <p:spPr>
          <a:xfrm>
            <a:off x="5967706" y="-297667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!!Red">
            <a:extLst>
              <a:ext uri="{FF2B5EF4-FFF2-40B4-BE49-F238E27FC236}">
                <a16:creationId xmlns:a16="http://schemas.microsoft.com/office/drawing/2014/main" id="{9D783305-6FC9-4742-B4B1-7E0F769136C8}"/>
              </a:ext>
            </a:extLst>
          </p:cNvPr>
          <p:cNvSpPr/>
          <p:nvPr/>
        </p:nvSpPr>
        <p:spPr>
          <a:xfrm rot="10800000" flipV="1">
            <a:off x="5012280" y="-2709347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!!Rectangle41">
            <a:extLst>
              <a:ext uri="{FF2B5EF4-FFF2-40B4-BE49-F238E27FC236}">
                <a16:creationId xmlns:a16="http://schemas.microsoft.com/office/drawing/2014/main" id="{EEAD6D5A-DD50-4FAE-B399-60F337256370}"/>
              </a:ext>
            </a:extLst>
          </p:cNvPr>
          <p:cNvSpPr/>
          <p:nvPr/>
        </p:nvSpPr>
        <p:spPr>
          <a:xfrm>
            <a:off x="6695615" y="-2625879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8A16F-7D7B-4B5E-93AA-582FD432D96A}"/>
              </a:ext>
            </a:extLst>
          </p:cNvPr>
          <p:cNvSpPr/>
          <p:nvPr/>
        </p:nvSpPr>
        <p:spPr>
          <a:xfrm>
            <a:off x="5664048" y="-255222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0C1557-A3C7-4D1D-9D6A-F600B06178F3}"/>
              </a:ext>
            </a:extLst>
          </p:cNvPr>
          <p:cNvSpPr/>
          <p:nvPr/>
        </p:nvSpPr>
        <p:spPr>
          <a:xfrm>
            <a:off x="9955552" y="9322380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!!Red">
            <a:extLst>
              <a:ext uri="{FF2B5EF4-FFF2-40B4-BE49-F238E27FC236}">
                <a16:creationId xmlns:a16="http://schemas.microsoft.com/office/drawing/2014/main" id="{3521DD76-A089-4FEA-A8C4-8ADD5D9928C2}"/>
              </a:ext>
            </a:extLst>
          </p:cNvPr>
          <p:cNvSpPr/>
          <p:nvPr/>
        </p:nvSpPr>
        <p:spPr>
          <a:xfrm rot="10800000" flipV="1">
            <a:off x="15263469" y="5282505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9BADC-8CAE-4C4F-90FC-112A2204305C}"/>
              </a:ext>
            </a:extLst>
          </p:cNvPr>
          <p:cNvSpPr/>
          <p:nvPr/>
        </p:nvSpPr>
        <p:spPr>
          <a:xfrm>
            <a:off x="8168575" y="879539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A17F0-A609-497F-883F-E92EFFD648C2}"/>
              </a:ext>
            </a:extLst>
          </p:cNvPr>
          <p:cNvSpPr/>
          <p:nvPr/>
        </p:nvSpPr>
        <p:spPr>
          <a:xfrm>
            <a:off x="14698704" y="44579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d">
            <a:extLst>
              <a:ext uri="{FF2B5EF4-FFF2-40B4-BE49-F238E27FC236}">
                <a16:creationId xmlns:a16="http://schemas.microsoft.com/office/drawing/2014/main" id="{946154B7-255C-4E56-BD37-9899A91E6CC4}"/>
              </a:ext>
            </a:extLst>
          </p:cNvPr>
          <p:cNvSpPr/>
          <p:nvPr/>
        </p:nvSpPr>
        <p:spPr>
          <a:xfrm rot="10800000" flipV="1">
            <a:off x="14698704" y="1901835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!!Red">
            <a:extLst>
              <a:ext uri="{FF2B5EF4-FFF2-40B4-BE49-F238E27FC236}">
                <a16:creationId xmlns:a16="http://schemas.microsoft.com/office/drawing/2014/main" id="{6258D4A1-5C7B-42FA-BEF2-2120827F75F2}"/>
              </a:ext>
            </a:extLst>
          </p:cNvPr>
          <p:cNvSpPr/>
          <p:nvPr/>
        </p:nvSpPr>
        <p:spPr>
          <a:xfrm rot="10800000" flipV="1">
            <a:off x="14696541" y="1146679"/>
            <a:ext cx="566928" cy="5669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!!White">
            <a:extLst>
              <a:ext uri="{FF2B5EF4-FFF2-40B4-BE49-F238E27FC236}">
                <a16:creationId xmlns:a16="http://schemas.microsoft.com/office/drawing/2014/main" id="{87500971-AC30-446C-819E-AE7E8CAFFC8D}"/>
              </a:ext>
            </a:extLst>
          </p:cNvPr>
          <p:cNvSpPr/>
          <p:nvPr/>
        </p:nvSpPr>
        <p:spPr>
          <a:xfrm rot="10800000" flipV="1">
            <a:off x="3948004" y="2036765"/>
            <a:ext cx="4615703" cy="1423765"/>
          </a:xfrm>
          <a:custGeom>
            <a:avLst/>
            <a:gdLst>
              <a:gd name="connsiteX0" fmla="*/ 0 w 4615703"/>
              <a:gd name="connsiteY0" fmla="*/ 0 h 1324942"/>
              <a:gd name="connsiteX1" fmla="*/ 4615703 w 4615703"/>
              <a:gd name="connsiteY1" fmla="*/ 0 h 1324942"/>
              <a:gd name="connsiteX2" fmla="*/ 4615703 w 4615703"/>
              <a:gd name="connsiteY2" fmla="*/ 1324942 h 1324942"/>
              <a:gd name="connsiteX3" fmla="*/ 0 w 4615703"/>
              <a:gd name="connsiteY3" fmla="*/ 1324942 h 1324942"/>
              <a:gd name="connsiteX4" fmla="*/ 0 w 4615703"/>
              <a:gd name="connsiteY4" fmla="*/ 0 h 1324942"/>
              <a:gd name="connsiteX0" fmla="*/ 38100 w 4615703"/>
              <a:gd name="connsiteY0" fmla="*/ 1085850 h 1324942"/>
              <a:gd name="connsiteX1" fmla="*/ 4615703 w 4615703"/>
              <a:gd name="connsiteY1" fmla="*/ 0 h 1324942"/>
              <a:gd name="connsiteX2" fmla="*/ 4615703 w 4615703"/>
              <a:gd name="connsiteY2" fmla="*/ 1324942 h 1324942"/>
              <a:gd name="connsiteX3" fmla="*/ 0 w 4615703"/>
              <a:gd name="connsiteY3" fmla="*/ 1324942 h 1324942"/>
              <a:gd name="connsiteX4" fmla="*/ 38100 w 4615703"/>
              <a:gd name="connsiteY4" fmla="*/ 1085850 h 1324942"/>
              <a:gd name="connsiteX0" fmla="*/ 38100 w 4615703"/>
              <a:gd name="connsiteY0" fmla="*/ 1100227 h 1339319"/>
              <a:gd name="connsiteX1" fmla="*/ 4615703 w 4615703"/>
              <a:gd name="connsiteY1" fmla="*/ 14377 h 1339319"/>
              <a:gd name="connsiteX2" fmla="*/ 4615703 w 4615703"/>
              <a:gd name="connsiteY2" fmla="*/ 1339319 h 1339319"/>
              <a:gd name="connsiteX3" fmla="*/ 0 w 4615703"/>
              <a:gd name="connsiteY3" fmla="*/ 1339319 h 1339319"/>
              <a:gd name="connsiteX4" fmla="*/ 38100 w 4615703"/>
              <a:gd name="connsiteY4" fmla="*/ 1100227 h 1339319"/>
              <a:gd name="connsiteX0" fmla="*/ 38100 w 4615703"/>
              <a:gd name="connsiteY0" fmla="*/ 948902 h 1187994"/>
              <a:gd name="connsiteX1" fmla="*/ 3510803 w 4615703"/>
              <a:gd name="connsiteY1" fmla="*/ 225002 h 1187994"/>
              <a:gd name="connsiteX2" fmla="*/ 4615703 w 4615703"/>
              <a:gd name="connsiteY2" fmla="*/ 1187994 h 1187994"/>
              <a:gd name="connsiteX3" fmla="*/ 0 w 4615703"/>
              <a:gd name="connsiteY3" fmla="*/ 1187994 h 1187994"/>
              <a:gd name="connsiteX4" fmla="*/ 38100 w 4615703"/>
              <a:gd name="connsiteY4" fmla="*/ 948902 h 1187994"/>
              <a:gd name="connsiteX0" fmla="*/ 38100 w 4615703"/>
              <a:gd name="connsiteY0" fmla="*/ 1155682 h 1394774"/>
              <a:gd name="connsiteX1" fmla="*/ 3510803 w 4615703"/>
              <a:gd name="connsiteY1" fmla="*/ 431782 h 1394774"/>
              <a:gd name="connsiteX2" fmla="*/ 4615703 w 4615703"/>
              <a:gd name="connsiteY2" fmla="*/ 1394774 h 1394774"/>
              <a:gd name="connsiteX3" fmla="*/ 0 w 4615703"/>
              <a:gd name="connsiteY3" fmla="*/ 1394774 h 1394774"/>
              <a:gd name="connsiteX4" fmla="*/ 38100 w 4615703"/>
              <a:gd name="connsiteY4" fmla="*/ 1155682 h 1394774"/>
              <a:gd name="connsiteX0" fmla="*/ 38100 w 4615703"/>
              <a:gd name="connsiteY0" fmla="*/ 943138 h 1182230"/>
              <a:gd name="connsiteX1" fmla="*/ 2977403 w 4615703"/>
              <a:gd name="connsiteY1" fmla="*/ 752638 h 1182230"/>
              <a:gd name="connsiteX2" fmla="*/ 4615703 w 4615703"/>
              <a:gd name="connsiteY2" fmla="*/ 1182230 h 1182230"/>
              <a:gd name="connsiteX3" fmla="*/ 0 w 4615703"/>
              <a:gd name="connsiteY3" fmla="*/ 1182230 h 1182230"/>
              <a:gd name="connsiteX4" fmla="*/ 38100 w 4615703"/>
              <a:gd name="connsiteY4" fmla="*/ 943138 h 11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703" h="1182230">
                <a:moveTo>
                  <a:pt x="38100" y="943138"/>
                </a:moveTo>
                <a:cubicBezTo>
                  <a:pt x="687668" y="-904712"/>
                  <a:pt x="1508685" y="485938"/>
                  <a:pt x="2977403" y="752638"/>
                </a:cubicBezTo>
                <a:lnTo>
                  <a:pt x="4615703" y="1182230"/>
                </a:lnTo>
                <a:lnTo>
                  <a:pt x="0" y="1182230"/>
                </a:lnTo>
                <a:lnTo>
                  <a:pt x="38100" y="9431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!!Red">
            <a:extLst>
              <a:ext uri="{FF2B5EF4-FFF2-40B4-BE49-F238E27FC236}">
                <a16:creationId xmlns:a16="http://schemas.microsoft.com/office/drawing/2014/main" id="{8B39D372-9B74-4F0C-933C-A52BAD60C7C6}"/>
              </a:ext>
            </a:extLst>
          </p:cNvPr>
          <p:cNvSpPr/>
          <p:nvPr/>
        </p:nvSpPr>
        <p:spPr>
          <a:xfrm rot="16200000">
            <a:off x="5664090" y="1588442"/>
            <a:ext cx="1303470" cy="4495767"/>
          </a:xfrm>
          <a:custGeom>
            <a:avLst/>
            <a:gdLst>
              <a:gd name="connsiteX0" fmla="*/ 0 w 1484774"/>
              <a:gd name="connsiteY0" fmla="*/ 0 h 4476719"/>
              <a:gd name="connsiteX1" fmla="*/ 1484774 w 1484774"/>
              <a:gd name="connsiteY1" fmla="*/ 0 h 4476719"/>
              <a:gd name="connsiteX2" fmla="*/ 1484774 w 1484774"/>
              <a:gd name="connsiteY2" fmla="*/ 4476719 h 4476719"/>
              <a:gd name="connsiteX3" fmla="*/ 0 w 1484774"/>
              <a:gd name="connsiteY3" fmla="*/ 4476719 h 4476719"/>
              <a:gd name="connsiteX4" fmla="*/ 0 w 1484774"/>
              <a:gd name="connsiteY4" fmla="*/ 0 h 4476719"/>
              <a:gd name="connsiteX0" fmla="*/ 1126 w 1485900"/>
              <a:gd name="connsiteY0" fmla="*/ 19048 h 4495767"/>
              <a:gd name="connsiteX1" fmla="*/ 0 w 1485900"/>
              <a:gd name="connsiteY1" fmla="*/ 0 h 4495767"/>
              <a:gd name="connsiteX2" fmla="*/ 1485900 w 1485900"/>
              <a:gd name="connsiteY2" fmla="*/ 4495767 h 4495767"/>
              <a:gd name="connsiteX3" fmla="*/ 1126 w 1485900"/>
              <a:gd name="connsiteY3" fmla="*/ 4495767 h 4495767"/>
              <a:gd name="connsiteX4" fmla="*/ 1126 w 1485900"/>
              <a:gd name="connsiteY4" fmla="*/ 19048 h 4495767"/>
              <a:gd name="connsiteX0" fmla="*/ 1126 w 1485900"/>
              <a:gd name="connsiteY0" fmla="*/ 19048 h 4495767"/>
              <a:gd name="connsiteX1" fmla="*/ 0 w 1485900"/>
              <a:gd name="connsiteY1" fmla="*/ 0 h 4495767"/>
              <a:gd name="connsiteX2" fmla="*/ 1485900 w 1485900"/>
              <a:gd name="connsiteY2" fmla="*/ 4495767 h 4495767"/>
              <a:gd name="connsiteX3" fmla="*/ 1126 w 1485900"/>
              <a:gd name="connsiteY3" fmla="*/ 4495767 h 4495767"/>
              <a:gd name="connsiteX4" fmla="*/ 1126 w 1485900"/>
              <a:gd name="connsiteY4" fmla="*/ 19048 h 4495767"/>
              <a:gd name="connsiteX0" fmla="*/ 1126 w 1031677"/>
              <a:gd name="connsiteY0" fmla="*/ 19048 h 4495767"/>
              <a:gd name="connsiteX1" fmla="*/ 0 w 1031677"/>
              <a:gd name="connsiteY1" fmla="*/ 0 h 4495767"/>
              <a:gd name="connsiteX2" fmla="*/ 419103 w 1031677"/>
              <a:gd name="connsiteY2" fmla="*/ 4171920 h 4495767"/>
              <a:gd name="connsiteX3" fmla="*/ 1126 w 1031677"/>
              <a:gd name="connsiteY3" fmla="*/ 4495767 h 4495767"/>
              <a:gd name="connsiteX4" fmla="*/ 1126 w 1031677"/>
              <a:gd name="connsiteY4" fmla="*/ 19048 h 4495767"/>
              <a:gd name="connsiteX0" fmla="*/ 1126 w 1031677"/>
              <a:gd name="connsiteY0" fmla="*/ 19048 h 4495767"/>
              <a:gd name="connsiteX1" fmla="*/ 0 w 1031677"/>
              <a:gd name="connsiteY1" fmla="*/ 0 h 4495767"/>
              <a:gd name="connsiteX2" fmla="*/ 419103 w 1031677"/>
              <a:gd name="connsiteY2" fmla="*/ 4171920 h 4495767"/>
              <a:gd name="connsiteX3" fmla="*/ 1126 w 1031677"/>
              <a:gd name="connsiteY3" fmla="*/ 4495767 h 4495767"/>
              <a:gd name="connsiteX4" fmla="*/ 1126 w 1031677"/>
              <a:gd name="connsiteY4" fmla="*/ 19048 h 449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677" h="4495767">
                <a:moveTo>
                  <a:pt x="1126" y="19048"/>
                </a:moveTo>
                <a:cubicBezTo>
                  <a:pt x="751" y="12699"/>
                  <a:pt x="375" y="6349"/>
                  <a:pt x="0" y="0"/>
                </a:cubicBezTo>
                <a:cubicBezTo>
                  <a:pt x="2324100" y="1212842"/>
                  <a:pt x="-76197" y="2673331"/>
                  <a:pt x="419103" y="4171920"/>
                </a:cubicBezTo>
                <a:cubicBezTo>
                  <a:pt x="355977" y="4470369"/>
                  <a:pt x="140452" y="4387818"/>
                  <a:pt x="1126" y="4495767"/>
                </a:cubicBezTo>
                <a:lnTo>
                  <a:pt x="1126" y="190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!!Red">
            <a:extLst>
              <a:ext uri="{FF2B5EF4-FFF2-40B4-BE49-F238E27FC236}">
                <a16:creationId xmlns:a16="http://schemas.microsoft.com/office/drawing/2014/main" id="{984D1887-A910-42E2-9389-EC09844B77B0}"/>
              </a:ext>
            </a:extLst>
          </p:cNvPr>
          <p:cNvSpPr/>
          <p:nvPr/>
        </p:nvSpPr>
        <p:spPr>
          <a:xfrm rot="10800000" flipV="1">
            <a:off x="4079777" y="4069220"/>
            <a:ext cx="4373118" cy="1452292"/>
          </a:xfrm>
          <a:custGeom>
            <a:avLst/>
            <a:gdLst>
              <a:gd name="connsiteX0" fmla="*/ 0 w 4373118"/>
              <a:gd name="connsiteY0" fmla="*/ 0 h 1303471"/>
              <a:gd name="connsiteX1" fmla="*/ 4373118 w 4373118"/>
              <a:gd name="connsiteY1" fmla="*/ 0 h 1303471"/>
              <a:gd name="connsiteX2" fmla="*/ 4373118 w 4373118"/>
              <a:gd name="connsiteY2" fmla="*/ 1303471 h 1303471"/>
              <a:gd name="connsiteX3" fmla="*/ 0 w 4373118"/>
              <a:gd name="connsiteY3" fmla="*/ 1303471 h 1303471"/>
              <a:gd name="connsiteX4" fmla="*/ 0 w 4373118"/>
              <a:gd name="connsiteY4" fmla="*/ 0 h 1303471"/>
              <a:gd name="connsiteX0" fmla="*/ 0 w 4373118"/>
              <a:gd name="connsiteY0" fmla="*/ 0 h 1303471"/>
              <a:gd name="connsiteX1" fmla="*/ 3858768 w 4373118"/>
              <a:gd name="connsiteY1" fmla="*/ 1143000 h 1303471"/>
              <a:gd name="connsiteX2" fmla="*/ 4373118 w 4373118"/>
              <a:gd name="connsiteY2" fmla="*/ 1303471 h 1303471"/>
              <a:gd name="connsiteX3" fmla="*/ 0 w 4373118"/>
              <a:gd name="connsiteY3" fmla="*/ 1303471 h 1303471"/>
              <a:gd name="connsiteX4" fmla="*/ 0 w 4373118"/>
              <a:gd name="connsiteY4" fmla="*/ 0 h 1303471"/>
              <a:gd name="connsiteX0" fmla="*/ 0 w 4373118"/>
              <a:gd name="connsiteY0" fmla="*/ 0 h 1303471"/>
              <a:gd name="connsiteX1" fmla="*/ 3858768 w 4373118"/>
              <a:gd name="connsiteY1" fmla="*/ 1143000 h 1303471"/>
              <a:gd name="connsiteX2" fmla="*/ 4373118 w 4373118"/>
              <a:gd name="connsiteY2" fmla="*/ 1303471 h 1303471"/>
              <a:gd name="connsiteX3" fmla="*/ 0 w 4373118"/>
              <a:gd name="connsiteY3" fmla="*/ 1303471 h 1303471"/>
              <a:gd name="connsiteX4" fmla="*/ 0 w 4373118"/>
              <a:gd name="connsiteY4" fmla="*/ 0 h 1303471"/>
              <a:gd name="connsiteX0" fmla="*/ 1257300 w 4373118"/>
              <a:gd name="connsiteY0" fmla="*/ 338154 h 936775"/>
              <a:gd name="connsiteX1" fmla="*/ 3858768 w 4373118"/>
              <a:gd name="connsiteY1" fmla="*/ 776304 h 936775"/>
              <a:gd name="connsiteX2" fmla="*/ 4373118 w 4373118"/>
              <a:gd name="connsiteY2" fmla="*/ 936775 h 936775"/>
              <a:gd name="connsiteX3" fmla="*/ 0 w 4373118"/>
              <a:gd name="connsiteY3" fmla="*/ 936775 h 936775"/>
              <a:gd name="connsiteX4" fmla="*/ 1257300 w 4373118"/>
              <a:gd name="connsiteY4" fmla="*/ 338154 h 936775"/>
              <a:gd name="connsiteX0" fmla="*/ 1257300 w 4373118"/>
              <a:gd name="connsiteY0" fmla="*/ 778836 h 1377457"/>
              <a:gd name="connsiteX1" fmla="*/ 3858768 w 4373118"/>
              <a:gd name="connsiteY1" fmla="*/ 1216986 h 1377457"/>
              <a:gd name="connsiteX2" fmla="*/ 4373118 w 4373118"/>
              <a:gd name="connsiteY2" fmla="*/ 1377457 h 1377457"/>
              <a:gd name="connsiteX3" fmla="*/ 0 w 4373118"/>
              <a:gd name="connsiteY3" fmla="*/ 1377457 h 1377457"/>
              <a:gd name="connsiteX4" fmla="*/ 1257300 w 4373118"/>
              <a:gd name="connsiteY4" fmla="*/ 778836 h 1377457"/>
              <a:gd name="connsiteX0" fmla="*/ 1447800 w 4373118"/>
              <a:gd name="connsiteY0" fmla="*/ 683201 h 1815222"/>
              <a:gd name="connsiteX1" fmla="*/ 3858768 w 4373118"/>
              <a:gd name="connsiteY1" fmla="*/ 1654751 h 1815222"/>
              <a:gd name="connsiteX2" fmla="*/ 4373118 w 4373118"/>
              <a:gd name="connsiteY2" fmla="*/ 1815222 h 1815222"/>
              <a:gd name="connsiteX3" fmla="*/ 0 w 4373118"/>
              <a:gd name="connsiteY3" fmla="*/ 1815222 h 1815222"/>
              <a:gd name="connsiteX4" fmla="*/ 1447800 w 4373118"/>
              <a:gd name="connsiteY4" fmla="*/ 683201 h 1815222"/>
              <a:gd name="connsiteX0" fmla="*/ 1447800 w 4373118"/>
              <a:gd name="connsiteY0" fmla="*/ 683201 h 1815222"/>
              <a:gd name="connsiteX1" fmla="*/ 3858768 w 4373118"/>
              <a:gd name="connsiteY1" fmla="*/ 1654751 h 1815222"/>
              <a:gd name="connsiteX2" fmla="*/ 4373118 w 4373118"/>
              <a:gd name="connsiteY2" fmla="*/ 1815222 h 1815222"/>
              <a:gd name="connsiteX3" fmla="*/ 0 w 4373118"/>
              <a:gd name="connsiteY3" fmla="*/ 1815222 h 1815222"/>
              <a:gd name="connsiteX4" fmla="*/ 1447800 w 4373118"/>
              <a:gd name="connsiteY4" fmla="*/ 683201 h 1815222"/>
              <a:gd name="connsiteX0" fmla="*/ 1447800 w 4373118"/>
              <a:gd name="connsiteY0" fmla="*/ 495195 h 1627216"/>
              <a:gd name="connsiteX1" fmla="*/ 3858768 w 4373118"/>
              <a:gd name="connsiteY1" fmla="*/ 1466745 h 1627216"/>
              <a:gd name="connsiteX2" fmla="*/ 4373118 w 4373118"/>
              <a:gd name="connsiteY2" fmla="*/ 1627216 h 1627216"/>
              <a:gd name="connsiteX3" fmla="*/ 0 w 4373118"/>
              <a:gd name="connsiteY3" fmla="*/ 1627216 h 1627216"/>
              <a:gd name="connsiteX4" fmla="*/ 1447800 w 4373118"/>
              <a:gd name="connsiteY4" fmla="*/ 495195 h 1627216"/>
              <a:gd name="connsiteX0" fmla="*/ 1447800 w 4373118"/>
              <a:gd name="connsiteY0" fmla="*/ 212931 h 1344952"/>
              <a:gd name="connsiteX1" fmla="*/ 3858768 w 4373118"/>
              <a:gd name="connsiteY1" fmla="*/ 1184481 h 1344952"/>
              <a:gd name="connsiteX2" fmla="*/ 4373118 w 4373118"/>
              <a:gd name="connsiteY2" fmla="*/ 1344952 h 1344952"/>
              <a:gd name="connsiteX3" fmla="*/ 0 w 4373118"/>
              <a:gd name="connsiteY3" fmla="*/ 1344952 h 1344952"/>
              <a:gd name="connsiteX4" fmla="*/ 1447800 w 4373118"/>
              <a:gd name="connsiteY4" fmla="*/ 212931 h 13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3118" h="1344952">
                <a:moveTo>
                  <a:pt x="1447800" y="212931"/>
                </a:moveTo>
                <a:cubicBezTo>
                  <a:pt x="2810256" y="-606219"/>
                  <a:pt x="2134362" y="1203531"/>
                  <a:pt x="3858768" y="1184481"/>
                </a:cubicBezTo>
                <a:lnTo>
                  <a:pt x="4373118" y="1344952"/>
                </a:lnTo>
                <a:lnTo>
                  <a:pt x="0" y="1344952"/>
                </a:lnTo>
                <a:cubicBezTo>
                  <a:pt x="419100" y="1145412"/>
                  <a:pt x="704850" y="907771"/>
                  <a:pt x="1447800" y="2129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DB576A-D932-41B3-8B1C-664D3AFA1272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266570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!!Red">
            <a:extLst>
              <a:ext uri="{FF2B5EF4-FFF2-40B4-BE49-F238E27FC236}">
                <a16:creationId xmlns:a16="http://schemas.microsoft.com/office/drawing/2014/main" id="{3B22D416-7AF2-4584-8575-E0D6C446D94B}"/>
              </a:ext>
            </a:extLst>
          </p:cNvPr>
          <p:cNvSpPr/>
          <p:nvPr/>
        </p:nvSpPr>
        <p:spPr>
          <a:xfrm rot="13791289" flipV="1">
            <a:off x="3065718" y="3692385"/>
            <a:ext cx="228600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!!Red">
            <a:extLst>
              <a:ext uri="{FF2B5EF4-FFF2-40B4-BE49-F238E27FC236}">
                <a16:creationId xmlns:a16="http://schemas.microsoft.com/office/drawing/2014/main" id="{4328310F-F78A-4D9E-B0F7-63D3EF9BD4E5}"/>
              </a:ext>
            </a:extLst>
          </p:cNvPr>
          <p:cNvSpPr/>
          <p:nvPr/>
        </p:nvSpPr>
        <p:spPr>
          <a:xfrm rot="13470352" flipV="1">
            <a:off x="6051087" y="811135"/>
            <a:ext cx="45720" cy="274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!!Red">
            <a:extLst>
              <a:ext uri="{FF2B5EF4-FFF2-40B4-BE49-F238E27FC236}">
                <a16:creationId xmlns:a16="http://schemas.microsoft.com/office/drawing/2014/main" id="{EA59891C-B2F5-4A2F-94A8-986FCE784A2D}"/>
              </a:ext>
            </a:extLst>
          </p:cNvPr>
          <p:cNvSpPr/>
          <p:nvPr/>
        </p:nvSpPr>
        <p:spPr>
          <a:xfrm rot="16200000" flipV="1">
            <a:off x="5961838" y="1890256"/>
            <a:ext cx="4572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7178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Network map</a:t>
            </a:r>
          </a:p>
        </p:txBody>
      </p:sp>
      <p:sp>
        <p:nvSpPr>
          <p:cNvPr id="115" name="!!FreeformShape">
            <a:extLst>
              <a:ext uri="{FF2B5EF4-FFF2-40B4-BE49-F238E27FC236}">
                <a16:creationId xmlns:a16="http://schemas.microsoft.com/office/drawing/2014/main" id="{F6684D70-E270-4E56-A224-F4C304127048}"/>
              </a:ext>
            </a:extLst>
          </p:cNvPr>
          <p:cNvSpPr/>
          <p:nvPr/>
        </p:nvSpPr>
        <p:spPr>
          <a:xfrm rot="6763383" flipH="1">
            <a:off x="6021792" y="813699"/>
            <a:ext cx="45720" cy="274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!!Red">
            <a:extLst>
              <a:ext uri="{FF2B5EF4-FFF2-40B4-BE49-F238E27FC236}">
                <a16:creationId xmlns:a16="http://schemas.microsoft.com/office/drawing/2014/main" id="{E447F2DC-641E-4419-960D-B783869CCEEF}"/>
              </a:ext>
            </a:extLst>
          </p:cNvPr>
          <p:cNvSpPr/>
          <p:nvPr/>
        </p:nvSpPr>
        <p:spPr>
          <a:xfrm rot="10800000" flipV="1">
            <a:off x="6053279" y="1421250"/>
            <a:ext cx="45719" cy="4297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!!Rectangle55">
            <a:extLst>
              <a:ext uri="{FF2B5EF4-FFF2-40B4-BE49-F238E27FC236}">
                <a16:creationId xmlns:a16="http://schemas.microsoft.com/office/drawing/2014/main" id="{EDAE32CC-DF66-4BD2-B6D0-1BB30D1586F2}"/>
              </a:ext>
            </a:extLst>
          </p:cNvPr>
          <p:cNvSpPr/>
          <p:nvPr/>
        </p:nvSpPr>
        <p:spPr>
          <a:xfrm>
            <a:off x="4983607" y="3024121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!!Red">
            <a:extLst>
              <a:ext uri="{FF2B5EF4-FFF2-40B4-BE49-F238E27FC236}">
                <a16:creationId xmlns:a16="http://schemas.microsoft.com/office/drawing/2014/main" id="{0AFC2708-CF9E-4DA3-845E-EDCCB8450A1B}"/>
              </a:ext>
            </a:extLst>
          </p:cNvPr>
          <p:cNvSpPr/>
          <p:nvPr/>
        </p:nvSpPr>
        <p:spPr>
          <a:xfrm rot="13280621" flipV="1">
            <a:off x="3904766" y="2833454"/>
            <a:ext cx="45720" cy="228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42DAA1-0054-4658-BA4C-50E1E0C491A0}"/>
              </a:ext>
            </a:extLst>
          </p:cNvPr>
          <p:cNvSpPr/>
          <p:nvPr/>
        </p:nvSpPr>
        <p:spPr>
          <a:xfrm>
            <a:off x="-2953059" y="-1430569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080E10-A2F8-4B07-806C-0D26F2B7A8F3}"/>
              </a:ext>
            </a:extLst>
          </p:cNvPr>
          <p:cNvSpPr/>
          <p:nvPr/>
        </p:nvSpPr>
        <p:spPr>
          <a:xfrm>
            <a:off x="3263684" y="-298792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93F4C8-483C-404A-8FA1-28F69AF93FFB}"/>
              </a:ext>
            </a:extLst>
          </p:cNvPr>
          <p:cNvSpPr/>
          <p:nvPr/>
        </p:nvSpPr>
        <p:spPr>
          <a:xfrm>
            <a:off x="-3129398" y="-22501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2112AD-65BE-40E8-97B1-8B186AFFED1B}"/>
              </a:ext>
            </a:extLst>
          </p:cNvPr>
          <p:cNvSpPr/>
          <p:nvPr/>
        </p:nvSpPr>
        <p:spPr>
          <a:xfrm>
            <a:off x="498663" y="-2622858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Rectangle36">
            <a:extLst>
              <a:ext uri="{FF2B5EF4-FFF2-40B4-BE49-F238E27FC236}">
                <a16:creationId xmlns:a16="http://schemas.microsoft.com/office/drawing/2014/main" id="{49DE9380-FFF4-43F5-8B3C-9CDCEFC4CE0A}"/>
              </a:ext>
            </a:extLst>
          </p:cNvPr>
          <p:cNvSpPr/>
          <p:nvPr/>
        </p:nvSpPr>
        <p:spPr>
          <a:xfrm>
            <a:off x="4734282" y="4373800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B62993-4038-4077-B984-2A97E11C96D6}"/>
              </a:ext>
            </a:extLst>
          </p:cNvPr>
          <p:cNvSpPr/>
          <p:nvPr/>
        </p:nvSpPr>
        <p:spPr>
          <a:xfrm>
            <a:off x="-889196" y="-2552226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4F5CA2-E4B4-47DE-87D7-449BBC8C473B}"/>
              </a:ext>
            </a:extLst>
          </p:cNvPr>
          <p:cNvSpPr/>
          <p:nvPr/>
        </p:nvSpPr>
        <p:spPr>
          <a:xfrm>
            <a:off x="-1554861" y="-242081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Red">
            <a:extLst>
              <a:ext uri="{FF2B5EF4-FFF2-40B4-BE49-F238E27FC236}">
                <a16:creationId xmlns:a16="http://schemas.microsoft.com/office/drawing/2014/main" id="{6AFE1C0B-EFDE-448E-B0F9-40D56F4BC959}"/>
              </a:ext>
            </a:extLst>
          </p:cNvPr>
          <p:cNvSpPr/>
          <p:nvPr/>
        </p:nvSpPr>
        <p:spPr>
          <a:xfrm rot="18572699" flipV="1">
            <a:off x="6619870" y="3719056"/>
            <a:ext cx="2286000" cy="45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CC289D-BC0F-46D4-AB71-45618510BAAC}"/>
              </a:ext>
            </a:extLst>
          </p:cNvPr>
          <p:cNvSpPr/>
          <p:nvPr/>
        </p:nvSpPr>
        <p:spPr>
          <a:xfrm>
            <a:off x="-2273618" y="-303254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Rectangle26">
            <a:extLst>
              <a:ext uri="{FF2B5EF4-FFF2-40B4-BE49-F238E27FC236}">
                <a16:creationId xmlns:a16="http://schemas.microsoft.com/office/drawing/2014/main" id="{624F61D0-11F8-4CC3-98B1-51E0C26929A6}"/>
              </a:ext>
            </a:extLst>
          </p:cNvPr>
          <p:cNvSpPr/>
          <p:nvPr/>
        </p:nvSpPr>
        <p:spPr>
          <a:xfrm>
            <a:off x="6701718" y="44197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!!Rectangle52">
            <a:extLst>
              <a:ext uri="{FF2B5EF4-FFF2-40B4-BE49-F238E27FC236}">
                <a16:creationId xmlns:a16="http://schemas.microsoft.com/office/drawing/2014/main" id="{3EE9652D-79FE-4E5E-88F3-CFD074AFF30C}"/>
              </a:ext>
            </a:extLst>
          </p:cNvPr>
          <p:cNvSpPr/>
          <p:nvPr/>
        </p:nvSpPr>
        <p:spPr>
          <a:xfrm>
            <a:off x="4565151" y="2978903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A426E3-69B9-445D-979A-0AA786C6EC1A}"/>
              </a:ext>
            </a:extLst>
          </p:cNvPr>
          <p:cNvSpPr/>
          <p:nvPr/>
        </p:nvSpPr>
        <p:spPr>
          <a:xfrm>
            <a:off x="5407620" y="-278046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Yellow">
            <a:extLst>
              <a:ext uri="{FF2B5EF4-FFF2-40B4-BE49-F238E27FC236}">
                <a16:creationId xmlns:a16="http://schemas.microsoft.com/office/drawing/2014/main" id="{F3DA97FC-C5B1-4A5A-AAE1-EDC758EBDFB3}"/>
              </a:ext>
            </a:extLst>
          </p:cNvPr>
          <p:cNvSpPr/>
          <p:nvPr/>
        </p:nvSpPr>
        <p:spPr>
          <a:xfrm rot="5807584" flipV="1">
            <a:off x="6069176" y="5000570"/>
            <a:ext cx="4572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5C32B9-63B2-40E4-B461-688781A13AA4}"/>
              </a:ext>
            </a:extLst>
          </p:cNvPr>
          <p:cNvSpPr/>
          <p:nvPr/>
        </p:nvSpPr>
        <p:spPr>
          <a:xfrm>
            <a:off x="1629377" y="-3090943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!!Yellow">
            <a:extLst>
              <a:ext uri="{FF2B5EF4-FFF2-40B4-BE49-F238E27FC236}">
                <a16:creationId xmlns:a16="http://schemas.microsoft.com/office/drawing/2014/main" id="{8872E932-63BF-44B1-A446-A16933C6DC65}"/>
              </a:ext>
            </a:extLst>
          </p:cNvPr>
          <p:cNvSpPr/>
          <p:nvPr/>
        </p:nvSpPr>
        <p:spPr>
          <a:xfrm rot="10800000" flipV="1">
            <a:off x="5798211" y="3433293"/>
            <a:ext cx="566928" cy="5669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!!Red">
            <a:extLst>
              <a:ext uri="{FF2B5EF4-FFF2-40B4-BE49-F238E27FC236}">
                <a16:creationId xmlns:a16="http://schemas.microsoft.com/office/drawing/2014/main" id="{23579C55-2019-46DA-9F16-1EB581347CBD}"/>
              </a:ext>
            </a:extLst>
          </p:cNvPr>
          <p:cNvSpPr/>
          <p:nvPr/>
        </p:nvSpPr>
        <p:spPr>
          <a:xfrm rot="10800000" flipV="1">
            <a:off x="3959176" y="3504921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BBEA4-64F7-47C5-AD80-83EE257587FD}"/>
              </a:ext>
            </a:extLst>
          </p:cNvPr>
          <p:cNvSpPr/>
          <p:nvPr/>
        </p:nvSpPr>
        <p:spPr>
          <a:xfrm>
            <a:off x="1329320" y="-2446654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C79C4B-B774-4686-8F57-C02C5726D87C}"/>
              </a:ext>
            </a:extLst>
          </p:cNvPr>
          <p:cNvSpPr/>
          <p:nvPr/>
        </p:nvSpPr>
        <p:spPr>
          <a:xfrm>
            <a:off x="-1843113" y="-164660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Red">
            <a:extLst>
              <a:ext uri="{FF2B5EF4-FFF2-40B4-BE49-F238E27FC236}">
                <a16:creationId xmlns:a16="http://schemas.microsoft.com/office/drawing/2014/main" id="{A25E3FE0-4F4B-4E17-B16E-752235343BD4}"/>
              </a:ext>
            </a:extLst>
          </p:cNvPr>
          <p:cNvSpPr/>
          <p:nvPr/>
        </p:nvSpPr>
        <p:spPr>
          <a:xfrm rot="10800000" flipV="1">
            <a:off x="5891327" y="1209525"/>
            <a:ext cx="365760" cy="3657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!!Rectangle46">
            <a:extLst>
              <a:ext uri="{FF2B5EF4-FFF2-40B4-BE49-F238E27FC236}">
                <a16:creationId xmlns:a16="http://schemas.microsoft.com/office/drawing/2014/main" id="{F5738F98-392E-4E6E-BF3A-E00FF70E4458}"/>
              </a:ext>
            </a:extLst>
          </p:cNvPr>
          <p:cNvSpPr/>
          <p:nvPr/>
        </p:nvSpPr>
        <p:spPr>
          <a:xfrm>
            <a:off x="3191074" y="2529308"/>
            <a:ext cx="640080" cy="64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69F7B-7027-40BC-A6F4-ACE1E1F92537}"/>
              </a:ext>
            </a:extLst>
          </p:cNvPr>
          <p:cNvSpPr/>
          <p:nvPr/>
        </p:nvSpPr>
        <p:spPr>
          <a:xfrm>
            <a:off x="-2386131" y="-2321982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!!Red">
            <a:extLst>
              <a:ext uri="{FF2B5EF4-FFF2-40B4-BE49-F238E27FC236}">
                <a16:creationId xmlns:a16="http://schemas.microsoft.com/office/drawing/2014/main" id="{729B9BED-3626-41A8-9A91-C9812693E58C}"/>
              </a:ext>
            </a:extLst>
          </p:cNvPr>
          <p:cNvSpPr/>
          <p:nvPr/>
        </p:nvSpPr>
        <p:spPr>
          <a:xfrm rot="10800000" flipV="1">
            <a:off x="4561131" y="1456099"/>
            <a:ext cx="365760" cy="3657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3C0A78-3F63-4E01-B806-17671AF8CF9D}"/>
              </a:ext>
            </a:extLst>
          </p:cNvPr>
          <p:cNvSpPr/>
          <p:nvPr/>
        </p:nvSpPr>
        <p:spPr>
          <a:xfrm>
            <a:off x="4359963" y="-2893001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07F02D-7633-431F-A27F-22F8F50003C1}"/>
              </a:ext>
            </a:extLst>
          </p:cNvPr>
          <p:cNvSpPr/>
          <p:nvPr/>
        </p:nvSpPr>
        <p:spPr>
          <a:xfrm>
            <a:off x="6747438" y="990078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Rectangle45">
            <a:extLst>
              <a:ext uri="{FF2B5EF4-FFF2-40B4-BE49-F238E27FC236}">
                <a16:creationId xmlns:a16="http://schemas.microsoft.com/office/drawing/2014/main" id="{36F12729-C40A-4808-8D43-D16130BEB933}"/>
              </a:ext>
            </a:extLst>
          </p:cNvPr>
          <p:cNvSpPr/>
          <p:nvPr/>
        </p:nvSpPr>
        <p:spPr>
          <a:xfrm>
            <a:off x="7277430" y="2627254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!!Red">
            <a:extLst>
              <a:ext uri="{FF2B5EF4-FFF2-40B4-BE49-F238E27FC236}">
                <a16:creationId xmlns:a16="http://schemas.microsoft.com/office/drawing/2014/main" id="{9D783305-6FC9-4742-B4B1-7E0F769136C8}"/>
              </a:ext>
            </a:extLst>
          </p:cNvPr>
          <p:cNvSpPr/>
          <p:nvPr/>
        </p:nvSpPr>
        <p:spPr>
          <a:xfrm rot="10800000" flipV="1">
            <a:off x="5822392" y="1971021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!!Rectangle41">
            <a:extLst>
              <a:ext uri="{FF2B5EF4-FFF2-40B4-BE49-F238E27FC236}">
                <a16:creationId xmlns:a16="http://schemas.microsoft.com/office/drawing/2014/main" id="{EEAD6D5A-DD50-4FAE-B399-60F337256370}"/>
              </a:ext>
            </a:extLst>
          </p:cNvPr>
          <p:cNvSpPr/>
          <p:nvPr/>
        </p:nvSpPr>
        <p:spPr>
          <a:xfrm>
            <a:off x="2930909" y="4603708"/>
            <a:ext cx="502920" cy="5029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8A16F-7D7B-4B5E-93AA-582FD432D96A}"/>
              </a:ext>
            </a:extLst>
          </p:cNvPr>
          <p:cNvSpPr/>
          <p:nvPr/>
        </p:nvSpPr>
        <p:spPr>
          <a:xfrm>
            <a:off x="2496361" y="-2757749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0C1557-A3C7-4D1D-9D6A-F600B06178F3}"/>
              </a:ext>
            </a:extLst>
          </p:cNvPr>
          <p:cNvSpPr/>
          <p:nvPr/>
        </p:nvSpPr>
        <p:spPr>
          <a:xfrm>
            <a:off x="600641" y="-1706239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!!Red">
            <a:extLst>
              <a:ext uri="{FF2B5EF4-FFF2-40B4-BE49-F238E27FC236}">
                <a16:creationId xmlns:a16="http://schemas.microsoft.com/office/drawing/2014/main" id="{3521DD76-A089-4FEA-A8C4-8ADD5D9928C2}"/>
              </a:ext>
            </a:extLst>
          </p:cNvPr>
          <p:cNvSpPr/>
          <p:nvPr/>
        </p:nvSpPr>
        <p:spPr>
          <a:xfrm rot="7779223" flipV="1">
            <a:off x="7959040" y="2707235"/>
            <a:ext cx="45720" cy="228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9BADC-8CAE-4C4F-90FC-112A2204305C}"/>
              </a:ext>
            </a:extLst>
          </p:cNvPr>
          <p:cNvSpPr/>
          <p:nvPr/>
        </p:nvSpPr>
        <p:spPr>
          <a:xfrm>
            <a:off x="-1172660" y="-1680629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7A17F0-A609-497F-883F-E92EFFD648C2}"/>
              </a:ext>
            </a:extLst>
          </p:cNvPr>
          <p:cNvSpPr/>
          <p:nvPr/>
        </p:nvSpPr>
        <p:spPr>
          <a:xfrm>
            <a:off x="1503435" y="-1646607"/>
            <a:ext cx="566928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d">
            <a:extLst>
              <a:ext uri="{FF2B5EF4-FFF2-40B4-BE49-F238E27FC236}">
                <a16:creationId xmlns:a16="http://schemas.microsoft.com/office/drawing/2014/main" id="{946154B7-255C-4E56-BD37-9899A91E6CC4}"/>
              </a:ext>
            </a:extLst>
          </p:cNvPr>
          <p:cNvSpPr/>
          <p:nvPr/>
        </p:nvSpPr>
        <p:spPr>
          <a:xfrm rot="10800000" flipV="1">
            <a:off x="5852783" y="5445325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!!Red">
            <a:extLst>
              <a:ext uri="{FF2B5EF4-FFF2-40B4-BE49-F238E27FC236}">
                <a16:creationId xmlns:a16="http://schemas.microsoft.com/office/drawing/2014/main" id="{6258D4A1-5C7B-42FA-BEF2-2120827F75F2}"/>
              </a:ext>
            </a:extLst>
          </p:cNvPr>
          <p:cNvSpPr/>
          <p:nvPr/>
        </p:nvSpPr>
        <p:spPr>
          <a:xfrm rot="10800000" flipV="1">
            <a:off x="8237137" y="2526275"/>
            <a:ext cx="566928" cy="56692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!!White">
            <a:extLst>
              <a:ext uri="{FF2B5EF4-FFF2-40B4-BE49-F238E27FC236}">
                <a16:creationId xmlns:a16="http://schemas.microsoft.com/office/drawing/2014/main" id="{87500971-AC30-446C-819E-AE7E8CAFFC8D}"/>
              </a:ext>
            </a:extLst>
          </p:cNvPr>
          <p:cNvSpPr/>
          <p:nvPr/>
        </p:nvSpPr>
        <p:spPr>
          <a:xfrm rot="10800000" flipV="1">
            <a:off x="5233086" y="5477769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!!Red">
            <a:extLst>
              <a:ext uri="{FF2B5EF4-FFF2-40B4-BE49-F238E27FC236}">
                <a16:creationId xmlns:a16="http://schemas.microsoft.com/office/drawing/2014/main" id="{8B39D372-9B74-4F0C-933C-A52BAD60C7C6}"/>
              </a:ext>
            </a:extLst>
          </p:cNvPr>
          <p:cNvSpPr/>
          <p:nvPr/>
        </p:nvSpPr>
        <p:spPr>
          <a:xfrm rot="16200000">
            <a:off x="6668898" y="5653029"/>
            <a:ext cx="274320" cy="27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!!Red">
            <a:extLst>
              <a:ext uri="{FF2B5EF4-FFF2-40B4-BE49-F238E27FC236}">
                <a16:creationId xmlns:a16="http://schemas.microsoft.com/office/drawing/2014/main" id="{984D1887-A910-42E2-9389-EC09844B77B0}"/>
              </a:ext>
            </a:extLst>
          </p:cNvPr>
          <p:cNvSpPr/>
          <p:nvPr/>
        </p:nvSpPr>
        <p:spPr>
          <a:xfrm rot="10800000" flipV="1">
            <a:off x="7518373" y="3479901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!!Blue">
            <a:extLst>
              <a:ext uri="{FF2B5EF4-FFF2-40B4-BE49-F238E27FC236}">
                <a16:creationId xmlns:a16="http://schemas.microsoft.com/office/drawing/2014/main" id="{2C5E6890-B86F-4AB8-AA7E-7F0A2E9A7536}"/>
              </a:ext>
            </a:extLst>
          </p:cNvPr>
          <p:cNvSpPr/>
          <p:nvPr/>
        </p:nvSpPr>
        <p:spPr>
          <a:xfrm rot="16200000">
            <a:off x="6969188" y="3007653"/>
            <a:ext cx="274320" cy="27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!!Rectangle40">
            <a:extLst>
              <a:ext uri="{FF2B5EF4-FFF2-40B4-BE49-F238E27FC236}">
                <a16:creationId xmlns:a16="http://schemas.microsoft.com/office/drawing/2014/main" id="{6C3294DA-262A-4079-BB7B-D28F469CC864}"/>
              </a:ext>
            </a:extLst>
          </p:cNvPr>
          <p:cNvSpPr/>
          <p:nvPr/>
        </p:nvSpPr>
        <p:spPr>
          <a:xfrm>
            <a:off x="8628758" y="4270821"/>
            <a:ext cx="759884" cy="766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B6D7A7-E2C1-4010-A1D7-BA8CD8E8102F}"/>
              </a:ext>
            </a:extLst>
          </p:cNvPr>
          <p:cNvSpPr txBox="1"/>
          <p:nvPr/>
        </p:nvSpPr>
        <p:spPr>
          <a:xfrm>
            <a:off x="7669104" y="6202883"/>
            <a:ext cx="43852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218946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>
            <a:off x="-1053457" y="-5368809"/>
            <a:ext cx="4036829" cy="3877481"/>
          </a:xfrm>
          <a:prstGeom prst="pie">
            <a:avLst>
              <a:gd name="adj1" fmla="val 12568544"/>
              <a:gd name="adj2" fmla="val 162102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>
            <a:off x="13894347" y="0"/>
            <a:ext cx="4036829" cy="3877481"/>
          </a:xfrm>
          <a:prstGeom prst="pie">
            <a:avLst>
              <a:gd name="adj1" fmla="val 16200077"/>
              <a:gd name="adj2" fmla="val 6883711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>
            <a:off x="-670739" y="8039536"/>
            <a:ext cx="4036829" cy="3877481"/>
          </a:xfrm>
          <a:prstGeom prst="pie">
            <a:avLst>
              <a:gd name="adj1" fmla="val 6782648"/>
              <a:gd name="adj2" fmla="val 10940676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>
            <a:off x="-5733741" y="1127588"/>
            <a:ext cx="4036829" cy="3877481"/>
          </a:xfrm>
          <a:prstGeom prst="pie">
            <a:avLst>
              <a:gd name="adj1" fmla="val 10929018"/>
              <a:gd name="adj2" fmla="val 12648825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72B3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!!Text">
            <a:extLst>
              <a:ext uri="{FF2B5EF4-FFF2-40B4-BE49-F238E27FC236}">
                <a16:creationId xmlns:a16="http://schemas.microsoft.com/office/drawing/2014/main" id="{C80F4204-4529-4E10-BB79-143C1E5CC2C5}"/>
              </a:ext>
            </a:extLst>
          </p:cNvPr>
          <p:cNvSpPr txBox="1"/>
          <p:nvPr/>
        </p:nvSpPr>
        <p:spPr>
          <a:xfrm>
            <a:off x="467832" y="265814"/>
            <a:ext cx="64752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Exploding pie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CC0B3-DD71-43ED-A898-C6D7B26ABEED}"/>
              </a:ext>
            </a:extLst>
          </p:cNvPr>
          <p:cNvSpPr txBox="1"/>
          <p:nvPr/>
        </p:nvSpPr>
        <p:spPr>
          <a:xfrm>
            <a:off x="983932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A9D8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038862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Char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>
            <a:off x="4961269" y="2987749"/>
            <a:ext cx="914400" cy="2100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>
            <a:off x="6021276" y="2105247"/>
            <a:ext cx="914400" cy="298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>
            <a:off x="7081284" y="3115340"/>
            <a:ext cx="914400" cy="1973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>
            <a:off x="3901262" y="4136065"/>
            <a:ext cx="914400" cy="9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!!Text">
            <a:extLst>
              <a:ext uri="{FF2B5EF4-FFF2-40B4-BE49-F238E27FC236}">
                <a16:creationId xmlns:a16="http://schemas.microsoft.com/office/drawing/2014/main" id="{D45C9E0B-34F2-44AD-ACEF-2686CCDE5E88}"/>
              </a:ext>
            </a:extLst>
          </p:cNvPr>
          <p:cNvSpPr txBox="1"/>
          <p:nvPr/>
        </p:nvSpPr>
        <p:spPr>
          <a:xfrm>
            <a:off x="467832" y="265814"/>
            <a:ext cx="50398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Column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DFEA3-ED9D-4A97-8424-1B073C75EC08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09234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 rot="5400000">
            <a:off x="5050024" y="2016496"/>
            <a:ext cx="914400" cy="2100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5491274" y="2635253"/>
            <a:ext cx="914400" cy="298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 rot="5400000">
            <a:off x="4986228" y="4200306"/>
            <a:ext cx="914400" cy="1973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4475866" y="1530650"/>
            <a:ext cx="914400" cy="95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!!Text">
            <a:extLst>
              <a:ext uri="{FF2B5EF4-FFF2-40B4-BE49-F238E27FC236}">
                <a16:creationId xmlns:a16="http://schemas.microsoft.com/office/drawing/2014/main" id="{45EF9306-0513-4C02-B2DC-C56FE4EA9B92}"/>
              </a:ext>
            </a:extLst>
          </p:cNvPr>
          <p:cNvSpPr txBox="1"/>
          <p:nvPr/>
        </p:nvSpPr>
        <p:spPr>
          <a:xfrm>
            <a:off x="467832" y="265814"/>
            <a:ext cx="50398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Bar chart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1717-51FF-47A6-84B0-4779FA09E792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69108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3126398" y="2351108"/>
            <a:ext cx="3602703" cy="298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 rot="5400000">
            <a:off x="6768131" y="1692757"/>
            <a:ext cx="1403501" cy="2100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 rot="5400000">
            <a:off x="6629911" y="3234479"/>
            <a:ext cx="1679941" cy="2100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7210252" y="4334080"/>
            <a:ext cx="519261" cy="21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Tree 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B0DBB-9834-4C3E-9DFF-AF4461FD3421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234428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EF00-33A7-49A1-99D6-07D674488D5F}"/>
              </a:ext>
            </a:extLst>
          </p:cNvPr>
          <p:cNvCxnSpPr>
            <a:cxnSpLocks/>
          </p:cNvCxnSpPr>
          <p:nvPr/>
        </p:nvCxnSpPr>
        <p:spPr>
          <a:xfrm>
            <a:off x="3893984" y="2239541"/>
            <a:ext cx="4404031" cy="0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FC72AA-B2F2-4540-9536-C1716E121447}"/>
              </a:ext>
            </a:extLst>
          </p:cNvPr>
          <p:cNvCxnSpPr>
            <a:cxnSpLocks/>
          </p:cNvCxnSpPr>
          <p:nvPr/>
        </p:nvCxnSpPr>
        <p:spPr>
          <a:xfrm>
            <a:off x="3893984" y="3157116"/>
            <a:ext cx="4404031" cy="0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04BD2-6BD8-49D1-AE36-08F6CD3037CC}"/>
              </a:ext>
            </a:extLst>
          </p:cNvPr>
          <p:cNvCxnSpPr>
            <a:cxnSpLocks/>
          </p:cNvCxnSpPr>
          <p:nvPr/>
        </p:nvCxnSpPr>
        <p:spPr>
          <a:xfrm>
            <a:off x="3893984" y="4074691"/>
            <a:ext cx="4404031" cy="0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7F39D3-CA70-4F2B-85A9-9FA2049407FB}"/>
              </a:ext>
            </a:extLst>
          </p:cNvPr>
          <p:cNvCxnSpPr>
            <a:cxnSpLocks/>
          </p:cNvCxnSpPr>
          <p:nvPr/>
        </p:nvCxnSpPr>
        <p:spPr>
          <a:xfrm>
            <a:off x="3893984" y="4992266"/>
            <a:ext cx="4404031" cy="0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6874404" y="1801391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 rot="5400000">
            <a:off x="5721879" y="2786063"/>
            <a:ext cx="731520" cy="7315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 rot="5400000">
            <a:off x="5544050" y="3703638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4451821" y="4620791"/>
            <a:ext cx="731520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Dot plot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AF679-5FAD-44CB-8676-BD20A34E0BCA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84223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B51C28-1EE4-4A27-9E6C-4BDC12A93A8C}"/>
              </a:ext>
            </a:extLst>
          </p:cNvPr>
          <p:cNvCxnSpPr>
            <a:cxnSpLocks/>
          </p:cNvCxnSpPr>
          <p:nvPr/>
        </p:nvCxnSpPr>
        <p:spPr>
          <a:xfrm flipV="1">
            <a:off x="4134186" y="3307294"/>
            <a:ext cx="1428750" cy="988729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D9DBC-29E8-409E-979B-53EB25A4A386}"/>
              </a:ext>
            </a:extLst>
          </p:cNvPr>
          <p:cNvCxnSpPr>
            <a:cxnSpLocks/>
          </p:cNvCxnSpPr>
          <p:nvPr/>
        </p:nvCxnSpPr>
        <p:spPr>
          <a:xfrm flipV="1">
            <a:off x="5562936" y="2941534"/>
            <a:ext cx="1258128" cy="409961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EF00-33A7-49A1-99D6-07D674488D5F}"/>
              </a:ext>
            </a:extLst>
          </p:cNvPr>
          <p:cNvCxnSpPr>
            <a:cxnSpLocks/>
          </p:cNvCxnSpPr>
          <p:nvPr/>
        </p:nvCxnSpPr>
        <p:spPr>
          <a:xfrm flipV="1">
            <a:off x="6821064" y="2239541"/>
            <a:ext cx="1476951" cy="701993"/>
          </a:xfrm>
          <a:prstGeom prst="line">
            <a:avLst/>
          </a:prstGeom>
          <a:ln w="12700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!!Blue">
            <a:extLst>
              <a:ext uri="{FF2B5EF4-FFF2-40B4-BE49-F238E27FC236}">
                <a16:creationId xmlns:a16="http://schemas.microsoft.com/office/drawing/2014/main" id="{69DC629D-7E29-4EB3-991D-4FF000537109}"/>
              </a:ext>
            </a:extLst>
          </p:cNvPr>
          <p:cNvSpPr/>
          <p:nvPr/>
        </p:nvSpPr>
        <p:spPr>
          <a:xfrm rot="5400000">
            <a:off x="7932255" y="1873781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!!White">
            <a:extLst>
              <a:ext uri="{FF2B5EF4-FFF2-40B4-BE49-F238E27FC236}">
                <a16:creationId xmlns:a16="http://schemas.microsoft.com/office/drawing/2014/main" id="{5F8AAE82-B160-4D1D-BF0C-CD5C53444EA4}"/>
              </a:ext>
            </a:extLst>
          </p:cNvPr>
          <p:cNvSpPr/>
          <p:nvPr/>
        </p:nvSpPr>
        <p:spPr>
          <a:xfrm rot="5400000">
            <a:off x="6568911" y="2575774"/>
            <a:ext cx="731520" cy="7315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!!Yellow">
            <a:extLst>
              <a:ext uri="{FF2B5EF4-FFF2-40B4-BE49-F238E27FC236}">
                <a16:creationId xmlns:a16="http://schemas.microsoft.com/office/drawing/2014/main" id="{EB73EB16-7DC7-420D-9E9A-F953EBFA35CE}"/>
              </a:ext>
            </a:extLst>
          </p:cNvPr>
          <p:cNvSpPr/>
          <p:nvPr/>
        </p:nvSpPr>
        <p:spPr>
          <a:xfrm rot="5400000">
            <a:off x="3842221" y="3887366"/>
            <a:ext cx="731520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!!Text">
            <a:extLst>
              <a:ext uri="{FF2B5EF4-FFF2-40B4-BE49-F238E27FC236}">
                <a16:creationId xmlns:a16="http://schemas.microsoft.com/office/drawing/2014/main" id="{BBE2F22F-7027-4338-BE1E-37876992AE00}"/>
              </a:ext>
            </a:extLst>
          </p:cNvPr>
          <p:cNvSpPr txBox="1"/>
          <p:nvPr/>
        </p:nvSpPr>
        <p:spPr>
          <a:xfrm>
            <a:off x="467832" y="265814"/>
            <a:ext cx="5628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Line chart</a:t>
            </a:r>
          </a:p>
        </p:txBody>
      </p:sp>
      <p:sp>
        <p:nvSpPr>
          <p:cNvPr id="4" name="!!Red">
            <a:extLst>
              <a:ext uri="{FF2B5EF4-FFF2-40B4-BE49-F238E27FC236}">
                <a16:creationId xmlns:a16="http://schemas.microsoft.com/office/drawing/2014/main" id="{CF697BDE-94B4-48DF-B1D4-F590BEBE6DBA}"/>
              </a:ext>
            </a:extLst>
          </p:cNvPr>
          <p:cNvSpPr/>
          <p:nvPr/>
        </p:nvSpPr>
        <p:spPr>
          <a:xfrm rot="5400000">
            <a:off x="5205566" y="2985735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D97DE-DF6C-4E12-9D80-7D94FF51F0B0}"/>
              </a:ext>
            </a:extLst>
          </p:cNvPr>
          <p:cNvSpPr txBox="1"/>
          <p:nvPr/>
        </p:nvSpPr>
        <p:spPr>
          <a:xfrm>
            <a:off x="9858375" y="6393383"/>
            <a:ext cx="227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/>
                </a:solidFill>
                <a:latin typeface="+mj-lt"/>
              </a:rPr>
              <a:t>spotlightimpact.com</a:t>
            </a:r>
          </a:p>
        </p:txBody>
      </p:sp>
    </p:spTree>
    <p:extLst>
      <p:ext uri="{BB962C8B-B14F-4D97-AF65-F5344CB8AC3E}">
        <p14:creationId xmlns:p14="http://schemas.microsoft.com/office/powerpoint/2010/main" val="337158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250">
        <p159:morph option="byChar"/>
      </p:transition>
    </mc:Choice>
    <mc:Fallback xmlns="">
      <p:transition spd="slow" advClick="0" advTm="225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potlight Impact Data Design">
      <a:dk1>
        <a:srgbClr val="272B32"/>
      </a:dk1>
      <a:lt1>
        <a:srgbClr val="FFFFFF"/>
      </a:lt1>
      <a:dk2>
        <a:srgbClr val="3A404B"/>
      </a:dk2>
      <a:lt2>
        <a:srgbClr val="E9EAED"/>
      </a:lt2>
      <a:accent1>
        <a:srgbClr val="0067B1"/>
      </a:accent1>
      <a:accent2>
        <a:srgbClr val="3BAE99"/>
      </a:accent2>
      <a:accent3>
        <a:srgbClr val="18A9D8"/>
      </a:accent3>
      <a:accent4>
        <a:srgbClr val="F34F46"/>
      </a:accent4>
      <a:accent5>
        <a:srgbClr val="F7923B"/>
      </a:accent5>
      <a:accent6>
        <a:srgbClr val="FFC000"/>
      </a:accent6>
      <a:hlink>
        <a:srgbClr val="0000FF"/>
      </a:hlink>
      <a:folHlink>
        <a:srgbClr val="0000FF"/>
      </a:folHlink>
    </a:clrScheme>
    <a:fontScheme name="Tw Cen M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195</Words>
  <Application>Microsoft Office PowerPoint</Application>
  <PresentationFormat>Widescreen</PresentationFormat>
  <Paragraphs>71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Segoe Print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+ D  to duplicate images and text</dc:title>
  <dc:creator>Nick Visscher</dc:creator>
  <cp:lastModifiedBy>Nick Visscher</cp:lastModifiedBy>
  <cp:revision>22</cp:revision>
  <dcterms:created xsi:type="dcterms:W3CDTF">2021-11-19T17:24:43Z</dcterms:created>
  <dcterms:modified xsi:type="dcterms:W3CDTF">2022-08-01T19:05:02Z</dcterms:modified>
</cp:coreProperties>
</file>