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839" autoAdjust="0"/>
  </p:normalViewPr>
  <p:slideViewPr>
    <p:cSldViewPr snapToGrid="0" showGuides="1">
      <p:cViewPr varScale="1">
        <p:scale>
          <a:sx n="99" d="100"/>
          <a:sy n="99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E3814-B043-4169-A31A-38E0AEF6D25A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6947E-1D41-498C-8D6F-E56CB73F8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98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Export </a:t>
            </a:r>
            <a:r>
              <a:rPr lang="en-US" dirty="0"/>
              <a:t>this to a GIF</a:t>
            </a:r>
          </a:p>
          <a:p>
            <a:r>
              <a:rPr lang="en-US" dirty="0"/>
              <a:t>File &gt; Export &gt; Create an Animated GIF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6947E-1D41-498C-8D6F-E56CB73F8D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291DB-9C0F-CC04-44DF-0E563BCD8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6D220-E97E-EB1D-938F-5D520F9B4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30F84-907F-6454-AAF9-142DA41EE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0F36D-73B3-5EBA-D515-11F6B3BBD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51FD2-1995-D971-2129-1C3E066F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5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EFF8-845E-18B3-5383-627A223A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63122-E1CD-9C24-0119-3FF11E95B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3560-CA9D-0A3F-EEBB-75B9C9799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15A07-7883-2FFB-7EA5-B3E59A7DC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10997-86E6-BAE7-1B3E-1BA075D9B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A4054-0790-E0F4-9E57-99CCEE40A4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E3F8F4-639C-4C2D-BD40-97B5B251B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A2938-4438-B6F0-C747-C68BDED54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C4B61-B5B9-EE1E-9BC2-150B1634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202B6-77B7-5587-4426-92B76B12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8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EDF8-8F81-C681-3333-D3640481D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81B3E-6A18-1B9A-1A10-DA3B2EEF6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21931-7916-59D8-4375-5179BEFB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E524C-369D-FF9F-E42B-951E5777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CE299-CB2A-F543-F36B-05EB2A8C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F0D73-3DD7-6A49-8EF8-903398312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1AE25-5148-3D77-08E2-3655B167E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A065F-E38E-4058-DB17-AF0C7705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C663D-7004-2748-D631-21B328D0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1606-1EE2-406F-1C78-A89AC6D3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1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3733E-6854-3E87-BC14-F3988E055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5C9E0-2C2F-A304-8255-C4C62EEB1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172E9-6E9C-2E63-B997-3A21D6733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C77FE-A748-B4DF-A34D-5A9A366B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AB97B-CF7B-B35F-1A26-767254BF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5ADD3-5F6C-9073-C42F-FD421DB9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2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DEA8-34CE-48A6-D43B-300926F67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F67F9-BFBE-BA91-844D-420F8D111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07ACA-1634-563A-CF9B-579957702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B8586-F3FF-B696-A243-B82BEAC68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5E4E1-BC0C-7033-FD08-E4E7F2BBC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115E9-80E5-3028-EA72-93035EAB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94C5A7-71B8-631A-3CF6-9CFA059CB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E659B6-0886-ECD5-3E1B-20E8D698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A9EF3-6CED-19AD-24BE-01A82860F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C28518-A15F-D4C3-1712-F45FBE5D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8FAEC6-0307-A61F-F73B-28ACFCF4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7C14B-D36E-F1CF-0887-CC76A2E9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5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388F6F-7BCD-CA46-A684-357B0A5BB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E308EE-4C2A-7571-FEDC-E79EB4305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748CA-D76F-778C-90CA-BE5628C4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3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56CD-B9BE-2B51-67C9-043F7BC34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84A3E-5B8C-F4CD-B4DE-75D9E513B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5DCB7D-9586-7BA2-22F8-6AD72A91B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A1EB6-BD62-EFF0-F199-4CEC2C59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783AB-38C8-4529-5CE6-CCC7E250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5BA9A-9724-739E-CB1A-60D399A8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1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1877-3C12-A219-66A0-136D910A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B62F38-5337-AD68-06F6-1830F62A9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8BC09-5CAC-74E7-D383-B7D515D4D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B1D7B-4250-D7A2-E697-D98A4732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E7675-9FBA-62AE-B206-8B0A11B6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2C806-66F7-7E37-13F1-D8CF3F4F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7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19B629-FE1D-29DE-2B20-21531F939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D2C61-51F2-BBCA-C5F9-9AE146DA9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8222D-D97D-EE88-BD2B-393B669BB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1D40E-2C5B-487D-BFDE-4CF6A16AF6D8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9B7DE-AC0E-FF92-E27B-332C2C712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A3902-8FA4-B969-4671-370260814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6FE32-E468-4255-A643-3F12DFAFA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5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A767799-495E-556C-A7EB-47BCDDF42A73}"/>
              </a:ext>
            </a:extLst>
          </p:cNvPr>
          <p:cNvSpPr/>
          <p:nvPr/>
        </p:nvSpPr>
        <p:spPr>
          <a:xfrm>
            <a:off x="3377680" y="2512462"/>
            <a:ext cx="4963886" cy="1581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SUBSCRIBED</a:t>
            </a:r>
            <a:endParaRPr lang="en-US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25D804-DF72-860B-2E98-ECE69AC8ED95}"/>
              </a:ext>
            </a:extLst>
          </p:cNvPr>
          <p:cNvSpPr/>
          <p:nvPr/>
        </p:nvSpPr>
        <p:spPr>
          <a:xfrm>
            <a:off x="3377680" y="2512462"/>
            <a:ext cx="4963886" cy="15815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SUBSCRIBE</a:t>
            </a:r>
            <a:endParaRPr lang="en-US" b="1" dirty="0"/>
          </a:p>
        </p:txBody>
      </p:sp>
      <p:pic>
        <p:nvPicPr>
          <p:cNvPr id="25" name="Graphic 24" descr="Ringer with solid fill">
            <a:extLst>
              <a:ext uri="{FF2B5EF4-FFF2-40B4-BE49-F238E27FC236}">
                <a16:creationId xmlns:a16="http://schemas.microsoft.com/office/drawing/2014/main" id="{E5B26C11-FE48-AA92-6425-5CB0DC4F1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93966" y="2309910"/>
            <a:ext cx="1986642" cy="1986642"/>
          </a:xfrm>
          <a:prstGeom prst="rect">
            <a:avLst/>
          </a:prstGeom>
        </p:spPr>
      </p:pic>
      <p:pic>
        <p:nvPicPr>
          <p:cNvPr id="26" name="Graphic 25" descr="Ringer with solid fill">
            <a:extLst>
              <a:ext uri="{FF2B5EF4-FFF2-40B4-BE49-F238E27FC236}">
                <a16:creationId xmlns:a16="http://schemas.microsoft.com/office/drawing/2014/main" id="{0526016E-FC0D-EF37-B63B-99FAE27F38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93966" y="2296973"/>
            <a:ext cx="1986642" cy="1986642"/>
          </a:xfrm>
          <a:prstGeom prst="rect">
            <a:avLst/>
          </a:prstGeom>
        </p:spPr>
      </p:pic>
      <p:pic>
        <p:nvPicPr>
          <p:cNvPr id="28" name="Graphic 27" descr="Cursor with solid fill">
            <a:extLst>
              <a:ext uri="{FF2B5EF4-FFF2-40B4-BE49-F238E27FC236}">
                <a16:creationId xmlns:a16="http://schemas.microsoft.com/office/drawing/2014/main" id="{DC332B46-8FCC-2CF1-43C1-3F7E36BD8A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49889">
            <a:off x="1563473" y="3595196"/>
            <a:ext cx="1376838" cy="137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2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96296E-6 L 0.31289 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289 0.00208 L 0.5983 0.0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83 0.00208 L 4.58333E-6 2.96296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2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22BAEBC-01FE-43CC-A1DD-45D28B718E37}">
  <we:reference id="wa104381063" version="1.0.0.1" store="en-US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Visscher</dc:creator>
  <cp:lastModifiedBy>Nick Visscher</cp:lastModifiedBy>
  <cp:revision>2</cp:revision>
  <dcterms:created xsi:type="dcterms:W3CDTF">2022-08-31T14:04:29Z</dcterms:created>
  <dcterms:modified xsi:type="dcterms:W3CDTF">2022-08-31T15:05:17Z</dcterms:modified>
</cp:coreProperties>
</file>