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3"/>
  </p:notesMasterIdLst>
  <p:sldIdLst>
    <p:sldId id="256" r:id="rId2"/>
  </p:sldIdLst>
  <p:sldSz cx="27432000" cy="16459200"/>
  <p:notesSz cx="7010400" cy="9223375"/>
  <p:defaultTextStyle>
    <a:defPPr>
      <a:defRPr lang="en-US"/>
    </a:defPPr>
    <a:lvl1pPr marL="0" algn="l" defTabSz="2508016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1pPr>
    <a:lvl2pPr marL="1254008" algn="l" defTabSz="2508016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2pPr>
    <a:lvl3pPr marL="2508016" algn="l" defTabSz="2508016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3pPr>
    <a:lvl4pPr marL="3762024" algn="l" defTabSz="2508016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4pPr>
    <a:lvl5pPr marL="5016033" algn="l" defTabSz="2508016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5pPr>
    <a:lvl6pPr marL="6270041" algn="l" defTabSz="2508016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6pPr>
    <a:lvl7pPr marL="7524049" algn="l" defTabSz="2508016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7pPr>
    <a:lvl8pPr marL="8778057" algn="l" defTabSz="2508016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8pPr>
    <a:lvl9pPr marL="10032065" algn="l" defTabSz="2508016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316F38B7-0429-4808-B4E1-7B8AF9A6DD64}">
          <p14:sldIdLst>
            <p14:sldId id="25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5184" userDrawn="1">
          <p15:clr>
            <a:srgbClr val="A4A3A4"/>
          </p15:clr>
        </p15:guide>
        <p15:guide id="2" pos="86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27" d="100"/>
          <a:sy n="27" d="100"/>
        </p:scale>
        <p:origin x="1062" y="102"/>
      </p:cViewPr>
      <p:guideLst>
        <p:guide orient="horz" pos="5184"/>
        <p:guide pos="86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291E76-A8C9-4052-8CD9-93DE05BC0172}" type="datetimeFigureOut">
              <a:rPr lang="en-US" smtClean="0"/>
              <a:t>7/12/2017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22300" y="692150"/>
            <a:ext cx="5765800" cy="3459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381500"/>
            <a:ext cx="5607050" cy="41497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59825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759825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49531B-1C84-4361-A517-4985DB067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0434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22300" y="692150"/>
            <a:ext cx="5765800" cy="34591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49531B-1C84-4361-A517-4985DB06720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1936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5113021"/>
            <a:ext cx="23317200" cy="35280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9326880"/>
            <a:ext cx="19202400" cy="42062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175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3512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5268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702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8781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70537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82294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9405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B596A-8B68-4034-A80B-E631CF59B682}" type="datetimeFigureOut">
              <a:rPr lang="en-US" smtClean="0"/>
              <a:t>7/12/2017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FCC19-C8FF-4F69-93C7-1BB93ECF5A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945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B596A-8B68-4034-A80B-E631CF59B682}" type="datetimeFigureOut">
              <a:rPr lang="en-US" smtClean="0"/>
              <a:t>7/12/2017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FCC19-C8FF-4F69-93C7-1BB93ECF5A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179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9888200" y="659132"/>
            <a:ext cx="6172200" cy="140436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59132"/>
            <a:ext cx="18059400" cy="1404366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B596A-8B68-4034-A80B-E631CF59B682}" type="datetimeFigureOut">
              <a:rPr lang="en-US" smtClean="0"/>
              <a:t>7/12/2017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FCC19-C8FF-4F69-93C7-1BB93ECF5A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573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B596A-8B68-4034-A80B-E631CF59B682}" type="datetimeFigureOut">
              <a:rPr lang="en-US" smtClean="0"/>
              <a:t>7/12/2017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FCC19-C8FF-4F69-93C7-1BB93ECF5A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144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6939" y="10576561"/>
            <a:ext cx="23317200" cy="3268980"/>
          </a:xfrm>
        </p:spPr>
        <p:txBody>
          <a:bodyPr anchor="t"/>
          <a:lstStyle>
            <a:lvl1pPr algn="l">
              <a:defRPr sz="10313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6939" y="6976114"/>
            <a:ext cx="23317200" cy="3600449"/>
          </a:xfrm>
        </p:spPr>
        <p:txBody>
          <a:bodyPr anchor="b"/>
          <a:lstStyle>
            <a:lvl1pPr marL="0" indent="0">
              <a:buNone/>
              <a:defRPr sz="5156">
                <a:solidFill>
                  <a:schemeClr val="tx1">
                    <a:tint val="75000"/>
                  </a:schemeClr>
                </a:solidFill>
              </a:defRPr>
            </a:lvl1pPr>
            <a:lvl2pPr marL="1175633" indent="0">
              <a:buNone/>
              <a:defRPr sz="4594">
                <a:solidFill>
                  <a:schemeClr val="tx1">
                    <a:tint val="75000"/>
                  </a:schemeClr>
                </a:solidFill>
              </a:defRPr>
            </a:lvl2pPr>
            <a:lvl3pPr marL="2351265" indent="0">
              <a:buNone/>
              <a:defRPr sz="4125">
                <a:solidFill>
                  <a:schemeClr val="tx1">
                    <a:tint val="75000"/>
                  </a:schemeClr>
                </a:solidFill>
              </a:defRPr>
            </a:lvl3pPr>
            <a:lvl4pPr marL="3526898" indent="0">
              <a:buNone/>
              <a:defRPr sz="3563">
                <a:solidFill>
                  <a:schemeClr val="tx1">
                    <a:tint val="75000"/>
                  </a:schemeClr>
                </a:solidFill>
              </a:defRPr>
            </a:lvl4pPr>
            <a:lvl5pPr marL="4702531" indent="0">
              <a:buNone/>
              <a:defRPr sz="3563">
                <a:solidFill>
                  <a:schemeClr val="tx1">
                    <a:tint val="75000"/>
                  </a:schemeClr>
                </a:solidFill>
              </a:defRPr>
            </a:lvl5pPr>
            <a:lvl6pPr marL="5878163" indent="0">
              <a:buNone/>
              <a:defRPr sz="3563">
                <a:solidFill>
                  <a:schemeClr val="tx1">
                    <a:tint val="75000"/>
                  </a:schemeClr>
                </a:solidFill>
              </a:defRPr>
            </a:lvl6pPr>
            <a:lvl7pPr marL="7053796" indent="0">
              <a:buNone/>
              <a:defRPr sz="3563">
                <a:solidFill>
                  <a:schemeClr val="tx1">
                    <a:tint val="75000"/>
                  </a:schemeClr>
                </a:solidFill>
              </a:defRPr>
            </a:lvl7pPr>
            <a:lvl8pPr marL="8229428" indent="0">
              <a:buNone/>
              <a:defRPr sz="3563">
                <a:solidFill>
                  <a:schemeClr val="tx1">
                    <a:tint val="75000"/>
                  </a:schemeClr>
                </a:solidFill>
              </a:defRPr>
            </a:lvl8pPr>
            <a:lvl9pPr marL="9405061" indent="0">
              <a:buNone/>
              <a:defRPr sz="356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B596A-8B68-4034-A80B-E631CF59B682}" type="datetimeFigureOut">
              <a:rPr lang="en-US" smtClean="0"/>
              <a:t>7/12/2017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FCC19-C8FF-4F69-93C7-1BB93ECF5A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126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3840483"/>
            <a:ext cx="12115800" cy="10862311"/>
          </a:xfrm>
        </p:spPr>
        <p:txBody>
          <a:bodyPr/>
          <a:lstStyle>
            <a:lvl1pPr>
              <a:defRPr sz="7219"/>
            </a:lvl1pPr>
            <a:lvl2pPr>
              <a:defRPr sz="6188"/>
            </a:lvl2pPr>
            <a:lvl3pPr>
              <a:defRPr sz="5156"/>
            </a:lvl3pPr>
            <a:lvl4pPr>
              <a:defRPr sz="4594"/>
            </a:lvl4pPr>
            <a:lvl5pPr>
              <a:defRPr sz="4594"/>
            </a:lvl5pPr>
            <a:lvl6pPr>
              <a:defRPr sz="4594"/>
            </a:lvl6pPr>
            <a:lvl7pPr>
              <a:defRPr sz="4594"/>
            </a:lvl7pPr>
            <a:lvl8pPr>
              <a:defRPr sz="4594"/>
            </a:lvl8pPr>
            <a:lvl9pPr>
              <a:defRPr sz="459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944600" y="3840483"/>
            <a:ext cx="12115800" cy="10862311"/>
          </a:xfrm>
        </p:spPr>
        <p:txBody>
          <a:bodyPr/>
          <a:lstStyle>
            <a:lvl1pPr>
              <a:defRPr sz="7219"/>
            </a:lvl1pPr>
            <a:lvl2pPr>
              <a:defRPr sz="6188"/>
            </a:lvl2pPr>
            <a:lvl3pPr>
              <a:defRPr sz="5156"/>
            </a:lvl3pPr>
            <a:lvl4pPr>
              <a:defRPr sz="4594"/>
            </a:lvl4pPr>
            <a:lvl5pPr>
              <a:defRPr sz="4594"/>
            </a:lvl5pPr>
            <a:lvl6pPr>
              <a:defRPr sz="4594"/>
            </a:lvl6pPr>
            <a:lvl7pPr>
              <a:defRPr sz="4594"/>
            </a:lvl7pPr>
            <a:lvl8pPr>
              <a:defRPr sz="4594"/>
            </a:lvl8pPr>
            <a:lvl9pPr>
              <a:defRPr sz="459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B596A-8B68-4034-A80B-E631CF59B682}" type="datetimeFigureOut">
              <a:rPr lang="en-US" smtClean="0"/>
              <a:t>7/12/2017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FCC19-C8FF-4F69-93C7-1BB93ECF5A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826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3684273"/>
            <a:ext cx="12120564" cy="1535429"/>
          </a:xfrm>
        </p:spPr>
        <p:txBody>
          <a:bodyPr anchor="b"/>
          <a:lstStyle>
            <a:lvl1pPr marL="0" indent="0">
              <a:buNone/>
              <a:defRPr sz="6188" b="1"/>
            </a:lvl1pPr>
            <a:lvl2pPr marL="1175633" indent="0">
              <a:buNone/>
              <a:defRPr sz="5156" b="1"/>
            </a:lvl2pPr>
            <a:lvl3pPr marL="2351265" indent="0">
              <a:buNone/>
              <a:defRPr sz="4594" b="1"/>
            </a:lvl3pPr>
            <a:lvl4pPr marL="3526898" indent="0">
              <a:buNone/>
              <a:defRPr sz="4125" b="1"/>
            </a:lvl4pPr>
            <a:lvl5pPr marL="4702531" indent="0">
              <a:buNone/>
              <a:defRPr sz="4125" b="1"/>
            </a:lvl5pPr>
            <a:lvl6pPr marL="5878163" indent="0">
              <a:buNone/>
              <a:defRPr sz="4125" b="1"/>
            </a:lvl6pPr>
            <a:lvl7pPr marL="7053796" indent="0">
              <a:buNone/>
              <a:defRPr sz="4125" b="1"/>
            </a:lvl7pPr>
            <a:lvl8pPr marL="8229428" indent="0">
              <a:buNone/>
              <a:defRPr sz="4125" b="1"/>
            </a:lvl8pPr>
            <a:lvl9pPr marL="9405061" indent="0">
              <a:buNone/>
              <a:defRPr sz="412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5219702"/>
            <a:ext cx="12120564" cy="9483091"/>
          </a:xfrm>
        </p:spPr>
        <p:txBody>
          <a:bodyPr/>
          <a:lstStyle>
            <a:lvl1pPr>
              <a:defRPr sz="6188"/>
            </a:lvl1pPr>
            <a:lvl2pPr>
              <a:defRPr sz="5156"/>
            </a:lvl2pPr>
            <a:lvl3pPr>
              <a:defRPr sz="4594"/>
            </a:lvl3pPr>
            <a:lvl4pPr>
              <a:defRPr sz="4125"/>
            </a:lvl4pPr>
            <a:lvl5pPr>
              <a:defRPr sz="4125"/>
            </a:lvl5pPr>
            <a:lvl6pPr>
              <a:defRPr sz="4125"/>
            </a:lvl6pPr>
            <a:lvl7pPr>
              <a:defRPr sz="4125"/>
            </a:lvl7pPr>
            <a:lvl8pPr>
              <a:defRPr sz="4125"/>
            </a:lvl8pPr>
            <a:lvl9pPr>
              <a:defRPr sz="412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3935078" y="3684273"/>
            <a:ext cx="12125325" cy="1535429"/>
          </a:xfrm>
        </p:spPr>
        <p:txBody>
          <a:bodyPr anchor="b"/>
          <a:lstStyle>
            <a:lvl1pPr marL="0" indent="0">
              <a:buNone/>
              <a:defRPr sz="6188" b="1"/>
            </a:lvl1pPr>
            <a:lvl2pPr marL="1175633" indent="0">
              <a:buNone/>
              <a:defRPr sz="5156" b="1"/>
            </a:lvl2pPr>
            <a:lvl3pPr marL="2351265" indent="0">
              <a:buNone/>
              <a:defRPr sz="4594" b="1"/>
            </a:lvl3pPr>
            <a:lvl4pPr marL="3526898" indent="0">
              <a:buNone/>
              <a:defRPr sz="4125" b="1"/>
            </a:lvl4pPr>
            <a:lvl5pPr marL="4702531" indent="0">
              <a:buNone/>
              <a:defRPr sz="4125" b="1"/>
            </a:lvl5pPr>
            <a:lvl6pPr marL="5878163" indent="0">
              <a:buNone/>
              <a:defRPr sz="4125" b="1"/>
            </a:lvl6pPr>
            <a:lvl7pPr marL="7053796" indent="0">
              <a:buNone/>
              <a:defRPr sz="4125" b="1"/>
            </a:lvl7pPr>
            <a:lvl8pPr marL="8229428" indent="0">
              <a:buNone/>
              <a:defRPr sz="4125" b="1"/>
            </a:lvl8pPr>
            <a:lvl9pPr marL="9405061" indent="0">
              <a:buNone/>
              <a:defRPr sz="412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3935078" y="5219702"/>
            <a:ext cx="12125325" cy="9483091"/>
          </a:xfrm>
        </p:spPr>
        <p:txBody>
          <a:bodyPr/>
          <a:lstStyle>
            <a:lvl1pPr>
              <a:defRPr sz="6188"/>
            </a:lvl1pPr>
            <a:lvl2pPr>
              <a:defRPr sz="5156"/>
            </a:lvl2pPr>
            <a:lvl3pPr>
              <a:defRPr sz="4594"/>
            </a:lvl3pPr>
            <a:lvl4pPr>
              <a:defRPr sz="4125"/>
            </a:lvl4pPr>
            <a:lvl5pPr>
              <a:defRPr sz="4125"/>
            </a:lvl5pPr>
            <a:lvl6pPr>
              <a:defRPr sz="4125"/>
            </a:lvl6pPr>
            <a:lvl7pPr>
              <a:defRPr sz="4125"/>
            </a:lvl7pPr>
            <a:lvl8pPr>
              <a:defRPr sz="4125"/>
            </a:lvl8pPr>
            <a:lvl9pPr>
              <a:defRPr sz="412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B596A-8B68-4034-A80B-E631CF59B682}" type="datetimeFigureOut">
              <a:rPr lang="en-US" smtClean="0"/>
              <a:t>7/12/2017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FCC19-C8FF-4F69-93C7-1BB93ECF5A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00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B596A-8B68-4034-A80B-E631CF59B682}" type="datetimeFigureOut">
              <a:rPr lang="en-US" smtClean="0"/>
              <a:t>7/12/2017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FCC19-C8FF-4F69-93C7-1BB93ECF5A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519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B596A-8B68-4034-A80B-E631CF59B682}" type="datetimeFigureOut">
              <a:rPr lang="en-US" smtClean="0"/>
              <a:t>7/12/2017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FCC19-C8FF-4F69-93C7-1BB93ECF5A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254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2" y="655320"/>
            <a:ext cx="9024939" cy="2788920"/>
          </a:xfrm>
        </p:spPr>
        <p:txBody>
          <a:bodyPr anchor="b"/>
          <a:lstStyle>
            <a:lvl1pPr algn="l">
              <a:defRPr sz="5156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25150" y="655323"/>
            <a:ext cx="15335250" cy="14047471"/>
          </a:xfrm>
        </p:spPr>
        <p:txBody>
          <a:bodyPr/>
          <a:lstStyle>
            <a:lvl1pPr>
              <a:defRPr sz="8250"/>
            </a:lvl1pPr>
            <a:lvl2pPr>
              <a:defRPr sz="7219"/>
            </a:lvl2pPr>
            <a:lvl3pPr>
              <a:defRPr sz="6188"/>
            </a:lvl3pPr>
            <a:lvl4pPr>
              <a:defRPr sz="5156"/>
            </a:lvl4pPr>
            <a:lvl5pPr>
              <a:defRPr sz="5156"/>
            </a:lvl5pPr>
            <a:lvl6pPr>
              <a:defRPr sz="5156"/>
            </a:lvl6pPr>
            <a:lvl7pPr>
              <a:defRPr sz="5156"/>
            </a:lvl7pPr>
            <a:lvl8pPr>
              <a:defRPr sz="5156"/>
            </a:lvl8pPr>
            <a:lvl9pPr>
              <a:defRPr sz="515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71602" y="3444243"/>
            <a:ext cx="9024939" cy="11258551"/>
          </a:xfrm>
        </p:spPr>
        <p:txBody>
          <a:bodyPr/>
          <a:lstStyle>
            <a:lvl1pPr marL="0" indent="0">
              <a:buNone/>
              <a:defRPr sz="3563"/>
            </a:lvl1pPr>
            <a:lvl2pPr marL="1175633" indent="0">
              <a:buNone/>
              <a:defRPr sz="3094"/>
            </a:lvl2pPr>
            <a:lvl3pPr marL="2351265" indent="0">
              <a:buNone/>
              <a:defRPr sz="2531"/>
            </a:lvl3pPr>
            <a:lvl4pPr marL="3526898" indent="0">
              <a:buNone/>
              <a:defRPr sz="2344"/>
            </a:lvl4pPr>
            <a:lvl5pPr marL="4702531" indent="0">
              <a:buNone/>
              <a:defRPr sz="2344"/>
            </a:lvl5pPr>
            <a:lvl6pPr marL="5878163" indent="0">
              <a:buNone/>
              <a:defRPr sz="2344"/>
            </a:lvl6pPr>
            <a:lvl7pPr marL="7053796" indent="0">
              <a:buNone/>
              <a:defRPr sz="2344"/>
            </a:lvl7pPr>
            <a:lvl8pPr marL="8229428" indent="0">
              <a:buNone/>
              <a:defRPr sz="2344"/>
            </a:lvl8pPr>
            <a:lvl9pPr marL="9405061" indent="0">
              <a:buNone/>
              <a:defRPr sz="234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B596A-8B68-4034-A80B-E631CF59B682}" type="datetimeFigureOut">
              <a:rPr lang="en-US" smtClean="0"/>
              <a:t>7/12/2017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FCC19-C8FF-4F69-93C7-1BB93ECF5A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586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76864" y="11521442"/>
            <a:ext cx="16459200" cy="1360171"/>
          </a:xfrm>
        </p:spPr>
        <p:txBody>
          <a:bodyPr anchor="b"/>
          <a:lstStyle>
            <a:lvl1pPr algn="l">
              <a:defRPr sz="5156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376864" y="1470660"/>
            <a:ext cx="16459200" cy="9875520"/>
          </a:xfrm>
        </p:spPr>
        <p:txBody>
          <a:bodyPr/>
          <a:lstStyle>
            <a:lvl1pPr marL="0" indent="0">
              <a:buNone/>
              <a:defRPr sz="8250"/>
            </a:lvl1pPr>
            <a:lvl2pPr marL="1175633" indent="0">
              <a:buNone/>
              <a:defRPr sz="7219"/>
            </a:lvl2pPr>
            <a:lvl3pPr marL="2351265" indent="0">
              <a:buNone/>
              <a:defRPr sz="6188"/>
            </a:lvl3pPr>
            <a:lvl4pPr marL="3526898" indent="0">
              <a:buNone/>
              <a:defRPr sz="5156"/>
            </a:lvl4pPr>
            <a:lvl5pPr marL="4702531" indent="0">
              <a:buNone/>
              <a:defRPr sz="5156"/>
            </a:lvl5pPr>
            <a:lvl6pPr marL="5878163" indent="0">
              <a:buNone/>
              <a:defRPr sz="5156"/>
            </a:lvl6pPr>
            <a:lvl7pPr marL="7053796" indent="0">
              <a:buNone/>
              <a:defRPr sz="5156"/>
            </a:lvl7pPr>
            <a:lvl8pPr marL="8229428" indent="0">
              <a:buNone/>
              <a:defRPr sz="5156"/>
            </a:lvl8pPr>
            <a:lvl9pPr marL="9405061" indent="0">
              <a:buNone/>
              <a:defRPr sz="5156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76864" y="12881613"/>
            <a:ext cx="16459200" cy="1931669"/>
          </a:xfrm>
        </p:spPr>
        <p:txBody>
          <a:bodyPr/>
          <a:lstStyle>
            <a:lvl1pPr marL="0" indent="0">
              <a:buNone/>
              <a:defRPr sz="3563"/>
            </a:lvl1pPr>
            <a:lvl2pPr marL="1175633" indent="0">
              <a:buNone/>
              <a:defRPr sz="3094"/>
            </a:lvl2pPr>
            <a:lvl3pPr marL="2351265" indent="0">
              <a:buNone/>
              <a:defRPr sz="2531"/>
            </a:lvl3pPr>
            <a:lvl4pPr marL="3526898" indent="0">
              <a:buNone/>
              <a:defRPr sz="2344"/>
            </a:lvl4pPr>
            <a:lvl5pPr marL="4702531" indent="0">
              <a:buNone/>
              <a:defRPr sz="2344"/>
            </a:lvl5pPr>
            <a:lvl6pPr marL="5878163" indent="0">
              <a:buNone/>
              <a:defRPr sz="2344"/>
            </a:lvl6pPr>
            <a:lvl7pPr marL="7053796" indent="0">
              <a:buNone/>
              <a:defRPr sz="2344"/>
            </a:lvl7pPr>
            <a:lvl8pPr marL="8229428" indent="0">
              <a:buNone/>
              <a:defRPr sz="2344"/>
            </a:lvl8pPr>
            <a:lvl9pPr marL="9405061" indent="0">
              <a:buNone/>
              <a:defRPr sz="234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B596A-8B68-4034-A80B-E631CF59B682}" type="datetimeFigureOut">
              <a:rPr lang="en-US" smtClean="0"/>
              <a:t>7/12/2017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FCC19-C8FF-4F69-93C7-1BB93ECF5A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596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59131"/>
            <a:ext cx="24688800" cy="2743200"/>
          </a:xfrm>
          <a:prstGeom prst="rect">
            <a:avLst/>
          </a:prstGeom>
        </p:spPr>
        <p:txBody>
          <a:bodyPr vert="horz" lIns="250802" tIns="125401" rIns="250802" bIns="125401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3840483"/>
            <a:ext cx="24688800" cy="10862311"/>
          </a:xfrm>
          <a:prstGeom prst="rect">
            <a:avLst/>
          </a:prstGeom>
        </p:spPr>
        <p:txBody>
          <a:bodyPr vert="horz" lIns="250802" tIns="125401" rIns="250802" bIns="12540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71600" y="15255241"/>
            <a:ext cx="6400800" cy="876300"/>
          </a:xfrm>
          <a:prstGeom prst="rect">
            <a:avLst/>
          </a:prstGeom>
        </p:spPr>
        <p:txBody>
          <a:bodyPr vert="horz" lIns="250802" tIns="125401" rIns="250802" bIns="125401" rtlCol="0" anchor="ctr"/>
          <a:lstStyle>
            <a:lvl1pPr algn="l">
              <a:defRPr sz="309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1B596A-8B68-4034-A80B-E631CF59B682}" type="datetimeFigureOut">
              <a:rPr lang="en-US" smtClean="0"/>
              <a:t>7/12/2017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372600" y="15255241"/>
            <a:ext cx="8686800" cy="876300"/>
          </a:xfrm>
          <a:prstGeom prst="rect">
            <a:avLst/>
          </a:prstGeom>
        </p:spPr>
        <p:txBody>
          <a:bodyPr vert="horz" lIns="250802" tIns="125401" rIns="250802" bIns="125401" rtlCol="0" anchor="ctr"/>
          <a:lstStyle>
            <a:lvl1pPr algn="ctr">
              <a:defRPr sz="309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9659600" y="15255241"/>
            <a:ext cx="6400800" cy="876300"/>
          </a:xfrm>
          <a:prstGeom prst="rect">
            <a:avLst/>
          </a:prstGeom>
        </p:spPr>
        <p:txBody>
          <a:bodyPr vert="horz" lIns="250802" tIns="125401" rIns="250802" bIns="125401" rtlCol="0" anchor="ctr"/>
          <a:lstStyle>
            <a:lvl1pPr algn="r">
              <a:defRPr sz="309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AFCC19-C8FF-4F69-93C7-1BB93ECF5A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269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2351265" rtl="0" eaLnBrk="1" latinLnBrk="0" hangingPunct="1">
        <a:spcBef>
          <a:spcPct val="0"/>
        </a:spcBef>
        <a:buNone/>
        <a:defRPr sz="1134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81724" indent="-881724" algn="l" defTabSz="2351265" rtl="0" eaLnBrk="1" latinLnBrk="0" hangingPunct="1">
        <a:spcBef>
          <a:spcPct val="20000"/>
        </a:spcBef>
        <a:buFont typeface="Arial" pitchFamily="34" charset="0"/>
        <a:buChar char="•"/>
        <a:defRPr sz="8250" kern="1200">
          <a:solidFill>
            <a:schemeClr val="tx1"/>
          </a:solidFill>
          <a:latin typeface="+mn-lt"/>
          <a:ea typeface="+mn-ea"/>
          <a:cs typeface="+mn-cs"/>
        </a:defRPr>
      </a:lvl1pPr>
      <a:lvl2pPr marL="1910403" indent="-734770" algn="l" defTabSz="2351265" rtl="0" eaLnBrk="1" latinLnBrk="0" hangingPunct="1">
        <a:spcBef>
          <a:spcPct val="20000"/>
        </a:spcBef>
        <a:buFont typeface="Arial" pitchFamily="34" charset="0"/>
        <a:buChar char="–"/>
        <a:defRPr sz="7219" kern="1200">
          <a:solidFill>
            <a:schemeClr val="tx1"/>
          </a:solidFill>
          <a:latin typeface="+mn-lt"/>
          <a:ea typeface="+mn-ea"/>
          <a:cs typeface="+mn-cs"/>
        </a:defRPr>
      </a:lvl2pPr>
      <a:lvl3pPr marL="2939081" indent="-587816" algn="l" defTabSz="2351265" rtl="0" eaLnBrk="1" latinLnBrk="0" hangingPunct="1">
        <a:spcBef>
          <a:spcPct val="20000"/>
        </a:spcBef>
        <a:buFont typeface="Arial" pitchFamily="34" charset="0"/>
        <a:buChar char="•"/>
        <a:defRPr sz="6188" kern="1200">
          <a:solidFill>
            <a:schemeClr val="tx1"/>
          </a:solidFill>
          <a:latin typeface="+mn-lt"/>
          <a:ea typeface="+mn-ea"/>
          <a:cs typeface="+mn-cs"/>
        </a:defRPr>
      </a:lvl3pPr>
      <a:lvl4pPr marL="4114715" indent="-587816" algn="l" defTabSz="2351265" rtl="0" eaLnBrk="1" latinLnBrk="0" hangingPunct="1">
        <a:spcBef>
          <a:spcPct val="20000"/>
        </a:spcBef>
        <a:buFont typeface="Arial" pitchFamily="34" charset="0"/>
        <a:buChar char="–"/>
        <a:defRPr sz="5156" kern="1200">
          <a:solidFill>
            <a:schemeClr val="tx1"/>
          </a:solidFill>
          <a:latin typeface="+mn-lt"/>
          <a:ea typeface="+mn-ea"/>
          <a:cs typeface="+mn-cs"/>
        </a:defRPr>
      </a:lvl4pPr>
      <a:lvl5pPr marL="5290347" indent="-587816" algn="l" defTabSz="2351265" rtl="0" eaLnBrk="1" latinLnBrk="0" hangingPunct="1">
        <a:spcBef>
          <a:spcPct val="20000"/>
        </a:spcBef>
        <a:buFont typeface="Arial" pitchFamily="34" charset="0"/>
        <a:buChar char="»"/>
        <a:defRPr sz="5156" kern="1200">
          <a:solidFill>
            <a:schemeClr val="tx1"/>
          </a:solidFill>
          <a:latin typeface="+mn-lt"/>
          <a:ea typeface="+mn-ea"/>
          <a:cs typeface="+mn-cs"/>
        </a:defRPr>
      </a:lvl5pPr>
      <a:lvl6pPr marL="6465980" indent="-587816" algn="l" defTabSz="2351265" rtl="0" eaLnBrk="1" latinLnBrk="0" hangingPunct="1">
        <a:spcBef>
          <a:spcPct val="20000"/>
        </a:spcBef>
        <a:buFont typeface="Arial" pitchFamily="34" charset="0"/>
        <a:buChar char="•"/>
        <a:defRPr sz="5156" kern="1200">
          <a:solidFill>
            <a:schemeClr val="tx1"/>
          </a:solidFill>
          <a:latin typeface="+mn-lt"/>
          <a:ea typeface="+mn-ea"/>
          <a:cs typeface="+mn-cs"/>
        </a:defRPr>
      </a:lvl6pPr>
      <a:lvl7pPr marL="7641612" indent="-587816" algn="l" defTabSz="2351265" rtl="0" eaLnBrk="1" latinLnBrk="0" hangingPunct="1">
        <a:spcBef>
          <a:spcPct val="20000"/>
        </a:spcBef>
        <a:buFont typeface="Arial" pitchFamily="34" charset="0"/>
        <a:buChar char="•"/>
        <a:defRPr sz="5156" kern="1200">
          <a:solidFill>
            <a:schemeClr val="tx1"/>
          </a:solidFill>
          <a:latin typeface="+mn-lt"/>
          <a:ea typeface="+mn-ea"/>
          <a:cs typeface="+mn-cs"/>
        </a:defRPr>
      </a:lvl7pPr>
      <a:lvl8pPr marL="8817245" indent="-587816" algn="l" defTabSz="2351265" rtl="0" eaLnBrk="1" latinLnBrk="0" hangingPunct="1">
        <a:spcBef>
          <a:spcPct val="20000"/>
        </a:spcBef>
        <a:buFont typeface="Arial" pitchFamily="34" charset="0"/>
        <a:buChar char="•"/>
        <a:defRPr sz="5156" kern="1200">
          <a:solidFill>
            <a:schemeClr val="tx1"/>
          </a:solidFill>
          <a:latin typeface="+mn-lt"/>
          <a:ea typeface="+mn-ea"/>
          <a:cs typeface="+mn-cs"/>
        </a:defRPr>
      </a:lvl8pPr>
      <a:lvl9pPr marL="9992877" indent="-587816" algn="l" defTabSz="2351265" rtl="0" eaLnBrk="1" latinLnBrk="0" hangingPunct="1">
        <a:spcBef>
          <a:spcPct val="20000"/>
        </a:spcBef>
        <a:buFont typeface="Arial" pitchFamily="34" charset="0"/>
        <a:buChar char="•"/>
        <a:defRPr sz="515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351265" rtl="0" eaLnBrk="1" latinLnBrk="0" hangingPunct="1">
        <a:defRPr sz="4594" kern="1200">
          <a:solidFill>
            <a:schemeClr val="tx1"/>
          </a:solidFill>
          <a:latin typeface="+mn-lt"/>
          <a:ea typeface="+mn-ea"/>
          <a:cs typeface="+mn-cs"/>
        </a:defRPr>
      </a:lvl1pPr>
      <a:lvl2pPr marL="1175633" algn="l" defTabSz="2351265" rtl="0" eaLnBrk="1" latinLnBrk="0" hangingPunct="1">
        <a:defRPr sz="4594" kern="1200">
          <a:solidFill>
            <a:schemeClr val="tx1"/>
          </a:solidFill>
          <a:latin typeface="+mn-lt"/>
          <a:ea typeface="+mn-ea"/>
          <a:cs typeface="+mn-cs"/>
        </a:defRPr>
      </a:lvl2pPr>
      <a:lvl3pPr marL="2351265" algn="l" defTabSz="2351265" rtl="0" eaLnBrk="1" latinLnBrk="0" hangingPunct="1">
        <a:defRPr sz="4594" kern="1200">
          <a:solidFill>
            <a:schemeClr val="tx1"/>
          </a:solidFill>
          <a:latin typeface="+mn-lt"/>
          <a:ea typeface="+mn-ea"/>
          <a:cs typeface="+mn-cs"/>
        </a:defRPr>
      </a:lvl3pPr>
      <a:lvl4pPr marL="3526898" algn="l" defTabSz="2351265" rtl="0" eaLnBrk="1" latinLnBrk="0" hangingPunct="1">
        <a:defRPr sz="4594" kern="1200">
          <a:solidFill>
            <a:schemeClr val="tx1"/>
          </a:solidFill>
          <a:latin typeface="+mn-lt"/>
          <a:ea typeface="+mn-ea"/>
          <a:cs typeface="+mn-cs"/>
        </a:defRPr>
      </a:lvl4pPr>
      <a:lvl5pPr marL="4702531" algn="l" defTabSz="2351265" rtl="0" eaLnBrk="1" latinLnBrk="0" hangingPunct="1">
        <a:defRPr sz="4594" kern="1200">
          <a:solidFill>
            <a:schemeClr val="tx1"/>
          </a:solidFill>
          <a:latin typeface="+mn-lt"/>
          <a:ea typeface="+mn-ea"/>
          <a:cs typeface="+mn-cs"/>
        </a:defRPr>
      </a:lvl5pPr>
      <a:lvl6pPr marL="5878163" algn="l" defTabSz="2351265" rtl="0" eaLnBrk="1" latinLnBrk="0" hangingPunct="1">
        <a:defRPr sz="4594" kern="1200">
          <a:solidFill>
            <a:schemeClr val="tx1"/>
          </a:solidFill>
          <a:latin typeface="+mn-lt"/>
          <a:ea typeface="+mn-ea"/>
          <a:cs typeface="+mn-cs"/>
        </a:defRPr>
      </a:lvl6pPr>
      <a:lvl7pPr marL="7053796" algn="l" defTabSz="2351265" rtl="0" eaLnBrk="1" latinLnBrk="0" hangingPunct="1">
        <a:defRPr sz="4594" kern="1200">
          <a:solidFill>
            <a:schemeClr val="tx1"/>
          </a:solidFill>
          <a:latin typeface="+mn-lt"/>
          <a:ea typeface="+mn-ea"/>
          <a:cs typeface="+mn-cs"/>
        </a:defRPr>
      </a:lvl7pPr>
      <a:lvl8pPr marL="8229428" algn="l" defTabSz="2351265" rtl="0" eaLnBrk="1" latinLnBrk="0" hangingPunct="1">
        <a:defRPr sz="4594" kern="1200">
          <a:solidFill>
            <a:schemeClr val="tx1"/>
          </a:solidFill>
          <a:latin typeface="+mn-lt"/>
          <a:ea typeface="+mn-ea"/>
          <a:cs typeface="+mn-cs"/>
        </a:defRPr>
      </a:lvl8pPr>
      <a:lvl9pPr marL="9405061" algn="l" defTabSz="2351265" rtl="0" eaLnBrk="1" latinLnBrk="0" hangingPunct="1">
        <a:defRPr sz="459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facebook.com/plie4dementia/" TargetMode="External"/><Relationship Id="rId5" Type="http://schemas.openxmlformats.org/officeDocument/2006/relationships/hyperlink" Target="http://www.plie4dementia.com/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489572" y="520897"/>
            <a:ext cx="18513619" cy="2314914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lIns="235127" tIns="117563" rIns="235127" bIns="117563" rtlCol="0">
            <a:spAutoFit/>
          </a:bodyPr>
          <a:lstStyle/>
          <a:p>
            <a:pPr algn="ctr"/>
            <a:r>
              <a:rPr lang="en-US" sz="6750" dirty="0"/>
              <a:t>Preventing Loss of Independence through Exercise in Persons with Dementia in the VA (PLIÉ-VA)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2871788"/>
            <a:ext cx="27432000" cy="1045336"/>
          </a:xfrm>
          <a:prstGeom prst="rect">
            <a:avLst/>
          </a:prstGeom>
          <a:noFill/>
          <a:ln>
            <a:noFill/>
          </a:ln>
        </p:spPr>
        <p:txBody>
          <a:bodyPr wrap="square" lIns="235127" tIns="117563" rIns="235127" bIns="117563" rtlCol="0">
            <a:spAutoFit/>
          </a:bodyPr>
          <a:lstStyle/>
          <a:p>
            <a:pPr algn="ctr"/>
            <a:r>
              <a:rPr lang="en-US" sz="2625" dirty="0"/>
              <a:t>Deborah E. Barnes, PhD, MPH; Jennifer Lee, GCFP; Margaret A. Chesney, PhD; Kristine Yaffe, MD; Gary Abrams; MD; and Wolf </a:t>
            </a:r>
            <a:r>
              <a:rPr lang="en-US" sz="2625" dirty="0" err="1"/>
              <a:t>Mehling</a:t>
            </a:r>
            <a:r>
              <a:rPr lang="en-US" sz="2625" dirty="0"/>
              <a:t>, MD. </a:t>
            </a:r>
          </a:p>
          <a:p>
            <a:pPr algn="ctr"/>
            <a:r>
              <a:rPr lang="en-US" sz="2625" dirty="0"/>
              <a:t>University of California, San Francisco, San Francisco, CA, USA, and San Francisco Veterans Affairs Medical Center, San Francisco, CA, USA.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68942" y="3943350"/>
            <a:ext cx="9601200" cy="447814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500" b="1" dirty="0"/>
              <a:t>Background</a:t>
            </a:r>
            <a:endParaRPr lang="en-US" sz="4594" b="1" dirty="0"/>
          </a:p>
          <a:p>
            <a:pPr marL="642938" indent="-642938">
              <a:buFont typeface="Arial" pitchFamily="34" charset="0"/>
              <a:buChar char="•"/>
            </a:pPr>
            <a:r>
              <a:rPr lang="en-US" sz="3000" dirty="0"/>
              <a:t>Preventing Loss of Independence through Exercise (PLIÉ) is a novel, integrative group movement program for people with dementia.</a:t>
            </a:r>
          </a:p>
          <a:p>
            <a:pPr marL="642938" indent="-642938">
              <a:buFont typeface="Arial" pitchFamily="34" charset="0"/>
              <a:buChar char="•"/>
            </a:pPr>
            <a:r>
              <a:rPr lang="en-US" sz="3000" dirty="0"/>
              <a:t>PLIÉ is grounded in neuroscience and focuses on abilities that are relatively well-maintained:</a:t>
            </a:r>
          </a:p>
          <a:p>
            <a:pPr marL="1896946" lvl="1" indent="-642938">
              <a:buFont typeface="Arial" pitchFamily="34" charset="0"/>
              <a:buChar char="•"/>
            </a:pPr>
            <a:r>
              <a:rPr lang="en-US" sz="3000" dirty="0"/>
              <a:t>Procedural memory for daily movements</a:t>
            </a:r>
          </a:p>
          <a:p>
            <a:pPr marL="1896946" lvl="1" indent="-642938">
              <a:buFont typeface="Arial" pitchFamily="34" charset="0"/>
              <a:buChar char="•"/>
            </a:pPr>
            <a:r>
              <a:rPr lang="en-US" sz="3000" dirty="0"/>
              <a:t>Mindful body awareness</a:t>
            </a:r>
          </a:p>
          <a:p>
            <a:pPr marL="1896946" lvl="1" indent="-642938">
              <a:buFont typeface="Arial" pitchFamily="34" charset="0"/>
              <a:buChar char="•"/>
            </a:pPr>
            <a:r>
              <a:rPr lang="en-US" sz="3000" dirty="0"/>
              <a:t>Social connection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68941" y="8421975"/>
            <a:ext cx="9601201" cy="17081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500" b="1" dirty="0"/>
              <a:t>Objective</a:t>
            </a:r>
          </a:p>
          <a:p>
            <a:pPr marL="642938" indent="-642938">
              <a:buFont typeface="Arial" pitchFamily="34" charset="0"/>
              <a:buChar char="•"/>
            </a:pPr>
            <a:r>
              <a:rPr lang="en-US" sz="3000" dirty="0"/>
              <a:t>To perform a process evaluation of an ongoing randomized, controlled trial  of PLIÉ vs. waitlist control.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68941" y="10154898"/>
            <a:ext cx="9601202" cy="632480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500" b="1" dirty="0"/>
              <a:t>Methods</a:t>
            </a:r>
            <a:endParaRPr lang="en-US" sz="4594" b="1" dirty="0"/>
          </a:p>
          <a:p>
            <a:pPr marL="642938" indent="-642938">
              <a:buFont typeface="Arial" pitchFamily="34" charset="0"/>
              <a:buChar char="•"/>
            </a:pPr>
            <a:r>
              <a:rPr lang="en-US" sz="3000" u="sng" dirty="0"/>
              <a:t>Study sites</a:t>
            </a:r>
            <a:r>
              <a:rPr lang="en-US" sz="3000" dirty="0"/>
              <a:t>: Adult day centers that contract with the San Francisco VA Health Care System</a:t>
            </a:r>
          </a:p>
          <a:p>
            <a:pPr marL="642938" indent="-642938">
              <a:buFont typeface="Arial" pitchFamily="34" charset="0"/>
              <a:buChar char="•"/>
            </a:pPr>
            <a:r>
              <a:rPr lang="en-US" sz="3000" u="sng" dirty="0"/>
              <a:t>Inclusion criteria</a:t>
            </a:r>
            <a:r>
              <a:rPr lang="en-US" sz="3000" dirty="0"/>
              <a:t>: Mild-to-moderate dementia, English fluency, ability to participate in intervention activities.</a:t>
            </a:r>
          </a:p>
          <a:p>
            <a:pPr marL="642938" indent="-642938">
              <a:buFont typeface="Arial" pitchFamily="34" charset="0"/>
              <a:buChar char="•"/>
            </a:pPr>
            <a:r>
              <a:rPr lang="en-US" sz="3000" u="sng" dirty="0"/>
              <a:t>Randomization</a:t>
            </a:r>
            <a:r>
              <a:rPr lang="en-US" sz="3000" dirty="0"/>
              <a:t>: Participants randomized in blocks to PLIÉ intervention (1 hour, 2-3 days/week, 18 weeks + monthly home visit) or waitlist control (Flow Chart).</a:t>
            </a:r>
          </a:p>
          <a:p>
            <a:pPr marL="642938" indent="-642938">
              <a:buFont typeface="Arial" pitchFamily="34" charset="0"/>
              <a:buChar char="•"/>
            </a:pPr>
            <a:r>
              <a:rPr lang="en-US" sz="3000" u="sng" dirty="0"/>
              <a:t>Outcomes</a:t>
            </a:r>
            <a:r>
              <a:rPr lang="en-US" sz="3000" dirty="0"/>
              <a:t>: Standard measures of physical function, cognitive function, quality of life and caregiver burden administered by blinded assessors at 0, 18 and 36 weeks</a:t>
            </a:r>
          </a:p>
          <a:p>
            <a:pPr marL="642938" indent="-642938">
              <a:buFont typeface="Arial" pitchFamily="34" charset="0"/>
              <a:buChar char="•"/>
            </a:pPr>
            <a:r>
              <a:rPr lang="en-US" sz="3000" u="sng" dirty="0"/>
              <a:t>Process evaluation</a:t>
            </a:r>
            <a:r>
              <a:rPr lang="en-US" sz="3000" dirty="0"/>
              <a:t>: Satisfaction surveys sent anonymously after completion or withdrawal.</a:t>
            </a:r>
            <a:endParaRPr lang="en-US" sz="1125" dirty="0"/>
          </a:p>
        </p:txBody>
      </p:sp>
      <p:sp>
        <p:nvSpPr>
          <p:cNvPr id="17" name="TextBox 16"/>
          <p:cNvSpPr txBox="1"/>
          <p:nvPr/>
        </p:nvSpPr>
        <p:spPr>
          <a:xfrm>
            <a:off x="9914965" y="13373100"/>
            <a:ext cx="17517035" cy="216982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500" b="1" dirty="0"/>
              <a:t>Conclusion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b="1" dirty="0"/>
              <a:t>PLIÉ is feasible to deliver to individuals with mild-to-moderate dementia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b="1" dirty="0"/>
              <a:t>PLIÉ is associated with high satisfaction and qualitative improvements in physical function, cognitive function and well-being in affected individuals and caregivers.  </a:t>
            </a:r>
          </a:p>
        </p:txBody>
      </p:sp>
      <p:pic>
        <p:nvPicPr>
          <p:cNvPr id="1026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85619" y="836411"/>
            <a:ext cx="3489131" cy="17496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128" y="806648"/>
            <a:ext cx="3382560" cy="1636516"/>
          </a:xfrm>
          <a:prstGeom prst="rect">
            <a:avLst/>
          </a:prstGeom>
        </p:spPr>
      </p:pic>
      <p:sp>
        <p:nvSpPr>
          <p:cNvPr id="24" name="TextBox 23"/>
          <p:cNvSpPr txBox="1"/>
          <p:nvPr/>
        </p:nvSpPr>
        <p:spPr>
          <a:xfrm>
            <a:off x="16344339" y="3943351"/>
            <a:ext cx="11087661" cy="7848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500" b="1" dirty="0"/>
              <a:t>Results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9959787" y="15558954"/>
            <a:ext cx="17517035" cy="90024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625" dirty="0"/>
              <a:t>Funded by the Department of Veterans Affairs (Barnes: 1I01RX001507). Clinical Trial Registration: NCT02350127. Website</a:t>
            </a:r>
            <a:r>
              <a:rPr lang="en-US" sz="2625"/>
              <a:t>: </a:t>
            </a:r>
            <a:r>
              <a:rPr lang="en-US" sz="2625">
                <a:hlinkClick r:id="rId5"/>
              </a:rPr>
              <a:t>www.plie4dementia.com</a:t>
            </a:r>
            <a:r>
              <a:rPr lang="en-US" sz="2625"/>
              <a:t>. </a:t>
            </a:r>
            <a:r>
              <a:rPr lang="en-US" sz="2625" dirty="0"/>
              <a:t>Facebook: </a:t>
            </a:r>
            <a:r>
              <a:rPr lang="en-US" sz="2625" dirty="0">
                <a:hlinkClick r:id="rId6"/>
              </a:rPr>
              <a:t>https://www.facebook.com/plie4dementia/</a:t>
            </a:r>
            <a:r>
              <a:rPr lang="en-US" sz="2625" dirty="0"/>
              <a:t>. Twitter: @</a:t>
            </a:r>
            <a:r>
              <a:rPr lang="en-US" sz="2625" dirty="0" err="1"/>
              <a:t>DeborahEBarnes</a:t>
            </a:r>
            <a:endParaRPr lang="en-US" sz="3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4965" y="4914900"/>
            <a:ext cx="6429375" cy="8572500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16380198" y="4648200"/>
            <a:ext cx="11051802" cy="88639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000" u="sng" dirty="0"/>
              <a:t>Enrollment to Date</a:t>
            </a:r>
            <a:endParaRPr lang="en-US" sz="3000" dirty="0"/>
          </a:p>
          <a:p>
            <a:pPr marL="428625" indent="-428625">
              <a:buFont typeface="Arial" panose="020B0604020202020204" pitchFamily="34" charset="0"/>
              <a:buChar char="•"/>
            </a:pPr>
            <a:r>
              <a:rPr lang="en-US" sz="3000" dirty="0"/>
              <a:t>2 sites completed (39 enrolled: 26 completed, 13 withdrawn)</a:t>
            </a:r>
          </a:p>
          <a:p>
            <a:pPr marL="428625" indent="-428625">
              <a:buFont typeface="Arial" panose="020B0604020202020204" pitchFamily="34" charset="0"/>
              <a:buChar char="•"/>
            </a:pPr>
            <a:r>
              <a:rPr lang="en-US" sz="3000" dirty="0"/>
              <a:t>2 sites ongoing (30 enrolled: 27 active, 3 withdrawn)</a:t>
            </a:r>
          </a:p>
          <a:p>
            <a:pPr marL="428625" indent="-428625">
              <a:buFont typeface="Arial" panose="020B0604020202020204" pitchFamily="34" charset="0"/>
              <a:buChar char="•"/>
            </a:pPr>
            <a:r>
              <a:rPr lang="en-US" sz="3000" dirty="0"/>
              <a:t>Withdrawal reasons: health (n=7), personal (n=6), time/other (n=3)</a:t>
            </a:r>
          </a:p>
          <a:p>
            <a:r>
              <a:rPr lang="en-US" sz="3000" u="sng" dirty="0"/>
              <a:t>Satisfaction Survey (n=21)</a:t>
            </a:r>
          </a:p>
          <a:p>
            <a:pPr marL="428625" indent="-428625">
              <a:buFont typeface="Arial" panose="020B0604020202020204" pitchFamily="34" charset="0"/>
              <a:buChar char="•"/>
            </a:pPr>
            <a:r>
              <a:rPr lang="en-US" sz="3000" dirty="0"/>
              <a:t>75% highly satisfied </a:t>
            </a:r>
          </a:p>
          <a:p>
            <a:pPr marL="428625" indent="-428625">
              <a:buFont typeface="Arial" panose="020B0604020202020204" pitchFamily="34" charset="0"/>
              <a:buChar char="•"/>
            </a:pPr>
            <a:r>
              <a:rPr lang="en-US" sz="3000" dirty="0"/>
              <a:t>67% highly likely to recommend to others</a:t>
            </a:r>
          </a:p>
          <a:p>
            <a:r>
              <a:rPr lang="en-US" sz="3000" u="sng" dirty="0"/>
              <a:t>Anonymous Feedback</a:t>
            </a:r>
            <a:endParaRPr lang="en-US" sz="3000" dirty="0"/>
          </a:p>
          <a:p>
            <a:r>
              <a:rPr lang="en-US" sz="3000" dirty="0"/>
              <a:t>What changes did you notice in your loved one?</a:t>
            </a:r>
          </a:p>
          <a:p>
            <a:pPr marL="428625" indent="-428625">
              <a:buFont typeface="Arial" panose="020B0604020202020204" pitchFamily="34" charset="0"/>
              <a:buChar char="•"/>
            </a:pPr>
            <a:r>
              <a:rPr lang="en-US" sz="3000" i="1" dirty="0"/>
              <a:t>“More engaged. She felt appreciated and cared for. Better walking and standing methods used. Better posture in general.”</a:t>
            </a:r>
          </a:p>
          <a:p>
            <a:pPr marL="428625" indent="-428625">
              <a:buFont typeface="Arial" panose="020B0604020202020204" pitchFamily="34" charset="0"/>
              <a:buChar char="•"/>
            </a:pPr>
            <a:r>
              <a:rPr lang="en-US" sz="3000" i="1" dirty="0"/>
              <a:t>“She was more agile. She became more confident and I believe her memory grew somewhat.”</a:t>
            </a:r>
          </a:p>
          <a:p>
            <a:pPr marL="428625" indent="-428625">
              <a:buFont typeface="Arial" panose="020B0604020202020204" pitchFamily="34" charset="0"/>
              <a:buChar char="•"/>
            </a:pPr>
            <a:r>
              <a:rPr lang="en-US" sz="3000" i="1" dirty="0"/>
              <a:t>“More (increased) general awareness and engagement, increased stability while walking, moving from sitting- standing or laying.</a:t>
            </a:r>
          </a:p>
          <a:p>
            <a:r>
              <a:rPr lang="en-US" sz="3000" dirty="0"/>
              <a:t>What changes did you notice in yourself?</a:t>
            </a:r>
          </a:p>
          <a:p>
            <a:pPr marL="428625" indent="-428625">
              <a:buFont typeface="Arial" panose="020B0604020202020204" pitchFamily="34" charset="0"/>
              <a:buChar char="•"/>
            </a:pPr>
            <a:r>
              <a:rPr lang="en-US" sz="3000" i="1" dirty="0"/>
              <a:t>“I felt "closer" to her.</a:t>
            </a:r>
          </a:p>
          <a:p>
            <a:pPr marL="428625" indent="-428625">
              <a:buFont typeface="Arial" panose="020B0604020202020204" pitchFamily="34" charset="0"/>
              <a:buChar char="•"/>
            </a:pPr>
            <a:r>
              <a:rPr lang="en-US" sz="3000" i="1" dirty="0"/>
              <a:t>“I was happy he was participating in a positive way.”</a:t>
            </a:r>
          </a:p>
          <a:p>
            <a:pPr marL="428625" indent="-428625">
              <a:buFont typeface="Arial" panose="020B0604020202020204" pitchFamily="34" charset="0"/>
              <a:buChar char="•"/>
            </a:pPr>
            <a:r>
              <a:rPr lang="en-US" sz="3000" i="1" dirty="0"/>
              <a:t>“It gave me a one hour break 2x week.”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346112" y="3966408"/>
            <a:ext cx="5486399" cy="7848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500" b="1" dirty="0"/>
              <a:t>Flow Chart</a:t>
            </a:r>
          </a:p>
        </p:txBody>
      </p:sp>
    </p:spTree>
    <p:extLst>
      <p:ext uri="{BB962C8B-B14F-4D97-AF65-F5344CB8AC3E}">
        <p14:creationId xmlns:p14="http://schemas.microsoft.com/office/powerpoint/2010/main" val="10416804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2362</TotalTime>
  <Words>520</Words>
  <Application>Microsoft Office PowerPoint</Application>
  <PresentationFormat>Custom</PresentationFormat>
  <Paragraphs>40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Dept. of Veterans Affairs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Barnes, Deborah</dc:creator>
  <cp:lastModifiedBy>Barnes, Deborah</cp:lastModifiedBy>
  <cp:revision>82</cp:revision>
  <cp:lastPrinted>2016-06-06T16:49:14Z</cp:lastPrinted>
  <dcterms:created xsi:type="dcterms:W3CDTF">2013-07-11T17:34:49Z</dcterms:created>
  <dcterms:modified xsi:type="dcterms:W3CDTF">2017-07-13T04:16:17Z</dcterms:modified>
</cp:coreProperties>
</file>