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9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F2937"/>
                </a:solidFill>
              </a:rPr>
              <a:t>FamilyMaster Sample Week — Week 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6012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B7280"/>
                </a:solidFill>
              </a:rPr>
              <a:t>Pick roles → Auto‑fill → Print &amp; play. Shuffle any time.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6499"/>
              </p:ext>
            </p:extLst>
          </p:nvPr>
        </p:nvGraphicFramePr>
        <p:xfrm>
          <a:off x="457200" y="1280166"/>
          <a:ext cx="9144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r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Water bottles + fruit ready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 table question on a sticky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Pack a book for ride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Stretch: 3 moves × 20s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Learn 1 new joke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Mini sketch prompt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One thank‑you today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t>After School / 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Set table / clear dishes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Help a sibling w/ one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10‑min tidy of books/homework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Pet care or trash 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Laundry switch / socks match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Prep craft bin for tonight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Check in on a neighbor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t>Evening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Recipe Master: Snack Lab: fruit salsa + cinnamon chips (20m)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Thought Master: Curiosity Cards: 5 big‑small questions (15m)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Literacy Master: Word hunt bingo (10–15m)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Activity Master: Backyard/indoor scavenger loop (20m)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Joke Master: Lemon Jokes mic: 3 each (10m)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Creativity Master: Cardboard inventors (20m)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Virtue Master: Trash &amp; Thank‑you walk (15m)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F2937"/>
                </a:solidFill>
              </a:rPr>
              <a:t>Print Me: Week at a Glance — Week 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5254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B7280"/>
                </a:solidFill>
              </a:rPr>
              <a:t>Check in (1 min) → Role tonight → Quick chores → High‑five!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dirty="0"/>
              <a:t>Mon: Recipe Master — Snack Lab: fruit salsa + cinnamon chips (20m)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19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Tue: Thought Master — Curiosity Cards: 5 big‑small questions (15m)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9456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Wed: Literacy Master — Word hunt bingo (10–15m)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320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Thu: Activity Master — Backyard/indoor scavenger loop (20m)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29184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Fri: Joke Master — Lemon Jokes mic: 3 each (10m)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84048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Sat: Creativity Master — Cardboard inventors (20m)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38912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Sun: Virtue Master — Trash &amp; Thank‑you walk (15m)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F2937"/>
                </a:solidFill>
              </a:rPr>
              <a:t>FamilyMaster Sample Week — Week 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6012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B7280"/>
                </a:solidFill>
              </a:rPr>
              <a:t>Pick roles → Auto‑fill → Print &amp; play. Shuffle any time.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880356"/>
              </p:ext>
            </p:extLst>
          </p:nvPr>
        </p:nvGraphicFramePr>
        <p:xfrm>
          <a:off x="457200" y="1290923"/>
          <a:ext cx="9144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r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Stretch: 3 moves × 20s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Water bottles + fruit ready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Mini sketch prompt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One thank‑you today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 table question on a sticky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Pack a book for ride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Learn 1 new joke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t>After School / 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Pet care or trash 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Set table / clear dishes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Prep craft bin for tonight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Check in on a neighbor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Help a sibling w/ one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10‑min tidy of books/homework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Laundry switch / socks match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t>Evening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Activity Master: Neighborhood walk + 3 photo finds (25–35m)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Recipe Master: Smoothie Night: build‑your‑own (15m)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Creativity Master: LEGO prompt: bridge or boat (15m)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Virtue Master: Family value spotlight: respect (10m)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Thought Master: Would‑You‑Rather wall (10m) + dinner prompt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Literacy Master: Comic strip swap (20m)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Joke Master: Riddle relay (10m)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 dirty="0">
                <a:solidFill>
                  <a:srgbClr val="1F2937"/>
                </a:solidFill>
              </a:rPr>
              <a:t>Print Me: Week at a Glance — Week 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41782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dirty="0">
                <a:solidFill>
                  <a:srgbClr val="6B7280"/>
                </a:solidFill>
              </a:rPr>
              <a:t>Check in (1 min) → Role tonight → Quick chores → High‑five!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dirty="0"/>
              <a:t>Mon: Activity Master — Neighborhood walk + 3 photo finds (25–35m)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19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Tue: Recipe Master — Smoothie Night: build‑your‑own (15m)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9456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Wed: Creativity Master — LEGO prompt: bridge or boat (15m)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320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Thu: Virtue Master — Family value spotlight: respect (10m)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29184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Fri: Thought Master — Would‑You‑Rather wall (10m) + dinner prompt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84048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Sat: Literacy Master — Comic strip swap (20m)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38912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Sun: Joke Master — Riddle relay (10m)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F2937"/>
                </a:solidFill>
              </a:rPr>
              <a:t>FamilyMaster Sample Week — Week 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6012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B7280"/>
                </a:solidFill>
              </a:rPr>
              <a:t>Pick roles → Auto‑fill → Print &amp; play. Shuffle any time.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86903"/>
              </p:ext>
            </p:extLst>
          </p:nvPr>
        </p:nvGraphicFramePr>
        <p:xfrm>
          <a:off x="457200" y="1280165"/>
          <a:ext cx="9144000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r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Tue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Fri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t>Morning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Pack a book for ride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Stretch: 3 moves × 20s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One thank‑you today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Learn 1 new joke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Mini sketch prompt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 table question on a sticky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Water bottles + fruit ready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t>After School / Afternoon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10‑min tidy of books/homework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Pet care or trash run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Check in on a neighbor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Laundry switch / socks match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Prep craft bin for tonight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Help a sibling w/ one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Set table / clear dishes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t>Evening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Literacy Master: Bookmark‑making + family read (15–20m)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Activity Master: Balloon volleyball / noodle hockey (20m)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Virtue Master: Trash &amp; Thank‑you walk (15m)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Joke Master: Improv 'Yes, And…' game (10m)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Creativity Master: Doodle Battle: 'Robot helper' (15m)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Thought Master: Curiosity Cards: 5 big‑small questions (15m)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Recipe Master: Hot Lemonade taste test: classic vs. maple (15m)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F2937"/>
                </a:solidFill>
              </a:rPr>
              <a:t>Print Me: Week at a Glance — Week 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841782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dirty="0">
                <a:solidFill>
                  <a:srgbClr val="6B7280"/>
                </a:solidFill>
              </a:rPr>
              <a:t>Check in (1 min) → Role tonight → Quick chores → High‑five!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Mon: Literacy Master — Bookmark‑making + family read (15–20m)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645919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Tue: Activity Master — Balloon volleyball / noodle hockey (20m)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19456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Wed: Virtue Master — Trash &amp; Thank‑you walk (15m)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320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Thu: Joke Master — Improv 'Yes, And…' game (10m)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29184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Fri: Creativity Master — Doodle Battle: 'Robot helper' (15m)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384048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Sat: Thought Master — Curiosity Cards: 5 big‑small questions (15m)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389120"/>
            <a:ext cx="87782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t>Sun: Recipe Master — Hot Lemonade taste test: classic vs. maple (15m)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5760"/>
            <a:ext cx="91440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F2937"/>
                </a:solidFill>
              </a:rPr>
              <a:t>ChoreMaster: Simple Rotation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6012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>
                <a:solidFill>
                  <a:srgbClr val="6B7280"/>
                </a:solidFill>
              </a:rPr>
              <a:t>Everyone helps. Everyone grows. Swap columns each week.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6193913"/>
              </p:ext>
            </p:extLst>
          </p:nvPr>
        </p:nvGraphicFramePr>
        <p:xfrm>
          <a:off x="457200" y="1280166"/>
          <a:ext cx="9144000" cy="832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r>
                        <a:t>Zone / Daily Micro‑Chores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Adult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Adult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Kid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Kid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r>
                        <a:t>Kitchen</a:t>
                      </a:r>
                    </a:p>
                    <a:p>
                      <a:r>
                        <a:t>• Micro (2–5m): wipe, reset, restock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r>
                        <a:t>Floors/Trash</a:t>
                      </a:r>
                    </a:p>
                    <a:p>
                      <a:r>
                        <a:t>• Micro (2–5m): wipe, reset, restock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r>
                        <a:t>Laundry</a:t>
                      </a:r>
                    </a:p>
                    <a:p>
                      <a:r>
                        <a:t>• Micro (2–5m): wipe, reset, restock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r>
                        <a:t>Pets/Plants</a:t>
                      </a:r>
                    </a:p>
                    <a:p>
                      <a:r>
                        <a:t>• Micro (2–5m): wipe, reset, restock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r>
                        <a:t>Bathrooms (wipe‑down)</a:t>
                      </a:r>
                    </a:p>
                    <a:p>
                      <a:r>
                        <a:t>• Micro (2–5m): wipe, reset, restock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5">
                <a:tc>
                  <a:txBody>
                    <a:bodyPr/>
                    <a:lstStyle/>
                    <a:p>
                      <a:r>
                        <a:t>Tidy Zone (15‑min reset)</a:t>
                      </a:r>
                    </a:p>
                    <a:p>
                      <a:r>
                        <a:t>• Micro (2–5m): wipe, reset, restock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1086</Words>
  <Application>Microsoft Office PowerPoint</Application>
  <PresentationFormat>Custom</PresentationFormat>
  <Paragraphs>172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dave candelori</dc:creator>
  <cp:keywords/>
  <dc:description>generated using python-pptx</dc:description>
  <cp:lastModifiedBy>dave candelori</cp:lastModifiedBy>
  <cp:revision>2</cp:revision>
  <dcterms:created xsi:type="dcterms:W3CDTF">2013-01-27T09:14:16Z</dcterms:created>
  <dcterms:modified xsi:type="dcterms:W3CDTF">2025-10-02T11:09:59Z</dcterms:modified>
  <cp:category/>
</cp:coreProperties>
</file>