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Override PartName="/ppt/media/media1.m4a" ContentType="audio/unknown"/>
  <Override PartName="/ppt/media/image3.jpeg" ContentType="image/jpeg"/>
  <Override PartName="/ppt/media/media2.m4a" ContentType="audio/unknown"/>
  <Override PartName="/ppt/media/image4.jpeg" ContentType="image/jpeg"/>
  <Override PartName="/ppt/media/media3.m4a" ContentType="audio/unknown"/>
  <Override PartName="/ppt/media/media4.m4a" ContentType="audio/unknown"/>
  <Override PartName="/ppt/media/media5.m4a" ContentType="audio/unknown"/>
  <Override PartName="/ppt/media/media6.m4a" ContentType="audio/unknown"/>
  <Override PartName="/ppt/media/media7.m4a" ContentType="audio/unknown"/>
  <Override PartName="/ppt/media/media8.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1pPr>
    <a:lvl2pPr marL="0" marR="0" indent="457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2pPr>
    <a:lvl3pPr marL="0" marR="0" indent="914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3pPr>
    <a:lvl4pPr marL="0" marR="0" indent="1371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4pPr>
    <a:lvl5pPr marL="0" marR="0" indent="18288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5pPr>
    <a:lvl6pPr marL="0" marR="0" indent="22860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6pPr>
    <a:lvl7pPr marL="0" marR="0" indent="27432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7pPr>
    <a:lvl8pPr marL="0" marR="0" indent="32004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8pPr>
    <a:lvl9pPr marL="0" marR="0" indent="365760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EFA07"/>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254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254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4">
              <a:hueOff val="3712597"/>
              <a:satOff val="-23099"/>
              <a:lumOff val="5802"/>
            </a:schemeClr>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E5E5E"/>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9BCEF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E5E5E"/>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5E5E5E"/>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2871FF"/>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D1F6"/>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E7FE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wholeTbl>
    <a:band2H>
      <a:tcTxStyle b="def" i="def"/>
      <a:tcStyle>
        <a:tcBdr/>
        <a:fill>
          <a:solidFill>
            <a:srgbClr val="EAEAEA"/>
          </a:solidFill>
        </a:fill>
      </a:tcStyle>
    </a:band2H>
    <a:firstCol>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D5D5D5"/>
          </a:solidFill>
        </a:fill>
      </a:tcStyle>
    </a:lastRow>
    <a:firstRow>
      <a:tcTxStyle b="on" i="off">
        <a:font>
          <a:latin typeface="Graphik Semibold"/>
          <a:ea typeface="Graphik Semibold"/>
          <a:cs typeface="Graphik Semibold"/>
        </a:font>
        <a:srgbClr val="FFFFFF"/>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4" name="Shape 164"/>
          <p:cNvSpPr/>
          <p:nvPr>
            <p:ph type="sldImg"/>
          </p:nvPr>
        </p:nvSpPr>
        <p:spPr>
          <a:xfrm>
            <a:off x="1143000" y="685800"/>
            <a:ext cx="4572000" cy="3429000"/>
          </a:xfrm>
          <a:prstGeom prst="rect">
            <a:avLst/>
          </a:prstGeom>
        </p:spPr>
        <p:txBody>
          <a:bodyPr/>
          <a:lstStyle/>
          <a:p>
            <a:pPr/>
          </a:p>
        </p:txBody>
      </p:sp>
      <p:sp>
        <p:nvSpPr>
          <p:cNvPr id="165" name="Shape 1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prstGeom prst="rect">
            <a:avLst/>
          </a:prstGeom>
        </p:spPr>
        <p:txBody>
          <a:bodyPr/>
          <a:lstStyle/>
          <a:p>
            <a:pPr/>
            <a:r>
              <a:t>Presentation Title</a:t>
            </a:r>
          </a:p>
        </p:txBody>
      </p:sp>
      <p:sp>
        <p:nvSpPr>
          <p:cNvPr id="12" name="Body Level One…"/>
          <p:cNvSpPr txBox="1"/>
          <p:nvPr>
            <p:ph type="body" sz="quarter" idx="1" hasCustomPrompt="1"/>
          </p:nvPr>
        </p:nvSpPr>
        <p:spPr>
          <a:prstGeom prst="rect">
            <a:avLst/>
          </a:prstGeom>
        </p:spPr>
        <p:txBody>
          <a:bodyPr/>
          <a:lstStyle/>
          <a:p>
            <a:pPr/>
            <a:r>
              <a:t>Presentation Subtitle </a:t>
            </a:r>
          </a:p>
          <a:p>
            <a:pPr lvl="1"/>
            <a:r>
              <a:t/>
            </a:r>
          </a:p>
          <a:p>
            <a:pPr lvl="2"/>
            <a:r>
              <a:t/>
            </a:r>
          </a:p>
          <a:p>
            <a:pPr lvl="3"/>
            <a:r>
              <a:t/>
            </a:r>
          </a:p>
          <a:p>
            <a:pPr lvl="4"/>
            <a:r>
              <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solidFill>
          <a:srgbClr val="FFFFFF"/>
        </a:solidFill>
      </p:bgPr>
    </p:bg>
    <p:spTree>
      <p:nvGrpSpPr>
        <p:cNvPr id="1" name=""/>
        <p:cNvGrpSpPr/>
        <p:nvPr/>
      </p:nvGrpSpPr>
      <p:grpSpPr>
        <a:xfrm>
          <a:off x="0" y="0"/>
          <a:ext cx="0" cy="0"/>
          <a:chOff x="0" y="0"/>
          <a:chExt cx="0" cy="0"/>
        </a:xfrm>
      </p:grpSpPr>
      <p:sp>
        <p:nvSpPr>
          <p:cNvPr id="110" name="Body Level One…"/>
          <p:cNvSpPr txBox="1"/>
          <p:nvPr>
            <p:ph type="body" sz="half" idx="1" hasCustomPrompt="1"/>
          </p:nvPr>
        </p:nvSpPr>
        <p:spPr>
          <a:xfrm>
            <a:off x="1298277" y="4927600"/>
            <a:ext cx="21863646" cy="3853767"/>
          </a:xfrm>
          <a:prstGeom prst="rect">
            <a:avLst/>
          </a:prstGeom>
        </p:spPr>
        <p:txBody>
          <a:bodyPr anchor="ctr"/>
          <a:lstStyle>
            <a:lvl1pPr algn="ctr" defTabSz="1160859">
              <a:defRPr b="1" spc="-408" sz="10200">
                <a:latin typeface="+mn-lt"/>
                <a:ea typeface="+mn-ea"/>
                <a:cs typeface="+mn-cs"/>
                <a:sym typeface="Graphik"/>
              </a:defRPr>
            </a:lvl1pPr>
            <a:lvl2pPr algn="ctr" defTabSz="1160859">
              <a:defRPr b="1" spc="-408" sz="10200">
                <a:latin typeface="+mn-lt"/>
                <a:ea typeface="+mn-ea"/>
                <a:cs typeface="+mn-cs"/>
                <a:sym typeface="Graphik"/>
              </a:defRPr>
            </a:lvl2pPr>
            <a:lvl3pPr algn="ctr" defTabSz="1160859">
              <a:defRPr b="1" spc="-408" sz="10200">
                <a:latin typeface="+mn-lt"/>
                <a:ea typeface="+mn-ea"/>
                <a:cs typeface="+mn-cs"/>
                <a:sym typeface="Graphik"/>
              </a:defRPr>
            </a:lvl3pPr>
            <a:lvl4pPr algn="ctr" defTabSz="1160859">
              <a:defRPr b="1" spc="-408" sz="10200">
                <a:latin typeface="+mn-lt"/>
                <a:ea typeface="+mn-ea"/>
                <a:cs typeface="+mn-cs"/>
                <a:sym typeface="Graphik"/>
              </a:defRPr>
            </a:lvl4pPr>
            <a:lvl5pPr algn="ctr" defTabSz="1160859">
              <a:defRPr b="1" spc="-408" sz="10200">
                <a:latin typeface="+mn-lt"/>
                <a:ea typeface="+mn-ea"/>
                <a:cs typeface="+mn-cs"/>
                <a:sym typeface="Graphik"/>
              </a:defRPr>
            </a:lvl5pPr>
          </a:lstStyle>
          <a:p>
            <a:pPr/>
            <a:r>
              <a:t>Statement</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solidFill>
          <a:srgbClr val="FFFFFF"/>
        </a:solidFill>
      </p:bgPr>
    </p:bg>
    <p:spTree>
      <p:nvGrpSpPr>
        <p:cNvPr id="1" name=""/>
        <p:cNvGrpSpPr/>
        <p:nvPr/>
      </p:nvGrpSpPr>
      <p:grpSpPr>
        <a:xfrm>
          <a:off x="0" y="0"/>
          <a:ext cx="0" cy="0"/>
          <a:chOff x="0" y="0"/>
          <a:chExt cx="0" cy="0"/>
        </a:xfrm>
      </p:grpSpPr>
      <p:sp>
        <p:nvSpPr>
          <p:cNvPr id="118" name="Fact information"/>
          <p:cNvSpPr txBox="1"/>
          <p:nvPr>
            <p:ph type="body" sz="quarter" idx="21" hasCustomPrompt="1"/>
          </p:nvPr>
        </p:nvSpPr>
        <p:spPr>
          <a:xfrm>
            <a:off x="1295400" y="8117284"/>
            <a:ext cx="21869400" cy="592456"/>
          </a:xfrm>
          <a:prstGeom prst="rect">
            <a:avLst/>
          </a:prstGeom>
        </p:spPr>
        <p:txBody>
          <a:bodyPr/>
          <a:lstStyle>
            <a:lvl1pPr algn="ctr" defTabSz="490727">
              <a:spcBef>
                <a:spcPts val="2600"/>
              </a:spcBef>
              <a:defRPr spc="-88" sz="2940"/>
            </a:lvl1pPr>
          </a:lstStyle>
          <a:p>
            <a:pPr/>
            <a:r>
              <a:t>Fact information</a:t>
            </a:r>
          </a:p>
        </p:txBody>
      </p:sp>
      <p:sp>
        <p:nvSpPr>
          <p:cNvPr id="119" name="Body Level One…"/>
          <p:cNvSpPr txBox="1"/>
          <p:nvPr>
            <p:ph type="body" sz="half" idx="1" hasCustomPrompt="1"/>
          </p:nvPr>
        </p:nvSpPr>
        <p:spPr>
          <a:xfrm>
            <a:off x="1295400" y="3587043"/>
            <a:ext cx="21869400" cy="4730168"/>
          </a:xfrm>
          <a:prstGeom prst="rect">
            <a:avLst/>
          </a:prstGeom>
        </p:spPr>
        <p:txBody>
          <a:bodyPr anchor="b"/>
          <a:lstStyle>
            <a:lvl1pPr algn="ctr" defTabSz="825500">
              <a:lnSpc>
                <a:spcPct val="70000"/>
              </a:lnSpc>
              <a:defRPr b="1" spc="-448" sz="22400">
                <a:latin typeface="+mn-lt"/>
                <a:ea typeface="+mn-ea"/>
                <a:cs typeface="+mn-cs"/>
                <a:sym typeface="Graphik"/>
              </a:defRPr>
            </a:lvl1pPr>
            <a:lvl2pPr algn="ctr" defTabSz="825500">
              <a:lnSpc>
                <a:spcPct val="70000"/>
              </a:lnSpc>
              <a:defRPr b="1" spc="-448" sz="22400">
                <a:latin typeface="+mn-lt"/>
                <a:ea typeface="+mn-ea"/>
                <a:cs typeface="+mn-cs"/>
                <a:sym typeface="Graphik"/>
              </a:defRPr>
            </a:lvl2pPr>
            <a:lvl3pPr algn="ctr" defTabSz="825500">
              <a:lnSpc>
                <a:spcPct val="70000"/>
              </a:lnSpc>
              <a:defRPr b="1" spc="-448" sz="22400">
                <a:latin typeface="+mn-lt"/>
                <a:ea typeface="+mn-ea"/>
                <a:cs typeface="+mn-cs"/>
                <a:sym typeface="Graphik"/>
              </a:defRPr>
            </a:lvl3pPr>
            <a:lvl4pPr algn="ctr" defTabSz="825500">
              <a:lnSpc>
                <a:spcPct val="70000"/>
              </a:lnSpc>
              <a:defRPr b="1" spc="-448" sz="22400">
                <a:latin typeface="+mn-lt"/>
                <a:ea typeface="+mn-ea"/>
                <a:cs typeface="+mn-cs"/>
                <a:sym typeface="Graphik"/>
              </a:defRPr>
            </a:lvl4pPr>
            <a:lvl5pPr algn="ctr" defTabSz="825500">
              <a:lnSpc>
                <a:spcPct val="70000"/>
              </a:lnSpc>
              <a:defRPr b="1" spc="-448" sz="22400">
                <a:latin typeface="+mn-lt"/>
                <a:ea typeface="+mn-ea"/>
                <a:cs typeface="+mn-cs"/>
                <a:sym typeface="Graphik"/>
              </a:defRPr>
            </a:lvl5pPr>
          </a:lstStyle>
          <a:p>
            <a:pPr/>
            <a:r>
              <a:t>100%</a:t>
            </a:r>
          </a:p>
          <a:p>
            <a:pPr lvl="1"/>
            <a:r>
              <a:t/>
            </a:r>
          </a:p>
          <a:p>
            <a:pPr lvl="2"/>
            <a:r>
              <a:t/>
            </a:r>
          </a:p>
          <a:p>
            <a:pPr lvl="3"/>
            <a:r>
              <a:t/>
            </a:r>
          </a:p>
          <a:p>
            <a:pPr lvl="4"/>
            <a:r>
              <a:t/>
            </a:r>
          </a:p>
        </p:txBody>
      </p:sp>
      <p:sp>
        <p:nvSpPr>
          <p:cNvPr id="12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2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FFFFFF"/>
        </a:solidFill>
      </p:bgPr>
    </p:bg>
    <p:spTree>
      <p:nvGrpSpPr>
        <p:cNvPr id="1" name=""/>
        <p:cNvGrpSpPr/>
        <p:nvPr/>
      </p:nvGrpSpPr>
      <p:grpSpPr>
        <a:xfrm>
          <a:off x="0" y="0"/>
          <a:ext cx="0" cy="0"/>
          <a:chOff x="0" y="0"/>
          <a:chExt cx="0" cy="0"/>
        </a:xfrm>
      </p:grpSpPr>
      <p:sp>
        <p:nvSpPr>
          <p:cNvPr id="129" name="Attribution"/>
          <p:cNvSpPr txBox="1"/>
          <p:nvPr>
            <p:ph type="body" sz="quarter" idx="21" hasCustomPrompt="1"/>
          </p:nvPr>
        </p:nvSpPr>
        <p:spPr>
          <a:xfrm>
            <a:off x="2252674" y="10353079"/>
            <a:ext cx="20691414" cy="567945"/>
          </a:xfrm>
          <a:prstGeom prst="rect">
            <a:avLst/>
          </a:prstGeom>
        </p:spPr>
        <p:txBody>
          <a:bodyPr/>
          <a:lstStyle>
            <a:lvl1pPr defTabSz="584200">
              <a:defRPr spc="-84" sz="2800"/>
            </a:lvl1pPr>
          </a:lstStyle>
          <a:p>
            <a:pPr/>
            <a:r>
              <a:t>Attribution </a:t>
            </a:r>
          </a:p>
        </p:txBody>
      </p:sp>
      <p:sp>
        <p:nvSpPr>
          <p:cNvPr id="13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3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32" name="Body Level One…"/>
          <p:cNvSpPr txBox="1"/>
          <p:nvPr>
            <p:ph type="body" sz="half" idx="1" hasCustomPrompt="1"/>
          </p:nvPr>
        </p:nvSpPr>
        <p:spPr>
          <a:xfrm>
            <a:off x="1439912" y="4332885"/>
            <a:ext cx="21504176" cy="5497468"/>
          </a:xfrm>
          <a:prstGeom prst="rect">
            <a:avLst/>
          </a:prstGeom>
        </p:spPr>
        <p:txBody>
          <a:bodyPr anchor="b"/>
          <a:lstStyle>
            <a:lvl1pPr marL="714375" indent="-714375" defTabSz="1160859">
              <a:lnSpc>
                <a:spcPct val="70000"/>
              </a:lnSpc>
              <a:defRPr b="1" i="1" spc="-532" sz="13300">
                <a:latin typeface="+mn-lt"/>
                <a:ea typeface="+mn-ea"/>
                <a:cs typeface="+mn-cs"/>
                <a:sym typeface="Graphik"/>
              </a:defRPr>
            </a:lvl1pPr>
            <a:lvl2pPr marL="714375" indent="-257175" defTabSz="1160859">
              <a:lnSpc>
                <a:spcPct val="70000"/>
              </a:lnSpc>
              <a:defRPr b="1" i="1" spc="-532" sz="13300">
                <a:latin typeface="+mn-lt"/>
                <a:ea typeface="+mn-ea"/>
                <a:cs typeface="+mn-cs"/>
                <a:sym typeface="Graphik"/>
              </a:defRPr>
            </a:lvl2pPr>
            <a:lvl3pPr marL="714375" indent="200025" defTabSz="1160859">
              <a:lnSpc>
                <a:spcPct val="70000"/>
              </a:lnSpc>
              <a:defRPr b="1" i="1" spc="-532" sz="13300">
                <a:latin typeface="+mn-lt"/>
                <a:ea typeface="+mn-ea"/>
                <a:cs typeface="+mn-cs"/>
                <a:sym typeface="Graphik"/>
              </a:defRPr>
            </a:lvl3pPr>
            <a:lvl4pPr marL="714375" indent="657225" defTabSz="1160859">
              <a:lnSpc>
                <a:spcPct val="70000"/>
              </a:lnSpc>
              <a:defRPr b="1" i="1" spc="-532" sz="13300">
                <a:latin typeface="+mn-lt"/>
                <a:ea typeface="+mn-ea"/>
                <a:cs typeface="+mn-cs"/>
                <a:sym typeface="Graphik"/>
              </a:defRPr>
            </a:lvl4pPr>
            <a:lvl5pPr marL="714375" indent="1114425" defTabSz="1160859">
              <a:lnSpc>
                <a:spcPct val="70000"/>
              </a:lnSpc>
              <a:defRPr b="1" i="1" spc="-532" sz="13300">
                <a:latin typeface="+mn-lt"/>
                <a:ea typeface="+mn-ea"/>
                <a:cs typeface="+mn-cs"/>
                <a:sym typeface="Graphik"/>
              </a:defRPr>
            </a:lvl5pPr>
          </a:lstStyle>
          <a:p>
            <a:pPr/>
            <a:r>
              <a:t>“Notable Quote”</a:t>
            </a:r>
          </a:p>
          <a:p>
            <a:pPr lvl="1"/>
            <a:r>
              <a:t/>
            </a:r>
          </a:p>
          <a:p>
            <a:pPr lvl="2"/>
            <a:r>
              <a:t/>
            </a:r>
          </a:p>
          <a:p>
            <a:pPr lvl="3"/>
            <a:r>
              <a:t/>
            </a:r>
          </a:p>
          <a:p>
            <a:pPr lvl="4"/>
            <a:r>
              <a:t/>
            </a:r>
          </a:p>
        </p:txBody>
      </p:sp>
      <p:sp>
        <p:nvSpPr>
          <p:cNvPr id="1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solidFill>
          <a:srgbClr val="FFFFFF"/>
        </a:solidFill>
      </p:bgPr>
    </p:bg>
    <p:spTree>
      <p:nvGrpSpPr>
        <p:cNvPr id="1" name=""/>
        <p:cNvGrpSpPr/>
        <p:nvPr/>
      </p:nvGrpSpPr>
      <p:grpSpPr>
        <a:xfrm>
          <a:off x="0" y="0"/>
          <a:ext cx="0" cy="0"/>
          <a:chOff x="0" y="0"/>
          <a:chExt cx="0" cy="0"/>
        </a:xfrm>
      </p:grpSpPr>
      <p:sp>
        <p:nvSpPr>
          <p:cNvPr id="140" name="518839134_3132x2088.jpg"/>
          <p:cNvSpPr/>
          <p:nvPr>
            <p:ph type="pic" idx="21"/>
          </p:nvPr>
        </p:nvSpPr>
        <p:spPr>
          <a:xfrm>
            <a:off x="4076700" y="-3937000"/>
            <a:ext cx="26492200" cy="17661467"/>
          </a:xfrm>
          <a:prstGeom prst="rect">
            <a:avLst/>
          </a:prstGeom>
        </p:spPr>
        <p:txBody>
          <a:bodyPr lIns="91439" tIns="45719" rIns="91439" bIns="45719">
            <a:noAutofit/>
          </a:bodyPr>
          <a:lstStyle/>
          <a:p>
            <a:pPr/>
          </a:p>
        </p:txBody>
      </p:sp>
      <p:sp>
        <p:nvSpPr>
          <p:cNvPr id="141" name="766363123_1851x1194.jpg"/>
          <p:cNvSpPr/>
          <p:nvPr>
            <p:ph type="pic" sz="half" idx="22"/>
          </p:nvPr>
        </p:nvSpPr>
        <p:spPr>
          <a:xfrm>
            <a:off x="-1" y="-525805"/>
            <a:ext cx="12065001" cy="7782610"/>
          </a:xfrm>
          <a:prstGeom prst="rect">
            <a:avLst/>
          </a:prstGeom>
        </p:spPr>
        <p:txBody>
          <a:bodyPr lIns="91439" tIns="45719" rIns="91439" bIns="45719">
            <a:noAutofit/>
          </a:bodyPr>
          <a:lstStyle/>
          <a:p>
            <a:pPr/>
          </a:p>
        </p:txBody>
      </p:sp>
      <p:sp>
        <p:nvSpPr>
          <p:cNvPr id="142" name="981594838_2460x1641.jpg"/>
          <p:cNvSpPr/>
          <p:nvPr>
            <p:ph type="pic" sz="half" idx="23"/>
          </p:nvPr>
        </p:nvSpPr>
        <p:spPr>
          <a:xfrm>
            <a:off x="-1" y="6384784"/>
            <a:ext cx="12065001" cy="8048238"/>
          </a:xfrm>
          <a:prstGeom prst="rect">
            <a:avLst/>
          </a:prstGeom>
        </p:spPr>
        <p:txBody>
          <a:bodyPr lIns="91439" tIns="45719" rIns="91439" bIns="45719">
            <a:noAutofit/>
          </a:bodyPr>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FFFFFF"/>
        </a:solidFill>
      </p:bgPr>
    </p:bg>
    <p:spTree>
      <p:nvGrpSpPr>
        <p:cNvPr id="1" name=""/>
        <p:cNvGrpSpPr/>
        <p:nvPr/>
      </p:nvGrpSpPr>
      <p:grpSpPr>
        <a:xfrm>
          <a:off x="0" y="0"/>
          <a:ext cx="0" cy="0"/>
          <a:chOff x="0" y="0"/>
          <a:chExt cx="0" cy="0"/>
        </a:xfrm>
      </p:grpSpPr>
      <p:sp>
        <p:nvSpPr>
          <p:cNvPr id="150" name="463013163_3048x2031.jpg"/>
          <p:cNvSpPr/>
          <p:nvPr>
            <p:ph type="pic" idx="21"/>
          </p:nvPr>
        </p:nvSpPr>
        <p:spPr>
          <a:xfrm>
            <a:off x="0" y="-1266000"/>
            <a:ext cx="24384000" cy="16248002"/>
          </a:xfrm>
          <a:prstGeom prst="rect">
            <a:avLst/>
          </a:prstGeom>
        </p:spPr>
        <p:txBody>
          <a:bodyPr lIns="91439" tIns="45719" rIns="91439" bIns="45719">
            <a:noAutofit/>
          </a:bodyPr>
          <a:lstStyle/>
          <a:p>
            <a:pPr/>
          </a:p>
        </p:txBody>
      </p:sp>
      <p:sp>
        <p:nvSpPr>
          <p:cNvPr id="1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FFFFFF"/>
        </a:solidFill>
      </p:bgPr>
    </p:bg>
    <p:spTree>
      <p:nvGrpSpPr>
        <p:cNvPr id="1" name=""/>
        <p:cNvGrpSpPr/>
        <p:nvPr/>
      </p:nvGrpSpPr>
      <p:grpSpPr>
        <a:xfrm>
          <a:off x="0" y="0"/>
          <a:ext cx="0" cy="0"/>
          <a:chOff x="0" y="0"/>
          <a:chExt cx="0" cy="0"/>
        </a:xfrm>
      </p:grpSpPr>
      <p:sp>
        <p:nvSpPr>
          <p:cNvPr id="20" name="1014407370_Retouch_4050x2379.jpg"/>
          <p:cNvSpPr/>
          <p:nvPr>
            <p:ph type="pic" idx="21"/>
          </p:nvPr>
        </p:nvSpPr>
        <p:spPr>
          <a:xfrm>
            <a:off x="-685800" y="-6146800"/>
            <a:ext cx="34201100" cy="20089980"/>
          </a:xfrm>
          <a:prstGeom prst="rect">
            <a:avLst/>
          </a:prstGeom>
        </p:spPr>
        <p:txBody>
          <a:bodyPr lIns="91439" tIns="45719" rIns="91439" bIns="45719">
            <a:noAutofit/>
          </a:bodyPr>
          <a:lstStyle/>
          <a:p>
            <a:pPr/>
          </a:p>
        </p:txBody>
      </p:sp>
      <p:sp>
        <p:nvSpPr>
          <p:cNvPr id="21" name="Presentation Title"/>
          <p:cNvSpPr txBox="1"/>
          <p:nvPr>
            <p:ph type="title" hasCustomPrompt="1"/>
          </p:nvPr>
        </p:nvSpPr>
        <p:spPr>
          <a:xfrm>
            <a:off x="1295400" y="4384675"/>
            <a:ext cx="21869400" cy="4699000"/>
          </a:xfrm>
          <a:prstGeom prst="rect">
            <a:avLst/>
          </a:prstGeom>
        </p:spPr>
        <p:txBody>
          <a:bodyPr/>
          <a:lstStyle/>
          <a:p>
            <a:pPr/>
            <a:r>
              <a:t>Presentation Title</a:t>
            </a:r>
          </a:p>
        </p:txBody>
      </p:sp>
      <p:sp>
        <p:nvSpPr>
          <p:cNvPr id="22" name="Body Level One…"/>
          <p:cNvSpPr txBox="1"/>
          <p:nvPr>
            <p:ph type="body" sz="quarter" idx="1" hasCustomPrompt="1"/>
          </p:nvPr>
        </p:nvSpPr>
        <p:spPr>
          <a:xfrm>
            <a:off x="1295400" y="9268776"/>
            <a:ext cx="21869400" cy="1422714"/>
          </a:xfrm>
          <a:prstGeom prst="rect">
            <a:avLst/>
          </a:prstGeom>
        </p:spPr>
        <p:txBody>
          <a:bodyPr/>
          <a:lstStyle/>
          <a:p>
            <a:pPr/>
            <a:r>
              <a:t>Presentation Subtitle</a:t>
            </a:r>
          </a:p>
          <a:p>
            <a:pPr lvl="1"/>
            <a:r>
              <a:t/>
            </a:r>
          </a:p>
          <a:p>
            <a:pPr lvl="2"/>
            <a:r>
              <a:t/>
            </a:r>
          </a:p>
          <a:p>
            <a:pPr lvl="3"/>
            <a:r>
              <a:t/>
            </a:r>
          </a:p>
          <a:p>
            <a:pPr lvl="4"/>
            <a:r>
              <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solidFill>
          <a:srgbClr val="FFFFFF"/>
        </a:solidFill>
      </p:bgPr>
    </p:bg>
    <p:spTree>
      <p:nvGrpSpPr>
        <p:cNvPr id="1" name=""/>
        <p:cNvGrpSpPr/>
        <p:nvPr/>
      </p:nvGrpSpPr>
      <p:grpSpPr>
        <a:xfrm>
          <a:off x="0" y="0"/>
          <a:ext cx="0" cy="0"/>
          <a:chOff x="0" y="0"/>
          <a:chExt cx="0" cy="0"/>
        </a:xfrm>
      </p:grpSpPr>
      <p:sp>
        <p:nvSpPr>
          <p:cNvPr id="30" name="518839134_3132x2088.jpg"/>
          <p:cNvSpPr/>
          <p:nvPr>
            <p:ph type="pic" idx="21"/>
          </p:nvPr>
        </p:nvSpPr>
        <p:spPr>
          <a:xfrm>
            <a:off x="8922063" y="-1"/>
            <a:ext cx="20573998" cy="13716000"/>
          </a:xfrm>
          <a:prstGeom prst="rect">
            <a:avLst/>
          </a:prstGeom>
        </p:spPr>
        <p:txBody>
          <a:bodyPr lIns="91439" tIns="45719" rIns="91439" bIns="45719">
            <a:noAutofit/>
          </a:bodyPr>
          <a:lstStyle/>
          <a:p>
            <a:pPr/>
          </a:p>
        </p:txBody>
      </p:sp>
      <p:sp>
        <p:nvSpPr>
          <p:cNvPr id="31" name="Slide Title"/>
          <p:cNvSpPr txBox="1"/>
          <p:nvPr>
            <p:ph type="title" hasCustomPrompt="1"/>
          </p:nvPr>
        </p:nvSpPr>
        <p:spPr>
          <a:xfrm>
            <a:off x="1295400" y="3743016"/>
            <a:ext cx="11442700" cy="5334001"/>
          </a:xfrm>
          <a:prstGeom prst="rect">
            <a:avLst/>
          </a:prstGeom>
        </p:spPr>
        <p:txBody>
          <a:bodyPr/>
          <a:lstStyle/>
          <a:p>
            <a:pPr/>
            <a:r>
              <a:t>Slide Title</a:t>
            </a:r>
          </a:p>
        </p:txBody>
      </p:sp>
      <p:sp>
        <p:nvSpPr>
          <p:cNvPr id="32" name="Body Level One…"/>
          <p:cNvSpPr txBox="1"/>
          <p:nvPr>
            <p:ph type="body" sz="quarter" idx="1" hasCustomPrompt="1"/>
          </p:nvPr>
        </p:nvSpPr>
        <p:spPr>
          <a:xfrm>
            <a:off x="1295400" y="9271000"/>
            <a:ext cx="11442700" cy="3175000"/>
          </a:xfrm>
          <a:prstGeom prst="rect">
            <a:avLst/>
          </a:prstGeom>
        </p:spPr>
        <p:txBody>
          <a:bodyPr/>
          <a:lstStyle/>
          <a:p>
            <a:pPr/>
            <a:r>
              <a:t>Slide Subtitle</a:t>
            </a:r>
          </a:p>
          <a:p>
            <a:pPr lvl="1"/>
            <a:r>
              <a:t/>
            </a:r>
          </a:p>
          <a:p>
            <a:pPr lvl="2"/>
            <a:r>
              <a:t/>
            </a:r>
          </a:p>
          <a:p>
            <a:pPr lvl="3"/>
            <a:r>
              <a:t/>
            </a:r>
          </a:p>
          <a:p>
            <a:pPr lvl="4"/>
            <a:r>
              <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40"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41" name="Slide Subtitle"/>
          <p:cNvSpPr txBox="1"/>
          <p:nvPr>
            <p:ph type="body" sz="quarter" idx="22" hasCustomPrompt="1"/>
          </p:nvPr>
        </p:nvSpPr>
        <p:spPr>
          <a:xfrm>
            <a:off x="1295400" y="3543455"/>
            <a:ext cx="21869400" cy="694056"/>
          </a:xfrm>
          <a:prstGeom prst="rect">
            <a:avLst/>
          </a:prstGeom>
        </p:spPr>
        <p:txBody>
          <a:bodyPr/>
          <a:lstStyle/>
          <a:p>
            <a:pPr/>
            <a:r>
              <a:t>Slide Subtitle</a:t>
            </a:r>
          </a:p>
        </p:txBody>
      </p:sp>
      <p:sp>
        <p:nvSpPr>
          <p:cNvPr id="4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43"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44" name="Slide Title"/>
          <p:cNvSpPr txBox="1"/>
          <p:nvPr>
            <p:ph type="title" hasCustomPrompt="1"/>
          </p:nvPr>
        </p:nvSpPr>
        <p:spPr>
          <a:xfrm>
            <a:off x="1295400" y="1620697"/>
            <a:ext cx="21869400" cy="1778386"/>
          </a:xfrm>
          <a:prstGeom prst="rect">
            <a:avLst/>
          </a:prstGeom>
        </p:spPr>
        <p:txBody>
          <a:bodyPr anchor="t"/>
          <a:lstStyle>
            <a:lvl1pPr defTabSz="584200">
              <a:defRPr spc="-400" sz="10000"/>
            </a:lvl1pPr>
          </a:lstStyle>
          <a:p>
            <a:pPr/>
            <a:r>
              <a:t>Slide Title</a:t>
            </a:r>
          </a:p>
        </p:txBody>
      </p:sp>
      <p:sp>
        <p:nvSpPr>
          <p:cNvPr id="45" name="Body Level One…"/>
          <p:cNvSpPr txBox="1"/>
          <p:nvPr>
            <p:ph type="body" idx="1" hasCustomPrompt="1"/>
          </p:nvPr>
        </p:nvSpPr>
        <p:spPr>
          <a:xfrm>
            <a:off x="1295400" y="5270500"/>
            <a:ext cx="21869400" cy="7137400"/>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46" name="Slide Number"/>
          <p:cNvSpPr txBox="1"/>
          <p:nvPr>
            <p:ph type="sldNum" sz="quarter" idx="2"/>
          </p:nvPr>
        </p:nvSpPr>
        <p:spPr>
          <a:xfrm>
            <a:off x="22793706" y="12981031"/>
            <a:ext cx="361189" cy="40411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FFFFFF"/>
        </a:solidFill>
      </p:bgPr>
    </p:bg>
    <p:spTree>
      <p:nvGrpSpPr>
        <p:cNvPr id="1" name=""/>
        <p:cNvGrpSpPr/>
        <p:nvPr/>
      </p:nvGrpSpPr>
      <p:grpSpPr>
        <a:xfrm>
          <a:off x="0" y="0"/>
          <a:ext cx="0" cy="0"/>
          <a:chOff x="0" y="0"/>
          <a:chExt cx="0" cy="0"/>
        </a:xfrm>
      </p:grpSpPr>
      <p:sp>
        <p:nvSpPr>
          <p:cNvPr id="53"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54" name="Body Level One…"/>
          <p:cNvSpPr txBox="1"/>
          <p:nvPr>
            <p:ph type="body" idx="1" hasCustomPrompt="1"/>
          </p:nvPr>
        </p:nvSpPr>
        <p:spPr>
          <a:xfrm>
            <a:off x="1295400" y="5270500"/>
            <a:ext cx="21869400" cy="7135317"/>
          </a:xfrm>
          <a:prstGeom prst="rect">
            <a:avLst/>
          </a:prstGeom>
        </p:spPr>
        <p:txBody>
          <a:bodyPr numCol="2" spcCol="1093469"/>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55"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56"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FFFFFF"/>
        </a:solidFill>
      </p:bgPr>
    </p:bg>
    <p:spTree>
      <p:nvGrpSpPr>
        <p:cNvPr id="1" name=""/>
        <p:cNvGrpSpPr/>
        <p:nvPr/>
      </p:nvGrpSpPr>
      <p:grpSpPr>
        <a:xfrm>
          <a:off x="0" y="0"/>
          <a:ext cx="0" cy="0"/>
          <a:chOff x="0" y="0"/>
          <a:chExt cx="0" cy="0"/>
        </a:xfrm>
      </p:grpSpPr>
      <p:sp>
        <p:nvSpPr>
          <p:cNvPr id="64" name="981594838_2460x1641.jpg"/>
          <p:cNvSpPr/>
          <p:nvPr>
            <p:ph type="pic" idx="21"/>
          </p:nvPr>
        </p:nvSpPr>
        <p:spPr>
          <a:xfrm>
            <a:off x="10236489" y="-1"/>
            <a:ext cx="20561460" cy="13716000"/>
          </a:xfrm>
          <a:prstGeom prst="rect">
            <a:avLst/>
          </a:prstGeom>
        </p:spPr>
        <p:txBody>
          <a:bodyPr lIns="91439" tIns="45719" rIns="91439" bIns="45719">
            <a:noAutofit/>
          </a:bodyPr>
          <a:lstStyle/>
          <a:p>
            <a:pPr/>
          </a:p>
        </p:txBody>
      </p:sp>
      <p:sp>
        <p:nvSpPr>
          <p:cNvPr id="65" name="Body Level One…"/>
          <p:cNvSpPr txBox="1"/>
          <p:nvPr>
            <p:ph type="body" sz="half" idx="1" hasCustomPrompt="1"/>
          </p:nvPr>
        </p:nvSpPr>
        <p:spPr>
          <a:xfrm>
            <a:off x="1295400" y="5257800"/>
            <a:ext cx="11442700" cy="6886575"/>
          </a:xfrm>
          <a:prstGeom prst="rect">
            <a:avLst/>
          </a:prstGeom>
        </p:spPr>
        <p:txBody>
          <a:bodyPr/>
          <a:lstStyle>
            <a:lvl1pPr defTabSz="584200">
              <a:spcBef>
                <a:spcPts val="3300"/>
              </a:spcBef>
              <a:defRPr cap="none" spc="0" sz="4000"/>
            </a:lvl1pPr>
            <a:lvl2pPr defTabSz="584200">
              <a:spcBef>
                <a:spcPts val="3300"/>
              </a:spcBef>
              <a:defRPr cap="none" spc="0" sz="4000"/>
            </a:lvl2pPr>
            <a:lvl3pPr defTabSz="584200">
              <a:spcBef>
                <a:spcPts val="3300"/>
              </a:spcBef>
              <a:defRPr cap="none" spc="0" sz="4000"/>
            </a:lvl3pPr>
            <a:lvl4pPr defTabSz="584200">
              <a:spcBef>
                <a:spcPts val="3300"/>
              </a:spcBef>
              <a:defRPr cap="none" spc="0" sz="4000"/>
            </a:lvl4pPr>
            <a:lvl5pPr defTabSz="584200">
              <a:spcBef>
                <a:spcPts val="3300"/>
              </a:spcBef>
              <a:defRPr cap="none" spc="0" sz="4000"/>
            </a:lvl5pPr>
          </a:lstStyle>
          <a:p>
            <a:pPr/>
            <a:r>
              <a:t>Slide bullet text</a:t>
            </a:r>
          </a:p>
          <a:p>
            <a:pPr lvl="1"/>
            <a:r>
              <a:t/>
            </a:r>
          </a:p>
          <a:p>
            <a:pPr lvl="2"/>
            <a:r>
              <a:t/>
            </a:r>
          </a:p>
          <a:p>
            <a:pPr lvl="3"/>
            <a:r>
              <a:t/>
            </a:r>
          </a:p>
          <a:p>
            <a:pPr lvl="4"/>
            <a:r>
              <a:t/>
            </a:r>
          </a:p>
        </p:txBody>
      </p:sp>
      <p:sp>
        <p:nvSpPr>
          <p:cNvPr id="66"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67" name="Author and Date"/>
          <p:cNvSpPr txBox="1"/>
          <p:nvPr>
            <p:ph type="body" sz="quarter" idx="22" hasCustomPrompt="1"/>
          </p:nvPr>
        </p:nvSpPr>
        <p:spPr>
          <a:xfrm>
            <a:off x="1295400" y="12955885"/>
            <a:ext cx="114427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68" name="Slide Title"/>
          <p:cNvSpPr txBox="1"/>
          <p:nvPr>
            <p:ph type="title" hasCustomPrompt="1"/>
          </p:nvPr>
        </p:nvSpPr>
        <p:spPr>
          <a:xfrm>
            <a:off x="1295400" y="1625600"/>
            <a:ext cx="11442700" cy="2466975"/>
          </a:xfrm>
          <a:prstGeom prst="rect">
            <a:avLst/>
          </a:prstGeom>
        </p:spPr>
        <p:txBody>
          <a:bodyPr anchor="t"/>
          <a:lstStyle>
            <a:lvl1pPr defTabSz="584200">
              <a:defRPr spc="-400" sz="10000"/>
            </a:lvl1pPr>
          </a:lstStyle>
          <a:p>
            <a:pPr/>
            <a:r>
              <a:t>Slide Title</a:t>
            </a:r>
          </a:p>
        </p:txBody>
      </p:sp>
      <p:sp>
        <p:nvSpPr>
          <p:cNvPr id="69" name="Slide Subtitle"/>
          <p:cNvSpPr txBox="1"/>
          <p:nvPr>
            <p:ph type="body" sz="quarter" idx="23" hasCustomPrompt="1"/>
          </p:nvPr>
        </p:nvSpPr>
        <p:spPr>
          <a:xfrm>
            <a:off x="1295400" y="4092575"/>
            <a:ext cx="11442701" cy="678372"/>
          </a:xfrm>
          <a:prstGeom prst="rect">
            <a:avLst/>
          </a:prstGeom>
        </p:spPr>
        <p:txBody>
          <a:bodyPr/>
          <a:lstStyle>
            <a:lvl1pPr defTabSz="566674">
              <a:defRPr spc="-101" sz="3395"/>
            </a:lvl1pPr>
          </a:lstStyle>
          <a:p>
            <a:pPr/>
            <a:r>
              <a:t>Slide Subtitle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7" name="Section Title"/>
          <p:cNvSpPr txBox="1"/>
          <p:nvPr>
            <p:ph type="title" hasCustomPrompt="1"/>
          </p:nvPr>
        </p:nvSpPr>
        <p:spPr>
          <a:xfrm>
            <a:off x="1295400" y="5404408"/>
            <a:ext cx="21869400" cy="2881785"/>
          </a:xfrm>
          <a:prstGeom prst="rect">
            <a:avLst/>
          </a:prstGeom>
        </p:spPr>
        <p:txBody>
          <a:bodyPr anchor="ctr"/>
          <a:lstStyle>
            <a:lvl1pPr defTabSz="825500">
              <a:defRPr spc="-408" sz="10200"/>
            </a:lvl1pPr>
          </a:lstStyle>
          <a:p>
            <a:pPr/>
            <a:r>
              <a:t>Section Title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85"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86" name="Slide Subtitle"/>
          <p:cNvSpPr txBox="1"/>
          <p:nvPr>
            <p:ph type="body" sz="quarter" idx="22" hasCustomPrompt="1"/>
          </p:nvPr>
        </p:nvSpPr>
        <p:spPr>
          <a:xfrm>
            <a:off x="1295400" y="3543455"/>
            <a:ext cx="21869400" cy="694056"/>
          </a:xfrm>
          <a:prstGeom prst="rect">
            <a:avLst/>
          </a:prstGeom>
        </p:spPr>
        <p:txBody>
          <a:bodyPr/>
          <a:lstStyle/>
          <a:p>
            <a:pPr/>
            <a:r>
              <a:t>Slide Subtitle </a:t>
            </a:r>
          </a:p>
        </p:txBody>
      </p:sp>
      <p:sp>
        <p:nvSpPr>
          <p:cNvPr id="87"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88"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89" name="Slide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Slide Title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bg>
      <p:bgPr>
        <a:solidFill>
          <a:srgbClr val="FFFFFF"/>
        </a:solidFill>
      </p:bgPr>
    </p:bg>
    <p:spTree>
      <p:nvGrpSpPr>
        <p:cNvPr id="1" name=""/>
        <p:cNvGrpSpPr/>
        <p:nvPr/>
      </p:nvGrpSpPr>
      <p:grpSpPr>
        <a:xfrm>
          <a:off x="0" y="0"/>
          <a:ext cx="0" cy="0"/>
          <a:chOff x="0" y="0"/>
          <a:chExt cx="0" cy="0"/>
        </a:xfrm>
      </p:grpSpPr>
      <p:sp>
        <p:nvSpPr>
          <p:cNvPr id="97" name="Author and Date"/>
          <p:cNvSpPr txBox="1"/>
          <p:nvPr>
            <p:ph type="body" sz="quarter" idx="21" hasCustomPrompt="1"/>
          </p:nvPr>
        </p:nvSpPr>
        <p:spPr>
          <a:xfrm>
            <a:off x="1295400" y="12955885"/>
            <a:ext cx="21869400" cy="429261"/>
          </a:xfrm>
          <a:prstGeom prst="rect">
            <a:avLst/>
          </a:prstGeom>
        </p:spPr>
        <p:txBody>
          <a:bodyPr/>
          <a:lstStyle>
            <a:lvl1pPr defTabSz="584200">
              <a:spcBef>
                <a:spcPts val="3200"/>
              </a:spcBef>
              <a:defRPr spc="-59" sz="2000">
                <a:latin typeface="Graphik Medium"/>
                <a:ea typeface="Graphik Medium"/>
                <a:cs typeface="Graphik Medium"/>
                <a:sym typeface="Graphik Medium"/>
              </a:defRPr>
            </a:lvl1pPr>
          </a:lstStyle>
          <a:p>
            <a:pPr/>
            <a:r>
              <a:t>Author and Date</a:t>
            </a:r>
          </a:p>
        </p:txBody>
      </p:sp>
      <p:sp>
        <p:nvSpPr>
          <p:cNvPr id="98" name="Agenda Subtitle"/>
          <p:cNvSpPr txBox="1"/>
          <p:nvPr>
            <p:ph type="body" sz="quarter" idx="22" hasCustomPrompt="1"/>
          </p:nvPr>
        </p:nvSpPr>
        <p:spPr>
          <a:xfrm>
            <a:off x="1295400" y="3543455"/>
            <a:ext cx="21869400" cy="694056"/>
          </a:xfrm>
          <a:prstGeom prst="rect">
            <a:avLst/>
          </a:prstGeom>
        </p:spPr>
        <p:txBody>
          <a:bodyPr/>
          <a:lstStyle/>
          <a:p>
            <a:pPr/>
            <a:r>
              <a:t>Agenda Subtitle</a:t>
            </a:r>
          </a:p>
        </p:txBody>
      </p:sp>
      <p:sp>
        <p:nvSpPr>
          <p:cNvPr id="99" name="Body Level One…"/>
          <p:cNvSpPr txBox="1"/>
          <p:nvPr>
            <p:ph type="body" idx="1" hasCustomPrompt="1"/>
          </p:nvPr>
        </p:nvSpPr>
        <p:spPr>
          <a:xfrm>
            <a:off x="1295400" y="5118100"/>
            <a:ext cx="21869400" cy="7137400"/>
          </a:xfrm>
          <a:prstGeom prst="rect">
            <a:avLst/>
          </a:prstGeom>
        </p:spPr>
        <p:txBody>
          <a:bodyPr/>
          <a:lstStyle>
            <a:lvl1pPr defTabSz="825500">
              <a:spcBef>
                <a:spcPts val="3200"/>
              </a:spcBef>
              <a:defRPr b="1" cap="none" spc="-53" sz="5400" u="sng">
                <a:latin typeface="+mn-lt"/>
                <a:ea typeface="+mn-ea"/>
                <a:cs typeface="+mn-cs"/>
                <a:sym typeface="Graphik"/>
              </a:defRPr>
            </a:lvl1pPr>
            <a:lvl2pPr defTabSz="825500">
              <a:spcBef>
                <a:spcPts val="3200"/>
              </a:spcBef>
              <a:defRPr b="1" cap="none" spc="-53" sz="5400" u="sng">
                <a:latin typeface="+mn-lt"/>
                <a:ea typeface="+mn-ea"/>
                <a:cs typeface="+mn-cs"/>
                <a:sym typeface="Graphik"/>
              </a:defRPr>
            </a:lvl2pPr>
            <a:lvl3pPr defTabSz="825500">
              <a:spcBef>
                <a:spcPts val="3200"/>
              </a:spcBef>
              <a:defRPr b="1" cap="none" spc="-53" sz="5400" u="sng">
                <a:latin typeface="+mn-lt"/>
                <a:ea typeface="+mn-ea"/>
                <a:cs typeface="+mn-cs"/>
                <a:sym typeface="Graphik"/>
              </a:defRPr>
            </a:lvl3pPr>
            <a:lvl4pPr defTabSz="825500">
              <a:spcBef>
                <a:spcPts val="3200"/>
              </a:spcBef>
              <a:defRPr b="1" cap="none" spc="-53" sz="5400" u="sng">
                <a:latin typeface="+mn-lt"/>
                <a:ea typeface="+mn-ea"/>
                <a:cs typeface="+mn-cs"/>
                <a:sym typeface="Graphik"/>
              </a:defRPr>
            </a:lvl4pPr>
            <a:lvl5pPr defTabSz="825500">
              <a:spcBef>
                <a:spcPts val="3200"/>
              </a:spcBef>
              <a:defRPr b="1" cap="none" spc="-53" sz="5400" u="sng">
                <a:latin typeface="+mn-lt"/>
                <a:ea typeface="+mn-ea"/>
                <a:cs typeface="+mn-cs"/>
                <a:sym typeface="Graphik"/>
              </a:defRPr>
            </a:lvl5pPr>
          </a:lstStyle>
          <a:p>
            <a:pPr/>
            <a:r>
              <a:t>Agenda Topics</a:t>
            </a:r>
          </a:p>
          <a:p>
            <a:pPr lvl="1"/>
            <a:r>
              <a:t/>
            </a:r>
          </a:p>
          <a:p>
            <a:pPr lvl="2"/>
            <a:r>
              <a:t/>
            </a:r>
          </a:p>
          <a:p>
            <a:pPr lvl="3"/>
            <a:r>
              <a:t/>
            </a:r>
          </a:p>
          <a:p>
            <a:pPr lvl="4"/>
            <a:r>
              <a:t/>
            </a:r>
          </a:p>
        </p:txBody>
      </p:sp>
      <p:sp>
        <p:nvSpPr>
          <p:cNvPr id="100"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0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p>
        </p:txBody>
      </p:sp>
      <p:sp>
        <p:nvSpPr>
          <p:cNvPr id="102" name="Agenda Title"/>
          <p:cNvSpPr txBox="1"/>
          <p:nvPr>
            <p:ph type="title" hasCustomPrompt="1"/>
          </p:nvPr>
        </p:nvSpPr>
        <p:spPr>
          <a:xfrm>
            <a:off x="1295400" y="1620697"/>
            <a:ext cx="21869400" cy="1778001"/>
          </a:xfrm>
          <a:prstGeom prst="rect">
            <a:avLst/>
          </a:prstGeom>
        </p:spPr>
        <p:txBody>
          <a:bodyPr anchor="t"/>
          <a:lstStyle>
            <a:lvl1pPr defTabSz="584200">
              <a:defRPr spc="-400" sz="10000"/>
            </a:lvl1pPr>
          </a:lstStyle>
          <a:p>
            <a:pPr/>
            <a:r>
              <a:t>Agenda Title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1298349" y="4384675"/>
            <a:ext cx="21869401" cy="469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Title</a:t>
            </a:r>
          </a:p>
        </p:txBody>
      </p:sp>
      <p:sp>
        <p:nvSpPr>
          <p:cNvPr id="3" name="Body Level One…"/>
          <p:cNvSpPr txBox="1"/>
          <p:nvPr>
            <p:ph type="body" idx="1" hasCustomPrompt="1"/>
          </p:nvPr>
        </p:nvSpPr>
        <p:spPr>
          <a:xfrm>
            <a:off x="1298349" y="9268776"/>
            <a:ext cx="21869401" cy="1402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Subtitle </a:t>
            </a:r>
          </a:p>
          <a:p>
            <a:pPr lvl="1"/>
            <a:r>
              <a:t/>
            </a:r>
          </a:p>
          <a:p>
            <a:pPr lvl="2"/>
            <a:r>
              <a:t/>
            </a:r>
          </a:p>
          <a:p>
            <a:pPr lvl="3"/>
            <a:r>
              <a:t/>
            </a:r>
          </a:p>
          <a:p>
            <a:pPr lvl="4"/>
            <a:r>
              <a:t/>
            </a:r>
          </a:p>
        </p:txBody>
      </p:sp>
      <p:sp>
        <p:nvSpPr>
          <p:cNvPr id="4" name="Slide Number"/>
          <p:cNvSpPr txBox="1"/>
          <p:nvPr>
            <p:ph type="sldNum" sz="quarter" idx="2"/>
          </p:nvPr>
        </p:nvSpPr>
        <p:spPr>
          <a:xfrm>
            <a:off x="22797516" y="12979146"/>
            <a:ext cx="361189" cy="404115"/>
          </a:xfrm>
          <a:prstGeom prst="rect">
            <a:avLst/>
          </a:prstGeom>
          <a:ln w="12700">
            <a:miter lim="400000"/>
          </a:ln>
        </p:spPr>
        <p:txBody>
          <a:bodyPr wrap="none" lIns="50800" tIns="50800" rIns="50800" bIns="50800" anchor="b">
            <a:spAutoFit/>
          </a:bodyPr>
          <a:lstStyle>
            <a:lvl1pPr defTabSz="3428914">
              <a:lnSpc>
                <a:spcPct val="100000"/>
              </a:lnSpc>
              <a:spcBef>
                <a:spcPts val="0"/>
              </a:spcBef>
              <a:tabLst/>
              <a:defRPr spc="0" sz="1800">
                <a:latin typeface="+mn-lt"/>
                <a:ea typeface="+mn-ea"/>
                <a:cs typeface="+mn-cs"/>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1pPr>
      <a:lvl2pPr marL="0" marR="0" indent="457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2pPr>
      <a:lvl3pPr marL="0" marR="0" indent="914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3pPr>
      <a:lvl4pPr marL="0" marR="0" indent="1371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4pPr>
      <a:lvl5pPr marL="0" marR="0" indent="18288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5pPr>
      <a:lvl6pPr marL="0" marR="0" indent="22860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6pPr>
      <a:lvl7pPr marL="0" marR="0" indent="27432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7pPr>
      <a:lvl8pPr marL="0" marR="0" indent="32004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8pPr>
      <a:lvl9pPr marL="0" marR="0" indent="3657600" algn="l" defTabSz="1160859" rtl="0" latinLnBrk="0">
        <a:lnSpc>
          <a:spcPct val="80000"/>
        </a:lnSpc>
        <a:spcBef>
          <a:spcPts val="0"/>
        </a:spcBef>
        <a:spcAft>
          <a:spcPts val="0"/>
        </a:spcAft>
        <a:buClrTx/>
        <a:buSzTx/>
        <a:buFontTx/>
        <a:buNone/>
        <a:tabLst/>
        <a:defRPr b="1" baseline="0" cap="all" i="0" spc="-665" strike="noStrike" sz="13300" u="none">
          <a:solidFill>
            <a:srgbClr val="000000"/>
          </a:solidFill>
          <a:uFillTx/>
          <a:latin typeface="+mn-lt"/>
          <a:ea typeface="+mn-ea"/>
          <a:cs typeface="+mn-cs"/>
          <a:sym typeface="Graphik"/>
        </a:defRPr>
      </a:lvl9pPr>
    </p:titleStyle>
    <p:bodyStyle>
      <a:lvl1pPr marL="0" marR="0" indent="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1pPr>
      <a:lvl2pPr marL="0" marR="0" indent="457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2pPr>
      <a:lvl3pPr marL="0" marR="0" indent="914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3pPr>
      <a:lvl4pPr marL="0" marR="0" indent="1371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4pPr>
      <a:lvl5pPr marL="0" marR="0" indent="18288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5pPr>
      <a:lvl6pPr marL="0" marR="0" indent="22860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6pPr>
      <a:lvl7pPr marL="0" marR="0" indent="27432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7pPr>
      <a:lvl8pPr marL="0" marR="0" indent="32004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8pPr>
      <a:lvl9pPr marL="0" marR="0" indent="3657600" algn="l" defTabSz="584200" rtl="0" latinLnBrk="0">
        <a:lnSpc>
          <a:spcPct val="100000"/>
        </a:lnSpc>
        <a:spcBef>
          <a:spcPts val="0"/>
        </a:spcBef>
        <a:spcAft>
          <a:spcPts val="0"/>
        </a:spcAft>
        <a:buClrTx/>
        <a:buSzTx/>
        <a:buFontTx/>
        <a:buNone/>
        <a:tabLst/>
        <a:defRPr b="0" baseline="0" cap="all" i="0" spc="-104" strike="noStrike" sz="3500" u="none">
          <a:solidFill>
            <a:srgbClr val="000000"/>
          </a:solidFill>
          <a:uFillTx/>
          <a:latin typeface="Graphik Semibold"/>
          <a:ea typeface="Graphik Semibold"/>
          <a:cs typeface="Graphik Semibold"/>
          <a:sym typeface="Graphik Semibold"/>
        </a:defRPr>
      </a:lvl9pPr>
    </p:bodyStyle>
    <p:otherStyle>
      <a:lvl1pPr marL="0" marR="0" indent="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1pPr>
      <a:lvl2pPr marL="0" marR="0" indent="457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2pPr>
      <a:lvl3pPr marL="0" marR="0" indent="914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3pPr>
      <a:lvl4pPr marL="0" marR="0" indent="1371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4pPr>
      <a:lvl5pPr marL="0" marR="0" indent="18288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5pPr>
      <a:lvl6pPr marL="0" marR="0" indent="22860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6pPr>
      <a:lvl7pPr marL="0" marR="0" indent="27432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7pPr>
      <a:lvl8pPr marL="0" marR="0" indent="32004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8pPr>
      <a:lvl9pPr marL="0" marR="0" indent="3657600" algn="ctr" defTabSz="3428914"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youtu.be/J0lZrZGnqsU" TargetMode="External"/><Relationship Id="rId3" Type="http://schemas.openxmlformats.org/officeDocument/2006/relationships/audio" Target="../media/media1.m4a"/><Relationship Id="rId4" Type="http://schemas.microsoft.com/office/2007/relationships/media" Target="../media/media1.m4a"/><Relationship Id="rId5"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audio" Target="../media/media2.m4a"/><Relationship Id="rId4" Type="http://schemas.microsoft.com/office/2007/relationships/media" Target="../media/media2.m4a"/><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audio" Target="../media/media3.m4a"/><Relationship Id="rId4" Type="http://schemas.microsoft.com/office/2007/relationships/media" Target="../media/media3.m4a"/><Relationship Id="rId5"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4.m4a"/><Relationship Id="rId3" Type="http://schemas.microsoft.com/office/2007/relationships/media" Target="../media/media4.m4a"/><Relationship Id="rId4"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audio" Target="../media/media5.m4a"/><Relationship Id="rId3" Type="http://schemas.microsoft.com/office/2007/relationships/media" Target="../media/media5.m4a"/><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middleschoolchemistry.com/multimedia/chapter6/lesson2" TargetMode="External"/><Relationship Id="rId3" Type="http://schemas.openxmlformats.org/officeDocument/2006/relationships/audio" Target="../media/media6.m4a"/><Relationship Id="rId4" Type="http://schemas.microsoft.com/office/2007/relationships/media" Target="../media/media6.m4a"/><Relationship Id="rId5"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youtu.be/CMnkSb2YsXI" TargetMode="External"/><Relationship Id="rId3" Type="http://schemas.openxmlformats.org/officeDocument/2006/relationships/audio" Target="../media/media7.m4a"/><Relationship Id="rId4" Type="http://schemas.microsoft.com/office/2007/relationships/media" Target="../media/media7.m4a"/><Relationship Id="rId5"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audio" Target="../media/media8.m4a"/><Relationship Id="rId3"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Acid-base titration with purple cabbage juice indicator"/>
          <p:cNvSpPr txBox="1"/>
          <p:nvPr>
            <p:ph type="ctrTitle"/>
          </p:nvPr>
        </p:nvSpPr>
        <p:spPr>
          <a:xfrm>
            <a:off x="1298349" y="1279604"/>
            <a:ext cx="21869401" cy="5762776"/>
          </a:xfrm>
          <a:prstGeom prst="rect">
            <a:avLst/>
          </a:prstGeom>
        </p:spPr>
        <p:txBody>
          <a:bodyPr/>
          <a:lstStyle>
            <a:lvl1pPr defTabSz="1126033">
              <a:defRPr spc="-645" sz="12901"/>
            </a:lvl1pPr>
          </a:lstStyle>
          <a:p>
            <a:pPr/>
            <a:r>
              <a:t>Acid-base titration with purple cabbage juice indicator</a:t>
            </a:r>
          </a:p>
        </p:txBody>
      </p:sp>
      <p:sp>
        <p:nvSpPr>
          <p:cNvPr id="168" name="Preparation:…"/>
          <p:cNvSpPr txBox="1"/>
          <p:nvPr>
            <p:ph type="subTitle" sz="half" idx="1"/>
          </p:nvPr>
        </p:nvSpPr>
        <p:spPr>
          <a:xfrm>
            <a:off x="1499603" y="7256230"/>
            <a:ext cx="21869401" cy="5182953"/>
          </a:xfrm>
          <a:prstGeom prst="rect">
            <a:avLst/>
          </a:prstGeom>
        </p:spPr>
        <p:txBody>
          <a:bodyPr/>
          <a:lstStyle/>
          <a:p>
            <a:pPr defTabSz="519938">
              <a:defRPr spc="-114" sz="3827"/>
            </a:pPr>
            <a:r>
              <a:t>Preparation:</a:t>
            </a:r>
          </a:p>
          <a:p>
            <a:pPr defTabSz="519938">
              <a:defRPr spc="-114" sz="3827"/>
            </a:pPr>
            <a:r>
              <a:t>   *make purple cabbage juice indicator according to directions in video.  </a:t>
            </a:r>
          </a:p>
          <a:p>
            <a:pPr defTabSz="519938">
              <a:defRPr spc="-114" sz="3827"/>
            </a:pPr>
            <a:r>
              <a:t> </a:t>
            </a:r>
            <a:r>
              <a:rPr u="sng">
                <a:hlinkClick r:id="rId2" invalidUrl="" action="" tgtFrame="" tooltip="" history="1" highlightClick="0" endSnd="0"/>
              </a:rPr>
              <a:t>https://youtu.be/J0lZrZGnqsU</a:t>
            </a:r>
          </a:p>
          <a:p>
            <a:pPr defTabSz="519938">
              <a:defRPr spc="-114" sz="3827"/>
            </a:pPr>
            <a:r>
              <a:t>   * gather equipment and supplies including baking soda and vinegar</a:t>
            </a:r>
          </a:p>
          <a:p>
            <a:pPr defTabSz="519938">
              <a:defRPr spc="-114" sz="3827"/>
            </a:pPr>
            <a:r>
              <a:t>* collect data</a:t>
            </a:r>
          </a:p>
          <a:p>
            <a:pPr defTabSz="519938">
              <a:defRPr spc="-114" sz="3827"/>
            </a:pPr>
            <a:r>
              <a:t>* calculate the percent acidity of the vinegar</a:t>
            </a:r>
          </a:p>
          <a:p>
            <a:pPr defTabSz="519938">
              <a:defRPr spc="-114" sz="3827"/>
            </a:pPr>
          </a:p>
        </p:txBody>
      </p:sp>
      <p:pic>
        <p:nvPicPr>
          <p:cNvPr id="169"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4831655" fill="hold"/>
                                        <p:tgtEl>
                                          <p:spTgt spid="16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2B6FDD21-5091-49A2-B67F-1E15DAF8A624-L0-001.jpeg" descr="2B6FDD21-5091-49A2-B67F-1E15DAF8A624-L0-001.jpeg"/>
          <p:cNvPicPr>
            <a:picLocks noChangeAspect="1"/>
          </p:cNvPicPr>
          <p:nvPr>
            <p:ph type="pic" idx="21"/>
          </p:nvPr>
        </p:nvPicPr>
        <p:blipFill>
          <a:blip r:embed="rId2">
            <a:extLst/>
          </a:blip>
          <a:srcRect l="0" t="302" r="0" b="302"/>
          <a:stretch>
            <a:fillRect/>
          </a:stretch>
        </p:blipFill>
        <p:spPr>
          <a:xfrm>
            <a:off x="14034290" y="0"/>
            <a:ext cx="10349536" cy="13715999"/>
          </a:xfrm>
          <a:prstGeom prst="rect">
            <a:avLst/>
          </a:prstGeom>
        </p:spPr>
      </p:pic>
      <p:sp>
        <p:nvSpPr>
          <p:cNvPr id="172" name="Vinegar - colorless is best for seeing the endpoint.…"/>
          <p:cNvSpPr txBox="1"/>
          <p:nvPr>
            <p:ph type="body" sz="half" idx="1"/>
          </p:nvPr>
        </p:nvSpPr>
        <p:spPr>
          <a:xfrm>
            <a:off x="1295400" y="5257800"/>
            <a:ext cx="11442700" cy="7605342"/>
          </a:xfrm>
          <a:prstGeom prst="rect">
            <a:avLst/>
          </a:prstGeom>
        </p:spPr>
        <p:txBody>
          <a:bodyPr/>
          <a:lstStyle/>
          <a:p>
            <a:pPr defTabSz="490727">
              <a:spcBef>
                <a:spcPts val="2700"/>
              </a:spcBef>
              <a:defRPr sz="3359"/>
            </a:pPr>
            <a:r>
              <a:t>Vinegar - colorless is best for seeing the endpoint.</a:t>
            </a:r>
          </a:p>
          <a:p>
            <a:pPr defTabSz="490727">
              <a:spcBef>
                <a:spcPts val="2700"/>
              </a:spcBef>
              <a:defRPr sz="3359"/>
            </a:pPr>
            <a:r>
              <a:t>Baking Soda - any brand</a:t>
            </a:r>
          </a:p>
          <a:p>
            <a:pPr defTabSz="490727">
              <a:spcBef>
                <a:spcPts val="2700"/>
              </a:spcBef>
              <a:defRPr sz="3359"/>
            </a:pPr>
            <a:r>
              <a:t>Large clear plastic or glass cups.  Small bathroom cups.</a:t>
            </a:r>
          </a:p>
          <a:p>
            <a:pPr defTabSz="490727">
              <a:spcBef>
                <a:spcPts val="2700"/>
              </a:spcBef>
              <a:defRPr sz="3359"/>
            </a:pPr>
            <a:r>
              <a:t>Scales and 50 mL. Or higher Graduated cylinder.  Dropper.</a:t>
            </a:r>
          </a:p>
          <a:p>
            <a:pPr defTabSz="490727">
              <a:spcBef>
                <a:spcPts val="2700"/>
              </a:spcBef>
              <a:defRPr sz="3359"/>
            </a:pPr>
            <a:r>
              <a:t>Kitchen knife or spoon for dispensing the baking soda.  One sheet of paper cut into quarters.</a:t>
            </a:r>
          </a:p>
          <a:p>
            <a:pPr defTabSz="490727">
              <a:spcBef>
                <a:spcPts val="2700"/>
              </a:spcBef>
              <a:defRPr sz="3359"/>
            </a:pPr>
            <a:r>
              <a:t>Laboratory Notebook and pen.</a:t>
            </a:r>
          </a:p>
        </p:txBody>
      </p:sp>
      <p:sp>
        <p:nvSpPr>
          <p:cNvPr id="173" name="Equipment and supplies"/>
          <p:cNvSpPr txBox="1"/>
          <p:nvPr>
            <p:ph type="title"/>
          </p:nvPr>
        </p:nvSpPr>
        <p:spPr>
          <a:prstGeom prst="rect">
            <a:avLst/>
          </a:prstGeom>
        </p:spPr>
        <p:txBody>
          <a:bodyPr/>
          <a:lstStyle>
            <a:lvl1pPr defTabSz="449833">
              <a:defRPr spc="-308" sz="7700"/>
            </a:lvl1pPr>
          </a:lstStyle>
          <a:p>
            <a:pPr/>
            <a:r>
              <a:t>Equipment and supplies</a:t>
            </a:r>
          </a:p>
        </p:txBody>
      </p:sp>
      <p:sp>
        <p:nvSpPr>
          <p:cNvPr id="174" name="An old to go meal box makes a handy tray!"/>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An old to go meal box makes a handy tray!</a:t>
            </a:r>
          </a:p>
        </p:txBody>
      </p:sp>
      <p:pic>
        <p:nvPicPr>
          <p:cNvPr id="175"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1084988"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64B88243-B1C2-45DD-AE39-08074D187C6F-L0-001.jpeg" descr="64B88243-B1C2-45DD-AE39-08074D187C6F-L0-001.jpeg"/>
          <p:cNvPicPr>
            <a:picLocks noChangeAspect="1"/>
          </p:cNvPicPr>
          <p:nvPr>
            <p:ph type="pic" idx="21"/>
          </p:nvPr>
        </p:nvPicPr>
        <p:blipFill>
          <a:blip r:embed="rId2">
            <a:extLst/>
          </a:blip>
          <a:srcRect l="0" t="302" r="0" b="302"/>
          <a:stretch>
            <a:fillRect/>
          </a:stretch>
        </p:blipFill>
        <p:spPr>
          <a:xfrm>
            <a:off x="14034295" y="-1"/>
            <a:ext cx="10349536" cy="13715999"/>
          </a:xfrm>
          <a:prstGeom prst="rect">
            <a:avLst/>
          </a:prstGeom>
        </p:spPr>
      </p:pic>
      <p:sp>
        <p:nvSpPr>
          <p:cNvPr id="178" name="The endpoint"/>
          <p:cNvSpPr txBox="1"/>
          <p:nvPr>
            <p:ph type="title"/>
          </p:nvPr>
        </p:nvSpPr>
        <p:spPr>
          <a:xfrm>
            <a:off x="1295400" y="1284836"/>
            <a:ext cx="11442700" cy="1927049"/>
          </a:xfrm>
          <a:prstGeom prst="rect">
            <a:avLst/>
          </a:prstGeom>
        </p:spPr>
        <p:txBody>
          <a:bodyPr/>
          <a:lstStyle>
            <a:lvl1pPr defTabSz="951904">
              <a:defRPr spc="-545" sz="10906"/>
            </a:lvl1pPr>
          </a:lstStyle>
          <a:p>
            <a:pPr/>
            <a:r>
              <a:t>The endpoint</a:t>
            </a:r>
          </a:p>
        </p:txBody>
      </p:sp>
      <p:sp>
        <p:nvSpPr>
          <p:cNvPr id="179" name="The small cup on the upper left shows what the indicator looks like with vinegar.…"/>
          <p:cNvSpPr txBox="1"/>
          <p:nvPr>
            <p:ph type="body" sz="half" idx="1"/>
          </p:nvPr>
        </p:nvSpPr>
        <p:spPr>
          <a:xfrm>
            <a:off x="1295400" y="3434618"/>
            <a:ext cx="11442700" cy="9011382"/>
          </a:xfrm>
          <a:prstGeom prst="rect">
            <a:avLst/>
          </a:prstGeom>
        </p:spPr>
        <p:txBody>
          <a:bodyPr/>
          <a:lstStyle/>
          <a:p>
            <a:pPr defTabSz="578358">
              <a:defRPr spc="-103" sz="3465"/>
            </a:pPr>
            <a:r>
              <a:t>The small cup on the upper left shows what the indicator looks like with vinegar.</a:t>
            </a:r>
          </a:p>
          <a:p>
            <a:pPr defTabSz="578358">
              <a:defRPr spc="-103" sz="3465"/>
            </a:pPr>
            <a:r>
              <a:t>The small cup on the lower left shows what the indicator looks like with baking soda.</a:t>
            </a:r>
          </a:p>
          <a:p>
            <a:pPr defTabSz="578358">
              <a:defRPr spc="-103" sz="3465"/>
            </a:pPr>
          </a:p>
          <a:p>
            <a:pPr defTabSz="578358">
              <a:defRPr spc="-103" sz="3465">
                <a:solidFill>
                  <a:srgbClr val="B92D5D"/>
                </a:solidFill>
              </a:defRPr>
            </a:pPr>
            <a:r>
              <a:t>When all of the baking soda has been reacted with vinegar before any extra vinegar is added = all baking soda and vinegar reacted without any of either left over = endpoint.</a:t>
            </a:r>
          </a:p>
          <a:p>
            <a:pPr defTabSz="578358">
              <a:defRPr spc="-103" sz="3465">
                <a:solidFill>
                  <a:srgbClr val="B92D5D"/>
                </a:solidFill>
              </a:defRPr>
            </a:pPr>
          </a:p>
          <a:p>
            <a:pPr defTabSz="578358">
              <a:defRPr spc="-103" sz="3465">
                <a:solidFill>
                  <a:srgbClr val="B92D5D"/>
                </a:solidFill>
              </a:defRPr>
            </a:pPr>
            <a:r>
              <a:t>The endpoint is what my crayons set calls red-violet or magenta.  This reaction makes bubbles too!</a:t>
            </a:r>
          </a:p>
          <a:p>
            <a:pPr defTabSz="578358">
              <a:defRPr spc="-103" sz="3465"/>
            </a:pPr>
            <a:r>
              <a:t>You have to slowly add the vinegar with the dropper so you do not go too far (the red)!</a:t>
            </a:r>
          </a:p>
        </p:txBody>
      </p:sp>
      <p:pic>
        <p:nvPicPr>
          <p:cNvPr id="180"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8346666"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Put on your safety goggles!  It is time to do chemistry."/>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Put on your safety goggles!  It is time to do chemistry.</a:t>
            </a:r>
          </a:p>
        </p:txBody>
      </p:sp>
      <p:sp>
        <p:nvSpPr>
          <p:cNvPr id="183" name="Instructions"/>
          <p:cNvSpPr txBox="1"/>
          <p:nvPr>
            <p:ph type="title"/>
          </p:nvPr>
        </p:nvSpPr>
        <p:spPr>
          <a:xfrm>
            <a:off x="1295400" y="1620697"/>
            <a:ext cx="9808503" cy="1778386"/>
          </a:xfrm>
          <a:prstGeom prst="rect">
            <a:avLst/>
          </a:prstGeom>
        </p:spPr>
        <p:txBody>
          <a:bodyPr/>
          <a:lstStyle>
            <a:lvl1pPr defTabSz="859035">
              <a:defRPr spc="-492" sz="9842"/>
            </a:lvl1pPr>
          </a:lstStyle>
          <a:p>
            <a:pPr/>
            <a:r>
              <a:t>Instructions  </a:t>
            </a:r>
          </a:p>
        </p:txBody>
      </p:sp>
      <p:sp>
        <p:nvSpPr>
          <p:cNvPr id="184" name="1) Use the graduated cylinder to measure 50. mL of the purple cabbage indicator and pour it into the large clear plastic cup.…"/>
          <p:cNvSpPr txBox="1"/>
          <p:nvPr>
            <p:ph type="body" idx="1"/>
          </p:nvPr>
        </p:nvSpPr>
        <p:spPr>
          <a:xfrm>
            <a:off x="1295400" y="4421762"/>
            <a:ext cx="21869400" cy="7986138"/>
          </a:xfrm>
          <a:prstGeom prst="rect">
            <a:avLst/>
          </a:prstGeom>
        </p:spPr>
        <p:txBody>
          <a:bodyPr/>
          <a:lstStyle/>
          <a:p>
            <a:pPr defTabSz="508254">
              <a:spcBef>
                <a:spcPts val="2800"/>
              </a:spcBef>
              <a:defRPr sz="3480"/>
            </a:pPr>
            <a:r>
              <a:t>1) Use the graduated cylinder to measure 50. mL of the purple cabbage indicator and pour it into the large clear plastic cup.</a:t>
            </a:r>
          </a:p>
          <a:p>
            <a:pPr defTabSz="508254">
              <a:spcBef>
                <a:spcPts val="2800"/>
              </a:spcBef>
              <a:defRPr sz="3480"/>
            </a:pPr>
            <a:r>
              <a:t>2) Zero your scales.  Fold on of your quarter sheets of paper into half one way and then open rotate 90 degrees and fold again.  Open and weigh on your scale to find the </a:t>
            </a:r>
            <a:r>
              <a:rPr>
                <a:solidFill>
                  <a:srgbClr val="669D34"/>
                </a:solidFill>
              </a:rPr>
              <a:t>mass of empty paper.</a:t>
            </a:r>
          </a:p>
          <a:p>
            <a:pPr defTabSz="508254">
              <a:spcBef>
                <a:spcPts val="2800"/>
              </a:spcBef>
              <a:defRPr sz="3480"/>
            </a:pPr>
            <a:r>
              <a:t>3) Use a dinner knife or a spoon to add about 1 gram of baking soda to the paper.  Record the </a:t>
            </a:r>
            <a:r>
              <a:rPr>
                <a:solidFill>
                  <a:srgbClr val="0056D6"/>
                </a:solidFill>
              </a:rPr>
              <a:t>mass of paper with baking soda on it.</a:t>
            </a:r>
            <a:endParaRPr>
              <a:solidFill>
                <a:srgbClr val="0056D6"/>
              </a:solidFill>
            </a:endParaRPr>
          </a:p>
          <a:p>
            <a:pPr defTabSz="508254">
              <a:spcBef>
                <a:spcPts val="2800"/>
              </a:spcBef>
              <a:defRPr sz="3480"/>
            </a:pPr>
            <a:r>
              <a:t>4) Zero scales.  Weigh a small cup with between 40 - 60 mL of your vinegar and the dropper in it.  Record the </a:t>
            </a:r>
            <a:r>
              <a:rPr>
                <a:solidFill>
                  <a:srgbClr val="E22400"/>
                </a:solidFill>
              </a:rPr>
              <a:t>Mass of small vinegar cup, dropper, and vinegar at beginning</a:t>
            </a:r>
            <a:endParaRPr>
              <a:solidFill>
                <a:srgbClr val="E22400"/>
              </a:solidFill>
            </a:endParaRPr>
          </a:p>
          <a:p>
            <a:pPr defTabSz="508254">
              <a:spcBef>
                <a:spcPts val="2800"/>
              </a:spcBef>
              <a:defRPr sz="3480"/>
            </a:pPr>
            <a:r>
              <a:t>5) </a:t>
            </a:r>
            <a:r>
              <a:rPr b="1" i="1">
                <a:latin typeface="+mn-lt"/>
                <a:ea typeface="+mn-ea"/>
                <a:cs typeface="+mn-cs"/>
                <a:sym typeface="Graphik"/>
              </a:rPr>
              <a:t>After you reach the endpoint magenta color...</a:t>
            </a:r>
            <a:r>
              <a:t>Zero scales.  Weigh the small cup with the remaining vinegar and dropper in it.  Record the </a:t>
            </a:r>
            <a:r>
              <a:rPr>
                <a:solidFill>
                  <a:srgbClr val="B92D5D"/>
                </a:solidFill>
              </a:rPr>
              <a:t>Mass of small vinegar cup, dropper, and vinegar remaining after endpoint</a:t>
            </a:r>
          </a:p>
        </p:txBody>
      </p:sp>
      <p:sp>
        <p:nvSpPr>
          <p:cNvPr id="185" name="Sample Data on Next Slide"/>
          <p:cNvSpPr/>
          <p:nvPr/>
        </p:nvSpPr>
        <p:spPr>
          <a:xfrm>
            <a:off x="11239500" y="1454202"/>
            <a:ext cx="11953352" cy="1905001"/>
          </a:xfrm>
          <a:prstGeom prst="roundRect">
            <a:avLst>
              <a:gd name="adj" fmla="val 10000"/>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nSpc>
                <a:spcPct val="100000"/>
              </a:lnSpc>
              <a:spcBef>
                <a:spcPts val="0"/>
              </a:spcBef>
              <a:tabLst/>
              <a:defRPr spc="-76" sz="3800">
                <a:solidFill>
                  <a:srgbClr val="FEFB41"/>
                </a:solidFill>
                <a:latin typeface="Graphik Semibold"/>
                <a:ea typeface="Graphik Semibold"/>
                <a:cs typeface="Graphik Semibold"/>
                <a:sym typeface="Graphik Semibold"/>
              </a:defRPr>
            </a:lvl1pPr>
          </a:lstStyle>
          <a:p>
            <a:pPr/>
            <a:r>
              <a:t>Sample Data on Next Slide</a:t>
            </a:r>
          </a:p>
        </p:txBody>
      </p:sp>
      <p:pic>
        <p:nvPicPr>
          <p:cNvPr id="186"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6623333"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Wear safety goggles.  All waste is safe to wash down the sink.  Cabbage juice stains!"/>
          <p:cNvSpPr txBox="1"/>
          <p:nvPr>
            <p:ph type="body" idx="22"/>
          </p:nvPr>
        </p:nvSpPr>
        <p:spPr>
          <a:xfrm>
            <a:off x="1257300" y="3536753"/>
            <a:ext cx="21869400" cy="694056"/>
          </a:xfrm>
          <a:prstGeom prst="rect">
            <a:avLst/>
          </a:prstGeom>
          <a:extLst>
            <a:ext uri="{C572A759-6A51-4108-AA02-DFA0A04FC94B}">
              <ma14:wrappingTextBoxFlag xmlns:ma14="http://schemas.microsoft.com/office/mac/drawingml/2011/main" val="1"/>
            </a:ext>
          </a:extLst>
        </p:spPr>
        <p:txBody>
          <a:bodyPr/>
          <a:lstStyle/>
          <a:p>
            <a:pPr/>
            <a:r>
              <a:t>Wear safety goggles.  All waste is safe to wash down the sink.  Cabbage juice stains!</a:t>
            </a:r>
          </a:p>
        </p:txBody>
      </p:sp>
      <p:sp>
        <p:nvSpPr>
          <p:cNvPr id="189" name="Data"/>
          <p:cNvSpPr txBox="1"/>
          <p:nvPr>
            <p:ph type="title"/>
          </p:nvPr>
        </p:nvSpPr>
        <p:spPr>
          <a:prstGeom prst="rect">
            <a:avLst/>
          </a:prstGeom>
        </p:spPr>
        <p:txBody>
          <a:bodyPr/>
          <a:lstStyle/>
          <a:p>
            <a:pPr/>
            <a:r>
              <a:t>Data</a:t>
            </a:r>
          </a:p>
        </p:txBody>
      </p:sp>
      <p:sp>
        <p:nvSpPr>
          <p:cNvPr id="190" name="Mass of baking soda (sodium bicarbonate) placed in large cup with 50. mL of indicator in it = mass of paper with baking soda on it - mass of empty paper = 2.44 g - 1.28 g = 1.16 g sodium bicarbonate.   This will appear midnight blue.…"/>
          <p:cNvSpPr txBox="1"/>
          <p:nvPr>
            <p:ph type="body" idx="1"/>
          </p:nvPr>
        </p:nvSpPr>
        <p:spPr>
          <a:xfrm>
            <a:off x="1264297" y="4728805"/>
            <a:ext cx="21855406" cy="7679095"/>
          </a:xfrm>
          <a:prstGeom prst="rect">
            <a:avLst/>
          </a:prstGeom>
        </p:spPr>
        <p:txBody>
          <a:bodyPr/>
          <a:lstStyle/>
          <a:p>
            <a:pPr/>
            <a:r>
              <a:t>Mass of baking soda (sodium bicarbonate) placed in large cup with 50. mL of indicator in it = </a:t>
            </a:r>
            <a:r>
              <a:rPr>
                <a:solidFill>
                  <a:srgbClr val="0056D6"/>
                </a:solidFill>
              </a:rPr>
              <a:t>mass of paper with baking soda on it</a:t>
            </a:r>
            <a:r>
              <a:t> - </a:t>
            </a:r>
            <a:r>
              <a:rPr>
                <a:solidFill>
                  <a:srgbClr val="669D34"/>
                </a:solidFill>
              </a:rPr>
              <a:t>mass of empty paper</a:t>
            </a:r>
            <a:r>
              <a:t> = 2.44 g - 1.28 g = 1.16 g sodium bicarbonate.   This will appear midnight blue.</a:t>
            </a:r>
          </a:p>
          <a:p>
            <a:pPr>
              <a:defRPr>
                <a:solidFill>
                  <a:srgbClr val="E22400"/>
                </a:solidFill>
              </a:defRPr>
            </a:pPr>
            <a:r>
              <a:t>Mass of small vinegar cup, dropper and vinegar you began with </a:t>
            </a:r>
            <a:r>
              <a:rPr>
                <a:solidFill>
                  <a:srgbClr val="000000"/>
                </a:solidFill>
              </a:rPr>
              <a:t>= 43.60 g vinegar</a:t>
            </a:r>
          </a:p>
          <a:p>
            <a:pPr/>
            <a:r>
              <a:t>Now add vinegar slowly with the dropper, swirling to mix.  Let the bubbles clear and check for the endpoint, it should appear red violet or magenta.  See picture!</a:t>
            </a:r>
          </a:p>
          <a:p>
            <a:pPr/>
            <a:r>
              <a:rPr>
                <a:solidFill>
                  <a:srgbClr val="B92D5D"/>
                </a:solidFill>
              </a:rPr>
              <a:t>Mass of small vinegar cup, dropper, and vinegar remaining after endpoint</a:t>
            </a:r>
            <a:r>
              <a:t> = 29.55 g</a:t>
            </a:r>
          </a:p>
          <a:p>
            <a:pPr/>
            <a:r>
              <a:t>Mass of vinegar used = 43.60 g - 29.55 g = 14.05 g vinegar</a:t>
            </a:r>
          </a:p>
        </p:txBody>
      </p:sp>
      <p:pic>
        <p:nvPicPr>
          <p:cNvPr id="191"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9486666" fill="hold"/>
                                        <p:tgtEl>
                                          <p:spTgt spid="19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he reaction"/>
          <p:cNvSpPr txBox="1"/>
          <p:nvPr>
            <p:ph type="title"/>
          </p:nvPr>
        </p:nvSpPr>
        <p:spPr>
          <a:xfrm>
            <a:off x="1295400" y="1629843"/>
            <a:ext cx="11442700" cy="2142679"/>
          </a:xfrm>
          <a:prstGeom prst="rect">
            <a:avLst/>
          </a:prstGeom>
        </p:spPr>
        <p:txBody>
          <a:bodyPr/>
          <a:lstStyle>
            <a:lvl1pPr defTabSz="1056382">
              <a:defRPr spc="-605" sz="12103"/>
            </a:lvl1pPr>
          </a:lstStyle>
          <a:p>
            <a:pPr/>
            <a:r>
              <a:t>The reaction</a:t>
            </a:r>
          </a:p>
        </p:txBody>
      </p:sp>
      <p:sp>
        <p:nvSpPr>
          <p:cNvPr id="194" name="Reactants are the ingredients present before the reaction takes place = sodium bicarbonate and acetic acid.  The vinegar is acetic acid mixed with water.…"/>
          <p:cNvSpPr txBox="1"/>
          <p:nvPr>
            <p:ph type="body" sz="half" idx="1"/>
          </p:nvPr>
        </p:nvSpPr>
        <p:spPr>
          <a:xfrm>
            <a:off x="1295400" y="4210885"/>
            <a:ext cx="11442700" cy="8235115"/>
          </a:xfrm>
          <a:prstGeom prst="rect">
            <a:avLst/>
          </a:prstGeom>
        </p:spPr>
        <p:txBody>
          <a:bodyPr/>
          <a:lstStyle/>
          <a:p>
            <a:pPr>
              <a:defRPr spc="-135" sz="4500"/>
            </a:pPr>
            <a:r>
              <a:t>Reactants are the ingredients present before the reaction takes place = sodium bicarbonate and acetic acid.  The vinegar is acetic acid mixed with water.</a:t>
            </a:r>
          </a:p>
          <a:p>
            <a:pPr>
              <a:defRPr spc="-135" sz="4500"/>
            </a:pPr>
            <a:r>
              <a:t>Products are made from the reactants and have the same atoms bonded together in a different way.</a:t>
            </a:r>
          </a:p>
          <a:p>
            <a:pPr>
              <a:defRPr spc="-135" sz="4500"/>
            </a:pPr>
            <a:r>
              <a:t>Here the products are sodium acetate, water, and carbon dioxide!</a:t>
            </a:r>
          </a:p>
        </p:txBody>
      </p:sp>
      <p:sp>
        <p:nvSpPr>
          <p:cNvPr id="195" name="https://www.middleschoolchemistry.com/multimedia/chapter6/lesson2…"/>
          <p:cNvSpPr/>
          <p:nvPr/>
        </p:nvSpPr>
        <p:spPr>
          <a:xfrm>
            <a:off x="13712056" y="1564152"/>
            <a:ext cx="10127686" cy="4305680"/>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lnSpc>
                <a:spcPct val="100000"/>
              </a:lnSpc>
              <a:spcBef>
                <a:spcPts val="3300"/>
              </a:spcBef>
              <a:tabLst/>
              <a:defRPr spc="-44" sz="2200">
                <a:latin typeface="Graphik Semibold"/>
                <a:ea typeface="Graphik Semibold"/>
                <a:cs typeface="Graphik Semibold"/>
                <a:sym typeface="Graphik Semibold"/>
              </a:defRPr>
            </a:pPr>
            <a:r>
              <a:rPr u="sng">
                <a:hlinkClick r:id="rId2" invalidUrl="" action="" tgtFrame="" tooltip="" history="1" highlightClick="0" endSnd="0"/>
              </a:rPr>
              <a:t>https://www.middleschoolchemistry.com/multimedia/chapter6/lesson2</a:t>
            </a:r>
          </a:p>
          <a:p>
            <a:pPr>
              <a:lnSpc>
                <a:spcPct val="100000"/>
              </a:lnSpc>
              <a:spcBef>
                <a:spcPts val="3300"/>
              </a:spcBef>
              <a:tabLst/>
              <a:defRPr spc="-74" sz="3700">
                <a:latin typeface="Graphik Semibold"/>
                <a:ea typeface="Graphik Semibold"/>
                <a:cs typeface="Graphik Semibold"/>
                <a:sym typeface="Graphik Semibold"/>
              </a:defRPr>
            </a:pPr>
            <a:r>
              <a:t>To see a visual presentation of the reaction.</a:t>
            </a:r>
          </a:p>
        </p:txBody>
      </p:sp>
      <p:sp>
        <p:nvSpPr>
          <p:cNvPr id="196" name="The bubbles are carbon dioxide!"/>
          <p:cNvSpPr/>
          <p:nvPr/>
        </p:nvSpPr>
        <p:spPr>
          <a:xfrm>
            <a:off x="17075881" y="7558662"/>
            <a:ext cx="4851943" cy="4751315"/>
          </a:xfrm>
          <a:prstGeom prst="ellipse">
            <a:avLst/>
          </a:prstGeom>
          <a:solidFill>
            <a:schemeClr val="accent6">
              <a:lumOff val="-2499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nSpc>
                <a:spcPct val="100000"/>
              </a:lnSpc>
              <a:spcBef>
                <a:spcPts val="3300"/>
              </a:spcBef>
              <a:tabLst/>
              <a:defRPr spc="-90" sz="4500">
                <a:latin typeface="Graphik Semibold"/>
                <a:ea typeface="Graphik Semibold"/>
                <a:cs typeface="Graphik Semibold"/>
                <a:sym typeface="Graphik Semibold"/>
              </a:defRPr>
            </a:lvl1pPr>
          </a:lstStyle>
          <a:p>
            <a:pPr/>
            <a:r>
              <a:t>The bubbles are carbon dioxide!</a:t>
            </a:r>
          </a:p>
        </p:txBody>
      </p:sp>
      <p:pic>
        <p:nvPicPr>
          <p:cNvPr id="19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923333" fill="hold"/>
                                        <p:tgtEl>
                                          <p:spTgt spid="19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toichiometry! If you do NOT know how to get from grams to moles check out this link from Tyler DeWitt https://youtu.be/CMnkSb2YsXI…"/>
          <p:cNvSpPr txBox="1"/>
          <p:nvPr>
            <p:ph type="body" idx="1"/>
          </p:nvPr>
        </p:nvSpPr>
        <p:spPr>
          <a:xfrm>
            <a:off x="1396027" y="4307353"/>
            <a:ext cx="21768773" cy="8831605"/>
          </a:xfrm>
          <a:prstGeom prst="rect">
            <a:avLst/>
          </a:prstGeom>
        </p:spPr>
        <p:txBody>
          <a:bodyPr spcCol="1088438"/>
          <a:lstStyle/>
          <a:p>
            <a:pPr defTabSz="543305">
              <a:spcBef>
                <a:spcPts val="3000"/>
              </a:spcBef>
              <a:defRPr sz="3720"/>
            </a:pPr>
            <a:r>
              <a:t>Stoichiometry! If you do NOT know how to get from grams to moles check out this link from Tyler DeWitt </a:t>
            </a:r>
            <a:r>
              <a:rPr u="sng">
                <a:hlinkClick r:id="rId2" invalidUrl="" action="" tgtFrame="" tooltip="" history="1" highlightClick="0" endSnd="0"/>
              </a:rPr>
              <a:t>https://youtu.be/CMnkSb2YsXI</a:t>
            </a:r>
          </a:p>
          <a:p>
            <a:pPr defTabSz="543305">
              <a:spcBef>
                <a:spcPts val="3000"/>
              </a:spcBef>
              <a:defRPr sz="3720"/>
            </a:pPr>
            <a:r>
              <a:t>The balanced chemical equation tells us that one mole of sodium bicarbonate (sb) reacts with one mole of acetic acid(aa)</a:t>
            </a:r>
          </a:p>
          <a:p>
            <a:pPr defTabSz="543305">
              <a:spcBef>
                <a:spcPts val="3000"/>
              </a:spcBef>
              <a:defRPr sz="3720"/>
            </a:pPr>
            <a:r>
              <a:t>Mole of acetic acid back to grams of acetic acid</a:t>
            </a:r>
          </a:p>
          <a:p>
            <a:pPr defTabSz="543305">
              <a:spcBef>
                <a:spcPts val="3000"/>
              </a:spcBef>
              <a:defRPr sz="3720"/>
            </a:pPr>
            <a:r>
              <a:t>Percent Is (the grams of acetic acid divide by the grams of vinegar used)x 100</a:t>
            </a:r>
          </a:p>
          <a:p>
            <a:pPr defTabSz="543305">
              <a:spcBef>
                <a:spcPts val="3000"/>
              </a:spcBef>
              <a:defRPr sz="3720">
                <a:solidFill>
                  <a:srgbClr val="450D59"/>
                </a:solidFill>
              </a:defRPr>
            </a:pPr>
          </a:p>
          <a:p>
            <a:pPr defTabSz="543305">
              <a:spcBef>
                <a:spcPts val="3000"/>
              </a:spcBef>
              <a:defRPr sz="3720">
                <a:solidFill>
                  <a:srgbClr val="450D59"/>
                </a:solidFill>
              </a:defRPr>
            </a:pPr>
            <a:r>
              <a:t>1.16 g sb x (1 mole sb/84.0 g sb) =</a:t>
            </a:r>
          </a:p>
          <a:p>
            <a:pPr defTabSz="543305">
              <a:spcBef>
                <a:spcPts val="3000"/>
              </a:spcBef>
              <a:defRPr sz="3720">
                <a:solidFill>
                  <a:srgbClr val="450D59"/>
                </a:solidFill>
              </a:defRPr>
            </a:pPr>
          </a:p>
          <a:p>
            <a:pPr defTabSz="543305">
              <a:spcBef>
                <a:spcPts val="3000"/>
              </a:spcBef>
              <a:defRPr sz="3720">
                <a:solidFill>
                  <a:srgbClr val="450D59"/>
                </a:solidFill>
              </a:defRPr>
            </a:pPr>
            <a:r>
              <a:t>0.0138 mole sb x (1 mole aa/1 mole sb)=</a:t>
            </a:r>
          </a:p>
          <a:p>
            <a:pPr defTabSz="543305">
              <a:spcBef>
                <a:spcPts val="3000"/>
              </a:spcBef>
              <a:defRPr sz="3720">
                <a:solidFill>
                  <a:srgbClr val="450D59"/>
                </a:solidFill>
              </a:defRPr>
            </a:pPr>
          </a:p>
          <a:p>
            <a:pPr defTabSz="543305">
              <a:spcBef>
                <a:spcPts val="3000"/>
              </a:spcBef>
              <a:defRPr sz="3720">
                <a:solidFill>
                  <a:srgbClr val="450D59"/>
                </a:solidFill>
              </a:defRPr>
            </a:pPr>
          </a:p>
          <a:p>
            <a:pPr defTabSz="543305">
              <a:spcBef>
                <a:spcPts val="3000"/>
              </a:spcBef>
              <a:defRPr sz="3720">
                <a:solidFill>
                  <a:srgbClr val="450D59"/>
                </a:solidFill>
              </a:defRPr>
            </a:pPr>
            <a:r>
              <a:t>0.0138 mole aa x (60.06 g aa/1 mole aa)=</a:t>
            </a:r>
          </a:p>
          <a:p>
            <a:pPr defTabSz="543305">
              <a:spcBef>
                <a:spcPts val="3000"/>
              </a:spcBef>
              <a:defRPr sz="3720">
                <a:solidFill>
                  <a:srgbClr val="450D59"/>
                </a:solidFill>
              </a:defRPr>
            </a:pPr>
            <a:r>
              <a:t>(0.829 g aa/14.05 g vinegar)x100%= 5.90%</a:t>
            </a:r>
          </a:p>
          <a:p>
            <a:pPr defTabSz="543305">
              <a:spcBef>
                <a:spcPts val="3000"/>
              </a:spcBef>
              <a:defRPr sz="3720">
                <a:solidFill>
                  <a:srgbClr val="450D59"/>
                </a:solidFill>
              </a:defRPr>
            </a:pPr>
            <a:r>
              <a:t>My cleaning vinegar claims 6%!</a:t>
            </a:r>
          </a:p>
        </p:txBody>
      </p:sp>
      <p:sp>
        <p:nvSpPr>
          <p:cNvPr id="200" name="Calculation of % acidity"/>
          <p:cNvSpPr/>
          <p:nvPr/>
        </p:nvSpPr>
        <p:spPr>
          <a:xfrm>
            <a:off x="1349276" y="1506650"/>
            <a:ext cx="21761648" cy="2262121"/>
          </a:xfrm>
          <a:prstGeom prst="roundRect">
            <a:avLst>
              <a:gd name="adj" fmla="val 15592"/>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584200">
              <a:spcBef>
                <a:spcPts val="0"/>
              </a:spcBef>
              <a:tabLst/>
              <a:defRPr b="1" cap="all" spc="-400" sz="10000">
                <a:latin typeface="+mn-lt"/>
                <a:ea typeface="+mn-ea"/>
                <a:cs typeface="+mn-cs"/>
                <a:sym typeface="Graphik"/>
              </a:defRPr>
            </a:lvl1pPr>
          </a:lstStyle>
          <a:p>
            <a:pPr/>
            <a:r>
              <a:t>Calculation of % acidity</a:t>
            </a:r>
          </a:p>
        </p:txBody>
      </p:sp>
      <p:pic>
        <p:nvPicPr>
          <p:cNvPr id="201"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4403333" fill="hold"/>
                                        <p:tgtEl>
                                          <p:spTgt spid="20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What now?"/>
          <p:cNvSpPr txBox="1"/>
          <p:nvPr>
            <p:ph type="body" sz="half" idx="1"/>
          </p:nvPr>
        </p:nvSpPr>
        <p:spPr>
          <a:xfrm>
            <a:off x="1295400" y="1818878"/>
            <a:ext cx="21869400" cy="3508265"/>
          </a:xfrm>
          <a:prstGeom prst="rect">
            <a:avLst/>
          </a:prstGeom>
        </p:spPr>
        <p:txBody>
          <a:bodyPr/>
          <a:lstStyle>
            <a:lvl1pPr defTabSz="742950">
              <a:defRPr spc="-403" sz="20160"/>
            </a:lvl1pPr>
          </a:lstStyle>
          <a:p>
            <a:pPr/>
            <a:r>
              <a:t>What now?</a:t>
            </a:r>
          </a:p>
        </p:txBody>
      </p:sp>
      <p:sp>
        <p:nvSpPr>
          <p:cNvPr id="204" name="Try repeating the experiment using about 2 grams sb. Then 3 grams sb."/>
          <p:cNvSpPr/>
          <p:nvPr/>
        </p:nvSpPr>
        <p:spPr>
          <a:xfrm>
            <a:off x="2593100" y="5876070"/>
            <a:ext cx="6346260" cy="5059067"/>
          </a:xfrm>
          <a:prstGeom prst="pentagon">
            <a:avLst/>
          </a:prstGeom>
          <a:solidFill>
            <a:schemeClr val="accent1">
              <a:hueOff val="1476394"/>
              <a:lumOff val="-1745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584200">
              <a:lnSpc>
                <a:spcPct val="100000"/>
              </a:lnSpc>
              <a:spcBef>
                <a:spcPts val="0"/>
              </a:spcBef>
              <a:tabLst/>
              <a:defRPr cap="all" spc="-104" sz="3500">
                <a:solidFill>
                  <a:srgbClr val="FFFFFF"/>
                </a:solidFill>
                <a:latin typeface="Graphik Semibold"/>
                <a:ea typeface="Graphik Semibold"/>
                <a:cs typeface="Graphik Semibold"/>
                <a:sym typeface="Graphik Semibold"/>
              </a:defRPr>
            </a:lvl1pPr>
          </a:lstStyle>
          <a:p>
            <a:pPr/>
            <a:r>
              <a:t>Try repeating the experiment using about 2 grams sb. Then 3 grams sb.</a:t>
            </a:r>
          </a:p>
        </p:txBody>
      </p:sp>
      <p:sp>
        <p:nvSpPr>
          <p:cNvPr id="205" name="Test other things with acetic acid!  Rice wine vinegar or pickle juice."/>
          <p:cNvSpPr/>
          <p:nvPr/>
        </p:nvSpPr>
        <p:spPr>
          <a:xfrm>
            <a:off x="14258318" y="5876070"/>
            <a:ext cx="6548231" cy="5542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solidFill>
            <a:schemeClr val="accent6">
              <a:lumOff val="-24999"/>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defTabSz="584200">
              <a:lnSpc>
                <a:spcPct val="100000"/>
              </a:lnSpc>
              <a:spcBef>
                <a:spcPts val="0"/>
              </a:spcBef>
              <a:tabLst/>
              <a:defRPr cap="all" spc="-104" sz="3500">
                <a:latin typeface="Graphik Semibold"/>
                <a:ea typeface="Graphik Semibold"/>
                <a:cs typeface="Graphik Semibold"/>
                <a:sym typeface="Graphik Semibold"/>
              </a:defRPr>
            </a:lvl1pPr>
          </a:lstStyle>
          <a:p>
            <a:pPr/>
            <a:r>
              <a:t>Test other things with acetic acid!  Rice wine vinegar or pickle juice.</a:t>
            </a:r>
          </a:p>
        </p:txBody>
      </p:sp>
      <p:pic>
        <p:nvPicPr>
          <p:cNvPr id="206" name="Audio Recording.m4a" descr="Audio Recording.m4a"/>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2192000" y="6858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6666666"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6"/>
                </p:tgtEl>
              </p:cMediaNode>
            </p:audio>
          </p:childTnLst>
        </p:cTn>
      </p:par>
    </p:tnLst>
  </p:timing>
</p:sld>
</file>

<file path=ppt/theme/theme1.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7_Showcase">
  <a:themeElements>
    <a:clrScheme name="27_Showcase">
      <a:dk1>
        <a:srgbClr val="000000"/>
      </a:dk1>
      <a:lt1>
        <a:srgbClr val="FFFFFF"/>
      </a:lt1>
      <a:dk2>
        <a:srgbClr val="5E5E5E"/>
      </a:dk2>
      <a:lt2>
        <a:srgbClr val="D5D5D5"/>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Graphik"/>
        <a:ea typeface="Graphik"/>
        <a:cs typeface="Graphik"/>
      </a:majorFont>
      <a:minorFont>
        <a:latin typeface="Graphik"/>
        <a:ea typeface="Graphik"/>
        <a:cs typeface="Graphik"/>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rgbClr val="FFFFFF"/>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1531" rtl="0" fontAlgn="auto" latinLnBrk="0" hangingPunct="0">
          <a:lnSpc>
            <a:spcPct val="80000"/>
          </a:lnSpc>
          <a:spcBef>
            <a:spcPts val="400"/>
          </a:spcBef>
          <a:spcAft>
            <a:spcPts val="0"/>
          </a:spcAft>
          <a:buClrTx/>
          <a:buSzTx/>
          <a:buFontTx/>
          <a:buNone/>
          <a:tabLst>
            <a:tab pos="812800" algn="l"/>
          </a:tabLst>
          <a:defRPr b="0" baseline="0" cap="none" i="0" spc="-26" strike="noStrike" sz="2600" u="none" kumimoji="0" normalizeH="0">
            <a:ln>
              <a:noFill/>
            </a:ln>
            <a:solidFill>
              <a:srgbClr val="000000"/>
            </a:solidFill>
            <a:effectLst/>
            <a:uFillTx/>
            <a:latin typeface="Graphik Compact Regular"/>
            <a:ea typeface="Graphik Compact Regular"/>
            <a:cs typeface="Graphik Compact Regular"/>
            <a:sym typeface="Graphik Compac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