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media1.m4a" ContentType="audio/unknown"/>
  <Override PartName="/ppt/media/image1.jpeg" ContentType="image/jpeg"/>
  <Override PartName="/ppt/media/media2.m4a" ContentType="audio/unknown"/>
  <Override PartName="/ppt/media/media3.m4a" ContentType="audio/unknown"/>
  <Override PartName="/ppt/media/media4.m4a" ContentType="audio/unknown"/>
  <Override PartName="/ppt/media/media5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13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13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13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13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14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15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13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13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14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Image"/>
          <p:cNvSpPr/>
          <p:nvPr>
            <p:ph type="pic" idx="13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Subtitle"/>
          <p:cNvSpPr txBox="1"/>
          <p:nvPr>
            <p:ph type="body" sz="quarter" idx="13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Image"/>
          <p:cNvSpPr/>
          <p:nvPr>
            <p:ph type="pic" idx="13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Subtitle"/>
          <p:cNvSpPr txBox="1"/>
          <p:nvPr>
            <p:ph type="body" sz="quarter" idx="14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13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Agenda Subtitle"/>
          <p:cNvSpPr txBox="1"/>
          <p:nvPr>
            <p:ph type="body" sz="quarter" idx="13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3" Type="http://schemas.microsoft.com/office/2007/relationships/media" Target="../media/media1.m4a"/><Relationship Id="rId4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audio" Target="../media/media2.m4a"/><Relationship Id="rId4" Type="http://schemas.microsoft.com/office/2007/relationships/media" Target="../media/media2.m4a"/><Relationship Id="rId5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3" Type="http://schemas.microsoft.com/office/2007/relationships/media" Target="../media/media3.m4a"/><Relationship Id="rId4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3" Type="http://schemas.microsoft.com/office/2007/relationships/media" Target="../media/media4.m4a"/><Relationship Id="rId4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3" Type="http://schemas.microsoft.com/office/2007/relationships/media" Target="../media/media5.m4a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tudying ants where you live!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Studying ants where you live!</a:t>
            </a:r>
          </a:p>
        </p:txBody>
      </p:sp>
      <p:sp>
        <p:nvSpPr>
          <p:cNvPr id="152" name="Ant 🐜 Repellant Experiment"/>
          <p:cNvSpPr txBox="1"/>
          <p:nvPr>
            <p:ph type="ctrTitle"/>
          </p:nvPr>
        </p:nvSpPr>
        <p:spPr>
          <a:xfrm>
            <a:off x="1219200" y="1444502"/>
            <a:ext cx="21945600" cy="4339078"/>
          </a:xfrm>
          <a:prstGeom prst="rect">
            <a:avLst/>
          </a:prstGeom>
        </p:spPr>
        <p:txBody>
          <a:bodyPr/>
          <a:lstStyle/>
          <a:p>
            <a:pPr/>
            <a:r>
              <a:t>Ant 🐜 Repellant Experiment </a:t>
            </a:r>
          </a:p>
        </p:txBody>
      </p:sp>
      <p:sp>
        <p:nvSpPr>
          <p:cNvPr id="153" name="Observing an ant trail near (or in) your home…"/>
          <p:cNvSpPr txBox="1"/>
          <p:nvPr>
            <p:ph type="subTitle" sz="half" idx="1"/>
          </p:nvPr>
        </p:nvSpPr>
        <p:spPr>
          <a:xfrm>
            <a:off x="1219200" y="6590056"/>
            <a:ext cx="21945600" cy="5053030"/>
          </a:xfrm>
          <a:prstGeom prst="rect">
            <a:avLst/>
          </a:prstGeom>
        </p:spPr>
        <p:txBody>
          <a:bodyPr/>
          <a:lstStyle/>
          <a:p>
            <a:pPr defTabSz="800735">
              <a:defRPr spc="-58" sz="5820"/>
            </a:pPr>
            <a:r>
              <a:t>Observing an ant trail near (or in) your home</a:t>
            </a:r>
          </a:p>
          <a:p>
            <a:pPr defTabSz="800735">
              <a:defRPr spc="-58" sz="5820"/>
            </a:pPr>
            <a:r>
              <a:t>Making a “test strip” and a water “control strip”</a:t>
            </a:r>
          </a:p>
          <a:p>
            <a:pPr defTabSz="800735">
              <a:defRPr spc="-58" sz="5820"/>
            </a:pPr>
            <a:r>
              <a:t>Laying the “test strip” and “control strip” on different locations on the ant trail</a:t>
            </a:r>
          </a:p>
          <a:p>
            <a:pPr defTabSz="800735">
              <a:defRPr spc="-58" sz="5820"/>
            </a:pPr>
            <a:r>
              <a:t>Observing to look for repellant effect.</a:t>
            </a:r>
          </a:p>
        </p:txBody>
      </p:sp>
      <p:pic>
        <p:nvPicPr>
          <p:cNvPr id="154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44988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What you nee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67711">
              <a:defRPr spc="-78" sz="7812"/>
            </a:lvl1pPr>
          </a:lstStyle>
          <a:p>
            <a:pPr/>
            <a:r>
              <a:t>What you need</a:t>
            </a:r>
          </a:p>
        </p:txBody>
      </p:sp>
      <p:pic>
        <p:nvPicPr>
          <p:cNvPr id="157" name="9D706B8F-096C-40F5-B874-D6BF53CB20A0-L0-001.jpeg" descr="9D706B8F-096C-40F5-B874-D6BF53CB20A0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12192644" y="1270000"/>
            <a:ext cx="10922001" cy="11176000"/>
          </a:xfrm>
          <a:prstGeom prst="rect">
            <a:avLst/>
          </a:prstGeom>
        </p:spPr>
      </p:pic>
      <p:sp>
        <p:nvSpPr>
          <p:cNvPr id="158" name="Do tests outside in case you attract ants"/>
          <p:cNvSpPr txBox="1"/>
          <p:nvPr>
            <p:ph type="body" idx="14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751205">
              <a:defRPr spc="-40" sz="4004">
                <a:solidFill>
                  <a:srgbClr val="E22400"/>
                </a:solidFill>
              </a:defRPr>
            </a:lvl1pPr>
          </a:lstStyle>
          <a:p>
            <a:pPr/>
            <a:r>
              <a:t>Do tests outside in case you attract ants</a:t>
            </a:r>
          </a:p>
        </p:txBody>
      </p:sp>
      <p:sp>
        <p:nvSpPr>
          <p:cNvPr id="159" name="Coffee filters or paper towels.  Scissors to cut paper into 4.5 cm by 2.5 cm strips.  They need to be the same size to do a fair comparison.…"/>
          <p:cNvSpPr txBox="1"/>
          <p:nvPr>
            <p:ph type="body" sz="half" idx="1"/>
          </p:nvPr>
        </p:nvSpPr>
        <p:spPr>
          <a:xfrm>
            <a:off x="1219200" y="3462583"/>
            <a:ext cx="10260706" cy="8945317"/>
          </a:xfrm>
          <a:prstGeom prst="rect">
            <a:avLst/>
          </a:prstGeom>
        </p:spPr>
        <p:txBody>
          <a:bodyPr/>
          <a:lstStyle/>
          <a:p>
            <a:pPr marL="518794" indent="-518794" defTabSz="2316421">
              <a:spcBef>
                <a:spcPts val="2200"/>
              </a:spcBef>
              <a:defRPr sz="4180"/>
            </a:pPr>
            <a:r>
              <a:t>Coffee filters or paper towels.  Scissors to cut paper into 4.5 cm by 2.5 cm strips.  They need to be the same size to do a fair comparison.</a:t>
            </a:r>
          </a:p>
          <a:p>
            <a:pPr marL="518794" indent="-518794" defTabSz="2316421">
              <a:spcBef>
                <a:spcPts val="2200"/>
              </a:spcBef>
              <a:defRPr sz="4180"/>
            </a:pPr>
            <a:r>
              <a:t>Tongs or a glove to handled the wetted strip.  Paper plate to carry it out on.</a:t>
            </a:r>
          </a:p>
          <a:p>
            <a:pPr marL="518794" indent="-518794" defTabSz="2316421">
              <a:spcBef>
                <a:spcPts val="2200"/>
              </a:spcBef>
              <a:defRPr sz="4180"/>
            </a:pPr>
            <a:r>
              <a:t>Dropper.  I used 5 drops of test solution</a:t>
            </a:r>
          </a:p>
          <a:p>
            <a:pPr marL="518794" indent="-518794" defTabSz="2316421">
              <a:spcBef>
                <a:spcPts val="2200"/>
              </a:spcBef>
              <a:defRPr sz="4180"/>
            </a:pPr>
            <a:r>
              <a:t>Water and test solution (I tested rice wine vinegar).</a:t>
            </a:r>
          </a:p>
          <a:p>
            <a:pPr marL="518794" indent="-518794" defTabSz="2316421">
              <a:spcBef>
                <a:spcPts val="2200"/>
              </a:spcBef>
              <a:defRPr sz="4180"/>
            </a:pPr>
            <a:r>
              <a:t>Lab notebook and pen.</a:t>
            </a:r>
          </a:p>
        </p:txBody>
      </p:sp>
      <p:pic>
        <p:nvPicPr>
          <p:cNvPr id="16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20000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repare a data table"/>
          <p:cNvSpPr txBox="1"/>
          <p:nvPr>
            <p:ph type="title"/>
          </p:nvPr>
        </p:nvSpPr>
        <p:spPr>
          <a:xfrm>
            <a:off x="870488" y="933769"/>
            <a:ext cx="9757338" cy="2540001"/>
          </a:xfrm>
          <a:prstGeom prst="rect">
            <a:avLst/>
          </a:prstGeom>
        </p:spPr>
        <p:txBody>
          <a:bodyPr/>
          <a:lstStyle/>
          <a:p>
            <a:pPr/>
            <a:r>
              <a:t>Prepare a data table </a:t>
            </a:r>
          </a:p>
        </p:txBody>
      </p:sp>
      <p:sp>
        <p:nvSpPr>
          <p:cNvPr id="163" name="Put the date and time of the top of the page.…"/>
          <p:cNvSpPr txBox="1"/>
          <p:nvPr>
            <p:ph type="body" sz="half" idx="1"/>
          </p:nvPr>
        </p:nvSpPr>
        <p:spPr>
          <a:xfrm>
            <a:off x="1219200" y="3868553"/>
            <a:ext cx="9753600" cy="8564748"/>
          </a:xfrm>
          <a:prstGeom prst="rect">
            <a:avLst/>
          </a:prstGeom>
        </p:spPr>
        <p:txBody>
          <a:bodyPr/>
          <a:lstStyle/>
          <a:p>
            <a:pPr/>
            <a:r>
              <a:t>Put the date and time of the top of the page.</a:t>
            </a:r>
          </a:p>
          <a:p>
            <a:pPr/>
            <a:r>
              <a:t>Record the size of your paper strips, solution tested, time data collected, and the number of drops on the Data Table</a:t>
            </a:r>
          </a:p>
          <a:p>
            <a:pPr/>
            <a:r>
              <a:t>Repeat same experiment three times with fresh test strips.</a:t>
            </a:r>
          </a:p>
          <a:p>
            <a:pPr/>
          </a:p>
          <a:p>
            <a:pPr/>
            <a:r>
              <a:t>Do ants avoid the vinegar soaked test strip more?</a:t>
            </a:r>
          </a:p>
        </p:txBody>
      </p:sp>
      <p:graphicFrame>
        <p:nvGraphicFramePr>
          <p:cNvPr id="164" name="Table"/>
          <p:cNvGraphicFramePr/>
          <p:nvPr/>
        </p:nvGraphicFramePr>
        <p:xfrm>
          <a:off x="12192000" y="1270000"/>
          <a:ext cx="10922000" cy="111760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{EEE7283C-3CF3-47DC-8721-378D4A62B228}</a:tableStyleId>
              </a:tblPr>
              <a:tblGrid>
                <a:gridCol w="2727325"/>
                <a:gridCol w="2727325"/>
                <a:gridCol w="2727325"/>
                <a:gridCol w="2727325"/>
              </a:tblGrid>
              <a:tr h="223266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1800"/>
                      </a:pPr>
                      <a:r>
                        <a:rPr sz="3200">
                          <a:sym typeface="Graphik Semibold"/>
                        </a:rPr>
                        <a:t>2.5 by 4.5 cm strip for 5 minutes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1800"/>
                      </a:pPr>
                      <a:r>
                        <a:rPr sz="3200">
                          <a:sym typeface="Graphik Semibold"/>
                        </a:rPr>
                        <a:t># Ants went on the paper strip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1800"/>
                      </a:pPr>
                      <a:r>
                        <a:rPr sz="3200">
                          <a:sym typeface="Graphik Semibold"/>
                        </a:rPr>
                        <a:t># Ants went backwards along their trail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1800"/>
                      </a:pPr>
                      <a:r>
                        <a:rPr sz="3200">
                          <a:sym typeface="Graphik Semibold"/>
                        </a:rPr>
                        <a:t># Ants went around the paper strip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23266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1800"/>
                      </a:pPr>
                      <a:r>
                        <a:rPr sz="3200">
                          <a:sym typeface="Graphik Semibold"/>
                        </a:rPr>
                        <a:t>Control: 5 drops tap water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4D4D4D"/>
                      </a:solidFill>
                      <a:miter lim="400000"/>
                    </a:lnR>
                  </a:tcPr>
                </a:tc>
              </a:tr>
              <a:tr h="223266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1800"/>
                      </a:pPr>
                      <a:r>
                        <a:rPr sz="3200">
                          <a:sym typeface="Graphik Semibold"/>
                        </a:rPr>
                        <a:t>Trial 1: 5 drops rice wine vinegar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4D4D4D"/>
                      </a:solidFill>
                      <a:miter lim="400000"/>
                    </a:lnR>
                  </a:tcPr>
                </a:tc>
              </a:tr>
              <a:tr h="223266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1800"/>
                      </a:pPr>
                      <a:r>
                        <a:rPr sz="3200">
                          <a:sym typeface="Graphik Semibold"/>
                        </a:rPr>
                        <a:t>Trial 2: 5 drops rice wine vinegar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4D4D4D"/>
                      </a:solidFill>
                      <a:miter lim="400000"/>
                    </a:lnR>
                  </a:tcPr>
                </a:tc>
              </a:tr>
              <a:tr h="223266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1800"/>
                      </a:pPr>
                      <a:r>
                        <a:rPr sz="3200">
                          <a:sym typeface="Graphik Semibold"/>
                        </a:rPr>
                        <a:t>Trial 3: 5 drops rice wine vinegar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4D4D4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4D4D4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4D4D4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4D4D4D"/>
                      </a:solidFill>
                      <a:miter lim="400000"/>
                    </a:lnR>
                    <a:lnB w="12700">
                      <a:solidFill>
                        <a:srgbClr val="4D4D4D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65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88321" fill="hold"/>
                                        <p:tgtEl>
                                          <p:spTgt spid="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teps in the experi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Steps in the experiment</a:t>
            </a:r>
          </a:p>
        </p:txBody>
      </p:sp>
      <p:sp>
        <p:nvSpPr>
          <p:cNvPr id="168" name="Find an ant trail or location outdoors with many ant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75969">
              <a:spcBef>
                <a:spcPts val="2200"/>
              </a:spcBef>
              <a:defRPr spc="-127" sz="6392"/>
            </a:pPr>
            <a:r>
              <a:t>Find an ant trail or location outdoors with many ants.</a:t>
            </a:r>
          </a:p>
          <a:p>
            <a:pPr defTabSz="775969">
              <a:spcBef>
                <a:spcPts val="2200"/>
              </a:spcBef>
              <a:defRPr spc="-127" sz="6392"/>
            </a:pPr>
            <a:r>
              <a:t>Use your tongs or glove to place a strip of paper with water on it in the middle of the trail or location.  Be careful not to get ants on your they sometimes bite.</a:t>
            </a:r>
          </a:p>
          <a:p>
            <a:pPr defTabSz="775969">
              <a:spcBef>
                <a:spcPts val="2200"/>
              </a:spcBef>
              <a:defRPr spc="-127" sz="6392"/>
            </a:pPr>
            <a:r>
              <a:t>Keep a count of ants behavior in your lab notebook.</a:t>
            </a:r>
          </a:p>
          <a:p>
            <a:pPr defTabSz="775969">
              <a:spcBef>
                <a:spcPts val="2200"/>
              </a:spcBef>
              <a:defRPr spc="-127" sz="6392"/>
            </a:pPr>
            <a:r>
              <a:t>Repeat experiment with the test solution.  Do 3 trials.</a:t>
            </a:r>
          </a:p>
        </p:txBody>
      </p:sp>
      <p:sp>
        <p:nvSpPr>
          <p:cNvPr id="169" name="You can use these same steps to test other solutions (lemon juice, tea, etc.)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You can use these same steps to test other solutions (lemon juice, tea, etc.)</a:t>
            </a:r>
          </a:p>
        </p:txBody>
      </p:sp>
      <p:pic>
        <p:nvPicPr>
          <p:cNvPr id="170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03333" fill="hold"/>
                                        <p:tgtEl>
                                          <p:spTgt spid="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ry other experiment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877567">
              <a:defRPr sz="9856"/>
            </a:pPr>
            <a:r>
              <a:t>Try other experiments </a:t>
            </a:r>
          </a:p>
          <a:p>
            <a:pPr defTabSz="1877567">
              <a:defRPr sz="9856"/>
            </a:pPr>
            <a:r>
              <a:t>And email me if you find </a:t>
            </a:r>
          </a:p>
          <a:p>
            <a:pPr defTabSz="1877567">
              <a:defRPr sz="9856"/>
            </a:pPr>
            <a:r>
              <a:t>something that repels</a:t>
            </a:r>
          </a:p>
        </p:txBody>
      </p:sp>
      <p:sp>
        <p:nvSpPr>
          <p:cNvPr id="173" name="Ant"/>
          <p:cNvSpPr/>
          <p:nvPr/>
        </p:nvSpPr>
        <p:spPr>
          <a:xfrm>
            <a:off x="1295305" y="3722055"/>
            <a:ext cx="1606985" cy="2129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850" y="0"/>
                </a:moveTo>
                <a:lnTo>
                  <a:pt x="4393" y="164"/>
                </a:lnTo>
                <a:lnTo>
                  <a:pt x="6942" y="4156"/>
                </a:lnTo>
                <a:lnTo>
                  <a:pt x="9120" y="4779"/>
                </a:lnTo>
                <a:cubicBezTo>
                  <a:pt x="8433" y="5543"/>
                  <a:pt x="7992" y="6624"/>
                  <a:pt x="7992" y="7296"/>
                </a:cubicBezTo>
                <a:cubicBezTo>
                  <a:pt x="7992" y="8159"/>
                  <a:pt x="9092" y="8526"/>
                  <a:pt x="10120" y="8651"/>
                </a:cubicBezTo>
                <a:cubicBezTo>
                  <a:pt x="9737" y="8952"/>
                  <a:pt x="9237" y="9252"/>
                  <a:pt x="8998" y="10071"/>
                </a:cubicBezTo>
                <a:lnTo>
                  <a:pt x="6682" y="8569"/>
                </a:lnTo>
                <a:lnTo>
                  <a:pt x="6718" y="6188"/>
                </a:lnTo>
                <a:lnTo>
                  <a:pt x="3655" y="4424"/>
                </a:lnTo>
                <a:lnTo>
                  <a:pt x="3293" y="4762"/>
                </a:lnTo>
                <a:lnTo>
                  <a:pt x="6031" y="6462"/>
                </a:lnTo>
                <a:lnTo>
                  <a:pt x="5886" y="8842"/>
                </a:lnTo>
                <a:lnTo>
                  <a:pt x="8953" y="11169"/>
                </a:lnTo>
                <a:cubicBezTo>
                  <a:pt x="9004" y="11535"/>
                  <a:pt x="9200" y="11960"/>
                  <a:pt x="9627" y="12353"/>
                </a:cubicBezTo>
                <a:lnTo>
                  <a:pt x="4357" y="11519"/>
                </a:lnTo>
                <a:lnTo>
                  <a:pt x="3271" y="14435"/>
                </a:lnTo>
                <a:lnTo>
                  <a:pt x="0" y="15865"/>
                </a:lnTo>
                <a:lnTo>
                  <a:pt x="303" y="16270"/>
                </a:lnTo>
                <a:lnTo>
                  <a:pt x="3850" y="14790"/>
                </a:lnTo>
                <a:lnTo>
                  <a:pt x="4929" y="12206"/>
                </a:lnTo>
                <a:lnTo>
                  <a:pt x="9489" y="13097"/>
                </a:lnTo>
                <a:lnTo>
                  <a:pt x="5146" y="14823"/>
                </a:lnTo>
                <a:lnTo>
                  <a:pt x="5133" y="18673"/>
                </a:lnTo>
                <a:lnTo>
                  <a:pt x="2185" y="21300"/>
                </a:lnTo>
                <a:lnTo>
                  <a:pt x="2685" y="21600"/>
                </a:lnTo>
                <a:lnTo>
                  <a:pt x="5804" y="18951"/>
                </a:lnTo>
                <a:lnTo>
                  <a:pt x="5906" y="18869"/>
                </a:lnTo>
                <a:lnTo>
                  <a:pt x="5906" y="18750"/>
                </a:lnTo>
                <a:lnTo>
                  <a:pt x="6051" y="15188"/>
                </a:lnTo>
                <a:lnTo>
                  <a:pt x="10127" y="13795"/>
                </a:lnTo>
                <a:cubicBezTo>
                  <a:pt x="9830" y="14063"/>
                  <a:pt x="9619" y="14428"/>
                  <a:pt x="9525" y="14783"/>
                </a:cubicBezTo>
                <a:cubicBezTo>
                  <a:pt x="8215" y="14953"/>
                  <a:pt x="7281" y="15456"/>
                  <a:pt x="7281" y="16680"/>
                </a:cubicBezTo>
                <a:cubicBezTo>
                  <a:pt x="7281" y="18269"/>
                  <a:pt x="8852" y="21458"/>
                  <a:pt x="10792" y="21458"/>
                </a:cubicBezTo>
                <a:cubicBezTo>
                  <a:pt x="12732" y="21458"/>
                  <a:pt x="14303" y="18269"/>
                  <a:pt x="14303" y="16680"/>
                </a:cubicBezTo>
                <a:cubicBezTo>
                  <a:pt x="14303" y="15456"/>
                  <a:pt x="13369" y="14947"/>
                  <a:pt x="12059" y="14783"/>
                </a:cubicBezTo>
                <a:cubicBezTo>
                  <a:pt x="11965" y="14428"/>
                  <a:pt x="11756" y="14063"/>
                  <a:pt x="11459" y="13795"/>
                </a:cubicBezTo>
                <a:lnTo>
                  <a:pt x="15533" y="15188"/>
                </a:lnTo>
                <a:lnTo>
                  <a:pt x="15678" y="18750"/>
                </a:lnTo>
                <a:lnTo>
                  <a:pt x="15678" y="18869"/>
                </a:lnTo>
                <a:lnTo>
                  <a:pt x="15780" y="18951"/>
                </a:lnTo>
                <a:lnTo>
                  <a:pt x="18899" y="21600"/>
                </a:lnTo>
                <a:lnTo>
                  <a:pt x="19399" y="21300"/>
                </a:lnTo>
                <a:lnTo>
                  <a:pt x="16454" y="18668"/>
                </a:lnTo>
                <a:lnTo>
                  <a:pt x="16438" y="14818"/>
                </a:lnTo>
                <a:lnTo>
                  <a:pt x="12095" y="13090"/>
                </a:lnTo>
                <a:lnTo>
                  <a:pt x="16655" y="12201"/>
                </a:lnTo>
                <a:lnTo>
                  <a:pt x="17748" y="14783"/>
                </a:lnTo>
                <a:lnTo>
                  <a:pt x="21295" y="16265"/>
                </a:lnTo>
                <a:lnTo>
                  <a:pt x="21600" y="15860"/>
                </a:lnTo>
                <a:lnTo>
                  <a:pt x="18327" y="14428"/>
                </a:lnTo>
                <a:lnTo>
                  <a:pt x="17241" y="11513"/>
                </a:lnTo>
                <a:lnTo>
                  <a:pt x="11973" y="12348"/>
                </a:lnTo>
                <a:cubicBezTo>
                  <a:pt x="12400" y="11960"/>
                  <a:pt x="12594" y="11535"/>
                  <a:pt x="12645" y="11164"/>
                </a:cubicBezTo>
                <a:lnTo>
                  <a:pt x="15714" y="8837"/>
                </a:lnTo>
                <a:lnTo>
                  <a:pt x="15569" y="6455"/>
                </a:lnTo>
                <a:lnTo>
                  <a:pt x="18307" y="4757"/>
                </a:lnTo>
                <a:lnTo>
                  <a:pt x="17945" y="4419"/>
                </a:lnTo>
                <a:lnTo>
                  <a:pt x="14875" y="6188"/>
                </a:lnTo>
                <a:lnTo>
                  <a:pt x="14911" y="8574"/>
                </a:lnTo>
                <a:lnTo>
                  <a:pt x="12595" y="10076"/>
                </a:lnTo>
                <a:cubicBezTo>
                  <a:pt x="12363" y="9257"/>
                  <a:pt x="11857" y="8957"/>
                  <a:pt x="11473" y="8656"/>
                </a:cubicBezTo>
                <a:cubicBezTo>
                  <a:pt x="12501" y="8531"/>
                  <a:pt x="13602" y="8170"/>
                  <a:pt x="13602" y="7301"/>
                </a:cubicBezTo>
                <a:cubicBezTo>
                  <a:pt x="13602" y="6624"/>
                  <a:pt x="13160" y="5543"/>
                  <a:pt x="12473" y="4784"/>
                </a:cubicBezTo>
                <a:lnTo>
                  <a:pt x="14651" y="4161"/>
                </a:lnTo>
                <a:lnTo>
                  <a:pt x="17198" y="169"/>
                </a:lnTo>
                <a:lnTo>
                  <a:pt x="16743" y="5"/>
                </a:lnTo>
                <a:lnTo>
                  <a:pt x="14282" y="3861"/>
                </a:lnTo>
                <a:lnTo>
                  <a:pt x="12147" y="4473"/>
                </a:lnTo>
                <a:cubicBezTo>
                  <a:pt x="11995" y="4342"/>
                  <a:pt x="11834" y="4226"/>
                  <a:pt x="11667" y="4134"/>
                </a:cubicBezTo>
                <a:cubicBezTo>
                  <a:pt x="11856" y="4084"/>
                  <a:pt x="12002" y="4020"/>
                  <a:pt x="12118" y="3932"/>
                </a:cubicBezTo>
                <a:cubicBezTo>
                  <a:pt x="12407" y="3708"/>
                  <a:pt x="12399" y="3408"/>
                  <a:pt x="12385" y="3140"/>
                </a:cubicBezTo>
                <a:lnTo>
                  <a:pt x="12385" y="3118"/>
                </a:lnTo>
                <a:lnTo>
                  <a:pt x="11950" y="3123"/>
                </a:lnTo>
                <a:lnTo>
                  <a:pt x="11950" y="3145"/>
                </a:lnTo>
                <a:cubicBezTo>
                  <a:pt x="11957" y="3375"/>
                  <a:pt x="11965" y="3578"/>
                  <a:pt x="11805" y="3704"/>
                </a:cubicBezTo>
                <a:cubicBezTo>
                  <a:pt x="11646" y="3829"/>
                  <a:pt x="11306" y="3888"/>
                  <a:pt x="10799" y="3888"/>
                </a:cubicBezTo>
                <a:cubicBezTo>
                  <a:pt x="10292" y="3888"/>
                  <a:pt x="9954" y="3829"/>
                  <a:pt x="9795" y="3704"/>
                </a:cubicBezTo>
                <a:cubicBezTo>
                  <a:pt x="9635" y="3578"/>
                  <a:pt x="9643" y="3380"/>
                  <a:pt x="9650" y="3145"/>
                </a:cubicBezTo>
                <a:lnTo>
                  <a:pt x="9650" y="3123"/>
                </a:lnTo>
                <a:lnTo>
                  <a:pt x="9215" y="3118"/>
                </a:lnTo>
                <a:lnTo>
                  <a:pt x="9215" y="3140"/>
                </a:lnTo>
                <a:cubicBezTo>
                  <a:pt x="9208" y="3408"/>
                  <a:pt x="9200" y="3708"/>
                  <a:pt x="9482" y="3932"/>
                </a:cubicBezTo>
                <a:cubicBezTo>
                  <a:pt x="9598" y="4020"/>
                  <a:pt x="9743" y="4085"/>
                  <a:pt x="9923" y="4129"/>
                </a:cubicBezTo>
                <a:cubicBezTo>
                  <a:pt x="9757" y="4221"/>
                  <a:pt x="9598" y="4337"/>
                  <a:pt x="9446" y="4468"/>
                </a:cubicBezTo>
                <a:lnTo>
                  <a:pt x="7311" y="3855"/>
                </a:lnTo>
                <a:lnTo>
                  <a:pt x="4850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1303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174" name="Ant"/>
          <p:cNvSpPr/>
          <p:nvPr/>
        </p:nvSpPr>
        <p:spPr>
          <a:xfrm>
            <a:off x="951701" y="9315176"/>
            <a:ext cx="2009945" cy="2663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850" y="0"/>
                </a:moveTo>
                <a:lnTo>
                  <a:pt x="4393" y="164"/>
                </a:lnTo>
                <a:lnTo>
                  <a:pt x="6942" y="4156"/>
                </a:lnTo>
                <a:lnTo>
                  <a:pt x="9120" y="4779"/>
                </a:lnTo>
                <a:cubicBezTo>
                  <a:pt x="8433" y="5543"/>
                  <a:pt x="7992" y="6624"/>
                  <a:pt x="7992" y="7296"/>
                </a:cubicBezTo>
                <a:cubicBezTo>
                  <a:pt x="7992" y="8159"/>
                  <a:pt x="9092" y="8526"/>
                  <a:pt x="10120" y="8651"/>
                </a:cubicBezTo>
                <a:cubicBezTo>
                  <a:pt x="9737" y="8952"/>
                  <a:pt x="9237" y="9252"/>
                  <a:pt x="8998" y="10071"/>
                </a:cubicBezTo>
                <a:lnTo>
                  <a:pt x="6682" y="8569"/>
                </a:lnTo>
                <a:lnTo>
                  <a:pt x="6718" y="6188"/>
                </a:lnTo>
                <a:lnTo>
                  <a:pt x="3655" y="4424"/>
                </a:lnTo>
                <a:lnTo>
                  <a:pt x="3293" y="4762"/>
                </a:lnTo>
                <a:lnTo>
                  <a:pt x="6031" y="6462"/>
                </a:lnTo>
                <a:lnTo>
                  <a:pt x="5886" y="8842"/>
                </a:lnTo>
                <a:lnTo>
                  <a:pt x="8953" y="11169"/>
                </a:lnTo>
                <a:cubicBezTo>
                  <a:pt x="9004" y="11535"/>
                  <a:pt x="9200" y="11960"/>
                  <a:pt x="9627" y="12353"/>
                </a:cubicBezTo>
                <a:lnTo>
                  <a:pt x="4357" y="11519"/>
                </a:lnTo>
                <a:lnTo>
                  <a:pt x="3271" y="14435"/>
                </a:lnTo>
                <a:lnTo>
                  <a:pt x="0" y="15865"/>
                </a:lnTo>
                <a:lnTo>
                  <a:pt x="303" y="16270"/>
                </a:lnTo>
                <a:lnTo>
                  <a:pt x="3850" y="14790"/>
                </a:lnTo>
                <a:lnTo>
                  <a:pt x="4929" y="12206"/>
                </a:lnTo>
                <a:lnTo>
                  <a:pt x="9489" y="13097"/>
                </a:lnTo>
                <a:lnTo>
                  <a:pt x="5146" y="14823"/>
                </a:lnTo>
                <a:lnTo>
                  <a:pt x="5133" y="18673"/>
                </a:lnTo>
                <a:lnTo>
                  <a:pt x="2185" y="21300"/>
                </a:lnTo>
                <a:lnTo>
                  <a:pt x="2685" y="21600"/>
                </a:lnTo>
                <a:lnTo>
                  <a:pt x="5804" y="18951"/>
                </a:lnTo>
                <a:lnTo>
                  <a:pt x="5906" y="18869"/>
                </a:lnTo>
                <a:lnTo>
                  <a:pt x="5906" y="18750"/>
                </a:lnTo>
                <a:lnTo>
                  <a:pt x="6051" y="15188"/>
                </a:lnTo>
                <a:lnTo>
                  <a:pt x="10127" y="13795"/>
                </a:lnTo>
                <a:cubicBezTo>
                  <a:pt x="9830" y="14063"/>
                  <a:pt x="9619" y="14428"/>
                  <a:pt x="9525" y="14783"/>
                </a:cubicBezTo>
                <a:cubicBezTo>
                  <a:pt x="8215" y="14953"/>
                  <a:pt x="7281" y="15456"/>
                  <a:pt x="7281" y="16680"/>
                </a:cubicBezTo>
                <a:cubicBezTo>
                  <a:pt x="7281" y="18269"/>
                  <a:pt x="8852" y="21458"/>
                  <a:pt x="10792" y="21458"/>
                </a:cubicBezTo>
                <a:cubicBezTo>
                  <a:pt x="12732" y="21458"/>
                  <a:pt x="14303" y="18269"/>
                  <a:pt x="14303" y="16680"/>
                </a:cubicBezTo>
                <a:cubicBezTo>
                  <a:pt x="14303" y="15456"/>
                  <a:pt x="13369" y="14947"/>
                  <a:pt x="12059" y="14783"/>
                </a:cubicBezTo>
                <a:cubicBezTo>
                  <a:pt x="11965" y="14428"/>
                  <a:pt x="11756" y="14063"/>
                  <a:pt x="11459" y="13795"/>
                </a:cubicBezTo>
                <a:lnTo>
                  <a:pt x="15533" y="15188"/>
                </a:lnTo>
                <a:lnTo>
                  <a:pt x="15678" y="18750"/>
                </a:lnTo>
                <a:lnTo>
                  <a:pt x="15678" y="18869"/>
                </a:lnTo>
                <a:lnTo>
                  <a:pt x="15780" y="18951"/>
                </a:lnTo>
                <a:lnTo>
                  <a:pt x="18899" y="21600"/>
                </a:lnTo>
                <a:lnTo>
                  <a:pt x="19399" y="21300"/>
                </a:lnTo>
                <a:lnTo>
                  <a:pt x="16454" y="18668"/>
                </a:lnTo>
                <a:lnTo>
                  <a:pt x="16438" y="14818"/>
                </a:lnTo>
                <a:lnTo>
                  <a:pt x="12095" y="13090"/>
                </a:lnTo>
                <a:lnTo>
                  <a:pt x="16655" y="12201"/>
                </a:lnTo>
                <a:lnTo>
                  <a:pt x="17748" y="14783"/>
                </a:lnTo>
                <a:lnTo>
                  <a:pt x="21295" y="16265"/>
                </a:lnTo>
                <a:lnTo>
                  <a:pt x="21600" y="15860"/>
                </a:lnTo>
                <a:lnTo>
                  <a:pt x="18327" y="14428"/>
                </a:lnTo>
                <a:lnTo>
                  <a:pt x="17241" y="11513"/>
                </a:lnTo>
                <a:lnTo>
                  <a:pt x="11973" y="12348"/>
                </a:lnTo>
                <a:cubicBezTo>
                  <a:pt x="12400" y="11960"/>
                  <a:pt x="12594" y="11535"/>
                  <a:pt x="12645" y="11164"/>
                </a:cubicBezTo>
                <a:lnTo>
                  <a:pt x="15714" y="8837"/>
                </a:lnTo>
                <a:lnTo>
                  <a:pt x="15569" y="6455"/>
                </a:lnTo>
                <a:lnTo>
                  <a:pt x="18307" y="4757"/>
                </a:lnTo>
                <a:lnTo>
                  <a:pt x="17945" y="4419"/>
                </a:lnTo>
                <a:lnTo>
                  <a:pt x="14875" y="6188"/>
                </a:lnTo>
                <a:lnTo>
                  <a:pt x="14911" y="8574"/>
                </a:lnTo>
                <a:lnTo>
                  <a:pt x="12595" y="10076"/>
                </a:lnTo>
                <a:cubicBezTo>
                  <a:pt x="12363" y="9257"/>
                  <a:pt x="11857" y="8957"/>
                  <a:pt x="11473" y="8656"/>
                </a:cubicBezTo>
                <a:cubicBezTo>
                  <a:pt x="12501" y="8531"/>
                  <a:pt x="13602" y="8170"/>
                  <a:pt x="13602" y="7301"/>
                </a:cubicBezTo>
                <a:cubicBezTo>
                  <a:pt x="13602" y="6624"/>
                  <a:pt x="13160" y="5543"/>
                  <a:pt x="12473" y="4784"/>
                </a:cubicBezTo>
                <a:lnTo>
                  <a:pt x="14651" y="4161"/>
                </a:lnTo>
                <a:lnTo>
                  <a:pt x="17198" y="169"/>
                </a:lnTo>
                <a:lnTo>
                  <a:pt x="16743" y="5"/>
                </a:lnTo>
                <a:lnTo>
                  <a:pt x="14282" y="3861"/>
                </a:lnTo>
                <a:lnTo>
                  <a:pt x="12147" y="4473"/>
                </a:lnTo>
                <a:cubicBezTo>
                  <a:pt x="11995" y="4342"/>
                  <a:pt x="11834" y="4226"/>
                  <a:pt x="11667" y="4134"/>
                </a:cubicBezTo>
                <a:cubicBezTo>
                  <a:pt x="11856" y="4084"/>
                  <a:pt x="12002" y="4020"/>
                  <a:pt x="12118" y="3932"/>
                </a:cubicBezTo>
                <a:cubicBezTo>
                  <a:pt x="12407" y="3708"/>
                  <a:pt x="12399" y="3408"/>
                  <a:pt x="12385" y="3140"/>
                </a:cubicBezTo>
                <a:lnTo>
                  <a:pt x="12385" y="3118"/>
                </a:lnTo>
                <a:lnTo>
                  <a:pt x="11950" y="3123"/>
                </a:lnTo>
                <a:lnTo>
                  <a:pt x="11950" y="3145"/>
                </a:lnTo>
                <a:cubicBezTo>
                  <a:pt x="11957" y="3375"/>
                  <a:pt x="11965" y="3578"/>
                  <a:pt x="11805" y="3704"/>
                </a:cubicBezTo>
                <a:cubicBezTo>
                  <a:pt x="11646" y="3829"/>
                  <a:pt x="11306" y="3888"/>
                  <a:pt x="10799" y="3888"/>
                </a:cubicBezTo>
                <a:cubicBezTo>
                  <a:pt x="10292" y="3888"/>
                  <a:pt x="9954" y="3829"/>
                  <a:pt x="9795" y="3704"/>
                </a:cubicBezTo>
                <a:cubicBezTo>
                  <a:pt x="9635" y="3578"/>
                  <a:pt x="9643" y="3380"/>
                  <a:pt x="9650" y="3145"/>
                </a:cubicBezTo>
                <a:lnTo>
                  <a:pt x="9650" y="3123"/>
                </a:lnTo>
                <a:lnTo>
                  <a:pt x="9215" y="3118"/>
                </a:lnTo>
                <a:lnTo>
                  <a:pt x="9215" y="3140"/>
                </a:lnTo>
                <a:cubicBezTo>
                  <a:pt x="9208" y="3408"/>
                  <a:pt x="9200" y="3708"/>
                  <a:pt x="9482" y="3932"/>
                </a:cubicBezTo>
                <a:cubicBezTo>
                  <a:pt x="9598" y="4020"/>
                  <a:pt x="9743" y="4085"/>
                  <a:pt x="9923" y="4129"/>
                </a:cubicBezTo>
                <a:cubicBezTo>
                  <a:pt x="9757" y="4221"/>
                  <a:pt x="9598" y="4337"/>
                  <a:pt x="9446" y="4468"/>
                </a:cubicBezTo>
                <a:lnTo>
                  <a:pt x="7311" y="3855"/>
                </a:lnTo>
                <a:lnTo>
                  <a:pt x="4850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1303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175" name="Ant"/>
          <p:cNvSpPr/>
          <p:nvPr/>
        </p:nvSpPr>
        <p:spPr>
          <a:xfrm>
            <a:off x="1306151" y="6532991"/>
            <a:ext cx="1585292" cy="2101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850" y="0"/>
                </a:moveTo>
                <a:lnTo>
                  <a:pt x="4393" y="164"/>
                </a:lnTo>
                <a:lnTo>
                  <a:pt x="6942" y="4156"/>
                </a:lnTo>
                <a:lnTo>
                  <a:pt x="9120" y="4779"/>
                </a:lnTo>
                <a:cubicBezTo>
                  <a:pt x="8433" y="5543"/>
                  <a:pt x="7992" y="6624"/>
                  <a:pt x="7992" y="7296"/>
                </a:cubicBezTo>
                <a:cubicBezTo>
                  <a:pt x="7992" y="8159"/>
                  <a:pt x="9092" y="8526"/>
                  <a:pt x="10120" y="8651"/>
                </a:cubicBezTo>
                <a:cubicBezTo>
                  <a:pt x="9737" y="8952"/>
                  <a:pt x="9237" y="9252"/>
                  <a:pt x="8998" y="10071"/>
                </a:cubicBezTo>
                <a:lnTo>
                  <a:pt x="6682" y="8569"/>
                </a:lnTo>
                <a:lnTo>
                  <a:pt x="6718" y="6188"/>
                </a:lnTo>
                <a:lnTo>
                  <a:pt x="3655" y="4424"/>
                </a:lnTo>
                <a:lnTo>
                  <a:pt x="3293" y="4762"/>
                </a:lnTo>
                <a:lnTo>
                  <a:pt x="6031" y="6462"/>
                </a:lnTo>
                <a:lnTo>
                  <a:pt x="5886" y="8842"/>
                </a:lnTo>
                <a:lnTo>
                  <a:pt x="8953" y="11169"/>
                </a:lnTo>
                <a:cubicBezTo>
                  <a:pt x="9004" y="11535"/>
                  <a:pt x="9200" y="11960"/>
                  <a:pt x="9627" y="12353"/>
                </a:cubicBezTo>
                <a:lnTo>
                  <a:pt x="4357" y="11519"/>
                </a:lnTo>
                <a:lnTo>
                  <a:pt x="3271" y="14435"/>
                </a:lnTo>
                <a:lnTo>
                  <a:pt x="0" y="15865"/>
                </a:lnTo>
                <a:lnTo>
                  <a:pt x="303" y="16270"/>
                </a:lnTo>
                <a:lnTo>
                  <a:pt x="3850" y="14790"/>
                </a:lnTo>
                <a:lnTo>
                  <a:pt x="4929" y="12206"/>
                </a:lnTo>
                <a:lnTo>
                  <a:pt x="9489" y="13097"/>
                </a:lnTo>
                <a:lnTo>
                  <a:pt x="5146" y="14823"/>
                </a:lnTo>
                <a:lnTo>
                  <a:pt x="5133" y="18673"/>
                </a:lnTo>
                <a:lnTo>
                  <a:pt x="2185" y="21300"/>
                </a:lnTo>
                <a:lnTo>
                  <a:pt x="2685" y="21600"/>
                </a:lnTo>
                <a:lnTo>
                  <a:pt x="5804" y="18951"/>
                </a:lnTo>
                <a:lnTo>
                  <a:pt x="5906" y="18869"/>
                </a:lnTo>
                <a:lnTo>
                  <a:pt x="5906" y="18750"/>
                </a:lnTo>
                <a:lnTo>
                  <a:pt x="6051" y="15188"/>
                </a:lnTo>
                <a:lnTo>
                  <a:pt x="10127" y="13795"/>
                </a:lnTo>
                <a:cubicBezTo>
                  <a:pt x="9830" y="14063"/>
                  <a:pt x="9619" y="14428"/>
                  <a:pt x="9525" y="14783"/>
                </a:cubicBezTo>
                <a:cubicBezTo>
                  <a:pt x="8215" y="14953"/>
                  <a:pt x="7281" y="15456"/>
                  <a:pt x="7281" y="16680"/>
                </a:cubicBezTo>
                <a:cubicBezTo>
                  <a:pt x="7281" y="18269"/>
                  <a:pt x="8852" y="21458"/>
                  <a:pt x="10792" y="21458"/>
                </a:cubicBezTo>
                <a:cubicBezTo>
                  <a:pt x="12732" y="21458"/>
                  <a:pt x="14303" y="18269"/>
                  <a:pt x="14303" y="16680"/>
                </a:cubicBezTo>
                <a:cubicBezTo>
                  <a:pt x="14303" y="15456"/>
                  <a:pt x="13369" y="14947"/>
                  <a:pt x="12059" y="14783"/>
                </a:cubicBezTo>
                <a:cubicBezTo>
                  <a:pt x="11965" y="14428"/>
                  <a:pt x="11756" y="14063"/>
                  <a:pt x="11459" y="13795"/>
                </a:cubicBezTo>
                <a:lnTo>
                  <a:pt x="15533" y="15188"/>
                </a:lnTo>
                <a:lnTo>
                  <a:pt x="15678" y="18750"/>
                </a:lnTo>
                <a:lnTo>
                  <a:pt x="15678" y="18869"/>
                </a:lnTo>
                <a:lnTo>
                  <a:pt x="15780" y="18951"/>
                </a:lnTo>
                <a:lnTo>
                  <a:pt x="18899" y="21600"/>
                </a:lnTo>
                <a:lnTo>
                  <a:pt x="19399" y="21300"/>
                </a:lnTo>
                <a:lnTo>
                  <a:pt x="16454" y="18668"/>
                </a:lnTo>
                <a:lnTo>
                  <a:pt x="16438" y="14818"/>
                </a:lnTo>
                <a:lnTo>
                  <a:pt x="12095" y="13090"/>
                </a:lnTo>
                <a:lnTo>
                  <a:pt x="16655" y="12201"/>
                </a:lnTo>
                <a:lnTo>
                  <a:pt x="17748" y="14783"/>
                </a:lnTo>
                <a:lnTo>
                  <a:pt x="21295" y="16265"/>
                </a:lnTo>
                <a:lnTo>
                  <a:pt x="21600" y="15860"/>
                </a:lnTo>
                <a:lnTo>
                  <a:pt x="18327" y="14428"/>
                </a:lnTo>
                <a:lnTo>
                  <a:pt x="17241" y="11513"/>
                </a:lnTo>
                <a:lnTo>
                  <a:pt x="11973" y="12348"/>
                </a:lnTo>
                <a:cubicBezTo>
                  <a:pt x="12400" y="11960"/>
                  <a:pt x="12594" y="11535"/>
                  <a:pt x="12645" y="11164"/>
                </a:cubicBezTo>
                <a:lnTo>
                  <a:pt x="15714" y="8837"/>
                </a:lnTo>
                <a:lnTo>
                  <a:pt x="15569" y="6455"/>
                </a:lnTo>
                <a:lnTo>
                  <a:pt x="18307" y="4757"/>
                </a:lnTo>
                <a:lnTo>
                  <a:pt x="17945" y="4419"/>
                </a:lnTo>
                <a:lnTo>
                  <a:pt x="14875" y="6188"/>
                </a:lnTo>
                <a:lnTo>
                  <a:pt x="14911" y="8574"/>
                </a:lnTo>
                <a:lnTo>
                  <a:pt x="12595" y="10076"/>
                </a:lnTo>
                <a:cubicBezTo>
                  <a:pt x="12363" y="9257"/>
                  <a:pt x="11857" y="8957"/>
                  <a:pt x="11473" y="8656"/>
                </a:cubicBezTo>
                <a:cubicBezTo>
                  <a:pt x="12501" y="8531"/>
                  <a:pt x="13602" y="8170"/>
                  <a:pt x="13602" y="7301"/>
                </a:cubicBezTo>
                <a:cubicBezTo>
                  <a:pt x="13602" y="6624"/>
                  <a:pt x="13160" y="5543"/>
                  <a:pt x="12473" y="4784"/>
                </a:cubicBezTo>
                <a:lnTo>
                  <a:pt x="14651" y="4161"/>
                </a:lnTo>
                <a:lnTo>
                  <a:pt x="17198" y="169"/>
                </a:lnTo>
                <a:lnTo>
                  <a:pt x="16743" y="5"/>
                </a:lnTo>
                <a:lnTo>
                  <a:pt x="14282" y="3861"/>
                </a:lnTo>
                <a:lnTo>
                  <a:pt x="12147" y="4473"/>
                </a:lnTo>
                <a:cubicBezTo>
                  <a:pt x="11995" y="4342"/>
                  <a:pt x="11834" y="4226"/>
                  <a:pt x="11667" y="4134"/>
                </a:cubicBezTo>
                <a:cubicBezTo>
                  <a:pt x="11856" y="4084"/>
                  <a:pt x="12002" y="4020"/>
                  <a:pt x="12118" y="3932"/>
                </a:cubicBezTo>
                <a:cubicBezTo>
                  <a:pt x="12407" y="3708"/>
                  <a:pt x="12399" y="3408"/>
                  <a:pt x="12385" y="3140"/>
                </a:cubicBezTo>
                <a:lnTo>
                  <a:pt x="12385" y="3118"/>
                </a:lnTo>
                <a:lnTo>
                  <a:pt x="11950" y="3123"/>
                </a:lnTo>
                <a:lnTo>
                  <a:pt x="11950" y="3145"/>
                </a:lnTo>
                <a:cubicBezTo>
                  <a:pt x="11957" y="3375"/>
                  <a:pt x="11965" y="3578"/>
                  <a:pt x="11805" y="3704"/>
                </a:cubicBezTo>
                <a:cubicBezTo>
                  <a:pt x="11646" y="3829"/>
                  <a:pt x="11306" y="3888"/>
                  <a:pt x="10799" y="3888"/>
                </a:cubicBezTo>
                <a:cubicBezTo>
                  <a:pt x="10292" y="3888"/>
                  <a:pt x="9954" y="3829"/>
                  <a:pt x="9795" y="3704"/>
                </a:cubicBezTo>
                <a:cubicBezTo>
                  <a:pt x="9635" y="3578"/>
                  <a:pt x="9643" y="3380"/>
                  <a:pt x="9650" y="3145"/>
                </a:cubicBezTo>
                <a:lnTo>
                  <a:pt x="9650" y="3123"/>
                </a:lnTo>
                <a:lnTo>
                  <a:pt x="9215" y="3118"/>
                </a:lnTo>
                <a:lnTo>
                  <a:pt x="9215" y="3140"/>
                </a:lnTo>
                <a:cubicBezTo>
                  <a:pt x="9208" y="3408"/>
                  <a:pt x="9200" y="3708"/>
                  <a:pt x="9482" y="3932"/>
                </a:cubicBezTo>
                <a:cubicBezTo>
                  <a:pt x="9598" y="4020"/>
                  <a:pt x="9743" y="4085"/>
                  <a:pt x="9923" y="4129"/>
                </a:cubicBezTo>
                <a:cubicBezTo>
                  <a:pt x="9757" y="4221"/>
                  <a:pt x="9598" y="4337"/>
                  <a:pt x="9446" y="4468"/>
                </a:cubicBezTo>
                <a:lnTo>
                  <a:pt x="7311" y="3855"/>
                </a:lnTo>
                <a:lnTo>
                  <a:pt x="4850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1303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176" name="Ant"/>
          <p:cNvSpPr/>
          <p:nvPr/>
        </p:nvSpPr>
        <p:spPr>
          <a:xfrm>
            <a:off x="1295305" y="911119"/>
            <a:ext cx="1606985" cy="2129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850" y="0"/>
                </a:moveTo>
                <a:lnTo>
                  <a:pt x="4393" y="164"/>
                </a:lnTo>
                <a:lnTo>
                  <a:pt x="6942" y="4156"/>
                </a:lnTo>
                <a:lnTo>
                  <a:pt x="9120" y="4779"/>
                </a:lnTo>
                <a:cubicBezTo>
                  <a:pt x="8433" y="5543"/>
                  <a:pt x="7992" y="6624"/>
                  <a:pt x="7992" y="7296"/>
                </a:cubicBezTo>
                <a:cubicBezTo>
                  <a:pt x="7992" y="8159"/>
                  <a:pt x="9092" y="8526"/>
                  <a:pt x="10120" y="8651"/>
                </a:cubicBezTo>
                <a:cubicBezTo>
                  <a:pt x="9737" y="8952"/>
                  <a:pt x="9237" y="9252"/>
                  <a:pt x="8998" y="10071"/>
                </a:cubicBezTo>
                <a:lnTo>
                  <a:pt x="6682" y="8569"/>
                </a:lnTo>
                <a:lnTo>
                  <a:pt x="6718" y="6188"/>
                </a:lnTo>
                <a:lnTo>
                  <a:pt x="3655" y="4424"/>
                </a:lnTo>
                <a:lnTo>
                  <a:pt x="3293" y="4762"/>
                </a:lnTo>
                <a:lnTo>
                  <a:pt x="6031" y="6462"/>
                </a:lnTo>
                <a:lnTo>
                  <a:pt x="5886" y="8842"/>
                </a:lnTo>
                <a:lnTo>
                  <a:pt x="8953" y="11169"/>
                </a:lnTo>
                <a:cubicBezTo>
                  <a:pt x="9004" y="11535"/>
                  <a:pt x="9200" y="11960"/>
                  <a:pt x="9627" y="12353"/>
                </a:cubicBezTo>
                <a:lnTo>
                  <a:pt x="4357" y="11519"/>
                </a:lnTo>
                <a:lnTo>
                  <a:pt x="3271" y="14435"/>
                </a:lnTo>
                <a:lnTo>
                  <a:pt x="0" y="15865"/>
                </a:lnTo>
                <a:lnTo>
                  <a:pt x="303" y="16270"/>
                </a:lnTo>
                <a:lnTo>
                  <a:pt x="3850" y="14790"/>
                </a:lnTo>
                <a:lnTo>
                  <a:pt x="4929" y="12206"/>
                </a:lnTo>
                <a:lnTo>
                  <a:pt x="9489" y="13097"/>
                </a:lnTo>
                <a:lnTo>
                  <a:pt x="5146" y="14823"/>
                </a:lnTo>
                <a:lnTo>
                  <a:pt x="5133" y="18673"/>
                </a:lnTo>
                <a:lnTo>
                  <a:pt x="2185" y="21300"/>
                </a:lnTo>
                <a:lnTo>
                  <a:pt x="2685" y="21600"/>
                </a:lnTo>
                <a:lnTo>
                  <a:pt x="5804" y="18951"/>
                </a:lnTo>
                <a:lnTo>
                  <a:pt x="5906" y="18869"/>
                </a:lnTo>
                <a:lnTo>
                  <a:pt x="5906" y="18750"/>
                </a:lnTo>
                <a:lnTo>
                  <a:pt x="6051" y="15188"/>
                </a:lnTo>
                <a:lnTo>
                  <a:pt x="10127" y="13795"/>
                </a:lnTo>
                <a:cubicBezTo>
                  <a:pt x="9830" y="14063"/>
                  <a:pt x="9619" y="14428"/>
                  <a:pt x="9525" y="14783"/>
                </a:cubicBezTo>
                <a:cubicBezTo>
                  <a:pt x="8215" y="14953"/>
                  <a:pt x="7281" y="15456"/>
                  <a:pt x="7281" y="16680"/>
                </a:cubicBezTo>
                <a:cubicBezTo>
                  <a:pt x="7281" y="18269"/>
                  <a:pt x="8852" y="21458"/>
                  <a:pt x="10792" y="21458"/>
                </a:cubicBezTo>
                <a:cubicBezTo>
                  <a:pt x="12732" y="21458"/>
                  <a:pt x="14303" y="18269"/>
                  <a:pt x="14303" y="16680"/>
                </a:cubicBezTo>
                <a:cubicBezTo>
                  <a:pt x="14303" y="15456"/>
                  <a:pt x="13369" y="14947"/>
                  <a:pt x="12059" y="14783"/>
                </a:cubicBezTo>
                <a:cubicBezTo>
                  <a:pt x="11965" y="14428"/>
                  <a:pt x="11756" y="14063"/>
                  <a:pt x="11459" y="13795"/>
                </a:cubicBezTo>
                <a:lnTo>
                  <a:pt x="15533" y="15188"/>
                </a:lnTo>
                <a:lnTo>
                  <a:pt x="15678" y="18750"/>
                </a:lnTo>
                <a:lnTo>
                  <a:pt x="15678" y="18869"/>
                </a:lnTo>
                <a:lnTo>
                  <a:pt x="15780" y="18951"/>
                </a:lnTo>
                <a:lnTo>
                  <a:pt x="18899" y="21600"/>
                </a:lnTo>
                <a:lnTo>
                  <a:pt x="19399" y="21300"/>
                </a:lnTo>
                <a:lnTo>
                  <a:pt x="16454" y="18668"/>
                </a:lnTo>
                <a:lnTo>
                  <a:pt x="16438" y="14818"/>
                </a:lnTo>
                <a:lnTo>
                  <a:pt x="12095" y="13090"/>
                </a:lnTo>
                <a:lnTo>
                  <a:pt x="16655" y="12201"/>
                </a:lnTo>
                <a:lnTo>
                  <a:pt x="17748" y="14783"/>
                </a:lnTo>
                <a:lnTo>
                  <a:pt x="21295" y="16265"/>
                </a:lnTo>
                <a:lnTo>
                  <a:pt x="21600" y="15860"/>
                </a:lnTo>
                <a:lnTo>
                  <a:pt x="18327" y="14428"/>
                </a:lnTo>
                <a:lnTo>
                  <a:pt x="17241" y="11513"/>
                </a:lnTo>
                <a:lnTo>
                  <a:pt x="11973" y="12348"/>
                </a:lnTo>
                <a:cubicBezTo>
                  <a:pt x="12400" y="11960"/>
                  <a:pt x="12594" y="11535"/>
                  <a:pt x="12645" y="11164"/>
                </a:cubicBezTo>
                <a:lnTo>
                  <a:pt x="15714" y="8837"/>
                </a:lnTo>
                <a:lnTo>
                  <a:pt x="15569" y="6455"/>
                </a:lnTo>
                <a:lnTo>
                  <a:pt x="18307" y="4757"/>
                </a:lnTo>
                <a:lnTo>
                  <a:pt x="17945" y="4419"/>
                </a:lnTo>
                <a:lnTo>
                  <a:pt x="14875" y="6188"/>
                </a:lnTo>
                <a:lnTo>
                  <a:pt x="14911" y="8574"/>
                </a:lnTo>
                <a:lnTo>
                  <a:pt x="12595" y="10076"/>
                </a:lnTo>
                <a:cubicBezTo>
                  <a:pt x="12363" y="9257"/>
                  <a:pt x="11857" y="8957"/>
                  <a:pt x="11473" y="8656"/>
                </a:cubicBezTo>
                <a:cubicBezTo>
                  <a:pt x="12501" y="8531"/>
                  <a:pt x="13602" y="8170"/>
                  <a:pt x="13602" y="7301"/>
                </a:cubicBezTo>
                <a:cubicBezTo>
                  <a:pt x="13602" y="6624"/>
                  <a:pt x="13160" y="5543"/>
                  <a:pt x="12473" y="4784"/>
                </a:cubicBezTo>
                <a:lnTo>
                  <a:pt x="14651" y="4161"/>
                </a:lnTo>
                <a:lnTo>
                  <a:pt x="17198" y="169"/>
                </a:lnTo>
                <a:lnTo>
                  <a:pt x="16743" y="5"/>
                </a:lnTo>
                <a:lnTo>
                  <a:pt x="14282" y="3861"/>
                </a:lnTo>
                <a:lnTo>
                  <a:pt x="12147" y="4473"/>
                </a:lnTo>
                <a:cubicBezTo>
                  <a:pt x="11995" y="4342"/>
                  <a:pt x="11834" y="4226"/>
                  <a:pt x="11667" y="4134"/>
                </a:cubicBezTo>
                <a:cubicBezTo>
                  <a:pt x="11856" y="4084"/>
                  <a:pt x="12002" y="4020"/>
                  <a:pt x="12118" y="3932"/>
                </a:cubicBezTo>
                <a:cubicBezTo>
                  <a:pt x="12407" y="3708"/>
                  <a:pt x="12399" y="3408"/>
                  <a:pt x="12385" y="3140"/>
                </a:cubicBezTo>
                <a:lnTo>
                  <a:pt x="12385" y="3118"/>
                </a:lnTo>
                <a:lnTo>
                  <a:pt x="11950" y="3123"/>
                </a:lnTo>
                <a:lnTo>
                  <a:pt x="11950" y="3145"/>
                </a:lnTo>
                <a:cubicBezTo>
                  <a:pt x="11957" y="3375"/>
                  <a:pt x="11965" y="3578"/>
                  <a:pt x="11805" y="3704"/>
                </a:cubicBezTo>
                <a:cubicBezTo>
                  <a:pt x="11646" y="3829"/>
                  <a:pt x="11306" y="3888"/>
                  <a:pt x="10799" y="3888"/>
                </a:cubicBezTo>
                <a:cubicBezTo>
                  <a:pt x="10292" y="3888"/>
                  <a:pt x="9954" y="3829"/>
                  <a:pt x="9795" y="3704"/>
                </a:cubicBezTo>
                <a:cubicBezTo>
                  <a:pt x="9635" y="3578"/>
                  <a:pt x="9643" y="3380"/>
                  <a:pt x="9650" y="3145"/>
                </a:cubicBezTo>
                <a:lnTo>
                  <a:pt x="9650" y="3123"/>
                </a:lnTo>
                <a:lnTo>
                  <a:pt x="9215" y="3118"/>
                </a:lnTo>
                <a:lnTo>
                  <a:pt x="9215" y="3140"/>
                </a:lnTo>
                <a:cubicBezTo>
                  <a:pt x="9208" y="3408"/>
                  <a:pt x="9200" y="3708"/>
                  <a:pt x="9482" y="3932"/>
                </a:cubicBezTo>
                <a:cubicBezTo>
                  <a:pt x="9598" y="4020"/>
                  <a:pt x="9743" y="4085"/>
                  <a:pt x="9923" y="4129"/>
                </a:cubicBezTo>
                <a:cubicBezTo>
                  <a:pt x="9757" y="4221"/>
                  <a:pt x="9598" y="4337"/>
                  <a:pt x="9446" y="4468"/>
                </a:cubicBezTo>
                <a:lnTo>
                  <a:pt x="7311" y="3855"/>
                </a:lnTo>
                <a:lnTo>
                  <a:pt x="4850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1303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177" name="Ant"/>
          <p:cNvSpPr/>
          <p:nvPr/>
        </p:nvSpPr>
        <p:spPr>
          <a:xfrm>
            <a:off x="11042230" y="9213131"/>
            <a:ext cx="5715420" cy="2365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61" fill="norm" stroke="1" extrusionOk="0">
                <a:moveTo>
                  <a:pt x="4804" y="6"/>
                </a:moveTo>
                <a:cubicBezTo>
                  <a:pt x="4688" y="16"/>
                  <a:pt x="4568" y="40"/>
                  <a:pt x="4446" y="75"/>
                </a:cubicBezTo>
                <a:cubicBezTo>
                  <a:pt x="1063" y="1061"/>
                  <a:pt x="275" y="9905"/>
                  <a:pt x="275" y="9905"/>
                </a:cubicBezTo>
                <a:cubicBezTo>
                  <a:pt x="675" y="10384"/>
                  <a:pt x="2079" y="11684"/>
                  <a:pt x="2739" y="12138"/>
                </a:cubicBezTo>
                <a:cubicBezTo>
                  <a:pt x="2020" y="17184"/>
                  <a:pt x="832" y="19983"/>
                  <a:pt x="0" y="21449"/>
                </a:cubicBezTo>
                <a:lnTo>
                  <a:pt x="275" y="21449"/>
                </a:lnTo>
                <a:cubicBezTo>
                  <a:pt x="275" y="21449"/>
                  <a:pt x="2452" y="18388"/>
                  <a:pt x="3360" y="12422"/>
                </a:cubicBezTo>
                <a:cubicBezTo>
                  <a:pt x="3479" y="12487"/>
                  <a:pt x="3608" y="12538"/>
                  <a:pt x="3743" y="12564"/>
                </a:cubicBezTo>
                <a:cubicBezTo>
                  <a:pt x="3257" y="16753"/>
                  <a:pt x="2371" y="19606"/>
                  <a:pt x="1587" y="21461"/>
                </a:cubicBezTo>
                <a:lnTo>
                  <a:pt x="1911" y="21461"/>
                </a:lnTo>
                <a:cubicBezTo>
                  <a:pt x="1911" y="21461"/>
                  <a:pt x="3480" y="18997"/>
                  <a:pt x="4457" y="12628"/>
                </a:cubicBezTo>
                <a:cubicBezTo>
                  <a:pt x="6538" y="12654"/>
                  <a:pt x="7141" y="11463"/>
                  <a:pt x="7746" y="9815"/>
                </a:cubicBezTo>
                <a:cubicBezTo>
                  <a:pt x="8108" y="10620"/>
                  <a:pt x="8644" y="11060"/>
                  <a:pt x="9119" y="10736"/>
                </a:cubicBezTo>
                <a:cubicBezTo>
                  <a:pt x="9022" y="11773"/>
                  <a:pt x="8277" y="12553"/>
                  <a:pt x="7699" y="12916"/>
                </a:cubicBezTo>
                <a:cubicBezTo>
                  <a:pt x="7699" y="12916"/>
                  <a:pt x="7579" y="16934"/>
                  <a:pt x="4743" y="21461"/>
                </a:cubicBezTo>
                <a:lnTo>
                  <a:pt x="5040" y="21461"/>
                </a:lnTo>
                <a:cubicBezTo>
                  <a:pt x="5040" y="21461"/>
                  <a:pt x="6910" y="19269"/>
                  <a:pt x="7736" y="15494"/>
                </a:cubicBezTo>
                <a:cubicBezTo>
                  <a:pt x="7520" y="18854"/>
                  <a:pt x="6381" y="21461"/>
                  <a:pt x="6381" y="21461"/>
                </a:cubicBezTo>
                <a:lnTo>
                  <a:pt x="6688" y="21461"/>
                </a:lnTo>
                <a:cubicBezTo>
                  <a:pt x="7985" y="18517"/>
                  <a:pt x="8374" y="16093"/>
                  <a:pt x="8412" y="13719"/>
                </a:cubicBezTo>
                <a:cubicBezTo>
                  <a:pt x="8720" y="13589"/>
                  <a:pt x="9130" y="13317"/>
                  <a:pt x="9627" y="12746"/>
                </a:cubicBezTo>
                <a:cubicBezTo>
                  <a:pt x="9930" y="12409"/>
                  <a:pt x="10168" y="12019"/>
                  <a:pt x="10352" y="11656"/>
                </a:cubicBezTo>
                <a:cubicBezTo>
                  <a:pt x="10400" y="11565"/>
                  <a:pt x="10437" y="11474"/>
                  <a:pt x="10475" y="11396"/>
                </a:cubicBezTo>
                <a:cubicBezTo>
                  <a:pt x="10513" y="11305"/>
                  <a:pt x="10546" y="11228"/>
                  <a:pt x="10578" y="11137"/>
                </a:cubicBezTo>
                <a:cubicBezTo>
                  <a:pt x="10978" y="11383"/>
                  <a:pt x="11448" y="11345"/>
                  <a:pt x="11718" y="11189"/>
                </a:cubicBezTo>
                <a:cubicBezTo>
                  <a:pt x="12269" y="13719"/>
                  <a:pt x="13524" y="14575"/>
                  <a:pt x="14453" y="14627"/>
                </a:cubicBezTo>
                <a:cubicBezTo>
                  <a:pt x="14448" y="14627"/>
                  <a:pt x="14409" y="14627"/>
                  <a:pt x="14431" y="14627"/>
                </a:cubicBezTo>
                <a:cubicBezTo>
                  <a:pt x="14885" y="19776"/>
                  <a:pt x="16688" y="21449"/>
                  <a:pt x="16688" y="21449"/>
                </a:cubicBezTo>
                <a:lnTo>
                  <a:pt x="17019" y="21449"/>
                </a:lnTo>
                <a:cubicBezTo>
                  <a:pt x="15496" y="19516"/>
                  <a:pt x="15095" y="16157"/>
                  <a:pt x="14986" y="14444"/>
                </a:cubicBezTo>
                <a:cubicBezTo>
                  <a:pt x="16289" y="20619"/>
                  <a:pt x="17835" y="21449"/>
                  <a:pt x="17835" y="21449"/>
                </a:cubicBezTo>
                <a:lnTo>
                  <a:pt x="18159" y="21449"/>
                </a:lnTo>
                <a:cubicBezTo>
                  <a:pt x="17041" y="20255"/>
                  <a:pt x="16268" y="18620"/>
                  <a:pt x="15268" y="13354"/>
                </a:cubicBezTo>
                <a:cubicBezTo>
                  <a:pt x="14728" y="13354"/>
                  <a:pt x="14301" y="13172"/>
                  <a:pt x="13977" y="12965"/>
                </a:cubicBezTo>
                <a:cubicBezTo>
                  <a:pt x="13528" y="12589"/>
                  <a:pt x="13052" y="11877"/>
                  <a:pt x="12879" y="10541"/>
                </a:cubicBezTo>
                <a:cubicBezTo>
                  <a:pt x="13312" y="10061"/>
                  <a:pt x="14075" y="9077"/>
                  <a:pt x="14237" y="6625"/>
                </a:cubicBezTo>
                <a:cubicBezTo>
                  <a:pt x="14777" y="8078"/>
                  <a:pt x="16062" y="9892"/>
                  <a:pt x="17007" y="9892"/>
                </a:cubicBezTo>
                <a:cubicBezTo>
                  <a:pt x="17148" y="9892"/>
                  <a:pt x="17278" y="9803"/>
                  <a:pt x="17278" y="9803"/>
                </a:cubicBezTo>
                <a:cubicBezTo>
                  <a:pt x="17278" y="9803"/>
                  <a:pt x="18040" y="11772"/>
                  <a:pt x="18051" y="11603"/>
                </a:cubicBezTo>
                <a:cubicBezTo>
                  <a:pt x="18245" y="8983"/>
                  <a:pt x="17862" y="6194"/>
                  <a:pt x="17105" y="3755"/>
                </a:cubicBezTo>
                <a:lnTo>
                  <a:pt x="17068" y="3626"/>
                </a:lnTo>
                <a:cubicBezTo>
                  <a:pt x="17242" y="3556"/>
                  <a:pt x="18012" y="3231"/>
                  <a:pt x="18944" y="2276"/>
                </a:cubicBezTo>
                <a:cubicBezTo>
                  <a:pt x="20386" y="6700"/>
                  <a:pt x="20903" y="12941"/>
                  <a:pt x="20903" y="12941"/>
                </a:cubicBezTo>
                <a:lnTo>
                  <a:pt x="21077" y="13123"/>
                </a:lnTo>
                <a:cubicBezTo>
                  <a:pt x="21077" y="13123"/>
                  <a:pt x="20765" y="7509"/>
                  <a:pt x="19258" y="1944"/>
                </a:cubicBezTo>
                <a:cubicBezTo>
                  <a:pt x="19425" y="1750"/>
                  <a:pt x="19590" y="1541"/>
                  <a:pt x="19753" y="1307"/>
                </a:cubicBezTo>
                <a:cubicBezTo>
                  <a:pt x="20752" y="3344"/>
                  <a:pt x="21460" y="8932"/>
                  <a:pt x="21460" y="8932"/>
                </a:cubicBezTo>
                <a:lnTo>
                  <a:pt x="21600" y="9074"/>
                </a:lnTo>
                <a:cubicBezTo>
                  <a:pt x="21600" y="9074"/>
                  <a:pt x="21109" y="3459"/>
                  <a:pt x="19758" y="294"/>
                </a:cubicBezTo>
                <a:cubicBezTo>
                  <a:pt x="19758" y="294"/>
                  <a:pt x="19536" y="762"/>
                  <a:pt x="19091" y="1356"/>
                </a:cubicBezTo>
                <a:cubicBezTo>
                  <a:pt x="19033" y="1153"/>
                  <a:pt x="18977" y="950"/>
                  <a:pt x="18915" y="748"/>
                </a:cubicBezTo>
                <a:cubicBezTo>
                  <a:pt x="18915" y="748"/>
                  <a:pt x="18105" y="2258"/>
                  <a:pt x="16842" y="2993"/>
                </a:cubicBezTo>
                <a:cubicBezTo>
                  <a:pt x="16456" y="2047"/>
                  <a:pt x="15987" y="1452"/>
                  <a:pt x="15689" y="1279"/>
                </a:cubicBezTo>
                <a:cubicBezTo>
                  <a:pt x="14554" y="617"/>
                  <a:pt x="13982" y="2666"/>
                  <a:pt x="13955" y="4015"/>
                </a:cubicBezTo>
                <a:cubicBezTo>
                  <a:pt x="13658" y="2562"/>
                  <a:pt x="12718" y="1318"/>
                  <a:pt x="11551" y="1344"/>
                </a:cubicBezTo>
                <a:cubicBezTo>
                  <a:pt x="10697" y="1344"/>
                  <a:pt x="9708" y="2473"/>
                  <a:pt x="9281" y="4315"/>
                </a:cubicBezTo>
                <a:cubicBezTo>
                  <a:pt x="9108" y="4081"/>
                  <a:pt x="8374" y="4174"/>
                  <a:pt x="8120" y="4550"/>
                </a:cubicBezTo>
                <a:cubicBezTo>
                  <a:pt x="7502" y="2446"/>
                  <a:pt x="6538" y="-139"/>
                  <a:pt x="4804" y="6"/>
                </a:cubicBezTo>
                <a:close/>
                <a:moveTo>
                  <a:pt x="18769" y="1745"/>
                </a:moveTo>
                <a:cubicBezTo>
                  <a:pt x="18769" y="1746"/>
                  <a:pt x="18770" y="1748"/>
                  <a:pt x="18770" y="1749"/>
                </a:cubicBezTo>
                <a:cubicBezTo>
                  <a:pt x="18764" y="1756"/>
                  <a:pt x="18759" y="1762"/>
                  <a:pt x="18753" y="1769"/>
                </a:cubicBezTo>
                <a:cubicBezTo>
                  <a:pt x="18758" y="1760"/>
                  <a:pt x="18764" y="1754"/>
                  <a:pt x="18769" y="1745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1303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pic>
        <p:nvPicPr>
          <p:cNvPr id="178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94988" fill="hold"/>
                                        <p:tgtEl>
                                          <p:spTgt spid="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