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media/media1.m4a" ContentType="audio/unknown"/>
  <Override PartName="/ppt/media/image1.jpeg" ContentType="image/jpeg"/>
  <Override PartName="/ppt/media/media2.m4a" ContentType="audio/unknown"/>
  <Override PartName="/ppt/media/image2.jpeg" ContentType="image/jpeg"/>
  <Override PartName="/ppt/media/media3.m4a" ContentType="audio/unknown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381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381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381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400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1">
                  <a:lumOff val="13543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solidFill>
            <a:srgbClr val="014D80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009D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38100" cap="flat">
              <a:solidFill>
                <a:srgbClr val="61D836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027002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E3E5E8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chemeClr val="accent4">
              <a:hueOff val="-613784"/>
              <a:lumOff val="1275"/>
            </a:schemeClr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4">
                  <a:hueOff val="-613784"/>
                  <a:lumOff val="1275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E3E5E8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E3E5E8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FF53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0C0C0"/>
              </a:solidFill>
              <a:prstDash val="solid"/>
              <a:miter lim="400000"/>
            </a:ln>
          </a:left>
          <a:right>
            <a:ln w="12700" cap="flat">
              <a:solidFill>
                <a:srgbClr val="C0C0C0"/>
              </a:solidFill>
              <a:prstDash val="solid"/>
              <a:miter lim="400000"/>
            </a:ln>
          </a:right>
          <a:top>
            <a:ln w="12700" cap="flat">
              <a:solidFill>
                <a:srgbClr val="C0C0C0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solidFill>
                <a:srgbClr val="C0C0C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C0C0C0"/>
              </a:solidFill>
              <a:prstDash val="solid"/>
              <a:miter lim="400000"/>
            </a:ln>
          </a:right>
          <a:top>
            <a:ln w="12700" cap="flat">
              <a:solidFill>
                <a:srgbClr val="C0C0C0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solidFill>
                <a:srgbClr val="C0C0C0"/>
              </a:solidFill>
              <a:prstDash val="solid"/>
              <a:miter lim="400000"/>
            </a:ln>
          </a:insideV>
        </a:tcBdr>
        <a:fill>
          <a:solidFill>
            <a:srgbClr val="98195F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6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0C0C0"/>
              </a:solidFill>
              <a:prstDash val="solid"/>
              <a:miter lim="400000"/>
            </a:ln>
          </a:left>
          <a:right>
            <a:ln w="12700" cap="flat">
              <a:solidFill>
                <a:srgbClr val="C0C0C0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solidFill>
                <a:srgbClr val="C0C0C0"/>
              </a:solidFill>
              <a:prstDash val="solid"/>
              <a:miter lim="400000"/>
            </a:ln>
          </a:insideV>
        </a:tcBdr>
        <a:fill>
          <a:solidFill>
            <a:srgbClr val="650E48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400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381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262727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381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381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42424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9" name="Shape 14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/>
          <p:nvPr>
            <p:ph type="body" sz="quarter" idx="13" hasCustomPrompt="1"/>
          </p:nvPr>
        </p:nvSpPr>
        <p:spPr>
          <a:xfrm>
            <a:off x="1206498" y="11839048"/>
            <a:ext cx="21971003" cy="636979"/>
          </a:xfrm>
          <a:prstGeom prst="rect">
            <a:avLst/>
          </a:prstGeom>
        </p:spPr>
        <p:txBody>
          <a:bodyPr lIns="45719" tIns="45719" rIns="45719" bIns="45719" anchor="b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Author and Date</a:t>
            </a:r>
          </a:p>
        </p:txBody>
      </p:sp>
      <p:sp>
        <p:nvSpPr>
          <p:cNvPr id="12" name="Presentation Title"/>
          <p:cNvSpPr txBox="1"/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Presentation Title</a:t>
            </a:r>
          </a:p>
        </p:txBody>
      </p:sp>
      <p:sp>
        <p:nvSpPr>
          <p:cNvPr id="13" name="Body Level One…"/>
          <p:cNvSpPr txBox="1"/>
          <p:nvPr>
            <p:ph type="body" sz="quarter" idx="1" hasCustomPrompt="1"/>
          </p:nvPr>
        </p:nvSpPr>
        <p:spPr>
          <a:xfrm>
            <a:off x="1206500" y="7196865"/>
            <a:ext cx="21971000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xfrm>
            <a:off x="12007748" y="13080999"/>
            <a:ext cx="368504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Statement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Fact information"/>
          <p:cNvSpPr txBox="1"/>
          <p:nvPr>
            <p:ph type="body" sz="quarter" idx="13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Fact information</a:t>
            </a:r>
          </a:p>
        </p:txBody>
      </p:sp>
      <p:sp>
        <p:nvSpPr>
          <p:cNvPr id="107" name="Body Level One…"/>
          <p:cNvSpPr txBox="1"/>
          <p:nvPr>
            <p:ph type="body" idx="1" hasCustomPrompt="1"/>
          </p:nvPr>
        </p:nvSpPr>
        <p:spPr>
          <a:xfrm>
            <a:off x="1206500" y="935258"/>
            <a:ext cx="21971000" cy="7359063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1pPr>
            <a:lvl2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2pPr>
            <a:lvl3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3pPr>
            <a:lvl4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4pPr>
            <a:lvl5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tion"/>
          <p:cNvSpPr txBox="1"/>
          <p:nvPr>
            <p:ph type="body" sz="quarter" idx="13" hasCustomPrompt="1"/>
          </p:nvPr>
        </p:nvSpPr>
        <p:spPr>
          <a:xfrm>
            <a:off x="2480825" y="10675453"/>
            <a:ext cx="201492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Attribution</a:t>
            </a:r>
          </a:p>
        </p:txBody>
      </p:sp>
      <p:sp>
        <p:nvSpPr>
          <p:cNvPr id="116" name="Body Level One…"/>
          <p:cNvSpPr txBox="1"/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 anchor="ctr"/>
          <a:lstStyle>
            <a:lvl1pPr marL="638923" indent="-469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469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-469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-469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-469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“Notable Quote”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862804876_960x639.jpg"/>
          <p:cNvSpPr/>
          <p:nvPr>
            <p:ph type="pic" sz="quarter" idx="13"/>
          </p:nvPr>
        </p:nvSpPr>
        <p:spPr>
          <a:xfrm>
            <a:off x="15430500" y="7085409"/>
            <a:ext cx="8128000" cy="54102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824910546_2681x1332.jpg"/>
          <p:cNvSpPr/>
          <p:nvPr>
            <p:ph type="pic" idx="14"/>
          </p:nvPr>
        </p:nvSpPr>
        <p:spPr>
          <a:xfrm>
            <a:off x="-2933700" y="1270000"/>
            <a:ext cx="22699133" cy="11277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575395635_960x639.jpg"/>
          <p:cNvSpPr/>
          <p:nvPr>
            <p:ph type="pic" sz="quarter" idx="15"/>
          </p:nvPr>
        </p:nvSpPr>
        <p:spPr>
          <a:xfrm>
            <a:off x="15430500" y="1270000"/>
            <a:ext cx="8128000" cy="54102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Image"/>
          <p:cNvSpPr/>
          <p:nvPr>
            <p:ph type="pic" idx="13"/>
          </p:nvPr>
        </p:nvSpPr>
        <p:spPr>
          <a:xfrm>
            <a:off x="-1511300" y="-3721100"/>
            <a:ext cx="28511500" cy="1903024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mage"/>
          <p:cNvSpPr/>
          <p:nvPr>
            <p:ph type="pic" idx="13"/>
          </p:nvPr>
        </p:nvSpPr>
        <p:spPr>
          <a:xfrm>
            <a:off x="-431800" y="-4038600"/>
            <a:ext cx="29464000" cy="18034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Presentation Title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Presentation Title</a:t>
            </a:r>
          </a:p>
        </p:txBody>
      </p:sp>
      <p:sp>
        <p:nvSpPr>
          <p:cNvPr id="23" name="Author and Date"/>
          <p:cNvSpPr txBox="1"/>
          <p:nvPr>
            <p:ph type="body" sz="quarter" idx="14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Author and Date</a:t>
            </a:r>
          </a:p>
        </p:txBody>
      </p:sp>
      <p:sp>
        <p:nvSpPr>
          <p:cNvPr id="24" name="Body Level One…"/>
          <p:cNvSpPr txBox="1"/>
          <p:nvPr>
            <p:ph type="body" sz="quarter" idx="1" hasCustomPrompt="1"/>
          </p:nvPr>
        </p:nvSpPr>
        <p:spPr>
          <a:xfrm>
            <a:off x="1206500" y="11609910"/>
            <a:ext cx="21971000" cy="1144688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Presentation Subtitle 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Title"/>
          <p:cNvSpPr txBox="1"/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pPr/>
            <a:r>
              <a:t>Slide Title</a:t>
            </a:r>
          </a:p>
        </p:txBody>
      </p:sp>
      <p:sp>
        <p:nvSpPr>
          <p:cNvPr id="33" name="Body Level One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2403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4" name="92709243_1322x1323.jpeg"/>
          <p:cNvSpPr/>
          <p:nvPr>
            <p:ph type="pic" sz="half" idx="13"/>
          </p:nvPr>
        </p:nvSpPr>
        <p:spPr>
          <a:xfrm>
            <a:off x="12052303" y="1270000"/>
            <a:ext cx="11188406" cy="1120988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5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43" name="Slide Subtitle"/>
          <p:cNvSpPr txBox="1"/>
          <p:nvPr>
            <p:ph type="body" sz="quarter" idx="13" hasCustomPrompt="1"/>
          </p:nvPr>
        </p:nvSpPr>
        <p:spPr>
          <a:xfrm>
            <a:off x="1206500" y="2245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44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Title"/>
          <p:cNvSpPr txBox="1"/>
          <p:nvPr>
            <p:ph type="title" hasCustomPrompt="1"/>
          </p:nvPr>
        </p:nvSpPr>
        <p:spPr>
          <a:xfrm>
            <a:off x="1206500" y="952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61" name="Slide Subtitle"/>
          <p:cNvSpPr txBox="1"/>
          <p:nvPr>
            <p:ph type="body" sz="quarter" idx="13" hasCustomPrompt="1"/>
          </p:nvPr>
        </p:nvSpPr>
        <p:spPr>
          <a:xfrm>
            <a:off x="1206500" y="2245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62" name="Body Level One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012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3" name="824910546_2681x1332.jpg"/>
          <p:cNvSpPr/>
          <p:nvPr>
            <p:ph type="pic" idx="14"/>
          </p:nvPr>
        </p:nvSpPr>
        <p:spPr>
          <a:xfrm>
            <a:off x="6380200" y="1263848"/>
            <a:ext cx="22529801" cy="1119347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/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b="0"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Section Title</a:t>
            </a:r>
          </a:p>
        </p:txBody>
      </p:sp>
      <p:sp>
        <p:nvSpPr>
          <p:cNvPr id="72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/>
          <p:nvPr>
            <p:ph type="title" hasCustomPrompt="1"/>
          </p:nvPr>
        </p:nvSpPr>
        <p:spPr>
          <a:xfrm>
            <a:off x="1206500" y="952500"/>
            <a:ext cx="21971000" cy="1434949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80" name="Slide Subtitle"/>
          <p:cNvSpPr txBox="1"/>
          <p:nvPr>
            <p:ph type="body" sz="quarter" idx="13" hasCustomPrompt="1"/>
          </p:nvPr>
        </p:nvSpPr>
        <p:spPr>
          <a:xfrm>
            <a:off x="1206500" y="2245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8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/>
          <p:nvPr>
            <p:ph type="title" hasCustomPrompt="1"/>
          </p:nvPr>
        </p:nvSpPr>
        <p:spPr>
          <a:xfrm>
            <a:off x="1206500" y="952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Agenda Title</a:t>
            </a:r>
          </a:p>
        </p:txBody>
      </p:sp>
      <p:sp>
        <p:nvSpPr>
          <p:cNvPr id="89" name="Agenda Subtitle"/>
          <p:cNvSpPr txBox="1"/>
          <p:nvPr>
            <p:ph type="body" sz="quarter" idx="13" hasCustomPrompt="1"/>
          </p:nvPr>
        </p:nvSpPr>
        <p:spPr>
          <a:xfrm>
            <a:off x="1206500" y="2245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Agenda Subtitle</a:t>
            </a:r>
          </a:p>
        </p:txBody>
      </p:sp>
      <p:sp>
        <p:nvSpPr>
          <p:cNvPr id="90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1pPr>
            <a:lvl2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2pPr>
            <a:lvl3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3pPr>
            <a:lvl4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4pPr>
            <a:lvl5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5pPr>
          </a:lstStyle>
          <a:p>
            <a:pPr/>
            <a:r>
              <a:t>Agenda Topics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/>
          <p:nvPr>
            <p:ph type="title" hasCustomPrompt="1"/>
          </p:nvPr>
        </p:nvSpPr>
        <p:spPr>
          <a:xfrm>
            <a:off x="1206500" y="952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Title</a:t>
            </a:r>
          </a:p>
        </p:txBody>
      </p:sp>
      <p:sp>
        <p:nvSpPr>
          <p:cNvPr id="3" name="Body Level One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3" Type="http://schemas.microsoft.com/office/2007/relationships/media" Target="../media/media1.m4a"/><Relationship Id="rId4" Type="http://schemas.openxmlformats.org/officeDocument/2006/relationships/image" Target="../media/image1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Relationship Id="rId3" Type="http://schemas.openxmlformats.org/officeDocument/2006/relationships/audio" Target="../media/media2.m4a"/><Relationship Id="rId4" Type="http://schemas.microsoft.com/office/2007/relationships/media" Target="../media/media2.m4a"/><Relationship Id="rId5" Type="http://schemas.openxmlformats.org/officeDocument/2006/relationships/image" Target="../media/image1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jpeg"/><Relationship Id="rId3" Type="http://schemas.openxmlformats.org/officeDocument/2006/relationships/audio" Target="../media/media3.m4a"/><Relationship Id="rId4" Type="http://schemas.microsoft.com/office/2007/relationships/media" Target="../media/media3.m4a"/><Relationship Id="rId5" Type="http://schemas.openxmlformats.org/officeDocument/2006/relationships/image" Target="../media/image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Minerals have one compound.  Rocks have a mixture of minerals in them."/>
          <p:cNvSpPr txBox="1"/>
          <p:nvPr>
            <p:ph type="body" idx="13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Minerals have one compound.  Rocks have a mixture of minerals in them.</a:t>
            </a:r>
          </a:p>
        </p:txBody>
      </p:sp>
      <p:sp>
        <p:nvSpPr>
          <p:cNvPr id="152" name="Density of a Rock or Mineral"/>
          <p:cNvSpPr txBox="1"/>
          <p:nvPr>
            <p:ph type="ctrTitle"/>
          </p:nvPr>
        </p:nvSpPr>
        <p:spPr>
          <a:xfrm>
            <a:off x="1206496" y="2574991"/>
            <a:ext cx="21971004" cy="188469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EFB41"/>
                </a:solidFill>
              </a:defRPr>
            </a:lvl1pPr>
          </a:lstStyle>
          <a:p>
            <a:pPr/>
            <a:r>
              <a:t>Density of a Rock or Mineral</a:t>
            </a:r>
          </a:p>
        </p:txBody>
      </p:sp>
      <p:sp>
        <p:nvSpPr>
          <p:cNvPr id="153" name="Density of an irregularly shaped solid by displacement method for the volume measurement."/>
          <p:cNvSpPr txBox="1"/>
          <p:nvPr>
            <p:ph type="subTitle" sz="quarter" idx="1"/>
          </p:nvPr>
        </p:nvSpPr>
        <p:spPr>
          <a:xfrm>
            <a:off x="976494" y="4781810"/>
            <a:ext cx="21971001" cy="1905001"/>
          </a:xfrm>
          <a:prstGeom prst="rect">
            <a:avLst/>
          </a:prstGeom>
        </p:spPr>
        <p:txBody>
          <a:bodyPr/>
          <a:lstStyle/>
          <a:p>
            <a:pPr/>
            <a:r>
              <a:t>Density of an irregularly shaped solid by displacement method for the volume measurement.</a:t>
            </a:r>
          </a:p>
        </p:txBody>
      </p:sp>
      <p:sp>
        <p:nvSpPr>
          <p:cNvPr id="154" name="Density of the rock = mass of rock…"/>
          <p:cNvSpPr/>
          <p:nvPr/>
        </p:nvSpPr>
        <p:spPr>
          <a:xfrm>
            <a:off x="1406778" y="7196865"/>
            <a:ext cx="21297313" cy="3888796"/>
          </a:xfrm>
          <a:prstGeom prst="roundRect">
            <a:avLst>
              <a:gd name="adj" fmla="val 10000"/>
            </a:avLst>
          </a:prstGeom>
          <a:solidFill>
            <a:srgbClr val="864FFE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7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  <a:p>
            <a:pPr algn="ctr" defTabSz="825500">
              <a:lnSpc>
                <a:spcPct val="100000"/>
              </a:lnSpc>
              <a:spcBef>
                <a:spcPts val="0"/>
              </a:spcBef>
              <a:defRPr sz="7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Density of the rock = </a:t>
            </a:r>
            <a:r>
              <a:rPr u="sng"/>
              <a:t>mass of rock </a:t>
            </a:r>
          </a:p>
          <a:p>
            <a:pPr algn="ctr" defTabSz="825500">
              <a:lnSpc>
                <a:spcPct val="100000"/>
              </a:lnSpc>
              <a:spcBef>
                <a:spcPts val="0"/>
              </a:spcBef>
              <a:defRPr sz="7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                                       Volume of rock</a:t>
            </a:r>
            <a:endParaRPr u="sng"/>
          </a:p>
          <a:p>
            <a:pPr algn="ctr" defTabSz="825500">
              <a:lnSpc>
                <a:spcPct val="100000"/>
              </a:lnSpc>
              <a:spcBef>
                <a:spcPts val="0"/>
              </a:spcBef>
              <a:defRPr sz="7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u="sng"/>
              <a:t>     </a:t>
            </a:r>
          </a:p>
        </p:txBody>
      </p:sp>
      <p:pic>
        <p:nvPicPr>
          <p:cNvPr id="155" name="Audio Recording.m4a" descr="Audio Recording.m4a"/>
          <p:cNvPicPr>
            <a:picLocks noChangeAspect="0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12192000" y="6858000"/>
            <a:ext cx="571500" cy="571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883333" fill="hold"/>
                                        <p:tgtEl>
                                          <p:spTgt spid="1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15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Equipmen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Equipment</a:t>
            </a:r>
          </a:p>
        </p:txBody>
      </p:sp>
      <p:sp>
        <p:nvSpPr>
          <p:cNvPr id="158" name="You need some washed rocks"/>
          <p:cNvSpPr txBox="1"/>
          <p:nvPr>
            <p:ph type="body" idx="13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defTabSz="800735">
              <a:defRPr sz="5335"/>
            </a:lvl1pPr>
          </a:lstStyle>
          <a:p>
            <a:pPr/>
            <a:r>
              <a:t>You need some washed rocks</a:t>
            </a:r>
          </a:p>
        </p:txBody>
      </p:sp>
      <p:sp>
        <p:nvSpPr>
          <p:cNvPr id="159" name="Scales that measure to 0.01 grams.  I got mine for under $20 on Amazon.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597408" indent="-597408" defTabSz="2389572">
              <a:spcBef>
                <a:spcPts val="4400"/>
              </a:spcBef>
              <a:defRPr sz="4704"/>
            </a:pPr>
            <a:r>
              <a:t>Scales that measure to 0.01 grams.  I got mine for under $20 on Amazon.</a:t>
            </a:r>
          </a:p>
          <a:p>
            <a:pPr marL="597408" indent="-597408" defTabSz="2389572">
              <a:spcBef>
                <a:spcPts val="4400"/>
              </a:spcBef>
              <a:defRPr sz="4704"/>
            </a:pPr>
            <a:r>
              <a:t>Plastic graduated cylinders with a wide enough mouth for the rock to slide in.</a:t>
            </a:r>
          </a:p>
          <a:p>
            <a:pPr marL="597408" indent="-597408" defTabSz="2389572">
              <a:spcBef>
                <a:spcPts val="4400"/>
              </a:spcBef>
              <a:defRPr sz="4704"/>
            </a:pPr>
            <a:r>
              <a:t>Water</a:t>
            </a:r>
          </a:p>
          <a:p>
            <a:pPr marL="597408" indent="-597408" defTabSz="2389572">
              <a:spcBef>
                <a:spcPts val="4400"/>
              </a:spcBef>
              <a:defRPr sz="4704"/>
            </a:pPr>
            <a:r>
              <a:t>Rocks should have dirt and loose debri washed off and be small enough to fit in your cylinders.</a:t>
            </a:r>
          </a:p>
        </p:txBody>
      </p:sp>
      <p:pic>
        <p:nvPicPr>
          <p:cNvPr id="160" name="432E4903-0B78-4F1A-823E-F828549A07AF-L0-001.jpeg" descr="432E4903-0B78-4F1A-823E-F828549A07AF-L0-001.jpeg"/>
          <p:cNvPicPr>
            <a:picLocks noChangeAspect="1"/>
          </p:cNvPicPr>
          <p:nvPr>
            <p:ph type="pic" idx="14"/>
          </p:nvPr>
        </p:nvPicPr>
        <p:blipFill>
          <a:blip r:embed="rId2">
            <a:extLst/>
          </a:blip>
          <a:srcRect l="0" t="11584" r="0" b="11584"/>
          <a:stretch>
            <a:fillRect/>
          </a:stretch>
        </p:blipFill>
        <p:spPr>
          <a:xfrm>
            <a:off x="12192000" y="1263848"/>
            <a:ext cx="10922000" cy="11188701"/>
          </a:xfrm>
          <a:prstGeom prst="rect">
            <a:avLst/>
          </a:prstGeom>
        </p:spPr>
      </p:pic>
      <p:pic>
        <p:nvPicPr>
          <p:cNvPr id="161" name="Audio Recording.m4a" descr="Audio Recording.m4a"/>
          <p:cNvPicPr>
            <a:picLocks noChangeAspect="0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12192000" y="6858000"/>
            <a:ext cx="571500" cy="571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128321" fill="hold"/>
                                        <p:tgtEl>
                                          <p:spTgt spid="1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161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Record your experiment in ink in your laboratory notebook"/>
          <p:cNvSpPr txBox="1"/>
          <p:nvPr>
            <p:ph type="title"/>
          </p:nvPr>
        </p:nvSpPr>
        <p:spPr>
          <a:xfrm>
            <a:off x="13914286" y="723737"/>
            <a:ext cx="9779001" cy="4645996"/>
          </a:xfrm>
          <a:prstGeom prst="rect">
            <a:avLst/>
          </a:prstGeom>
        </p:spPr>
        <p:txBody>
          <a:bodyPr/>
          <a:lstStyle/>
          <a:p>
            <a:pPr/>
            <a:r>
              <a:t>Record your experiment in ink in your laboratory notebook</a:t>
            </a:r>
          </a:p>
        </p:txBody>
      </p:sp>
      <p:sp>
        <p:nvSpPr>
          <p:cNvPr id="164" name="Identify your samples with a description.…"/>
          <p:cNvSpPr txBox="1"/>
          <p:nvPr>
            <p:ph type="body" sz="half" idx="1"/>
          </p:nvPr>
        </p:nvSpPr>
        <p:spPr>
          <a:xfrm>
            <a:off x="12879262" y="5551167"/>
            <a:ext cx="10814025" cy="6920563"/>
          </a:xfrm>
          <a:prstGeom prst="rect">
            <a:avLst/>
          </a:prstGeom>
        </p:spPr>
        <p:txBody>
          <a:bodyPr/>
          <a:lstStyle/>
          <a:p>
            <a:pPr defTabSz="668655">
              <a:defRPr sz="4455"/>
            </a:pPr>
            <a:r>
              <a:t>Identify your samples with a description.</a:t>
            </a:r>
          </a:p>
          <a:p>
            <a:pPr defTabSz="668655">
              <a:defRPr sz="4455"/>
            </a:pPr>
            <a:r>
              <a:t>Mass of rock directly from the balance (zero first!)</a:t>
            </a:r>
          </a:p>
          <a:p>
            <a:pPr defTabSz="668655">
              <a:defRPr sz="4455"/>
            </a:pPr>
            <a:r>
              <a:t>Which cylinder was used +/- the smallest increment</a:t>
            </a:r>
          </a:p>
          <a:p>
            <a:pPr defTabSz="668655">
              <a:defRPr sz="4455"/>
            </a:pPr>
            <a:r>
              <a:t>Volume of rock submerged in the water</a:t>
            </a:r>
          </a:p>
          <a:p>
            <a:pPr defTabSz="668655">
              <a:defRPr sz="4455"/>
            </a:pPr>
            <a:r>
              <a:t>Volume of the volume of water initially in the cylinder</a:t>
            </a:r>
          </a:p>
        </p:txBody>
      </p:sp>
      <p:pic>
        <p:nvPicPr>
          <p:cNvPr id="165" name="385DC2ED-0019-4C16-B0E8-4B245718D56D-L0-001.jpeg" descr="385DC2ED-0019-4C16-B0E8-4B245718D56D-L0-001.jpe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0" t="11583" r="0" b="11583"/>
          <a:stretch>
            <a:fillRect/>
          </a:stretch>
        </p:blipFill>
        <p:spPr>
          <a:xfrm>
            <a:off x="1441482" y="1004894"/>
            <a:ext cx="10921712" cy="11188701"/>
          </a:xfrm>
          <a:prstGeom prst="rect">
            <a:avLst/>
          </a:prstGeom>
        </p:spPr>
      </p:pic>
      <p:pic>
        <p:nvPicPr>
          <p:cNvPr id="166" name="Audio Recording.m4a" descr="Audio Recording.m4a"/>
          <p:cNvPicPr>
            <a:picLocks noChangeAspect="0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12192000" y="6858000"/>
            <a:ext cx="571500" cy="571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1294988" fill="hold"/>
                                        <p:tgtEl>
                                          <p:spTgt spid="1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16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20_BasicBlack">
  <a:themeElements>
    <a:clrScheme name="20_Basic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5A89D"/>
      </a:accent2>
      <a:accent3>
        <a:srgbClr val="1DB100"/>
      </a:accent3>
      <a:accent4>
        <a:srgbClr val="F9B900"/>
      </a:accent4>
      <a:accent5>
        <a:srgbClr val="EE220D"/>
      </a:accent5>
      <a:accent6>
        <a:srgbClr val="CB297B"/>
      </a:accent6>
      <a:hlink>
        <a:srgbClr val="0000FF"/>
      </a:hlink>
      <a:folHlink>
        <a:srgbClr val="FF00FF"/>
      </a:folHlink>
    </a:clrScheme>
    <a:fontScheme name="20_BasicBlack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0_Basic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0_BasicBlack">
  <a:themeElements>
    <a:clrScheme name="20_Basic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5A89D"/>
      </a:accent2>
      <a:accent3>
        <a:srgbClr val="1DB100"/>
      </a:accent3>
      <a:accent4>
        <a:srgbClr val="F9B900"/>
      </a:accent4>
      <a:accent5>
        <a:srgbClr val="EE220D"/>
      </a:accent5>
      <a:accent6>
        <a:srgbClr val="CB297B"/>
      </a:accent6>
      <a:hlink>
        <a:srgbClr val="0000FF"/>
      </a:hlink>
      <a:folHlink>
        <a:srgbClr val="FF00FF"/>
      </a:folHlink>
    </a:clrScheme>
    <a:fontScheme name="20_BasicBlack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0_Basic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