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1pPr>
    <a:lvl2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2pPr>
    <a:lvl3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3pPr>
    <a:lvl4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4pPr>
    <a:lvl5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5pPr>
    <a:lvl6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6pPr>
    <a:lvl7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7pPr>
    <a:lvl8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8pPr>
    <a:lvl9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4200" b="0" i="0" u="none" strike="noStrike" cap="none" spc="-42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55A61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 </a:t>
            </a:r>
          </a:p>
        </p:txBody>
      </p:sp>
      <p:sp>
        <p:nvSpPr>
          <p:cNvPr id="14" name="Line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5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5838" y="7413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13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half" idx="14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15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13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A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mage"/>
          <p:cNvSpPr>
            <a:spLocks noGrp="1"/>
          </p:cNvSpPr>
          <p:nvPr>
            <p:ph type="pic" idx="13"/>
          </p:nvPr>
        </p:nvSpPr>
        <p:spPr>
          <a:xfrm>
            <a:off x="2958703" y="3750468"/>
            <a:ext cx="18448735" cy="1004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3976687" y="1410890"/>
            <a:ext cx="16430626" cy="2053829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lnSpc>
                <a:spcPct val="100000"/>
              </a:lnSpc>
              <a:defRPr sz="8600" cap="all" spc="13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76687" y="714375"/>
            <a:ext cx="16430626" cy="71437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tabLst/>
              <a:defRPr sz="3200" cap="all" spc="512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defTabSz="821531">
              <a:lnSpc>
                <a:spcPct val="100000"/>
              </a:lnSpc>
              <a:tabLst/>
              <a:defRPr sz="3200" cap="all" spc="512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defTabSz="821531">
              <a:lnSpc>
                <a:spcPct val="100000"/>
              </a:lnSpc>
              <a:tabLst/>
              <a:defRPr sz="3200" cap="all" spc="512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defTabSz="821531">
              <a:lnSpc>
                <a:spcPct val="100000"/>
              </a:lnSpc>
              <a:tabLst/>
              <a:defRPr sz="3200" cap="all" spc="512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defTabSz="821531">
              <a:lnSpc>
                <a:spcPct val="100000"/>
              </a:lnSpc>
              <a:tabLst/>
              <a:defRPr sz="3200" cap="all" spc="512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353" y="13033176"/>
            <a:ext cx="472568" cy="561976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defRPr sz="2400" spc="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13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13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0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578358">
              <a:lnSpc>
                <a:spcPct val="80000"/>
              </a:lnSpc>
              <a:tabLst/>
              <a:defRPr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683033896_1440x1778.jpg"/>
          <p:cNvSpPr>
            <a:spLocks noGrp="1"/>
          </p:cNvSpPr>
          <p:nvPr>
            <p:ph type="pic" idx="14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 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5" name="Li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Section Title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2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s://www.fda.gov/food/buy-store-serve-safe-food/what-you-need-know-about-egg-safet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https://www.imaginationstationtoledo.org/educator/activities/how-to-make-a-naked-eg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orry for the bad pun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i="1" dirty="0"/>
              <a:t>Sorry for the bad puns</a:t>
            </a:r>
          </a:p>
        </p:txBody>
      </p:sp>
      <p:sp>
        <p:nvSpPr>
          <p:cNvPr id="183" name="EGG-periment s😜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EGG-periment s😜</a:t>
            </a:r>
          </a:p>
        </p:txBody>
      </p:sp>
      <p:sp>
        <p:nvSpPr>
          <p:cNvPr id="184" name="Doing some chemistry on an egg with vinegar and other household chemicals.…"/>
          <p:cNvSpPr txBox="1">
            <a:spLocks noGrp="1"/>
          </p:cNvSpPr>
          <p:nvPr>
            <p:ph type="subTitle" sz="half" idx="1"/>
          </p:nvPr>
        </p:nvSpPr>
        <p:spPr>
          <a:xfrm>
            <a:off x="571500" y="847716"/>
            <a:ext cx="23241000" cy="3172246"/>
          </a:xfrm>
          <a:prstGeom prst="rect">
            <a:avLst/>
          </a:prstGeom>
        </p:spPr>
        <p:txBody>
          <a:bodyPr/>
          <a:lstStyle/>
          <a:p>
            <a:pPr defTabSz="808990">
              <a:defRPr sz="7840" spc="-78"/>
            </a:pPr>
            <a:r>
              <a:t>Doing some chemistry on an egg with vinegar and other household chemicals.</a:t>
            </a:r>
          </a:p>
          <a:p>
            <a:pPr defTabSz="808990">
              <a:defRPr sz="7840" spc="-78"/>
            </a:pPr>
            <a:r>
              <a:t>Egg-citing!</a:t>
            </a:r>
          </a:p>
        </p:txBody>
      </p:sp>
      <p:sp>
        <p:nvSpPr>
          <p:cNvPr id="185" name="Egg"/>
          <p:cNvSpPr/>
          <p:nvPr/>
        </p:nvSpPr>
        <p:spPr>
          <a:xfrm>
            <a:off x="8368704" y="3714334"/>
            <a:ext cx="3034704" cy="4223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428" y="0"/>
                  <a:pt x="1780" y="4784"/>
                  <a:pt x="441" y="9979"/>
                </a:cubicBezTo>
                <a:cubicBezTo>
                  <a:pt x="138" y="11158"/>
                  <a:pt x="0" y="12773"/>
                  <a:pt x="0" y="13462"/>
                </a:cubicBezTo>
                <a:cubicBezTo>
                  <a:pt x="0" y="18266"/>
                  <a:pt x="4833" y="21600"/>
                  <a:pt x="10800" y="21600"/>
                </a:cubicBezTo>
                <a:cubicBezTo>
                  <a:pt x="16767" y="21600"/>
                  <a:pt x="21600" y="18266"/>
                  <a:pt x="21600" y="13462"/>
                </a:cubicBezTo>
                <a:cubicBezTo>
                  <a:pt x="21600" y="12773"/>
                  <a:pt x="21462" y="11158"/>
                  <a:pt x="21159" y="9979"/>
                </a:cubicBezTo>
                <a:cubicBezTo>
                  <a:pt x="19820" y="4784"/>
                  <a:pt x="16172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86" name="https://www.fda.gov/food/buy-store-serve-safe-food/what-you-need-know-about-egg-safety"/>
          <p:cNvSpPr txBox="1"/>
          <p:nvPr/>
        </p:nvSpPr>
        <p:spPr>
          <a:xfrm>
            <a:off x="12202279" y="4647905"/>
            <a:ext cx="11235320" cy="18901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spcBef>
                <a:spcPts val="0"/>
              </a:spcBef>
              <a:defRPr sz="8000" u="sng" spc="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  <a:hlinkClick r:id="rId4"/>
              </a:defRPr>
            </a:lvl1pPr>
          </a:lstStyle>
          <a:p>
            <a:pPr algn="ctr">
              <a:defRPr u="none"/>
            </a:pPr>
            <a:r>
              <a:rPr sz="4800" u="sng" dirty="0">
                <a:hlinkClick r:id="rId4"/>
              </a:rPr>
              <a:t>https://www.fda.gov/food/buy-store-serve-safe-food/what-you-need-know-about-egg-safety</a:t>
            </a:r>
          </a:p>
        </p:txBody>
      </p:sp>
      <p:pic>
        <p:nvPicPr>
          <p:cNvPr id="18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655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https://www.imaginationstationtoledo.org/educator/activities/how-to-make-a-naked-egg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718184">
              <a:defRPr sz="4785" u="sng" spc="-47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https://www.imaginationstationtoledo.org/educator/activities/how-to-make-a-naked-egg</a:t>
            </a:r>
          </a:p>
        </p:txBody>
      </p:sp>
      <p:sp>
        <p:nvSpPr>
          <p:cNvPr id="190" name="“Make a Naked Egg”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“Make a Naked Egg”</a:t>
            </a:r>
          </a:p>
        </p:txBody>
      </p:sp>
      <p:sp>
        <p:nvSpPr>
          <p:cNvPr id="191" name="Rounded Rectangle"/>
          <p:cNvSpPr/>
          <p:nvPr/>
        </p:nvSpPr>
        <p:spPr>
          <a:xfrm>
            <a:off x="1090521" y="3662949"/>
            <a:ext cx="5628209" cy="4478184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2" name="Fill a cup 2/3 full of vinegar.  Add an uncooked egg."/>
          <p:cNvSpPr txBox="1"/>
          <p:nvPr/>
        </p:nvSpPr>
        <p:spPr>
          <a:xfrm>
            <a:off x="1666170" y="4709732"/>
            <a:ext cx="4476911" cy="188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Fill a cup 2/3 full of vinegar.  Add an </a:t>
            </a:r>
            <a:r>
              <a:rPr b="1"/>
              <a:t>uncooked </a:t>
            </a:r>
            <a:r>
              <a:t>egg.</a:t>
            </a:r>
          </a:p>
        </p:txBody>
      </p:sp>
      <p:sp>
        <p:nvSpPr>
          <p:cNvPr id="193" name="Arrow"/>
          <p:cNvSpPr/>
          <p:nvPr/>
        </p:nvSpPr>
        <p:spPr>
          <a:xfrm>
            <a:off x="7271910" y="4015144"/>
            <a:ext cx="4658638" cy="3586668"/>
          </a:xfrm>
          <a:prstGeom prst="rightArrow">
            <a:avLst>
              <a:gd name="adj1" fmla="val 32000"/>
              <a:gd name="adj2" fmla="val 55842"/>
            </a:avLst>
          </a:pr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4" name="Wait"/>
          <p:cNvSpPr txBox="1"/>
          <p:nvPr/>
        </p:nvSpPr>
        <p:spPr>
          <a:xfrm>
            <a:off x="7596158" y="5398585"/>
            <a:ext cx="3591492" cy="81978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4500" b="1" cap="all" spc="27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Wait</a:t>
            </a:r>
          </a:p>
        </p:txBody>
      </p:sp>
      <p:sp>
        <p:nvSpPr>
          <p:cNvPr id="195" name="Do not eat the egg"/>
          <p:cNvSpPr txBox="1"/>
          <p:nvPr/>
        </p:nvSpPr>
        <p:spPr>
          <a:xfrm>
            <a:off x="12378409" y="2080946"/>
            <a:ext cx="10975497" cy="1025922"/>
          </a:xfrm>
          <a:prstGeom prst="rect">
            <a:avLst/>
          </a:prstGeom>
          <a:solidFill>
            <a:srgbClr val="FF40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6000" b="1" cap="all" spc="36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rPr dirty="0"/>
              <a:t>Do </a:t>
            </a:r>
            <a:r>
              <a:rPr i="1" u="sng" dirty="0">
                <a:solidFill>
                  <a:srgbClr val="FFFF00"/>
                </a:solidFill>
              </a:rPr>
              <a:t>not</a:t>
            </a:r>
            <a:r>
              <a:rPr dirty="0"/>
              <a:t> eat the egg</a:t>
            </a:r>
          </a:p>
        </p:txBody>
      </p:sp>
      <p:sp>
        <p:nvSpPr>
          <p:cNvPr id="201" name="Do experiments"/>
          <p:cNvSpPr/>
          <p:nvPr/>
        </p:nvSpPr>
        <p:spPr>
          <a:xfrm>
            <a:off x="13901280" y="4382270"/>
            <a:ext cx="8987087" cy="3365098"/>
          </a:xfrm>
          <a:prstGeom prst="roundRect">
            <a:avLst>
              <a:gd name="adj" fmla="val 10000"/>
            </a:avLst>
          </a:pr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pPr>
            <a:r>
              <a:rPr sz="9600" dirty="0">
                <a:solidFill>
                  <a:srgbClr val="FFFFFF"/>
                </a:solidFill>
              </a:rPr>
              <a:t>Do</a:t>
            </a:r>
            <a:r>
              <a:rPr sz="9600" dirty="0"/>
              <a:t> </a:t>
            </a:r>
            <a:r>
              <a:rPr sz="9600" dirty="0">
                <a:solidFill>
                  <a:srgbClr val="FFFFFF"/>
                </a:solidFill>
              </a:rPr>
              <a:t>experiments</a:t>
            </a:r>
          </a:p>
        </p:txBody>
      </p:sp>
      <p:pic>
        <p:nvPicPr>
          <p:cNvPr id="20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Egg shells are calcium carbon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5503" spc="880"/>
            </a:lvl1pPr>
          </a:lstStyle>
          <a:p>
            <a:r>
              <a:t>Egg shells are calcium carbonate</a:t>
            </a:r>
          </a:p>
        </p:txBody>
      </p:sp>
      <p:sp>
        <p:nvSpPr>
          <p:cNvPr id="205" name="Did you know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Did you know?</a:t>
            </a:r>
          </a:p>
        </p:txBody>
      </p:sp>
      <p:pic>
        <p:nvPicPr>
          <p:cNvPr id="206" name="D4D0307F-7E91-4072-91F0-BF1D2D8844D9-L0-001.jpeg" descr="D4D0307F-7E91-4072-91F0-BF1D2D8844D9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543" y="3675460"/>
            <a:ext cx="11506199" cy="862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ow separate out the egg white."/>
          <p:cNvSpPr txBox="1">
            <a:spLocks noGrp="1"/>
          </p:cNvSpPr>
          <p:nvPr>
            <p:ph type="body" idx="1"/>
          </p:nvPr>
        </p:nvSpPr>
        <p:spPr>
          <a:xfrm>
            <a:off x="634999" y="1346201"/>
            <a:ext cx="23114001" cy="4597400"/>
          </a:xfrm>
          <a:prstGeom prst="rect">
            <a:avLst/>
          </a:prstGeom>
        </p:spPr>
        <p:txBody>
          <a:bodyPr>
            <a:normAutofit/>
          </a:bodyPr>
          <a:lstStyle>
            <a:lvl1pPr defTabSz="454025">
              <a:defRPr sz="23100" spc="-231"/>
            </a:lvl1pPr>
          </a:lstStyle>
          <a:p>
            <a:pPr algn="ctr"/>
            <a:r>
              <a:rPr sz="17500" dirty="0"/>
              <a:t>Now separate out the egg white.</a:t>
            </a:r>
          </a:p>
        </p:txBody>
      </p:sp>
      <p:sp>
        <p:nvSpPr>
          <p:cNvPr id="210" name="Test for denaturation by taking a portion of egg white and...…"/>
          <p:cNvSpPr txBox="1">
            <a:spLocks noGrp="1"/>
          </p:cNvSpPr>
          <p:nvPr>
            <p:ph type="body" idx="13"/>
          </p:nvPr>
        </p:nvSpPr>
        <p:spPr>
          <a:xfrm>
            <a:off x="571499" y="6703426"/>
            <a:ext cx="23241000" cy="38577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defTabSz="742950">
              <a:defRPr sz="4950" spc="-49"/>
            </a:pPr>
            <a:r>
              <a:rPr sz="5400" dirty="0"/>
              <a:t>Test for denaturation by taking a portion of egg white and...</a:t>
            </a:r>
          </a:p>
          <a:p>
            <a:pPr marL="883103" indent="-883103" defTabSz="742950">
              <a:buSzPct val="100000"/>
              <a:buAutoNum type="alphaUcParenR"/>
              <a:defRPr sz="4950" spc="-49"/>
            </a:pPr>
            <a:r>
              <a:rPr lang="en-US" sz="5400" dirty="0"/>
              <a:t>W</a:t>
            </a:r>
            <a:r>
              <a:rPr sz="5400" dirty="0"/>
              <a:t>hipping it</a:t>
            </a:r>
          </a:p>
          <a:p>
            <a:pPr marL="883103" indent="-883103" defTabSz="742950">
              <a:buSzPct val="100000"/>
              <a:buAutoNum type="alphaUcParenR"/>
              <a:defRPr sz="4950" spc="-49"/>
            </a:pPr>
            <a:r>
              <a:rPr sz="5400" dirty="0"/>
              <a:t>Adding alcohol</a:t>
            </a:r>
          </a:p>
          <a:p>
            <a:pPr marL="883103" indent="-883103" defTabSz="742950">
              <a:buSzPct val="100000"/>
              <a:buAutoNum type="alphaUcParenR"/>
              <a:defRPr sz="4950" spc="-49"/>
            </a:pPr>
            <a:r>
              <a:rPr sz="5400" dirty="0"/>
              <a:t>Adding lemon juice</a:t>
            </a:r>
          </a:p>
          <a:p>
            <a:pPr marL="883103" indent="-883103" defTabSz="742950">
              <a:buSzPct val="100000"/>
              <a:buAutoNum type="alphaUcParenR"/>
              <a:defRPr sz="4950" spc="-49"/>
            </a:pPr>
            <a:r>
              <a:rPr sz="5400" dirty="0"/>
              <a:t>Adding soap</a:t>
            </a:r>
          </a:p>
          <a:p>
            <a:pPr marL="883103" indent="-883103" defTabSz="742950">
              <a:buSzPct val="100000"/>
              <a:buAutoNum type="alphaUcParenR"/>
              <a:defRPr sz="4950" spc="-49"/>
            </a:pPr>
            <a:r>
              <a:rPr sz="5400" dirty="0"/>
              <a:t>Water (control)</a:t>
            </a:r>
          </a:p>
        </p:txBody>
      </p:sp>
      <p:sp>
        <p:nvSpPr>
          <p:cNvPr id="211" name="If it makes the egg white solid, white, and opaque it denatured the protein"/>
          <p:cNvSpPr txBox="1"/>
          <p:nvPr/>
        </p:nvSpPr>
        <p:spPr>
          <a:xfrm>
            <a:off x="13092144" y="8168994"/>
            <a:ext cx="6853206" cy="171841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 b="1" cap="all" spc="21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rPr dirty="0"/>
              <a:t>If it makes the egg white solid, white, and opaque it denatured the protein</a:t>
            </a:r>
          </a:p>
        </p:txBody>
      </p:sp>
      <p:pic>
        <p:nvPicPr>
          <p:cNvPr id="21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1655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lock"/>
          <p:cNvSpPr/>
          <p:nvPr/>
        </p:nvSpPr>
        <p:spPr>
          <a:xfrm>
            <a:off x="688012" y="759133"/>
            <a:ext cx="5060384" cy="506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714" y="1340"/>
                </a:moveTo>
                <a:lnTo>
                  <a:pt x="10886" y="1340"/>
                </a:lnTo>
                <a:cubicBezTo>
                  <a:pt x="10994" y="1340"/>
                  <a:pt x="11080" y="1426"/>
                  <a:pt x="11080" y="1534"/>
                </a:cubicBezTo>
                <a:lnTo>
                  <a:pt x="11080" y="3100"/>
                </a:lnTo>
                <a:cubicBezTo>
                  <a:pt x="11080" y="3208"/>
                  <a:pt x="10994" y="3294"/>
                  <a:pt x="10886" y="3294"/>
                </a:cubicBezTo>
                <a:lnTo>
                  <a:pt x="10714" y="3294"/>
                </a:lnTo>
                <a:cubicBezTo>
                  <a:pt x="10606" y="3294"/>
                  <a:pt x="10520" y="3208"/>
                  <a:pt x="10520" y="3100"/>
                </a:cubicBezTo>
                <a:lnTo>
                  <a:pt x="10520" y="1534"/>
                </a:lnTo>
                <a:cubicBezTo>
                  <a:pt x="10520" y="1426"/>
                  <a:pt x="10606" y="1340"/>
                  <a:pt x="10714" y="1340"/>
                </a:cubicBezTo>
                <a:close/>
                <a:moveTo>
                  <a:pt x="6218" y="2541"/>
                </a:moveTo>
                <a:cubicBezTo>
                  <a:pt x="6293" y="2532"/>
                  <a:pt x="6369" y="2567"/>
                  <a:pt x="6409" y="2636"/>
                </a:cubicBezTo>
                <a:lnTo>
                  <a:pt x="7192" y="3991"/>
                </a:lnTo>
                <a:cubicBezTo>
                  <a:pt x="7246" y="4083"/>
                  <a:pt x="7215" y="4202"/>
                  <a:pt x="7123" y="4256"/>
                </a:cubicBezTo>
                <a:lnTo>
                  <a:pt x="6971" y="4342"/>
                </a:lnTo>
                <a:cubicBezTo>
                  <a:pt x="6879" y="4396"/>
                  <a:pt x="6760" y="4363"/>
                  <a:pt x="6706" y="4271"/>
                </a:cubicBezTo>
                <a:lnTo>
                  <a:pt x="5923" y="2916"/>
                </a:lnTo>
                <a:cubicBezTo>
                  <a:pt x="5869" y="2824"/>
                  <a:pt x="5902" y="2700"/>
                  <a:pt x="5994" y="2651"/>
                </a:cubicBezTo>
                <a:lnTo>
                  <a:pt x="6146" y="2565"/>
                </a:lnTo>
                <a:cubicBezTo>
                  <a:pt x="6169" y="2552"/>
                  <a:pt x="6194" y="2544"/>
                  <a:pt x="6218" y="2541"/>
                </a:cubicBezTo>
                <a:close/>
                <a:moveTo>
                  <a:pt x="15382" y="2541"/>
                </a:moveTo>
                <a:cubicBezTo>
                  <a:pt x="15406" y="2544"/>
                  <a:pt x="15431" y="2552"/>
                  <a:pt x="15454" y="2565"/>
                </a:cubicBezTo>
                <a:lnTo>
                  <a:pt x="15606" y="2651"/>
                </a:lnTo>
                <a:cubicBezTo>
                  <a:pt x="15698" y="2705"/>
                  <a:pt x="15731" y="2824"/>
                  <a:pt x="15677" y="2916"/>
                </a:cubicBezTo>
                <a:lnTo>
                  <a:pt x="14894" y="4271"/>
                </a:lnTo>
                <a:cubicBezTo>
                  <a:pt x="14840" y="4363"/>
                  <a:pt x="14721" y="4396"/>
                  <a:pt x="14629" y="4342"/>
                </a:cubicBezTo>
                <a:lnTo>
                  <a:pt x="14477" y="4256"/>
                </a:lnTo>
                <a:cubicBezTo>
                  <a:pt x="14385" y="4202"/>
                  <a:pt x="14354" y="4083"/>
                  <a:pt x="14408" y="3991"/>
                </a:cubicBezTo>
                <a:lnTo>
                  <a:pt x="15191" y="2636"/>
                </a:lnTo>
                <a:cubicBezTo>
                  <a:pt x="15231" y="2567"/>
                  <a:pt x="15307" y="2532"/>
                  <a:pt x="15382" y="2541"/>
                </a:cubicBezTo>
                <a:close/>
                <a:moveTo>
                  <a:pt x="16951" y="4904"/>
                </a:moveTo>
                <a:lnTo>
                  <a:pt x="17280" y="5282"/>
                </a:lnTo>
                <a:lnTo>
                  <a:pt x="11762" y="10660"/>
                </a:lnTo>
                <a:lnTo>
                  <a:pt x="12221" y="10903"/>
                </a:lnTo>
                <a:lnTo>
                  <a:pt x="11600" y="11978"/>
                </a:lnTo>
                <a:lnTo>
                  <a:pt x="10876" y="11524"/>
                </a:lnTo>
                <a:lnTo>
                  <a:pt x="10265" y="12118"/>
                </a:lnTo>
                <a:lnTo>
                  <a:pt x="9433" y="11205"/>
                </a:lnTo>
                <a:lnTo>
                  <a:pt x="9833" y="10871"/>
                </a:lnTo>
                <a:lnTo>
                  <a:pt x="6161" y="8576"/>
                </a:lnTo>
                <a:lnTo>
                  <a:pt x="6556" y="7896"/>
                </a:lnTo>
                <a:lnTo>
                  <a:pt x="10736" y="10115"/>
                </a:lnTo>
                <a:lnTo>
                  <a:pt x="16951" y="4904"/>
                </a:lnTo>
                <a:close/>
                <a:moveTo>
                  <a:pt x="2838" y="5900"/>
                </a:moveTo>
                <a:cubicBezTo>
                  <a:pt x="2863" y="5903"/>
                  <a:pt x="2888" y="5911"/>
                  <a:pt x="2911" y="5925"/>
                </a:cubicBezTo>
                <a:lnTo>
                  <a:pt x="4266" y="6708"/>
                </a:lnTo>
                <a:cubicBezTo>
                  <a:pt x="4358" y="6762"/>
                  <a:pt x="4391" y="6879"/>
                  <a:pt x="4337" y="6971"/>
                </a:cubicBezTo>
                <a:lnTo>
                  <a:pt x="4249" y="7123"/>
                </a:lnTo>
                <a:cubicBezTo>
                  <a:pt x="4195" y="7215"/>
                  <a:pt x="4078" y="7248"/>
                  <a:pt x="3986" y="7194"/>
                </a:cubicBezTo>
                <a:lnTo>
                  <a:pt x="2629" y="6411"/>
                </a:lnTo>
                <a:cubicBezTo>
                  <a:pt x="2537" y="6357"/>
                  <a:pt x="2506" y="6238"/>
                  <a:pt x="2560" y="6146"/>
                </a:cubicBezTo>
                <a:lnTo>
                  <a:pt x="2646" y="5994"/>
                </a:lnTo>
                <a:cubicBezTo>
                  <a:pt x="2687" y="5925"/>
                  <a:pt x="2764" y="5890"/>
                  <a:pt x="2838" y="5900"/>
                </a:cubicBezTo>
                <a:close/>
                <a:moveTo>
                  <a:pt x="18757" y="5900"/>
                </a:moveTo>
                <a:cubicBezTo>
                  <a:pt x="18831" y="5890"/>
                  <a:pt x="18908" y="5925"/>
                  <a:pt x="18949" y="5994"/>
                </a:cubicBezTo>
                <a:lnTo>
                  <a:pt x="19035" y="6146"/>
                </a:lnTo>
                <a:cubicBezTo>
                  <a:pt x="19089" y="6238"/>
                  <a:pt x="19056" y="6357"/>
                  <a:pt x="18964" y="6411"/>
                </a:cubicBezTo>
                <a:lnTo>
                  <a:pt x="17609" y="7194"/>
                </a:lnTo>
                <a:cubicBezTo>
                  <a:pt x="17517" y="7248"/>
                  <a:pt x="17398" y="7215"/>
                  <a:pt x="17344" y="7123"/>
                </a:cubicBezTo>
                <a:lnTo>
                  <a:pt x="17258" y="6971"/>
                </a:lnTo>
                <a:cubicBezTo>
                  <a:pt x="17204" y="6879"/>
                  <a:pt x="17237" y="6762"/>
                  <a:pt x="17329" y="6708"/>
                </a:cubicBezTo>
                <a:lnTo>
                  <a:pt x="18684" y="5925"/>
                </a:lnTo>
                <a:cubicBezTo>
                  <a:pt x="18707" y="5911"/>
                  <a:pt x="18732" y="5903"/>
                  <a:pt x="18757" y="5900"/>
                </a:cubicBezTo>
                <a:close/>
                <a:moveTo>
                  <a:pt x="10800" y="10439"/>
                </a:moveTo>
                <a:cubicBezTo>
                  <a:pt x="10707" y="10439"/>
                  <a:pt x="10614" y="10475"/>
                  <a:pt x="10544" y="10545"/>
                </a:cubicBezTo>
                <a:cubicBezTo>
                  <a:pt x="10402" y="10686"/>
                  <a:pt x="10402" y="10915"/>
                  <a:pt x="10544" y="11056"/>
                </a:cubicBezTo>
                <a:cubicBezTo>
                  <a:pt x="10685" y="11198"/>
                  <a:pt x="10915" y="11198"/>
                  <a:pt x="11056" y="11056"/>
                </a:cubicBezTo>
                <a:cubicBezTo>
                  <a:pt x="11198" y="10915"/>
                  <a:pt x="11198" y="10686"/>
                  <a:pt x="11056" y="10545"/>
                </a:cubicBezTo>
                <a:cubicBezTo>
                  <a:pt x="10986" y="10475"/>
                  <a:pt x="10893" y="10439"/>
                  <a:pt x="10800" y="10439"/>
                </a:cubicBezTo>
                <a:close/>
                <a:moveTo>
                  <a:pt x="1529" y="10520"/>
                </a:moveTo>
                <a:lnTo>
                  <a:pt x="3095" y="10520"/>
                </a:lnTo>
                <a:cubicBezTo>
                  <a:pt x="3203" y="10520"/>
                  <a:pt x="3289" y="10606"/>
                  <a:pt x="3289" y="10714"/>
                </a:cubicBezTo>
                <a:lnTo>
                  <a:pt x="3289" y="10886"/>
                </a:lnTo>
                <a:cubicBezTo>
                  <a:pt x="3289" y="10994"/>
                  <a:pt x="3203" y="11082"/>
                  <a:pt x="3095" y="11082"/>
                </a:cubicBezTo>
                <a:lnTo>
                  <a:pt x="1529" y="11082"/>
                </a:lnTo>
                <a:cubicBezTo>
                  <a:pt x="1426" y="11082"/>
                  <a:pt x="1333" y="10994"/>
                  <a:pt x="1333" y="10886"/>
                </a:cubicBezTo>
                <a:lnTo>
                  <a:pt x="1333" y="10714"/>
                </a:lnTo>
                <a:cubicBezTo>
                  <a:pt x="1333" y="10606"/>
                  <a:pt x="1421" y="10520"/>
                  <a:pt x="1529" y="10520"/>
                </a:cubicBezTo>
                <a:close/>
                <a:moveTo>
                  <a:pt x="18500" y="10520"/>
                </a:moveTo>
                <a:lnTo>
                  <a:pt x="20066" y="10520"/>
                </a:lnTo>
                <a:cubicBezTo>
                  <a:pt x="20174" y="10520"/>
                  <a:pt x="20260" y="10606"/>
                  <a:pt x="20260" y="10714"/>
                </a:cubicBezTo>
                <a:lnTo>
                  <a:pt x="20260" y="10886"/>
                </a:lnTo>
                <a:cubicBezTo>
                  <a:pt x="20260" y="10994"/>
                  <a:pt x="20174" y="11082"/>
                  <a:pt x="20066" y="11082"/>
                </a:cubicBezTo>
                <a:lnTo>
                  <a:pt x="18500" y="11082"/>
                </a:lnTo>
                <a:cubicBezTo>
                  <a:pt x="18392" y="11082"/>
                  <a:pt x="18306" y="10994"/>
                  <a:pt x="18306" y="10886"/>
                </a:cubicBezTo>
                <a:lnTo>
                  <a:pt x="18306" y="10714"/>
                </a:lnTo>
                <a:cubicBezTo>
                  <a:pt x="18306" y="10606"/>
                  <a:pt x="18392" y="10520"/>
                  <a:pt x="18500" y="10520"/>
                </a:cubicBezTo>
                <a:close/>
                <a:moveTo>
                  <a:pt x="4058" y="14383"/>
                </a:moveTo>
                <a:cubicBezTo>
                  <a:pt x="4133" y="14373"/>
                  <a:pt x="4209" y="14408"/>
                  <a:pt x="4249" y="14477"/>
                </a:cubicBezTo>
                <a:lnTo>
                  <a:pt x="4337" y="14629"/>
                </a:lnTo>
                <a:cubicBezTo>
                  <a:pt x="4391" y="14721"/>
                  <a:pt x="4358" y="14840"/>
                  <a:pt x="4266" y="14894"/>
                </a:cubicBezTo>
                <a:lnTo>
                  <a:pt x="2911" y="15677"/>
                </a:lnTo>
                <a:cubicBezTo>
                  <a:pt x="2819" y="15731"/>
                  <a:pt x="2700" y="15698"/>
                  <a:pt x="2646" y="15606"/>
                </a:cubicBezTo>
                <a:lnTo>
                  <a:pt x="2560" y="15456"/>
                </a:lnTo>
                <a:cubicBezTo>
                  <a:pt x="2506" y="15364"/>
                  <a:pt x="2537" y="15245"/>
                  <a:pt x="2629" y="15191"/>
                </a:cubicBezTo>
                <a:lnTo>
                  <a:pt x="3986" y="14408"/>
                </a:lnTo>
                <a:cubicBezTo>
                  <a:pt x="4009" y="14394"/>
                  <a:pt x="4034" y="14386"/>
                  <a:pt x="4058" y="14383"/>
                </a:cubicBezTo>
                <a:close/>
                <a:moveTo>
                  <a:pt x="17536" y="14383"/>
                </a:moveTo>
                <a:cubicBezTo>
                  <a:pt x="17561" y="14386"/>
                  <a:pt x="17586" y="14394"/>
                  <a:pt x="17609" y="14408"/>
                </a:cubicBezTo>
                <a:lnTo>
                  <a:pt x="18964" y="15191"/>
                </a:lnTo>
                <a:cubicBezTo>
                  <a:pt x="19056" y="15245"/>
                  <a:pt x="19089" y="15364"/>
                  <a:pt x="19035" y="15456"/>
                </a:cubicBezTo>
                <a:lnTo>
                  <a:pt x="18949" y="15606"/>
                </a:lnTo>
                <a:cubicBezTo>
                  <a:pt x="18895" y="15698"/>
                  <a:pt x="18776" y="15731"/>
                  <a:pt x="18684" y="15677"/>
                </a:cubicBezTo>
                <a:lnTo>
                  <a:pt x="17329" y="14894"/>
                </a:lnTo>
                <a:cubicBezTo>
                  <a:pt x="17237" y="14840"/>
                  <a:pt x="17204" y="14721"/>
                  <a:pt x="17258" y="14629"/>
                </a:cubicBezTo>
                <a:lnTo>
                  <a:pt x="17344" y="14477"/>
                </a:lnTo>
                <a:cubicBezTo>
                  <a:pt x="17385" y="14408"/>
                  <a:pt x="17462" y="14373"/>
                  <a:pt x="17536" y="14383"/>
                </a:cubicBezTo>
                <a:close/>
                <a:moveTo>
                  <a:pt x="6893" y="17239"/>
                </a:moveTo>
                <a:cubicBezTo>
                  <a:pt x="6918" y="17243"/>
                  <a:pt x="6943" y="17251"/>
                  <a:pt x="6966" y="17265"/>
                </a:cubicBezTo>
                <a:lnTo>
                  <a:pt x="7118" y="17351"/>
                </a:lnTo>
                <a:cubicBezTo>
                  <a:pt x="7210" y="17399"/>
                  <a:pt x="7241" y="17519"/>
                  <a:pt x="7187" y="17616"/>
                </a:cubicBezTo>
                <a:lnTo>
                  <a:pt x="6404" y="18971"/>
                </a:lnTo>
                <a:cubicBezTo>
                  <a:pt x="6350" y="19063"/>
                  <a:pt x="6231" y="19094"/>
                  <a:pt x="6139" y="19040"/>
                </a:cubicBezTo>
                <a:lnTo>
                  <a:pt x="5989" y="18954"/>
                </a:lnTo>
                <a:cubicBezTo>
                  <a:pt x="5897" y="18900"/>
                  <a:pt x="5864" y="18781"/>
                  <a:pt x="5918" y="18689"/>
                </a:cubicBezTo>
                <a:lnTo>
                  <a:pt x="6701" y="17334"/>
                </a:lnTo>
                <a:cubicBezTo>
                  <a:pt x="6742" y="17265"/>
                  <a:pt x="6819" y="17230"/>
                  <a:pt x="6893" y="17239"/>
                </a:cubicBezTo>
                <a:close/>
                <a:moveTo>
                  <a:pt x="14696" y="17239"/>
                </a:moveTo>
                <a:cubicBezTo>
                  <a:pt x="14771" y="17230"/>
                  <a:pt x="14847" y="17265"/>
                  <a:pt x="14887" y="17334"/>
                </a:cubicBezTo>
                <a:lnTo>
                  <a:pt x="15670" y="18689"/>
                </a:lnTo>
                <a:cubicBezTo>
                  <a:pt x="15730" y="18781"/>
                  <a:pt x="15698" y="18900"/>
                  <a:pt x="15601" y="18954"/>
                </a:cubicBezTo>
                <a:lnTo>
                  <a:pt x="15449" y="19040"/>
                </a:lnTo>
                <a:cubicBezTo>
                  <a:pt x="15357" y="19094"/>
                  <a:pt x="15238" y="19063"/>
                  <a:pt x="15184" y="18971"/>
                </a:cubicBezTo>
                <a:lnTo>
                  <a:pt x="14401" y="17616"/>
                </a:lnTo>
                <a:cubicBezTo>
                  <a:pt x="14347" y="17524"/>
                  <a:pt x="14380" y="17405"/>
                  <a:pt x="14472" y="17351"/>
                </a:cubicBezTo>
                <a:lnTo>
                  <a:pt x="14624" y="17265"/>
                </a:lnTo>
                <a:cubicBezTo>
                  <a:pt x="14647" y="17251"/>
                  <a:pt x="14672" y="17243"/>
                  <a:pt x="14696" y="17239"/>
                </a:cubicBezTo>
                <a:close/>
                <a:moveTo>
                  <a:pt x="10714" y="18306"/>
                </a:moveTo>
                <a:lnTo>
                  <a:pt x="10886" y="18306"/>
                </a:lnTo>
                <a:cubicBezTo>
                  <a:pt x="10994" y="18306"/>
                  <a:pt x="11080" y="18392"/>
                  <a:pt x="11080" y="18500"/>
                </a:cubicBezTo>
                <a:lnTo>
                  <a:pt x="11080" y="20066"/>
                </a:lnTo>
                <a:cubicBezTo>
                  <a:pt x="11080" y="20174"/>
                  <a:pt x="10994" y="20262"/>
                  <a:pt x="10886" y="20262"/>
                </a:cubicBezTo>
                <a:lnTo>
                  <a:pt x="10714" y="20262"/>
                </a:lnTo>
                <a:cubicBezTo>
                  <a:pt x="10606" y="20262"/>
                  <a:pt x="10520" y="20174"/>
                  <a:pt x="10520" y="20066"/>
                </a:cubicBezTo>
                <a:lnTo>
                  <a:pt x="10520" y="18500"/>
                </a:lnTo>
                <a:cubicBezTo>
                  <a:pt x="10520" y="18392"/>
                  <a:pt x="10606" y="18306"/>
                  <a:pt x="10714" y="18306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600"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216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6650" y="940117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4" descr="Are eggs that are cooked sunny side up safe to eat? - Quora">
            <a:extLst>
              <a:ext uri="{FF2B5EF4-FFF2-40B4-BE49-F238E27FC236}">
                <a16:creationId xmlns:a16="http://schemas.microsoft.com/office/drawing/2014/main" id="{3071D38D-AC2E-4CBB-B0C4-B9CA1E6EA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31" y="4191000"/>
            <a:ext cx="953888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00003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-42" normalizeH="0" baseline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-42" normalizeH="0" baseline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Custom</PresentationFormat>
  <Paragraphs>21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Avenir Book</vt:lpstr>
      <vt:lpstr>Avenir Light</vt:lpstr>
      <vt:lpstr>Founders Grotesk</vt:lpstr>
      <vt:lpstr>Founders Grotesk Condensed</vt:lpstr>
      <vt:lpstr>Founders Grotesk Light</vt:lpstr>
      <vt:lpstr>Founders Grotesk Semibold</vt:lpstr>
      <vt:lpstr>Founders Grotesk Text</vt:lpstr>
      <vt:lpstr>Helvetica Neue</vt:lpstr>
      <vt:lpstr>28_Academy</vt:lpstr>
      <vt:lpstr>EGG-periment s😜</vt:lpstr>
      <vt:lpstr>PowerPoint Presentation</vt:lpstr>
      <vt:lpstr>Egg shells are calcium carbonate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EGG-periment s😜</dc:title>
  <cp:lastModifiedBy>Cole Marsh</cp:lastModifiedBy>
  <cp:revision>1</cp:revision>
  <dcterms:modified xsi:type="dcterms:W3CDTF">2020-05-27T16:43:25Z</dcterms:modified>
</cp:coreProperties>
</file>