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media/media1.m4a" ContentType="audio/unknown"/>
  <Override PartName="/ppt/media/image1.jpeg" ContentType="image/jpeg"/>
  <Override PartName="/ppt/media/media2.m4a" ContentType="audio/unknown"/>
  <Override PartName="/ppt/media/media3.m4a" ContentType="audio/unknown"/>
  <Override PartName="/ppt/media/media4.m4a" ContentType="audio/unknown"/>
  <Override PartName="/ppt/media/media5.m4a" ContentType="audi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1pPr>
    <a:lvl2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2pPr>
    <a:lvl3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3pPr>
    <a:lvl4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4pPr>
    <a:lvl5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5pPr>
    <a:lvl6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6pPr>
    <a:lvl7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7pPr>
    <a:lvl8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8pPr>
    <a:lvl9pPr marL="0" marR="0" indent="0" algn="l" defTabSz="2438338" rtl="0" fontAlgn="auto" latinLnBrk="0" hangingPunct="0">
      <a:lnSpc>
        <a:spcPct val="90000"/>
      </a:lnSpc>
      <a:spcBef>
        <a:spcPts val="2400"/>
      </a:spcBef>
      <a:spcAft>
        <a:spcPts val="0"/>
      </a:spcAft>
      <a:buClrTx/>
      <a:buSzTx/>
      <a:buFontTx/>
      <a:buNone/>
      <a:tabLst/>
      <a:defRPr b="0" baseline="0" cap="none" i="0" spc="0" strike="noStrike" sz="4400" u="none" kumimoji="0" normalizeH="0">
        <a:ln>
          <a:noFill/>
        </a:ln>
        <a:solidFill>
          <a:srgbClr val="000000"/>
        </a:solidFill>
        <a:effectLst/>
        <a:uFillTx/>
        <a:latin typeface="Canela Text Regular"/>
        <a:ea typeface="Canela Text Regular"/>
        <a:cs typeface="Canela Text Regular"/>
        <a:sym typeface="Canela Text Regula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217956"/>
              <a:satOff val="14368"/>
              <a:lumOff val="17764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E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571091"/>
              <a:satOff val="15926"/>
              <a:lumOff val="22314"/>
            </a:schemeClr>
          </a:solidFill>
        </a:fill>
      </a:tcStyle>
    </a:firstCol>
    <a:lastRow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45B43B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45B43B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9036"/>
              <a:lumOff val="17111"/>
            </a:schemeClr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BD17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8A2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C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32C5B9"/>
          </a:solidFill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240640"/>
                  <a:satOff val="2542"/>
                  <a:lumOff val="-13198"/>
                </a:schemeClr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chemeClr val="accent2">
              <a:hueOff val="240640"/>
              <a:satOff val="2542"/>
              <a:lumOff val="-13198"/>
            </a:schemeClr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Graphik"/>
          <a:ea typeface="Graphik"/>
          <a:cs typeface="Graphik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F"/>
          </a:solidFill>
        </a:fill>
      </a:tcStyle>
    </a:band2H>
    <a:firstCol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Graphik Semibold"/>
          <a:ea typeface="Graphik Semibold"/>
          <a:cs typeface="Graphik Semibold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13" hasCustomPrompt="1"/>
          </p:nvPr>
        </p:nvSpPr>
        <p:spPr>
          <a:xfrm>
            <a:off x="1219200" y="11986162"/>
            <a:ext cx="21945599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19200" y="7567579"/>
            <a:ext cx="21945600" cy="225059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idx="1" hasCustomPrompt="1"/>
          </p:nvPr>
        </p:nvSpPr>
        <p:spPr>
          <a:xfrm>
            <a:off x="1219200" y="3251200"/>
            <a:ext cx="21945600" cy="6604000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12800">
                <a:latin typeface="Canela Regular"/>
                <a:ea typeface="Canela Regular"/>
                <a:cs typeface="Canela Regular"/>
                <a:sym typeface="Canela Regular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Fact information"/>
          <p:cNvSpPr txBox="1"/>
          <p:nvPr>
            <p:ph type="body" sz="quarter" idx="13" hasCustomPrompt="1"/>
          </p:nvPr>
        </p:nvSpPr>
        <p:spPr>
          <a:xfrm>
            <a:off x="1219200" y="8462239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Fact information</a:t>
            </a:r>
          </a:p>
        </p:txBody>
      </p:sp>
      <p:sp>
        <p:nvSpPr>
          <p:cNvPr id="107" name="Body Level One…"/>
          <p:cNvSpPr txBox="1"/>
          <p:nvPr>
            <p:ph type="body" sz="half" idx="1" hasCustomPrompt="1"/>
          </p:nvPr>
        </p:nvSpPr>
        <p:spPr>
          <a:xfrm>
            <a:off x="1219200" y="4214484"/>
            <a:ext cx="21945600" cy="4269708"/>
          </a:xfrm>
          <a:prstGeom prst="rect">
            <a:avLst/>
          </a:prstGeom>
        </p:spPr>
        <p:txBody>
          <a:bodyPr anchor="b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22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13" hasCustomPrompt="1"/>
          </p:nvPr>
        </p:nvSpPr>
        <p:spPr>
          <a:xfrm>
            <a:off x="1219200" y="11100053"/>
            <a:ext cx="21945602" cy="832613"/>
          </a:xfrm>
          <a:prstGeom prst="rect">
            <a:avLst/>
          </a:prstGeom>
        </p:spPr>
        <p:txBody>
          <a:bodyPr anchor="ctr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219200" y="4178300"/>
            <a:ext cx="21945600" cy="4416425"/>
          </a:xfrm>
          <a:prstGeom prst="rect">
            <a:avLst/>
          </a:prstGeom>
        </p:spPr>
        <p:txBody>
          <a:bodyPr anchor="ctr"/>
          <a:lstStyle>
            <a:lvl1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1pPr>
            <a:lvl2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2pPr>
            <a:lvl3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3pPr>
            <a:lvl4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4pPr>
            <a:lvl5pPr marL="0" indent="0" algn="ctr" defTabSz="2438400">
              <a:lnSpc>
                <a:spcPct val="80000"/>
              </a:lnSpc>
              <a:spcBef>
                <a:spcPts val="0"/>
              </a:spcBef>
              <a:buSzTx/>
              <a:buNone/>
              <a:defRPr sz="8400">
                <a:latin typeface="+mn-lt"/>
                <a:ea typeface="+mn-ea"/>
                <a:cs typeface="+mn-cs"/>
                <a:sym typeface="Canela Bold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941297804_1296x1457.jpg"/>
          <p:cNvSpPr/>
          <p:nvPr>
            <p:ph type="pic" sz="quarter" idx="13"/>
          </p:nvPr>
        </p:nvSpPr>
        <p:spPr>
          <a:xfrm>
            <a:off x="15744825" y="5581752"/>
            <a:ext cx="7365408" cy="828040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915009552_2264x1509.jpg"/>
          <p:cNvSpPr/>
          <p:nvPr>
            <p:ph type="pic" sz="quarter" idx="14"/>
          </p:nvPr>
        </p:nvSpPr>
        <p:spPr>
          <a:xfrm>
            <a:off x="15363825" y="1270000"/>
            <a:ext cx="8115300" cy="540900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740519873_3318x2212.jpg"/>
          <p:cNvSpPr/>
          <p:nvPr>
            <p:ph type="pic" idx="15"/>
          </p:nvPr>
        </p:nvSpPr>
        <p:spPr>
          <a:xfrm>
            <a:off x="-63500" y="1270000"/>
            <a:ext cx="167640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740519873_3318x2212.jpg"/>
          <p:cNvSpPr/>
          <p:nvPr>
            <p:ph type="pic" idx="13"/>
          </p:nvPr>
        </p:nvSpPr>
        <p:spPr>
          <a:xfrm>
            <a:off x="1270000" y="-423334"/>
            <a:ext cx="21844000" cy="1456266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Text"/>
          <p:cNvSpPr txBox="1"/>
          <p:nvPr>
            <p:ph type="title"/>
          </p:nvPr>
        </p:nvSpPr>
        <p:spPr>
          <a:xfrm>
            <a:off x="3976687" y="857250"/>
            <a:ext cx="16430626" cy="2000250"/>
          </a:xfrm>
          <a:prstGeom prst="rect">
            <a:avLst/>
          </a:prstGeom>
        </p:spPr>
        <p:txBody>
          <a:bodyPr lIns="71437" tIns="71437" rIns="71437" bIns="71437"/>
          <a:lstStyle>
            <a:lvl1pPr algn="l" defTabSz="821531">
              <a:lnSpc>
                <a:spcPct val="100000"/>
              </a:lnSpc>
              <a:defRPr cap="all" spc="992" sz="62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0" name="Body Level One…"/>
          <p:cNvSpPr txBox="1"/>
          <p:nvPr>
            <p:ph type="body" idx="1"/>
          </p:nvPr>
        </p:nvSpPr>
        <p:spPr>
          <a:xfrm>
            <a:off x="3976687" y="2839640"/>
            <a:ext cx="16430626" cy="9447610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652638" indent="-652638" defTabSz="821531">
              <a:lnSpc>
                <a:spcPct val="100000"/>
              </a:lnSpc>
              <a:spcBef>
                <a:spcPts val="5900"/>
              </a:spcBef>
              <a:buSzPct val="90000"/>
              <a:defRPr sz="5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  <a:lvl2pPr marL="1122538" indent="-652638" defTabSz="821531">
              <a:lnSpc>
                <a:spcPct val="100000"/>
              </a:lnSpc>
              <a:spcBef>
                <a:spcPts val="5900"/>
              </a:spcBef>
              <a:buSzPct val="90000"/>
              <a:defRPr sz="5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2pPr>
            <a:lvl3pPr marL="1592438" indent="-652638" defTabSz="821531">
              <a:lnSpc>
                <a:spcPct val="100000"/>
              </a:lnSpc>
              <a:spcBef>
                <a:spcPts val="5900"/>
              </a:spcBef>
              <a:buSzPct val="90000"/>
              <a:defRPr sz="5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3pPr>
            <a:lvl4pPr marL="2062338" indent="-652638" defTabSz="821531">
              <a:lnSpc>
                <a:spcPct val="100000"/>
              </a:lnSpc>
              <a:spcBef>
                <a:spcPts val="5900"/>
              </a:spcBef>
              <a:buSzPct val="90000"/>
              <a:defRPr sz="5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4pPr>
            <a:lvl5pPr marL="2532238" indent="-652638" defTabSz="821531">
              <a:lnSpc>
                <a:spcPct val="100000"/>
              </a:lnSpc>
              <a:spcBef>
                <a:spcPts val="5900"/>
              </a:spcBef>
              <a:buSzPct val="90000"/>
              <a:defRPr sz="50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1" name="Slide Number"/>
          <p:cNvSpPr txBox="1"/>
          <p:nvPr>
            <p:ph type="sldNum" sz="quarter" idx="2"/>
          </p:nvPr>
        </p:nvSpPr>
        <p:spPr>
          <a:xfrm>
            <a:off x="11935353" y="13033176"/>
            <a:ext cx="472568" cy="561976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defRPr sz="24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 Alt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Image"/>
          <p:cNvSpPr/>
          <p:nvPr>
            <p:ph type="pic" idx="13"/>
          </p:nvPr>
        </p:nvSpPr>
        <p:spPr>
          <a:xfrm>
            <a:off x="2958703" y="3750468"/>
            <a:ext cx="18448735" cy="1004768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9" name="Title Text"/>
          <p:cNvSpPr txBox="1"/>
          <p:nvPr>
            <p:ph type="title"/>
          </p:nvPr>
        </p:nvSpPr>
        <p:spPr>
          <a:xfrm>
            <a:off x="3976687" y="1410890"/>
            <a:ext cx="16430626" cy="2053829"/>
          </a:xfrm>
          <a:prstGeom prst="rect">
            <a:avLst/>
          </a:prstGeom>
        </p:spPr>
        <p:txBody>
          <a:bodyPr lIns="71437" tIns="71437" rIns="71437" bIns="71437"/>
          <a:lstStyle>
            <a:lvl1pPr algn="l" defTabSz="821531">
              <a:lnSpc>
                <a:spcPct val="100000"/>
              </a:lnSpc>
              <a:defRPr cap="all" spc="1375" sz="86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sz="quarter" idx="1"/>
          </p:nvPr>
        </p:nvSpPr>
        <p:spPr>
          <a:xfrm>
            <a:off x="3976687" y="714375"/>
            <a:ext cx="16430626" cy="714375"/>
          </a:xfrm>
          <a:prstGeom prst="rect">
            <a:avLst/>
          </a:prstGeom>
        </p:spPr>
        <p:txBody>
          <a:bodyPr lIns="71437" tIns="71437" rIns="71437" bIns="71437" anchor="ctr"/>
          <a:lstStyle>
            <a:lvl1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0" defTabSz="821531">
              <a:lnSpc>
                <a:spcPct val="100000"/>
              </a:lnSpc>
              <a:spcBef>
                <a:spcPts val="0"/>
              </a:spcBef>
              <a:buSzTx/>
              <a:buNone/>
              <a:defRPr cap="all" spc="512" sz="3200">
                <a:solidFill>
                  <a:srgbClr val="FFFF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11935353" y="13033176"/>
            <a:ext cx="472568" cy="561976"/>
          </a:xfrm>
          <a:prstGeom prst="rect">
            <a:avLst/>
          </a:prstGeom>
        </p:spPr>
        <p:txBody>
          <a:bodyPr lIns="71437" tIns="71437" rIns="71437" bIns="71437" anchor="ctr"/>
          <a:lstStyle>
            <a:lvl1pPr defTabSz="821531">
              <a:defRPr sz="2400">
                <a:solidFill>
                  <a:srgbClr val="FFFFFF"/>
                </a:solidFill>
                <a:latin typeface="Avenir Light"/>
                <a:ea typeface="Avenir Light"/>
                <a:cs typeface="Avenir Light"/>
                <a:sym typeface="Avenir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740519873_3318x2212.jpg"/>
          <p:cNvSpPr/>
          <p:nvPr>
            <p:ph type="pic" idx="13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19200" y="3543300"/>
            <a:ext cx="21945600" cy="4267200"/>
          </a:xfrm>
          <a:prstGeom prst="rect">
            <a:avLst/>
          </a:prstGeom>
        </p:spPr>
        <p:txBody>
          <a:bodyPr anchor="b"/>
          <a:lstStyle>
            <a:lvl1pPr>
              <a:defRPr spc="-128" sz="128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Body Level One…"/>
          <p:cNvSpPr txBox="1"/>
          <p:nvPr>
            <p:ph type="body" sz="quarter" idx="1" hasCustomPrompt="1"/>
          </p:nvPr>
        </p:nvSpPr>
        <p:spPr>
          <a:xfrm>
            <a:off x="1219200" y="7569200"/>
            <a:ext cx="21945600" cy="22521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59" sz="6000">
                <a:solidFill>
                  <a:srgbClr val="FFFFFF"/>
                </a:solidFill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4" name="Author and Date"/>
          <p:cNvSpPr txBox="1"/>
          <p:nvPr>
            <p:ph type="body" sz="quarter" idx="14" hasCustomPrompt="1"/>
          </p:nvPr>
        </p:nvSpPr>
        <p:spPr>
          <a:xfrm>
            <a:off x="1219200" y="11988800"/>
            <a:ext cx="21945602" cy="605791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29" sz="3000">
                <a:solidFill>
                  <a:srgbClr val="FFFFFF"/>
                </a:solidFill>
                <a:latin typeface="Graphik Medium"/>
                <a:ea typeface="Graphik Medium"/>
                <a:cs typeface="Graphik Medium"/>
                <a:sym typeface="Graphik Medium"/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Title"/>
          <p:cNvSpPr txBox="1"/>
          <p:nvPr>
            <p:ph type="title" hasCustomPrompt="1"/>
          </p:nvPr>
        </p:nvSpPr>
        <p:spPr>
          <a:xfrm>
            <a:off x="1215495" y="4585102"/>
            <a:ext cx="9757338" cy="2540001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3" name="Image"/>
          <p:cNvSpPr/>
          <p:nvPr>
            <p:ph type="pic" idx="13"/>
          </p:nvPr>
        </p:nvSpPr>
        <p:spPr>
          <a:xfrm>
            <a:off x="9283700" y="1270000"/>
            <a:ext cx="16751300" cy="1117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19200" y="7016750"/>
            <a:ext cx="9753600" cy="5416550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  <a:lvl2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2pPr>
            <a:lvl3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3pPr>
            <a:lvl4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4pPr>
            <a:lvl5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4" name="Slide Subtitle"/>
          <p:cNvSpPr txBox="1"/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487148"/>
          </a:xfrm>
          <a:prstGeom prst="rect">
            <a:avLst/>
          </a:prstGeom>
        </p:spPr>
        <p:txBody>
          <a:bodyPr numCol="2" spcCol="2558384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Title"/>
          <p:cNvSpPr txBox="1"/>
          <p:nvPr>
            <p:ph type="title" hasCustomPrompt="1"/>
          </p:nvPr>
        </p:nvSpPr>
        <p:spPr>
          <a:xfrm>
            <a:off x="1219200" y="774700"/>
            <a:ext cx="9753600" cy="16002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1" name="Image"/>
          <p:cNvSpPr/>
          <p:nvPr>
            <p:ph type="pic" idx="13"/>
          </p:nvPr>
        </p:nvSpPr>
        <p:spPr>
          <a:xfrm>
            <a:off x="12192644" y="718588"/>
            <a:ext cx="10972801" cy="12329624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2" name="Slide Subtitle"/>
          <p:cNvSpPr txBox="1"/>
          <p:nvPr>
            <p:ph type="body" sz="quarter" idx="14" hasCustomPrompt="1"/>
          </p:nvPr>
        </p:nvSpPr>
        <p:spPr>
          <a:xfrm>
            <a:off x="1219200" y="2387600"/>
            <a:ext cx="9757569" cy="832612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63" name="Body Level One…"/>
          <p:cNvSpPr txBox="1"/>
          <p:nvPr>
            <p:ph type="body" sz="half" idx="1" hasCustomPrompt="1"/>
          </p:nvPr>
        </p:nvSpPr>
        <p:spPr>
          <a:xfrm>
            <a:off x="1219200" y="4023221"/>
            <a:ext cx="9757569" cy="8384679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xfrm>
            <a:off x="1200403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19200" y="3242270"/>
            <a:ext cx="21945600" cy="6604001"/>
          </a:xfrm>
          <a:prstGeom prst="rect">
            <a:avLst/>
          </a:prstGeom>
        </p:spPr>
        <p:txBody>
          <a:bodyPr anchor="ctr"/>
          <a:lstStyle>
            <a:lvl1pPr>
              <a:defRPr spc="0" sz="12800"/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13" hasCustomPrompt="1"/>
          </p:nvPr>
        </p:nvSpPr>
        <p:spPr>
          <a:xfrm>
            <a:off x="1219200" y="2384648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5600" cy="8385548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1pPr>
            <a:lvl2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2pPr>
            <a:lvl3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3pPr>
            <a:lvl4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4pPr>
            <a:lvl5pPr marL="0" indent="0" defTabSz="825500">
              <a:lnSpc>
                <a:spcPct val="100000"/>
              </a:lnSpc>
              <a:buSzTx/>
              <a:buNone/>
              <a:defRPr spc="-136" sz="6800">
                <a:latin typeface="Canela Deck Regular"/>
                <a:ea typeface="Canela Deck Regular"/>
                <a:cs typeface="Canela Deck Regular"/>
                <a:sym typeface="Canela Deck Regular"/>
              </a:defRPr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0" name="Agenda Subtitle"/>
          <p:cNvSpPr txBox="1"/>
          <p:nvPr>
            <p:ph type="body" sz="quarter" idx="13" hasCustomPrompt="1"/>
          </p:nvPr>
        </p:nvSpPr>
        <p:spPr>
          <a:xfrm>
            <a:off x="1219200" y="2387115"/>
            <a:ext cx="21945602" cy="832613"/>
          </a:xfrm>
          <a:prstGeom prst="rect">
            <a:avLst/>
          </a:prstGeom>
        </p:spPr>
        <p:txBody>
          <a:bodyPr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pc="-44">
                <a:latin typeface="Graphik Semibold"/>
                <a:ea typeface="Graphik Semibold"/>
                <a:cs typeface="Graphik Semibold"/>
                <a:sym typeface="Graphik Semibold"/>
              </a:defRPr>
            </a:lvl1pPr>
          </a:lstStyle>
          <a:p>
            <a:pPr/>
            <a:r>
              <a:t>Agenda Subtitle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xfrm>
            <a:off x="12001499" y="12700000"/>
            <a:ext cx="388621" cy="42926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19200" y="774700"/>
            <a:ext cx="21945600" cy="172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19200" y="4013200"/>
            <a:ext cx="21948577" cy="848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97689" y="12700000"/>
            <a:ext cx="388621" cy="42926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2000">
                <a:solidFill>
                  <a:srgbClr val="5E5E5E"/>
                </a:solidFill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1pPr>
      <a:lvl2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2pPr>
      <a:lvl3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3pPr>
      <a:lvl4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4pPr>
      <a:lvl5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5pPr>
      <a:lvl6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6pPr>
      <a:lvl7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7pPr>
      <a:lvl8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8pPr>
      <a:lvl9pPr marL="0" marR="0" indent="0" algn="ctr" defTabSz="243840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-84" strike="noStrike" sz="8400" u="none">
          <a:solidFill>
            <a:srgbClr val="000000"/>
          </a:solidFill>
          <a:uFillTx/>
          <a:latin typeface="+mn-lt"/>
          <a:ea typeface="+mn-ea"/>
          <a:cs typeface="+mn-cs"/>
          <a:sym typeface="Canela Bold"/>
        </a:defRPr>
      </a:lvl9pPr>
    </p:titleStyle>
    <p:bodyStyle>
      <a:lvl1pPr marL="5461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1pPr>
      <a:lvl2pPr marL="10922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2pPr>
      <a:lvl3pPr marL="16383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3pPr>
      <a:lvl4pPr marL="21844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4pPr>
      <a:lvl5pPr marL="27305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5pPr>
      <a:lvl6pPr marL="32766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6pPr>
      <a:lvl7pPr marL="38227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7pPr>
      <a:lvl8pPr marL="43688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8pPr>
      <a:lvl9pPr marL="4914900" marR="0" indent="-546100" algn="l" defTabSz="2438338" rtl="0" latinLnBrk="0">
        <a:lnSpc>
          <a:spcPct val="90000"/>
        </a:lnSpc>
        <a:spcBef>
          <a:spcPts val="2400"/>
        </a:spcBef>
        <a:spcAft>
          <a:spcPts val="0"/>
        </a:spcAft>
        <a:buClrTx/>
        <a:buSzPct val="150000"/>
        <a:buFontTx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Canela Text Regular"/>
          <a:ea typeface="Canela Text Regular"/>
          <a:cs typeface="Canela Text Regular"/>
          <a:sym typeface="Canela Text Regular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000" u="none">
          <a:solidFill>
            <a:schemeClr val="tx1"/>
          </a:solidFill>
          <a:uFillTx/>
          <a:latin typeface="+mn-lt"/>
          <a:ea typeface="+mn-ea"/>
          <a:cs typeface="+mn-cs"/>
          <a:sym typeface="Graphik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3" Type="http://schemas.microsoft.com/office/2007/relationships/media" Target="../media/media1.m4a"/><Relationship Id="rId4" Type="http://schemas.openxmlformats.org/officeDocument/2006/relationships/image" Target="../media/image1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.jpeg"/><Relationship Id="rId3" Type="http://schemas.openxmlformats.org/officeDocument/2006/relationships/audio" Target="../media/media2.m4a"/><Relationship Id="rId4" Type="http://schemas.microsoft.com/office/2007/relationships/media" Target="../media/media2.m4a"/><Relationship Id="rId5" Type="http://schemas.openxmlformats.org/officeDocument/2006/relationships/image" Target="../media/image1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3" Type="http://schemas.microsoft.com/office/2007/relationships/media" Target="../media/media3.m4a"/><Relationship Id="rId4" Type="http://schemas.openxmlformats.org/officeDocument/2006/relationships/image" Target="../media/image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audio" Target="../media/media4.m4a"/><Relationship Id="rId7" Type="http://schemas.microsoft.com/office/2007/relationships/media" Target="../media/media4.m4a"/><Relationship Id="rId8" Type="http://schemas.openxmlformats.org/officeDocument/2006/relationships/image" Target="../media/image1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3" Type="http://schemas.microsoft.com/office/2007/relationships/media" Target="../media/media5.m4a"/><Relationship Id="rId4" Type="http://schemas.openxmlformats.org/officeDocument/2006/relationships/image" Target="../media/image1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BB9"/>
            </a:gs>
            <a:gs pos="100000">
              <a:srgbClr val="FEFB41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You will need some real 🦴 bone, a penny, and a steel washer"/>
          <p:cNvSpPr txBox="1"/>
          <p:nvPr>
            <p:ph type="body" idx="13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defTabSz="784225">
              <a:defRPr spc="-28" sz="2850"/>
            </a:lvl1pPr>
          </a:lstStyle>
          <a:p>
            <a:pPr/>
            <a:r>
              <a:t>You will need some real 🦴 bone, a penny, and a steel washer</a:t>
            </a:r>
          </a:p>
        </p:txBody>
      </p:sp>
      <p:sp>
        <p:nvSpPr>
          <p:cNvPr id="171" name="MOHs scale experiment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MOHs scale experiment</a:t>
            </a:r>
          </a:p>
        </p:txBody>
      </p:sp>
      <p:sp>
        <p:nvSpPr>
          <p:cNvPr id="172" name="Testing how hard bone is compared to other materials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Testing how hard bone is compared to other materials</a:t>
            </a:r>
          </a:p>
        </p:txBody>
      </p:sp>
      <p:pic>
        <p:nvPicPr>
          <p:cNvPr id="173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92000" y="6858000"/>
            <a:ext cx="571500" cy="571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1655" fill="hold"/>
                                        <p:tgtEl>
                                          <p:spTgt spid="1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tile tx="0" ty="0" sx="100000" sy="100000" flip="none" algn="tl"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How can you measure and compare the “hardness” of materi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690086">
              <a:defRPr spc="833" sz="5208"/>
            </a:lvl1pPr>
          </a:lstStyle>
          <a:p>
            <a:pPr/>
            <a:r>
              <a:t>How can you measure and compare the “hardness” of materials</a:t>
            </a:r>
          </a:p>
        </p:txBody>
      </p:sp>
      <p:sp>
        <p:nvSpPr>
          <p:cNvPr id="176" name="The MOHs Scal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The MOHs Scale</a:t>
            </a:r>
          </a:p>
          <a:p>
            <a:pPr>
              <a:defRPr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One material is considered harder than another if it can make a scratch in it.</a:t>
            </a:r>
          </a:p>
          <a:p>
            <a:pPr>
              <a:defRPr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For example, steel makes a scratch in copper so steel must be higher on the MOHs scale than copper.</a:t>
            </a:r>
          </a:p>
          <a:p>
            <a:pPr>
              <a:defRPr>
                <a:latin typeface="Avenir Heavy"/>
                <a:ea typeface="Avenir Heavy"/>
                <a:cs typeface="Avenir Heavy"/>
                <a:sym typeface="Avenir Heavy"/>
              </a:defRPr>
            </a:pPr>
            <a:r>
              <a:t>Would copper put a scratch in steel?</a:t>
            </a:r>
          </a:p>
        </p:txBody>
      </p:sp>
      <p:pic>
        <p:nvPicPr>
          <p:cNvPr id="177" name="Audio Recording.m4a" descr="Audio Recording.m4a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190706" y="732063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51654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chemeClr val="accent1">
                <a:hueOff val="-217956"/>
                <a:satOff val="14368"/>
                <a:lumOff val="17764"/>
              </a:schemeClr>
            </a:gs>
            <a:gs pos="100000">
              <a:schemeClr val="accent1">
                <a:hueOff val="500245"/>
                <a:satOff val="-10748"/>
                <a:lumOff val="-7672"/>
              </a:schemeClr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ome MOHs scale valu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Some MOHs scale values</a:t>
            </a:r>
          </a:p>
        </p:txBody>
      </p:sp>
      <p:sp>
        <p:nvSpPr>
          <p:cNvPr id="180" name="2.5 zinc, fingernail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2.5 zinc, fingernail</a:t>
            </a:r>
          </a:p>
          <a:p>
            <a:pPr/>
            <a:r>
              <a:t>3.0 brass, copper</a:t>
            </a:r>
          </a:p>
          <a:p>
            <a:pPr/>
            <a:r>
              <a:t>5.5 steel</a:t>
            </a:r>
          </a:p>
          <a:p>
            <a:pPr/>
            <a:r>
              <a:t>Now to test the bone! </a:t>
            </a:r>
          </a:p>
          <a:p>
            <a:pPr/>
            <a:r>
              <a:t>Can you scratch it with the zinc or your fingernail?  If so bone is less than 2.5 of the hardness scale.  If not, then it is more than 2.5</a:t>
            </a:r>
          </a:p>
        </p:txBody>
      </p:sp>
      <p:pic>
        <p:nvPicPr>
          <p:cNvPr id="181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90706" y="746079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1654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F2D5"/>
            </a:gs>
            <a:gs pos="100000">
              <a:srgbClr val="563D00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2B429462-EFFA-43BE-A095-6795356CA345-L0-001.jpeg" descr="2B429462-EFFA-43BE-A095-6795356CA345-L0-001.jpeg"/>
          <p:cNvPicPr>
            <a:picLocks noChangeAspect="1"/>
          </p:cNvPicPr>
          <p:nvPr>
            <p:ph type="pic" idx="13"/>
          </p:nvPr>
        </p:nvPicPr>
        <p:blipFill>
          <a:blip r:embed="rId2">
            <a:extLst/>
          </a:blip>
          <a:srcRect l="34664" t="20142" r="34664" b="13932"/>
          <a:stretch>
            <a:fillRect/>
          </a:stretch>
        </p:blipFill>
        <p:spPr>
          <a:xfrm>
            <a:off x="9387517" y="4673644"/>
            <a:ext cx="5608965" cy="9042357"/>
          </a:xfrm>
          <a:prstGeom prst="rect">
            <a:avLst/>
          </a:prstGeom>
        </p:spPr>
      </p:pic>
      <p:sp>
        <p:nvSpPr>
          <p:cNvPr id="184" name="A scratch looks like a pencil mark"/>
          <p:cNvSpPr txBox="1"/>
          <p:nvPr>
            <p:ph type="title"/>
          </p:nvPr>
        </p:nvSpPr>
        <p:spPr>
          <a:xfrm>
            <a:off x="3976687" y="1410890"/>
            <a:ext cx="16833135" cy="3060102"/>
          </a:xfrm>
          <a:prstGeom prst="rect">
            <a:avLst/>
          </a:prstGeom>
          <a:solidFill>
            <a:schemeClr val="accent5"/>
          </a:solidFill>
        </p:spPr>
        <p:txBody>
          <a:bodyPr/>
          <a:lstStyle>
            <a:lvl1pPr algn="ctr" defTabSz="994663">
              <a:defRPr cap="none" spc="0" sz="8624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A scratch looks like a pencil mark</a:t>
            </a:r>
          </a:p>
        </p:txBody>
      </p:sp>
      <p:sp>
        <p:nvSpPr>
          <p:cNvPr id="185" name="Rib bone with a scratch on it"/>
          <p:cNvSpPr txBox="1"/>
          <p:nvPr>
            <p:ph type="body" sz="quarter" idx="1"/>
          </p:nvPr>
        </p:nvSpPr>
        <p:spPr>
          <a:prstGeom prst="rect">
            <a:avLst/>
          </a:prstGeom>
          <a:solidFill>
            <a:srgbClr val="583300"/>
          </a:solidFill>
        </p:spPr>
        <p:txBody>
          <a:bodyPr/>
          <a:lstStyle/>
          <a:p>
            <a:pPr/>
            <a:r>
              <a:t>Rib bone with a scratch on it</a:t>
            </a:r>
          </a:p>
        </p:txBody>
      </p:sp>
      <p:grpSp>
        <p:nvGrpSpPr>
          <p:cNvPr id="190" name="Drawing"/>
          <p:cNvGrpSpPr/>
          <p:nvPr/>
        </p:nvGrpSpPr>
        <p:grpSpPr>
          <a:xfrm>
            <a:off x="11097695" y="7819690"/>
            <a:ext cx="2169062" cy="2451094"/>
            <a:chOff x="-50799" y="-50800"/>
            <a:chExt cx="2169061" cy="2451093"/>
          </a:xfrm>
        </p:grpSpPr>
        <p:pic>
          <p:nvPicPr>
            <p:cNvPr id="186" name="Line Shape" descr="Line Shape"/>
            <p:cNvPicPr>
              <a:picLocks noChangeAspect="0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50800" y="-50800"/>
              <a:ext cx="2169062" cy="2451094"/>
            </a:xfrm>
            <a:prstGeom prst="rect">
              <a:avLst/>
            </a:prstGeom>
            <a:effectLst/>
          </p:spPr>
        </p:pic>
        <p:pic>
          <p:nvPicPr>
            <p:cNvPr id="188" name="Line Shape" descr="Line Shape"/>
            <p:cNvPicPr>
              <a:picLocks noChangeAspect="0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056099" y="-18456"/>
              <a:ext cx="543643" cy="295668"/>
            </a:xfrm>
            <a:prstGeom prst="rect">
              <a:avLst/>
            </a:prstGeom>
            <a:effectLst/>
          </p:spPr>
        </p:pic>
      </p:grpSp>
      <p:pic>
        <p:nvPicPr>
          <p:cNvPr id="191" name="Drawing" descr="Drawing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110438" y="9426133"/>
            <a:ext cx="208757" cy="101601"/>
          </a:xfrm>
          <a:prstGeom prst="rect">
            <a:avLst/>
          </a:prstGeom>
        </p:spPr>
      </p:pic>
      <p:pic>
        <p:nvPicPr>
          <p:cNvPr id="193" name="Audio Recording.m4a" descr="Audio Recording.m4a"/>
          <p:cNvPicPr>
            <a:picLocks noChangeAspect="0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12190706" y="5423091"/>
            <a:ext cx="571501" cy="5715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Arrow"/>
          <p:cNvSpPr/>
          <p:nvPr/>
        </p:nvSpPr>
        <p:spPr>
          <a:xfrm>
            <a:off x="5776876" y="7716790"/>
            <a:ext cx="3802544" cy="2408138"/>
          </a:xfrm>
          <a:prstGeom prst="rightArrow">
            <a:avLst>
              <a:gd name="adj1" fmla="val 33203"/>
              <a:gd name="adj2" fmla="val 79107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1130300">
              <a:lnSpc>
                <a:spcPct val="100000"/>
              </a:lnSpc>
              <a:spcBef>
                <a:spcPts val="0"/>
              </a:spcBef>
              <a:defRPr sz="3200">
                <a:solidFill>
                  <a:srgbClr val="E22400"/>
                </a:solidFill>
                <a:latin typeface="Graphik"/>
                <a:ea typeface="Graphik"/>
                <a:cs typeface="Graphik"/>
                <a:sym typeface="Graphik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6666" fill="hold"/>
                                        <p:tgtEl>
                                          <p:spTgt spid="1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gradFill flip="none" rotWithShape="1">
          <a:gsLst>
            <a:gs pos="0">
              <a:srgbClr val="FFC5AB"/>
            </a:gs>
            <a:gs pos="100000">
              <a:srgbClr val="FF8648"/>
            </a:gs>
          </a:gsLst>
          <a:lin ang="5400000" scaled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Teeth can exert pressure!  Pressure is force on an area."/>
          <p:cNvSpPr txBox="1"/>
          <p:nvPr>
            <p:ph type="title"/>
          </p:nvPr>
        </p:nvSpPr>
        <p:spPr>
          <a:prstGeom prst="rect">
            <a:avLst/>
          </a:prstGeom>
          <a:solidFill>
            <a:srgbClr val="000000"/>
          </a:solidFill>
        </p:spPr>
        <p:txBody>
          <a:bodyPr/>
          <a:lstStyle>
            <a:lvl1pPr algn="ctr" defTabSz="847725">
              <a:defRPr cap="none" spc="0" sz="5475">
                <a:latin typeface="Graphik"/>
                <a:ea typeface="Graphik"/>
                <a:cs typeface="Graphik"/>
                <a:sym typeface="Graphik"/>
              </a:defRPr>
            </a:lvl1pPr>
          </a:lstStyle>
          <a:p>
            <a:pPr/>
            <a:r>
              <a:t>Teeth can exert pressure!  Pressure is force on an area.</a:t>
            </a:r>
          </a:p>
        </p:txBody>
      </p:sp>
      <p:sp>
        <p:nvSpPr>
          <p:cNvPr id="197" name="Human jaws can exert up to 200 pounds per square inch.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Human jaws can exert up to 200 pounds per square inch.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Salt Crocodile is up to 3200 pounds per square inch according to Field and Stream website.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Great White Shark is 4000 pounds per square inch.  Twenty times the human bite pressure.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It is estimated from the skeleton that a T. Rex could bite with 430,000 pounds per square inch!</a:t>
            </a:r>
          </a:p>
        </p:txBody>
      </p:sp>
      <p:pic>
        <p:nvPicPr>
          <p:cNvPr id="198" name="Audio Recording.m4a" descr="Audio Recording.m4a"/>
          <p:cNvPicPr>
            <a:picLocks noChangeAspect="0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2190706" y="5520124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36666" fill="hold"/>
                                        <p:tgtEl>
                                          <p:spTgt spid="1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9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3_ClassicWhite">
  <a:themeElements>
    <a:clrScheme name="23_Clas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3E74D1"/>
      </a:accent1>
      <a:accent2>
        <a:srgbClr val="33C5B9"/>
      </a:accent2>
      <a:accent3>
        <a:srgbClr val="45B53C"/>
      </a:accent3>
      <a:accent4>
        <a:srgbClr val="FFBD16"/>
      </a:accent4>
      <a:accent5>
        <a:srgbClr val="E22146"/>
      </a:accent5>
      <a:accent6>
        <a:srgbClr val="836BB7"/>
      </a:accent6>
      <a:hlink>
        <a:srgbClr val="0000FF"/>
      </a:hlink>
      <a:folHlink>
        <a:srgbClr val="FF00FF"/>
      </a:folHlink>
    </a:clrScheme>
    <a:fontScheme name="23_ClassicWhite">
      <a:majorFont>
        <a:latin typeface="Canela Bold"/>
        <a:ea typeface="Canela Bold"/>
        <a:cs typeface="Canela Bold"/>
      </a:majorFont>
      <a:minorFont>
        <a:latin typeface="Canela Bold"/>
        <a:ea typeface="Canela Bold"/>
        <a:cs typeface="Canela Bold"/>
      </a:minorFont>
    </a:fontScheme>
    <a:fmtScheme name="23_Clas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11303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Graphik"/>
            <a:ea typeface="Graphik"/>
            <a:cs typeface="Graphik"/>
            <a:sym typeface="Graphik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Canela Text Regular"/>
            <a:ea typeface="Canela Text Regular"/>
            <a:cs typeface="Canela Text Regular"/>
            <a:sym typeface="Canela Text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