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media1.m4a" ContentType="audio/unknown"/>
  <Override PartName="/ppt/media/image1.jpeg" ContentType="image/jpeg"/>
  <Override PartName="/ppt/media/media2.m4a" ContentType="audio/unknown"/>
  <Override PartName="/ppt/media/image2.jpeg" ContentType="image/jpeg"/>
  <Override PartName="/ppt/media/media3.m4a" ContentType="audio/unknown"/>
  <Override PartName="/ppt/media/image3.jpeg" ContentType="image/jpeg"/>
  <Override PartName="/ppt/media/media4.m4a" ContentType="audio/unknown"/>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862804876_960x639.jpg"/>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824910546_2681x1332.jpg"/>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575395635_960x639.jpg"/>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755E9837-0396-4919-8A4B-C8B65106AA2E-L0-001.jpeg"/>
          <p:cNvSpPr/>
          <p:nvPr>
            <p:ph type="pic" idx="21"/>
          </p:nvPr>
        </p:nvSpPr>
        <p:spPr>
          <a:xfrm>
            <a:off x="12192000" y="-416791"/>
            <a:ext cx="10921713" cy="14562282"/>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824910546_2681x1332.jpg"/>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fda.gov/food/food-labeling-nutrition/nutrition-information-raw-fruits-vegetables-and-fish" TargetMode="External"/><Relationship Id="rId3" Type="http://schemas.openxmlformats.org/officeDocument/2006/relationships/audio" Target="../media/media1.m4a"/><Relationship Id="rId4" Type="http://schemas.microsoft.com/office/2007/relationships/media" Target="../media/media1.m4a"/><Relationship Id="rId5"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audio" Target="../media/media2.m4a"/><Relationship Id="rId4" Type="http://schemas.microsoft.com/office/2007/relationships/media" Target="../media/media2.m4a"/><Relationship Id="rId5"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audio" Target="../media/media3.m4a"/><Relationship Id="rId4" Type="http://schemas.microsoft.com/office/2007/relationships/media" Target="../media/media3.m4a"/><Relationship Id="rId5"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 Id="rId3" Type="http://schemas.openxmlformats.org/officeDocument/2006/relationships/audio" Target="../media/media4.m4a"/><Relationship Id="rId4" Type="http://schemas.microsoft.com/office/2007/relationships/media" Target="../media/media4.m4a"/><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https://www.fda.gov/food/food-labeling-nutrition/nutrition-information-raw-fruits-vegetables-and-fish"/>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808990">
              <a:defRPr sz="3528" u="sng">
                <a:hlinkClick r:id="rId2" invalidUrl="" action="" tgtFrame="" tooltip="" history="1" highlightClick="0" endSnd="0"/>
              </a:defRPr>
            </a:lvl1pPr>
          </a:lstStyle>
          <a:p>
            <a:pPr>
              <a:defRPr u="none"/>
            </a:pPr>
            <a:r>
              <a:rPr u="sng">
                <a:hlinkClick r:id="rId2" invalidUrl="" action="" tgtFrame="" tooltip="" history="1" highlightClick="0" endSnd="0"/>
              </a:rPr>
              <a:t>https://www.fda.gov/food/food-labeling-nutrition/nutrition-information-raw-fruits-vegetables-and-fish</a:t>
            </a:r>
          </a:p>
        </p:txBody>
      </p:sp>
      <p:sp>
        <p:nvSpPr>
          <p:cNvPr id="152" name="How to put on a Nutrition puppet show"/>
          <p:cNvSpPr txBox="1"/>
          <p:nvPr>
            <p:ph type="ctrTitle"/>
          </p:nvPr>
        </p:nvSpPr>
        <p:spPr>
          <a:xfrm>
            <a:off x="1206496" y="1180584"/>
            <a:ext cx="21971004" cy="4590700"/>
          </a:xfrm>
          <a:prstGeom prst="rect">
            <a:avLst/>
          </a:prstGeom>
        </p:spPr>
        <p:txBody>
          <a:bodyPr/>
          <a:lstStyle/>
          <a:p>
            <a:pPr/>
            <a:r>
              <a:t>How to put on a Nutrition puppet show</a:t>
            </a:r>
          </a:p>
        </p:txBody>
      </p:sp>
      <p:sp>
        <p:nvSpPr>
          <p:cNvPr id="153" name="Create puppets for your favorite fruits and vegetables.…"/>
          <p:cNvSpPr txBox="1"/>
          <p:nvPr>
            <p:ph type="subTitle" sz="half" idx="1"/>
          </p:nvPr>
        </p:nvSpPr>
        <p:spPr>
          <a:xfrm>
            <a:off x="1206500" y="6406222"/>
            <a:ext cx="21971000" cy="4161927"/>
          </a:xfrm>
          <a:prstGeom prst="rect">
            <a:avLst/>
          </a:prstGeom>
        </p:spPr>
        <p:txBody>
          <a:bodyPr/>
          <a:lstStyle/>
          <a:p>
            <a:pPr defTabSz="792479">
              <a:defRPr sz="5280"/>
            </a:pPr>
            <a:r>
              <a:t>Create puppets for your favorite fruits and vegetables.</a:t>
            </a:r>
          </a:p>
          <a:p>
            <a:pPr defTabSz="792479">
              <a:defRPr sz="5280"/>
            </a:pPr>
            <a:r>
              <a:t>Research the nutrition facts for your “cast”.  See FDA link below.</a:t>
            </a:r>
          </a:p>
          <a:p>
            <a:pPr defTabSz="792479">
              <a:defRPr sz="5280"/>
            </a:pPr>
            <a:r>
              <a:t>Create a stage set and write the play.</a:t>
            </a:r>
          </a:p>
          <a:p>
            <a:pPr defTabSz="792479">
              <a:defRPr sz="5280"/>
            </a:pPr>
            <a:r>
              <a:t>Perform the play (maybe send a video to Grandparents, Aunts, Uncles)</a:t>
            </a:r>
          </a:p>
        </p:txBody>
      </p:sp>
      <p:pic>
        <p:nvPicPr>
          <p:cNvPr id="154"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6063333" fill="hold"/>
                                        <p:tgtEl>
                                          <p:spTgt spid="15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5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elect your cast of characters"/>
          <p:cNvSpPr txBox="1"/>
          <p:nvPr>
            <p:ph type="title"/>
          </p:nvPr>
        </p:nvSpPr>
        <p:spPr>
          <a:xfrm>
            <a:off x="1206500" y="1269999"/>
            <a:ext cx="9779000" cy="2460947"/>
          </a:xfrm>
          <a:prstGeom prst="rect">
            <a:avLst/>
          </a:prstGeom>
        </p:spPr>
        <p:txBody>
          <a:bodyPr/>
          <a:lstStyle/>
          <a:p>
            <a:pPr/>
            <a:r>
              <a:t>Select your cast of characters </a:t>
            </a:r>
          </a:p>
        </p:txBody>
      </p:sp>
      <p:sp>
        <p:nvSpPr>
          <p:cNvPr id="157" name="Are they happy or sad?  Draw the face and the fruit or vegetable on some art paper.  Cut out two layers of the puppet, then decorate the back.  Paste them together around a popsicle stick.  We like to use markers!"/>
          <p:cNvSpPr txBox="1"/>
          <p:nvPr>
            <p:ph type="body" sz="half" idx="1"/>
          </p:nvPr>
        </p:nvSpPr>
        <p:spPr>
          <a:xfrm>
            <a:off x="1206499" y="4530519"/>
            <a:ext cx="9779002" cy="7912460"/>
          </a:xfrm>
          <a:prstGeom prst="rect">
            <a:avLst/>
          </a:prstGeom>
        </p:spPr>
        <p:txBody>
          <a:bodyPr/>
          <a:lstStyle/>
          <a:p>
            <a:pPr/>
            <a:r>
              <a:t>Are they happy or sad?  Draw the face and the fruit or vegetable on some art paper.  Cut out two layers of the puppet, then decorate the back.  Paste them together around a popsicle stick.  We like to use markers!</a:t>
            </a:r>
          </a:p>
        </p:txBody>
      </p:sp>
      <p:pic>
        <p:nvPicPr>
          <p:cNvPr id="158" name="Image" descr="Image"/>
          <p:cNvPicPr>
            <a:picLocks noChangeAspect="1"/>
          </p:cNvPicPr>
          <p:nvPr>
            <p:ph type="pic" idx="21"/>
          </p:nvPr>
        </p:nvPicPr>
        <p:blipFill>
          <a:blip r:embed="rId2">
            <a:extLst/>
          </a:blip>
          <a:srcRect l="0" t="11583" r="0" b="11583"/>
          <a:stretch>
            <a:fillRect/>
          </a:stretch>
        </p:blipFill>
        <p:spPr>
          <a:xfrm>
            <a:off x="12192000" y="1270000"/>
            <a:ext cx="10921713" cy="11188700"/>
          </a:xfrm>
          <a:prstGeom prst="rect">
            <a:avLst/>
          </a:prstGeom>
        </p:spPr>
      </p:pic>
      <p:pic>
        <p:nvPicPr>
          <p:cNvPr id="159"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5683333" fill="hold"/>
                                        <p:tgtEl>
                                          <p:spTgt spid="15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5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Find out about your characters"/>
          <p:cNvSpPr txBox="1"/>
          <p:nvPr>
            <p:ph type="title"/>
          </p:nvPr>
        </p:nvSpPr>
        <p:spPr>
          <a:xfrm>
            <a:off x="1206500" y="1269999"/>
            <a:ext cx="9779000" cy="2590325"/>
          </a:xfrm>
          <a:prstGeom prst="rect">
            <a:avLst/>
          </a:prstGeom>
        </p:spPr>
        <p:txBody>
          <a:bodyPr/>
          <a:lstStyle/>
          <a:p>
            <a:pPr/>
            <a:r>
              <a:t>Find out about your characters </a:t>
            </a:r>
          </a:p>
        </p:txBody>
      </p:sp>
      <p:sp>
        <p:nvSpPr>
          <p:cNvPr id="162" name="Mr. Scary Strawberry is high in Vitamin C and B9 (folate).…"/>
          <p:cNvSpPr txBox="1"/>
          <p:nvPr>
            <p:ph type="body" sz="half" idx="1"/>
          </p:nvPr>
        </p:nvSpPr>
        <p:spPr>
          <a:xfrm>
            <a:off x="1552773" y="3926756"/>
            <a:ext cx="10210261" cy="8257467"/>
          </a:xfrm>
          <a:prstGeom prst="rect">
            <a:avLst/>
          </a:prstGeom>
        </p:spPr>
        <p:txBody>
          <a:bodyPr/>
          <a:lstStyle/>
          <a:p>
            <a:pPr defTabSz="808990">
              <a:defRPr sz="5390"/>
            </a:pPr>
            <a:r>
              <a:t>Mr. Scary Strawberry is high in Vitamin C and B9 (folate).</a:t>
            </a:r>
          </a:p>
          <a:p>
            <a:pPr defTabSz="808990">
              <a:defRPr sz="5390"/>
            </a:pPr>
            <a:r>
              <a:t>But what do those do for your body?</a:t>
            </a:r>
          </a:p>
          <a:p>
            <a:pPr defTabSz="808990">
              <a:defRPr sz="5390"/>
            </a:pPr>
            <a:r>
              <a:t>Vitamin C helps you heal wounds and keeps your immune system strong.</a:t>
            </a:r>
          </a:p>
          <a:p>
            <a:pPr defTabSz="808990">
              <a:defRPr sz="5390"/>
            </a:pPr>
            <a:r>
              <a:t>B9 helps you turn your food into energy your body can use.</a:t>
            </a:r>
          </a:p>
        </p:txBody>
      </p:sp>
      <p:pic>
        <p:nvPicPr>
          <p:cNvPr id="163" name="53667722-076E-44AA-B8AC-BDCF7F1B4D8F-L0-001.jpeg" descr="53667722-076E-44AA-B8AC-BDCF7F1B4D8F-L0-001.jpeg"/>
          <p:cNvPicPr>
            <a:picLocks noChangeAspect="1"/>
          </p:cNvPicPr>
          <p:nvPr>
            <p:ph type="pic" idx="21"/>
          </p:nvPr>
        </p:nvPicPr>
        <p:blipFill>
          <a:blip r:embed="rId2">
            <a:extLst/>
          </a:blip>
          <a:srcRect l="0" t="11583" r="0" b="11583"/>
          <a:stretch>
            <a:fillRect/>
          </a:stretch>
        </p:blipFill>
        <p:spPr>
          <a:xfrm>
            <a:off x="12192000" y="1270000"/>
            <a:ext cx="10921713" cy="11188700"/>
          </a:xfrm>
          <a:prstGeom prst="rect">
            <a:avLst/>
          </a:prstGeom>
        </p:spPr>
      </p:pic>
      <p:pic>
        <p:nvPicPr>
          <p:cNvPr id="164"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2920000" fill="hold"/>
                                        <p:tgtEl>
                                          <p:spTgt spid="164"/>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6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Write and perform the play"/>
          <p:cNvSpPr txBox="1"/>
          <p:nvPr>
            <p:ph type="title"/>
          </p:nvPr>
        </p:nvSpPr>
        <p:spPr>
          <a:xfrm>
            <a:off x="1206500" y="1269999"/>
            <a:ext cx="9779000" cy="2719703"/>
          </a:xfrm>
          <a:prstGeom prst="rect">
            <a:avLst/>
          </a:prstGeom>
        </p:spPr>
        <p:txBody>
          <a:bodyPr/>
          <a:lstStyle/>
          <a:p>
            <a:pPr/>
            <a:r>
              <a:t>Write and perform the play</a:t>
            </a:r>
          </a:p>
        </p:txBody>
      </p:sp>
      <p:sp>
        <p:nvSpPr>
          <p:cNvPr id="167" name="You may want to create some villains these food have calories but are low in vitamins and high in sugar.…"/>
          <p:cNvSpPr txBox="1"/>
          <p:nvPr>
            <p:ph type="body" sz="half" idx="1"/>
          </p:nvPr>
        </p:nvSpPr>
        <p:spPr>
          <a:xfrm>
            <a:off x="1206499" y="4228638"/>
            <a:ext cx="9779002" cy="8214341"/>
          </a:xfrm>
          <a:prstGeom prst="rect">
            <a:avLst/>
          </a:prstGeom>
        </p:spPr>
        <p:txBody>
          <a:bodyPr/>
          <a:lstStyle/>
          <a:p>
            <a:pPr/>
            <a:r>
              <a:t>You may want to create some </a:t>
            </a:r>
            <a:r>
              <a:rPr i="1"/>
              <a:t>villains </a:t>
            </a:r>
            <a:r>
              <a:t>these food have calories but are low in vitamins and high in sugar.</a:t>
            </a:r>
          </a:p>
          <a:p>
            <a:pPr/>
            <a:r>
              <a:t>A five minute play is usually long enough.  You may want some humor and music to increase the entertainment value.</a:t>
            </a:r>
          </a:p>
        </p:txBody>
      </p:sp>
      <p:pic>
        <p:nvPicPr>
          <p:cNvPr id="168" name="CEBA2FD7-A959-4811-B796-A61FD51F873F-L0-001.jpeg" descr="CEBA2FD7-A959-4811-B796-A61FD51F873F-L0-001.jpeg"/>
          <p:cNvPicPr>
            <a:picLocks noChangeAspect="1"/>
          </p:cNvPicPr>
          <p:nvPr>
            <p:ph type="pic" idx="21"/>
          </p:nvPr>
        </p:nvPicPr>
        <p:blipFill>
          <a:blip r:embed="rId2">
            <a:extLst/>
          </a:blip>
          <a:srcRect l="0" t="11583" r="0" b="11583"/>
          <a:stretch>
            <a:fillRect/>
          </a:stretch>
        </p:blipFill>
        <p:spPr>
          <a:xfrm>
            <a:off x="12192000" y="1270000"/>
            <a:ext cx="10921713" cy="11188700"/>
          </a:xfrm>
          <a:prstGeom prst="rect">
            <a:avLst/>
          </a:prstGeom>
        </p:spPr>
      </p:pic>
      <p:pic>
        <p:nvPicPr>
          <p:cNvPr id="169" name="Audio Recording.m4a" descr="Audio Recording.m4a"/>
          <p:cNvPicPr>
            <a:picLocks noChangeAspect="0"/>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2192000" y="6858000"/>
            <a:ext cx="571500" cy="571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61836666" fill="hold"/>
                                        <p:tgtEl>
                                          <p:spTgt spid="169"/>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7" fill="hold" display="0">
                  <p:stCondLst>
                    <p:cond delay="indefinite"/>
                  </p:stCondLst>
                </p:cTn>
                <p:tgtEl>
                  <p:spTgt spid="169"/>
                </p:tgtEl>
              </p:cMediaNode>
            </p:audio>
          </p:childTnLst>
        </p:cTn>
      </p:par>
    </p:tnLst>
  </p:timing>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