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media1.m4a" ContentType="audi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Image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Imag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60384004_1290x1720.jpg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audio" Target="../media/media1.m4a"/><Relationship Id="rId4" Type="http://schemas.microsoft.com/office/2007/relationships/media" Target="../media/media1.m4a"/><Relationship Id="rId5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enny Experiment - click on the speaker for instructions"/>
          <p:cNvSpPr txBox="1"/>
          <p:nvPr>
            <p:ph type="ctrTitle"/>
          </p:nvPr>
        </p:nvSpPr>
        <p:spPr>
          <a:xfrm>
            <a:off x="890239" y="1079957"/>
            <a:ext cx="21971004" cy="1385002"/>
          </a:xfrm>
          <a:prstGeom prst="rect">
            <a:avLst/>
          </a:prstGeom>
        </p:spPr>
        <p:txBody>
          <a:bodyPr/>
          <a:lstStyle/>
          <a:p>
            <a:pPr defTabSz="1389853">
              <a:defRPr spc="-132" sz="6612"/>
            </a:pPr>
            <a:r>
              <a:t>Penny Experiment - </a:t>
            </a:r>
            <a:r>
              <a:rPr>
                <a:solidFill>
                  <a:srgbClr val="DA5100"/>
                </a:solidFill>
              </a:rPr>
              <a:t>click on the speaker for instructions</a:t>
            </a:r>
          </a:p>
        </p:txBody>
      </p:sp>
      <p:pic>
        <p:nvPicPr>
          <p:cNvPr id="152" name="AD83AAE8-FE42-4734-946F-614ADAC67EA6-L0-001.jpeg" descr="AD83AAE8-FE42-4734-946F-614ADAC67EA6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2835964"/>
            <a:ext cx="14506715" cy="10880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2192000" y="68580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89999" fill="hold"/>
                                        <p:tgtEl>
                                          <p:spTgt spid="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5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