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8" d="100"/>
          <a:sy n="68" d="100"/>
        </p:scale>
        <p:origin x="96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389C9-8006-1AAE-8272-DD10E82898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1FC581-00FB-D824-7E55-5861FBD490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7338D7E-ACF4-31C5-8754-BD3478DC8CE4}"/>
              </a:ext>
            </a:extLst>
          </p:cNvPr>
          <p:cNvSpPr>
            <a:spLocks noGrp="1"/>
          </p:cNvSpPr>
          <p:nvPr>
            <p:ph type="dt" sz="half" idx="10"/>
          </p:nvPr>
        </p:nvSpPr>
        <p:spPr/>
        <p:txBody>
          <a:bodyPr/>
          <a:lstStyle/>
          <a:p>
            <a:fld id="{AFF9EAB8-08A1-45B9-92FD-9C805800701C}" type="datetimeFigureOut">
              <a:rPr lang="en-US" smtClean="0"/>
              <a:t>1/14/2025</a:t>
            </a:fld>
            <a:endParaRPr lang="en-US"/>
          </a:p>
        </p:txBody>
      </p:sp>
      <p:sp>
        <p:nvSpPr>
          <p:cNvPr id="5" name="Footer Placeholder 4">
            <a:extLst>
              <a:ext uri="{FF2B5EF4-FFF2-40B4-BE49-F238E27FC236}">
                <a16:creationId xmlns:a16="http://schemas.microsoft.com/office/drawing/2014/main" id="{DF77CD39-308E-4EF2-5CE1-AFDE035FA3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63EB4C-A9B1-C9DE-E2EF-1BD4C1816CCC}"/>
              </a:ext>
            </a:extLst>
          </p:cNvPr>
          <p:cNvSpPr>
            <a:spLocks noGrp="1"/>
          </p:cNvSpPr>
          <p:nvPr>
            <p:ph type="sldNum" sz="quarter" idx="12"/>
          </p:nvPr>
        </p:nvSpPr>
        <p:spPr/>
        <p:txBody>
          <a:bodyPr/>
          <a:lstStyle/>
          <a:p>
            <a:fld id="{7594C705-6199-4073-AD6E-C449508D65F1}" type="slidenum">
              <a:rPr lang="en-US" smtClean="0"/>
              <a:t>‹#›</a:t>
            </a:fld>
            <a:endParaRPr lang="en-US"/>
          </a:p>
        </p:txBody>
      </p:sp>
    </p:spTree>
    <p:extLst>
      <p:ext uri="{BB962C8B-B14F-4D97-AF65-F5344CB8AC3E}">
        <p14:creationId xmlns:p14="http://schemas.microsoft.com/office/powerpoint/2010/main" val="383307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6628F-1A54-469D-5AB5-C6DC81AF5E6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F72F60F-5A9C-587F-521D-12F445AD80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BC222C-1100-FB13-4EEC-56B135A1F112}"/>
              </a:ext>
            </a:extLst>
          </p:cNvPr>
          <p:cNvSpPr>
            <a:spLocks noGrp="1"/>
          </p:cNvSpPr>
          <p:nvPr>
            <p:ph type="dt" sz="half" idx="10"/>
          </p:nvPr>
        </p:nvSpPr>
        <p:spPr/>
        <p:txBody>
          <a:bodyPr/>
          <a:lstStyle/>
          <a:p>
            <a:fld id="{AFF9EAB8-08A1-45B9-92FD-9C805800701C}" type="datetimeFigureOut">
              <a:rPr lang="en-US" smtClean="0"/>
              <a:t>1/14/2025</a:t>
            </a:fld>
            <a:endParaRPr lang="en-US"/>
          </a:p>
        </p:txBody>
      </p:sp>
      <p:sp>
        <p:nvSpPr>
          <p:cNvPr id="5" name="Footer Placeholder 4">
            <a:extLst>
              <a:ext uri="{FF2B5EF4-FFF2-40B4-BE49-F238E27FC236}">
                <a16:creationId xmlns:a16="http://schemas.microsoft.com/office/drawing/2014/main" id="{A6F069CA-7A21-D4F9-776B-534009866D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06DE25-120A-7AB5-BE10-1424DF084A5D}"/>
              </a:ext>
            </a:extLst>
          </p:cNvPr>
          <p:cNvSpPr>
            <a:spLocks noGrp="1"/>
          </p:cNvSpPr>
          <p:nvPr>
            <p:ph type="sldNum" sz="quarter" idx="12"/>
          </p:nvPr>
        </p:nvSpPr>
        <p:spPr/>
        <p:txBody>
          <a:bodyPr/>
          <a:lstStyle/>
          <a:p>
            <a:fld id="{7594C705-6199-4073-AD6E-C449508D65F1}" type="slidenum">
              <a:rPr lang="en-US" smtClean="0"/>
              <a:t>‹#›</a:t>
            </a:fld>
            <a:endParaRPr lang="en-US"/>
          </a:p>
        </p:txBody>
      </p:sp>
    </p:spTree>
    <p:extLst>
      <p:ext uri="{BB962C8B-B14F-4D97-AF65-F5344CB8AC3E}">
        <p14:creationId xmlns:p14="http://schemas.microsoft.com/office/powerpoint/2010/main" val="273513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14616C-A6B5-24A4-F9FC-722898617B6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59D4A7-2427-BBD3-274B-BDFBBF3ABA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B8DBB6-8951-98ED-DA7C-283595A4AF30}"/>
              </a:ext>
            </a:extLst>
          </p:cNvPr>
          <p:cNvSpPr>
            <a:spLocks noGrp="1"/>
          </p:cNvSpPr>
          <p:nvPr>
            <p:ph type="dt" sz="half" idx="10"/>
          </p:nvPr>
        </p:nvSpPr>
        <p:spPr/>
        <p:txBody>
          <a:bodyPr/>
          <a:lstStyle/>
          <a:p>
            <a:fld id="{AFF9EAB8-08A1-45B9-92FD-9C805800701C}" type="datetimeFigureOut">
              <a:rPr lang="en-US" smtClean="0"/>
              <a:t>1/14/2025</a:t>
            </a:fld>
            <a:endParaRPr lang="en-US"/>
          </a:p>
        </p:txBody>
      </p:sp>
      <p:sp>
        <p:nvSpPr>
          <p:cNvPr id="5" name="Footer Placeholder 4">
            <a:extLst>
              <a:ext uri="{FF2B5EF4-FFF2-40B4-BE49-F238E27FC236}">
                <a16:creationId xmlns:a16="http://schemas.microsoft.com/office/drawing/2014/main" id="{62E1EA97-06F6-7E93-1BC7-58F15A9EB9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87AAD5-8AB8-5D85-FF88-FC408687107B}"/>
              </a:ext>
            </a:extLst>
          </p:cNvPr>
          <p:cNvSpPr>
            <a:spLocks noGrp="1"/>
          </p:cNvSpPr>
          <p:nvPr>
            <p:ph type="sldNum" sz="quarter" idx="12"/>
          </p:nvPr>
        </p:nvSpPr>
        <p:spPr/>
        <p:txBody>
          <a:bodyPr/>
          <a:lstStyle/>
          <a:p>
            <a:fld id="{7594C705-6199-4073-AD6E-C449508D65F1}" type="slidenum">
              <a:rPr lang="en-US" smtClean="0"/>
              <a:t>‹#›</a:t>
            </a:fld>
            <a:endParaRPr lang="en-US"/>
          </a:p>
        </p:txBody>
      </p:sp>
    </p:spTree>
    <p:extLst>
      <p:ext uri="{BB962C8B-B14F-4D97-AF65-F5344CB8AC3E}">
        <p14:creationId xmlns:p14="http://schemas.microsoft.com/office/powerpoint/2010/main" val="2949812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60AAE-5A10-1FC4-6BAB-DDE85E302A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126C6B-4514-D086-E2CD-00407816CD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6E6809-DBAF-92BB-331D-327545728B0E}"/>
              </a:ext>
            </a:extLst>
          </p:cNvPr>
          <p:cNvSpPr>
            <a:spLocks noGrp="1"/>
          </p:cNvSpPr>
          <p:nvPr>
            <p:ph type="dt" sz="half" idx="10"/>
          </p:nvPr>
        </p:nvSpPr>
        <p:spPr/>
        <p:txBody>
          <a:bodyPr/>
          <a:lstStyle/>
          <a:p>
            <a:fld id="{AFF9EAB8-08A1-45B9-92FD-9C805800701C}" type="datetimeFigureOut">
              <a:rPr lang="en-US" smtClean="0"/>
              <a:t>1/14/2025</a:t>
            </a:fld>
            <a:endParaRPr lang="en-US"/>
          </a:p>
        </p:txBody>
      </p:sp>
      <p:sp>
        <p:nvSpPr>
          <p:cNvPr id="5" name="Footer Placeholder 4">
            <a:extLst>
              <a:ext uri="{FF2B5EF4-FFF2-40B4-BE49-F238E27FC236}">
                <a16:creationId xmlns:a16="http://schemas.microsoft.com/office/drawing/2014/main" id="{390D27A2-2CAD-4499-7916-4774A5350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DFD4B7-B1B2-EFB0-EF6D-0B0549E0919B}"/>
              </a:ext>
            </a:extLst>
          </p:cNvPr>
          <p:cNvSpPr>
            <a:spLocks noGrp="1"/>
          </p:cNvSpPr>
          <p:nvPr>
            <p:ph type="sldNum" sz="quarter" idx="12"/>
          </p:nvPr>
        </p:nvSpPr>
        <p:spPr/>
        <p:txBody>
          <a:bodyPr/>
          <a:lstStyle/>
          <a:p>
            <a:fld id="{7594C705-6199-4073-AD6E-C449508D65F1}" type="slidenum">
              <a:rPr lang="en-US" smtClean="0"/>
              <a:t>‹#›</a:t>
            </a:fld>
            <a:endParaRPr lang="en-US"/>
          </a:p>
        </p:txBody>
      </p:sp>
    </p:spTree>
    <p:extLst>
      <p:ext uri="{BB962C8B-B14F-4D97-AF65-F5344CB8AC3E}">
        <p14:creationId xmlns:p14="http://schemas.microsoft.com/office/powerpoint/2010/main" val="110892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25CD3-1621-0F77-B85A-1D056FF193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2F3B170-31FD-25DC-EB9B-6AD6E302353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29C128-E917-D2E2-D910-5AF86CF51885}"/>
              </a:ext>
            </a:extLst>
          </p:cNvPr>
          <p:cNvSpPr>
            <a:spLocks noGrp="1"/>
          </p:cNvSpPr>
          <p:nvPr>
            <p:ph type="dt" sz="half" idx="10"/>
          </p:nvPr>
        </p:nvSpPr>
        <p:spPr/>
        <p:txBody>
          <a:bodyPr/>
          <a:lstStyle/>
          <a:p>
            <a:fld id="{AFF9EAB8-08A1-45B9-92FD-9C805800701C}" type="datetimeFigureOut">
              <a:rPr lang="en-US" smtClean="0"/>
              <a:t>1/14/2025</a:t>
            </a:fld>
            <a:endParaRPr lang="en-US"/>
          </a:p>
        </p:txBody>
      </p:sp>
      <p:sp>
        <p:nvSpPr>
          <p:cNvPr id="5" name="Footer Placeholder 4">
            <a:extLst>
              <a:ext uri="{FF2B5EF4-FFF2-40B4-BE49-F238E27FC236}">
                <a16:creationId xmlns:a16="http://schemas.microsoft.com/office/drawing/2014/main" id="{CC06D786-E788-E733-D0BC-4C6E1E70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F300DB-EA30-CD93-2150-E64D70EE0781}"/>
              </a:ext>
            </a:extLst>
          </p:cNvPr>
          <p:cNvSpPr>
            <a:spLocks noGrp="1"/>
          </p:cNvSpPr>
          <p:nvPr>
            <p:ph type="sldNum" sz="quarter" idx="12"/>
          </p:nvPr>
        </p:nvSpPr>
        <p:spPr/>
        <p:txBody>
          <a:bodyPr/>
          <a:lstStyle/>
          <a:p>
            <a:fld id="{7594C705-6199-4073-AD6E-C449508D65F1}" type="slidenum">
              <a:rPr lang="en-US" smtClean="0"/>
              <a:t>‹#›</a:t>
            </a:fld>
            <a:endParaRPr lang="en-US"/>
          </a:p>
        </p:txBody>
      </p:sp>
    </p:spTree>
    <p:extLst>
      <p:ext uri="{BB962C8B-B14F-4D97-AF65-F5344CB8AC3E}">
        <p14:creationId xmlns:p14="http://schemas.microsoft.com/office/powerpoint/2010/main" val="3617414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8ECDA-DE2F-D45A-D96C-A6170D5BA5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5B80D4-78B1-41B6-73EE-663B7F3F3E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B0C709-CF60-108C-F7C4-C51AE9ACDD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01D974-270E-5CA3-24E6-A8A6CF06C4D1}"/>
              </a:ext>
            </a:extLst>
          </p:cNvPr>
          <p:cNvSpPr>
            <a:spLocks noGrp="1"/>
          </p:cNvSpPr>
          <p:nvPr>
            <p:ph type="dt" sz="half" idx="10"/>
          </p:nvPr>
        </p:nvSpPr>
        <p:spPr/>
        <p:txBody>
          <a:bodyPr/>
          <a:lstStyle/>
          <a:p>
            <a:fld id="{AFF9EAB8-08A1-45B9-92FD-9C805800701C}" type="datetimeFigureOut">
              <a:rPr lang="en-US" smtClean="0"/>
              <a:t>1/14/2025</a:t>
            </a:fld>
            <a:endParaRPr lang="en-US"/>
          </a:p>
        </p:txBody>
      </p:sp>
      <p:sp>
        <p:nvSpPr>
          <p:cNvPr id="6" name="Footer Placeholder 5">
            <a:extLst>
              <a:ext uri="{FF2B5EF4-FFF2-40B4-BE49-F238E27FC236}">
                <a16:creationId xmlns:a16="http://schemas.microsoft.com/office/drawing/2014/main" id="{5711F3DC-3B4E-6932-2F47-63FE8E4558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BCC6C6-E245-69D1-8E69-9DB29AE11C36}"/>
              </a:ext>
            </a:extLst>
          </p:cNvPr>
          <p:cNvSpPr>
            <a:spLocks noGrp="1"/>
          </p:cNvSpPr>
          <p:nvPr>
            <p:ph type="sldNum" sz="quarter" idx="12"/>
          </p:nvPr>
        </p:nvSpPr>
        <p:spPr/>
        <p:txBody>
          <a:bodyPr/>
          <a:lstStyle/>
          <a:p>
            <a:fld id="{7594C705-6199-4073-AD6E-C449508D65F1}" type="slidenum">
              <a:rPr lang="en-US" smtClean="0"/>
              <a:t>‹#›</a:t>
            </a:fld>
            <a:endParaRPr lang="en-US"/>
          </a:p>
        </p:txBody>
      </p:sp>
    </p:spTree>
    <p:extLst>
      <p:ext uri="{BB962C8B-B14F-4D97-AF65-F5344CB8AC3E}">
        <p14:creationId xmlns:p14="http://schemas.microsoft.com/office/powerpoint/2010/main" val="1949970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2ED64-730C-D714-ABC1-3E1766357D1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9229DF-EE73-DDEA-C74D-97A430196B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971080-51D9-B237-D782-3037D3F17C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010B09-BC2F-2CE4-DE81-44EFA2C653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62D7DD-97A2-1E2A-4BA2-8A3D1E6D464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71071D-BBA6-41CA-C673-804C002AAD2B}"/>
              </a:ext>
            </a:extLst>
          </p:cNvPr>
          <p:cNvSpPr>
            <a:spLocks noGrp="1"/>
          </p:cNvSpPr>
          <p:nvPr>
            <p:ph type="dt" sz="half" idx="10"/>
          </p:nvPr>
        </p:nvSpPr>
        <p:spPr/>
        <p:txBody>
          <a:bodyPr/>
          <a:lstStyle/>
          <a:p>
            <a:fld id="{AFF9EAB8-08A1-45B9-92FD-9C805800701C}" type="datetimeFigureOut">
              <a:rPr lang="en-US" smtClean="0"/>
              <a:t>1/14/2025</a:t>
            </a:fld>
            <a:endParaRPr lang="en-US"/>
          </a:p>
        </p:txBody>
      </p:sp>
      <p:sp>
        <p:nvSpPr>
          <p:cNvPr id="8" name="Footer Placeholder 7">
            <a:extLst>
              <a:ext uri="{FF2B5EF4-FFF2-40B4-BE49-F238E27FC236}">
                <a16:creationId xmlns:a16="http://schemas.microsoft.com/office/drawing/2014/main" id="{5D21BBFB-3781-02AC-34BA-907116C38A8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6A93DC3-3492-65B4-0647-E0898601D0FE}"/>
              </a:ext>
            </a:extLst>
          </p:cNvPr>
          <p:cNvSpPr>
            <a:spLocks noGrp="1"/>
          </p:cNvSpPr>
          <p:nvPr>
            <p:ph type="sldNum" sz="quarter" idx="12"/>
          </p:nvPr>
        </p:nvSpPr>
        <p:spPr/>
        <p:txBody>
          <a:bodyPr/>
          <a:lstStyle/>
          <a:p>
            <a:fld id="{7594C705-6199-4073-AD6E-C449508D65F1}" type="slidenum">
              <a:rPr lang="en-US" smtClean="0"/>
              <a:t>‹#›</a:t>
            </a:fld>
            <a:endParaRPr lang="en-US"/>
          </a:p>
        </p:txBody>
      </p:sp>
    </p:spTree>
    <p:extLst>
      <p:ext uri="{BB962C8B-B14F-4D97-AF65-F5344CB8AC3E}">
        <p14:creationId xmlns:p14="http://schemas.microsoft.com/office/powerpoint/2010/main" val="1187931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AF0FF-B9BC-9C18-F0A7-041B517EA2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BCC575-C919-C09A-776C-1D97C9BE58B6}"/>
              </a:ext>
            </a:extLst>
          </p:cNvPr>
          <p:cNvSpPr>
            <a:spLocks noGrp="1"/>
          </p:cNvSpPr>
          <p:nvPr>
            <p:ph type="dt" sz="half" idx="10"/>
          </p:nvPr>
        </p:nvSpPr>
        <p:spPr/>
        <p:txBody>
          <a:bodyPr/>
          <a:lstStyle/>
          <a:p>
            <a:fld id="{AFF9EAB8-08A1-45B9-92FD-9C805800701C}" type="datetimeFigureOut">
              <a:rPr lang="en-US" smtClean="0"/>
              <a:t>1/14/2025</a:t>
            </a:fld>
            <a:endParaRPr lang="en-US"/>
          </a:p>
        </p:txBody>
      </p:sp>
      <p:sp>
        <p:nvSpPr>
          <p:cNvPr id="4" name="Footer Placeholder 3">
            <a:extLst>
              <a:ext uri="{FF2B5EF4-FFF2-40B4-BE49-F238E27FC236}">
                <a16:creationId xmlns:a16="http://schemas.microsoft.com/office/drawing/2014/main" id="{5B9FEB0B-B416-C203-16A7-968775E8AB4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4C6A077-9D75-F981-E96D-734582792B81}"/>
              </a:ext>
            </a:extLst>
          </p:cNvPr>
          <p:cNvSpPr>
            <a:spLocks noGrp="1"/>
          </p:cNvSpPr>
          <p:nvPr>
            <p:ph type="sldNum" sz="quarter" idx="12"/>
          </p:nvPr>
        </p:nvSpPr>
        <p:spPr/>
        <p:txBody>
          <a:bodyPr/>
          <a:lstStyle/>
          <a:p>
            <a:fld id="{7594C705-6199-4073-AD6E-C449508D65F1}" type="slidenum">
              <a:rPr lang="en-US" smtClean="0"/>
              <a:t>‹#›</a:t>
            </a:fld>
            <a:endParaRPr lang="en-US"/>
          </a:p>
        </p:txBody>
      </p:sp>
    </p:spTree>
    <p:extLst>
      <p:ext uri="{BB962C8B-B14F-4D97-AF65-F5344CB8AC3E}">
        <p14:creationId xmlns:p14="http://schemas.microsoft.com/office/powerpoint/2010/main" val="1437083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63B5AA-61F5-65FF-43E8-51CF8687DE12}"/>
              </a:ext>
            </a:extLst>
          </p:cNvPr>
          <p:cNvSpPr>
            <a:spLocks noGrp="1"/>
          </p:cNvSpPr>
          <p:nvPr>
            <p:ph type="dt" sz="half" idx="10"/>
          </p:nvPr>
        </p:nvSpPr>
        <p:spPr/>
        <p:txBody>
          <a:bodyPr/>
          <a:lstStyle/>
          <a:p>
            <a:fld id="{AFF9EAB8-08A1-45B9-92FD-9C805800701C}" type="datetimeFigureOut">
              <a:rPr lang="en-US" smtClean="0"/>
              <a:t>1/14/2025</a:t>
            </a:fld>
            <a:endParaRPr lang="en-US"/>
          </a:p>
        </p:txBody>
      </p:sp>
      <p:sp>
        <p:nvSpPr>
          <p:cNvPr id="3" name="Footer Placeholder 2">
            <a:extLst>
              <a:ext uri="{FF2B5EF4-FFF2-40B4-BE49-F238E27FC236}">
                <a16:creationId xmlns:a16="http://schemas.microsoft.com/office/drawing/2014/main" id="{DD0A25F2-BDE7-B534-4285-50A57804DC8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928D25-DD39-3BAD-0C1C-C3B135ABEF0C}"/>
              </a:ext>
            </a:extLst>
          </p:cNvPr>
          <p:cNvSpPr>
            <a:spLocks noGrp="1"/>
          </p:cNvSpPr>
          <p:nvPr>
            <p:ph type="sldNum" sz="quarter" idx="12"/>
          </p:nvPr>
        </p:nvSpPr>
        <p:spPr/>
        <p:txBody>
          <a:bodyPr/>
          <a:lstStyle/>
          <a:p>
            <a:fld id="{7594C705-6199-4073-AD6E-C449508D65F1}" type="slidenum">
              <a:rPr lang="en-US" smtClean="0"/>
              <a:t>‹#›</a:t>
            </a:fld>
            <a:endParaRPr lang="en-US"/>
          </a:p>
        </p:txBody>
      </p:sp>
    </p:spTree>
    <p:extLst>
      <p:ext uri="{BB962C8B-B14F-4D97-AF65-F5344CB8AC3E}">
        <p14:creationId xmlns:p14="http://schemas.microsoft.com/office/powerpoint/2010/main" val="1389611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39E2D-8B56-9825-E9C1-3FEACF0271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C113E4-6E1F-750C-4022-6099BDFBC0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033113F-D3C6-45F5-C4B3-FD34589572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39C965-E23E-871D-11AC-7A7E81A45758}"/>
              </a:ext>
            </a:extLst>
          </p:cNvPr>
          <p:cNvSpPr>
            <a:spLocks noGrp="1"/>
          </p:cNvSpPr>
          <p:nvPr>
            <p:ph type="dt" sz="half" idx="10"/>
          </p:nvPr>
        </p:nvSpPr>
        <p:spPr/>
        <p:txBody>
          <a:bodyPr/>
          <a:lstStyle/>
          <a:p>
            <a:fld id="{AFF9EAB8-08A1-45B9-92FD-9C805800701C}" type="datetimeFigureOut">
              <a:rPr lang="en-US" smtClean="0"/>
              <a:t>1/14/2025</a:t>
            </a:fld>
            <a:endParaRPr lang="en-US"/>
          </a:p>
        </p:txBody>
      </p:sp>
      <p:sp>
        <p:nvSpPr>
          <p:cNvPr id="6" name="Footer Placeholder 5">
            <a:extLst>
              <a:ext uri="{FF2B5EF4-FFF2-40B4-BE49-F238E27FC236}">
                <a16:creationId xmlns:a16="http://schemas.microsoft.com/office/drawing/2014/main" id="{F93E0E9B-47F1-43D6-69FF-22413B0E10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6E9B0D-73D0-FCC3-DCD5-8B56424C9323}"/>
              </a:ext>
            </a:extLst>
          </p:cNvPr>
          <p:cNvSpPr>
            <a:spLocks noGrp="1"/>
          </p:cNvSpPr>
          <p:nvPr>
            <p:ph type="sldNum" sz="quarter" idx="12"/>
          </p:nvPr>
        </p:nvSpPr>
        <p:spPr/>
        <p:txBody>
          <a:bodyPr/>
          <a:lstStyle/>
          <a:p>
            <a:fld id="{7594C705-6199-4073-AD6E-C449508D65F1}" type="slidenum">
              <a:rPr lang="en-US" smtClean="0"/>
              <a:t>‹#›</a:t>
            </a:fld>
            <a:endParaRPr lang="en-US"/>
          </a:p>
        </p:txBody>
      </p:sp>
    </p:spTree>
    <p:extLst>
      <p:ext uri="{BB962C8B-B14F-4D97-AF65-F5344CB8AC3E}">
        <p14:creationId xmlns:p14="http://schemas.microsoft.com/office/powerpoint/2010/main" val="3394378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D9994-2A73-CCE0-AD79-2C78C24021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C62422-DDFC-0645-BEE3-22415D491D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783293-0C89-6913-F300-4344A923B6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378DA2-9D3E-DD2A-6AEC-BA5D841116D8}"/>
              </a:ext>
            </a:extLst>
          </p:cNvPr>
          <p:cNvSpPr>
            <a:spLocks noGrp="1"/>
          </p:cNvSpPr>
          <p:nvPr>
            <p:ph type="dt" sz="half" idx="10"/>
          </p:nvPr>
        </p:nvSpPr>
        <p:spPr/>
        <p:txBody>
          <a:bodyPr/>
          <a:lstStyle/>
          <a:p>
            <a:fld id="{AFF9EAB8-08A1-45B9-92FD-9C805800701C}" type="datetimeFigureOut">
              <a:rPr lang="en-US" smtClean="0"/>
              <a:t>1/14/2025</a:t>
            </a:fld>
            <a:endParaRPr lang="en-US"/>
          </a:p>
        </p:txBody>
      </p:sp>
      <p:sp>
        <p:nvSpPr>
          <p:cNvPr id="6" name="Footer Placeholder 5">
            <a:extLst>
              <a:ext uri="{FF2B5EF4-FFF2-40B4-BE49-F238E27FC236}">
                <a16:creationId xmlns:a16="http://schemas.microsoft.com/office/drawing/2014/main" id="{AA8F23C5-617A-5BCA-CD03-E1A7822EE8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F7E6AA-3FF7-1B9B-8E51-14C97D9AC770}"/>
              </a:ext>
            </a:extLst>
          </p:cNvPr>
          <p:cNvSpPr>
            <a:spLocks noGrp="1"/>
          </p:cNvSpPr>
          <p:nvPr>
            <p:ph type="sldNum" sz="quarter" idx="12"/>
          </p:nvPr>
        </p:nvSpPr>
        <p:spPr/>
        <p:txBody>
          <a:bodyPr/>
          <a:lstStyle/>
          <a:p>
            <a:fld id="{7594C705-6199-4073-AD6E-C449508D65F1}" type="slidenum">
              <a:rPr lang="en-US" smtClean="0"/>
              <a:t>‹#›</a:t>
            </a:fld>
            <a:endParaRPr lang="en-US"/>
          </a:p>
        </p:txBody>
      </p:sp>
    </p:spTree>
    <p:extLst>
      <p:ext uri="{BB962C8B-B14F-4D97-AF65-F5344CB8AC3E}">
        <p14:creationId xmlns:p14="http://schemas.microsoft.com/office/powerpoint/2010/main" val="3145158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F86113-1D15-41CE-1962-EFA6F17CE0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3936C7-6219-FBB2-5CB0-44C0513674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A43C1E-2460-20CA-2903-2BCA6C3BFE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FF9EAB8-08A1-45B9-92FD-9C805800701C}" type="datetimeFigureOut">
              <a:rPr lang="en-US" smtClean="0"/>
              <a:t>1/14/2025</a:t>
            </a:fld>
            <a:endParaRPr lang="en-US"/>
          </a:p>
        </p:txBody>
      </p:sp>
      <p:sp>
        <p:nvSpPr>
          <p:cNvPr id="5" name="Footer Placeholder 4">
            <a:extLst>
              <a:ext uri="{FF2B5EF4-FFF2-40B4-BE49-F238E27FC236}">
                <a16:creationId xmlns:a16="http://schemas.microsoft.com/office/drawing/2014/main" id="{4A407B66-CF04-5E6E-2FC1-7786267934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B2C59FF-DC31-1DE7-63D9-6FB1E228B6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594C705-6199-4073-AD6E-C449508D65F1}" type="slidenum">
              <a:rPr lang="en-US" smtClean="0"/>
              <a:t>‹#›</a:t>
            </a:fld>
            <a:endParaRPr lang="en-US"/>
          </a:p>
        </p:txBody>
      </p:sp>
    </p:spTree>
    <p:extLst>
      <p:ext uri="{BB962C8B-B14F-4D97-AF65-F5344CB8AC3E}">
        <p14:creationId xmlns:p14="http://schemas.microsoft.com/office/powerpoint/2010/main" val="3012462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13E0B-A229-69C7-71DD-D104D76D3A77}"/>
              </a:ext>
            </a:extLst>
          </p:cNvPr>
          <p:cNvSpPr>
            <a:spLocks noGrp="1"/>
          </p:cNvSpPr>
          <p:nvPr>
            <p:ph type="ctrTitle"/>
          </p:nvPr>
        </p:nvSpPr>
        <p:spPr>
          <a:xfrm>
            <a:off x="8056100" y="295423"/>
            <a:ext cx="3887372" cy="1688122"/>
          </a:xfrm>
        </p:spPr>
        <p:txBody>
          <a:bodyPr>
            <a:normAutofit fontScale="90000"/>
          </a:bodyPr>
          <a:lstStyle/>
          <a:p>
            <a:r>
              <a:rPr lang="en-US" dirty="0"/>
              <a:t>Mission Statement</a:t>
            </a:r>
          </a:p>
        </p:txBody>
      </p:sp>
      <p:sp>
        <p:nvSpPr>
          <p:cNvPr id="3" name="Subtitle 2">
            <a:extLst>
              <a:ext uri="{FF2B5EF4-FFF2-40B4-BE49-F238E27FC236}">
                <a16:creationId xmlns:a16="http://schemas.microsoft.com/office/drawing/2014/main" id="{D44E375D-A1C6-DBE8-A4CA-301087362945}"/>
              </a:ext>
            </a:extLst>
          </p:cNvPr>
          <p:cNvSpPr>
            <a:spLocks noGrp="1"/>
          </p:cNvSpPr>
          <p:nvPr>
            <p:ph type="subTitle" idx="1"/>
          </p:nvPr>
        </p:nvSpPr>
        <p:spPr>
          <a:xfrm>
            <a:off x="8056099" y="2096085"/>
            <a:ext cx="3999913" cy="4466491"/>
          </a:xfrm>
        </p:spPr>
        <p:txBody>
          <a:bodyPr>
            <a:normAutofit fontScale="70000" lnSpcReduction="20000"/>
          </a:bodyPr>
          <a:lstStyle/>
          <a:p>
            <a:pPr marL="0" marR="0" algn="ctr" fontAlgn="base">
              <a:lnSpc>
                <a:spcPct val="115000"/>
              </a:lnSpc>
              <a:spcAft>
                <a:spcPts val="800"/>
              </a:spcAft>
            </a:pPr>
            <a:r>
              <a:rPr lang="en-US" sz="1800" b="1" kern="0" dirty="0">
                <a:solidFill>
                  <a:srgbClr val="000000"/>
                </a:solidFill>
                <a:effectLst/>
                <a:latin typeface="inherit"/>
                <a:ea typeface="Times New Roman" panose="02020603050405020304" pitchFamily="18" charset="0"/>
                <a:cs typeface="Times New Roman" panose="02020603050405020304" pitchFamily="18" charset="0"/>
              </a:rPr>
              <a: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fontAlgn="base">
              <a:lnSpc>
                <a:spcPct val="115000"/>
              </a:lnSpc>
              <a:spcAft>
                <a:spcPts val="800"/>
              </a:spcAft>
            </a:pPr>
            <a:r>
              <a:rPr lang="en-US" sz="1800" kern="0" dirty="0">
                <a:solidFill>
                  <a:srgbClr val="000000"/>
                </a:solidFill>
                <a:effectLst/>
                <a:latin typeface="inherit"/>
                <a:ea typeface="Times New Roman" panose="02020603050405020304" pitchFamily="18" charset="0"/>
                <a:cs typeface="Times New Roman" panose="02020603050405020304" pitchFamily="18" charset="0"/>
              </a:rPr>
              <a:t>It is the mission of </a:t>
            </a:r>
            <a:r>
              <a:rPr lang="en-US" sz="1800" b="1"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REACH</a:t>
            </a:r>
            <a:r>
              <a:rPr lang="en-US" sz="1800"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(Rockport/Fulton Encouraging Activity &amp; Community Health) </a:t>
            </a:r>
            <a:r>
              <a:rPr lang="en-US" sz="1800" kern="0" dirty="0">
                <a:solidFill>
                  <a:srgbClr val="000000"/>
                </a:solidFill>
                <a:effectLst/>
                <a:latin typeface="inherit"/>
                <a:ea typeface="Times New Roman" panose="02020603050405020304" pitchFamily="18" charset="0"/>
                <a:cs typeface="Times New Roman" panose="02020603050405020304" pitchFamily="18" charset="0"/>
              </a:rPr>
              <a:t>to provide a wholesome sports program, fitness opportunities, and other community-building activities for the citizens of Aransas County and the surrounding region through the sport of pickleball.</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fontAlgn="base">
              <a:lnSpc>
                <a:spcPct val="115000"/>
              </a:lnSpc>
              <a:spcAft>
                <a:spcPts val="800"/>
              </a:spcAft>
            </a:pPr>
            <a:r>
              <a:rPr lang="en-US" sz="1800" kern="0" dirty="0">
                <a:solidFill>
                  <a:srgbClr val="000000"/>
                </a:solidFill>
                <a:effectLst/>
                <a:latin typeface="inherit"/>
                <a:ea typeface="Times New Roman" panose="02020603050405020304" pitchFamily="18" charset="0"/>
                <a:cs typeface="Times New Roman" panose="02020603050405020304" pitchFamily="18" charset="0"/>
              </a:rPr>
              <a:t>We are committed to offering our services to our youth, adults, senior citizens and the physically challenged, as well as groups from all cultures and all walks of life.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fontAlgn="base">
              <a:lnSpc>
                <a:spcPct val="115000"/>
              </a:lnSpc>
              <a:spcAft>
                <a:spcPts val="800"/>
              </a:spcAft>
            </a:pPr>
            <a:r>
              <a:rPr lang="en-US" sz="1800" kern="0" dirty="0">
                <a:solidFill>
                  <a:srgbClr val="000000"/>
                </a:solidFill>
                <a:effectLst/>
                <a:latin typeface="inherit"/>
                <a:ea typeface="Times New Roman" panose="02020603050405020304" pitchFamily="18" charset="0"/>
                <a:cs typeface="Times New Roman" panose="02020603050405020304" pitchFamily="18" charset="0"/>
              </a:rPr>
              <a:t>We will cater to working families, single parents, large companies, small businesses, and other local and regional organizations. It is our goal to involve members of our community in sports and wellness programs that promote community-engagement and quality of life improvement for the citizens of Rockport/Fulton and our surrounding region.</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pic>
        <p:nvPicPr>
          <p:cNvPr id="5" name="Picture 4" descr="A blue and white logo&#10;&#10;Description automatically generated">
            <a:extLst>
              <a:ext uri="{FF2B5EF4-FFF2-40B4-BE49-F238E27FC236}">
                <a16:creationId xmlns:a16="http://schemas.microsoft.com/office/drawing/2014/main" id="{4EC0B1F3-A177-B1A4-0E15-00546C0195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529" y="295423"/>
            <a:ext cx="7807570" cy="6246057"/>
          </a:xfrm>
          <a:prstGeom prst="rect">
            <a:avLst/>
          </a:prstGeom>
        </p:spPr>
      </p:pic>
    </p:spTree>
    <p:extLst>
      <p:ext uri="{BB962C8B-B14F-4D97-AF65-F5344CB8AC3E}">
        <p14:creationId xmlns:p14="http://schemas.microsoft.com/office/powerpoint/2010/main" val="4344708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TotalTime>
  <Words>140</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inherit</vt:lpstr>
      <vt:lpstr>Times New Roman</vt:lpstr>
      <vt:lpstr>Office Theme</vt:lpstr>
      <vt:lpstr>Mission Statement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Steve  Kopp</dc:creator>
  <cp:lastModifiedBy>Steve  Kopp</cp:lastModifiedBy>
  <cp:revision>1</cp:revision>
  <dcterms:created xsi:type="dcterms:W3CDTF">2025-01-15T02:14:22Z</dcterms:created>
  <dcterms:modified xsi:type="dcterms:W3CDTF">2025-01-15T02:18:37Z</dcterms:modified>
</cp:coreProperties>
</file>