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a" ContentType="audio/unknown"/>
  <Override PartName="/ppt/media/media2.m4a" ContentType="audio/unknown"/>
  <Override PartName="/ppt/notesSlides/notesSlide2.xml" ContentType="application/vnd.openxmlformats-officedocument.presentationml.notesSlide+xml"/>
  <Override PartName="/ppt/media/media3.m4a" ContentType="audio/unknown"/>
  <Override PartName="/ppt/notesSlides/notesSlide3.xml" ContentType="application/vnd.openxmlformats-officedocument.presentationml.notesSlide+xml"/>
  <Override PartName="/ppt/media/media4.m4a" ContentType="audio/unknown"/>
  <Override PartName="/ppt/media/media5.m4a" ContentType="audio/unknown"/>
  <Override PartName="/ppt/media/media6.m4a" ContentType="audio/unknown"/>
  <Override PartName="/ppt/notesSlides/notesSlide4.xml" ContentType="application/vnd.openxmlformats-officedocument.presentationml.notesSlide+xml"/>
  <Override PartName="/ppt/media/media7.m4a" ContentType="audio/unknown"/>
  <Override PartName="/ppt/notesSlides/notesSlide5.xml" ContentType="application/vnd.openxmlformats-officedocument.presentationml.notesSlide+xml"/>
  <Override PartName="/ppt/media/media8.m4a" ContentType="audio/unknown"/>
  <Override PartName="/ppt/media/media9.m4a" ContentType="audio/unknown"/>
  <Override PartName="/ppt/notesSlides/notesSlide6.xml" ContentType="application/vnd.openxmlformats-officedocument.presentationml.notesSlide+xml"/>
  <Override PartName="/ppt/media/media10.m4a" ContentType="audio/unknown"/>
  <Override PartName="/ppt/media/media11.m4a" ContentType="audio/unknown"/>
  <Override PartName="/ppt/media/media12.m4a" ContentType="audio/unknown"/>
  <Override PartName="/ppt/notesSlides/notesSlide7.xml" ContentType="application/vnd.openxmlformats-officedocument.presentationml.notesSlide+xml"/>
  <Override PartName="/ppt/media/media13.m4a" ContentType="audio/unknown"/>
  <Override PartName="/ppt/media/media14.m4a" ContentType="audio/unknown"/>
  <Override PartName="/ppt/media/media15.m4a" ContentType="audio/unknown"/>
  <Override PartName="/ppt/media/media16.m4a" ContentType="audio/unknown"/>
  <Override PartName="/ppt/media/media17.m4a" ContentType="audio/unknown"/>
  <Override PartName="/ppt/media/media18.m4a" ContentType="audio/unknown"/>
  <Override PartName="/ppt/notesSlides/notesSlide8.xml" ContentType="application/vnd.openxmlformats-officedocument.presentationml.notesSlide+xml"/>
  <Override PartName="/ppt/media/media19.m4a" ContentType="audio/unknown"/>
  <Override PartName="/ppt/notesSlides/notesSlide9.xml" ContentType="application/vnd.openxmlformats-officedocument.presentationml.notesSlide+xml"/>
  <Override PartName="/ppt/media/media20.m4a" ContentType="audio/unknown"/>
  <Override PartName="/ppt/media/media21.m4a" ContentType="audio/unknown"/>
  <Override PartName="/ppt/notesSlides/notesSlide10.xml" ContentType="application/vnd.openxmlformats-officedocument.presentationml.notesSlide+xml"/>
  <Override PartName="/ppt/notesSlides/notesSlide1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1336000" cy="13335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FF2600"/>
        </a:fontRef>
        <a:srgbClr val="FF26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9"/>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5C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5C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65C1"/>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8" name="Shape 258"/>
          <p:cNvSpPr/>
          <p:nvPr>
            <p:ph type="sldImg"/>
          </p:nvPr>
        </p:nvSpPr>
        <p:spPr>
          <a:xfrm>
            <a:off x="1143000" y="685800"/>
            <a:ext cx="4572000" cy="3429000"/>
          </a:xfrm>
          <a:prstGeom prst="rect">
            <a:avLst/>
          </a:prstGeom>
        </p:spPr>
        <p:txBody>
          <a:bodyPr/>
          <a:lstStyle/>
          <a:p>
            <a:pPr/>
          </a:p>
        </p:txBody>
      </p:sp>
      <p:sp>
        <p:nvSpPr>
          <p:cNvPr id="259" name="Shape 25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Notes: Alta Vista - funds received in 1989 from relatives of Asael Smith- to my wife. I felt to seek the Lord’s will, and received a vision of two  facilities - connected. I felt to leave my profession - and attend BYU and study education - Joseph and Emma and multitudes witness of key events in 2010 - 2000- 2017 key events unfolded to me - of work to come out of the east - be separate yet parallel to the Church - this is for mothers to help prepare the world for the second coming. This website is not an academic exercise, but to be studied over an eight week period, perhaps an hour a week.</a:t>
            </a:r>
          </a:p>
          <a:p>
            <a:pPr/>
            <a:r>
              <a:t>Right button reviews 8 week study and a few key expectations regarding health, food, and this foreseen latter-day work. </a:t>
            </a:r>
          </a:p>
          <a:p>
            <a:pPr/>
            <a:r>
              <a:t>Music link to “Glorious”.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r>
              <a:t>With these hands - instructive</a:t>
            </a:r>
          </a:p>
          <a:p>
            <a:pPr/>
            <a:r>
              <a:t>dreams come often </a:t>
            </a:r>
          </a:p>
          <a:p>
            <a:pPr/>
            <a:r>
              <a:t>come to help us</a:t>
            </a:r>
          </a:p>
          <a:p>
            <a:pPr/>
            <a:r>
              <a:t>carry out this work. </a:t>
            </a:r>
          </a:p>
          <a:p>
            <a:pPr/>
          </a:p>
          <a:p>
            <a:pPr/>
            <a:r>
              <a:t>There is a way to communicate </a:t>
            </a:r>
          </a:p>
          <a:p>
            <a:pPr/>
            <a:r>
              <a:t>       with those of other cultures.</a:t>
            </a:r>
          </a:p>
          <a:p>
            <a:pPr/>
            <a:r>
              <a:t>           A simple sign language.</a:t>
            </a:r>
          </a:p>
          <a:p>
            <a:pPr/>
          </a:p>
          <a:p>
            <a:pPr/>
            <a:r>
              <a:t> The hand is a simple reminder</a:t>
            </a:r>
          </a:p>
          <a:p>
            <a:pPr/>
            <a:r>
              <a:t>             of the plan of life.- a more </a:t>
            </a:r>
          </a:p>
          <a:p>
            <a:pPr/>
            <a:r>
              <a:t>                exalted way of life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With these hands - instructive</a:t>
            </a:r>
          </a:p>
          <a:p>
            <a:pPr/>
            <a:r>
              <a:t>dreams come often </a:t>
            </a:r>
          </a:p>
          <a:p>
            <a:pPr/>
            <a:r>
              <a:t>come to help us</a:t>
            </a:r>
          </a:p>
          <a:p>
            <a:pPr/>
            <a:r>
              <a:t>carry out this work. </a:t>
            </a:r>
          </a:p>
          <a:p>
            <a:pPr/>
          </a:p>
          <a:p>
            <a:pPr/>
            <a:r>
              <a:t>There is a way to communicate </a:t>
            </a:r>
          </a:p>
          <a:p>
            <a:pPr/>
            <a:r>
              <a:t>       with those of other cultures.</a:t>
            </a:r>
          </a:p>
          <a:p>
            <a:pPr/>
            <a:r>
              <a:t>           A simple sign language.</a:t>
            </a:r>
          </a:p>
          <a:p>
            <a:pPr/>
          </a:p>
          <a:p>
            <a:pPr/>
            <a:r>
              <a:t> The hand is a simple reminder</a:t>
            </a:r>
          </a:p>
          <a:p>
            <a:pPr/>
            <a:r>
              <a:t>             of the plan of life.- a more </a:t>
            </a:r>
          </a:p>
          <a:p>
            <a:pPr/>
            <a:r>
              <a:t>                exalted way of life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This story is as significant to me as when I was a convert coming into the Gospel in 1973</a:t>
            </a:r>
          </a:p>
          <a:p>
            <a:pPr/>
            <a:r>
              <a:t>Book of Revelation opened, touching the Book of Mormon. </a:t>
            </a:r>
          </a:p>
          <a:p>
            <a:pPr/>
            <a:r>
              <a:t>I was taught for three days a way to see health and life</a:t>
            </a:r>
          </a:p>
          <a:p>
            <a:pPr/>
            <a:r>
              <a:t>Linked our family history and our health together</a:t>
            </a:r>
          </a:p>
          <a:p>
            <a:pPr/>
            <a:r>
              <a:t>Months later- parallel separate work that would feed nations in last days.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This is a political and educational movement foreseen for our day. A movement toward a local economy …were the larger economy to </a:t>
            </a:r>
          </a:p>
          <a:p>
            <a:pPr/>
            <a:r>
              <a:t>fail.  We will need over 100,000 supporters to start this work.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Teachers use time pressure, manipulation with rewards, phrase, external rewards, social pressure, grades to compare students, and often fear of failure to motivate students. These environments are often one of stress for both the teacher and learners, —bullying is often found here, emotionally closed or shutdown students, and anger are often found in these settings. In stressful setting as this individuals are usually drawn to more quick carbohydrates, and refined processed foods, often addictive foods or substances. Over time students pursue careers for fear of money and pleasing others, and not inner peace or their personal mission in life.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Second Level or the Alta Vista Education Centers on line classrooms.s Teacher serve students by provide multiple ways to learn subjects. Music, reflection, different learning environments, and learning without external rewards or grades are often found in this setting. Homes or Classrooms are organized with councils and more teamwork that competition. Individual talents are supported, and each persons unique mission or gifts are a key part of this environment. Emotions are discussed and fears are addressed or seen in ways that result in healthy peaceful inner emotions. Healthier foods are often available in this setting, but learners are often more socially feed as groups, and individual revelation is not received when it may be. Learners may receive promptings to follow a higher way and some will begin to awaken their souls from time to time.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r>
              <a:t>Steps if the ladder each have test individualized to the learner. Tests of integrity, moving beyond the unhealthy habits of the family tribe or support systems, learning to honor others and honor self…listening to the bodies needs. As we purify these centers we are pure to receive Gods love in our hearts, and be directed in loving others as God would. Oneness comes with the divine and our desires are Godly desires. With divine love, we can choose the higher way or stay in fears that lead to selfish ways. We can command our minds to seek truth, and hear truth and speak truth. We in the divine timing of heaven learn our work on the earth and the Savior personally comes to us. We learn to discern the natural man designed into our fallen state, and the divine self and quickly make choices to overcome this worldly natural man. </a:t>
            </a:r>
          </a:p>
          <a:p>
            <a:pPr/>
          </a:p>
          <a:p>
            <a:pPr/>
            <a:r>
              <a:t>Learners develop a love for learning and service that it may bringing, perhaps raising the level of an entire group or company. Learners involve God and seek inspiration in how to serve in the community. They work with respect with all levels of an organization and with both male and female.  The living centers of the body, become a revelatory tool for living a peaceful life. When briefly off of centeredness, these learners can get right back and change their views or receive higher ways through meditation or direct revelation. They are guided to listen to the body and foods their body needs. Healing can involve both generational issues and personal issues. When generational issues, they learn to learn from their pains or experiences, and move forward with joy for their posterity. They become cocreator with God (plural male and female)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Simple Living Centers </a:t>
            </a:r>
          </a:p>
          <a:p>
            <a:pPr/>
            <a:r>
              <a:t>involve key principles  </a:t>
            </a:r>
          </a:p>
          <a:p>
            <a:pPr/>
          </a:p>
          <a:p>
            <a:pPr/>
            <a:r>
              <a:t>are key to understanding the political Kingdom of God</a:t>
            </a:r>
          </a:p>
          <a:p>
            <a:pPr/>
            <a:r>
              <a:t>are key to understanding the Kingdom of God within each of us and key to the fulness.</a:t>
            </a:r>
          </a:p>
          <a:p>
            <a:pPr/>
            <a:r>
              <a:t>are key to the work of Elijah and our journey in living a healthy joy filled life for ourselves and passing that influence to generations to come.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p>
          <a:p>
            <a:pPr/>
            <a:r>
              <a:t>This presentation with the hand.  is for parents return to a simple language of life. Perhaps unknowingly  we have adopted a lower  or more corrupt complex language that blocks us from receiving or being open to what we need.</a:t>
            </a:r>
          </a:p>
          <a:p>
            <a:pPr/>
          </a:p>
          <a:p>
            <a:pPr/>
            <a:r>
              <a:t>There is a higher way. There is a divine nature within each of us we can experience in new ways.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With these hands - instructive</a:t>
            </a:r>
          </a:p>
          <a:p>
            <a:pPr/>
            <a:r>
              <a:t>dreams come often </a:t>
            </a:r>
          </a:p>
          <a:p>
            <a:pPr/>
            <a:r>
              <a:t>come to help us</a:t>
            </a:r>
          </a:p>
          <a:p>
            <a:pPr/>
            <a:r>
              <a:t>carry out this work. </a:t>
            </a:r>
          </a:p>
          <a:p>
            <a:pPr/>
          </a:p>
          <a:p>
            <a:pPr/>
            <a:r>
              <a:t>There is a way to communicate </a:t>
            </a:r>
          </a:p>
          <a:p>
            <a:pPr/>
            <a:r>
              <a:t>       with those of other cultures.</a:t>
            </a:r>
          </a:p>
          <a:p>
            <a:pPr/>
            <a:r>
              <a:t>           A simple sign language.</a:t>
            </a:r>
          </a:p>
          <a:p>
            <a:pPr/>
          </a:p>
          <a:p>
            <a:pPr/>
            <a:r>
              <a:t> The hand is a simple reminder</a:t>
            </a:r>
          </a:p>
          <a:p>
            <a:pPr/>
            <a:r>
              <a:t>             of the plan of life.- a more </a:t>
            </a:r>
          </a:p>
          <a:p>
            <a:pPr/>
            <a:r>
              <a:t>                exalted way of life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2095500" y="2235200"/>
            <a:ext cx="17170400" cy="4521200"/>
          </a:xfrm>
          <a:prstGeom prst="rect">
            <a:avLst/>
          </a:prstGeom>
        </p:spPr>
        <p:txBody>
          <a:bodyPr anchor="b">
            <a:normAutofit fontScale="100000" lnSpcReduction="0"/>
          </a:bodyPr>
          <a:lstStyle/>
          <a:p>
            <a:pPr/>
            <a:r>
              <a:t>Title Text</a:t>
            </a:r>
          </a:p>
        </p:txBody>
      </p:sp>
      <p:sp>
        <p:nvSpPr>
          <p:cNvPr id="12" name="Body Level One…"/>
          <p:cNvSpPr txBox="1"/>
          <p:nvPr>
            <p:ph type="body" sz="quarter" idx="1"/>
          </p:nvPr>
        </p:nvSpPr>
        <p:spPr>
          <a:xfrm>
            <a:off x="2095500" y="6883400"/>
            <a:ext cx="17170400" cy="1549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half" idx="13"/>
          </p:nvPr>
        </p:nvSpPr>
        <p:spPr>
          <a:xfrm>
            <a:off x="8420100" y="2933700"/>
            <a:ext cx="11251291" cy="7505700"/>
          </a:xfrm>
          <a:prstGeom prst="rect">
            <a:avLst/>
          </a:prstGeom>
          <a:ln w="25400">
            <a:solidFill>
              <a:srgbClr val="FFFFFF"/>
            </a:solidFill>
          </a:ln>
        </p:spPr>
        <p:txBody>
          <a:bodyPr lIns="91439" tIns="45719" rIns="91439" bIns="45719" anchor="t">
            <a:noAutofit/>
          </a:bodyPr>
          <a:lstStyle/>
          <a:p>
            <a:pPr/>
          </a:p>
        </p:txBody>
      </p:sp>
      <p:sp>
        <p:nvSpPr>
          <p:cNvPr id="88" name="Title Text"/>
          <p:cNvSpPr txBox="1"/>
          <p:nvPr>
            <p:ph type="title"/>
          </p:nvPr>
        </p:nvSpPr>
        <p:spPr>
          <a:xfrm>
            <a:off x="1041400" y="2082800"/>
            <a:ext cx="9626600" cy="4521200"/>
          </a:xfrm>
          <a:prstGeom prst="rect">
            <a:avLst/>
          </a:prstGeom>
        </p:spPr>
        <p:txBody>
          <a:bodyPr anchor="b">
            <a:normAutofit fontScale="100000" lnSpcReduction="0"/>
          </a:bodyPr>
          <a:lstStyle>
            <a:lvl1pPr>
              <a:defRPr sz="9800"/>
            </a:lvl1pPr>
          </a:lstStyle>
          <a:p>
            <a:pPr/>
            <a:r>
              <a:t>Title Text</a:t>
            </a:r>
          </a:p>
        </p:txBody>
      </p:sp>
      <p:sp>
        <p:nvSpPr>
          <p:cNvPr id="89" name="Body Level One…"/>
          <p:cNvSpPr txBox="1"/>
          <p:nvPr>
            <p:ph type="body" sz="quarter" idx="1"/>
          </p:nvPr>
        </p:nvSpPr>
        <p:spPr>
          <a:xfrm>
            <a:off x="1041400" y="6705600"/>
            <a:ext cx="9626600" cy="45212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half" idx="13"/>
          </p:nvPr>
        </p:nvSpPr>
        <p:spPr>
          <a:xfrm>
            <a:off x="8420100" y="2933700"/>
            <a:ext cx="11244154" cy="7505700"/>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noAutofit/>
          </a:bodyPr>
          <a:lstStyle/>
          <a:p>
            <a:pPr/>
          </a:p>
        </p:txBody>
      </p:sp>
      <p:sp>
        <p:nvSpPr>
          <p:cNvPr id="98" name="Title Text"/>
          <p:cNvSpPr txBox="1"/>
          <p:nvPr>
            <p:ph type="title"/>
          </p:nvPr>
        </p:nvSpPr>
        <p:spPr>
          <a:xfrm>
            <a:off x="1041400" y="2082800"/>
            <a:ext cx="9626600" cy="4521200"/>
          </a:xfrm>
          <a:prstGeom prst="rect">
            <a:avLst/>
          </a:prstGeom>
        </p:spPr>
        <p:txBody>
          <a:bodyPr anchor="b">
            <a:normAutofit fontScale="100000" lnSpcReduction="0"/>
          </a:bodyPr>
          <a:lstStyle>
            <a:lvl1pPr>
              <a:defRPr sz="9800"/>
            </a:lvl1pPr>
          </a:lstStyle>
          <a:p>
            <a:pPr/>
            <a:r>
              <a:t>Title Text</a:t>
            </a:r>
          </a:p>
        </p:txBody>
      </p:sp>
      <p:sp>
        <p:nvSpPr>
          <p:cNvPr id="99" name="Body Level One…"/>
          <p:cNvSpPr txBox="1"/>
          <p:nvPr>
            <p:ph type="body" sz="quarter" idx="1"/>
          </p:nvPr>
        </p:nvSpPr>
        <p:spPr>
          <a:xfrm>
            <a:off x="1041400" y="6705600"/>
            <a:ext cx="9626600" cy="45212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half" idx="13"/>
          </p:nvPr>
        </p:nvSpPr>
        <p:spPr>
          <a:xfrm>
            <a:off x="9105900" y="4241800"/>
            <a:ext cx="10072887" cy="6718300"/>
          </a:xfrm>
          <a:prstGeom prst="rect">
            <a:avLst/>
          </a:prstGeom>
          <a:ln w="25400">
            <a:solidFill>
              <a:srgbClr val="FFFFFF"/>
            </a:solidFill>
          </a:ln>
        </p:spPr>
        <p:txBody>
          <a:bodyPr lIns="91439" tIns="45719" rIns="91439" bIns="45719" anchor="t">
            <a:noAutofit/>
          </a:bodyPr>
          <a:lstStyle/>
          <a:p>
            <a:pPr/>
          </a:p>
        </p:txBody>
      </p:sp>
      <p:sp>
        <p:nvSpPr>
          <p:cNvPr id="108"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109" name="Body Level One…"/>
          <p:cNvSpPr txBox="1"/>
          <p:nvPr>
            <p:ph type="body" sz="half"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118" name="Body Level One…"/>
          <p:cNvSpPr txBox="1"/>
          <p:nvPr>
            <p:ph type="body" sz="half"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26" name="Title Text"/>
          <p:cNvSpPr txBox="1"/>
          <p:nvPr>
            <p:ph type="title"/>
          </p:nvPr>
        </p:nvSpPr>
        <p:spPr>
          <a:xfrm>
            <a:off x="2095500" y="2235200"/>
            <a:ext cx="17170400" cy="4521200"/>
          </a:xfrm>
          <a:prstGeom prst="rect">
            <a:avLst/>
          </a:prstGeom>
        </p:spPr>
        <p:txBody>
          <a:bodyPr anchor="b">
            <a:normAutofit fontScale="100000" lnSpcReduction="0"/>
          </a:bodyPr>
          <a:lstStyle/>
          <a:p>
            <a:pPr/>
            <a:r>
              <a:t>Title Text</a:t>
            </a:r>
          </a:p>
        </p:txBody>
      </p:sp>
      <p:sp>
        <p:nvSpPr>
          <p:cNvPr id="127" name="Body Level One…"/>
          <p:cNvSpPr txBox="1"/>
          <p:nvPr>
            <p:ph type="body" sz="quarter" idx="1"/>
          </p:nvPr>
        </p:nvSpPr>
        <p:spPr>
          <a:xfrm>
            <a:off x="2095500" y="6883400"/>
            <a:ext cx="17170400" cy="15494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5"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136" name="Body Level One…"/>
          <p:cNvSpPr txBox="1"/>
          <p:nvPr>
            <p:ph type="body" idx="1"/>
          </p:nvPr>
        </p:nvSpPr>
        <p:spPr>
          <a:xfrm>
            <a:off x="2095500" y="3784600"/>
            <a:ext cx="17170400" cy="7810500"/>
          </a:xfrm>
          <a:prstGeom prst="rect">
            <a:avLst/>
          </a:prstGeom>
        </p:spPr>
        <p:txBody>
          <a:bodyPr/>
          <a:lstStyle>
            <a:lvl1pPr>
              <a:spcBef>
                <a:spcPts val="3400"/>
              </a:spcBef>
            </a:lvl1pPr>
            <a:lvl2pPr>
              <a:spcBef>
                <a:spcPts val="3400"/>
              </a:spcBef>
            </a:lvl2pPr>
            <a:lvl3pPr>
              <a:spcBef>
                <a:spcPts val="3400"/>
              </a:spcBef>
            </a:lvl3pPr>
            <a:lvl4pPr>
              <a:spcBef>
                <a:spcPts val="3400"/>
              </a:spcBef>
            </a:lvl4pPr>
            <a:lvl5pPr>
              <a:spcBef>
                <a:spcPts val="3400"/>
              </a:spcBef>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144"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145" name="Body Level One…"/>
          <p:cNvSpPr txBox="1"/>
          <p:nvPr>
            <p:ph type="body" idx="1"/>
          </p:nvPr>
        </p:nvSpPr>
        <p:spPr>
          <a:xfrm>
            <a:off x="2095500" y="3784600"/>
            <a:ext cx="17170400" cy="7810500"/>
          </a:xfrm>
          <a:prstGeom prst="rect">
            <a:avLst/>
          </a:prstGeom>
        </p:spPr>
        <p:txBody>
          <a:bodyPr numCol="2" spcCol="858519" anchor="t"/>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15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68"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1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21" name="Body Level One…"/>
          <p:cNvSpPr txBox="1"/>
          <p:nvPr>
            <p:ph type="body" idx="1"/>
          </p:nvPr>
        </p:nvSpPr>
        <p:spPr>
          <a:xfrm>
            <a:off x="2095500" y="3784600"/>
            <a:ext cx="17170400" cy="7810500"/>
          </a:xfrm>
          <a:prstGeom prst="rect">
            <a:avLst/>
          </a:prstGeom>
        </p:spPr>
        <p:txBody>
          <a:bodyPr/>
          <a:lstStyle>
            <a:lvl1pPr>
              <a:spcBef>
                <a:spcPts val="3400"/>
              </a:spcBef>
            </a:lvl1pPr>
            <a:lvl2pPr>
              <a:spcBef>
                <a:spcPts val="3400"/>
              </a:spcBef>
            </a:lvl2pPr>
            <a:lvl3pPr>
              <a:spcBef>
                <a:spcPts val="3400"/>
              </a:spcBef>
            </a:lvl3pPr>
            <a:lvl4pPr>
              <a:spcBef>
                <a:spcPts val="3400"/>
              </a:spcBef>
            </a:lvl4pPr>
            <a:lvl5pPr>
              <a:spcBef>
                <a:spcPts val="34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176" name="Title Text"/>
          <p:cNvSpPr txBox="1"/>
          <p:nvPr>
            <p:ph type="title"/>
          </p:nvPr>
        </p:nvSpPr>
        <p:spPr>
          <a:xfrm>
            <a:off x="2095500" y="4064000"/>
            <a:ext cx="17170400" cy="5207000"/>
          </a:xfrm>
          <a:prstGeom prst="rect">
            <a:avLst/>
          </a:prstGeom>
        </p:spPr>
        <p:txBody>
          <a:bodyPr>
            <a:normAutofit fontScale="100000" lnSpcReduction="0"/>
          </a:bodyPr>
          <a:lstStyle/>
          <a:p>
            <a:pPr/>
            <a:r>
              <a:t>Title Text</a:t>
            </a:r>
          </a:p>
        </p:txBody>
      </p:sp>
      <p:sp>
        <p:nvSpPr>
          <p:cNvPr id="1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184" name="Image"/>
          <p:cNvSpPr/>
          <p:nvPr>
            <p:ph type="pic" sz="quarter" idx="13"/>
          </p:nvPr>
        </p:nvSpPr>
        <p:spPr>
          <a:xfrm>
            <a:off x="6451600" y="3403600"/>
            <a:ext cx="8433115" cy="5625704"/>
          </a:xfrm>
          <a:prstGeom prst="rect">
            <a:avLst/>
          </a:prstGeom>
          <a:ln w="25400">
            <a:solidFill>
              <a:srgbClr val="FFFFFF"/>
            </a:solidFill>
          </a:ln>
        </p:spPr>
        <p:txBody>
          <a:bodyPr lIns="91439" tIns="45719" rIns="91439" bIns="45719" anchor="t">
            <a:noAutofit/>
          </a:bodyPr>
          <a:lstStyle/>
          <a:p>
            <a:pPr/>
          </a:p>
        </p:txBody>
      </p:sp>
      <p:sp>
        <p:nvSpPr>
          <p:cNvPr id="185" name="Title Text"/>
          <p:cNvSpPr txBox="1"/>
          <p:nvPr>
            <p:ph type="title"/>
          </p:nvPr>
        </p:nvSpPr>
        <p:spPr>
          <a:xfrm>
            <a:off x="2095500" y="10071100"/>
            <a:ext cx="17170400" cy="2324100"/>
          </a:xfrm>
          <a:prstGeom prst="rect">
            <a:avLst/>
          </a:prstGeom>
        </p:spPr>
        <p:txBody>
          <a:bodyPr>
            <a:normAutofit fontScale="100000" lnSpcReduction="0"/>
          </a:bodyPr>
          <a:lstStyle/>
          <a:p>
            <a:pPr/>
            <a:r>
              <a:t>Title Text</a:t>
            </a:r>
          </a:p>
        </p:txBody>
      </p:sp>
      <p:sp>
        <p:nvSpPr>
          <p:cNvPr id="1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193" name="Image"/>
          <p:cNvSpPr/>
          <p:nvPr>
            <p:ph type="pic" sz="quarter" idx="13"/>
          </p:nvPr>
        </p:nvSpPr>
        <p:spPr>
          <a:xfrm>
            <a:off x="6451600" y="3403600"/>
            <a:ext cx="8433115" cy="5625704"/>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noAutofit/>
          </a:bodyPr>
          <a:lstStyle/>
          <a:p>
            <a:pPr/>
          </a:p>
        </p:txBody>
      </p:sp>
      <p:sp>
        <p:nvSpPr>
          <p:cNvPr id="194" name="Title Text"/>
          <p:cNvSpPr txBox="1"/>
          <p:nvPr>
            <p:ph type="title"/>
          </p:nvPr>
        </p:nvSpPr>
        <p:spPr>
          <a:xfrm>
            <a:off x="2095500" y="10071100"/>
            <a:ext cx="17170400" cy="2324100"/>
          </a:xfrm>
          <a:prstGeom prst="rect">
            <a:avLst/>
          </a:prstGeom>
        </p:spPr>
        <p:txBody>
          <a:bodyPr>
            <a:normAutofit fontScale="100000" lnSpcReduction="0"/>
          </a:bodyPr>
          <a:lstStyle/>
          <a:p>
            <a:pPr/>
            <a:r>
              <a:t>Title Text</a:t>
            </a:r>
          </a:p>
        </p:txBody>
      </p:sp>
      <p:sp>
        <p:nvSpPr>
          <p:cNvPr id="1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202" name="Image"/>
          <p:cNvSpPr/>
          <p:nvPr>
            <p:ph type="pic" sz="half" idx="13"/>
          </p:nvPr>
        </p:nvSpPr>
        <p:spPr>
          <a:xfrm>
            <a:off x="8420100" y="2933700"/>
            <a:ext cx="11251291" cy="7505700"/>
          </a:xfrm>
          <a:prstGeom prst="rect">
            <a:avLst/>
          </a:prstGeom>
          <a:ln w="25400">
            <a:solidFill>
              <a:srgbClr val="FFFFFF"/>
            </a:solidFill>
          </a:ln>
        </p:spPr>
        <p:txBody>
          <a:bodyPr lIns="91439" tIns="45719" rIns="91439" bIns="45719" anchor="t">
            <a:noAutofit/>
          </a:bodyPr>
          <a:lstStyle/>
          <a:p>
            <a:pPr/>
          </a:p>
        </p:txBody>
      </p:sp>
      <p:sp>
        <p:nvSpPr>
          <p:cNvPr id="203" name="Title Text"/>
          <p:cNvSpPr txBox="1"/>
          <p:nvPr>
            <p:ph type="title"/>
          </p:nvPr>
        </p:nvSpPr>
        <p:spPr>
          <a:xfrm>
            <a:off x="1041400" y="2082800"/>
            <a:ext cx="9626600" cy="4521200"/>
          </a:xfrm>
          <a:prstGeom prst="rect">
            <a:avLst/>
          </a:prstGeom>
        </p:spPr>
        <p:txBody>
          <a:bodyPr anchor="b">
            <a:normAutofit fontScale="100000" lnSpcReduction="0"/>
          </a:bodyPr>
          <a:lstStyle>
            <a:lvl1pPr>
              <a:defRPr sz="9800"/>
            </a:lvl1pPr>
          </a:lstStyle>
          <a:p>
            <a:pPr/>
            <a:r>
              <a:t>Title Text</a:t>
            </a:r>
          </a:p>
        </p:txBody>
      </p:sp>
      <p:sp>
        <p:nvSpPr>
          <p:cNvPr id="204" name="Body Level One…"/>
          <p:cNvSpPr txBox="1"/>
          <p:nvPr>
            <p:ph type="body" sz="quarter" idx="1"/>
          </p:nvPr>
        </p:nvSpPr>
        <p:spPr>
          <a:xfrm>
            <a:off x="1041400" y="6705600"/>
            <a:ext cx="9626600" cy="45212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212" name="Image"/>
          <p:cNvSpPr/>
          <p:nvPr>
            <p:ph type="pic" sz="half" idx="13"/>
          </p:nvPr>
        </p:nvSpPr>
        <p:spPr>
          <a:xfrm>
            <a:off x="8420100" y="2933700"/>
            <a:ext cx="11244154" cy="7505700"/>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noAutofit/>
          </a:bodyPr>
          <a:lstStyle/>
          <a:p>
            <a:pPr/>
          </a:p>
        </p:txBody>
      </p:sp>
      <p:sp>
        <p:nvSpPr>
          <p:cNvPr id="213" name="Title Text"/>
          <p:cNvSpPr txBox="1"/>
          <p:nvPr>
            <p:ph type="title"/>
          </p:nvPr>
        </p:nvSpPr>
        <p:spPr>
          <a:xfrm>
            <a:off x="1041400" y="2082800"/>
            <a:ext cx="9626600" cy="4521200"/>
          </a:xfrm>
          <a:prstGeom prst="rect">
            <a:avLst/>
          </a:prstGeom>
        </p:spPr>
        <p:txBody>
          <a:bodyPr anchor="b">
            <a:normAutofit fontScale="100000" lnSpcReduction="0"/>
          </a:bodyPr>
          <a:lstStyle>
            <a:lvl1pPr>
              <a:defRPr sz="9800"/>
            </a:lvl1pPr>
          </a:lstStyle>
          <a:p>
            <a:pPr/>
            <a:r>
              <a:t>Title Text</a:t>
            </a:r>
          </a:p>
        </p:txBody>
      </p:sp>
      <p:sp>
        <p:nvSpPr>
          <p:cNvPr id="214" name="Body Level One…"/>
          <p:cNvSpPr txBox="1"/>
          <p:nvPr>
            <p:ph type="body" sz="quarter" idx="1"/>
          </p:nvPr>
        </p:nvSpPr>
        <p:spPr>
          <a:xfrm>
            <a:off x="1041400" y="6705600"/>
            <a:ext cx="9626600" cy="4521200"/>
          </a:xfrm>
          <a:prstGeom prst="rect">
            <a:avLst/>
          </a:prstGeom>
        </p:spPr>
        <p:txBody>
          <a:bodyPr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a:r>
              <a:t>Body Level One</a:t>
            </a:r>
          </a:p>
          <a:p>
            <a:pPr lvl="1"/>
            <a:r>
              <a:t>Body Level Two</a:t>
            </a:r>
          </a:p>
          <a:p>
            <a:pPr lvl="2"/>
            <a:r>
              <a:t>Body Level Three</a:t>
            </a:r>
          </a:p>
          <a:p>
            <a:pPr lvl="3"/>
            <a:r>
              <a:t>Body Level Four</a:t>
            </a:r>
          </a:p>
          <a:p>
            <a:pPr lvl="4"/>
            <a:r>
              <a:t>Body Level Five</a:t>
            </a:r>
          </a:p>
        </p:txBody>
      </p:sp>
      <p:sp>
        <p:nvSpPr>
          <p:cNvPr id="2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222" name="Image"/>
          <p:cNvSpPr/>
          <p:nvPr>
            <p:ph type="pic" sz="half" idx="13"/>
          </p:nvPr>
        </p:nvSpPr>
        <p:spPr>
          <a:xfrm>
            <a:off x="9105900" y="4241800"/>
            <a:ext cx="10072887" cy="6718300"/>
          </a:xfrm>
          <a:prstGeom prst="rect">
            <a:avLst/>
          </a:prstGeom>
          <a:ln w="25400">
            <a:solidFill>
              <a:srgbClr val="FFFFFF"/>
            </a:solidFill>
          </a:ln>
        </p:spPr>
        <p:txBody>
          <a:bodyPr lIns="91439" tIns="45719" rIns="91439" bIns="45719" anchor="t">
            <a:noAutofit/>
          </a:bodyPr>
          <a:lstStyle/>
          <a:p>
            <a:pPr/>
          </a:p>
        </p:txBody>
      </p:sp>
      <p:sp>
        <p:nvSpPr>
          <p:cNvPr id="223"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224" name="Body Level One…"/>
          <p:cNvSpPr txBox="1"/>
          <p:nvPr>
            <p:ph type="body" sz="half"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2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232"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233" name="Body Level One…"/>
          <p:cNvSpPr txBox="1"/>
          <p:nvPr>
            <p:ph type="body" sz="half"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2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241"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242" name="Body Level One…"/>
          <p:cNvSpPr txBox="1"/>
          <p:nvPr>
            <p:ph type="body" sz="quarter" idx="1"/>
          </p:nvPr>
        </p:nvSpPr>
        <p:spPr>
          <a:xfrm>
            <a:off x="12763500" y="3784600"/>
            <a:ext cx="65024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2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250"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251" name="Body Level One…"/>
          <p:cNvSpPr txBox="1"/>
          <p:nvPr>
            <p:ph type="body" sz="quarter" idx="1"/>
          </p:nvPr>
        </p:nvSpPr>
        <p:spPr>
          <a:xfrm>
            <a:off x="12763500" y="3784600"/>
            <a:ext cx="65024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2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30" name="Body Level One…"/>
          <p:cNvSpPr txBox="1"/>
          <p:nvPr>
            <p:ph type="body" idx="1"/>
          </p:nvPr>
        </p:nvSpPr>
        <p:spPr>
          <a:xfrm>
            <a:off x="2095500" y="3784600"/>
            <a:ext cx="17170400" cy="7810500"/>
          </a:xfrm>
          <a:prstGeom prst="rect">
            <a:avLst/>
          </a:prstGeom>
        </p:spPr>
        <p:txBody>
          <a:bodyPr numCol="2" spcCol="858519" anchor="t"/>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xfrm>
            <a:off x="2095500" y="342900"/>
            <a:ext cx="17170400" cy="3340100"/>
          </a:xfrm>
          <a:prstGeom prst="rect">
            <a:avLst/>
          </a:prstGeom>
        </p:spPr>
        <p:txBody>
          <a:bodyPr>
            <a:normAutofit fontScale="100000" lnSpcReduction="0"/>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2095500" y="4064000"/>
            <a:ext cx="17170400" cy="5207000"/>
          </a:xfrm>
          <a:prstGeom prst="rect">
            <a:avLst/>
          </a:prstGeom>
        </p:spPr>
        <p:txBody>
          <a:bodyPr>
            <a:normAutofit fontScale="100000" lnSpcReduction="0"/>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quarter" idx="13"/>
          </p:nvPr>
        </p:nvSpPr>
        <p:spPr>
          <a:xfrm>
            <a:off x="6451600" y="3403600"/>
            <a:ext cx="8433115" cy="5625704"/>
          </a:xfrm>
          <a:prstGeom prst="rect">
            <a:avLst/>
          </a:prstGeom>
          <a:ln w="25400">
            <a:solidFill>
              <a:srgbClr val="FFFFFF"/>
            </a:solidFill>
          </a:ln>
        </p:spPr>
        <p:txBody>
          <a:bodyPr lIns="91439" tIns="45719" rIns="91439" bIns="45719" anchor="t">
            <a:noAutofit/>
          </a:bodyPr>
          <a:lstStyle/>
          <a:p>
            <a:pPr/>
          </a:p>
        </p:txBody>
      </p:sp>
      <p:sp>
        <p:nvSpPr>
          <p:cNvPr id="70" name="Title Text"/>
          <p:cNvSpPr txBox="1"/>
          <p:nvPr>
            <p:ph type="title"/>
          </p:nvPr>
        </p:nvSpPr>
        <p:spPr>
          <a:xfrm>
            <a:off x="2095500" y="10071100"/>
            <a:ext cx="17170400" cy="2324100"/>
          </a:xfrm>
          <a:prstGeom prst="rect">
            <a:avLst/>
          </a:prstGeom>
        </p:spPr>
        <p:txBody>
          <a:bodyPr>
            <a:normAutofit fontScale="100000" lnSpcReduction="0"/>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quarter" idx="13"/>
          </p:nvPr>
        </p:nvSpPr>
        <p:spPr>
          <a:xfrm>
            <a:off x="6451600" y="3403600"/>
            <a:ext cx="8433115" cy="5625704"/>
          </a:xfrm>
          <a:prstGeom prst="rect">
            <a:avLst/>
          </a:prstGeom>
          <a:ln w="25400">
            <a:solidFill>
              <a:srgbClr val="FFFFFF"/>
            </a:solidFill>
          </a:ln>
          <a:effectLst>
            <a:reflection blurRad="0" stA="50000" stPos="0" endA="0" endPos="40000" dist="0" dir="5400000" fadeDir="5400000" sx="100000" sy="-100000" kx="0" ky="0" algn="bl" rotWithShape="0"/>
          </a:effectLst>
        </p:spPr>
        <p:txBody>
          <a:bodyPr lIns="91439" tIns="45719" rIns="91439" bIns="45719" anchor="t">
            <a:noAutofit/>
          </a:bodyPr>
          <a:lstStyle/>
          <a:p>
            <a:pPr/>
          </a:p>
        </p:txBody>
      </p:sp>
      <p:sp>
        <p:nvSpPr>
          <p:cNvPr id="79" name="Title Text"/>
          <p:cNvSpPr txBox="1"/>
          <p:nvPr>
            <p:ph type="title"/>
          </p:nvPr>
        </p:nvSpPr>
        <p:spPr>
          <a:xfrm>
            <a:off x="2095500" y="10071100"/>
            <a:ext cx="17170400" cy="2324100"/>
          </a:xfrm>
          <a:prstGeom prst="rect">
            <a:avLst/>
          </a:prstGeom>
        </p:spPr>
        <p:txBody>
          <a:bodyPr>
            <a:normAutofit fontScale="100000" lnSpcReduction="0"/>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095500" y="1739900"/>
            <a:ext cx="17170400" cy="986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3196695" y="2667000"/>
            <a:ext cx="17068801" cy="9044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10452100" y="12700000"/>
            <a:ext cx="419100" cy="457200"/>
          </a:xfrm>
          <a:prstGeom prst="rect">
            <a:avLst/>
          </a:prstGeom>
          <a:ln w="12700">
            <a:miter lim="400000"/>
          </a:ln>
        </p:spPr>
        <p:txBody>
          <a:bodyPr wrap="none" lIns="50800" tIns="50800" rIns="50800" bIns="50800">
            <a:spAutoFit/>
          </a:bodyPr>
          <a:lstStyle>
            <a:lvl1pPr>
              <a:defRPr sz="24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Gill Sans"/>
        </a:defRPr>
      </a:lvl1pPr>
      <a:lvl2pPr marL="0" marR="0" indent="0" algn="ctr" defTabSz="825500"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Gill Sans"/>
        </a:defRPr>
      </a:lvl2pPr>
      <a:lvl3pPr marL="0" marR="0" indent="0" algn="ctr" defTabSz="825500"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Gill Sans"/>
        </a:defRPr>
      </a:lvl3pPr>
      <a:lvl4pPr marL="0" marR="0" indent="0" algn="ctr" defTabSz="825500"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Gill Sans"/>
        </a:defRPr>
      </a:lvl4pPr>
      <a:lvl5pPr marL="0" marR="0" indent="0" algn="ctr" defTabSz="825500"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Gill Sans"/>
        </a:defRPr>
      </a:lvl5pPr>
      <a:lvl6pPr marL="0" marR="0" indent="0" algn="ctr" defTabSz="825500"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Gill Sans"/>
        </a:defRPr>
      </a:lvl6pPr>
      <a:lvl7pPr marL="0" marR="0" indent="0" algn="ctr" defTabSz="825500"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Gill Sans"/>
        </a:defRPr>
      </a:lvl7pPr>
      <a:lvl8pPr marL="0" marR="0" indent="0" algn="ctr" defTabSz="825500"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Gill Sans"/>
        </a:defRPr>
      </a:lvl8pPr>
      <a:lvl9pPr marL="0" marR="0" indent="0" algn="ctr" defTabSz="825500"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Gill Sans"/>
        </a:defRPr>
      </a:lvl9pPr>
    </p:titleStyle>
    <p:bodyStyle>
      <a:lvl1pPr marL="889000" marR="0" indent="-571500" algn="l" defTabSz="825500" rtl="0" latinLnBrk="0">
        <a:lnSpc>
          <a:spcPct val="100000"/>
        </a:lnSpc>
        <a:spcBef>
          <a:spcPts val="6800"/>
        </a:spcBef>
        <a:spcAft>
          <a:spcPts val="0"/>
        </a:spcAft>
        <a:buClrTx/>
        <a:buSzPct val="171000"/>
        <a:buFontTx/>
        <a:buChar char="•"/>
        <a:tabLst/>
        <a:defRPr b="0" baseline="0" cap="none" i="0" spc="0" strike="noStrike" sz="5800" u="none">
          <a:solidFill>
            <a:srgbClr val="FFFFFF"/>
          </a:solidFill>
          <a:uFillTx/>
          <a:latin typeface="+mn-lt"/>
          <a:ea typeface="+mn-ea"/>
          <a:cs typeface="+mn-cs"/>
          <a:sym typeface="Gill Sans"/>
        </a:defRPr>
      </a:lvl1pPr>
      <a:lvl2pPr marL="1333500" marR="0" indent="-571500" algn="l" defTabSz="825500" rtl="0" latinLnBrk="0">
        <a:lnSpc>
          <a:spcPct val="100000"/>
        </a:lnSpc>
        <a:spcBef>
          <a:spcPts val="6800"/>
        </a:spcBef>
        <a:spcAft>
          <a:spcPts val="0"/>
        </a:spcAft>
        <a:buClrTx/>
        <a:buSzPct val="171000"/>
        <a:buFontTx/>
        <a:buChar char="•"/>
        <a:tabLst/>
        <a:defRPr b="0" baseline="0" cap="none" i="0" spc="0" strike="noStrike" sz="5800" u="none">
          <a:solidFill>
            <a:srgbClr val="FFFFFF"/>
          </a:solidFill>
          <a:uFillTx/>
          <a:latin typeface="+mn-lt"/>
          <a:ea typeface="+mn-ea"/>
          <a:cs typeface="+mn-cs"/>
          <a:sym typeface="Gill Sans"/>
        </a:defRPr>
      </a:lvl2pPr>
      <a:lvl3pPr marL="1778000" marR="0" indent="-571500" algn="l" defTabSz="825500" rtl="0" latinLnBrk="0">
        <a:lnSpc>
          <a:spcPct val="100000"/>
        </a:lnSpc>
        <a:spcBef>
          <a:spcPts val="6800"/>
        </a:spcBef>
        <a:spcAft>
          <a:spcPts val="0"/>
        </a:spcAft>
        <a:buClrTx/>
        <a:buSzPct val="171000"/>
        <a:buFontTx/>
        <a:buChar char="•"/>
        <a:tabLst/>
        <a:defRPr b="0" baseline="0" cap="none" i="0" spc="0" strike="noStrike" sz="5800" u="none">
          <a:solidFill>
            <a:srgbClr val="FFFFFF"/>
          </a:solidFill>
          <a:uFillTx/>
          <a:latin typeface="+mn-lt"/>
          <a:ea typeface="+mn-ea"/>
          <a:cs typeface="+mn-cs"/>
          <a:sym typeface="Gill Sans"/>
        </a:defRPr>
      </a:lvl3pPr>
      <a:lvl4pPr marL="2222500" marR="0" indent="-571500" algn="l" defTabSz="825500" rtl="0" latinLnBrk="0">
        <a:lnSpc>
          <a:spcPct val="100000"/>
        </a:lnSpc>
        <a:spcBef>
          <a:spcPts val="6800"/>
        </a:spcBef>
        <a:spcAft>
          <a:spcPts val="0"/>
        </a:spcAft>
        <a:buClrTx/>
        <a:buSzPct val="171000"/>
        <a:buFontTx/>
        <a:buChar char="•"/>
        <a:tabLst/>
        <a:defRPr b="0" baseline="0" cap="none" i="0" spc="0" strike="noStrike" sz="5800" u="none">
          <a:solidFill>
            <a:srgbClr val="FFFFFF"/>
          </a:solidFill>
          <a:uFillTx/>
          <a:latin typeface="+mn-lt"/>
          <a:ea typeface="+mn-ea"/>
          <a:cs typeface="+mn-cs"/>
          <a:sym typeface="Gill Sans"/>
        </a:defRPr>
      </a:lvl4pPr>
      <a:lvl5pPr marL="2667000" marR="0" indent="-571500" algn="l" defTabSz="825500" rtl="0" latinLnBrk="0">
        <a:lnSpc>
          <a:spcPct val="100000"/>
        </a:lnSpc>
        <a:spcBef>
          <a:spcPts val="6800"/>
        </a:spcBef>
        <a:spcAft>
          <a:spcPts val="0"/>
        </a:spcAft>
        <a:buClrTx/>
        <a:buSzPct val="171000"/>
        <a:buFontTx/>
        <a:buChar char="•"/>
        <a:tabLst/>
        <a:defRPr b="0" baseline="0" cap="none" i="0" spc="0" strike="noStrike" sz="5800" u="none">
          <a:solidFill>
            <a:srgbClr val="FFFFFF"/>
          </a:solidFill>
          <a:uFillTx/>
          <a:latin typeface="+mn-lt"/>
          <a:ea typeface="+mn-ea"/>
          <a:cs typeface="+mn-cs"/>
          <a:sym typeface="Gill Sans"/>
        </a:defRPr>
      </a:lvl5pPr>
      <a:lvl6pPr marL="3022600" marR="0" indent="-571500" algn="l" defTabSz="825500" rtl="0" latinLnBrk="0">
        <a:lnSpc>
          <a:spcPct val="100000"/>
        </a:lnSpc>
        <a:spcBef>
          <a:spcPts val="6800"/>
        </a:spcBef>
        <a:spcAft>
          <a:spcPts val="0"/>
        </a:spcAft>
        <a:buClrTx/>
        <a:buSzPct val="171000"/>
        <a:buFontTx/>
        <a:buChar char="•"/>
        <a:tabLst/>
        <a:defRPr b="0" baseline="0" cap="none" i="0" spc="0" strike="noStrike" sz="5800" u="none">
          <a:solidFill>
            <a:srgbClr val="FFFFFF"/>
          </a:solidFill>
          <a:uFillTx/>
          <a:latin typeface="+mn-lt"/>
          <a:ea typeface="+mn-ea"/>
          <a:cs typeface="+mn-cs"/>
          <a:sym typeface="Gill Sans"/>
        </a:defRPr>
      </a:lvl6pPr>
      <a:lvl7pPr marL="3378200" marR="0" indent="-571500" algn="l" defTabSz="825500" rtl="0" latinLnBrk="0">
        <a:lnSpc>
          <a:spcPct val="100000"/>
        </a:lnSpc>
        <a:spcBef>
          <a:spcPts val="6800"/>
        </a:spcBef>
        <a:spcAft>
          <a:spcPts val="0"/>
        </a:spcAft>
        <a:buClrTx/>
        <a:buSzPct val="171000"/>
        <a:buFontTx/>
        <a:buChar char="•"/>
        <a:tabLst/>
        <a:defRPr b="0" baseline="0" cap="none" i="0" spc="0" strike="noStrike" sz="5800" u="none">
          <a:solidFill>
            <a:srgbClr val="FFFFFF"/>
          </a:solidFill>
          <a:uFillTx/>
          <a:latin typeface="+mn-lt"/>
          <a:ea typeface="+mn-ea"/>
          <a:cs typeface="+mn-cs"/>
          <a:sym typeface="Gill Sans"/>
        </a:defRPr>
      </a:lvl7pPr>
      <a:lvl8pPr marL="3733800" marR="0" indent="-571500" algn="l" defTabSz="825500" rtl="0" latinLnBrk="0">
        <a:lnSpc>
          <a:spcPct val="100000"/>
        </a:lnSpc>
        <a:spcBef>
          <a:spcPts val="6800"/>
        </a:spcBef>
        <a:spcAft>
          <a:spcPts val="0"/>
        </a:spcAft>
        <a:buClrTx/>
        <a:buSzPct val="171000"/>
        <a:buFontTx/>
        <a:buChar char="•"/>
        <a:tabLst/>
        <a:defRPr b="0" baseline="0" cap="none" i="0" spc="0" strike="noStrike" sz="5800" u="none">
          <a:solidFill>
            <a:srgbClr val="FFFFFF"/>
          </a:solidFill>
          <a:uFillTx/>
          <a:latin typeface="+mn-lt"/>
          <a:ea typeface="+mn-ea"/>
          <a:cs typeface="+mn-cs"/>
          <a:sym typeface="Gill Sans"/>
        </a:defRPr>
      </a:lvl8pPr>
      <a:lvl9pPr marL="4089400" marR="0" indent="-571500" algn="l" defTabSz="825500" rtl="0" latinLnBrk="0">
        <a:lnSpc>
          <a:spcPct val="100000"/>
        </a:lnSpc>
        <a:spcBef>
          <a:spcPts val="6800"/>
        </a:spcBef>
        <a:spcAft>
          <a:spcPts val="0"/>
        </a:spcAft>
        <a:buClrTx/>
        <a:buSzPct val="171000"/>
        <a:buFontTx/>
        <a:buChar char="•"/>
        <a:tabLst/>
        <a:defRPr b="0" baseline="0" cap="none" i="0" spc="0" strike="noStrike" sz="5800" u="none">
          <a:solidFill>
            <a:srgbClr val="FFFFFF"/>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s://josephsmithfoundation.org/asael-smith/" TargetMode="External"/><Relationship Id="rId5" Type="http://schemas.openxmlformats.org/officeDocument/2006/relationships/hyperlink" Target="mailto:david@simplelivingcenters.com" TargetMode="External"/><Relationship Id="rId6" Type="http://schemas.openxmlformats.org/officeDocument/2006/relationships/audio" Target="../media/media1.m4a"/><Relationship Id="rId7" Type="http://schemas.microsoft.com/office/2007/relationships/media" Target="../media/media1.m4a"/><Relationship Id="rId8" Type="http://schemas.openxmlformats.org/officeDocument/2006/relationships/image" Target="../media/image2.png"/><Relationship Id="rId9" Type="http://schemas.openxmlformats.org/officeDocument/2006/relationships/hyperlink" Target="https://www.youtube.com/watch?v=GytW_rgr0RM" TargetMode="External"/><Relationship Id="rId10" Type="http://schemas.openxmlformats.org/officeDocument/2006/relationships/audio" Target="../media/media2.m4a"/><Relationship Id="rId11" Type="http://schemas.microsoft.com/office/2007/relationships/media" Target="../media/media2.m4a"/></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hurchofjesuschrist.org/study/scriptures/dc-testament/dc/93" TargetMode="External"/><Relationship Id="rId3" Type="http://schemas.openxmlformats.org/officeDocument/2006/relationships/image" Target="../media/image12.png"/><Relationship Id="rId4" Type="http://schemas.openxmlformats.org/officeDocument/2006/relationships/audio" Target="../media/media12.m4a"/><Relationship Id="rId5" Type="http://schemas.microsoft.com/office/2007/relationships/media" Target="../media/media12.m4a"/><Relationship Id="rId6"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3.m4a"/><Relationship Id="rId3" Type="http://schemas.microsoft.com/office/2007/relationships/media" Target="../media/media13.m4a"/><Relationship Id="rId4" Type="http://schemas.openxmlformats.org/officeDocument/2006/relationships/image" Target="../media/image2.png"/><Relationship Id="rId5"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4.m4a"/><Relationship Id="rId3" Type="http://schemas.microsoft.com/office/2007/relationships/media" Target="../media/media14.m4a"/><Relationship Id="rId4" Type="http://schemas.openxmlformats.org/officeDocument/2006/relationships/image" Target="../media/image2.png"/><Relationship Id="rId5"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5.m4a"/><Relationship Id="rId3" Type="http://schemas.microsoft.com/office/2007/relationships/media" Target="../media/media15.m4a"/><Relationship Id="rId4" Type="http://schemas.openxmlformats.org/officeDocument/2006/relationships/image" Target="../media/image2.png"/><Relationship Id="rId5" Type="http://schemas.openxmlformats.org/officeDocument/2006/relationships/hyperlink" Target="https://isaiahinstitute.com/faqs/index.html" TargetMode="External"/><Relationship Id="rId6" Type="http://schemas.openxmlformats.org/officeDocument/2006/relationships/image" Target="../media/image13.png"/><Relationship Id="rId7"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6.m4a"/><Relationship Id="rId3" Type="http://schemas.microsoft.com/office/2007/relationships/media" Target="../media/media16.m4a"/><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7.m4a"/><Relationship Id="rId3" Type="http://schemas.microsoft.com/office/2007/relationships/media" Target="../media/media17.m4a"/><Relationship Id="rId4" Type="http://schemas.openxmlformats.org/officeDocument/2006/relationships/image" Target="../media/image2.png"/><Relationship Id="rId5"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8.m4a"/><Relationship Id="rId3" Type="http://schemas.microsoft.com/office/2007/relationships/media" Target="../media/media18.m4a"/><Relationship Id="rId4" Type="http://schemas.openxmlformats.org/officeDocument/2006/relationships/image" Target="../media/image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audio" Target="../media/media19.m4a"/><Relationship Id="rId5" Type="http://schemas.microsoft.com/office/2007/relationships/media" Target="../media/media19.m4a"/><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s://www.linkedin.com/in/davidcassani/" TargetMode="External"/><Relationship Id="rId6" Type="http://schemas.openxmlformats.org/officeDocument/2006/relationships/hyperlink" Target="https://www.youtube.com/watch?v=6XP9FFmQiz4" TargetMode="External"/><Relationship Id="rId7" Type="http://schemas.openxmlformats.org/officeDocument/2006/relationships/image" Target="../media/image5.png"/><Relationship Id="rId8" Type="http://schemas.openxmlformats.org/officeDocument/2006/relationships/audio" Target="../media/media3.m4a"/><Relationship Id="rId9" Type="http://schemas.microsoft.com/office/2007/relationships/media" Target="../media/media3.m4a"/><Relationship Id="rId10"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audio" Target="../media/media20.m4a"/><Relationship Id="rId5" Type="http://schemas.microsoft.com/office/2007/relationships/media" Target="../media/media20.m4a"/><Relationship Id="rId6" Type="http://schemas.openxmlformats.org/officeDocument/2006/relationships/image" Target="../media/image2.png"/><Relationship Id="rId7" Type="http://schemas.openxmlformats.org/officeDocument/2006/relationships/slide" Target="slide4.xml"/><Relationship Id="rId8" Type="http://schemas.openxmlformats.org/officeDocument/2006/relationships/audio" Target="../media/media21.m4a"/><Relationship Id="rId9" Type="http://schemas.microsoft.com/office/2007/relationships/media" Target="../media/media21.m4a"/></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audio" Target="../media/media4.m4a"/><Relationship Id="rId5" Type="http://schemas.microsoft.com/office/2007/relationships/media" Target="../media/media4.m4a"/><Relationship Id="rId6"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s://simplelivingcenters.com/my-story" TargetMode="External"/><Relationship Id="rId4" Type="http://schemas.openxmlformats.org/officeDocument/2006/relationships/slide" Target="slide20.xml"/><Relationship Id="rId5" Type="http://schemas.openxmlformats.org/officeDocument/2006/relationships/hyperlink" Target="https://simplelivingcenters.com/7-simple-living-centers" TargetMode="External"/><Relationship Id="rId6" Type="http://schemas.openxmlformats.org/officeDocument/2006/relationships/audio" Target="../media/media5.m4a"/><Relationship Id="rId7" Type="http://schemas.microsoft.com/office/2007/relationships/media" Target="../media/media5.m4a"/><Relationship Id="rId8" Type="http://schemas.openxmlformats.org/officeDocument/2006/relationships/image" Target="../media/image2.png"/><Relationship Id="rId9" Type="http://schemas.openxmlformats.org/officeDocument/2006/relationships/hyperlink" Target="https://simplelivingcenters.com" TargetMode="External"/><Relationship Id="rId10"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audio" Target="../media/media6.m4a"/><Relationship Id="rId4" Type="http://schemas.microsoft.com/office/2007/relationships/media" Target="../media/media6.m4a"/><Relationship Id="rId5"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audio" Target="../media/media7.m4a"/><Relationship Id="rId5" Type="http://schemas.microsoft.com/office/2007/relationships/media" Target="../media/media7.m4a"/><Relationship Id="rId6"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audio" Target="../media/media8.m4a"/><Relationship Id="rId5" Type="http://schemas.microsoft.com/office/2007/relationships/media" Target="../media/media8.m4a"/><Relationship Id="rId6" Type="http://schemas.openxmlformats.org/officeDocument/2006/relationships/image" Target="../media/image2.png"/><Relationship Id="rId7" Type="http://schemas.openxmlformats.org/officeDocument/2006/relationships/audio" Target="../media/media9.m4a"/><Relationship Id="rId8" Type="http://schemas.microsoft.com/office/2007/relationships/media" Target="../media/media9.m4a"/></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audio" Target="../media/media10.m4a"/><Relationship Id="rId6" Type="http://schemas.microsoft.com/office/2007/relationships/media" Target="../media/media10.m4a"/><Relationship Id="rId7"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audio" Target="../media/media11.m4a"/><Relationship Id="rId4" Type="http://schemas.microsoft.com/office/2007/relationships/media" Target="../media/media11.m4a"/><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grpSp>
        <p:nvGrpSpPr>
          <p:cNvPr id="263" name="Group"/>
          <p:cNvGrpSpPr/>
          <p:nvPr/>
        </p:nvGrpSpPr>
        <p:grpSpPr>
          <a:xfrm>
            <a:off x="3340147" y="790748"/>
            <a:ext cx="13693019" cy="11753504"/>
            <a:chOff x="0" y="0"/>
            <a:chExt cx="13693018" cy="11753502"/>
          </a:xfrm>
        </p:grpSpPr>
        <p:pic>
          <p:nvPicPr>
            <p:cNvPr id="261" name="Screen Shot 2019-07-02 at 10.58.00 AM.png" descr="Screen Shot 2019-07-02 at 10.58.00 AM.png"/>
            <p:cNvPicPr>
              <a:picLocks noChangeAspect="1"/>
            </p:cNvPicPr>
            <p:nvPr/>
          </p:nvPicPr>
          <p:blipFill>
            <a:blip r:embed="rId3">
              <a:extLst/>
            </a:blip>
            <a:srcRect l="0" t="8556" r="0" b="5608"/>
            <a:stretch>
              <a:fillRect/>
            </a:stretch>
          </p:blipFill>
          <p:spPr>
            <a:xfrm>
              <a:off x="0" y="0"/>
              <a:ext cx="13693019" cy="9424863"/>
            </a:xfrm>
            <a:prstGeom prst="rect">
              <a:avLst/>
            </a:prstGeom>
            <a:ln w="12700" cap="flat">
              <a:noFill/>
              <a:miter lim="400000"/>
            </a:ln>
            <a:effectLst/>
          </p:spPr>
        </p:pic>
        <p:sp>
          <p:nvSpPr>
            <p:cNvPr id="262" name="Joseph Smith &amp;Emma came to witness of a message for our day"/>
            <p:cNvSpPr txBox="1"/>
            <p:nvPr/>
          </p:nvSpPr>
          <p:spPr>
            <a:xfrm>
              <a:off x="0" y="9526108"/>
              <a:ext cx="13693019" cy="22273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800">
                  <a:solidFill>
                    <a:srgbClr val="FFFFFF"/>
                  </a:solidFill>
                  <a:latin typeface="Apple Chancery"/>
                  <a:ea typeface="Apple Chancery"/>
                  <a:cs typeface="Apple Chancery"/>
                  <a:sym typeface="Apple Chancery"/>
                </a:defRPr>
              </a:lvl1pPr>
            </a:lstStyle>
            <a:p>
              <a:pPr/>
              <a:r>
                <a:t>Joseph Smith &amp;Emma came to witness of a message for our day</a:t>
              </a:r>
            </a:p>
          </p:txBody>
        </p:sp>
      </p:grpSp>
      <p:sp>
        <p:nvSpPr>
          <p:cNvPr id="264" name="Slide Number"/>
          <p:cNvSpPr txBox="1"/>
          <p:nvPr>
            <p:ph type="sldNum" sz="quarter" idx="4294967295"/>
          </p:nvPr>
        </p:nvSpPr>
        <p:spPr>
          <a:xfrm>
            <a:off x="10534650" y="12481393"/>
            <a:ext cx="266700" cy="457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5" name="Asael Smith link"/>
          <p:cNvSpPr txBox="1"/>
          <p:nvPr/>
        </p:nvSpPr>
        <p:spPr>
          <a:xfrm>
            <a:off x="17876135" y="11587368"/>
            <a:ext cx="243167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u="sng">
                <a:solidFill>
                  <a:schemeClr val="accent6">
                    <a:hueOff val="-146070"/>
                    <a:satOff val="-10048"/>
                    <a:lumOff val="-30626"/>
                  </a:schemeClr>
                </a:solidFill>
                <a:latin typeface="Palatino"/>
                <a:ea typeface="Palatino"/>
                <a:cs typeface="Palatino"/>
                <a:sym typeface="Palatino"/>
                <a:hlinkClick r:id="rId4" invalidUrl="" action="" tgtFrame="" tooltip="" history="1" highlightClick="0" endSnd="0"/>
              </a:defRPr>
            </a:lvl1pPr>
          </a:lstStyle>
          <a:p>
            <a:pPr>
              <a:defRPr u="none"/>
            </a:pPr>
            <a:r>
              <a:rPr u="sng">
                <a:hlinkClick r:id="rId4" invalidUrl="" action="" tgtFrame="" tooltip="" history="1" highlightClick="0" endSnd="0"/>
              </a:rPr>
              <a:t>Asael Smith link</a:t>
            </a:r>
          </a:p>
        </p:txBody>
      </p:sp>
      <p:sp>
        <p:nvSpPr>
          <p:cNvPr id="266" name="Alta Vista Education Centers"/>
          <p:cNvSpPr txBox="1"/>
          <p:nvPr/>
        </p:nvSpPr>
        <p:spPr>
          <a:xfrm>
            <a:off x="214244" y="63228"/>
            <a:ext cx="539755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Alta Vista Education Centers</a:t>
            </a:r>
          </a:p>
        </p:txBody>
      </p:sp>
      <p:sp>
        <p:nvSpPr>
          <p:cNvPr id="267" name="david@simplelivingcenters.com or 818 213 8763"/>
          <p:cNvSpPr txBox="1"/>
          <p:nvPr/>
        </p:nvSpPr>
        <p:spPr>
          <a:xfrm>
            <a:off x="16423974" y="10654994"/>
            <a:ext cx="462290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u="sng">
                <a:hlinkClick r:id="rId5" invalidUrl="" action="" tgtFrame="" tooltip="" history="1" highlightClick="0" endSnd="0"/>
              </a:defRPr>
            </a:lvl1pPr>
          </a:lstStyle>
          <a:p>
            <a:pPr>
              <a:defRPr u="none"/>
            </a:pPr>
            <a:r>
              <a:rPr u="sng">
                <a:hlinkClick r:id="rId5" invalidUrl="" action="" tgtFrame="" tooltip="" history="1" highlightClick="0" endSnd="0"/>
              </a:rPr>
              <a:t>david@simplelivingcenters.com or 818 213 8763</a:t>
            </a:r>
          </a:p>
        </p:txBody>
      </p:sp>
      <p:sp>
        <p:nvSpPr>
          <p:cNvPr id="268" name="Questions"/>
          <p:cNvSpPr txBox="1"/>
          <p:nvPr/>
        </p:nvSpPr>
        <p:spPr>
          <a:xfrm>
            <a:off x="17937559" y="9850038"/>
            <a:ext cx="2023468"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Questions</a:t>
            </a:r>
          </a:p>
        </p:txBody>
      </p:sp>
      <p:pic>
        <p:nvPicPr>
          <p:cNvPr id="269" name="Audio Recording.m4a" descr="Audio Recording.m4a"/>
          <p:cNvPicPr>
            <a:picLocks noChangeAspect="0"/>
          </p:cNvPicPr>
          <p:nvPr>
            <a:audioFile r:link="rId6"/>
            <p:extLst>
              <p:ext uri="{DAA4B4D4-6D71-4841-9C94-3DE7FCFB9230}">
                <p14:media xmlns:p14="http://schemas.microsoft.com/office/powerpoint/2010/main" r:embed="rId7"/>
              </p:ext>
            </p:extLst>
          </p:nvPr>
        </p:nvPicPr>
        <p:blipFill>
          <a:blip r:embed="rId8">
            <a:extLst/>
          </a:blip>
          <a:stretch>
            <a:fillRect/>
          </a:stretch>
        </p:blipFill>
        <p:spPr>
          <a:xfrm>
            <a:off x="1165921" y="4849090"/>
            <a:ext cx="571501" cy="571501"/>
          </a:xfrm>
          <a:prstGeom prst="rect">
            <a:avLst/>
          </a:prstGeom>
          <a:ln w="12700">
            <a:miter lim="400000"/>
          </a:ln>
        </p:spPr>
      </p:pic>
      <p:sp>
        <p:nvSpPr>
          <p:cNvPr id="270" name="Audio Link"/>
          <p:cNvSpPr txBox="1"/>
          <p:nvPr/>
        </p:nvSpPr>
        <p:spPr>
          <a:xfrm>
            <a:off x="751811" y="6056949"/>
            <a:ext cx="1683942"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Audio Link</a:t>
            </a:r>
          </a:p>
        </p:txBody>
      </p:sp>
      <p:sp>
        <p:nvSpPr>
          <p:cNvPr id="271" name="Music Link"/>
          <p:cNvSpPr txBox="1"/>
          <p:nvPr/>
        </p:nvSpPr>
        <p:spPr>
          <a:xfrm>
            <a:off x="9100486" y="11739619"/>
            <a:ext cx="153054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u="sng">
                <a:solidFill>
                  <a:srgbClr val="FFFFFF"/>
                </a:solidFill>
                <a:hlinkClick r:id="rId9" invalidUrl="" action="" tgtFrame="" tooltip="" history="1" highlightClick="0" endSnd="0"/>
              </a:defRPr>
            </a:lvl1pPr>
          </a:lstStyle>
          <a:p>
            <a:pPr>
              <a:defRPr u="none"/>
            </a:pPr>
            <a:r>
              <a:rPr u="sng">
                <a:hlinkClick r:id="rId9" invalidUrl="" action="" tgtFrame="" tooltip="" history="1" highlightClick="0" endSnd="0"/>
              </a:rPr>
              <a:t>Music Link</a:t>
            </a:r>
          </a:p>
        </p:txBody>
      </p:sp>
      <p:pic>
        <p:nvPicPr>
          <p:cNvPr id="272" name="Audio Recording.m4a" descr="Audio Recording.m4a"/>
          <p:cNvPicPr>
            <a:picLocks noChangeAspect="0"/>
          </p:cNvPicPr>
          <p:nvPr>
            <a:audioFile r:link="rId10"/>
            <p:extLst>
              <p:ext uri="{DAA4B4D4-6D71-4841-9C94-3DE7FCFB9230}">
                <p14:media xmlns:p14="http://schemas.microsoft.com/office/powerpoint/2010/main" r:embed="rId11"/>
              </p:ext>
            </p:extLst>
          </p:nvPr>
        </p:nvPicPr>
        <p:blipFill>
          <a:blip r:embed="rId8">
            <a:extLst/>
          </a:blip>
          <a:stretch>
            <a:fillRect/>
          </a:stretch>
        </p:blipFill>
        <p:spPr>
          <a:xfrm>
            <a:off x="18387325" y="6827948"/>
            <a:ext cx="571501" cy="571501"/>
          </a:xfrm>
          <a:prstGeom prst="rect">
            <a:avLst/>
          </a:prstGeom>
          <a:ln w="12700">
            <a:miter lim="400000"/>
          </a:ln>
        </p:spPr>
      </p:pic>
      <p:sp>
        <p:nvSpPr>
          <p:cNvPr id="273" name="What you can expect…"/>
          <p:cNvSpPr txBox="1"/>
          <p:nvPr/>
        </p:nvSpPr>
        <p:spPr>
          <a:xfrm>
            <a:off x="17445897" y="8148373"/>
            <a:ext cx="3292154"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t>What you can expect </a:t>
            </a:r>
          </a:p>
          <a:p>
            <a:pPr>
              <a:defRPr sz="2700"/>
            </a:pPr>
            <a:r>
              <a:t>to learn in this website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85684997" fill="hold"/>
                                        <p:tgtEl>
                                          <p:spTgt spid="26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417983337" fill="hold"/>
                                        <p:tgtEl>
                                          <p:spTgt spid="27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1" fill="hold" display="0">
                  <p:stCondLst>
                    <p:cond delay="indefinite"/>
                  </p:stCondLst>
                </p:cTn>
                <p:tgtEl>
                  <p:spTgt spid="269"/>
                </p:tgtEl>
              </p:cMediaNode>
            </p:audio>
            <p:audio isNarration="0">
              <p:cMediaNode mute="0" showWhenStopped="0" numSld="1" vol="100000">
                <p:cTn id="12" fill="hold" display="0">
                  <p:stCondLst>
                    <p:cond delay="indefinite"/>
                  </p:stCondLst>
                </p:cTn>
                <p:tgtEl>
                  <p:spTgt spid="27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43"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4" name="What is the fullness?…"/>
          <p:cNvSpPr txBox="1"/>
          <p:nvPr/>
        </p:nvSpPr>
        <p:spPr>
          <a:xfrm>
            <a:off x="1916953" y="5007718"/>
            <a:ext cx="17166588" cy="744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i="1" sz="57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i="1" sz="57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What is the fullness?</a:t>
            </a:r>
          </a:p>
          <a:p>
            <a:pPr>
              <a:lnSpc>
                <a:spcPct val="110000"/>
              </a:lnSpc>
              <a:defRPr b="1" i="1" sz="16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rPr u="sng">
                <a:hlinkClick r:id="rId2" invalidUrl="" action="" tgtFrame="" tooltip="" history="1" highlightClick="0" endSnd="0"/>
              </a:rPr>
              <a:t>D &amp; C 93    Click here</a:t>
            </a:r>
          </a:p>
        </p:txBody>
      </p:sp>
      <p:sp>
        <p:nvSpPr>
          <p:cNvPr id="345" name="Simple…"/>
          <p:cNvSpPr txBox="1"/>
          <p:nvPr>
            <p:ph type="title"/>
          </p:nvPr>
        </p:nvSpPr>
        <p:spPr>
          <a:xfrm>
            <a:off x="8097905" y="319025"/>
            <a:ext cx="4804684" cy="1249115"/>
          </a:xfrm>
          <a:prstGeom prst="rect">
            <a:avLst/>
          </a:prstGeom>
          <a:effectLst>
            <a:reflection blurRad="0" stA="50000" stPos="0" endA="0" endPos="40000" dist="0" dir="5400000" fadeDir="5400000" sx="100000" sy="-100000" kx="0" ky="0" algn="bl" rotWithShape="0"/>
          </a:effectLst>
        </p:spPr>
        <p:txBody>
          <a:bodyPr/>
          <a:lstStyle/>
          <a:p>
            <a:pPr defTabSz="330200">
              <a:defRPr b="1" sz="300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Simple </a:t>
            </a:r>
          </a:p>
          <a:p>
            <a:pPr defTabSz="330200">
              <a:defRPr b="1" sz="300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Living Centers</a:t>
            </a:r>
          </a:p>
          <a:p>
            <a:pPr defTabSz="330200">
              <a:lnSpc>
                <a:spcPct val="110000"/>
              </a:lnSpc>
              <a:defRPr b="1" sz="3000">
                <a:effectLst>
                  <a:outerShdw sx="100000" sy="100000" kx="0" ky="0" algn="b" rotWithShape="0" blurRad="30480" dist="0" dir="18900000">
                    <a:srgbClr val="000000">
                      <a:alpha val="80000"/>
                    </a:srgbClr>
                  </a:outerShdw>
                </a:effectLst>
                <a:latin typeface="Palatino"/>
                <a:ea typeface="Palatino"/>
                <a:cs typeface="Palatino"/>
                <a:sym typeface="Palatino"/>
              </a:defRPr>
            </a:pPr>
          </a:p>
        </p:txBody>
      </p:sp>
      <p:sp>
        <p:nvSpPr>
          <p:cNvPr id="346" name="Alta Vista Education…"/>
          <p:cNvSpPr txBox="1"/>
          <p:nvPr/>
        </p:nvSpPr>
        <p:spPr>
          <a:xfrm>
            <a:off x="365752" y="939257"/>
            <a:ext cx="6986120" cy="1249115"/>
          </a:xfrm>
          <a:prstGeom prst="rect">
            <a:avLst/>
          </a:prstGeom>
          <a:ln w="12700">
            <a:miter lim="400000"/>
          </a:ln>
          <a:effectLst>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lstStyle/>
          <a:p>
            <a:pPr>
              <a:defRPr b="1" sz="3700">
                <a:solidFill>
                  <a:srgbClr val="FFFFFF"/>
                </a:solidFill>
                <a:effectLst>
                  <a:outerShdw sx="100000" sy="100000" kx="0" ky="0" algn="b" rotWithShape="0" blurRad="76200" dist="0" dir="18900000">
                    <a:srgbClr val="000000">
                      <a:alpha val="80000"/>
                    </a:srgbClr>
                  </a:outerShdw>
                </a:effectLst>
                <a:latin typeface="Copperplate"/>
                <a:ea typeface="Copperplate"/>
                <a:cs typeface="Copperplate"/>
                <a:sym typeface="Copperplate"/>
              </a:defRPr>
            </a:pPr>
            <a:r>
              <a:t>Alta Vista Education</a:t>
            </a:r>
          </a:p>
          <a:p>
            <a:pPr>
              <a:defRPr b="1" sz="3700">
                <a:solidFill>
                  <a:srgbClr val="FFFFFF"/>
                </a:solidFill>
                <a:effectLst>
                  <a:outerShdw sx="100000" sy="100000" kx="0" ky="0" algn="b" rotWithShape="0" blurRad="76200" dist="0" dir="18900000">
                    <a:srgbClr val="000000">
                      <a:alpha val="80000"/>
                    </a:srgbClr>
                  </a:outerShdw>
                </a:effectLst>
                <a:latin typeface="Copperplate"/>
                <a:ea typeface="Copperplate"/>
                <a:cs typeface="Copperplate"/>
                <a:sym typeface="Copperplate"/>
              </a:defRPr>
            </a:pPr>
            <a:r>
              <a:t> Centers</a:t>
            </a:r>
          </a:p>
          <a:p>
            <a:pPr>
              <a:defRPr b="1" sz="3700">
                <a:solidFill>
                  <a:srgbClr val="FFFFFF"/>
                </a:solidFill>
                <a:effectLst>
                  <a:outerShdw sx="100000" sy="100000" kx="0" ky="0" algn="b" rotWithShape="0" blurRad="76200" dist="0" dir="18900000">
                    <a:srgbClr val="000000">
                      <a:alpha val="80000"/>
                    </a:srgbClr>
                  </a:outerShdw>
                </a:effectLst>
                <a:latin typeface="Copperplate"/>
                <a:ea typeface="Copperplate"/>
                <a:cs typeface="Copperplate"/>
                <a:sym typeface="Copperplate"/>
              </a:defRPr>
            </a:pPr>
          </a:p>
          <a:p>
            <a:pPr>
              <a:defRPr b="1" sz="3700">
                <a:solidFill>
                  <a:srgbClr val="FFFFFF"/>
                </a:solidFill>
                <a:effectLst>
                  <a:outerShdw sx="100000" sy="100000" kx="0" ky="0" algn="b" rotWithShape="0" blurRad="76200" dist="0" dir="18900000">
                    <a:srgbClr val="000000">
                      <a:alpha val="80000"/>
                    </a:srgbClr>
                  </a:outerShdw>
                </a:effectLst>
                <a:latin typeface="Copperplate"/>
                <a:ea typeface="Copperplate"/>
                <a:cs typeface="Copperplate"/>
                <a:sym typeface="Copperplate"/>
              </a:defRPr>
            </a:pPr>
            <a:r>
              <a:t>el</a:t>
            </a:r>
          </a:p>
          <a:p>
            <a:pPr>
              <a:lnSpc>
                <a:spcPct val="110000"/>
              </a:lnSpc>
              <a:defRPr b="1" sz="3200">
                <a:solidFill>
                  <a:srgbClr val="FFFFFF"/>
                </a:solidFill>
                <a:effectLst>
                  <a:outerShdw sx="100000" sy="100000" kx="0" ky="0" algn="b" rotWithShape="0" blurRad="76200" dist="0" dir="18900000">
                    <a:srgbClr val="000000">
                      <a:alpha val="80000"/>
                    </a:srgbClr>
                  </a:outerShdw>
                </a:effectLst>
                <a:latin typeface="Palatino"/>
                <a:ea typeface="Palatino"/>
                <a:cs typeface="Palatino"/>
                <a:sym typeface="Palatino"/>
              </a:defRPr>
            </a:pPr>
          </a:p>
        </p:txBody>
      </p:sp>
      <p:sp>
        <p:nvSpPr>
          <p:cNvPr id="347" name="The Church of Jesus Christ…"/>
          <p:cNvSpPr txBox="1"/>
          <p:nvPr/>
        </p:nvSpPr>
        <p:spPr>
          <a:xfrm>
            <a:off x="14189924" y="754680"/>
            <a:ext cx="5228711" cy="1939166"/>
          </a:xfrm>
          <a:prstGeom prst="rect">
            <a:avLst/>
          </a:prstGeom>
          <a:ln w="12700">
            <a:miter lim="400000"/>
          </a:ln>
          <a:effectLst>
            <a:reflection blurRad="0" stA="5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lstStyle/>
          <a:p>
            <a:pPr>
              <a:defRPr b="1" sz="2900">
                <a:solidFill>
                  <a:srgbClr val="FFFFFF"/>
                </a:solidFill>
                <a:effectLst>
                  <a:outerShdw sx="100000" sy="100000" kx="0" ky="0" algn="b" rotWithShape="0" blurRad="76200" dist="0" dir="18900000">
                    <a:srgbClr val="000000">
                      <a:alpha val="80000"/>
                    </a:srgbClr>
                  </a:outerShdw>
                </a:effectLst>
                <a:latin typeface="Palatino"/>
                <a:ea typeface="Palatino"/>
                <a:cs typeface="Palatino"/>
                <a:sym typeface="Palatino"/>
              </a:defRPr>
            </a:pPr>
            <a:r>
              <a:t>The Church of Jesus Christ</a:t>
            </a:r>
            <a:r>
              <a:t> </a:t>
            </a:r>
          </a:p>
          <a:p>
            <a:pPr>
              <a:defRPr b="1" sz="2900">
                <a:solidFill>
                  <a:srgbClr val="FFFFFF"/>
                </a:solidFill>
                <a:effectLst>
                  <a:outerShdw sx="100000" sy="100000" kx="0" ky="0" algn="b" rotWithShape="0" blurRad="76200" dist="0" dir="18900000">
                    <a:srgbClr val="000000">
                      <a:alpha val="80000"/>
                    </a:srgbClr>
                  </a:outerShdw>
                </a:effectLst>
                <a:latin typeface="Palatino"/>
                <a:ea typeface="Palatino"/>
                <a:cs typeface="Palatino"/>
                <a:sym typeface="Palatino"/>
              </a:defRPr>
            </a:pPr>
            <a:r>
              <a:t>of Latter-day Saints</a:t>
            </a:r>
          </a:p>
        </p:txBody>
      </p:sp>
      <p:pic>
        <p:nvPicPr>
          <p:cNvPr id="348" name="Screen Shot 2019-07-21 at 1.41.06 PM.png" descr="Screen Shot 2019-07-21 at 1.41.06 PM.png"/>
          <p:cNvPicPr>
            <a:picLocks noChangeAspect="1"/>
          </p:cNvPicPr>
          <p:nvPr/>
        </p:nvPicPr>
        <p:blipFill>
          <a:blip r:embed="rId3">
            <a:extLst/>
          </a:blip>
          <a:stretch>
            <a:fillRect/>
          </a:stretch>
        </p:blipFill>
        <p:spPr>
          <a:xfrm>
            <a:off x="8821857" y="1943566"/>
            <a:ext cx="3356780" cy="5541580"/>
          </a:xfrm>
          <a:prstGeom prst="rect">
            <a:avLst/>
          </a:prstGeom>
          <a:ln w="12700">
            <a:miter lim="400000"/>
          </a:ln>
        </p:spPr>
      </p:pic>
      <p:pic>
        <p:nvPicPr>
          <p:cNvPr id="349"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2896442" y="4563850"/>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2809997" fill="hold"/>
                                        <p:tgtEl>
                                          <p:spTgt spid="34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4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51"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2" name="image10.png" descr="image10.png"/>
          <p:cNvPicPr>
            <a:picLocks noChangeAspect="1"/>
          </p:cNvPicPr>
          <p:nvPr/>
        </p:nvPicPr>
        <p:blipFill>
          <a:blip r:embed="rId3">
            <a:extLst/>
          </a:blip>
          <a:stretch>
            <a:fillRect/>
          </a:stretch>
        </p:blipFill>
        <p:spPr>
          <a:xfrm>
            <a:off x="7121800" y="3258222"/>
            <a:ext cx="6587461" cy="6405423"/>
          </a:xfrm>
          <a:prstGeom prst="rect">
            <a:avLst/>
          </a:prstGeom>
          <a:ln w="12700">
            <a:miter lim="400000"/>
          </a:ln>
        </p:spPr>
      </p:pic>
      <p:sp>
        <p:nvSpPr>
          <p:cNvPr id="353" name="The Church…"/>
          <p:cNvSpPr txBox="1"/>
          <p:nvPr/>
        </p:nvSpPr>
        <p:spPr>
          <a:xfrm>
            <a:off x="15246830" y="3279247"/>
            <a:ext cx="5118362" cy="287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solidFill>
                  <a:srgbClr val="FFFFFF"/>
                </a:solidFill>
              </a:defRPr>
            </a:pPr>
            <a:r>
              <a:t>The Church </a:t>
            </a:r>
          </a:p>
          <a:p>
            <a:pPr>
              <a:defRPr sz="3700">
                <a:solidFill>
                  <a:srgbClr val="FFFFFF"/>
                </a:solidFill>
              </a:defRPr>
            </a:pPr>
            <a:r>
              <a:t>or </a:t>
            </a:r>
          </a:p>
          <a:p>
            <a:pPr>
              <a:defRPr sz="3700">
                <a:solidFill>
                  <a:srgbClr val="FFFFFF"/>
                </a:solidFill>
              </a:defRPr>
            </a:pPr>
            <a:r>
              <a:t>ecclesiastical</a:t>
            </a:r>
            <a:r>
              <a:rPr sz="5800"/>
              <a:t> </a:t>
            </a:r>
          </a:p>
          <a:p>
            <a:pPr>
              <a:defRPr>
                <a:solidFill>
                  <a:srgbClr val="FFFFFF"/>
                </a:solidFill>
              </a:defRPr>
            </a:pPr>
            <a:r>
              <a:t>Kingdom of God</a:t>
            </a:r>
          </a:p>
        </p:txBody>
      </p:sp>
      <p:sp>
        <p:nvSpPr>
          <p:cNvPr id="354" name="The Political…"/>
          <p:cNvSpPr txBox="1"/>
          <p:nvPr/>
        </p:nvSpPr>
        <p:spPr>
          <a:xfrm>
            <a:off x="868289" y="3825347"/>
            <a:ext cx="5386540"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4200">
                <a:solidFill>
                  <a:srgbClr val="FFFFFF"/>
                </a:solidFill>
              </a:defRPr>
            </a:pPr>
            <a:r>
              <a:t>The Political</a:t>
            </a:r>
            <a:r>
              <a:rPr i="0" sz="5800"/>
              <a:t> </a:t>
            </a:r>
          </a:p>
          <a:p>
            <a:pPr>
              <a:defRPr>
                <a:solidFill>
                  <a:srgbClr val="FFFFFF"/>
                </a:solidFill>
              </a:defRPr>
            </a:pPr>
            <a:r>
              <a:t>Kingdom of God</a:t>
            </a:r>
          </a:p>
        </p:txBody>
      </p:sp>
      <p:sp>
        <p:nvSpPr>
          <p:cNvPr id="355" name="The Kingdom of God…"/>
          <p:cNvSpPr txBox="1"/>
          <p:nvPr/>
        </p:nvSpPr>
        <p:spPr>
          <a:xfrm>
            <a:off x="7218820" y="10474561"/>
            <a:ext cx="6898359" cy="181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The Kingdom of God </a:t>
            </a:r>
          </a:p>
          <a:p>
            <a:pPr>
              <a:defRPr sz="4400">
                <a:solidFill>
                  <a:srgbClr val="FFFFFF"/>
                </a:solidFill>
                <a:latin typeface="Apple Chancery"/>
                <a:ea typeface="Apple Chancery"/>
                <a:cs typeface="Apple Chancery"/>
                <a:sym typeface="Apple Chancery"/>
              </a:defRPr>
            </a:pPr>
            <a:r>
              <a:t>within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59" name="The Kingdom of God within…"/>
          <p:cNvSpPr txBox="1"/>
          <p:nvPr>
            <p:ph type="title"/>
          </p:nvPr>
        </p:nvSpPr>
        <p:spPr>
          <a:xfrm>
            <a:off x="7396213" y="466095"/>
            <a:ext cx="6543574" cy="3908922"/>
          </a:xfrm>
          <a:prstGeom prst="rect">
            <a:avLst/>
          </a:prstGeom>
          <a:effectLst>
            <a:reflection blurRad="0" stA="50000" stPos="0" endA="0" endPos="40000" dist="0" dir="5400000" fadeDir="5400000" sx="100000" sy="-100000" kx="0" ky="0" algn="bl" rotWithShape="0"/>
          </a:effectLst>
        </p:spPr>
        <p:txBody>
          <a:bodyPr/>
          <a:lstStyle/>
          <a:p>
            <a:pPr defTabSz="693419">
              <a:lnSpc>
                <a:spcPct val="110000"/>
              </a:lnSpc>
              <a:defRPr b="1" sz="3864">
                <a:effectLst>
                  <a:outerShdw sx="100000" sy="100000" kx="0" ky="0" algn="b" rotWithShape="0" blurRad="64008" dist="0" dir="18900000">
                    <a:srgbClr val="000000">
                      <a:alpha val="80000"/>
                    </a:srgbClr>
                  </a:outerShdw>
                </a:effectLst>
                <a:latin typeface="Palatino"/>
                <a:ea typeface="Palatino"/>
                <a:cs typeface="Palatino"/>
                <a:sym typeface="Palatino"/>
              </a:defRPr>
            </a:pPr>
            <a:r>
              <a:t>The Kingdom of God within</a:t>
            </a:r>
          </a:p>
          <a:p>
            <a:pPr defTabSz="693419">
              <a:defRPr b="1" i="1" sz="2688">
                <a:effectLst>
                  <a:outerShdw sx="100000" sy="100000" kx="0" ky="0" algn="b" rotWithShape="0" blurRad="64008" dist="0" dir="18900000">
                    <a:srgbClr val="000000">
                      <a:alpha val="80000"/>
                    </a:srgbClr>
                  </a:outerShdw>
                </a:effectLst>
                <a:latin typeface="Palatino"/>
                <a:ea typeface="Palatino"/>
                <a:cs typeface="Palatino"/>
                <a:sym typeface="Palatino"/>
              </a:defRPr>
            </a:pPr>
            <a:r>
              <a:t>called </a:t>
            </a:r>
            <a:endParaRPr sz="3864"/>
          </a:p>
          <a:p>
            <a:pPr defTabSz="693419">
              <a:defRPr b="1" sz="3864">
                <a:effectLst>
                  <a:outerShdw sx="100000" sy="100000" kx="0" ky="0" algn="b" rotWithShape="0" blurRad="64008" dist="0" dir="18900000">
                    <a:srgbClr val="000000">
                      <a:alpha val="80000"/>
                    </a:srgbClr>
                  </a:outerShdw>
                </a:effectLst>
                <a:latin typeface="Copperplate"/>
                <a:ea typeface="Copperplate"/>
                <a:cs typeface="Copperplate"/>
                <a:sym typeface="Copperplate"/>
              </a:defRPr>
            </a:pPr>
            <a:r>
              <a:t>Simple </a:t>
            </a:r>
          </a:p>
          <a:p>
            <a:pPr defTabSz="693419">
              <a:defRPr b="1" sz="3864">
                <a:effectLst>
                  <a:outerShdw sx="100000" sy="100000" kx="0" ky="0" algn="b" rotWithShape="0" blurRad="64008" dist="0" dir="18900000">
                    <a:srgbClr val="000000">
                      <a:alpha val="80000"/>
                    </a:srgbClr>
                  </a:outerShdw>
                </a:effectLst>
                <a:latin typeface="Copperplate"/>
                <a:ea typeface="Copperplate"/>
                <a:cs typeface="Copperplate"/>
                <a:sym typeface="Copperplate"/>
              </a:defRPr>
            </a:pPr>
            <a:r>
              <a:t>Living Centers</a:t>
            </a:r>
            <a:endParaRPr sz="3108"/>
          </a:p>
          <a:p>
            <a:pPr defTabSz="693419">
              <a:lnSpc>
                <a:spcPct val="110000"/>
              </a:lnSpc>
              <a:defRPr b="1" sz="2688">
                <a:effectLst>
                  <a:outerShdw sx="100000" sy="100000" kx="0" ky="0" algn="b" rotWithShape="0" blurRad="64008" dist="0" dir="18900000">
                    <a:srgbClr val="000000">
                      <a:alpha val="80000"/>
                    </a:srgbClr>
                  </a:outerShdw>
                </a:effectLst>
                <a:latin typeface="Palatino"/>
                <a:ea typeface="Palatino"/>
                <a:cs typeface="Palatino"/>
                <a:sym typeface="Palatino"/>
              </a:defRPr>
            </a:pPr>
          </a:p>
        </p:txBody>
      </p:sp>
      <p:sp>
        <p:nvSpPr>
          <p:cNvPr id="360"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1" name="Key to understanding how all things…"/>
          <p:cNvSpPr txBox="1"/>
          <p:nvPr/>
        </p:nvSpPr>
        <p:spPr>
          <a:xfrm>
            <a:off x="686118" y="3440665"/>
            <a:ext cx="19405603" cy="327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Key to understanding how all things </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come into one. Three parallel organizations. </a:t>
            </a:r>
          </a:p>
        </p:txBody>
      </p:sp>
      <p:sp>
        <p:nvSpPr>
          <p:cNvPr id="362" name="Rectangle"/>
          <p:cNvSpPr/>
          <p:nvPr/>
        </p:nvSpPr>
        <p:spPr>
          <a:xfrm>
            <a:off x="10132310" y="6982579"/>
            <a:ext cx="513220" cy="2982332"/>
          </a:xfrm>
          <a:prstGeom prst="rect">
            <a:avLst/>
          </a:prstGeom>
          <a:gradFill>
            <a:gsLst>
              <a:gs pos="0">
                <a:srgbClr val="0065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sp>
        <p:nvSpPr>
          <p:cNvPr id="363" name="Rectangle"/>
          <p:cNvSpPr/>
          <p:nvPr/>
        </p:nvSpPr>
        <p:spPr>
          <a:xfrm>
            <a:off x="11514156" y="8272632"/>
            <a:ext cx="365557" cy="1661438"/>
          </a:xfrm>
          <a:prstGeom prst="rect">
            <a:avLst/>
          </a:prstGeom>
          <a:gradFill>
            <a:gsLst>
              <a:gs pos="0">
                <a:srgbClr val="0065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sp>
        <p:nvSpPr>
          <p:cNvPr id="364" name="Rectangle"/>
          <p:cNvSpPr/>
          <p:nvPr/>
        </p:nvSpPr>
        <p:spPr>
          <a:xfrm>
            <a:off x="8703323" y="8272632"/>
            <a:ext cx="365558" cy="1661438"/>
          </a:xfrm>
          <a:prstGeom prst="rect">
            <a:avLst/>
          </a:prstGeom>
          <a:gradFill>
            <a:gsLst>
              <a:gs pos="0">
                <a:srgbClr val="0065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pic>
        <p:nvPicPr>
          <p:cNvPr id="365"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9865760" y="5776123"/>
            <a:ext cx="571501" cy="571501"/>
          </a:xfrm>
          <a:prstGeom prst="rect">
            <a:avLst/>
          </a:prstGeom>
          <a:ln w="12700">
            <a:miter lim="400000"/>
          </a:ln>
        </p:spPr>
      </p:pic>
      <p:pic>
        <p:nvPicPr>
          <p:cNvPr id="366" name="image10.png" descr="image10.png"/>
          <p:cNvPicPr>
            <a:picLocks noChangeAspect="1"/>
          </p:cNvPicPr>
          <p:nvPr/>
        </p:nvPicPr>
        <p:blipFill>
          <a:blip r:embed="rId5">
            <a:extLst/>
          </a:blip>
          <a:stretch>
            <a:fillRect/>
          </a:stretch>
        </p:blipFill>
        <p:spPr>
          <a:xfrm>
            <a:off x="9433016" y="10402967"/>
            <a:ext cx="1911807" cy="18589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9151672" fill="hold"/>
                                        <p:tgtEl>
                                          <p:spTgt spid="36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6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6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9" name="Key to understanding how all things…"/>
          <p:cNvSpPr txBox="1"/>
          <p:nvPr/>
        </p:nvSpPr>
        <p:spPr>
          <a:xfrm>
            <a:off x="965200" y="4042272"/>
            <a:ext cx="19405602" cy="327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Key to understanding how all things </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come into one </a:t>
            </a:r>
          </a:p>
        </p:txBody>
      </p:sp>
      <p:sp>
        <p:nvSpPr>
          <p:cNvPr id="370" name="Rectangle"/>
          <p:cNvSpPr/>
          <p:nvPr/>
        </p:nvSpPr>
        <p:spPr>
          <a:xfrm>
            <a:off x="12478132" y="8043113"/>
            <a:ext cx="365557" cy="1399464"/>
          </a:xfrm>
          <a:prstGeom prst="rect">
            <a:avLst/>
          </a:prstGeom>
          <a:gradFill>
            <a:gsLst>
              <a:gs pos="0">
                <a:srgbClr val="0065C1"/>
              </a:gs>
              <a:gs pos="100000">
                <a:srgbClr val="4F1B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sp>
        <p:nvSpPr>
          <p:cNvPr id="371" name="Rectangle"/>
          <p:cNvSpPr/>
          <p:nvPr/>
        </p:nvSpPr>
        <p:spPr>
          <a:xfrm>
            <a:off x="9023742" y="8043113"/>
            <a:ext cx="371745" cy="1399464"/>
          </a:xfrm>
          <a:prstGeom prst="rect">
            <a:avLst/>
          </a:prstGeom>
          <a:gradFill>
            <a:gsLst>
              <a:gs pos="0">
                <a:srgbClr val="0065C1"/>
              </a:gs>
              <a:gs pos="100000">
                <a:srgbClr val="179319"/>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sp>
        <p:nvSpPr>
          <p:cNvPr id="372" name="Triangle"/>
          <p:cNvSpPr/>
          <p:nvPr/>
        </p:nvSpPr>
        <p:spPr>
          <a:xfrm>
            <a:off x="8632281" y="6913581"/>
            <a:ext cx="1012582" cy="922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a:gsLst>
              <a:gs pos="0">
                <a:srgbClr val="0065C1"/>
              </a:gs>
              <a:gs pos="100000">
                <a:srgbClr val="119328"/>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sp>
        <p:nvSpPr>
          <p:cNvPr id="373" name="Triangle"/>
          <p:cNvSpPr/>
          <p:nvPr/>
        </p:nvSpPr>
        <p:spPr>
          <a:xfrm>
            <a:off x="12154619" y="6997573"/>
            <a:ext cx="1012582" cy="754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21600" y="0"/>
                </a:lnTo>
                <a:lnTo>
                  <a:pt x="0" y="0"/>
                </a:lnTo>
                <a:close/>
              </a:path>
            </a:pathLst>
          </a:custGeom>
          <a:gradFill>
            <a:gsLst>
              <a:gs pos="0">
                <a:srgbClr val="5747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sp>
        <p:nvSpPr>
          <p:cNvPr id="374" name="Triangle"/>
          <p:cNvSpPr/>
          <p:nvPr/>
        </p:nvSpPr>
        <p:spPr>
          <a:xfrm>
            <a:off x="10268762" y="6724495"/>
            <a:ext cx="1012582" cy="754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21600" y="0"/>
                </a:lnTo>
                <a:lnTo>
                  <a:pt x="0" y="0"/>
                </a:lnTo>
                <a:close/>
              </a:path>
            </a:pathLst>
          </a:custGeom>
          <a:gradFill>
            <a:gsLst>
              <a:gs pos="0">
                <a:srgbClr val="0065C1"/>
              </a:gs>
              <a:gs pos="100000">
                <a:srgbClr val="0945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sp>
        <p:nvSpPr>
          <p:cNvPr id="375" name="Triangle"/>
          <p:cNvSpPr/>
          <p:nvPr/>
        </p:nvSpPr>
        <p:spPr>
          <a:xfrm>
            <a:off x="10268762" y="10967128"/>
            <a:ext cx="1012582" cy="922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a:gsLst>
              <a:gs pos="0">
                <a:srgbClr val="0065C1"/>
              </a:gs>
              <a:gs pos="100000">
                <a:srgbClr val="019308"/>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sp>
        <p:nvSpPr>
          <p:cNvPr id="376" name="Rectangle"/>
          <p:cNvSpPr/>
          <p:nvPr/>
        </p:nvSpPr>
        <p:spPr>
          <a:xfrm>
            <a:off x="10592273" y="9229153"/>
            <a:ext cx="371744" cy="1399465"/>
          </a:xfrm>
          <a:prstGeom prst="rect">
            <a:avLst/>
          </a:prstGeom>
          <a:gradFill>
            <a:gsLst>
              <a:gs pos="0">
                <a:srgbClr val="0065C1"/>
              </a:gs>
              <a:gs pos="100000">
                <a:srgbClr val="129322"/>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sp>
        <p:nvSpPr>
          <p:cNvPr id="377" name="Rectangle"/>
          <p:cNvSpPr/>
          <p:nvPr/>
        </p:nvSpPr>
        <p:spPr>
          <a:xfrm>
            <a:off x="10592273" y="7802884"/>
            <a:ext cx="365558" cy="1399465"/>
          </a:xfrm>
          <a:prstGeom prst="rect">
            <a:avLst/>
          </a:prstGeom>
          <a:gradFill>
            <a:gsLst>
              <a:gs pos="0">
                <a:srgbClr val="0065C1"/>
              </a:gs>
              <a:gs pos="100000">
                <a:srgbClr val="341E93"/>
              </a:gs>
            </a:gsLst>
            <a:lin ang="5400000"/>
          </a:gradFill>
          <a:ln w="12700">
            <a:miter lim="400000"/>
          </a:ln>
          <a:effectLst>
            <a:outerShdw sx="100000" sy="100000" kx="0" ky="0" algn="b" rotWithShape="0" blurRad="76200" dist="0" dir="18900000">
              <a:srgbClr val="000000">
                <a:alpha val="80000"/>
              </a:srgbClr>
            </a:outerShdw>
          </a:effectLst>
        </p:spPr>
        <p:txBody>
          <a:bodyPr lIns="50800" tIns="50800" rIns="50800" bIns="50800" anchor="ctr"/>
          <a:lstStyle/>
          <a:p>
            <a:pPr defTabSz="1130300">
              <a:defRPr sz="3200">
                <a:solidFill>
                  <a:srgbClr val="FFFFFF"/>
                </a:solidFill>
                <a:effectLst>
                  <a:outerShdw sx="100000" sy="100000" kx="0" ky="0" algn="b" rotWithShape="0" blurRad="25400" dist="23998" dir="2700000">
                    <a:srgbClr val="000000">
                      <a:alpha val="31033"/>
                    </a:srgbClr>
                  </a:outerShdw>
                </a:effectLst>
              </a:defRPr>
            </a:pPr>
          </a:p>
        </p:txBody>
      </p:sp>
      <p:pic>
        <p:nvPicPr>
          <p:cNvPr id="378"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0079691" y="2816751"/>
            <a:ext cx="571501" cy="571501"/>
          </a:xfrm>
          <a:prstGeom prst="rect">
            <a:avLst/>
          </a:prstGeom>
          <a:ln w="12700">
            <a:miter lim="400000"/>
          </a:ln>
        </p:spPr>
      </p:pic>
      <p:pic>
        <p:nvPicPr>
          <p:cNvPr id="379" name="image10.png" descr="image10.png"/>
          <p:cNvPicPr>
            <a:picLocks noChangeAspect="1"/>
          </p:cNvPicPr>
          <p:nvPr/>
        </p:nvPicPr>
        <p:blipFill>
          <a:blip r:embed="rId5">
            <a:extLst/>
          </a:blip>
          <a:stretch>
            <a:fillRect/>
          </a:stretch>
        </p:blipFill>
        <p:spPr>
          <a:xfrm>
            <a:off x="9559150" y="627313"/>
            <a:ext cx="1932459" cy="18790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9930000" fill="hold"/>
                                        <p:tgtEl>
                                          <p:spTgt spid="37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7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81" name="Simple…"/>
          <p:cNvSpPr txBox="1"/>
          <p:nvPr>
            <p:ph type="title"/>
          </p:nvPr>
        </p:nvSpPr>
        <p:spPr>
          <a:xfrm>
            <a:off x="16110804" y="317239"/>
            <a:ext cx="4804684" cy="1249116"/>
          </a:xfrm>
          <a:prstGeom prst="rect">
            <a:avLst/>
          </a:prstGeom>
          <a:effectLst>
            <a:reflection blurRad="0" stA="50000" stPos="0" endA="0" endPos="40000" dist="0" dir="5400000" fadeDir="5400000" sx="100000" sy="-100000" kx="0" ky="0" algn="bl" rotWithShape="0"/>
          </a:effectLst>
        </p:spPr>
        <p:txBody>
          <a:bodyPr/>
          <a:lstStyle/>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Simple </a:t>
            </a: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Living Centers</a:t>
            </a:r>
          </a:p>
          <a:p>
            <a:pPr defTabSz="330200">
              <a:lnSpc>
                <a:spcPct val="110000"/>
              </a:lnSpc>
              <a:defRPr b="1" sz="1280">
                <a:effectLst>
                  <a:outerShdw sx="100000" sy="100000" kx="0" ky="0" algn="b" rotWithShape="0" blurRad="30480" dist="0" dir="18900000">
                    <a:srgbClr val="000000">
                      <a:alpha val="80000"/>
                    </a:srgbClr>
                  </a:outerShdw>
                </a:effectLst>
                <a:latin typeface="Palatino"/>
                <a:ea typeface="Palatino"/>
                <a:cs typeface="Palatino"/>
                <a:sym typeface="Palatino"/>
              </a:defRPr>
            </a:pPr>
          </a:p>
          <a:p>
            <a:pPr defTabSz="330200">
              <a:defRPr b="1" i="1" sz="2000">
                <a:effectLst>
                  <a:outerShdw sx="100000" sy="100000" kx="0" ky="0" algn="b" rotWithShape="0" blurRad="30480" dist="0" dir="18900000">
                    <a:srgbClr val="000000">
                      <a:alpha val="80000"/>
                    </a:srgbClr>
                  </a:outerShdw>
                </a:effectLst>
                <a:latin typeface="Palatino"/>
                <a:ea typeface="Palatino"/>
                <a:cs typeface="Palatino"/>
                <a:sym typeface="Palatino"/>
              </a:defRPr>
            </a:pP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Simple </a:t>
            </a: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Living Centers</a:t>
            </a:r>
          </a:p>
          <a:p>
            <a:pPr defTabSz="330200">
              <a:lnSpc>
                <a:spcPct val="110000"/>
              </a:lnSpc>
              <a:defRPr b="1" sz="1280">
                <a:effectLst>
                  <a:outerShdw sx="100000" sy="100000" kx="0" ky="0" algn="b" rotWithShape="0" blurRad="30480" dist="0" dir="18900000">
                    <a:srgbClr val="000000">
                      <a:alpha val="80000"/>
                    </a:srgbClr>
                  </a:outerShdw>
                </a:effectLst>
                <a:latin typeface="Palatino"/>
                <a:ea typeface="Palatino"/>
                <a:cs typeface="Palatino"/>
                <a:sym typeface="Palatino"/>
              </a:defRPr>
            </a:pPr>
          </a:p>
        </p:txBody>
      </p:sp>
      <p:sp>
        <p:nvSpPr>
          <p:cNvPr id="38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3" name="The Prophet Joseph and others told of a separate work foreseen to come in the last days prior to the second coming. The Saints were not able to fully embrace this."/>
          <p:cNvSpPr txBox="1"/>
          <p:nvPr/>
        </p:nvSpPr>
        <p:spPr>
          <a:xfrm>
            <a:off x="686119" y="4486910"/>
            <a:ext cx="19405602" cy="43611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The Prophet Joseph and others told of a separate work foreseen to come in the last days prior to the second coming</a:t>
            </a:r>
            <a:r>
              <a:t>. The Saints were not able to fully embrace this. </a:t>
            </a:r>
          </a:p>
        </p:txBody>
      </p:sp>
      <p:pic>
        <p:nvPicPr>
          <p:cNvPr id="384" name="image10.png" descr="image10.png"/>
          <p:cNvPicPr>
            <a:picLocks noChangeAspect="1"/>
          </p:cNvPicPr>
          <p:nvPr/>
        </p:nvPicPr>
        <p:blipFill>
          <a:blip r:embed="rId2">
            <a:extLst/>
          </a:blip>
          <a:stretch>
            <a:fillRect/>
          </a:stretch>
        </p:blipFill>
        <p:spPr>
          <a:xfrm>
            <a:off x="9696387" y="584091"/>
            <a:ext cx="1943226" cy="18895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86"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7" name="A work to bring the east and west together- coming from the east…"/>
          <p:cNvSpPr txBox="1"/>
          <p:nvPr/>
        </p:nvSpPr>
        <p:spPr>
          <a:xfrm>
            <a:off x="35552" y="1762759"/>
            <a:ext cx="20335248" cy="9809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44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A work to bring the east and west together- coming from the east</a:t>
            </a:r>
          </a:p>
          <a:p>
            <a:pPr>
              <a:lnSpc>
                <a:spcPct val="110000"/>
              </a:lnSpc>
              <a:defRPr b="1" sz="44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44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A work to bring the spirit and body together</a:t>
            </a:r>
          </a:p>
          <a:p>
            <a:pPr>
              <a:lnSpc>
                <a:spcPct val="110000"/>
              </a:lnSpc>
              <a:defRPr b="1" sz="44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44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A work to bring forth a higher level of revelation and trust in God. </a:t>
            </a:r>
          </a:p>
          <a:p>
            <a:pPr>
              <a:lnSpc>
                <a:spcPct val="110000"/>
              </a:lnSpc>
              <a:defRPr b="1" sz="44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44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Some Biblical researchers say this work will be a theology</a:t>
            </a:r>
            <a:endParaRPr sz="5900"/>
          </a:p>
        </p:txBody>
      </p:sp>
      <p:pic>
        <p:nvPicPr>
          <p:cNvPr id="388"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0364932" y="9377285"/>
            <a:ext cx="571501" cy="571501"/>
          </a:xfrm>
          <a:prstGeom prst="rect">
            <a:avLst/>
          </a:prstGeom>
          <a:ln w="12700">
            <a:miter lim="400000"/>
          </a:ln>
        </p:spPr>
      </p:pic>
      <p:sp>
        <p:nvSpPr>
          <p:cNvPr id="389" name="Link"/>
          <p:cNvSpPr txBox="1"/>
          <p:nvPr/>
        </p:nvSpPr>
        <p:spPr>
          <a:xfrm>
            <a:off x="8210869" y="9477867"/>
            <a:ext cx="1562684"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u="sng">
                <a:hlinkClick r:id="rId5" invalidUrl="" action="" tgtFrame="" tooltip="" history="1" highlightClick="0" endSnd="0"/>
              </a:rPr>
              <a:t>Link</a:t>
            </a:r>
            <a:r>
              <a:t> </a:t>
            </a:r>
          </a:p>
        </p:txBody>
      </p:sp>
      <p:pic>
        <p:nvPicPr>
          <p:cNvPr id="390" name="image10.png" descr="image10.png"/>
          <p:cNvPicPr>
            <a:picLocks noChangeAspect="1"/>
          </p:cNvPicPr>
          <p:nvPr/>
        </p:nvPicPr>
        <p:blipFill>
          <a:blip r:embed="rId6">
            <a:extLst/>
          </a:blip>
          <a:stretch>
            <a:fillRect/>
          </a:stretch>
        </p:blipFill>
        <p:spPr>
          <a:xfrm>
            <a:off x="9475035" y="798022"/>
            <a:ext cx="1884542" cy="1832464"/>
          </a:xfrm>
          <a:prstGeom prst="rect">
            <a:avLst/>
          </a:prstGeom>
          <a:ln w="12700">
            <a:miter lim="400000"/>
          </a:ln>
        </p:spPr>
      </p:pic>
      <p:pic>
        <p:nvPicPr>
          <p:cNvPr id="391" name="Screen Shot 2019-07-21 at 1.41.06 PM.png" descr="Screen Shot 2019-07-21 at 1.41.06 PM.png"/>
          <p:cNvPicPr>
            <a:picLocks noChangeAspect="1"/>
          </p:cNvPicPr>
          <p:nvPr/>
        </p:nvPicPr>
        <p:blipFill>
          <a:blip r:embed="rId7">
            <a:extLst/>
          </a:blip>
          <a:stretch>
            <a:fillRect/>
          </a:stretch>
        </p:blipFill>
        <p:spPr>
          <a:xfrm>
            <a:off x="16976348" y="9217203"/>
            <a:ext cx="1664838" cy="274841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7503334" fill="hold"/>
                                        <p:tgtEl>
                                          <p:spTgt spid="38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8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93" name="Simple…"/>
          <p:cNvSpPr txBox="1"/>
          <p:nvPr>
            <p:ph type="title"/>
          </p:nvPr>
        </p:nvSpPr>
        <p:spPr>
          <a:xfrm>
            <a:off x="8033900" y="857846"/>
            <a:ext cx="4804684" cy="1249115"/>
          </a:xfrm>
          <a:prstGeom prst="rect">
            <a:avLst/>
          </a:prstGeom>
          <a:effectLst>
            <a:reflection blurRad="0" stA="50000" stPos="0" endA="0" endPos="40000" dist="0" dir="5400000" fadeDir="5400000" sx="100000" sy="-100000" kx="0" ky="0" algn="bl" rotWithShape="0"/>
          </a:effectLst>
        </p:spPr>
        <p:txBody>
          <a:bodyPr/>
          <a:lstStyle/>
          <a:p>
            <a:pPr defTabSz="330200">
              <a:defRPr b="1" sz="296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Simple </a:t>
            </a:r>
          </a:p>
          <a:p>
            <a:pPr defTabSz="330200">
              <a:defRPr b="1" sz="296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Living Centers</a:t>
            </a:r>
          </a:p>
          <a:p>
            <a:pPr defTabSz="330200">
              <a:lnSpc>
                <a:spcPct val="110000"/>
              </a:lnSpc>
              <a:defRPr b="1" sz="1280">
                <a:effectLst>
                  <a:outerShdw sx="100000" sy="100000" kx="0" ky="0" algn="b" rotWithShape="0" blurRad="30480" dist="0" dir="18900000">
                    <a:srgbClr val="000000">
                      <a:alpha val="80000"/>
                    </a:srgbClr>
                  </a:outerShdw>
                </a:effectLst>
                <a:latin typeface="Palatino"/>
                <a:ea typeface="Palatino"/>
                <a:cs typeface="Palatino"/>
                <a:sym typeface="Palatino"/>
              </a:defRPr>
            </a:pPr>
          </a:p>
          <a:p>
            <a:pPr defTabSz="330200">
              <a:defRPr b="1" i="1" sz="2000">
                <a:effectLst>
                  <a:outerShdw sx="100000" sy="100000" kx="0" ky="0" algn="b" rotWithShape="0" blurRad="30480" dist="0" dir="18900000">
                    <a:srgbClr val="000000">
                      <a:alpha val="80000"/>
                    </a:srgbClr>
                  </a:outerShdw>
                </a:effectLst>
                <a:latin typeface="Palatino"/>
                <a:ea typeface="Palatino"/>
                <a:cs typeface="Palatino"/>
                <a:sym typeface="Palatino"/>
              </a:defRPr>
            </a:pP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Simple </a:t>
            </a: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Living Centers</a:t>
            </a:r>
          </a:p>
          <a:p>
            <a:pPr defTabSz="330200">
              <a:lnSpc>
                <a:spcPct val="110000"/>
              </a:lnSpc>
              <a:defRPr b="1" sz="1280">
                <a:effectLst>
                  <a:outerShdw sx="100000" sy="100000" kx="0" ky="0" algn="b" rotWithShape="0" blurRad="30480" dist="0" dir="18900000">
                    <a:srgbClr val="000000">
                      <a:alpha val="80000"/>
                    </a:srgbClr>
                  </a:outerShdw>
                </a:effectLst>
                <a:latin typeface="Palatino"/>
                <a:ea typeface="Palatino"/>
                <a:cs typeface="Palatino"/>
                <a:sym typeface="Palatino"/>
              </a:defRPr>
            </a:pPr>
          </a:p>
        </p:txBody>
      </p:sp>
      <p:sp>
        <p:nvSpPr>
          <p:cNvPr id="394"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5" name="The term Chakra appears to first emerge within the Vedas, the most authoritative Hindu text. Did Jesus visit this area of the world anciently?…"/>
          <p:cNvSpPr txBox="1"/>
          <p:nvPr/>
        </p:nvSpPr>
        <p:spPr>
          <a:xfrm>
            <a:off x="1384007" y="4191901"/>
            <a:ext cx="19405603" cy="419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800">
                <a:solidFill>
                  <a:srgbClr val="FFFFFF"/>
                </a:solidFill>
                <a:latin typeface="Helvetica"/>
                <a:ea typeface="Helvetica"/>
                <a:cs typeface="Helvetica"/>
                <a:sym typeface="Helvetica"/>
              </a:defRPr>
            </a:pPr>
            <a:r>
              <a:t>The term </a:t>
            </a:r>
            <a:r>
              <a:rPr i="1"/>
              <a:t>Chakra</a:t>
            </a:r>
            <a:r>
              <a:t> appears to first emerge within the Vedas, the most authoritative Hindu text. Did Jesus visit this area of the world anciently?</a:t>
            </a:r>
          </a:p>
          <a:p>
            <a:pPr algn="l" defTabSz="457200">
              <a:defRPr sz="3800">
                <a:solidFill>
                  <a:srgbClr val="FFFFFF"/>
                </a:solidFill>
                <a:latin typeface="Helvetica"/>
                <a:ea typeface="Helvetica"/>
                <a:cs typeface="Helvetica"/>
                <a:sym typeface="Helvetica"/>
              </a:defRPr>
            </a:pPr>
          </a:p>
          <a:p>
            <a:pPr algn="l" defTabSz="457200">
              <a:defRPr sz="3800">
                <a:solidFill>
                  <a:srgbClr val="FFFFFF"/>
                </a:solidFill>
                <a:latin typeface="Helvetica"/>
                <a:ea typeface="Helvetica"/>
                <a:cs typeface="Helvetica"/>
                <a:sym typeface="Helvetica"/>
              </a:defRPr>
            </a:pPr>
            <a:r>
              <a:t>Did Jesus teach the fullness of the Gospel, or Kingdom within, and did most miss the simple message of the Kingdom of God within all mankind. ?</a:t>
            </a:r>
            <a:endParaRPr>
              <a:solidFill>
                <a:srgbClr val="222222"/>
              </a:solidFill>
            </a:endParaRPr>
          </a:p>
        </p:txBody>
      </p:sp>
      <p:pic>
        <p:nvPicPr>
          <p:cNvPr id="396"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9830105" y="2834578"/>
            <a:ext cx="571501" cy="571501"/>
          </a:xfrm>
          <a:prstGeom prst="rect">
            <a:avLst/>
          </a:prstGeom>
          <a:ln w="12700">
            <a:miter lim="400000"/>
          </a:ln>
        </p:spPr>
      </p:pic>
      <p:pic>
        <p:nvPicPr>
          <p:cNvPr id="397" name="image10.png" descr="image10.png"/>
          <p:cNvPicPr>
            <a:picLocks noChangeAspect="1"/>
          </p:cNvPicPr>
          <p:nvPr/>
        </p:nvPicPr>
        <p:blipFill>
          <a:blip r:embed="rId5">
            <a:extLst/>
          </a:blip>
          <a:stretch>
            <a:fillRect/>
          </a:stretch>
        </p:blipFill>
        <p:spPr>
          <a:xfrm>
            <a:off x="11682378" y="8796643"/>
            <a:ext cx="1650529" cy="1604918"/>
          </a:xfrm>
          <a:prstGeom prst="rect">
            <a:avLst/>
          </a:prstGeom>
          <a:ln w="12700">
            <a:miter lim="400000"/>
          </a:ln>
        </p:spPr>
      </p:pic>
      <p:pic>
        <p:nvPicPr>
          <p:cNvPr id="398" name="Screen Shot 2019-07-21 at 1.41.06 PM.png" descr="Screen Shot 2019-07-21 at 1.41.06 PM.png"/>
          <p:cNvPicPr>
            <a:picLocks noChangeAspect="1"/>
          </p:cNvPicPr>
          <p:nvPr/>
        </p:nvPicPr>
        <p:blipFill>
          <a:blip r:embed="rId6">
            <a:extLst/>
          </a:blip>
          <a:stretch>
            <a:fillRect/>
          </a:stretch>
        </p:blipFill>
        <p:spPr>
          <a:xfrm>
            <a:off x="15425353" y="7101372"/>
            <a:ext cx="3356779" cy="5541580"/>
          </a:xfrm>
          <a:prstGeom prst="rect">
            <a:avLst/>
          </a:prstGeom>
          <a:ln w="12700">
            <a:miter lim="400000"/>
          </a:ln>
        </p:spPr>
      </p:pic>
      <p:pic>
        <p:nvPicPr>
          <p:cNvPr id="399" name="Screen Shot 2019-07-27 at 5.01.06 PM.png" descr="Screen Shot 2019-07-27 at 5.01.06 PM.png"/>
          <p:cNvPicPr>
            <a:picLocks noChangeAspect="1"/>
          </p:cNvPicPr>
          <p:nvPr/>
        </p:nvPicPr>
        <p:blipFill>
          <a:blip r:embed="rId7">
            <a:extLst/>
          </a:blip>
          <a:stretch>
            <a:fillRect/>
          </a:stretch>
        </p:blipFill>
        <p:spPr>
          <a:xfrm>
            <a:off x="1325702" y="7624075"/>
            <a:ext cx="9423021" cy="395005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7471664" fill="hold"/>
                                        <p:tgtEl>
                                          <p:spTgt spid="39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9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401" name="Simple…"/>
          <p:cNvSpPr txBox="1"/>
          <p:nvPr>
            <p:ph type="title"/>
          </p:nvPr>
        </p:nvSpPr>
        <p:spPr>
          <a:xfrm>
            <a:off x="16110804" y="317239"/>
            <a:ext cx="4804684" cy="1249116"/>
          </a:xfrm>
          <a:prstGeom prst="rect">
            <a:avLst/>
          </a:prstGeom>
          <a:effectLst>
            <a:reflection blurRad="0" stA="50000" stPos="0" endA="0" endPos="40000" dist="0" dir="5400000" fadeDir="5400000" sx="100000" sy="-100000" kx="0" ky="0" algn="bl" rotWithShape="0"/>
          </a:effectLst>
        </p:spPr>
        <p:txBody>
          <a:bodyPr/>
          <a:lstStyle/>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Simple </a:t>
            </a: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Living Centers</a:t>
            </a:r>
          </a:p>
          <a:p>
            <a:pPr defTabSz="330200">
              <a:lnSpc>
                <a:spcPct val="110000"/>
              </a:lnSpc>
              <a:defRPr b="1" sz="1280">
                <a:effectLst>
                  <a:outerShdw sx="100000" sy="100000" kx="0" ky="0" algn="b" rotWithShape="0" blurRad="30480" dist="0" dir="18900000">
                    <a:srgbClr val="000000">
                      <a:alpha val="80000"/>
                    </a:srgbClr>
                  </a:outerShdw>
                </a:effectLst>
                <a:latin typeface="Palatino"/>
                <a:ea typeface="Palatino"/>
                <a:cs typeface="Palatino"/>
                <a:sym typeface="Palatino"/>
              </a:defRPr>
            </a:pPr>
          </a:p>
          <a:p>
            <a:pPr defTabSz="330200">
              <a:defRPr b="1" i="1" sz="2000">
                <a:effectLst>
                  <a:outerShdw sx="100000" sy="100000" kx="0" ky="0" algn="b" rotWithShape="0" blurRad="30480" dist="0" dir="18900000">
                    <a:srgbClr val="000000">
                      <a:alpha val="80000"/>
                    </a:srgbClr>
                  </a:outerShdw>
                </a:effectLst>
                <a:latin typeface="Palatino"/>
                <a:ea typeface="Palatino"/>
                <a:cs typeface="Palatino"/>
                <a:sym typeface="Palatino"/>
              </a:defRPr>
            </a:pP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Simple </a:t>
            </a: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Living Centers</a:t>
            </a:r>
          </a:p>
          <a:p>
            <a:pPr defTabSz="330200">
              <a:lnSpc>
                <a:spcPct val="110000"/>
              </a:lnSpc>
              <a:defRPr b="1" sz="1280">
                <a:effectLst>
                  <a:outerShdw sx="100000" sy="100000" kx="0" ky="0" algn="b" rotWithShape="0" blurRad="30480" dist="0" dir="18900000">
                    <a:srgbClr val="000000">
                      <a:alpha val="80000"/>
                    </a:srgbClr>
                  </a:outerShdw>
                </a:effectLst>
                <a:latin typeface="Palatino"/>
                <a:ea typeface="Palatino"/>
                <a:cs typeface="Palatino"/>
                <a:sym typeface="Palatino"/>
              </a:defRPr>
            </a:pPr>
          </a:p>
        </p:txBody>
      </p:sp>
      <p:sp>
        <p:nvSpPr>
          <p:cNvPr id="40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3" name="It is necessary…"/>
          <p:cNvSpPr txBox="1"/>
          <p:nvPr/>
        </p:nvSpPr>
        <p:spPr>
          <a:xfrm>
            <a:off x="686119" y="1762759"/>
            <a:ext cx="19405602" cy="9809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It is necessary</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for our faith to be tested and for our lessons to be learned —</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that the Church or scriptures </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not speak directly of these keys. ..</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Is this the great secret Nephi was forbidden to speak of.?</a:t>
            </a:r>
          </a:p>
        </p:txBody>
      </p:sp>
      <p:pic>
        <p:nvPicPr>
          <p:cNvPr id="404"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9847933" y="7166671"/>
            <a:ext cx="571501" cy="571501"/>
          </a:xfrm>
          <a:prstGeom prst="rect">
            <a:avLst/>
          </a:prstGeom>
          <a:ln w="12700">
            <a:miter lim="400000"/>
          </a:ln>
        </p:spPr>
      </p:pic>
      <p:pic>
        <p:nvPicPr>
          <p:cNvPr id="405" name="Screen Shot 2019-07-21 at 1.41.06 PM.png" descr="Screen Shot 2019-07-21 at 1.41.06 PM.png"/>
          <p:cNvPicPr>
            <a:picLocks noChangeAspect="1"/>
          </p:cNvPicPr>
          <p:nvPr/>
        </p:nvPicPr>
        <p:blipFill>
          <a:blip r:embed="rId5">
            <a:extLst/>
          </a:blip>
          <a:stretch>
            <a:fillRect/>
          </a:stretch>
        </p:blipFill>
        <p:spPr>
          <a:xfrm>
            <a:off x="17457692" y="4823742"/>
            <a:ext cx="1500730" cy="24774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983333" fill="hold"/>
                                        <p:tgtEl>
                                          <p:spTgt spid="40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40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407" name="Simple…"/>
          <p:cNvSpPr txBox="1"/>
          <p:nvPr>
            <p:ph type="title"/>
          </p:nvPr>
        </p:nvSpPr>
        <p:spPr>
          <a:xfrm>
            <a:off x="16110804" y="317239"/>
            <a:ext cx="4804684" cy="1249116"/>
          </a:xfrm>
          <a:prstGeom prst="rect">
            <a:avLst/>
          </a:prstGeom>
          <a:effectLst>
            <a:reflection blurRad="0" stA="50000" stPos="0" endA="0" endPos="40000" dist="0" dir="5400000" fadeDir="5400000" sx="100000" sy="-100000" kx="0" ky="0" algn="bl" rotWithShape="0"/>
          </a:effectLst>
        </p:spPr>
        <p:txBody>
          <a:bodyPr/>
          <a:lstStyle/>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Simple </a:t>
            </a: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Living Centers</a:t>
            </a:r>
          </a:p>
          <a:p>
            <a:pPr defTabSz="330200">
              <a:lnSpc>
                <a:spcPct val="110000"/>
              </a:lnSpc>
              <a:defRPr b="1" sz="1280">
                <a:effectLst>
                  <a:outerShdw sx="100000" sy="100000" kx="0" ky="0" algn="b" rotWithShape="0" blurRad="30480" dist="0" dir="18900000">
                    <a:srgbClr val="000000">
                      <a:alpha val="80000"/>
                    </a:srgbClr>
                  </a:outerShdw>
                </a:effectLst>
                <a:latin typeface="Palatino"/>
                <a:ea typeface="Palatino"/>
                <a:cs typeface="Palatino"/>
                <a:sym typeface="Palatino"/>
              </a:defRPr>
            </a:pPr>
          </a:p>
          <a:p>
            <a:pPr defTabSz="330200">
              <a:defRPr b="1" i="1" sz="2000">
                <a:effectLst>
                  <a:outerShdw sx="100000" sy="100000" kx="0" ky="0" algn="b" rotWithShape="0" blurRad="30480" dist="0" dir="18900000">
                    <a:srgbClr val="000000">
                      <a:alpha val="80000"/>
                    </a:srgbClr>
                  </a:outerShdw>
                </a:effectLst>
                <a:latin typeface="Palatino"/>
                <a:ea typeface="Palatino"/>
                <a:cs typeface="Palatino"/>
                <a:sym typeface="Palatino"/>
              </a:defRPr>
            </a:pP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Simple </a:t>
            </a:r>
          </a:p>
          <a:p>
            <a:pPr defTabSz="330200">
              <a:defRPr b="1" sz="1480">
                <a:effectLst>
                  <a:outerShdw sx="100000" sy="100000" kx="0" ky="0" algn="b" rotWithShape="0" blurRad="30480" dist="0" dir="18900000">
                    <a:srgbClr val="000000">
                      <a:alpha val="80000"/>
                    </a:srgbClr>
                  </a:outerShdw>
                </a:effectLst>
                <a:latin typeface="Copperplate"/>
                <a:ea typeface="Copperplate"/>
                <a:cs typeface="Copperplate"/>
                <a:sym typeface="Copperplate"/>
              </a:defRPr>
            </a:pPr>
            <a:r>
              <a:t>Living Centers</a:t>
            </a:r>
          </a:p>
          <a:p>
            <a:pPr defTabSz="330200">
              <a:lnSpc>
                <a:spcPct val="110000"/>
              </a:lnSpc>
              <a:defRPr b="1" sz="1280">
                <a:effectLst>
                  <a:outerShdw sx="100000" sy="100000" kx="0" ky="0" algn="b" rotWithShape="0" blurRad="30480" dist="0" dir="18900000">
                    <a:srgbClr val="000000">
                      <a:alpha val="80000"/>
                    </a:srgbClr>
                  </a:outerShdw>
                </a:effectLst>
                <a:latin typeface="Palatino"/>
                <a:ea typeface="Palatino"/>
                <a:cs typeface="Palatino"/>
                <a:sym typeface="Palatino"/>
              </a:defRPr>
            </a:pPr>
          </a:p>
        </p:txBody>
      </p:sp>
      <p:sp>
        <p:nvSpPr>
          <p:cNvPr id="408"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9" name="This Living Constitution or simple living centers are a term for Chakra in the east…"/>
          <p:cNvSpPr txBox="1"/>
          <p:nvPr/>
        </p:nvSpPr>
        <p:spPr>
          <a:xfrm>
            <a:off x="965200" y="1608110"/>
            <a:ext cx="19405600" cy="108991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This Living Constitution or simple living centers are a term for Chakra in the east</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or our spiritual anatomy.  </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There are</a:t>
            </a:r>
            <a:r>
              <a:t> simple keys </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to our divine nature</a:t>
            </a:r>
          </a:p>
          <a:p>
            <a:pPr>
              <a:lnSpc>
                <a:spcPct val="110000"/>
              </a:lnSpc>
              <a:defRPr b="1" sz="5900">
                <a:solidFill>
                  <a:srgbClr val="FFFFFF"/>
                </a:solidFill>
                <a:effectLst>
                  <a:outerShdw sx="100000" sy="100000" kx="0" ky="0" algn="b" rotWithShape="0" blurRad="12700" dist="63500" dir="18900000">
                    <a:srgbClr val="000000"/>
                  </a:outerShdw>
                </a:effectLst>
                <a:latin typeface="Palatino"/>
                <a:ea typeface="Palatino"/>
                <a:cs typeface="Palatino"/>
                <a:sym typeface="Palatino"/>
              </a:defRPr>
            </a:pPr>
            <a:r>
              <a:t>and the laws the govern our highest potential. These are vital in overcoming the world, and living in the presence of God as we walk on this earth—and in preparing for the second coming.  </a:t>
            </a:r>
          </a:p>
        </p:txBody>
      </p:sp>
      <p:pic>
        <p:nvPicPr>
          <p:cNvPr id="410"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9883588" y="980514"/>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7818332" fill="hold"/>
                                        <p:tgtEl>
                                          <p:spTgt spid="41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4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412"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3" name="image11.png" descr="image11.png"/>
          <p:cNvPicPr>
            <a:picLocks noChangeAspect="1"/>
          </p:cNvPicPr>
          <p:nvPr/>
        </p:nvPicPr>
        <p:blipFill>
          <a:blip r:embed="rId3">
            <a:extLst/>
          </a:blip>
          <a:stretch>
            <a:fillRect/>
          </a:stretch>
        </p:blipFill>
        <p:spPr>
          <a:xfrm>
            <a:off x="5670510" y="2923982"/>
            <a:ext cx="8850224" cy="6369713"/>
          </a:xfrm>
          <a:prstGeom prst="rect">
            <a:avLst/>
          </a:prstGeom>
          <a:ln w="12700">
            <a:miter lim="400000"/>
          </a:ln>
        </p:spPr>
      </p:pic>
      <p:pic>
        <p:nvPicPr>
          <p:cNvPr id="414"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9758795" y="7541049"/>
            <a:ext cx="571501" cy="571501"/>
          </a:xfrm>
          <a:prstGeom prst="rect">
            <a:avLst/>
          </a:prstGeom>
          <a:ln w="12700">
            <a:miter lim="400000"/>
          </a:ln>
        </p:spPr>
      </p:pic>
      <p:pic>
        <p:nvPicPr>
          <p:cNvPr id="415" name="Screen Shot 2019-07-21 at 1.41.06 PM.png" descr="Screen Shot 2019-07-21 at 1.41.06 PM.png"/>
          <p:cNvPicPr>
            <a:picLocks noChangeAspect="1"/>
          </p:cNvPicPr>
          <p:nvPr/>
        </p:nvPicPr>
        <p:blipFill>
          <a:blip r:embed="rId7">
            <a:extLst/>
          </a:blip>
          <a:stretch>
            <a:fillRect/>
          </a:stretch>
        </p:blipFill>
        <p:spPr>
          <a:xfrm>
            <a:off x="1430733" y="998707"/>
            <a:ext cx="3356780" cy="5541579"/>
          </a:xfrm>
          <a:prstGeom prst="rect">
            <a:avLst/>
          </a:prstGeom>
          <a:ln w="12700">
            <a:miter lim="400000"/>
          </a:ln>
        </p:spPr>
      </p:pic>
      <p:pic>
        <p:nvPicPr>
          <p:cNvPr id="416" name="image10.png" descr="image10.png"/>
          <p:cNvPicPr>
            <a:picLocks noChangeAspect="1"/>
          </p:cNvPicPr>
          <p:nvPr/>
        </p:nvPicPr>
        <p:blipFill>
          <a:blip r:embed="rId8">
            <a:extLst/>
          </a:blip>
          <a:stretch>
            <a:fillRect/>
          </a:stretch>
        </p:blipFill>
        <p:spPr>
          <a:xfrm>
            <a:off x="16106880" y="1368503"/>
            <a:ext cx="1847466" cy="1796413"/>
          </a:xfrm>
          <a:prstGeom prst="rect">
            <a:avLst/>
          </a:prstGeom>
          <a:ln w="12700">
            <a:miter lim="400000"/>
          </a:ln>
        </p:spPr>
      </p:pic>
      <p:grpSp>
        <p:nvGrpSpPr>
          <p:cNvPr id="419" name="Group"/>
          <p:cNvGrpSpPr/>
          <p:nvPr/>
        </p:nvGrpSpPr>
        <p:grpSpPr>
          <a:xfrm>
            <a:off x="15136319" y="7262145"/>
            <a:ext cx="4749216" cy="4130008"/>
            <a:chOff x="0" y="0"/>
            <a:chExt cx="4749214" cy="4130006"/>
          </a:xfrm>
        </p:grpSpPr>
        <p:pic>
          <p:nvPicPr>
            <p:cNvPr id="417" name="Screen Shot 2019-07-02 at 10.58.00 AM.png" descr="Screen Shot 2019-07-02 at 10.58.00 AM.png"/>
            <p:cNvPicPr>
              <a:picLocks noChangeAspect="1"/>
            </p:cNvPicPr>
            <p:nvPr/>
          </p:nvPicPr>
          <p:blipFill>
            <a:blip r:embed="rId9">
              <a:extLst/>
            </a:blip>
            <a:srcRect l="0" t="8556" r="0" b="5608"/>
            <a:stretch>
              <a:fillRect/>
            </a:stretch>
          </p:blipFill>
          <p:spPr>
            <a:xfrm>
              <a:off x="0" y="0"/>
              <a:ext cx="4749215" cy="3268871"/>
            </a:xfrm>
            <a:prstGeom prst="rect">
              <a:avLst/>
            </a:prstGeom>
            <a:ln w="12700" cap="flat">
              <a:noFill/>
              <a:miter lim="400000"/>
            </a:ln>
            <a:effectLst/>
          </p:spPr>
        </p:pic>
        <p:sp>
          <p:nvSpPr>
            <p:cNvPr id="418" name="A message for our day"/>
            <p:cNvSpPr txBox="1"/>
            <p:nvPr/>
          </p:nvSpPr>
          <p:spPr>
            <a:xfrm>
              <a:off x="0" y="3357468"/>
              <a:ext cx="4749215" cy="772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800">
                  <a:solidFill>
                    <a:srgbClr val="FFFFFF"/>
                  </a:solidFill>
                  <a:latin typeface="Apple Chancery"/>
                  <a:ea typeface="Apple Chancery"/>
                  <a:cs typeface="Apple Chancery"/>
                  <a:sym typeface="Apple Chancery"/>
                </a:defRPr>
              </a:lvl1pPr>
            </a:lstStyle>
            <a:p>
              <a:pPr/>
              <a:r>
                <a:t>A message for our day</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2206665" fill="hold"/>
                                        <p:tgtEl>
                                          <p:spTgt spid="41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4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277" name="Slide Number"/>
          <p:cNvSpPr txBox="1"/>
          <p:nvPr>
            <p:ph type="sldNum" sz="quarter" idx="4294967295"/>
          </p:nvPr>
        </p:nvSpPr>
        <p:spPr>
          <a:xfrm>
            <a:off x="10528300" y="12700000"/>
            <a:ext cx="266700"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Screen Shot 2019-06-21 at 4.09.54 AM.png" descr="Screen Shot 2019-06-21 at 4.09.54 AM.png"/>
          <p:cNvPicPr>
            <a:picLocks noChangeAspect="1"/>
          </p:cNvPicPr>
          <p:nvPr/>
        </p:nvPicPr>
        <p:blipFill>
          <a:blip r:embed="rId3">
            <a:extLst/>
          </a:blip>
          <a:stretch>
            <a:fillRect/>
          </a:stretch>
        </p:blipFill>
        <p:spPr>
          <a:xfrm>
            <a:off x="3200390" y="1199920"/>
            <a:ext cx="7645442" cy="5365788"/>
          </a:xfrm>
          <a:prstGeom prst="rect">
            <a:avLst/>
          </a:prstGeom>
          <a:ln w="12700">
            <a:miter lim="400000"/>
          </a:ln>
        </p:spPr>
      </p:pic>
      <p:sp>
        <p:nvSpPr>
          <p:cNvPr id="279" name="Founder"/>
          <p:cNvSpPr txBox="1"/>
          <p:nvPr>
            <p:ph type="title"/>
          </p:nvPr>
        </p:nvSpPr>
        <p:spPr>
          <a:xfrm>
            <a:off x="14696530" y="4161909"/>
            <a:ext cx="1400604" cy="641762"/>
          </a:xfrm>
          <a:prstGeom prst="rect">
            <a:avLst/>
          </a:prstGeom>
        </p:spPr>
        <p:txBody>
          <a:bodyPr/>
          <a:lstStyle>
            <a:lvl1pPr defTabSz="701675">
              <a:defRPr b="1" sz="2295">
                <a:latin typeface="Copperplate"/>
                <a:ea typeface="Copperplate"/>
                <a:cs typeface="Copperplate"/>
                <a:sym typeface="Copperplate"/>
              </a:defRPr>
            </a:lvl1pPr>
          </a:lstStyle>
          <a:p>
            <a:pPr/>
            <a:r>
              <a:t>Founder</a:t>
            </a:r>
          </a:p>
        </p:txBody>
      </p:sp>
      <p:pic>
        <p:nvPicPr>
          <p:cNvPr id="280" name="Screen Shot 2019-07-02 at 11.26.36 AM-filtered.png" descr="Screen Shot 2019-07-02 at 11.26.36 AM-filtered.png"/>
          <p:cNvPicPr>
            <a:picLocks noChangeAspect="1"/>
          </p:cNvPicPr>
          <p:nvPr/>
        </p:nvPicPr>
        <p:blipFill>
          <a:blip r:embed="rId4">
            <a:extLst/>
          </a:blip>
          <a:srcRect l="5496" t="5496" r="5496" b="5496"/>
          <a:stretch>
            <a:fillRect/>
          </a:stretch>
        </p:blipFill>
        <p:spPr>
          <a:xfrm>
            <a:off x="14190332" y="1220131"/>
            <a:ext cx="2413001" cy="2781301"/>
          </a:xfrm>
          <a:prstGeom prst="rect">
            <a:avLst/>
          </a:prstGeom>
          <a:ln w="12700">
            <a:miter lim="400000"/>
          </a:ln>
        </p:spPr>
      </p:pic>
      <p:sp>
        <p:nvSpPr>
          <p:cNvPr id="281" name="Linkedin"/>
          <p:cNvSpPr txBox="1"/>
          <p:nvPr/>
        </p:nvSpPr>
        <p:spPr>
          <a:xfrm>
            <a:off x="9503171" y="11418041"/>
            <a:ext cx="176870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457200">
              <a:defRPr sz="2800">
                <a:solidFill>
                  <a:schemeClr val="accent5">
                    <a:lumOff val="-29866"/>
                  </a:schemeClr>
                </a:solidFill>
              </a:defRPr>
            </a:pPr>
            <a:r>
              <a:rPr u="sng">
                <a:hlinkClick r:id="rId5" invalidUrl="" action="" tgtFrame="" tooltip="" history="1" highlightClick="0" endSnd="0"/>
              </a:rPr>
              <a:t>Linkedin</a:t>
            </a:r>
          </a:p>
        </p:txBody>
      </p:sp>
      <p:sp>
        <p:nvSpPr>
          <p:cNvPr id="282" name="Music Link"/>
          <p:cNvSpPr txBox="1"/>
          <p:nvPr/>
        </p:nvSpPr>
        <p:spPr>
          <a:xfrm>
            <a:off x="9902725" y="12198657"/>
            <a:ext cx="1530550"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u="sng">
                <a:solidFill>
                  <a:srgbClr val="FFFFFF"/>
                </a:solidFill>
                <a:hlinkClick r:id="rId6" invalidUrl="" action="" tgtFrame="" tooltip="" history="1" highlightClick="0" endSnd="0"/>
              </a:defRPr>
            </a:lvl1pPr>
          </a:lstStyle>
          <a:p>
            <a:pPr>
              <a:defRPr u="none"/>
            </a:pPr>
            <a:r>
              <a:rPr u="sng">
                <a:hlinkClick r:id="rId6" invalidUrl="" action="" tgtFrame="" tooltip="" history="1" highlightClick="0" endSnd="0"/>
              </a:rPr>
              <a:t>Music Link</a:t>
            </a:r>
          </a:p>
        </p:txBody>
      </p:sp>
      <p:pic>
        <p:nvPicPr>
          <p:cNvPr id="283" name="Screen Shot 2019-07-22 at 11.47.58 AM.png" descr="Screen Shot 2019-07-22 at 11.47.58 AM.png"/>
          <p:cNvPicPr>
            <a:picLocks noChangeAspect="1"/>
          </p:cNvPicPr>
          <p:nvPr/>
        </p:nvPicPr>
        <p:blipFill>
          <a:blip r:embed="rId7">
            <a:extLst/>
          </a:blip>
          <a:stretch>
            <a:fillRect/>
          </a:stretch>
        </p:blipFill>
        <p:spPr>
          <a:xfrm>
            <a:off x="8752387" y="7294084"/>
            <a:ext cx="12317135" cy="4176197"/>
          </a:xfrm>
          <a:prstGeom prst="rect">
            <a:avLst/>
          </a:prstGeom>
          <a:ln w="12700">
            <a:miter lim="400000"/>
          </a:ln>
        </p:spPr>
      </p:pic>
      <p:pic>
        <p:nvPicPr>
          <p:cNvPr id="284" name="Audio Recording.m4a" descr="Audio Recording.m4a"/>
          <p:cNvPicPr>
            <a:picLocks noChangeAspect="0"/>
          </p:cNvPicPr>
          <p:nvPr>
            <a:audioFile r:link="rId8"/>
            <p:extLst>
              <p:ext uri="{DAA4B4D4-6D71-4841-9C94-3DE7FCFB9230}">
                <p14:media xmlns:p14="http://schemas.microsoft.com/office/powerpoint/2010/main" r:embed="rId9"/>
              </p:ext>
            </p:extLst>
          </p:nvPr>
        </p:nvPicPr>
        <p:blipFill>
          <a:blip r:embed="rId10">
            <a:extLst/>
          </a:blip>
          <a:stretch>
            <a:fillRect/>
          </a:stretch>
        </p:blipFill>
        <p:spPr>
          <a:xfrm>
            <a:off x="14946610" y="5116504"/>
            <a:ext cx="571501" cy="571501"/>
          </a:xfrm>
          <a:prstGeom prst="rect">
            <a:avLst/>
          </a:prstGeom>
          <a:ln w="12700">
            <a:miter lim="400000"/>
          </a:ln>
        </p:spPr>
      </p:pic>
      <p:sp>
        <p:nvSpPr>
          <p:cNvPr id="285" name="Alta Vista Education Centers"/>
          <p:cNvSpPr txBox="1"/>
          <p:nvPr/>
        </p:nvSpPr>
        <p:spPr>
          <a:xfrm>
            <a:off x="1078239" y="237598"/>
            <a:ext cx="481052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Alta Vista Education Centers</a:t>
            </a:r>
          </a:p>
        </p:txBody>
      </p:sp>
      <p:sp>
        <p:nvSpPr>
          <p:cNvPr id="286" name="Currently the LDS motion…"/>
          <p:cNvSpPr txBox="1"/>
          <p:nvPr/>
        </p:nvSpPr>
        <p:spPr>
          <a:xfrm>
            <a:off x="4511075" y="6969228"/>
            <a:ext cx="3119252"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solidFill>
                  <a:srgbClr val="000000"/>
                </a:solidFill>
              </a:defRPr>
            </a:pPr>
            <a:r>
              <a:t>Currently the LDS motion </a:t>
            </a:r>
          </a:p>
          <a:p>
            <a:pPr>
              <a:defRPr sz="1800">
                <a:solidFill>
                  <a:srgbClr val="000000"/>
                </a:solidFill>
              </a:defRPr>
            </a:pPr>
            <a:r>
              <a:t>picture studio film editing facility</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91486663" fill="hold"/>
                                        <p:tgtEl>
                                          <p:spTgt spid="28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8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pic>
        <p:nvPicPr>
          <p:cNvPr id="423" name="image11.png" descr="image11.png"/>
          <p:cNvPicPr>
            <a:picLocks noChangeAspect="1"/>
          </p:cNvPicPr>
          <p:nvPr/>
        </p:nvPicPr>
        <p:blipFill>
          <a:blip r:embed="rId3">
            <a:extLst/>
          </a:blip>
          <a:srcRect l="805" t="0" r="806" b="4036"/>
          <a:stretch>
            <a:fillRect/>
          </a:stretch>
        </p:blipFill>
        <p:spPr>
          <a:xfrm>
            <a:off x="-432164" y="2081900"/>
            <a:ext cx="15423489" cy="10827244"/>
          </a:xfrm>
          <a:prstGeom prst="rect">
            <a:avLst/>
          </a:prstGeom>
          <a:ln w="12700">
            <a:miter lim="400000"/>
          </a:ln>
        </p:spPr>
      </p:pic>
      <p:sp>
        <p:nvSpPr>
          <p:cNvPr id="424" name="Key words for a higher…"/>
          <p:cNvSpPr txBox="1"/>
          <p:nvPr/>
        </p:nvSpPr>
        <p:spPr>
          <a:xfrm>
            <a:off x="4972050" y="-2961415"/>
            <a:ext cx="11391900" cy="457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solidFill>
                  <a:srgbClr val="FFFFFF"/>
                </a:solidFill>
                <a:latin typeface="Palatino"/>
                <a:ea typeface="Palatino"/>
                <a:cs typeface="Palatino"/>
                <a:sym typeface="Palatino"/>
              </a:defRPr>
            </a:pPr>
          </a:p>
          <a:p>
            <a:pPr>
              <a:defRPr i="1" sz="3600">
                <a:solidFill>
                  <a:srgbClr val="FFFFFF"/>
                </a:solidFill>
                <a:latin typeface="Palatino"/>
                <a:ea typeface="Palatino"/>
                <a:cs typeface="Palatino"/>
                <a:sym typeface="Palatino"/>
              </a:defRPr>
            </a:pPr>
          </a:p>
          <a:p>
            <a:pPr>
              <a:defRPr i="1" sz="3600">
                <a:solidFill>
                  <a:srgbClr val="FFFFFF"/>
                </a:solidFill>
                <a:latin typeface="Palatino"/>
                <a:ea typeface="Palatino"/>
                <a:cs typeface="Palatino"/>
                <a:sym typeface="Palatino"/>
              </a:defRPr>
            </a:pPr>
          </a:p>
          <a:p>
            <a:pPr>
              <a:defRPr i="1" sz="3600">
                <a:solidFill>
                  <a:srgbClr val="FFFFFF"/>
                </a:solidFill>
                <a:latin typeface="Palatino"/>
                <a:ea typeface="Palatino"/>
                <a:cs typeface="Palatino"/>
                <a:sym typeface="Palatino"/>
              </a:defRPr>
            </a:pPr>
          </a:p>
          <a:p>
            <a:pPr marL="672223" indent="-354723">
              <a:buSzPct val="171000"/>
              <a:buChar char="•"/>
              <a:defRPr i="1" sz="3600">
                <a:solidFill>
                  <a:srgbClr val="FFFFFF"/>
                </a:solidFill>
                <a:latin typeface="Palatino"/>
                <a:ea typeface="Palatino"/>
                <a:cs typeface="Palatino"/>
                <a:sym typeface="Palatino"/>
              </a:defRPr>
            </a:pPr>
          </a:p>
          <a:p>
            <a:pPr>
              <a:defRPr b="1" sz="4300">
                <a:solidFill>
                  <a:srgbClr val="FFFFFF"/>
                </a:solidFill>
                <a:latin typeface="Palatino"/>
                <a:ea typeface="Palatino"/>
                <a:cs typeface="Palatino"/>
                <a:sym typeface="Palatino"/>
              </a:defRPr>
            </a:pPr>
            <a:r>
              <a:t>Key words for a higher </a:t>
            </a:r>
          </a:p>
          <a:p>
            <a:pPr>
              <a:defRPr b="1" sz="4300">
                <a:solidFill>
                  <a:srgbClr val="FFFFFF"/>
                </a:solidFill>
                <a:latin typeface="Palatino"/>
                <a:ea typeface="Palatino"/>
                <a:cs typeface="Palatino"/>
                <a:sym typeface="Palatino"/>
              </a:defRPr>
            </a:pPr>
            <a:r>
              <a:t>simple way of life</a:t>
            </a:r>
          </a:p>
        </p:txBody>
      </p:sp>
      <p:sp>
        <p:nvSpPr>
          <p:cNvPr id="425"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6" name="Simple…"/>
          <p:cNvSpPr txBox="1"/>
          <p:nvPr>
            <p:ph type="title"/>
          </p:nvPr>
        </p:nvSpPr>
        <p:spPr>
          <a:xfrm>
            <a:off x="16110804" y="121700"/>
            <a:ext cx="4536091" cy="1249116"/>
          </a:xfrm>
          <a:prstGeom prst="rect">
            <a:avLst/>
          </a:prstGeom>
          <a:effectLst>
            <a:reflection blurRad="0" stA="50000" stPos="0" endA="0" endPos="40000" dist="0" dir="5400000" fadeDir="5400000" sx="100000" sy="-100000" kx="0" ky="0" algn="bl" rotWithShape="0"/>
          </a:effectLst>
        </p:spPr>
        <p:txBody>
          <a:bodyPr/>
          <a:lstStyle/>
          <a:p>
            <a:pPr defTabSz="445770">
              <a:defRPr b="1" sz="1998">
                <a:effectLst>
                  <a:outerShdw sx="100000" sy="100000" kx="0" ky="0" algn="b" rotWithShape="0" blurRad="41148" dist="0" dir="18900000">
                    <a:srgbClr val="000000">
                      <a:alpha val="80000"/>
                    </a:srgbClr>
                  </a:outerShdw>
                </a:effectLst>
                <a:latin typeface="Copperplate"/>
                <a:ea typeface="Copperplate"/>
                <a:cs typeface="Copperplate"/>
                <a:sym typeface="Copperplate"/>
              </a:defRPr>
            </a:pPr>
            <a:r>
              <a:t>Simple </a:t>
            </a:r>
          </a:p>
          <a:p>
            <a:pPr defTabSz="445770">
              <a:defRPr b="1" sz="1998">
                <a:effectLst>
                  <a:outerShdw sx="100000" sy="100000" kx="0" ky="0" algn="b" rotWithShape="0" blurRad="41148" dist="0" dir="18900000">
                    <a:srgbClr val="000000">
                      <a:alpha val="80000"/>
                    </a:srgbClr>
                  </a:outerShdw>
                </a:effectLst>
                <a:latin typeface="Copperplate"/>
                <a:ea typeface="Copperplate"/>
                <a:cs typeface="Copperplate"/>
                <a:sym typeface="Copperplate"/>
              </a:defRPr>
            </a:pPr>
            <a:r>
              <a:t>Living Centers</a:t>
            </a:r>
          </a:p>
          <a:p>
            <a:pPr defTabSz="445770">
              <a:lnSpc>
                <a:spcPct val="110000"/>
              </a:lnSpc>
              <a:defRPr b="1" sz="1728">
                <a:effectLst>
                  <a:outerShdw sx="100000" sy="100000" kx="0" ky="0" algn="b" rotWithShape="0" blurRad="41148" dist="0" dir="18900000">
                    <a:srgbClr val="000000">
                      <a:alpha val="80000"/>
                    </a:srgbClr>
                  </a:outerShdw>
                </a:effectLst>
                <a:latin typeface="Palatino"/>
                <a:ea typeface="Palatino"/>
                <a:cs typeface="Palatino"/>
                <a:sym typeface="Palatino"/>
              </a:defRPr>
            </a:pPr>
          </a:p>
        </p:txBody>
      </p:sp>
      <p:sp>
        <p:nvSpPr>
          <p:cNvPr id="427" name="Inside-Outside"/>
          <p:cNvSpPr txBox="1"/>
          <p:nvPr/>
        </p:nvSpPr>
        <p:spPr>
          <a:xfrm>
            <a:off x="10314450" y="8844846"/>
            <a:ext cx="317160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Inside-Outside</a:t>
            </a:r>
          </a:p>
        </p:txBody>
      </p:sp>
      <p:sp>
        <p:nvSpPr>
          <p:cNvPr id="428" name="Peace"/>
          <p:cNvSpPr txBox="1"/>
          <p:nvPr/>
        </p:nvSpPr>
        <p:spPr>
          <a:xfrm>
            <a:off x="9847875" y="9844078"/>
            <a:ext cx="134847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Peace</a:t>
            </a:r>
          </a:p>
        </p:txBody>
      </p:sp>
      <p:sp>
        <p:nvSpPr>
          <p:cNvPr id="429" name="Joy"/>
          <p:cNvSpPr txBox="1"/>
          <p:nvPr/>
        </p:nvSpPr>
        <p:spPr>
          <a:xfrm>
            <a:off x="9428335" y="9001800"/>
            <a:ext cx="78694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Joy</a:t>
            </a:r>
          </a:p>
        </p:txBody>
      </p:sp>
      <p:sp>
        <p:nvSpPr>
          <p:cNvPr id="430" name="Trust"/>
          <p:cNvSpPr txBox="1"/>
          <p:nvPr/>
        </p:nvSpPr>
        <p:spPr>
          <a:xfrm>
            <a:off x="8369619" y="8121795"/>
            <a:ext cx="129097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Trust</a:t>
            </a:r>
          </a:p>
        </p:txBody>
      </p:sp>
      <p:sp>
        <p:nvSpPr>
          <p:cNvPr id="431" name="Simple"/>
          <p:cNvSpPr txBox="1"/>
          <p:nvPr/>
        </p:nvSpPr>
        <p:spPr>
          <a:xfrm>
            <a:off x="9888372" y="6646179"/>
            <a:ext cx="155925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Simple</a:t>
            </a:r>
          </a:p>
        </p:txBody>
      </p:sp>
      <p:sp>
        <p:nvSpPr>
          <p:cNvPr id="432" name="Living"/>
          <p:cNvSpPr txBox="1"/>
          <p:nvPr/>
        </p:nvSpPr>
        <p:spPr>
          <a:xfrm>
            <a:off x="9511653" y="5014092"/>
            <a:ext cx="138306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Living</a:t>
            </a:r>
          </a:p>
        </p:txBody>
      </p:sp>
      <p:sp>
        <p:nvSpPr>
          <p:cNvPr id="433" name="Centers"/>
          <p:cNvSpPr txBox="1"/>
          <p:nvPr/>
        </p:nvSpPr>
        <p:spPr>
          <a:xfrm>
            <a:off x="9152984" y="4147374"/>
            <a:ext cx="1786199"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Centers</a:t>
            </a:r>
          </a:p>
        </p:txBody>
      </p:sp>
      <p:sp>
        <p:nvSpPr>
          <p:cNvPr id="434" name="Habitat"/>
          <p:cNvSpPr txBox="1"/>
          <p:nvPr/>
        </p:nvSpPr>
        <p:spPr>
          <a:xfrm>
            <a:off x="10705411" y="6206857"/>
            <a:ext cx="175816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Habitat</a:t>
            </a:r>
          </a:p>
        </p:txBody>
      </p:sp>
      <p:sp>
        <p:nvSpPr>
          <p:cNvPr id="435" name="Charity-Leadership"/>
          <p:cNvSpPr txBox="1"/>
          <p:nvPr/>
        </p:nvSpPr>
        <p:spPr>
          <a:xfrm>
            <a:off x="11095006" y="10843311"/>
            <a:ext cx="203294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Charity-Leadership</a:t>
            </a:r>
          </a:p>
        </p:txBody>
      </p:sp>
      <p:sp>
        <p:nvSpPr>
          <p:cNvPr id="436" name="for"/>
          <p:cNvSpPr txBox="1"/>
          <p:nvPr/>
        </p:nvSpPr>
        <p:spPr>
          <a:xfrm>
            <a:off x="11212505" y="5014092"/>
            <a:ext cx="74397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for</a:t>
            </a:r>
          </a:p>
        </p:txBody>
      </p:sp>
      <p:sp>
        <p:nvSpPr>
          <p:cNvPr id="437" name="Health"/>
          <p:cNvSpPr txBox="1"/>
          <p:nvPr/>
        </p:nvSpPr>
        <p:spPr>
          <a:xfrm>
            <a:off x="10801591" y="3568869"/>
            <a:ext cx="156580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Health</a:t>
            </a:r>
          </a:p>
        </p:txBody>
      </p:sp>
      <p:sp>
        <p:nvSpPr>
          <p:cNvPr id="438" name="Family"/>
          <p:cNvSpPr txBox="1"/>
          <p:nvPr/>
        </p:nvSpPr>
        <p:spPr>
          <a:xfrm>
            <a:off x="11920912" y="6433713"/>
            <a:ext cx="154206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Family</a:t>
            </a:r>
          </a:p>
        </p:txBody>
      </p:sp>
      <p:sp>
        <p:nvSpPr>
          <p:cNvPr id="439" name="Health"/>
          <p:cNvSpPr txBox="1"/>
          <p:nvPr/>
        </p:nvSpPr>
        <p:spPr>
          <a:xfrm>
            <a:off x="11909043" y="5547425"/>
            <a:ext cx="156580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Health</a:t>
            </a:r>
          </a:p>
        </p:txBody>
      </p:sp>
      <p:sp>
        <p:nvSpPr>
          <p:cNvPr id="440" name="Education"/>
          <p:cNvSpPr txBox="1"/>
          <p:nvPr/>
        </p:nvSpPr>
        <p:spPr>
          <a:xfrm>
            <a:off x="11993194" y="4147374"/>
            <a:ext cx="223251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Education</a:t>
            </a:r>
          </a:p>
        </p:txBody>
      </p:sp>
      <p:sp>
        <p:nvSpPr>
          <p:cNvPr id="441" name="Find"/>
          <p:cNvSpPr txBox="1"/>
          <p:nvPr/>
        </p:nvSpPr>
        <p:spPr>
          <a:xfrm>
            <a:off x="13135695" y="7203372"/>
            <a:ext cx="103701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Find</a:t>
            </a:r>
          </a:p>
        </p:txBody>
      </p:sp>
      <p:sp>
        <p:nvSpPr>
          <p:cNvPr id="442" name="Your"/>
          <p:cNvSpPr txBox="1"/>
          <p:nvPr/>
        </p:nvSpPr>
        <p:spPr>
          <a:xfrm>
            <a:off x="13368586" y="6375399"/>
            <a:ext cx="112869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Your</a:t>
            </a:r>
          </a:p>
        </p:txBody>
      </p:sp>
      <p:sp>
        <p:nvSpPr>
          <p:cNvPr id="443" name="Work"/>
          <p:cNvSpPr txBox="1"/>
          <p:nvPr/>
        </p:nvSpPr>
        <p:spPr>
          <a:xfrm>
            <a:off x="13598091" y="5547425"/>
            <a:ext cx="133517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700">
                <a:solidFill>
                  <a:srgbClr val="C82506"/>
                </a:solidFill>
                <a:latin typeface="Palatino"/>
                <a:ea typeface="Palatino"/>
                <a:cs typeface="Palatino"/>
                <a:sym typeface="Palatino"/>
              </a:defRPr>
            </a:lvl1pPr>
          </a:lstStyle>
          <a:p>
            <a:pPr/>
            <a:r>
              <a:t>Work</a:t>
            </a:r>
          </a:p>
        </p:txBody>
      </p:sp>
      <p:pic>
        <p:nvPicPr>
          <p:cNvPr id="444"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6854155" y="3226784"/>
            <a:ext cx="571501" cy="571501"/>
          </a:xfrm>
          <a:prstGeom prst="rect">
            <a:avLst/>
          </a:prstGeom>
          <a:ln w="12700">
            <a:miter lim="400000"/>
          </a:ln>
        </p:spPr>
      </p:pic>
      <p:sp>
        <p:nvSpPr>
          <p:cNvPr id="445" name="Line"/>
          <p:cNvSpPr/>
          <p:nvPr/>
        </p:nvSpPr>
        <p:spPr>
          <a:xfrm flipH="1" flipV="1">
            <a:off x="8203673" y="8726381"/>
            <a:ext cx="1114606" cy="1856728"/>
          </a:xfrm>
          <a:prstGeom prst="line">
            <a:avLst/>
          </a:prstGeom>
          <a:ln w="25400">
            <a:solidFill>
              <a:srgbClr val="0065C1"/>
            </a:solidFill>
            <a:tailEnd type="triangle"/>
          </a:ln>
          <a:effectLst>
            <a:outerShdw sx="100000" sy="100000" kx="0" ky="0" algn="b" rotWithShape="0" blurRad="76200" dist="0" dir="18900000">
              <a:srgbClr val="000000">
                <a:alpha val="80000"/>
              </a:srgbClr>
            </a:outerShdw>
          </a:effectLst>
        </p:spPr>
        <p:txBody>
          <a:bodyPr lIns="0" tIns="0" rIns="0" bIns="0"/>
          <a:lstStyle/>
          <a:p>
            <a:pPr/>
          </a:p>
        </p:txBody>
      </p:sp>
      <p:sp>
        <p:nvSpPr>
          <p:cNvPr id="446" name="Line"/>
          <p:cNvSpPr/>
          <p:nvPr/>
        </p:nvSpPr>
        <p:spPr>
          <a:xfrm flipH="1" flipV="1">
            <a:off x="10781480" y="3330449"/>
            <a:ext cx="262006" cy="2783036"/>
          </a:xfrm>
          <a:prstGeom prst="line">
            <a:avLst/>
          </a:prstGeom>
          <a:ln w="25400">
            <a:solidFill>
              <a:srgbClr val="0065C1"/>
            </a:solidFill>
            <a:tailEnd type="triangle"/>
          </a:ln>
          <a:effectLst>
            <a:outerShdw sx="100000" sy="100000" kx="0" ky="0" algn="b" rotWithShape="0" blurRad="76200" dist="0" dir="18900000">
              <a:srgbClr val="000000">
                <a:alpha val="80000"/>
              </a:srgbClr>
            </a:outerShdw>
          </a:effectLst>
        </p:spPr>
        <p:txBody>
          <a:bodyPr lIns="0" tIns="0" rIns="0" bIns="0"/>
          <a:lstStyle/>
          <a:p>
            <a:pPr/>
          </a:p>
        </p:txBody>
      </p:sp>
      <p:sp>
        <p:nvSpPr>
          <p:cNvPr id="447" name="Line"/>
          <p:cNvSpPr/>
          <p:nvPr/>
        </p:nvSpPr>
        <p:spPr>
          <a:xfrm flipV="1">
            <a:off x="12327110" y="3577200"/>
            <a:ext cx="1" cy="2575612"/>
          </a:xfrm>
          <a:prstGeom prst="line">
            <a:avLst/>
          </a:prstGeom>
          <a:ln w="25400">
            <a:solidFill>
              <a:srgbClr val="0065C1"/>
            </a:solidFill>
            <a:tailEnd type="triangle"/>
          </a:ln>
          <a:effectLst>
            <a:outerShdw sx="100000" sy="100000" kx="0" ky="0" algn="b" rotWithShape="0" blurRad="76200" dist="0" dir="18900000">
              <a:srgbClr val="000000">
                <a:alpha val="80000"/>
              </a:srgbClr>
            </a:outerShdw>
          </a:effectLst>
        </p:spPr>
        <p:txBody>
          <a:bodyPr lIns="0" tIns="0" rIns="0" bIns="0"/>
          <a:lstStyle/>
          <a:p>
            <a:pPr/>
          </a:p>
        </p:txBody>
      </p:sp>
      <p:sp>
        <p:nvSpPr>
          <p:cNvPr id="448" name="Line"/>
          <p:cNvSpPr/>
          <p:nvPr/>
        </p:nvSpPr>
        <p:spPr>
          <a:xfrm flipV="1">
            <a:off x="13380757" y="4375841"/>
            <a:ext cx="751833" cy="2521802"/>
          </a:xfrm>
          <a:prstGeom prst="line">
            <a:avLst/>
          </a:prstGeom>
          <a:ln w="25400">
            <a:solidFill>
              <a:srgbClr val="0065C1"/>
            </a:solidFill>
            <a:tailEnd type="triangle"/>
          </a:ln>
          <a:effectLst>
            <a:outerShdw sx="100000" sy="100000" kx="0" ky="0" algn="b" rotWithShape="0" blurRad="76200" dist="0" dir="18900000">
              <a:srgbClr val="000000">
                <a:alpha val="80000"/>
              </a:srgbClr>
            </a:outerShdw>
          </a:effectLst>
        </p:spPr>
        <p:txBody>
          <a:bodyPr lIns="0" tIns="0" rIns="0" bIns="0"/>
          <a:lstStyle/>
          <a:p>
            <a:pPr/>
          </a:p>
        </p:txBody>
      </p:sp>
      <p:sp>
        <p:nvSpPr>
          <p:cNvPr id="452" name="Connection Line"/>
          <p:cNvSpPr/>
          <p:nvPr/>
        </p:nvSpPr>
        <p:spPr>
          <a:xfrm>
            <a:off x="10544763" y="6156976"/>
            <a:ext cx="584282" cy="489203"/>
          </a:xfrm>
          <a:custGeom>
            <a:avLst/>
            <a:gdLst/>
            <a:ahLst/>
            <a:cxnLst>
              <a:cxn ang="0">
                <a:pos x="wd2" y="hd2"/>
              </a:cxn>
              <a:cxn ang="5400000">
                <a:pos x="wd2" y="hd2"/>
              </a:cxn>
              <a:cxn ang="10800000">
                <a:pos x="wd2" y="hd2"/>
              </a:cxn>
              <a:cxn ang="16200000">
                <a:pos x="wd2" y="hd2"/>
              </a:cxn>
            </a:cxnLst>
            <a:rect l="0" t="0" r="r" b="b"/>
            <a:pathLst>
              <a:path w="18737" h="16553" fill="norm" stroke="1" extrusionOk="0">
                <a:moveTo>
                  <a:pt x="18737" y="8295"/>
                </a:moveTo>
                <a:cubicBezTo>
                  <a:pt x="2947" y="-5047"/>
                  <a:pt x="-2863" y="-2294"/>
                  <a:pt x="1306" y="16553"/>
                </a:cubicBezTo>
              </a:path>
            </a:pathLst>
          </a:custGeom>
          <a:ln w="25400">
            <a:solidFill>
              <a:srgbClr val="0065C1"/>
            </a:solidFill>
          </a:ln>
          <a:effectLst>
            <a:outerShdw sx="100000" sy="100000" kx="0" ky="0" algn="b" rotWithShape="0" blurRad="76200" dist="0" dir="18900000">
              <a:srgbClr val="000000">
                <a:alpha val="80000"/>
              </a:srgbClr>
            </a:outerShdw>
          </a:effectLst>
        </p:spPr>
        <p:txBody>
          <a:bodyPr/>
          <a:lstStyle/>
          <a:p>
            <a:pPr/>
          </a:p>
        </p:txBody>
      </p:sp>
      <p:sp>
        <p:nvSpPr>
          <p:cNvPr id="450" name="Return to…"/>
          <p:cNvSpPr txBox="1"/>
          <p:nvPr/>
        </p:nvSpPr>
        <p:spPr>
          <a:xfrm>
            <a:off x="16630048" y="5585328"/>
            <a:ext cx="1667732"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t>Return to </a:t>
            </a:r>
          </a:p>
          <a:p>
            <a:pPr>
              <a:defRPr sz="2700"/>
            </a:pPr>
            <a:r>
              <a:rPr u="sng">
                <a:hlinkClick r:id="rId7" invalidUrl="" action="ppaction://hlinksldjump" tgtFrame="" tooltip="" history="1" highlightClick="0" endSnd="0"/>
              </a:rPr>
              <a:t>Outline</a:t>
            </a:r>
          </a:p>
        </p:txBody>
      </p:sp>
      <p:pic>
        <p:nvPicPr>
          <p:cNvPr id="451" name="Audio Recording.m4a" descr="Audio Recording.m4a"/>
          <p:cNvPicPr>
            <a:picLocks noChangeAspect="0"/>
          </p:cNvPicPr>
          <p:nvPr>
            <a:audioFile r:link="rId8"/>
            <p:extLst>
              <p:ext uri="{DAA4B4D4-6D71-4841-9C94-3DE7FCFB9230}">
                <p14:media xmlns:p14="http://schemas.microsoft.com/office/powerpoint/2010/main" r:embed="rId9"/>
              </p:ext>
            </p:extLst>
          </p:nvPr>
        </p:nvPicPr>
        <p:blipFill>
          <a:blip r:embed="rId6">
            <a:extLst/>
          </a:blip>
          <a:stretch>
            <a:fillRect/>
          </a:stretch>
        </p:blipFill>
        <p:spPr>
          <a:xfrm>
            <a:off x="16782846" y="7719324"/>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75209991" fill="hold"/>
                                        <p:tgtEl>
                                          <p:spTgt spid="44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99401664" fill="hold"/>
                                        <p:tgtEl>
                                          <p:spTgt spid="45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1" fill="hold" display="0">
                  <p:stCondLst>
                    <p:cond delay="indefinite"/>
                  </p:stCondLst>
                </p:cTn>
                <p:tgtEl>
                  <p:spTgt spid="444"/>
                </p:tgtEl>
              </p:cMediaNode>
            </p:audio>
            <p:audio isNarration="0">
              <p:cMediaNode mute="0" showWhenStopped="0" numSld="1" vol="100000">
                <p:cTn id="12" fill="hold" display="0">
                  <p:stCondLst>
                    <p:cond delay="indefinite"/>
                  </p:stCondLst>
                </p:cTn>
                <p:tgtEl>
                  <p:spTgt spid="45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456" name="Key Events and witnesses in this unfolding work"/>
          <p:cNvSpPr txBox="1"/>
          <p:nvPr/>
        </p:nvSpPr>
        <p:spPr>
          <a:xfrm>
            <a:off x="2904055" y="-2595201"/>
            <a:ext cx="15003370" cy="375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solidFill>
                  <a:srgbClr val="FFFFFF"/>
                </a:solidFill>
                <a:latin typeface="Palatino"/>
                <a:ea typeface="Palatino"/>
                <a:cs typeface="Palatino"/>
                <a:sym typeface="Palatino"/>
              </a:defRPr>
            </a:pPr>
          </a:p>
          <a:p>
            <a:pPr>
              <a:defRPr i="1" sz="3600">
                <a:solidFill>
                  <a:srgbClr val="FFFFFF"/>
                </a:solidFill>
                <a:latin typeface="Palatino"/>
                <a:ea typeface="Palatino"/>
                <a:cs typeface="Palatino"/>
                <a:sym typeface="Palatino"/>
              </a:defRPr>
            </a:pPr>
          </a:p>
          <a:p>
            <a:pPr>
              <a:defRPr i="1" sz="3600">
                <a:solidFill>
                  <a:srgbClr val="FFFFFF"/>
                </a:solidFill>
                <a:latin typeface="Palatino"/>
                <a:ea typeface="Palatino"/>
                <a:cs typeface="Palatino"/>
                <a:sym typeface="Palatino"/>
              </a:defRPr>
            </a:pPr>
          </a:p>
          <a:p>
            <a:pPr>
              <a:defRPr i="1" sz="3600">
                <a:solidFill>
                  <a:srgbClr val="FFFFFF"/>
                </a:solidFill>
                <a:latin typeface="Palatino"/>
                <a:ea typeface="Palatino"/>
                <a:cs typeface="Palatino"/>
                <a:sym typeface="Palatino"/>
              </a:defRPr>
            </a:pPr>
          </a:p>
          <a:p>
            <a:pPr marL="672223" indent="-354723">
              <a:buSzPct val="171000"/>
              <a:buChar char="•"/>
              <a:defRPr i="1" sz="3600">
                <a:solidFill>
                  <a:srgbClr val="FFFFFF"/>
                </a:solidFill>
                <a:latin typeface="Palatino"/>
                <a:ea typeface="Palatino"/>
                <a:cs typeface="Palatino"/>
                <a:sym typeface="Palatino"/>
              </a:defRPr>
            </a:pPr>
          </a:p>
          <a:p>
            <a:pPr>
              <a:defRPr b="1" sz="4300">
                <a:solidFill>
                  <a:srgbClr val="FFFFFF"/>
                </a:solidFill>
                <a:latin typeface="Palatino"/>
                <a:ea typeface="Palatino"/>
                <a:cs typeface="Palatino"/>
                <a:sym typeface="Palatino"/>
              </a:defRPr>
            </a:pPr>
            <a:r>
              <a:rPr i="1" sz="3600"/>
              <a:t>Key Events and witnesses in this unfolding work</a:t>
            </a:r>
          </a:p>
        </p:txBody>
      </p:sp>
      <p:sp>
        <p:nvSpPr>
          <p:cNvPr id="457"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8" name="1973-74  The Book of Revelations is opened to me, and the simple message for the last days.…"/>
          <p:cNvSpPr txBox="1"/>
          <p:nvPr/>
        </p:nvSpPr>
        <p:spPr>
          <a:xfrm>
            <a:off x="3180701" y="1517650"/>
            <a:ext cx="15922175" cy="1029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900">
                <a:solidFill>
                  <a:srgbClr val="FFFFFF"/>
                </a:solidFill>
                <a:latin typeface="Times New Roman"/>
                <a:ea typeface="Times New Roman"/>
                <a:cs typeface="Times New Roman"/>
                <a:sym typeface="Times New Roman"/>
              </a:defRPr>
            </a:pPr>
          </a:p>
          <a:p>
            <a:pPr algn="l" defTabSz="457200">
              <a:defRPr b="1" sz="2900">
                <a:solidFill>
                  <a:srgbClr val="FFFFFF"/>
                </a:solidFill>
                <a:latin typeface="Times New Roman"/>
                <a:ea typeface="Times New Roman"/>
                <a:cs typeface="Times New Roman"/>
                <a:sym typeface="Times New Roman"/>
              </a:defRPr>
            </a:pPr>
            <a:r>
              <a:t>1973-74  The Book of Revelations is opened to me, and the simple message for the last days.</a:t>
            </a:r>
          </a:p>
          <a:p>
            <a:pPr algn="l" defTabSz="457200">
              <a:defRPr b="1" sz="2900">
                <a:solidFill>
                  <a:srgbClr val="FFFFFF"/>
                </a:solidFill>
                <a:latin typeface="Times New Roman"/>
                <a:ea typeface="Times New Roman"/>
                <a:cs typeface="Times New Roman"/>
                <a:sym typeface="Times New Roman"/>
              </a:defRPr>
            </a:pPr>
          </a:p>
          <a:p>
            <a:pPr algn="l" defTabSz="457200">
              <a:defRPr b="1" sz="2900">
                <a:solidFill>
                  <a:srgbClr val="FFFFFF"/>
                </a:solidFill>
                <a:latin typeface="Times New Roman"/>
                <a:ea typeface="Times New Roman"/>
                <a:cs typeface="Times New Roman"/>
                <a:sym typeface="Times New Roman"/>
              </a:defRPr>
            </a:pPr>
            <a:r>
              <a:t>1978        Roberta White a sister I baptized is told I would have a world wide role for the Lord, but it was not in the Church. She passes away and visits me in 2016 from the spirit world - reminding me of my mission.1978 abt.  A speaker on the last days tells of a man whose name is like the </a:t>
            </a:r>
            <a:r>
              <a:rPr i="1"/>
              <a:t>House of David </a:t>
            </a:r>
            <a:r>
              <a:t>will start a movement to prepare for the Savior’s return.  David Cassani means small house of david in Italian. I  can not imagine such a role and entirely forget the experience until 2010 when the spirit brings it back to my memory.   1980        Holy Ghost witnesses to Adriana Smith Brown to marry David Cassani (</a:t>
            </a:r>
            <a:r>
              <a:rPr i="1"/>
              <a:t> (she is related to Asael Smith- Joseph Smith Jr. Grandfather)</a:t>
            </a:r>
            <a:endParaRPr i="1"/>
          </a:p>
          <a:p>
            <a:pPr algn="l" defTabSz="457200">
              <a:defRPr b="1" sz="2900">
                <a:solidFill>
                  <a:srgbClr val="FFFFFF"/>
                </a:solidFill>
                <a:latin typeface="Times New Roman"/>
                <a:ea typeface="Times New Roman"/>
                <a:cs typeface="Times New Roman"/>
                <a:sym typeface="Times New Roman"/>
              </a:defRPr>
            </a:pPr>
          </a:p>
          <a:p>
            <a:pPr algn="l" defTabSz="457200">
              <a:defRPr b="1" sz="2900">
                <a:solidFill>
                  <a:srgbClr val="FFFFFF"/>
                </a:solidFill>
                <a:uFill>
                  <a:solidFill>
                    <a:srgbClr val="000000"/>
                  </a:solidFill>
                </a:uFill>
                <a:latin typeface="Times New Roman"/>
                <a:ea typeface="Times New Roman"/>
                <a:cs typeface="Times New Roman"/>
                <a:sym typeface="Times New Roman"/>
              </a:defRPr>
            </a:pPr>
            <a:r>
              <a:t>2000  abt. Jan    Answer regarding curriculum taught with the hand.  I was told to prepare a curriculum taught with the hand that would help mothers prepare their children for the temple. </a:t>
            </a:r>
          </a:p>
          <a:p>
            <a:pPr algn="l" defTabSz="457200">
              <a:defRPr b="1" sz="2900">
                <a:solidFill>
                  <a:srgbClr val="FFFFFF"/>
                </a:solidFill>
                <a:uFill>
                  <a:solidFill>
                    <a:srgbClr val="000000"/>
                  </a:solidFill>
                </a:uFill>
                <a:latin typeface="Times New Roman"/>
                <a:ea typeface="Times New Roman"/>
                <a:cs typeface="Times New Roman"/>
                <a:sym typeface="Times New Roman"/>
              </a:defRPr>
            </a:pPr>
            <a:r>
              <a:t>2000  Jan. Our family travels to China to adopt after a visit from a chinese sister from the spirit world. 2000  For 3 days I am taught how to learn from pains in the bod and how the work of Elijah relates to our health. 2000 Late Spring  Vision of a w</a:t>
            </a:r>
            <a:r>
              <a:rPr i="1"/>
              <a:t>ork to start in China with neighborhood buildings. At the same time I am told I will have a parallel role to Church Prophet and that this work would help feed nations. </a:t>
            </a:r>
            <a:endParaRPr i="1"/>
          </a:p>
          <a:p>
            <a:pPr algn="l" defTabSz="457200">
              <a:defRPr b="1" sz="2900">
                <a:solidFill>
                  <a:srgbClr val="FFFFFF"/>
                </a:solidFill>
                <a:uFill>
                  <a:solidFill>
                    <a:srgbClr val="000000"/>
                  </a:solidFill>
                </a:uFill>
                <a:latin typeface="Times New Roman"/>
                <a:ea typeface="Times New Roman"/>
                <a:cs typeface="Times New Roman"/>
                <a:sym typeface="Times New Roman"/>
              </a:defRPr>
            </a:pPr>
            <a:endParaRPr i="1"/>
          </a:p>
          <a:p>
            <a:pPr algn="l" defTabSz="457200">
              <a:defRPr b="1" sz="2900">
                <a:solidFill>
                  <a:srgbClr val="FFFFFF"/>
                </a:solidFill>
                <a:uFill>
                  <a:solidFill>
                    <a:srgbClr val="000000"/>
                  </a:solidFill>
                </a:uFill>
                <a:latin typeface="Times New Roman"/>
                <a:ea typeface="Times New Roman"/>
                <a:cs typeface="Times New Roman"/>
                <a:sym typeface="Times New Roman"/>
              </a:defRPr>
            </a:pPr>
            <a:r>
              <a:rPr i="1"/>
              <a:t>2010   On a trip to California I am told to ask the name of two organizations and receive Simple Living Centers and Habitat for Health.  The spirit impresses to me to do a business plan. I am not sure what a Simple Living Center is. 	  Blessing from Bishop tells me that President Monson would help me. </a:t>
            </a:r>
            <a:endParaRPr i="1"/>
          </a:p>
          <a:p>
            <a:pPr algn="l" defTabSz="457200">
              <a:defRPr b="1" sz="1800">
                <a:solidFill>
                  <a:srgbClr val="000000"/>
                </a:solidFill>
                <a:uFill>
                  <a:solidFill>
                    <a:srgbClr val="000000"/>
                  </a:solidFill>
                </a:uFill>
                <a:latin typeface="Times New Roman"/>
                <a:ea typeface="Times New Roman"/>
                <a:cs typeface="Times New Roman"/>
                <a:sym typeface="Times New Roman"/>
              </a:defRPr>
            </a:pPr>
            <a:endParaRPr i="1"/>
          </a:p>
          <a:p>
            <a:pPr algn="l" defTabSz="457200">
              <a:defRPr b="1" sz="1800">
                <a:solidFill>
                  <a:srgbClr val="000000"/>
                </a:solidFill>
                <a:uFill>
                  <a:solidFill>
                    <a:srgbClr val="000000"/>
                  </a:solidFill>
                </a:uFill>
                <a:latin typeface="Times New Roman"/>
                <a:ea typeface="Times New Roman"/>
                <a:cs typeface="Times New Roman"/>
                <a:sym typeface="Times New Roman"/>
              </a:defRPr>
            </a:pPr>
            <a:endParaRPr i="1"/>
          </a:p>
          <a:p>
            <a:pPr algn="l" defTabSz="457200">
              <a:defRPr b="1" sz="1800">
                <a:solidFill>
                  <a:srgbClr val="000000"/>
                </a:solidFill>
                <a:uFill>
                  <a:solidFill>
                    <a:srgbClr val="000000"/>
                  </a:solidFill>
                </a:uFill>
                <a:latin typeface="Georgia"/>
                <a:ea typeface="Georgia"/>
                <a:cs typeface="Georgia"/>
                <a:sym typeface="Georgia"/>
              </a:defRPr>
            </a:pPr>
            <a:r>
              <a:rPr i="1"/>
              <a:t>		</a:t>
            </a:r>
            <a:endParaRPr i="1" sz="1200"/>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462" name="Key Events and witnesses in this unfolding work"/>
          <p:cNvSpPr txBox="1"/>
          <p:nvPr/>
        </p:nvSpPr>
        <p:spPr>
          <a:xfrm>
            <a:off x="2886227" y="-2862614"/>
            <a:ext cx="15003371" cy="375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i="1" sz="3600">
                <a:solidFill>
                  <a:srgbClr val="FFFFFF"/>
                </a:solidFill>
                <a:latin typeface="Palatino"/>
                <a:ea typeface="Palatino"/>
                <a:cs typeface="Palatino"/>
                <a:sym typeface="Palatino"/>
              </a:defRPr>
            </a:pPr>
          </a:p>
          <a:p>
            <a:pPr>
              <a:defRPr i="1" sz="3600">
                <a:solidFill>
                  <a:srgbClr val="FFFFFF"/>
                </a:solidFill>
                <a:latin typeface="Palatino"/>
                <a:ea typeface="Palatino"/>
                <a:cs typeface="Palatino"/>
                <a:sym typeface="Palatino"/>
              </a:defRPr>
            </a:pPr>
          </a:p>
          <a:p>
            <a:pPr>
              <a:defRPr i="1" sz="3600">
                <a:solidFill>
                  <a:srgbClr val="FFFFFF"/>
                </a:solidFill>
                <a:latin typeface="Palatino"/>
                <a:ea typeface="Palatino"/>
                <a:cs typeface="Palatino"/>
                <a:sym typeface="Palatino"/>
              </a:defRPr>
            </a:pPr>
          </a:p>
          <a:p>
            <a:pPr>
              <a:defRPr i="1" sz="3600">
                <a:solidFill>
                  <a:srgbClr val="FFFFFF"/>
                </a:solidFill>
                <a:latin typeface="Palatino"/>
                <a:ea typeface="Palatino"/>
                <a:cs typeface="Palatino"/>
                <a:sym typeface="Palatino"/>
              </a:defRPr>
            </a:pPr>
          </a:p>
          <a:p>
            <a:pPr marL="672223" indent="-354723">
              <a:buSzPct val="171000"/>
              <a:buChar char="•"/>
              <a:defRPr i="1" sz="3600">
                <a:solidFill>
                  <a:srgbClr val="FFFFFF"/>
                </a:solidFill>
                <a:latin typeface="Palatino"/>
                <a:ea typeface="Palatino"/>
                <a:cs typeface="Palatino"/>
                <a:sym typeface="Palatino"/>
              </a:defRPr>
            </a:pPr>
          </a:p>
          <a:p>
            <a:pPr>
              <a:defRPr b="1" sz="4300">
                <a:solidFill>
                  <a:srgbClr val="FFFFFF"/>
                </a:solidFill>
                <a:latin typeface="Palatino"/>
                <a:ea typeface="Palatino"/>
                <a:cs typeface="Palatino"/>
                <a:sym typeface="Palatino"/>
              </a:defRPr>
            </a:pPr>
            <a:r>
              <a:rPr i="1" sz="3600"/>
              <a:t>Key Events and witnesses in this unfolding work</a:t>
            </a:r>
          </a:p>
        </p:txBody>
      </p:sp>
      <p:sp>
        <p:nvSpPr>
          <p:cNvPr id="463" name="Slide Number"/>
          <p:cNvSpPr txBox="1"/>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4" name="Text"/>
          <p:cNvSpPr txBox="1"/>
          <p:nvPr/>
        </p:nvSpPr>
        <p:spPr>
          <a:xfrm>
            <a:off x="3784120" y="1060868"/>
            <a:ext cx="15300928" cy="125623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800">
                <a:solidFill>
                  <a:srgbClr val="000000"/>
                </a:solidFill>
                <a:uFill>
                  <a:solidFill>
                    <a:srgbClr val="000000"/>
                  </a:solidFill>
                </a:uFill>
                <a:latin typeface="Times New Roman"/>
                <a:ea typeface="Times New Roman"/>
                <a:cs typeface="Times New Roman"/>
                <a:sym typeface="Times New Roman"/>
              </a:defRPr>
            </a:pPr>
            <a:endParaRPr i="1"/>
          </a:p>
          <a:p>
            <a:pPr algn="l" defTabSz="457200">
              <a:defRPr b="1" sz="1800">
                <a:solidFill>
                  <a:srgbClr val="000000"/>
                </a:solidFill>
                <a:uFill>
                  <a:solidFill>
                    <a:srgbClr val="000000"/>
                  </a:solidFill>
                </a:uFill>
                <a:latin typeface="Georgia"/>
                <a:ea typeface="Georgia"/>
                <a:cs typeface="Georgia"/>
                <a:sym typeface="Georgia"/>
              </a:defRPr>
            </a:pPr>
            <a:r>
              <a:rPr i="1"/>
              <a:t>		</a:t>
            </a:r>
            <a:endParaRPr i="1" sz="1200"/>
          </a:p>
        </p:txBody>
      </p:sp>
      <p:sp>
        <p:nvSpPr>
          <p:cNvPr id="465" name="2010 Summer  Whispered to me in the temple by someone on the other side… is the Fiscal plan  revealed in three key pieces — Winter: I receive multiple witnesses that Simple Living Centers are to be built - to be turned into temples one day. Later I received a revelation on math in temple and how simple and correct it is. This work is rejected by most in my family by many in the Church hear of it and start to receive revelation they  tell me. In late winter, I am given a Blessing by the Bishops counselor, after I share this work in part with him and he says that miracles large and small would accompany this work. 2011 I am repeatedly guided to marry Suhsin Tu, convert, return missionary from Taiwan. She receives a witness also. Christopher Roberts Caldwell shows interest in the project and witnesses of it and I am guided to share the project with Elder Osguthorpe.…"/>
          <p:cNvSpPr txBox="1"/>
          <p:nvPr/>
        </p:nvSpPr>
        <p:spPr>
          <a:xfrm>
            <a:off x="3784120" y="1060868"/>
            <a:ext cx="15199201" cy="119570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b="1" sz="3000">
                <a:solidFill>
                  <a:srgbClr val="FFFFFF"/>
                </a:solidFill>
                <a:latin typeface="Times New Roman"/>
                <a:ea typeface="Times New Roman"/>
                <a:cs typeface="Times New Roman"/>
                <a:sym typeface="Times New Roman"/>
              </a:defRPr>
            </a:pPr>
            <a:r>
              <a:t>2</a:t>
            </a:r>
            <a:r>
              <a:rPr i="1"/>
              <a:t>010 Summer  Whispered to me in the temple by someone on the other side… is the Fiscal plan  revealed in three key pieces — Winter: I receive multiple witnesses that Simple Living Centers are to be built - to be turned into temples one day. Later I received a revelation on math in temple and how simple and correct it is. This work is rejected by most in my family by many in the Church hear of it and start to receive revelation they  tell me. In late winter, I am given a Blessing by the Bishops counselor, after I share this work in part with him and he says that miracles large and small would accompany this work. 2011 I am repeatedly guided to marry Suhsin Tu, convert, return missionary from Taiwan. She receives a witness also. Christopher Roberts Caldwell shows interest in the project and witnesses of it and I am guided to share the project with Elder Osguthorpe. </a:t>
            </a:r>
            <a:endParaRPr i="1"/>
          </a:p>
          <a:p>
            <a:pPr algn="l" defTabSz="457200">
              <a:defRPr b="1" sz="3000">
                <a:solidFill>
                  <a:srgbClr val="FFFFFF"/>
                </a:solidFill>
                <a:uFill>
                  <a:solidFill>
                    <a:srgbClr val="000000"/>
                  </a:solidFill>
                </a:uFill>
                <a:latin typeface="Times New Roman"/>
                <a:ea typeface="Times New Roman"/>
                <a:cs typeface="Times New Roman"/>
                <a:sym typeface="Times New Roman"/>
              </a:defRPr>
            </a:pPr>
            <a:endParaRPr i="1"/>
          </a:p>
          <a:p>
            <a:pPr algn="l" defTabSz="457200">
              <a:defRPr b="1" sz="3000">
                <a:solidFill>
                  <a:srgbClr val="FFFFFF"/>
                </a:solidFill>
                <a:uFill>
                  <a:solidFill>
                    <a:srgbClr val="000000"/>
                  </a:solidFill>
                </a:uFill>
                <a:latin typeface="Times New Roman"/>
                <a:ea typeface="Times New Roman"/>
                <a:cs typeface="Times New Roman"/>
                <a:sym typeface="Times New Roman"/>
              </a:defRPr>
            </a:pPr>
            <a:r>
              <a:rPr i="1"/>
              <a:t>2014  Ezekiel 34 David role revealed. Advisory board gathers as small miracles accompany this. Hyrum Smith appears to me - dress in white with a message that Hyrum figures would come to me and Chris feels to move by me and support this work just before this visit from Hyrum.  2015   It is revealed that Simple Living Centers are the Seven centers of the body ..called chakras or wheels of light in the east, and it is revealed they are to be taught with the 7th finger.</a:t>
            </a:r>
            <a:endParaRPr i="1"/>
          </a:p>
          <a:p>
            <a:pPr algn="l" defTabSz="457200">
              <a:defRPr b="1" sz="3000">
                <a:solidFill>
                  <a:srgbClr val="FFFFFF"/>
                </a:solidFill>
                <a:uFill>
                  <a:solidFill>
                    <a:srgbClr val="000000"/>
                  </a:solidFill>
                </a:uFill>
                <a:latin typeface="Times New Roman"/>
                <a:ea typeface="Times New Roman"/>
                <a:cs typeface="Times New Roman"/>
                <a:sym typeface="Times New Roman"/>
              </a:defRPr>
            </a:pPr>
            <a:endParaRPr i="1"/>
          </a:p>
          <a:p>
            <a:pPr algn="l" defTabSz="457200">
              <a:defRPr b="1" sz="3000">
                <a:solidFill>
                  <a:srgbClr val="FFFFFF"/>
                </a:solidFill>
                <a:uFill>
                  <a:solidFill>
                    <a:srgbClr val="000000"/>
                  </a:solidFill>
                </a:uFill>
                <a:latin typeface="Times New Roman"/>
                <a:ea typeface="Times New Roman"/>
                <a:cs typeface="Times New Roman"/>
                <a:sym typeface="Times New Roman"/>
              </a:defRPr>
            </a:pPr>
            <a:r>
              <a:rPr i="1"/>
              <a:t>2016 Directed to teach Simple Living Centers in Taiwan. Chris Caldwell supports us in many ways to do this work.  Roberta White comes to me in dream with a message of a worldwide role. Elder Bednar dream, of him coming toward the project then ascending up to lead the Church. </a:t>
            </a:r>
            <a:endParaRPr i="1"/>
          </a:p>
          <a:p>
            <a:pPr algn="l" defTabSz="457200">
              <a:defRPr b="1" sz="3000">
                <a:solidFill>
                  <a:srgbClr val="FFFFFF"/>
                </a:solidFill>
                <a:uFill>
                  <a:solidFill>
                    <a:srgbClr val="000000"/>
                  </a:solidFill>
                </a:uFill>
                <a:latin typeface="Times New Roman"/>
                <a:ea typeface="Times New Roman"/>
                <a:cs typeface="Times New Roman"/>
                <a:sym typeface="Times New Roman"/>
              </a:defRPr>
            </a:pPr>
            <a:r>
              <a:rPr i="1"/>
              <a:t>2017 While in Korea Temple, calling confirmed to me by the Savior, dressed in work clothes.</a:t>
            </a:r>
            <a:endParaRPr i="1"/>
          </a:p>
          <a:p>
            <a:pPr algn="l" defTabSz="457200">
              <a:defRPr b="1" sz="3000">
                <a:solidFill>
                  <a:srgbClr val="FFFFFF"/>
                </a:solidFill>
                <a:uFill>
                  <a:solidFill>
                    <a:srgbClr val="000000"/>
                  </a:solidFill>
                </a:uFill>
                <a:latin typeface="Times New Roman"/>
                <a:ea typeface="Times New Roman"/>
                <a:cs typeface="Times New Roman"/>
                <a:sym typeface="Times New Roman"/>
              </a:defRPr>
            </a:pPr>
            <a:r>
              <a:rPr i="1"/>
              <a:t>Teaching in Taiwan. Proclamation. We move to Nauvoo for summer and fall. Rejected by the Stake President, but not by three previous stake presidents. John the Revelator comes to me, dressed in work cloths 20018. Transition Town Provo I am told to start. For several month weekly or daily dreams come to myself, family members or those close to the project. </a:t>
            </a:r>
            <a:endParaRPr i="1"/>
          </a:p>
          <a:p>
            <a:pPr algn="l" defTabSz="457200">
              <a:defRPr b="1" sz="3000">
                <a:solidFill>
                  <a:srgbClr val="FFFFFF"/>
                </a:solidFill>
                <a:uFill>
                  <a:solidFill>
                    <a:srgbClr val="000000"/>
                  </a:solidFill>
                </a:uFill>
                <a:latin typeface="Times New Roman"/>
                <a:ea typeface="Times New Roman"/>
                <a:cs typeface="Times New Roman"/>
                <a:sym typeface="Times New Roman"/>
              </a:defRPr>
            </a:pPr>
            <a:endParaRPr i="1"/>
          </a:p>
          <a:p>
            <a:pPr algn="l" defTabSz="457200">
              <a:defRPr b="1" sz="3000">
                <a:solidFill>
                  <a:srgbClr val="FFFFFF"/>
                </a:solidFill>
                <a:uFill>
                  <a:solidFill>
                    <a:srgbClr val="000000"/>
                  </a:solidFill>
                </a:uFill>
                <a:latin typeface="Times New Roman"/>
                <a:ea typeface="Times New Roman"/>
                <a:cs typeface="Times New Roman"/>
                <a:sym typeface="Times New Roman"/>
              </a:defRPr>
            </a:pPr>
            <a:r>
              <a:rPr i="1"/>
              <a:t>2019 Heavenly Church August 20 to proclaim. Symbolic Vision of Alta Vista Classrooms. </a:t>
            </a:r>
            <a:endParaRPr i="1"/>
          </a:p>
          <a:p>
            <a:pPr algn="l" defTabSz="457200">
              <a:defRPr b="1" sz="1900">
                <a:solidFill>
                  <a:srgbClr val="000000"/>
                </a:solidFill>
                <a:uFill>
                  <a:solidFill>
                    <a:srgbClr val="000000"/>
                  </a:solidFill>
                </a:uFill>
                <a:latin typeface="Georgia"/>
                <a:ea typeface="Georgia"/>
                <a:cs typeface="Georgia"/>
                <a:sym typeface="Georgia"/>
              </a:defRPr>
            </a:pPr>
            <a:r>
              <a:rPr i="1"/>
              <a:t>		</a:t>
            </a:r>
            <a:endParaRPr i="1"/>
          </a:p>
          <a:p>
            <a:pPr algn="l" defTabSz="457200">
              <a:defRPr b="1" sz="1800">
                <a:solidFill>
                  <a:srgbClr val="000000"/>
                </a:solidFill>
                <a:latin typeface="Times New Roman"/>
                <a:ea typeface="Times New Roman"/>
                <a:cs typeface="Times New Roman"/>
                <a:sym typeface="Times New Roman"/>
              </a:defRPr>
            </a:pPr>
            <a:endParaRPr i="1"/>
          </a:p>
          <a:p>
            <a:pPr algn="l" defTabSz="457200">
              <a:defRPr b="1" sz="1800">
                <a:solidFill>
                  <a:srgbClr val="000000"/>
                </a:solidFill>
                <a:uFill>
                  <a:solidFill>
                    <a:srgbClr val="000000"/>
                  </a:solidFill>
                </a:uFill>
                <a:latin typeface="Times New Roman"/>
                <a:ea typeface="Times New Roman"/>
                <a:cs typeface="Times New Roman"/>
                <a:sym typeface="Times New Roman"/>
              </a:defRPr>
            </a:pPr>
            <a:endParaRPr i="1"/>
          </a:p>
          <a:p>
            <a:pPr algn="l" defTabSz="457200">
              <a:defRPr b="1" sz="1800">
                <a:solidFill>
                  <a:srgbClr val="000000"/>
                </a:solidFill>
                <a:uFill>
                  <a:solidFill>
                    <a:srgbClr val="000000"/>
                  </a:solidFill>
                </a:uFill>
                <a:latin typeface="Times New Roman"/>
                <a:ea typeface="Times New Roman"/>
                <a:cs typeface="Times New Roman"/>
                <a:sym typeface="Times New Roman"/>
              </a:defRPr>
            </a:pPr>
            <a:endParaRPr i="1"/>
          </a:p>
          <a:p>
            <a:pPr algn="l" defTabSz="457200">
              <a:defRPr b="1" sz="1800">
                <a:solidFill>
                  <a:srgbClr val="000000"/>
                </a:solidFill>
                <a:uFill>
                  <a:solidFill>
                    <a:srgbClr val="000000"/>
                  </a:solidFill>
                </a:uFill>
                <a:latin typeface="Georgia"/>
                <a:ea typeface="Georgia"/>
                <a:cs typeface="Georgia"/>
                <a:sym typeface="Georgia"/>
              </a:defRPr>
            </a:pPr>
            <a:r>
              <a:rPr i="1"/>
              <a:t>		</a:t>
            </a:r>
            <a:endParaRPr i="1" sz="1200"/>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290" name="Alta Vista Education Centers"/>
          <p:cNvSpPr txBox="1"/>
          <p:nvPr>
            <p:ph type="title"/>
          </p:nvPr>
        </p:nvSpPr>
        <p:spPr>
          <a:xfrm>
            <a:off x="-1213924" y="495597"/>
            <a:ext cx="10967644" cy="1180718"/>
          </a:xfrm>
          <a:prstGeom prst="rect">
            <a:avLst/>
          </a:prstGeom>
        </p:spPr>
        <p:txBody>
          <a:bodyPr/>
          <a:lstStyle>
            <a:lvl1pPr>
              <a:defRPr b="1" sz="3100">
                <a:latin typeface="Copperplate"/>
                <a:ea typeface="Copperplate"/>
                <a:cs typeface="Copperplate"/>
                <a:sym typeface="Copperplate"/>
              </a:defRPr>
            </a:lvl1pPr>
          </a:lstStyle>
          <a:p>
            <a:pPr/>
            <a:r>
              <a:t>Alta Vista Education Centers</a:t>
            </a:r>
          </a:p>
        </p:txBody>
      </p:sp>
      <p:pic>
        <p:nvPicPr>
          <p:cNvPr id="291" name="Screen Shot 2019-07-24 at 11.53.51 PM.png" descr="Screen Shot 2019-07-24 at 11.53.51 PM.png"/>
          <p:cNvPicPr>
            <a:picLocks noChangeAspect="1"/>
          </p:cNvPicPr>
          <p:nvPr/>
        </p:nvPicPr>
        <p:blipFill>
          <a:blip r:embed="rId3">
            <a:extLst/>
          </a:blip>
          <a:srcRect l="17403" t="15366" r="20044" b="22081"/>
          <a:stretch>
            <a:fillRect/>
          </a:stretch>
        </p:blipFill>
        <p:spPr>
          <a:xfrm>
            <a:off x="2599109" y="1800766"/>
            <a:ext cx="16387517" cy="9127371"/>
          </a:xfrm>
          <a:prstGeom prst="rect">
            <a:avLst/>
          </a:prstGeom>
          <a:ln w="12700">
            <a:miter lim="400000"/>
          </a:ln>
        </p:spPr>
      </p:pic>
      <p:sp>
        <p:nvSpPr>
          <p:cNvPr id="292" name="Slide Number"/>
          <p:cNvSpPr txBox="1"/>
          <p:nvPr>
            <p:ph type="sldNum" sz="quarter" idx="4294967295"/>
          </p:nvPr>
        </p:nvSpPr>
        <p:spPr>
          <a:xfrm>
            <a:off x="10528300" y="12700000"/>
            <a:ext cx="266700"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3" name="Living a simple higher way -"/>
          <p:cNvSpPr txBox="1"/>
          <p:nvPr/>
        </p:nvSpPr>
        <p:spPr>
          <a:xfrm>
            <a:off x="6313513" y="11052548"/>
            <a:ext cx="9208146"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Apple Chancery"/>
                <a:ea typeface="Apple Chancery"/>
                <a:cs typeface="Apple Chancery"/>
                <a:sym typeface="Apple Chancery"/>
              </a:defRPr>
            </a:lvl1pPr>
          </a:lstStyle>
          <a:p>
            <a:pPr/>
            <a:r>
              <a:t>Living a simple higher way - </a:t>
            </a:r>
          </a:p>
        </p:txBody>
      </p:sp>
      <p:pic>
        <p:nvPicPr>
          <p:cNvPr id="294"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9352218" y="6117053"/>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4771667" fill="hold"/>
                                        <p:tgtEl>
                                          <p:spTgt spid="29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298" name="Alta Vista Education Centers"/>
          <p:cNvSpPr txBox="1"/>
          <p:nvPr>
            <p:ph type="title"/>
          </p:nvPr>
        </p:nvSpPr>
        <p:spPr>
          <a:xfrm>
            <a:off x="-1646503" y="-2019158"/>
            <a:ext cx="15180409" cy="5749069"/>
          </a:xfrm>
          <a:prstGeom prst="rect">
            <a:avLst/>
          </a:prstGeom>
        </p:spPr>
        <p:txBody>
          <a:bodyPr/>
          <a:lstStyle>
            <a:lvl1pPr>
              <a:defRPr b="1" sz="4100">
                <a:latin typeface="Copperplate"/>
                <a:ea typeface="Copperplate"/>
                <a:cs typeface="Copperplate"/>
                <a:sym typeface="Copperplate"/>
              </a:defRPr>
            </a:lvl1pPr>
          </a:lstStyle>
          <a:p>
            <a:pPr/>
            <a:r>
              <a:t>Alta Vista Education Centers</a:t>
            </a:r>
          </a:p>
        </p:txBody>
      </p:sp>
      <p:sp>
        <p:nvSpPr>
          <p:cNvPr id="299" name="Slide Number"/>
          <p:cNvSpPr txBox="1"/>
          <p:nvPr>
            <p:ph type="sldNum" sz="quarter" idx="4294967295"/>
          </p:nvPr>
        </p:nvSpPr>
        <p:spPr>
          <a:xfrm>
            <a:off x="10528300" y="12700000"/>
            <a:ext cx="266700"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0" name="Outline of 8 week study…"/>
          <p:cNvSpPr txBox="1"/>
          <p:nvPr/>
        </p:nvSpPr>
        <p:spPr>
          <a:xfrm>
            <a:off x="5840465" y="1423310"/>
            <a:ext cx="9443130" cy="1099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FFFFFF"/>
                </a:solidFill>
              </a:defRPr>
            </a:pPr>
            <a:r>
              <a:t>Outline of 8 week study</a:t>
            </a:r>
          </a:p>
          <a:p>
            <a:pPr marL="767291" indent="-767291" algn="l">
              <a:buSzPct val="50000"/>
              <a:buBlip>
                <a:blip r:embed="rId2"/>
              </a:buBlip>
              <a:defRPr>
                <a:solidFill>
                  <a:srgbClr val="FFFFFF"/>
                </a:solidFill>
              </a:defRPr>
            </a:pPr>
            <a:r>
              <a:rPr u="sng">
                <a:hlinkClick r:id="rId3" invalidUrl="" action="" tgtFrame="" tooltip="" history="1" highlightClick="0" endSnd="0"/>
              </a:rPr>
              <a:t>My Story</a:t>
            </a:r>
          </a:p>
          <a:p>
            <a:pPr marL="767291" indent="-767291" algn="l">
              <a:buSzPct val="50000"/>
              <a:buBlip>
                <a:blip r:embed="rId2"/>
              </a:buBlip>
              <a:defRPr>
                <a:solidFill>
                  <a:srgbClr val="FFFFFF"/>
                </a:solidFill>
              </a:defRPr>
            </a:pPr>
            <a:r>
              <a:rPr u="sng">
                <a:hlinkClick r:id="rId4" invalidUrl="" action="ppaction://hlinksldjump" tgtFrame="" tooltip="" history="1" highlightClick="0" endSnd="0"/>
              </a:rPr>
              <a:t>Hand Curriculum Overview</a:t>
            </a:r>
          </a:p>
          <a:p>
            <a:pPr marL="767291" indent="-767291" algn="l">
              <a:buSzPct val="50000"/>
              <a:buBlip>
                <a:blip r:embed="rId2"/>
              </a:buBlip>
              <a:defRPr>
                <a:solidFill>
                  <a:srgbClr val="FFFFFF"/>
                </a:solidFill>
              </a:defRPr>
            </a:pPr>
          </a:p>
          <a:p>
            <a:pPr marL="767291" indent="-767291" algn="l">
              <a:buSzPct val="50000"/>
              <a:buBlip>
                <a:blip r:embed="rId2"/>
              </a:buBlip>
              <a:defRPr>
                <a:solidFill>
                  <a:srgbClr val="FFFFFF"/>
                </a:solidFill>
              </a:defRPr>
            </a:pPr>
            <a:r>
              <a:t>1. </a:t>
            </a:r>
            <a:r>
              <a:rPr u="sng">
                <a:hlinkClick r:id="rId4" invalidUrl="" action="ppaction://hlinksldjump" tgtFrame="" tooltip="" history="1" highlightClick="0" endSnd="0"/>
              </a:rPr>
              <a:t>Opposites</a:t>
            </a:r>
          </a:p>
          <a:p>
            <a:pPr marL="767291" indent="-767291" algn="l">
              <a:buSzPct val="50000"/>
              <a:buBlip>
                <a:blip r:embed="rId2"/>
              </a:buBlip>
              <a:defRPr>
                <a:solidFill>
                  <a:srgbClr val="FFFFFF"/>
                </a:solidFill>
              </a:defRPr>
            </a:pPr>
            <a:r>
              <a:t>2. </a:t>
            </a:r>
            <a:r>
              <a:rPr u="sng">
                <a:hlinkClick r:id="rId4" invalidUrl="" action="ppaction://hlinksldjump" tgtFrame="" tooltip="" history="1" highlightClick="0" endSnd="0"/>
              </a:rPr>
              <a:t>Receiving God’s Love</a:t>
            </a:r>
          </a:p>
          <a:p>
            <a:pPr marL="767291" indent="-767291" algn="l">
              <a:buSzPct val="50000"/>
              <a:buBlip>
                <a:blip r:embed="rId2"/>
              </a:buBlip>
              <a:defRPr>
                <a:solidFill>
                  <a:srgbClr val="FFFFFF"/>
                </a:solidFill>
              </a:defRPr>
            </a:pPr>
            <a:r>
              <a:rPr u="sng">
                <a:hlinkClick r:id="rId4" invalidUrl="" action="ppaction://hlinksldjump" tgtFrame="" tooltip="" history="1" highlightClick="0" endSnd="0"/>
              </a:rPr>
              <a:t>3. Peace Joy Trust</a:t>
            </a:r>
          </a:p>
          <a:p>
            <a:pPr marL="767291" indent="-767291" algn="l">
              <a:buSzPct val="50000"/>
              <a:buBlip>
                <a:blip r:embed="rId2"/>
              </a:buBlip>
              <a:defRPr>
                <a:solidFill>
                  <a:srgbClr val="FFFFFF"/>
                </a:solidFill>
              </a:defRPr>
            </a:pPr>
            <a:r>
              <a:rPr u="sng">
                <a:hlinkClick r:id="rId5" invalidUrl="" action="" tgtFrame="" tooltip="" history="1" highlightClick="0" endSnd="0"/>
              </a:rPr>
              <a:t>4. Simple Living Centers</a:t>
            </a:r>
          </a:p>
          <a:p>
            <a:pPr marL="767291" indent="-767291" algn="l">
              <a:buSzPct val="50000"/>
              <a:buBlip>
                <a:blip r:embed="rId2"/>
              </a:buBlip>
              <a:defRPr>
                <a:solidFill>
                  <a:srgbClr val="FFFFFF"/>
                </a:solidFill>
              </a:defRPr>
            </a:pPr>
            <a:r>
              <a:rPr u="sng">
                <a:hlinkClick r:id="rId4" invalidUrl="" action="ppaction://hlinksldjump" tgtFrame="" tooltip="" history="1" highlightClick="0" endSnd="0"/>
              </a:rPr>
              <a:t>5. Habitat for Health</a:t>
            </a:r>
          </a:p>
          <a:p>
            <a:pPr marL="767291" indent="-767291" algn="l">
              <a:buSzPct val="50000"/>
              <a:buBlip>
                <a:blip r:embed="rId2"/>
              </a:buBlip>
              <a:defRPr>
                <a:solidFill>
                  <a:srgbClr val="FFFFFF"/>
                </a:solidFill>
              </a:defRPr>
            </a:pPr>
            <a:r>
              <a:rPr u="sng">
                <a:hlinkClick r:id="rId4" invalidUrl="" action="ppaction://hlinksldjump" tgtFrame="" tooltip="" history="1" highlightClick="0" endSnd="0"/>
              </a:rPr>
              <a:t>6. Family Health Education</a:t>
            </a:r>
          </a:p>
          <a:p>
            <a:pPr marL="767291" indent="-767291" algn="l">
              <a:buSzPct val="50000"/>
              <a:buBlip>
                <a:blip r:embed="rId2"/>
              </a:buBlip>
              <a:defRPr>
                <a:solidFill>
                  <a:srgbClr val="FFFFFF"/>
                </a:solidFill>
              </a:defRPr>
            </a:pPr>
            <a:r>
              <a:rPr u="sng">
                <a:hlinkClick r:id="rId4" invalidUrl="" action="ppaction://hlinksldjump" tgtFrame="" tooltip="" history="1" highlightClick="0" endSnd="0"/>
              </a:rPr>
              <a:t>7. Find Your Work</a:t>
            </a:r>
          </a:p>
          <a:p>
            <a:pPr marL="767291" indent="-767291" algn="l">
              <a:buSzPct val="50000"/>
              <a:buBlip>
                <a:blip r:embed="rId2"/>
              </a:buBlip>
              <a:defRPr>
                <a:solidFill>
                  <a:srgbClr val="FFFFFF"/>
                </a:solidFill>
              </a:defRPr>
            </a:pPr>
            <a:r>
              <a:rPr u="sng">
                <a:hlinkClick r:id="rId4" invalidUrl="" action="ppaction://hlinksldjump" tgtFrame="" tooltip="" history="1" highlightClick="0" endSnd="0"/>
              </a:rPr>
              <a:t>8. Sharing with one another</a:t>
            </a:r>
          </a:p>
        </p:txBody>
      </p:sp>
      <p:pic>
        <p:nvPicPr>
          <p:cNvPr id="301" name="Audio Recording.m4a" descr="Audio Recording.m4a"/>
          <p:cNvPicPr>
            <a:picLocks noChangeAspect="0"/>
          </p:cNvPicPr>
          <p:nvPr>
            <a:audioFile r:link="rId6"/>
            <p:extLst>
              <p:ext uri="{DAA4B4D4-6D71-4841-9C94-3DE7FCFB9230}">
                <p14:media xmlns:p14="http://schemas.microsoft.com/office/powerpoint/2010/main" r:embed="rId7"/>
              </p:ext>
            </p:extLst>
          </p:nvPr>
        </p:nvPicPr>
        <p:blipFill>
          <a:blip r:embed="rId8">
            <a:extLst/>
          </a:blip>
          <a:stretch>
            <a:fillRect/>
          </a:stretch>
        </p:blipFill>
        <p:spPr>
          <a:xfrm>
            <a:off x="17192879" y="7059705"/>
            <a:ext cx="571501" cy="571501"/>
          </a:xfrm>
          <a:prstGeom prst="rect">
            <a:avLst/>
          </a:prstGeom>
          <a:ln w="12700">
            <a:miter lim="400000"/>
          </a:ln>
        </p:spPr>
      </p:pic>
      <p:sp>
        <p:nvSpPr>
          <p:cNvPr id="302" name="Website Link"/>
          <p:cNvSpPr txBox="1"/>
          <p:nvPr/>
        </p:nvSpPr>
        <p:spPr>
          <a:xfrm>
            <a:off x="15802740" y="9103489"/>
            <a:ext cx="4028208"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9" invalidUrl="" action="" tgtFrame="" tooltip="" history="1" highlightClick="0" endSnd="0"/>
              </a:defRPr>
            </a:lvl1pPr>
          </a:lstStyle>
          <a:p>
            <a:pPr>
              <a:defRPr u="none"/>
            </a:pPr>
            <a:r>
              <a:rPr u="sng">
                <a:hlinkClick r:id="rId9" invalidUrl="" action="" tgtFrame="" tooltip="" history="1" highlightClick="0" endSnd="0"/>
              </a:rPr>
              <a:t>Website Link</a:t>
            </a:r>
          </a:p>
        </p:txBody>
      </p:sp>
      <p:pic>
        <p:nvPicPr>
          <p:cNvPr id="303" name="Screen Shot 2019-06-21 at 4.09.54 AM.png" descr="Screen Shot 2019-06-21 at 4.09.54 AM.png"/>
          <p:cNvPicPr>
            <a:picLocks noChangeAspect="1"/>
          </p:cNvPicPr>
          <p:nvPr/>
        </p:nvPicPr>
        <p:blipFill>
          <a:blip r:embed="rId10">
            <a:extLst/>
          </a:blip>
          <a:stretch>
            <a:fillRect/>
          </a:stretch>
        </p:blipFill>
        <p:spPr>
          <a:xfrm>
            <a:off x="15651914" y="767361"/>
            <a:ext cx="3866343" cy="271350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57299987" fill="hold"/>
                                        <p:tgtEl>
                                          <p:spTgt spid="30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05" name="Alta Vista Education Centers"/>
          <p:cNvSpPr txBox="1"/>
          <p:nvPr>
            <p:ph type="title"/>
          </p:nvPr>
        </p:nvSpPr>
        <p:spPr>
          <a:xfrm>
            <a:off x="920663" y="772084"/>
            <a:ext cx="6013363" cy="762001"/>
          </a:xfrm>
          <a:prstGeom prst="rect">
            <a:avLst/>
          </a:prstGeom>
        </p:spPr>
        <p:txBody>
          <a:bodyPr/>
          <a:lstStyle>
            <a:lvl1pPr>
              <a:defRPr b="1" sz="2500">
                <a:latin typeface="Copperplate"/>
                <a:ea typeface="Copperplate"/>
                <a:cs typeface="Copperplate"/>
                <a:sym typeface="Copperplate"/>
              </a:defRPr>
            </a:lvl1pPr>
          </a:lstStyle>
          <a:p>
            <a:pPr/>
            <a:r>
              <a:t>Alta Vista Education Centers</a:t>
            </a:r>
            <a:endParaRPr>
              <a:effectLst>
                <a:outerShdw sx="100000" sy="100000" kx="0" ky="0" algn="b" rotWithShape="0" blurRad="76200" dist="0" dir="18900000">
                  <a:srgbClr val="000000">
                    <a:alpha val="80000"/>
                  </a:srgbClr>
                </a:outerShdw>
              </a:effectLst>
            </a:endParaRPr>
          </a:p>
        </p:txBody>
      </p:sp>
      <p:sp>
        <p:nvSpPr>
          <p:cNvPr id="306" name="Slide Number"/>
          <p:cNvSpPr txBox="1"/>
          <p:nvPr>
            <p:ph type="sldNum" sz="quarter" idx="4294967295"/>
          </p:nvPr>
        </p:nvSpPr>
        <p:spPr>
          <a:xfrm>
            <a:off x="10528300" y="12700000"/>
            <a:ext cx="266700"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7" name="image9.png" descr="image9.png"/>
          <p:cNvPicPr>
            <a:picLocks noChangeAspect="1"/>
          </p:cNvPicPr>
          <p:nvPr/>
        </p:nvPicPr>
        <p:blipFill>
          <a:blip r:embed="rId2">
            <a:extLst/>
          </a:blip>
          <a:stretch>
            <a:fillRect/>
          </a:stretch>
        </p:blipFill>
        <p:spPr>
          <a:xfrm>
            <a:off x="2962940" y="1764097"/>
            <a:ext cx="16087566" cy="9806806"/>
          </a:xfrm>
          <a:prstGeom prst="rect">
            <a:avLst/>
          </a:prstGeom>
          <a:ln w="12700">
            <a:miter lim="400000"/>
          </a:ln>
        </p:spPr>
      </p:pic>
      <p:pic>
        <p:nvPicPr>
          <p:cNvPr id="30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6924216" y="3868576"/>
            <a:ext cx="571501" cy="571501"/>
          </a:xfrm>
          <a:prstGeom prst="rect">
            <a:avLst/>
          </a:prstGeom>
          <a:ln w="12700">
            <a:miter lim="400000"/>
          </a:ln>
        </p:spPr>
      </p:pic>
      <p:sp>
        <p:nvSpPr>
          <p:cNvPr id="309" name="Level 2"/>
          <p:cNvSpPr txBox="1"/>
          <p:nvPr/>
        </p:nvSpPr>
        <p:spPr>
          <a:xfrm>
            <a:off x="6816436" y="7320735"/>
            <a:ext cx="2212244"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Level 2</a:t>
            </a:r>
          </a:p>
        </p:txBody>
      </p:sp>
      <p:sp>
        <p:nvSpPr>
          <p:cNvPr id="310" name="Line"/>
          <p:cNvSpPr/>
          <p:nvPr/>
        </p:nvSpPr>
        <p:spPr>
          <a:xfrm flipV="1">
            <a:off x="12428258" y="8751039"/>
            <a:ext cx="1" cy="2194743"/>
          </a:xfrm>
          <a:prstGeom prst="line">
            <a:avLst/>
          </a:prstGeom>
          <a:ln w="25400">
            <a:solidFill>
              <a:srgbClr val="0065C1"/>
            </a:solidFill>
            <a:tailEnd type="triangle"/>
          </a:ln>
          <a:effectLst>
            <a:outerShdw sx="100000" sy="100000" kx="0" ky="0" algn="b" rotWithShape="0" blurRad="76200" dist="0" dir="18900000">
              <a:srgbClr val="000000">
                <a:alpha val="80000"/>
              </a:srgbClr>
            </a:outerShdw>
          </a:effectLst>
        </p:spPr>
        <p:txBody>
          <a:bodyPr lIns="0" tIns="0" rIns="0" bIns="0"/>
          <a:lstStyle/>
          <a:p>
            <a:pPr/>
          </a:p>
        </p:txBody>
      </p:sp>
      <p:sp>
        <p:nvSpPr>
          <p:cNvPr id="311" name="Level 1stairway up to Level 2"/>
          <p:cNvSpPr txBox="1"/>
          <p:nvPr/>
        </p:nvSpPr>
        <p:spPr>
          <a:xfrm>
            <a:off x="7349045" y="10585381"/>
            <a:ext cx="8745973"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Level 1stairway up to Level 2</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4191665" fill="hold"/>
                                        <p:tgtEl>
                                          <p:spTgt spid="30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13" name="Slide Number"/>
          <p:cNvSpPr txBox="1"/>
          <p:nvPr>
            <p:ph type="sldNum" sz="quarter" idx="4294967295"/>
          </p:nvPr>
        </p:nvSpPr>
        <p:spPr>
          <a:xfrm>
            <a:off x="10528300" y="12700000"/>
            <a:ext cx="266700"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4" name="image5.png" descr="image5.png"/>
          <p:cNvPicPr>
            <a:picLocks noChangeAspect="1"/>
          </p:cNvPicPr>
          <p:nvPr/>
        </p:nvPicPr>
        <p:blipFill>
          <a:blip r:embed="rId3">
            <a:extLst/>
          </a:blip>
          <a:stretch>
            <a:fillRect/>
          </a:stretch>
        </p:blipFill>
        <p:spPr>
          <a:xfrm>
            <a:off x="4537702" y="1095545"/>
            <a:ext cx="12975280" cy="8454483"/>
          </a:xfrm>
          <a:prstGeom prst="rect">
            <a:avLst/>
          </a:prstGeom>
          <a:ln w="12700">
            <a:miter lim="400000"/>
          </a:ln>
        </p:spPr>
      </p:pic>
      <p:pic>
        <p:nvPicPr>
          <p:cNvPr id="315"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9937070" y="10036905"/>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8580001" fill="hold"/>
                                        <p:tgtEl>
                                          <p:spTgt spid="31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19" name="Slide Number"/>
          <p:cNvSpPr txBox="1"/>
          <p:nvPr>
            <p:ph type="sldNum" sz="quarter" idx="4294967295"/>
          </p:nvPr>
        </p:nvSpPr>
        <p:spPr>
          <a:xfrm>
            <a:off x="10528300" y="12700000"/>
            <a:ext cx="266700"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0" name="image6.png" descr="image6.png"/>
          <p:cNvPicPr>
            <a:picLocks noChangeAspect="1"/>
          </p:cNvPicPr>
          <p:nvPr/>
        </p:nvPicPr>
        <p:blipFill>
          <a:blip r:embed="rId3">
            <a:extLst/>
          </a:blip>
          <a:stretch>
            <a:fillRect/>
          </a:stretch>
        </p:blipFill>
        <p:spPr>
          <a:xfrm>
            <a:off x="2856753" y="275120"/>
            <a:ext cx="8928991" cy="12282408"/>
          </a:xfrm>
          <a:prstGeom prst="rect">
            <a:avLst/>
          </a:prstGeom>
          <a:ln w="12700">
            <a:miter lim="400000"/>
          </a:ln>
        </p:spPr>
      </p:pic>
      <p:sp>
        <p:nvSpPr>
          <p:cNvPr id="321" name="English"/>
          <p:cNvSpPr txBox="1"/>
          <p:nvPr/>
        </p:nvSpPr>
        <p:spPr>
          <a:xfrm>
            <a:off x="15238769" y="8828527"/>
            <a:ext cx="112712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solidFill>
                  <a:schemeClr val="accent3">
                    <a:hueOff val="914337"/>
                    <a:satOff val="31515"/>
                    <a:lumOff val="-30790"/>
                  </a:schemeClr>
                </a:solidFill>
              </a:defRPr>
            </a:lvl1pPr>
          </a:lstStyle>
          <a:p>
            <a:pPr/>
            <a:r>
              <a:t>English</a:t>
            </a:r>
          </a:p>
        </p:txBody>
      </p:sp>
      <p:pic>
        <p:nvPicPr>
          <p:cNvPr id="322"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5356642" y="7131015"/>
            <a:ext cx="571501" cy="571501"/>
          </a:xfrm>
          <a:prstGeom prst="rect">
            <a:avLst/>
          </a:prstGeom>
          <a:ln w="12700">
            <a:miter lim="400000"/>
          </a:ln>
        </p:spPr>
      </p:pic>
      <p:sp>
        <p:nvSpPr>
          <p:cNvPr id="323" name="Rising to a higher way…"/>
          <p:cNvSpPr txBox="1"/>
          <p:nvPr/>
        </p:nvSpPr>
        <p:spPr>
          <a:xfrm>
            <a:off x="12544966" y="4990930"/>
            <a:ext cx="601555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pPr>
            <a:r>
              <a:t>Rising to a higher way </a:t>
            </a:r>
          </a:p>
          <a:p>
            <a:pPr>
              <a:defRPr sz="2100"/>
            </a:pPr>
            <a:r>
              <a:t>to teach and learn. Moving beyond traditional</a:t>
            </a:r>
          </a:p>
          <a:p>
            <a:pPr>
              <a:defRPr sz="2100"/>
            </a:pPr>
            <a:r>
              <a:t>teaching methods that often create stress and anxiety.</a:t>
            </a:r>
          </a:p>
        </p:txBody>
      </p:sp>
      <p:pic>
        <p:nvPicPr>
          <p:cNvPr id="324" name="Audio Recording.m4a" descr="Audio Recording.m4a"/>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15178368" y="3030681"/>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10121673" fill="hold"/>
                                        <p:tgtEl>
                                          <p:spTgt spid="32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85556663" fill="hold"/>
                                        <p:tgtEl>
                                          <p:spTgt spid="32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1" fill="hold" display="0">
                  <p:stCondLst>
                    <p:cond delay="indefinite"/>
                  </p:stCondLst>
                </p:cTn>
                <p:tgtEl>
                  <p:spTgt spid="322"/>
                </p:tgtEl>
              </p:cMediaNode>
            </p:audio>
            <p:audio isNarration="0">
              <p:cMediaNode mute="0" showWhenStopped="0" numSld="1" vol="100000">
                <p:cTn id="12" fill="hold" display="0">
                  <p:stCondLst>
                    <p:cond delay="indefinite"/>
                  </p:stCondLst>
                </p:cTn>
                <p:tgtEl>
                  <p:spTgt spid="3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28" name="Slide Number"/>
          <p:cNvSpPr txBox="1"/>
          <p:nvPr>
            <p:ph type="sldNum" sz="quarter" idx="4294967295"/>
          </p:nvPr>
        </p:nvSpPr>
        <p:spPr>
          <a:xfrm>
            <a:off x="10528300" y="12700000"/>
            <a:ext cx="266700"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9" name="English"/>
          <p:cNvSpPr txBox="1"/>
          <p:nvPr/>
        </p:nvSpPr>
        <p:spPr>
          <a:xfrm>
            <a:off x="9415350" y="11233870"/>
            <a:ext cx="1057276"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solidFill>
                  <a:schemeClr val="accent4">
                    <a:hueOff val="-1081314"/>
                    <a:satOff val="4338"/>
                    <a:lumOff val="-8931"/>
                  </a:schemeClr>
                </a:solidFill>
              </a:defRPr>
            </a:lvl1pPr>
          </a:lstStyle>
          <a:p>
            <a:pPr/>
            <a:r>
              <a:t>English</a:t>
            </a:r>
          </a:p>
        </p:txBody>
      </p:sp>
      <p:pic>
        <p:nvPicPr>
          <p:cNvPr id="330" name="Screen Shot 2019-07-21 at 11.25.15 AM.png" descr="Screen Shot 2019-07-21 at 11.25.15 AM.png"/>
          <p:cNvPicPr>
            <a:picLocks noChangeAspect="1"/>
          </p:cNvPicPr>
          <p:nvPr/>
        </p:nvPicPr>
        <p:blipFill>
          <a:blip r:embed="rId3">
            <a:extLst/>
          </a:blip>
          <a:stretch>
            <a:fillRect/>
          </a:stretch>
        </p:blipFill>
        <p:spPr>
          <a:xfrm>
            <a:off x="11178219" y="1147575"/>
            <a:ext cx="7553479" cy="8438122"/>
          </a:xfrm>
          <a:prstGeom prst="rect">
            <a:avLst/>
          </a:prstGeom>
          <a:ln w="12700">
            <a:miter lim="400000"/>
          </a:ln>
        </p:spPr>
      </p:pic>
      <p:sp>
        <p:nvSpPr>
          <p:cNvPr id="331" name="We are here to…"/>
          <p:cNvSpPr txBox="1"/>
          <p:nvPr/>
        </p:nvSpPr>
        <p:spPr>
          <a:xfrm>
            <a:off x="582725" y="2245625"/>
            <a:ext cx="8368718" cy="427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100">
                <a:solidFill>
                  <a:srgbClr val="FFFFFF"/>
                </a:solidFill>
              </a:defRPr>
            </a:pPr>
            <a:r>
              <a:t>We are here to </a:t>
            </a:r>
          </a:p>
          <a:p>
            <a:pPr>
              <a:defRPr sz="4100">
                <a:solidFill>
                  <a:srgbClr val="FFFFFF"/>
                </a:solidFill>
              </a:defRPr>
            </a:pPr>
            <a:r>
              <a:t>receive a body</a:t>
            </a:r>
          </a:p>
          <a:p>
            <a:pPr>
              <a:defRPr sz="4100">
                <a:solidFill>
                  <a:srgbClr val="FFFFFF"/>
                </a:solidFill>
              </a:defRPr>
            </a:pPr>
            <a:r>
              <a:t>learn the commandments</a:t>
            </a:r>
          </a:p>
          <a:p>
            <a:pPr>
              <a:defRPr sz="4100">
                <a:solidFill>
                  <a:srgbClr val="FFFFFF"/>
                </a:solidFill>
              </a:defRPr>
            </a:pPr>
            <a:r>
              <a:t>and be tested to see if we will receive </a:t>
            </a:r>
          </a:p>
          <a:p>
            <a:pPr>
              <a:defRPr sz="4100">
                <a:solidFill>
                  <a:srgbClr val="FFFFFF"/>
                </a:solidFill>
              </a:defRPr>
            </a:pPr>
            <a:r>
              <a:t>all that God wants for us. </a:t>
            </a:r>
          </a:p>
          <a:p>
            <a:pPr>
              <a:defRPr sz="4100">
                <a:solidFill>
                  <a:srgbClr val="FFFFFF"/>
                </a:solidFill>
              </a:defRPr>
            </a:pPr>
            <a:r>
              <a:t>Those tests or lessons are within </a:t>
            </a:r>
          </a:p>
          <a:p>
            <a:pPr>
              <a:defRPr sz="4100">
                <a:solidFill>
                  <a:srgbClr val="FFFFFF"/>
                </a:solidFill>
              </a:defRPr>
            </a:pPr>
            <a:r>
              <a:t>each of our centers of life.</a:t>
            </a:r>
          </a:p>
        </p:txBody>
      </p:sp>
      <p:pic>
        <p:nvPicPr>
          <p:cNvPr id="332" name="Screen Shot 2019-07-21 at 1.41.06 PM.png" descr="Screen Shot 2019-07-21 at 1.41.06 PM.png"/>
          <p:cNvPicPr>
            <a:picLocks noChangeAspect="1"/>
          </p:cNvPicPr>
          <p:nvPr/>
        </p:nvPicPr>
        <p:blipFill>
          <a:blip r:embed="rId4">
            <a:extLst/>
          </a:blip>
          <a:stretch>
            <a:fillRect/>
          </a:stretch>
        </p:blipFill>
        <p:spPr>
          <a:xfrm>
            <a:off x="3088694" y="7095725"/>
            <a:ext cx="3356780" cy="5541580"/>
          </a:xfrm>
          <a:prstGeom prst="rect">
            <a:avLst/>
          </a:prstGeom>
          <a:ln w="12700">
            <a:miter lim="400000"/>
          </a:ln>
        </p:spPr>
      </p:pic>
      <p:sp>
        <p:nvSpPr>
          <p:cNvPr id="333" name="Rising to overcome…"/>
          <p:cNvSpPr txBox="1"/>
          <p:nvPr/>
        </p:nvSpPr>
        <p:spPr>
          <a:xfrm>
            <a:off x="1758870" y="590685"/>
            <a:ext cx="6301669"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Rising to overcome </a:t>
            </a:r>
          </a:p>
          <a:p>
            <a:pPr/>
            <a:r>
              <a:t>the world. </a:t>
            </a:r>
          </a:p>
        </p:txBody>
      </p:sp>
      <p:pic>
        <p:nvPicPr>
          <p:cNvPr id="334"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9420072" y="9609044"/>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1583328" fill="hold"/>
                                        <p:tgtEl>
                                          <p:spTgt spid="33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3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6F929"/>
            </a:gs>
            <a:gs pos="100000">
              <a:srgbClr val="00580D"/>
            </a:gs>
          </a:gsLst>
          <a:lin ang="8340000" scaled="0"/>
        </a:gradFill>
      </p:bgPr>
    </p:bg>
    <p:spTree>
      <p:nvGrpSpPr>
        <p:cNvPr id="1" name=""/>
        <p:cNvGrpSpPr/>
        <p:nvPr/>
      </p:nvGrpSpPr>
      <p:grpSpPr>
        <a:xfrm>
          <a:off x="0" y="0"/>
          <a:ext cx="0" cy="0"/>
          <a:chOff x="0" y="0"/>
          <a:chExt cx="0" cy="0"/>
        </a:xfrm>
      </p:grpSpPr>
      <p:sp>
        <p:nvSpPr>
          <p:cNvPr id="338" name="Simple…"/>
          <p:cNvSpPr txBox="1"/>
          <p:nvPr>
            <p:ph type="title"/>
          </p:nvPr>
        </p:nvSpPr>
        <p:spPr>
          <a:xfrm>
            <a:off x="3482549" y="241366"/>
            <a:ext cx="15180409" cy="5749069"/>
          </a:xfrm>
          <a:prstGeom prst="rect">
            <a:avLst/>
          </a:prstGeom>
        </p:spPr>
        <p:txBody>
          <a:bodyPr/>
          <a:lstStyle/>
          <a:p>
            <a:pPr>
              <a:defRPr b="1" sz="10000">
                <a:effectLst>
                  <a:outerShdw sx="100000" sy="100000" kx="0" ky="0" algn="b" rotWithShape="0" blurRad="76200" dist="0" dir="18900000">
                    <a:srgbClr val="000000">
                      <a:alpha val="80000"/>
                    </a:srgbClr>
                  </a:outerShdw>
                </a:effectLst>
                <a:latin typeface="Copperplate"/>
                <a:ea typeface="Copperplate"/>
                <a:cs typeface="Copperplate"/>
                <a:sym typeface="Copperplate"/>
              </a:defRPr>
            </a:pPr>
            <a:r>
              <a:t>Simple </a:t>
            </a:r>
          </a:p>
          <a:p>
            <a:pPr>
              <a:defRPr b="1" sz="10000">
                <a:effectLst>
                  <a:outerShdw sx="100000" sy="100000" kx="0" ky="0" algn="b" rotWithShape="0" blurRad="76200" dist="0" dir="18900000">
                    <a:srgbClr val="000000">
                      <a:alpha val="80000"/>
                    </a:srgbClr>
                  </a:outerShdw>
                </a:effectLst>
                <a:latin typeface="Copperplate"/>
                <a:ea typeface="Copperplate"/>
                <a:cs typeface="Copperplate"/>
                <a:sym typeface="Copperplate"/>
              </a:defRPr>
            </a:pPr>
            <a:r>
              <a:t>Living Centers</a:t>
            </a:r>
          </a:p>
          <a:p>
            <a:pPr>
              <a:lnSpc>
                <a:spcPct val="110000"/>
              </a:lnSpc>
              <a:defRPr b="1" sz="3200">
                <a:effectLst>
                  <a:outerShdw sx="100000" sy="100000" kx="0" ky="0" algn="b" rotWithShape="0" blurRad="76200" dist="0" dir="18900000">
                    <a:srgbClr val="000000">
                      <a:alpha val="80000"/>
                    </a:srgbClr>
                  </a:outerShdw>
                </a:effectLst>
                <a:latin typeface="Palatino"/>
                <a:ea typeface="Palatino"/>
                <a:cs typeface="Palatino"/>
                <a:sym typeface="Palatino"/>
              </a:defRPr>
            </a:pPr>
            <a:r>
              <a:t> Introduction</a:t>
            </a:r>
          </a:p>
        </p:txBody>
      </p:sp>
      <p:sp>
        <p:nvSpPr>
          <p:cNvPr id="339" name="Slide Number"/>
          <p:cNvSpPr txBox="1"/>
          <p:nvPr>
            <p:ph type="sldNum" sz="quarter" idx="4294967295"/>
          </p:nvPr>
        </p:nvSpPr>
        <p:spPr>
          <a:xfrm>
            <a:off x="10528300" y="12700000"/>
            <a:ext cx="266700" cy="4572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0" name="image9.png" descr="image9.png"/>
          <p:cNvPicPr>
            <a:picLocks noChangeAspect="1"/>
          </p:cNvPicPr>
          <p:nvPr/>
        </p:nvPicPr>
        <p:blipFill>
          <a:blip r:embed="rId2">
            <a:extLst/>
          </a:blip>
          <a:stretch>
            <a:fillRect/>
          </a:stretch>
        </p:blipFill>
        <p:spPr>
          <a:xfrm>
            <a:off x="7658934" y="7831158"/>
            <a:ext cx="6827639" cy="4162055"/>
          </a:xfrm>
          <a:prstGeom prst="rect">
            <a:avLst/>
          </a:prstGeom>
          <a:ln w="12700">
            <a:miter lim="400000"/>
          </a:ln>
        </p:spPr>
      </p:pic>
      <p:pic>
        <p:nvPicPr>
          <p:cNvPr id="341"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03655" y="5526537"/>
            <a:ext cx="571501" cy="571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484999" fill="hold"/>
                                        <p:tgtEl>
                                          <p:spTgt spid="34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41"/>
                </p:tgtEl>
              </p:cMediaNode>
            </p:audio>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FFFFFF"/>
      </a:dk1>
      <a:lt1>
        <a:srgbClr val="FF2600"/>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65C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65C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65C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65C1"/>
          </a:solidFill>
          <a:prstDash val="solid"/>
          <a:round/>
        </a:ln>
        <a:effectLst>
          <a:outerShdw sx="100000" sy="100000" kx="0" ky="0" algn="b" rotWithShape="0" blurRad="76200" dist="0" dir="18900000">
            <a:srgbClr val="000000">
              <a:alpha val="8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26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