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media/media1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21336000" cy="13335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Lucida Grande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Lucida Grande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Lucida Grande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Lucida Grande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Lucida Grande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Lucida Grande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Lucida Grande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Lucida Grande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Lucida Grand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381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381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CADADB"/>
          </a:solidFill>
        </a:fill>
      </a:tcStyle>
    </a:wholeTbl>
    <a:band2H>
      <a:tcTxStyle b="def" i="def"/>
      <a:tcStyle>
        <a:tcBdr/>
        <a:fill>
          <a:solidFill>
            <a:srgbClr val="E6EDEE"/>
          </a:solidFill>
        </a:fill>
      </a:tcStyle>
    </a:band2H>
    <a:firstCol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381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381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E7D7CB"/>
          </a:solidFill>
        </a:fill>
      </a:tcStyle>
    </a:wholeTbl>
    <a:band2H>
      <a:tcTxStyle b="def" i="def"/>
      <a:tcStyle>
        <a:tcBdr/>
        <a:fill>
          <a:solidFill>
            <a:srgbClr val="F3ECE7"/>
          </a:solidFill>
        </a:fill>
      </a:tcStyle>
    </a:band2H>
    <a:firstCol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381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381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0000"/>
          </a:solidFill>
        </a:fill>
      </a:tcStyle>
    </a:band2H>
    <a:firstCol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0000"/>
          </a:solidFill>
        </a:fill>
      </a:tcStyle>
    </a:lastRow>
    <a:firstRow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381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381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FF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FF0000">
              <a:alpha val="20000"/>
            </a:srgbClr>
          </a:solidFill>
        </a:fill>
      </a:tcStyle>
    </a:firstCol>
    <a:lastRow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508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9" name="Shape 25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2200">
        <a:latin typeface="+mn-lt"/>
        <a:ea typeface="+mn-ea"/>
        <a:cs typeface="+mn-cs"/>
        <a:sym typeface="Lucida Grande"/>
      </a:defRPr>
    </a:lvl1pPr>
    <a:lvl2pPr indent="228600" defTabSz="825500" latinLnBrk="0">
      <a:defRPr sz="2200">
        <a:latin typeface="+mn-lt"/>
        <a:ea typeface="+mn-ea"/>
        <a:cs typeface="+mn-cs"/>
        <a:sym typeface="Lucida Grande"/>
      </a:defRPr>
    </a:lvl2pPr>
    <a:lvl3pPr indent="457200" defTabSz="825500" latinLnBrk="0">
      <a:defRPr sz="2200">
        <a:latin typeface="+mn-lt"/>
        <a:ea typeface="+mn-ea"/>
        <a:cs typeface="+mn-cs"/>
        <a:sym typeface="Lucida Grande"/>
      </a:defRPr>
    </a:lvl3pPr>
    <a:lvl4pPr indent="685800" defTabSz="825500" latinLnBrk="0">
      <a:defRPr sz="2200">
        <a:latin typeface="+mn-lt"/>
        <a:ea typeface="+mn-ea"/>
        <a:cs typeface="+mn-cs"/>
        <a:sym typeface="Lucida Grande"/>
      </a:defRPr>
    </a:lvl4pPr>
    <a:lvl5pPr indent="914400" defTabSz="825500" latinLnBrk="0">
      <a:defRPr sz="2200">
        <a:latin typeface="+mn-lt"/>
        <a:ea typeface="+mn-ea"/>
        <a:cs typeface="+mn-cs"/>
        <a:sym typeface="Lucida Grande"/>
      </a:defRPr>
    </a:lvl5pPr>
    <a:lvl6pPr indent="1143000" defTabSz="825500" latinLnBrk="0">
      <a:defRPr sz="2200">
        <a:latin typeface="+mn-lt"/>
        <a:ea typeface="+mn-ea"/>
        <a:cs typeface="+mn-cs"/>
        <a:sym typeface="Lucida Grande"/>
      </a:defRPr>
    </a:lvl6pPr>
    <a:lvl7pPr indent="1371600" defTabSz="825500" latinLnBrk="0">
      <a:defRPr sz="2200">
        <a:latin typeface="+mn-lt"/>
        <a:ea typeface="+mn-ea"/>
        <a:cs typeface="+mn-cs"/>
        <a:sym typeface="Lucida Grande"/>
      </a:defRPr>
    </a:lvl7pPr>
    <a:lvl8pPr indent="1600200" defTabSz="825500" latinLnBrk="0">
      <a:defRPr sz="2200">
        <a:latin typeface="+mn-lt"/>
        <a:ea typeface="+mn-ea"/>
        <a:cs typeface="+mn-cs"/>
        <a:sym typeface="Lucida Grande"/>
      </a:defRPr>
    </a:lvl8pPr>
    <a:lvl9pPr indent="1828800" defTabSz="825500" latinLnBrk="0">
      <a:defRPr sz="2200">
        <a:latin typeface="+mn-lt"/>
        <a:ea typeface="+mn-ea"/>
        <a:cs typeface="+mn-cs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2095500" y="2235200"/>
            <a:ext cx="171704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2095500" y="6883400"/>
            <a:ext cx="17170400" cy="1549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/>
          <p:nvPr>
            <p:ph type="pic" sz="half" idx="21"/>
          </p:nvPr>
        </p:nvSpPr>
        <p:spPr>
          <a:xfrm>
            <a:off x="8420100" y="2933700"/>
            <a:ext cx="11251291" cy="750570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Title Text"/>
          <p:cNvSpPr txBox="1"/>
          <p:nvPr>
            <p:ph type="title"/>
          </p:nvPr>
        </p:nvSpPr>
        <p:spPr>
          <a:xfrm>
            <a:off x="1041400" y="2082800"/>
            <a:ext cx="96266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98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1041400" y="6705600"/>
            <a:ext cx="9626600" cy="4521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half" idx="21"/>
          </p:nvPr>
        </p:nvSpPr>
        <p:spPr>
          <a:xfrm>
            <a:off x="8420100" y="2933700"/>
            <a:ext cx="11244154" cy="7505700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xfrm>
            <a:off x="1041400" y="2082800"/>
            <a:ext cx="96266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98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quarter" idx="1"/>
          </p:nvPr>
        </p:nvSpPr>
        <p:spPr>
          <a:xfrm>
            <a:off x="1041400" y="6705600"/>
            <a:ext cx="9626600" cy="4521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/>
          <p:nvPr>
            <p:ph type="pic" sz="half" idx="21"/>
          </p:nvPr>
        </p:nvSpPr>
        <p:spPr>
          <a:xfrm>
            <a:off x="9105900" y="4241800"/>
            <a:ext cx="10072887" cy="671830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sz="half" idx="1"/>
          </p:nvPr>
        </p:nvSpPr>
        <p:spPr>
          <a:xfrm>
            <a:off x="2095500" y="3784600"/>
            <a:ext cx="82677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half" idx="1"/>
          </p:nvPr>
        </p:nvSpPr>
        <p:spPr>
          <a:xfrm>
            <a:off x="2095500" y="3784600"/>
            <a:ext cx="82677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2095500" y="2235200"/>
            <a:ext cx="171704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2095500" y="6883400"/>
            <a:ext cx="17170400" cy="1549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idx="1"/>
          </p:nvPr>
        </p:nvSpPr>
        <p:spPr>
          <a:xfrm>
            <a:off x="2095500" y="3784600"/>
            <a:ext cx="17170400" cy="7810500"/>
          </a:xfrm>
          <a:prstGeom prst="rect">
            <a:avLst/>
          </a:prstGeom>
        </p:spPr>
        <p:txBody>
          <a:bodyPr/>
          <a:lstStyle>
            <a:lvl1pPr>
              <a:spcBef>
                <a:spcPts val="3400"/>
              </a:spcBef>
            </a:lvl1pPr>
            <a:lvl2pPr>
              <a:spcBef>
                <a:spcPts val="3400"/>
              </a:spcBef>
            </a:lvl2pPr>
            <a:lvl3pPr>
              <a:spcBef>
                <a:spcPts val="3400"/>
              </a:spcBef>
            </a:lvl3pPr>
            <a:lvl4pPr>
              <a:spcBef>
                <a:spcPts val="3400"/>
              </a:spcBef>
            </a:lvl4pPr>
            <a:lvl5pPr>
              <a:spcBef>
                <a:spcPts val="3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45" name="Body Level One…"/>
          <p:cNvSpPr txBox="1"/>
          <p:nvPr>
            <p:ph type="body" idx="1"/>
          </p:nvPr>
        </p:nvSpPr>
        <p:spPr>
          <a:xfrm>
            <a:off x="2095500" y="3784600"/>
            <a:ext cx="17170400" cy="7810500"/>
          </a:xfrm>
          <a:prstGeom prst="rect">
            <a:avLst/>
          </a:prstGeom>
        </p:spPr>
        <p:txBody>
          <a:bodyPr numCol="2" spcCol="858519" anchor="t"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2095500" y="3784600"/>
            <a:ext cx="17170400" cy="7810500"/>
          </a:xfrm>
          <a:prstGeom prst="rect">
            <a:avLst/>
          </a:prstGeom>
        </p:spPr>
        <p:txBody>
          <a:bodyPr/>
          <a:lstStyle>
            <a:lvl1pPr>
              <a:spcBef>
                <a:spcPts val="3400"/>
              </a:spcBef>
            </a:lvl1pPr>
            <a:lvl2pPr>
              <a:spcBef>
                <a:spcPts val="3400"/>
              </a:spcBef>
            </a:lvl2pPr>
            <a:lvl3pPr>
              <a:spcBef>
                <a:spcPts val="3400"/>
              </a:spcBef>
            </a:lvl3pPr>
            <a:lvl4pPr>
              <a:spcBef>
                <a:spcPts val="3400"/>
              </a:spcBef>
            </a:lvl4pPr>
            <a:lvl5pPr>
              <a:spcBef>
                <a:spcPts val="3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/>
          <p:nvPr>
            <p:ph type="title"/>
          </p:nvPr>
        </p:nvSpPr>
        <p:spPr>
          <a:xfrm>
            <a:off x="2095500" y="4064000"/>
            <a:ext cx="17170400" cy="5207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Image"/>
          <p:cNvSpPr/>
          <p:nvPr>
            <p:ph type="pic" sz="quarter" idx="21"/>
          </p:nvPr>
        </p:nvSpPr>
        <p:spPr>
          <a:xfrm>
            <a:off x="6451600" y="3403600"/>
            <a:ext cx="8433115" cy="5625704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85" name="Title Text"/>
          <p:cNvSpPr txBox="1"/>
          <p:nvPr>
            <p:ph type="title"/>
          </p:nvPr>
        </p:nvSpPr>
        <p:spPr>
          <a:xfrm>
            <a:off x="2095500" y="10071100"/>
            <a:ext cx="17170400" cy="2324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Image"/>
          <p:cNvSpPr/>
          <p:nvPr>
            <p:ph type="pic" sz="quarter" idx="21"/>
          </p:nvPr>
        </p:nvSpPr>
        <p:spPr>
          <a:xfrm>
            <a:off x="6451600" y="3403600"/>
            <a:ext cx="8433115" cy="5625704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94" name="Title Text"/>
          <p:cNvSpPr txBox="1"/>
          <p:nvPr>
            <p:ph type="title"/>
          </p:nvPr>
        </p:nvSpPr>
        <p:spPr>
          <a:xfrm>
            <a:off x="2095500" y="10071100"/>
            <a:ext cx="17170400" cy="2324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Image"/>
          <p:cNvSpPr/>
          <p:nvPr>
            <p:ph type="pic" sz="half" idx="21"/>
          </p:nvPr>
        </p:nvSpPr>
        <p:spPr>
          <a:xfrm>
            <a:off x="8420100" y="2933700"/>
            <a:ext cx="11251291" cy="750570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03" name="Title Text"/>
          <p:cNvSpPr txBox="1"/>
          <p:nvPr>
            <p:ph type="title"/>
          </p:nvPr>
        </p:nvSpPr>
        <p:spPr>
          <a:xfrm>
            <a:off x="1041400" y="2082800"/>
            <a:ext cx="96266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9800"/>
            </a:lvl1pPr>
          </a:lstStyle>
          <a:p>
            <a:pPr/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sz="quarter" idx="1"/>
          </p:nvPr>
        </p:nvSpPr>
        <p:spPr>
          <a:xfrm>
            <a:off x="1041400" y="6705600"/>
            <a:ext cx="9626600" cy="4521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Image"/>
          <p:cNvSpPr/>
          <p:nvPr>
            <p:ph type="pic" sz="half" idx="21"/>
          </p:nvPr>
        </p:nvSpPr>
        <p:spPr>
          <a:xfrm>
            <a:off x="8420100" y="2933700"/>
            <a:ext cx="11244154" cy="7505700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3" name="Title Text"/>
          <p:cNvSpPr txBox="1"/>
          <p:nvPr>
            <p:ph type="title"/>
          </p:nvPr>
        </p:nvSpPr>
        <p:spPr>
          <a:xfrm>
            <a:off x="1041400" y="2082800"/>
            <a:ext cx="96266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9800"/>
            </a:lvl1pPr>
          </a:lstStyle>
          <a:p>
            <a:pPr/>
            <a:r>
              <a:t>Title Text</a:t>
            </a:r>
          </a:p>
        </p:txBody>
      </p:sp>
      <p:sp>
        <p:nvSpPr>
          <p:cNvPr id="214" name="Body Level One…"/>
          <p:cNvSpPr txBox="1"/>
          <p:nvPr>
            <p:ph type="body" sz="quarter" idx="1"/>
          </p:nvPr>
        </p:nvSpPr>
        <p:spPr>
          <a:xfrm>
            <a:off x="1041400" y="6705600"/>
            <a:ext cx="9626600" cy="4521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Image"/>
          <p:cNvSpPr/>
          <p:nvPr>
            <p:ph type="pic" sz="half" idx="21"/>
          </p:nvPr>
        </p:nvSpPr>
        <p:spPr>
          <a:xfrm>
            <a:off x="9105900" y="4241800"/>
            <a:ext cx="10072887" cy="671830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3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24" name="Body Level One…"/>
          <p:cNvSpPr txBox="1"/>
          <p:nvPr>
            <p:ph type="body" sz="half" idx="1"/>
          </p:nvPr>
        </p:nvSpPr>
        <p:spPr>
          <a:xfrm>
            <a:off x="2095500" y="3784600"/>
            <a:ext cx="82677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33" name="Body Level One…"/>
          <p:cNvSpPr txBox="1"/>
          <p:nvPr>
            <p:ph type="body" sz="half" idx="1"/>
          </p:nvPr>
        </p:nvSpPr>
        <p:spPr>
          <a:xfrm>
            <a:off x="2095500" y="3784600"/>
            <a:ext cx="82677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42" name="Body Level One…"/>
          <p:cNvSpPr txBox="1"/>
          <p:nvPr>
            <p:ph type="body" sz="quarter" idx="1"/>
          </p:nvPr>
        </p:nvSpPr>
        <p:spPr>
          <a:xfrm>
            <a:off x="12763500" y="3784600"/>
            <a:ext cx="65024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51" name="Body Level One…"/>
          <p:cNvSpPr txBox="1"/>
          <p:nvPr>
            <p:ph type="body" sz="quarter" idx="1"/>
          </p:nvPr>
        </p:nvSpPr>
        <p:spPr>
          <a:xfrm>
            <a:off x="12763500" y="3784600"/>
            <a:ext cx="65024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xfrm>
            <a:off x="2095500" y="3784600"/>
            <a:ext cx="17170400" cy="7810500"/>
          </a:xfrm>
          <a:prstGeom prst="rect">
            <a:avLst/>
          </a:prstGeom>
        </p:spPr>
        <p:txBody>
          <a:bodyPr numCol="2" spcCol="858519" anchor="t"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2095500" y="4064000"/>
            <a:ext cx="17170400" cy="5207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/>
          <p:nvPr>
            <p:ph type="pic" sz="quarter" idx="21"/>
          </p:nvPr>
        </p:nvSpPr>
        <p:spPr>
          <a:xfrm>
            <a:off x="6451600" y="3403600"/>
            <a:ext cx="8433115" cy="5625704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0" name="Title Text"/>
          <p:cNvSpPr txBox="1"/>
          <p:nvPr>
            <p:ph type="title"/>
          </p:nvPr>
        </p:nvSpPr>
        <p:spPr>
          <a:xfrm>
            <a:off x="2095500" y="10071100"/>
            <a:ext cx="17170400" cy="2324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/>
          <p:nvPr>
            <p:ph type="pic" sz="quarter" idx="21"/>
          </p:nvPr>
        </p:nvSpPr>
        <p:spPr>
          <a:xfrm>
            <a:off x="6451600" y="3403600"/>
            <a:ext cx="8433115" cy="5625704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9" name="Title Text"/>
          <p:cNvSpPr txBox="1"/>
          <p:nvPr>
            <p:ph type="title"/>
          </p:nvPr>
        </p:nvSpPr>
        <p:spPr>
          <a:xfrm>
            <a:off x="2095500" y="10071100"/>
            <a:ext cx="17170400" cy="2324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2095500" y="1739900"/>
            <a:ext cx="17170400" cy="986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196695" y="2667000"/>
            <a:ext cx="17068801" cy="904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0452099" y="12700000"/>
            <a:ext cx="419101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9pPr>
    </p:titleStyle>
    <p:bodyStyle>
      <a:lvl1pPr marL="8890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1pPr>
      <a:lvl2pPr marL="13335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2pPr>
      <a:lvl3pPr marL="17780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3pPr>
      <a:lvl4pPr marL="22225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4pPr>
      <a:lvl5pPr marL="26670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5pPr>
      <a:lvl6pPr marL="30226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6pPr>
      <a:lvl7pPr marL="33782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7pPr>
      <a:lvl8pPr marL="37338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8pPr>
      <a:lvl9pPr marL="40894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4FF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Number"/>
          <p:cNvSpPr txBox="1"/>
          <p:nvPr>
            <p:ph type="sldNum" sz="quarter" idx="4294967295"/>
          </p:nvPr>
        </p:nvSpPr>
        <p:spPr>
          <a:xfrm>
            <a:off x="10528300" y="12700000"/>
            <a:ext cx="266701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2" name="are for uniting our body and our spirit…"/>
          <p:cNvSpPr txBox="1"/>
          <p:nvPr/>
        </p:nvSpPr>
        <p:spPr>
          <a:xfrm>
            <a:off x="6493667" y="3158993"/>
            <a:ext cx="8348664" cy="650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 sz="4200">
                <a:latin typeface="Palatino"/>
                <a:ea typeface="Palatino"/>
                <a:cs typeface="Palatino"/>
                <a:sym typeface="Palatino"/>
              </a:defRPr>
            </a:pPr>
            <a:r>
              <a:t>for uniting our body and our spirit</a:t>
            </a:r>
          </a:p>
          <a:p>
            <a:pPr>
              <a:defRPr i="1" sz="4200"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i="1" sz="4200">
                <a:latin typeface="Palatino"/>
                <a:ea typeface="Palatino"/>
                <a:cs typeface="Palatino"/>
                <a:sym typeface="Palatino"/>
              </a:defRPr>
            </a:pPr>
            <a:r>
              <a:t>common sense keys to health . .</a:t>
            </a:r>
          </a:p>
          <a:p>
            <a:pPr>
              <a:defRPr i="1" sz="4200"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i="1" sz="4200">
                <a:latin typeface="Palatino"/>
                <a:ea typeface="Palatino"/>
                <a:cs typeface="Palatino"/>
                <a:sym typeface="Palatino"/>
              </a:defRPr>
            </a:pPr>
            <a:r>
              <a:t>almost lost in today’s world…</a:t>
            </a:r>
          </a:p>
          <a:p>
            <a:pPr>
              <a:defRPr i="1" sz="4200"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i="1" sz="4200">
                <a:latin typeface="Palatino"/>
                <a:ea typeface="Palatino"/>
                <a:cs typeface="Palatino"/>
                <a:sym typeface="Palatino"/>
              </a:defRPr>
            </a:pPr>
            <a:r>
              <a:t>Connecting to the universe and earth </a:t>
            </a:r>
          </a:p>
          <a:p>
            <a:pPr>
              <a:defRPr i="1" sz="4200"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i="1" sz="4200">
                <a:latin typeface="Palatino"/>
                <a:ea typeface="Palatino"/>
                <a:cs typeface="Palatino"/>
                <a:sym typeface="Palatino"/>
              </a:defRPr>
            </a:pPr>
            <a:r>
              <a:t>where all we need comes.</a:t>
            </a:r>
          </a:p>
        </p:txBody>
      </p:sp>
      <p:pic>
        <p:nvPicPr>
          <p:cNvPr id="263" name="Screen Shot 2019-03-06 at 6.14.37 AM.png" descr="Screen Shot 2019-03-06 at 6.14.37 AM.png"/>
          <p:cNvPicPr>
            <a:picLocks noChangeAspect="1"/>
          </p:cNvPicPr>
          <p:nvPr/>
        </p:nvPicPr>
        <p:blipFill>
          <a:blip r:embed="rId2">
            <a:alphaModFix amt="38690"/>
            <a:extLst/>
          </a:blip>
          <a:stretch>
            <a:fillRect/>
          </a:stretch>
        </p:blipFill>
        <p:spPr>
          <a:xfrm>
            <a:off x="1942487" y="3661967"/>
            <a:ext cx="2626388" cy="4082684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Increase your capacity…"/>
          <p:cNvSpPr txBox="1"/>
          <p:nvPr/>
        </p:nvSpPr>
        <p:spPr>
          <a:xfrm>
            <a:off x="7206772" y="501650"/>
            <a:ext cx="6922456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Increase your capacity</a:t>
            </a:r>
          </a:p>
          <a:p>
            <a:pPr>
              <a:defRPr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to receive revelation</a:t>
            </a:r>
          </a:p>
        </p:txBody>
      </p:sp>
      <p:pic>
        <p:nvPicPr>
          <p:cNvPr id="265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831716" y="819550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020000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