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4a" ContentType="audio/unknown"/>
  <Override PartName="/ppt/notesSlides/notesSlide2.xml" ContentType="application/vnd.openxmlformats-officedocument.presentationml.notesSlide+xml"/>
  <Override PartName="/ppt/media/media2.m4a" ContentType="audio/unknown"/>
  <Override PartName="/ppt/media/media3.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21336000" cy="1333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2600"/>
        </a:fontRef>
        <a:srgbClr val="FF26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8" name="Shape 258"/>
          <p:cNvSpPr/>
          <p:nvPr>
            <p:ph type="sldImg"/>
          </p:nvPr>
        </p:nvSpPr>
        <p:spPr>
          <a:xfrm>
            <a:off x="1143000" y="685800"/>
            <a:ext cx="4572000" cy="3429000"/>
          </a:xfrm>
          <a:prstGeom prst="rect">
            <a:avLst/>
          </a:prstGeom>
        </p:spPr>
        <p:txBody>
          <a:bodyPr/>
          <a:lstStyle/>
          <a:p>
            <a:pPr/>
          </a:p>
        </p:txBody>
      </p:sp>
      <p:sp>
        <p:nvSpPr>
          <p:cNvPr id="259" name="Shape 2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Transition  Town is an international  movement to  empower local communities to produce  local needs and create sustainable communities. It started  in the UK after World Two when the infrastructure  was  damaged, and local communities needed to feed themselves. </a:t>
            </a:r>
          </a:p>
          <a:p>
            <a:pPr/>
            <a:r>
              <a:t>This website is one model for such Transition .  An approach that came by inspiration and revelation - intended for endowed mothers of the Church of Jesus Christ of Latter-day Saints. This is a separate work from the Church we believe was foreseen by the Prophet Joseph for our day..</a:t>
            </a:r>
          </a:p>
          <a:p>
            <a:pPr/>
            <a:r>
              <a:t> </a:t>
            </a:r>
          </a:p>
          <a:p>
            <a:pPr/>
            <a:r>
              <a:t>This  grass roots movement begins in the home.</a:t>
            </a:r>
          </a:p>
          <a:p>
            <a:pPr/>
            <a:r>
              <a:t>This is a  call from the Political Kingdom of God ...to all  LDS endowed Sisters to work together on the start up  of what the Lord has revealed is to be called Habitat for Health.</a:t>
            </a:r>
          </a:p>
          <a:p>
            <a:pPr/>
            <a:r>
              <a:t>This start up international non profit will support town wide fundraising to build Simple Living Centers in neighborhoods around the world. These facilities are to evolve from the home, to neighborhood facilities, to permanent structures for for health education, and are both an educational, and local political movement.. This work  shows how you can increase </a:t>
            </a:r>
          </a:p>
          <a:p>
            <a:pPr/>
            <a:r>
              <a:t>your capacity to receive revelation, develop a low cost or no cost education system, and help those in need. ..becoming as leaders (queens and kings) for your neighborhood, or town.  </a:t>
            </a:r>
          </a:p>
          <a:p>
            <a:pPr/>
            <a:r>
              <a:t>For many members of communities, this will be a way to develop local food safety, food security, and simple approaches to health.  For others this is deeper, This work is needed as we prepare for another way of life needed to survive the trials of these last  times. </a:t>
            </a:r>
          </a:p>
          <a:p>
            <a:pPr/>
            <a:r>
              <a:t>This work was foreseen by the Prophet Joseph Smith..........to create Zion communities, a work I believe many in Church history  foresaw to be separate from but parallel to the Church</a:t>
            </a:r>
          </a:p>
          <a:p>
            <a:pPr/>
            <a:r>
              <a:t>Sisters, I solemnly share my witness that Joseph and Emma, and many other have come in our day to witness of this work.  I am your brother and the Lord's servant in this cause.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095500" y="2235200"/>
            <a:ext cx="17170400" cy="4521200"/>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half" idx="13"/>
          </p:nvPr>
        </p:nvSpPr>
        <p:spPr>
          <a:xfrm>
            <a:off x="8420100" y="2933700"/>
            <a:ext cx="11251291" cy="7505700"/>
          </a:xfrm>
          <a:prstGeom prst="rect">
            <a:avLst/>
          </a:prstGeom>
          <a:ln w="25400">
            <a:solidFill>
              <a:srgbClr val="FFFFFF"/>
            </a:solidFill>
          </a:ln>
        </p:spPr>
        <p:txBody>
          <a:bodyPr lIns="91439" tIns="45719" rIns="91439" bIns="45719" anchor="t">
            <a:noAutofit/>
          </a:bodyPr>
          <a:lstStyle/>
          <a:p>
            <a:pPr/>
          </a:p>
        </p:txBody>
      </p:sp>
      <p:sp>
        <p:nvSpPr>
          <p:cNvPr id="88"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89"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half" idx="13"/>
          </p:nvPr>
        </p:nvSpPr>
        <p:spPr>
          <a:xfrm>
            <a:off x="8420100" y="2933700"/>
            <a:ext cx="11244154"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99"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half" idx="13"/>
          </p:nvPr>
        </p:nvSpPr>
        <p:spPr>
          <a:xfrm>
            <a:off x="9105900" y="4241800"/>
            <a:ext cx="10072887" cy="6718300"/>
          </a:xfrm>
          <a:prstGeom prst="rect">
            <a:avLst/>
          </a:prstGeom>
          <a:ln w="25400">
            <a:solidFill>
              <a:srgbClr val="FFFFFF"/>
            </a:solidFill>
          </a:ln>
        </p:spPr>
        <p:txBody>
          <a:bodyPr lIns="91439" tIns="45719" rIns="91439" bIns="45719" anchor="t">
            <a:noAutofit/>
          </a:bodyPr>
          <a:lstStyle/>
          <a:p>
            <a:pPr/>
          </a:p>
        </p:txBody>
      </p:sp>
      <p:sp>
        <p:nvSpPr>
          <p:cNvPr id="108"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09"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18"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26" name="Title Text"/>
          <p:cNvSpPr txBox="1"/>
          <p:nvPr>
            <p:ph type="title"/>
          </p:nvPr>
        </p:nvSpPr>
        <p:spPr>
          <a:xfrm>
            <a:off x="2095500" y="2235200"/>
            <a:ext cx="17170400" cy="4521200"/>
          </a:xfrm>
          <a:prstGeom prst="rect">
            <a:avLst/>
          </a:prstGeom>
        </p:spPr>
        <p:txBody>
          <a:bodyPr anchor="b">
            <a:normAutofit fontScale="100000" lnSpcReduction="0"/>
          </a:bodyPr>
          <a:lstStyle/>
          <a:p>
            <a:pPr/>
            <a:r>
              <a:t>Title Text</a:t>
            </a:r>
          </a:p>
        </p:txBody>
      </p:sp>
      <p:sp>
        <p:nvSpPr>
          <p:cNvPr id="127" name="Body Level One…"/>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36" name="Body Level One…"/>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144"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45" name="Body Level One…"/>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5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68"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176" name="Title Text"/>
          <p:cNvSpPr txBox="1"/>
          <p:nvPr>
            <p:ph type="title"/>
          </p:nvPr>
        </p:nvSpPr>
        <p:spPr>
          <a:xfrm>
            <a:off x="2095500" y="4064000"/>
            <a:ext cx="17170400" cy="5207000"/>
          </a:xfrm>
          <a:prstGeom prst="rect">
            <a:avLst/>
          </a:prstGeom>
        </p:spPr>
        <p:txBody>
          <a:bodyPr>
            <a:normAutofit fontScale="100000" lnSpcReduction="0"/>
          </a:bodyPr>
          <a:lstStyle/>
          <a:p>
            <a:pPr/>
            <a:r>
              <a:t>Title Text</a:t>
            </a: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84" name="Image"/>
          <p:cNvSpPr/>
          <p:nvPr>
            <p:ph type="pic" sz="quarter" idx="13"/>
          </p:nvPr>
        </p:nvSpPr>
        <p:spPr>
          <a:xfrm>
            <a:off x="6451600" y="3403600"/>
            <a:ext cx="8433115" cy="5625704"/>
          </a:xfrm>
          <a:prstGeom prst="rect">
            <a:avLst/>
          </a:prstGeom>
          <a:ln w="25400">
            <a:solidFill>
              <a:srgbClr val="FFFFFF"/>
            </a:solidFill>
          </a:ln>
        </p:spPr>
        <p:txBody>
          <a:bodyPr lIns="91439" tIns="45719" rIns="91439" bIns="45719" anchor="t">
            <a:noAutofit/>
          </a:bodyPr>
          <a:lstStyle/>
          <a:p>
            <a:pPr/>
          </a:p>
        </p:txBody>
      </p:sp>
      <p:sp>
        <p:nvSpPr>
          <p:cNvPr id="185"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193" name="Image"/>
          <p:cNvSpPr/>
          <p:nvPr>
            <p:ph type="pic" sz="quarter" idx="13"/>
          </p:nvPr>
        </p:nvSpPr>
        <p:spPr>
          <a:xfrm>
            <a:off x="6451600" y="3403600"/>
            <a:ext cx="8433115" cy="5625704"/>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194"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202" name="Image"/>
          <p:cNvSpPr/>
          <p:nvPr>
            <p:ph type="pic" sz="half" idx="13"/>
          </p:nvPr>
        </p:nvSpPr>
        <p:spPr>
          <a:xfrm>
            <a:off x="8420100" y="2933700"/>
            <a:ext cx="11251291" cy="7505700"/>
          </a:xfrm>
          <a:prstGeom prst="rect">
            <a:avLst/>
          </a:prstGeom>
          <a:ln w="25400">
            <a:solidFill>
              <a:srgbClr val="FFFFFF"/>
            </a:solidFill>
          </a:ln>
        </p:spPr>
        <p:txBody>
          <a:bodyPr lIns="91439" tIns="45719" rIns="91439" bIns="45719" anchor="t">
            <a:noAutofit/>
          </a:bodyPr>
          <a:lstStyle/>
          <a:p>
            <a:pPr/>
          </a:p>
        </p:txBody>
      </p:sp>
      <p:sp>
        <p:nvSpPr>
          <p:cNvPr id="203"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204"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2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212" name="Image"/>
          <p:cNvSpPr/>
          <p:nvPr>
            <p:ph type="pic" sz="half" idx="13"/>
          </p:nvPr>
        </p:nvSpPr>
        <p:spPr>
          <a:xfrm>
            <a:off x="8420100" y="2933700"/>
            <a:ext cx="11244154"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13"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214"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2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222" name="Image"/>
          <p:cNvSpPr/>
          <p:nvPr>
            <p:ph type="pic" sz="half" idx="13"/>
          </p:nvPr>
        </p:nvSpPr>
        <p:spPr>
          <a:xfrm>
            <a:off x="9105900" y="4241800"/>
            <a:ext cx="10072887" cy="6718300"/>
          </a:xfrm>
          <a:prstGeom prst="rect">
            <a:avLst/>
          </a:prstGeom>
          <a:ln w="25400">
            <a:solidFill>
              <a:srgbClr val="FFFFFF"/>
            </a:solidFill>
          </a:ln>
        </p:spPr>
        <p:txBody>
          <a:bodyPr lIns="91439" tIns="45719" rIns="91439" bIns="45719" anchor="t">
            <a:noAutofit/>
          </a:bodyPr>
          <a:lstStyle/>
          <a:p>
            <a:pPr/>
          </a:p>
        </p:txBody>
      </p:sp>
      <p:sp>
        <p:nvSpPr>
          <p:cNvPr id="223"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24"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232"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33"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41"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42" name="Body Level One…"/>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50"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51" name="Body Level One…"/>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2095500" y="4064000"/>
            <a:ext cx="17170400" cy="5207000"/>
          </a:xfrm>
          <a:prstGeom prst="rect">
            <a:avLst/>
          </a:prstGeom>
        </p:spPr>
        <p:txBody>
          <a:bodyPr>
            <a:normAutofit fontScale="100000" lnSpcReduction="0"/>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quarter" idx="13"/>
          </p:nvPr>
        </p:nvSpPr>
        <p:spPr>
          <a:xfrm>
            <a:off x="6451600" y="3403600"/>
            <a:ext cx="8433115" cy="5625704"/>
          </a:xfrm>
          <a:prstGeom prst="rect">
            <a:avLst/>
          </a:prstGeom>
          <a:ln w="25400">
            <a:solidFill>
              <a:srgbClr val="FFFFFF"/>
            </a:solidFill>
          </a:ln>
        </p:spPr>
        <p:txBody>
          <a:bodyPr lIns="91439" tIns="45719" rIns="91439" bIns="45719" anchor="t">
            <a:noAutofit/>
          </a:bodyPr>
          <a:lstStyle/>
          <a:p>
            <a:pPr/>
          </a:p>
        </p:txBody>
      </p:sp>
      <p:sp>
        <p:nvSpPr>
          <p:cNvPr id="70"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quarter" idx="13"/>
          </p:nvPr>
        </p:nvSpPr>
        <p:spPr>
          <a:xfrm>
            <a:off x="6451600" y="3403600"/>
            <a:ext cx="8433115" cy="5625704"/>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095500" y="1739900"/>
            <a:ext cx="17170400" cy="986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196695" y="2667000"/>
            <a:ext cx="17068801" cy="904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10452100" y="12700000"/>
            <a:ext cx="419100" cy="457200"/>
          </a:xfrm>
          <a:prstGeom prst="rect">
            <a:avLst/>
          </a:prstGeom>
          <a:ln w="12700">
            <a:miter lim="400000"/>
          </a:ln>
        </p:spPr>
        <p:txBody>
          <a:bodyPr wrap="none" lIns="50800" tIns="50800" rIns="50800" bIns="50800">
            <a:spAutoFit/>
          </a:bodyPr>
          <a:lstStyle>
            <a:lvl1pPr>
              <a:defRPr sz="24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1pPr>
      <a:lvl2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2pPr>
      <a:lvl3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3pPr>
      <a:lvl4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4pPr>
      <a:lvl5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5pPr>
      <a:lvl6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6pPr>
      <a:lvl7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7pPr>
      <a:lvl8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8pPr>
      <a:lvl9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9pPr>
    </p:titleStyle>
    <p:bodyStyle>
      <a:lvl1pPr marL="889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1pPr>
      <a:lvl2pPr marL="1333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2pPr>
      <a:lvl3pPr marL="1778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3pPr>
      <a:lvl4pPr marL="2222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4pPr>
      <a:lvl5pPr marL="2667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5pPr>
      <a:lvl6pPr marL="30226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6pPr>
      <a:lvl7pPr marL="33782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7pPr>
      <a:lvl8pPr marL="37338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8pPr>
      <a:lvl9pPr marL="40894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audio" Target="../media/media1.m4a"/><Relationship Id="rId5" Type="http://schemas.microsoft.com/office/2007/relationships/media" Target="../media/media1.m4a"/><Relationship Id="rId6"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audio" Target="../media/media2.m4a"/><Relationship Id="rId6" Type="http://schemas.microsoft.com/office/2007/relationships/media" Target="../media/media2.m4a"/><Relationship Id="rId7"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audio" Target="../media/media3.m4a"/><Relationship Id="rId4" Type="http://schemas.microsoft.com/office/2007/relationships/media" Target="../media/media3.m4a"/><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grpSp>
        <p:nvGrpSpPr>
          <p:cNvPr id="263" name="Group"/>
          <p:cNvGrpSpPr/>
          <p:nvPr/>
        </p:nvGrpSpPr>
        <p:grpSpPr>
          <a:xfrm>
            <a:off x="6477869" y="2029042"/>
            <a:ext cx="10305753" cy="8084019"/>
            <a:chOff x="0" y="0"/>
            <a:chExt cx="10305752" cy="8084018"/>
          </a:xfrm>
        </p:grpSpPr>
        <p:pic>
          <p:nvPicPr>
            <p:cNvPr id="261" name="Screen Shot 2019-07-02 at 10.58.00 AM.png" descr="Screen Shot 2019-07-02 at 10.58.00 AM.png"/>
            <p:cNvPicPr>
              <a:picLocks noChangeAspect="1"/>
            </p:cNvPicPr>
            <p:nvPr/>
          </p:nvPicPr>
          <p:blipFill>
            <a:blip r:embed="rId3">
              <a:extLst/>
            </a:blip>
            <a:srcRect l="0" t="8556" r="0" b="5608"/>
            <a:stretch>
              <a:fillRect/>
            </a:stretch>
          </p:blipFill>
          <p:spPr>
            <a:xfrm>
              <a:off x="0" y="0"/>
              <a:ext cx="10305753" cy="7093419"/>
            </a:xfrm>
            <a:prstGeom prst="rect">
              <a:avLst/>
            </a:prstGeom>
            <a:ln w="12700" cap="flat">
              <a:noFill/>
              <a:miter lim="400000"/>
            </a:ln>
            <a:effectLst/>
          </p:spPr>
        </p:pic>
        <p:sp>
          <p:nvSpPr>
            <p:cNvPr id="262" name="Rectangle"/>
            <p:cNvSpPr txBox="1"/>
            <p:nvPr/>
          </p:nvSpPr>
          <p:spPr>
            <a:xfrm>
              <a:off x="0" y="7169618"/>
              <a:ext cx="10305753" cy="914401"/>
            </a:xfrm>
            <a:prstGeom prst="rect">
              <a:avLst/>
            </a:prstGeom>
            <a:noFill/>
            <a:ln w="12700" cap="flat">
              <a:noFill/>
              <a:miter lim="400000"/>
            </a:ln>
            <a:effectLst/>
          </p:spPr>
          <p:txBody>
            <a:bodyPr wrap="square" lIns="50800" tIns="50800" rIns="50800" bIns="50800" numCol="1" anchor="ctr">
              <a:noAutofit/>
            </a:bodyPr>
            <a:lstStyle/>
            <a:p>
              <a:pPr>
                <a:defRPr sz="3800">
                  <a:solidFill>
                    <a:srgbClr val="FFFFFF"/>
                  </a:solidFill>
                  <a:latin typeface="Apple Chancery"/>
                  <a:ea typeface="Apple Chancery"/>
                  <a:cs typeface="Apple Chancery"/>
                  <a:sym typeface="Apple Chancery"/>
                </a:defRPr>
              </a:pPr>
            </a:p>
          </p:txBody>
        </p:sp>
      </p:grpSp>
      <p:sp>
        <p:nvSpPr>
          <p:cNvPr id="264" name="Slide Number"/>
          <p:cNvSpPr txBox="1"/>
          <p:nvPr>
            <p:ph type="sldNum" sz="quarter" idx="4294967295"/>
          </p:nvPr>
        </p:nvSpPr>
        <p:spPr>
          <a:xfrm>
            <a:off x="10528300" y="12700000"/>
            <a:ext cx="2667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5" name="Alta Vista Education Centers"/>
          <p:cNvSpPr txBox="1"/>
          <p:nvPr>
            <p:ph type="title"/>
          </p:nvPr>
        </p:nvSpPr>
        <p:spPr>
          <a:xfrm>
            <a:off x="11073587" y="2136880"/>
            <a:ext cx="5578798" cy="1185622"/>
          </a:xfrm>
          <a:prstGeom prst="rect">
            <a:avLst/>
          </a:prstGeom>
        </p:spPr>
        <p:txBody>
          <a:bodyPr/>
          <a:lstStyle/>
          <a:p>
            <a:pPr defTabSz="379729">
              <a:defRPr b="1" sz="2254">
                <a:latin typeface="Copperplate"/>
                <a:ea typeface="Copperplate"/>
                <a:cs typeface="Copperplate"/>
                <a:sym typeface="Copperplate"/>
              </a:defRPr>
            </a:pPr>
            <a:r>
              <a:t>Alta Vista Education Centers</a:t>
            </a:r>
            <a:endParaRPr sz="4600">
              <a:effectLst>
                <a:outerShdw sx="100000" sy="100000" kx="0" ky="0" algn="b" rotWithShape="0" blurRad="35052" dist="0" dir="18900000">
                  <a:srgbClr val="000000">
                    <a:alpha val="80000"/>
                  </a:srgbClr>
                </a:outerShdw>
              </a:effectLst>
            </a:endParaRPr>
          </a:p>
          <a:p>
            <a:pPr defTabSz="379729">
              <a:defRPr b="1" i="1" sz="2300">
                <a:latin typeface="Palatino"/>
                <a:ea typeface="Palatino"/>
                <a:cs typeface="Palatino"/>
                <a:sym typeface="Palatino"/>
              </a:defRPr>
            </a:pPr>
          </a:p>
        </p:txBody>
      </p:sp>
      <p:pic>
        <p:nvPicPr>
          <p:cNvPr id="266"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0489724" y="9716009"/>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69870000" fill="hold"/>
                                        <p:tgtEl>
                                          <p:spTgt spid="26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6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70" name="Slide Number"/>
          <p:cNvSpPr txBox="1"/>
          <p:nvPr>
            <p:ph type="sldNum" sz="quarter" idx="4294967295"/>
          </p:nvPr>
        </p:nvSpPr>
        <p:spPr>
          <a:xfrm>
            <a:off x="10528300" y="12700000"/>
            <a:ext cx="2667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1" name="Screen Shot 2019-06-21 at 4.09.54 AM.png" descr="Screen Shot 2019-06-21 at 4.09.54 AM.png"/>
          <p:cNvPicPr>
            <a:picLocks noChangeAspect="1"/>
          </p:cNvPicPr>
          <p:nvPr/>
        </p:nvPicPr>
        <p:blipFill>
          <a:blip r:embed="rId3">
            <a:extLst/>
          </a:blip>
          <a:stretch>
            <a:fillRect/>
          </a:stretch>
        </p:blipFill>
        <p:spPr>
          <a:xfrm>
            <a:off x="5357523" y="1482811"/>
            <a:ext cx="10620954" cy="7454088"/>
          </a:xfrm>
          <a:prstGeom prst="rect">
            <a:avLst/>
          </a:prstGeom>
          <a:ln w="12700">
            <a:miter lim="400000"/>
          </a:ln>
        </p:spPr>
      </p:pic>
      <p:sp>
        <p:nvSpPr>
          <p:cNvPr id="272" name="Founder"/>
          <p:cNvSpPr txBox="1"/>
          <p:nvPr>
            <p:ph type="title"/>
          </p:nvPr>
        </p:nvSpPr>
        <p:spPr>
          <a:xfrm>
            <a:off x="16968877" y="6168957"/>
            <a:ext cx="1400604" cy="641762"/>
          </a:xfrm>
          <a:prstGeom prst="rect">
            <a:avLst/>
          </a:prstGeom>
        </p:spPr>
        <p:txBody>
          <a:bodyPr/>
          <a:lstStyle>
            <a:lvl1pPr defTabSz="701675">
              <a:defRPr b="1" sz="2295">
                <a:latin typeface="Copperplate"/>
                <a:ea typeface="Copperplate"/>
                <a:cs typeface="Copperplate"/>
                <a:sym typeface="Copperplate"/>
              </a:defRPr>
            </a:lvl1pPr>
          </a:lstStyle>
          <a:p>
            <a:pPr/>
            <a:r>
              <a:t>Founder</a:t>
            </a:r>
          </a:p>
        </p:txBody>
      </p:sp>
      <p:pic>
        <p:nvPicPr>
          <p:cNvPr id="273" name="Screen Shot 2019-07-02 at 11.26.36 AM-filtered.png" descr="Screen Shot 2019-07-02 at 11.26.36 AM-filtered.png"/>
          <p:cNvPicPr>
            <a:picLocks noChangeAspect="1"/>
          </p:cNvPicPr>
          <p:nvPr/>
        </p:nvPicPr>
        <p:blipFill>
          <a:blip r:embed="rId4">
            <a:extLst/>
          </a:blip>
          <a:srcRect l="5496" t="5496" r="5496" b="5496"/>
          <a:stretch>
            <a:fillRect/>
          </a:stretch>
        </p:blipFill>
        <p:spPr>
          <a:xfrm>
            <a:off x="16462678" y="3376288"/>
            <a:ext cx="2413001" cy="2781301"/>
          </a:xfrm>
          <a:prstGeom prst="rect">
            <a:avLst/>
          </a:prstGeom>
          <a:ln w="12700">
            <a:miter lim="400000"/>
          </a:ln>
        </p:spPr>
      </p:pic>
      <p:pic>
        <p:nvPicPr>
          <p:cNvPr id="274" name="Audio Recording.m4a" descr="Audio Recording.m4a"/>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7192879" y="7309291"/>
            <a:ext cx="571501" cy="571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0618333" fill="hold"/>
                                        <p:tgtEl>
                                          <p:spTgt spid="27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7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78" name="Alta Vista Education Centers"/>
          <p:cNvSpPr txBox="1"/>
          <p:nvPr>
            <p:ph type="title"/>
          </p:nvPr>
        </p:nvSpPr>
        <p:spPr>
          <a:xfrm>
            <a:off x="3077795" y="-628043"/>
            <a:ext cx="15180410" cy="5749067"/>
          </a:xfrm>
          <a:prstGeom prst="rect">
            <a:avLst/>
          </a:prstGeom>
        </p:spPr>
        <p:txBody>
          <a:bodyPr/>
          <a:lstStyle>
            <a:lvl1pPr>
              <a:defRPr b="1" sz="10000">
                <a:latin typeface="Copperplate"/>
                <a:ea typeface="Copperplate"/>
                <a:cs typeface="Copperplate"/>
                <a:sym typeface="Copperplate"/>
              </a:defRPr>
            </a:lvl1pPr>
          </a:lstStyle>
          <a:p>
            <a:pPr/>
            <a:r>
              <a:t>Alta Vista Education Centers</a:t>
            </a:r>
            <a:endParaRPr>
              <a:effectLst>
                <a:outerShdw sx="100000" sy="100000" kx="0" ky="0" algn="b" rotWithShape="0" blurRad="76200" dist="0" dir="18900000">
                  <a:srgbClr val="000000">
                    <a:alpha val="80000"/>
                  </a:srgbClr>
                </a:outerShdw>
              </a:effectLst>
            </a:endParaRPr>
          </a:p>
        </p:txBody>
      </p:sp>
      <p:sp>
        <p:nvSpPr>
          <p:cNvPr id="279" name="Slide Number"/>
          <p:cNvSpPr txBox="1"/>
          <p:nvPr>
            <p:ph type="sldNum" sz="quarter" idx="4294967295"/>
          </p:nvPr>
        </p:nvSpPr>
        <p:spPr>
          <a:xfrm>
            <a:off x="10528300" y="12700000"/>
            <a:ext cx="2667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0" name="image9.png" descr="image9.png"/>
          <p:cNvPicPr>
            <a:picLocks noChangeAspect="1"/>
          </p:cNvPicPr>
          <p:nvPr/>
        </p:nvPicPr>
        <p:blipFill>
          <a:blip r:embed="rId2">
            <a:extLst/>
          </a:blip>
          <a:stretch>
            <a:fillRect/>
          </a:stretch>
        </p:blipFill>
        <p:spPr>
          <a:xfrm>
            <a:off x="2624216" y="3081544"/>
            <a:ext cx="16087567" cy="9806806"/>
          </a:xfrm>
          <a:prstGeom prst="rect">
            <a:avLst/>
          </a:prstGeom>
          <a:ln w="12700">
            <a:miter lim="400000"/>
          </a:ln>
        </p:spPr>
      </p:pic>
      <p:pic>
        <p:nvPicPr>
          <p:cNvPr id="281"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4661368" y="4617332"/>
            <a:ext cx="571501" cy="571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7706666" fill="hold"/>
                                        <p:tgtEl>
                                          <p:spTgt spid="28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81"/>
                </p:tgtEl>
              </p:cMediaNode>
            </p:audio>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2600"/>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