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b="def" i="def"/>
      <a:tcStyle>
        <a:tcBdr/>
        <a:fill>
          <a:solidFill>
            <a:srgbClr val="FF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 styleId="{2708684C-4D16-4618-839F-0558EEFCDFE6}" styleName="">
    <a:tblBg/>
    <a:wholeTbl>
      <a:tcTxStyle b="off"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8" name="Shape 258"/>
          <p:cNvSpPr/>
          <p:nvPr>
            <p:ph type="sldImg"/>
          </p:nvPr>
        </p:nvSpPr>
        <p:spPr>
          <a:xfrm>
            <a:off x="1143000" y="685800"/>
            <a:ext cx="4572000" cy="3429000"/>
          </a:xfrm>
          <a:prstGeom prst="rect">
            <a:avLst/>
          </a:prstGeom>
        </p:spPr>
        <p:txBody>
          <a:bodyPr/>
          <a:lstStyle/>
          <a:p>
            <a:pPr/>
          </a:p>
        </p:txBody>
      </p:sp>
      <p:sp>
        <p:nvSpPr>
          <p:cNvPr id="259" name="Shape 2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25500" latinLnBrk="0">
      <a:defRPr sz="2200">
        <a:latin typeface="+mn-lt"/>
        <a:ea typeface="+mn-ea"/>
        <a:cs typeface="+mn-cs"/>
        <a:sym typeface="Lucida Grande"/>
      </a:defRPr>
    </a:lvl1pPr>
    <a:lvl2pPr indent="228600" defTabSz="825500" latinLnBrk="0">
      <a:defRPr sz="2200">
        <a:latin typeface="+mn-lt"/>
        <a:ea typeface="+mn-ea"/>
        <a:cs typeface="+mn-cs"/>
        <a:sym typeface="Lucida Grande"/>
      </a:defRPr>
    </a:lvl2pPr>
    <a:lvl3pPr indent="457200" defTabSz="825500" latinLnBrk="0">
      <a:defRPr sz="2200">
        <a:latin typeface="+mn-lt"/>
        <a:ea typeface="+mn-ea"/>
        <a:cs typeface="+mn-cs"/>
        <a:sym typeface="Lucida Grande"/>
      </a:defRPr>
    </a:lvl3pPr>
    <a:lvl4pPr indent="685800" defTabSz="825500" latinLnBrk="0">
      <a:defRPr sz="2200">
        <a:latin typeface="+mn-lt"/>
        <a:ea typeface="+mn-ea"/>
        <a:cs typeface="+mn-cs"/>
        <a:sym typeface="Lucida Grande"/>
      </a:defRPr>
    </a:lvl4pPr>
    <a:lvl5pPr indent="914400" defTabSz="825500" latinLnBrk="0">
      <a:defRPr sz="2200">
        <a:latin typeface="+mn-lt"/>
        <a:ea typeface="+mn-ea"/>
        <a:cs typeface="+mn-cs"/>
        <a:sym typeface="Lucida Grande"/>
      </a:defRPr>
    </a:lvl5pPr>
    <a:lvl6pPr indent="1143000" defTabSz="825500" latinLnBrk="0">
      <a:defRPr sz="2200">
        <a:latin typeface="+mn-lt"/>
        <a:ea typeface="+mn-ea"/>
        <a:cs typeface="+mn-cs"/>
        <a:sym typeface="Lucida Grande"/>
      </a:defRPr>
    </a:lvl6pPr>
    <a:lvl7pPr indent="1371600" defTabSz="825500" latinLnBrk="0">
      <a:defRPr sz="2200">
        <a:latin typeface="+mn-lt"/>
        <a:ea typeface="+mn-ea"/>
        <a:cs typeface="+mn-cs"/>
        <a:sym typeface="Lucida Grande"/>
      </a:defRPr>
    </a:lvl7pPr>
    <a:lvl8pPr indent="1600200" defTabSz="825500" latinLnBrk="0">
      <a:defRPr sz="2200">
        <a:latin typeface="+mn-lt"/>
        <a:ea typeface="+mn-ea"/>
        <a:cs typeface="+mn-cs"/>
        <a:sym typeface="Lucida Grande"/>
      </a:defRPr>
    </a:lvl8pPr>
    <a:lvl9pPr indent="1828800" defTabSz="825500" latinLnBrk="0">
      <a:defRPr sz="2200">
        <a:latin typeface="+mn-lt"/>
        <a:ea typeface="+mn-ea"/>
        <a:cs typeface="+mn-cs"/>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69.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0.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71.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72.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73.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74.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75.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76.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77.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78.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79.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0.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81.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82.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83.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84.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85.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Relationships>

</file>

<file path=ppt/notesSlides/_rels/notesSlide86.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87.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88.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Relationships>

</file>

<file path=ppt/notesSlides/_rels/notesSlide89.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hape 424"/>
          <p:cNvSpPr/>
          <p:nvPr>
            <p:ph type="sldImg"/>
          </p:nvPr>
        </p:nvSpPr>
        <p:spPr>
          <a:prstGeom prst="rect">
            <a:avLst/>
          </a:prstGeom>
        </p:spPr>
        <p:txBody>
          <a:bodyPr/>
          <a:lstStyle/>
          <a:p>
            <a:pPr/>
          </a:p>
        </p:txBody>
      </p:sp>
      <p:sp>
        <p:nvSpPr>
          <p:cNvPr id="425" name="Shape 42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hape 446"/>
          <p:cNvSpPr/>
          <p:nvPr>
            <p:ph type="sldImg"/>
          </p:nvPr>
        </p:nvSpPr>
        <p:spPr>
          <a:prstGeom prst="rect">
            <a:avLst/>
          </a:prstGeom>
        </p:spPr>
        <p:txBody>
          <a:bodyPr/>
          <a:lstStyle/>
          <a:p>
            <a:pPr/>
          </a:p>
        </p:txBody>
      </p:sp>
      <p:sp>
        <p:nvSpPr>
          <p:cNvPr id="447" name="Shape 44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466"/>
          <p:cNvSpPr/>
          <p:nvPr>
            <p:ph type="sldImg"/>
          </p:nvPr>
        </p:nvSpPr>
        <p:spPr>
          <a:prstGeom prst="rect">
            <a:avLst/>
          </a:prstGeom>
        </p:spPr>
        <p:txBody>
          <a:bodyPr/>
          <a:lstStyle/>
          <a:p>
            <a:pPr/>
          </a:p>
        </p:txBody>
      </p:sp>
      <p:sp>
        <p:nvSpPr>
          <p:cNvPr id="467" name="Shape 46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Shape 475"/>
          <p:cNvSpPr/>
          <p:nvPr>
            <p:ph type="sldImg"/>
          </p:nvPr>
        </p:nvSpPr>
        <p:spPr>
          <a:prstGeom prst="rect">
            <a:avLst/>
          </a:prstGeom>
        </p:spPr>
        <p:txBody>
          <a:bodyPr/>
          <a:lstStyle/>
          <a:p>
            <a:pPr/>
          </a:p>
        </p:txBody>
      </p:sp>
      <p:sp>
        <p:nvSpPr>
          <p:cNvPr id="476" name="Shape 47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Shape 529"/>
          <p:cNvSpPr/>
          <p:nvPr>
            <p:ph type="sldImg"/>
          </p:nvPr>
        </p:nvSpPr>
        <p:spPr>
          <a:prstGeom prst="rect">
            <a:avLst/>
          </a:prstGeom>
        </p:spPr>
        <p:txBody>
          <a:bodyPr/>
          <a:lstStyle/>
          <a:p>
            <a:pPr/>
          </a:p>
        </p:txBody>
      </p:sp>
      <p:sp>
        <p:nvSpPr>
          <p:cNvPr id="530" name="Shape 53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Shape 547"/>
          <p:cNvSpPr/>
          <p:nvPr>
            <p:ph type="sldImg"/>
          </p:nvPr>
        </p:nvSpPr>
        <p:spPr>
          <a:prstGeom prst="rect">
            <a:avLst/>
          </a:prstGeom>
        </p:spPr>
        <p:txBody>
          <a:bodyPr/>
          <a:lstStyle/>
          <a:p>
            <a:pPr/>
          </a:p>
        </p:txBody>
      </p:sp>
      <p:sp>
        <p:nvSpPr>
          <p:cNvPr id="548" name="Shape 54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Shape 565"/>
          <p:cNvSpPr/>
          <p:nvPr>
            <p:ph type="sldImg"/>
          </p:nvPr>
        </p:nvSpPr>
        <p:spPr>
          <a:prstGeom prst="rect">
            <a:avLst/>
          </a:prstGeom>
        </p:spPr>
        <p:txBody>
          <a:bodyPr/>
          <a:lstStyle/>
          <a:p>
            <a:pPr/>
          </a:p>
        </p:txBody>
      </p:sp>
      <p:sp>
        <p:nvSpPr>
          <p:cNvPr id="566" name="Shape 56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3" name="Shape 583"/>
          <p:cNvSpPr/>
          <p:nvPr>
            <p:ph type="sldImg"/>
          </p:nvPr>
        </p:nvSpPr>
        <p:spPr>
          <a:prstGeom prst="rect">
            <a:avLst/>
          </a:prstGeom>
        </p:spPr>
        <p:txBody>
          <a:bodyPr/>
          <a:lstStyle/>
          <a:p>
            <a:pPr/>
          </a:p>
        </p:txBody>
      </p:sp>
      <p:sp>
        <p:nvSpPr>
          <p:cNvPr id="584" name="Shape 58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Shape 601"/>
          <p:cNvSpPr/>
          <p:nvPr>
            <p:ph type="sldImg"/>
          </p:nvPr>
        </p:nvSpPr>
        <p:spPr>
          <a:prstGeom prst="rect">
            <a:avLst/>
          </a:prstGeom>
        </p:spPr>
        <p:txBody>
          <a:bodyPr/>
          <a:lstStyle/>
          <a:p>
            <a:pPr/>
          </a:p>
        </p:txBody>
      </p:sp>
      <p:sp>
        <p:nvSpPr>
          <p:cNvPr id="602" name="Shape 60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Shape 619"/>
          <p:cNvSpPr/>
          <p:nvPr>
            <p:ph type="sldImg"/>
          </p:nvPr>
        </p:nvSpPr>
        <p:spPr>
          <a:prstGeom prst="rect">
            <a:avLst/>
          </a:prstGeom>
        </p:spPr>
        <p:txBody>
          <a:bodyPr/>
          <a:lstStyle/>
          <a:p>
            <a:pPr/>
          </a:p>
        </p:txBody>
      </p:sp>
      <p:sp>
        <p:nvSpPr>
          <p:cNvPr id="620" name="Shape 62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Shape 637"/>
          <p:cNvSpPr/>
          <p:nvPr>
            <p:ph type="sldImg"/>
          </p:nvPr>
        </p:nvSpPr>
        <p:spPr>
          <a:prstGeom prst="rect">
            <a:avLst/>
          </a:prstGeom>
        </p:spPr>
        <p:txBody>
          <a:bodyPr/>
          <a:lstStyle/>
          <a:p>
            <a:pPr/>
          </a:p>
        </p:txBody>
      </p:sp>
      <p:sp>
        <p:nvSpPr>
          <p:cNvPr id="638" name="Shape 63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Shape 656"/>
          <p:cNvSpPr/>
          <p:nvPr>
            <p:ph type="sldImg"/>
          </p:nvPr>
        </p:nvSpPr>
        <p:spPr>
          <a:prstGeom prst="rect">
            <a:avLst/>
          </a:prstGeom>
        </p:spPr>
        <p:txBody>
          <a:bodyPr/>
          <a:lstStyle/>
          <a:p>
            <a:pPr/>
          </a:p>
        </p:txBody>
      </p:sp>
      <p:sp>
        <p:nvSpPr>
          <p:cNvPr id="657" name="Shape 65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Shape 673"/>
          <p:cNvSpPr/>
          <p:nvPr>
            <p:ph type="sldImg"/>
          </p:nvPr>
        </p:nvSpPr>
        <p:spPr>
          <a:prstGeom prst="rect">
            <a:avLst/>
          </a:prstGeom>
        </p:spPr>
        <p:txBody>
          <a:bodyPr/>
          <a:lstStyle/>
          <a:p>
            <a:pPr/>
          </a:p>
        </p:txBody>
      </p:sp>
      <p:sp>
        <p:nvSpPr>
          <p:cNvPr id="674" name="Shape 67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Shape 696"/>
          <p:cNvSpPr/>
          <p:nvPr>
            <p:ph type="sldImg"/>
          </p:nvPr>
        </p:nvSpPr>
        <p:spPr>
          <a:prstGeom prst="rect">
            <a:avLst/>
          </a:prstGeom>
        </p:spPr>
        <p:txBody>
          <a:bodyPr/>
          <a:lstStyle/>
          <a:p>
            <a:pPr/>
          </a:p>
        </p:txBody>
      </p:sp>
      <p:sp>
        <p:nvSpPr>
          <p:cNvPr id="697" name="Shape 69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Shape 719"/>
          <p:cNvSpPr/>
          <p:nvPr>
            <p:ph type="sldImg"/>
          </p:nvPr>
        </p:nvSpPr>
        <p:spPr>
          <a:prstGeom prst="rect">
            <a:avLst/>
          </a:prstGeom>
        </p:spPr>
        <p:txBody>
          <a:bodyPr/>
          <a:lstStyle/>
          <a:p>
            <a:pPr/>
          </a:p>
        </p:txBody>
      </p:sp>
      <p:sp>
        <p:nvSpPr>
          <p:cNvPr id="720" name="Shape 72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Shape 742"/>
          <p:cNvSpPr/>
          <p:nvPr>
            <p:ph type="sldImg"/>
          </p:nvPr>
        </p:nvSpPr>
        <p:spPr>
          <a:prstGeom prst="rect">
            <a:avLst/>
          </a:prstGeom>
        </p:spPr>
        <p:txBody>
          <a:bodyPr/>
          <a:lstStyle/>
          <a:p>
            <a:pPr/>
          </a:p>
        </p:txBody>
      </p:sp>
      <p:sp>
        <p:nvSpPr>
          <p:cNvPr id="743" name="Shape 74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Shape 766"/>
          <p:cNvSpPr/>
          <p:nvPr>
            <p:ph type="sldImg"/>
          </p:nvPr>
        </p:nvSpPr>
        <p:spPr>
          <a:prstGeom prst="rect">
            <a:avLst/>
          </a:prstGeom>
        </p:spPr>
        <p:txBody>
          <a:bodyPr/>
          <a:lstStyle/>
          <a:p>
            <a:pPr/>
          </a:p>
        </p:txBody>
      </p:sp>
      <p:sp>
        <p:nvSpPr>
          <p:cNvPr id="767" name="Shape 76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9" name="Shape 789"/>
          <p:cNvSpPr/>
          <p:nvPr>
            <p:ph type="sldImg"/>
          </p:nvPr>
        </p:nvSpPr>
        <p:spPr>
          <a:prstGeom prst="rect">
            <a:avLst/>
          </a:prstGeom>
        </p:spPr>
        <p:txBody>
          <a:bodyPr/>
          <a:lstStyle/>
          <a:p>
            <a:pPr/>
          </a:p>
        </p:txBody>
      </p:sp>
      <p:sp>
        <p:nvSpPr>
          <p:cNvPr id="790" name="Shape 79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2" name="Shape 812"/>
          <p:cNvSpPr/>
          <p:nvPr>
            <p:ph type="sldImg"/>
          </p:nvPr>
        </p:nvSpPr>
        <p:spPr>
          <a:prstGeom prst="rect">
            <a:avLst/>
          </a:prstGeom>
        </p:spPr>
        <p:txBody>
          <a:bodyPr/>
          <a:lstStyle/>
          <a:p>
            <a:pPr/>
          </a:p>
        </p:txBody>
      </p:sp>
      <p:sp>
        <p:nvSpPr>
          <p:cNvPr id="813" name="Shape 81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6" name="Shape 836"/>
          <p:cNvSpPr/>
          <p:nvPr>
            <p:ph type="sldImg"/>
          </p:nvPr>
        </p:nvSpPr>
        <p:spPr>
          <a:prstGeom prst="rect">
            <a:avLst/>
          </a:prstGeom>
        </p:spPr>
        <p:txBody>
          <a:bodyPr/>
          <a:lstStyle/>
          <a:p>
            <a:pPr/>
          </a:p>
        </p:txBody>
      </p:sp>
      <p:sp>
        <p:nvSpPr>
          <p:cNvPr id="837" name="Shape 83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Shape 860"/>
          <p:cNvSpPr/>
          <p:nvPr>
            <p:ph type="sldImg"/>
          </p:nvPr>
        </p:nvSpPr>
        <p:spPr>
          <a:prstGeom prst="rect">
            <a:avLst/>
          </a:prstGeom>
        </p:spPr>
        <p:txBody>
          <a:bodyPr/>
          <a:lstStyle/>
          <a:p>
            <a:pPr/>
          </a:p>
        </p:txBody>
      </p:sp>
      <p:sp>
        <p:nvSpPr>
          <p:cNvPr id="861" name="Shape 86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Shape 877"/>
          <p:cNvSpPr/>
          <p:nvPr>
            <p:ph type="sldImg"/>
          </p:nvPr>
        </p:nvSpPr>
        <p:spPr>
          <a:prstGeom prst="rect">
            <a:avLst/>
          </a:prstGeom>
        </p:spPr>
        <p:txBody>
          <a:bodyPr/>
          <a:lstStyle/>
          <a:p>
            <a:pPr/>
          </a:p>
        </p:txBody>
      </p:sp>
      <p:sp>
        <p:nvSpPr>
          <p:cNvPr id="878" name="Shape 87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5" name="Shape 895"/>
          <p:cNvSpPr/>
          <p:nvPr>
            <p:ph type="sldImg"/>
          </p:nvPr>
        </p:nvSpPr>
        <p:spPr>
          <a:prstGeom prst="rect">
            <a:avLst/>
          </a:prstGeom>
        </p:spPr>
        <p:txBody>
          <a:bodyPr/>
          <a:lstStyle/>
          <a:p>
            <a:pPr/>
          </a:p>
        </p:txBody>
      </p:sp>
      <p:sp>
        <p:nvSpPr>
          <p:cNvPr id="896" name="Shape 89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8" name="Shape 918"/>
          <p:cNvSpPr/>
          <p:nvPr>
            <p:ph type="sldImg"/>
          </p:nvPr>
        </p:nvSpPr>
        <p:spPr>
          <a:prstGeom prst="rect">
            <a:avLst/>
          </a:prstGeom>
        </p:spPr>
        <p:txBody>
          <a:bodyPr/>
          <a:lstStyle/>
          <a:p>
            <a:pPr/>
          </a:p>
        </p:txBody>
      </p:sp>
      <p:sp>
        <p:nvSpPr>
          <p:cNvPr id="919" name="Shape 919"/>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3" name="Shape 933"/>
          <p:cNvSpPr/>
          <p:nvPr>
            <p:ph type="sldImg"/>
          </p:nvPr>
        </p:nvSpPr>
        <p:spPr>
          <a:prstGeom prst="rect">
            <a:avLst/>
          </a:prstGeom>
        </p:spPr>
        <p:txBody>
          <a:bodyPr/>
          <a:lstStyle/>
          <a:p>
            <a:pPr/>
          </a:p>
        </p:txBody>
      </p:sp>
      <p:sp>
        <p:nvSpPr>
          <p:cNvPr id="934" name="Shape 93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8" name="Shape 948"/>
          <p:cNvSpPr/>
          <p:nvPr>
            <p:ph type="sldImg"/>
          </p:nvPr>
        </p:nvSpPr>
        <p:spPr>
          <a:prstGeom prst="rect">
            <a:avLst/>
          </a:prstGeom>
        </p:spPr>
        <p:txBody>
          <a:bodyPr/>
          <a:lstStyle/>
          <a:p>
            <a:pPr/>
          </a:p>
        </p:txBody>
      </p:sp>
      <p:sp>
        <p:nvSpPr>
          <p:cNvPr id="949" name="Shape 949"/>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5" name="Shape 965"/>
          <p:cNvSpPr/>
          <p:nvPr>
            <p:ph type="sldImg"/>
          </p:nvPr>
        </p:nvSpPr>
        <p:spPr>
          <a:prstGeom prst="rect">
            <a:avLst/>
          </a:prstGeom>
        </p:spPr>
        <p:txBody>
          <a:bodyPr/>
          <a:lstStyle/>
          <a:p>
            <a:pPr/>
          </a:p>
        </p:txBody>
      </p:sp>
      <p:sp>
        <p:nvSpPr>
          <p:cNvPr id="966" name="Shape 96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3" name="Shape 983"/>
          <p:cNvSpPr/>
          <p:nvPr>
            <p:ph type="sldImg"/>
          </p:nvPr>
        </p:nvSpPr>
        <p:spPr>
          <a:prstGeom prst="rect">
            <a:avLst/>
          </a:prstGeom>
        </p:spPr>
        <p:txBody>
          <a:bodyPr/>
          <a:lstStyle/>
          <a:p>
            <a:pPr/>
          </a:p>
        </p:txBody>
      </p:sp>
      <p:sp>
        <p:nvSpPr>
          <p:cNvPr id="984" name="Shape 98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0" name="Shape 1000"/>
          <p:cNvSpPr/>
          <p:nvPr>
            <p:ph type="sldImg"/>
          </p:nvPr>
        </p:nvSpPr>
        <p:spPr>
          <a:prstGeom prst="rect">
            <a:avLst/>
          </a:prstGeom>
        </p:spPr>
        <p:txBody>
          <a:bodyPr/>
          <a:lstStyle/>
          <a:p>
            <a:pPr/>
          </a:p>
        </p:txBody>
      </p:sp>
      <p:sp>
        <p:nvSpPr>
          <p:cNvPr id="1001" name="Shape 100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7" name="Shape 1017"/>
          <p:cNvSpPr/>
          <p:nvPr>
            <p:ph type="sldImg"/>
          </p:nvPr>
        </p:nvSpPr>
        <p:spPr>
          <a:prstGeom prst="rect">
            <a:avLst/>
          </a:prstGeom>
        </p:spPr>
        <p:txBody>
          <a:bodyPr/>
          <a:lstStyle/>
          <a:p>
            <a:pPr/>
          </a:p>
        </p:txBody>
      </p:sp>
      <p:sp>
        <p:nvSpPr>
          <p:cNvPr id="1018" name="Shape 101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4" name="Shape 1034"/>
          <p:cNvSpPr/>
          <p:nvPr>
            <p:ph type="sldImg"/>
          </p:nvPr>
        </p:nvSpPr>
        <p:spPr>
          <a:prstGeom prst="rect">
            <a:avLst/>
          </a:prstGeom>
        </p:spPr>
        <p:txBody>
          <a:bodyPr/>
          <a:lstStyle/>
          <a:p>
            <a:pPr/>
          </a:p>
        </p:txBody>
      </p:sp>
      <p:sp>
        <p:nvSpPr>
          <p:cNvPr id="1035" name="Shape 103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2" name="Shape 1052"/>
          <p:cNvSpPr/>
          <p:nvPr>
            <p:ph type="sldImg"/>
          </p:nvPr>
        </p:nvSpPr>
        <p:spPr>
          <a:prstGeom prst="rect">
            <a:avLst/>
          </a:prstGeom>
        </p:spPr>
        <p:txBody>
          <a:bodyPr/>
          <a:lstStyle/>
          <a:p>
            <a:pPr/>
          </a:p>
        </p:txBody>
      </p:sp>
      <p:sp>
        <p:nvSpPr>
          <p:cNvPr id="1053" name="Shape 105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0" name="Shape 1070"/>
          <p:cNvSpPr/>
          <p:nvPr>
            <p:ph type="sldImg"/>
          </p:nvPr>
        </p:nvSpPr>
        <p:spPr>
          <a:prstGeom prst="rect">
            <a:avLst/>
          </a:prstGeom>
        </p:spPr>
        <p:txBody>
          <a:bodyPr/>
          <a:lstStyle/>
          <a:p>
            <a:pPr/>
          </a:p>
        </p:txBody>
      </p:sp>
      <p:sp>
        <p:nvSpPr>
          <p:cNvPr id="1071" name="Shape 107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4" name="Shape 1094"/>
          <p:cNvSpPr/>
          <p:nvPr>
            <p:ph type="sldImg"/>
          </p:nvPr>
        </p:nvSpPr>
        <p:spPr>
          <a:prstGeom prst="rect">
            <a:avLst/>
          </a:prstGeom>
        </p:spPr>
        <p:txBody>
          <a:bodyPr/>
          <a:lstStyle/>
          <a:p>
            <a:pPr/>
          </a:p>
        </p:txBody>
      </p:sp>
      <p:sp>
        <p:nvSpPr>
          <p:cNvPr id="1095" name="Shape 109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1" name="Shape 1111"/>
          <p:cNvSpPr/>
          <p:nvPr>
            <p:ph type="sldImg"/>
          </p:nvPr>
        </p:nvSpPr>
        <p:spPr>
          <a:prstGeom prst="rect">
            <a:avLst/>
          </a:prstGeom>
        </p:spPr>
        <p:txBody>
          <a:bodyPr/>
          <a:lstStyle/>
          <a:p>
            <a:pPr/>
          </a:p>
        </p:txBody>
      </p:sp>
      <p:sp>
        <p:nvSpPr>
          <p:cNvPr id="1112" name="Shape 111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0" name="Shape 1130"/>
          <p:cNvSpPr/>
          <p:nvPr>
            <p:ph type="sldImg"/>
          </p:nvPr>
        </p:nvSpPr>
        <p:spPr>
          <a:prstGeom prst="rect">
            <a:avLst/>
          </a:prstGeom>
        </p:spPr>
        <p:txBody>
          <a:bodyPr/>
          <a:lstStyle/>
          <a:p>
            <a:pPr/>
          </a:p>
        </p:txBody>
      </p:sp>
      <p:sp>
        <p:nvSpPr>
          <p:cNvPr id="1131" name="Shape 113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0" name="Shape 1150"/>
          <p:cNvSpPr/>
          <p:nvPr>
            <p:ph type="sldImg"/>
          </p:nvPr>
        </p:nvSpPr>
        <p:spPr>
          <a:prstGeom prst="rect">
            <a:avLst/>
          </a:prstGeom>
        </p:spPr>
        <p:txBody>
          <a:bodyPr/>
          <a:lstStyle/>
          <a:p>
            <a:pPr/>
          </a:p>
        </p:txBody>
      </p:sp>
      <p:sp>
        <p:nvSpPr>
          <p:cNvPr id="1151" name="Shape 115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0" name="Shape 1170"/>
          <p:cNvSpPr/>
          <p:nvPr>
            <p:ph type="sldImg"/>
          </p:nvPr>
        </p:nvSpPr>
        <p:spPr>
          <a:prstGeom prst="rect">
            <a:avLst/>
          </a:prstGeom>
        </p:spPr>
        <p:txBody>
          <a:bodyPr/>
          <a:lstStyle/>
          <a:p>
            <a:pPr/>
          </a:p>
        </p:txBody>
      </p:sp>
      <p:sp>
        <p:nvSpPr>
          <p:cNvPr id="1171" name="Shape 117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Shape 1189"/>
          <p:cNvSpPr/>
          <p:nvPr>
            <p:ph type="sldImg"/>
          </p:nvPr>
        </p:nvSpPr>
        <p:spPr>
          <a:prstGeom prst="rect">
            <a:avLst/>
          </a:prstGeom>
        </p:spPr>
        <p:txBody>
          <a:bodyPr/>
          <a:lstStyle/>
          <a:p>
            <a:pPr/>
          </a:p>
        </p:txBody>
      </p:sp>
      <p:sp>
        <p:nvSpPr>
          <p:cNvPr id="1190" name="Shape 119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4" name="Shape 1204"/>
          <p:cNvSpPr/>
          <p:nvPr>
            <p:ph type="sldImg"/>
          </p:nvPr>
        </p:nvSpPr>
        <p:spPr>
          <a:prstGeom prst="rect">
            <a:avLst/>
          </a:prstGeom>
        </p:spPr>
        <p:txBody>
          <a:bodyPr/>
          <a:lstStyle/>
          <a:p>
            <a:pPr/>
          </a:p>
        </p:txBody>
      </p:sp>
      <p:sp>
        <p:nvSpPr>
          <p:cNvPr id="1205" name="Shape 120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9" name="Shape 1219"/>
          <p:cNvSpPr/>
          <p:nvPr>
            <p:ph type="sldImg"/>
          </p:nvPr>
        </p:nvSpPr>
        <p:spPr>
          <a:prstGeom prst="rect">
            <a:avLst/>
          </a:prstGeom>
        </p:spPr>
        <p:txBody>
          <a:bodyPr/>
          <a:lstStyle/>
          <a:p>
            <a:pPr/>
          </a:p>
        </p:txBody>
      </p:sp>
      <p:sp>
        <p:nvSpPr>
          <p:cNvPr id="1220" name="Shape 122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4" name="Shape 1234"/>
          <p:cNvSpPr/>
          <p:nvPr>
            <p:ph type="sldImg"/>
          </p:nvPr>
        </p:nvSpPr>
        <p:spPr>
          <a:prstGeom prst="rect">
            <a:avLst/>
          </a:prstGeom>
        </p:spPr>
        <p:txBody>
          <a:bodyPr/>
          <a:lstStyle/>
          <a:p>
            <a:pPr/>
          </a:p>
        </p:txBody>
      </p:sp>
      <p:sp>
        <p:nvSpPr>
          <p:cNvPr id="1235" name="Shape 123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0" name="Shape 1250"/>
          <p:cNvSpPr/>
          <p:nvPr>
            <p:ph type="sldImg"/>
          </p:nvPr>
        </p:nvSpPr>
        <p:spPr>
          <a:prstGeom prst="rect">
            <a:avLst/>
          </a:prstGeom>
        </p:spPr>
        <p:txBody>
          <a:bodyPr/>
          <a:lstStyle/>
          <a:p>
            <a:pPr/>
          </a:p>
        </p:txBody>
      </p:sp>
      <p:sp>
        <p:nvSpPr>
          <p:cNvPr id="1251" name="Shape 125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5" name="Shape 1265"/>
          <p:cNvSpPr/>
          <p:nvPr>
            <p:ph type="sldImg"/>
          </p:nvPr>
        </p:nvSpPr>
        <p:spPr>
          <a:prstGeom prst="rect">
            <a:avLst/>
          </a:prstGeom>
        </p:spPr>
        <p:txBody>
          <a:bodyPr/>
          <a:lstStyle/>
          <a:p>
            <a:pPr/>
          </a:p>
        </p:txBody>
      </p:sp>
      <p:sp>
        <p:nvSpPr>
          <p:cNvPr id="1266" name="Shape 126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0" name="Shape 1280"/>
          <p:cNvSpPr/>
          <p:nvPr>
            <p:ph type="sldImg"/>
          </p:nvPr>
        </p:nvSpPr>
        <p:spPr>
          <a:prstGeom prst="rect">
            <a:avLst/>
          </a:prstGeom>
        </p:spPr>
        <p:txBody>
          <a:bodyPr/>
          <a:lstStyle/>
          <a:p>
            <a:pPr/>
          </a:p>
        </p:txBody>
      </p:sp>
      <p:sp>
        <p:nvSpPr>
          <p:cNvPr id="1281" name="Shape 128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5" name="Shape 1295"/>
          <p:cNvSpPr/>
          <p:nvPr>
            <p:ph type="sldImg"/>
          </p:nvPr>
        </p:nvSpPr>
        <p:spPr>
          <a:prstGeom prst="rect">
            <a:avLst/>
          </a:prstGeom>
        </p:spPr>
        <p:txBody>
          <a:bodyPr/>
          <a:lstStyle/>
          <a:p>
            <a:pPr/>
          </a:p>
        </p:txBody>
      </p:sp>
      <p:sp>
        <p:nvSpPr>
          <p:cNvPr id="1296" name="Shape 129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0" name="Shape 1310"/>
          <p:cNvSpPr/>
          <p:nvPr>
            <p:ph type="sldImg"/>
          </p:nvPr>
        </p:nvSpPr>
        <p:spPr>
          <a:prstGeom prst="rect">
            <a:avLst/>
          </a:prstGeom>
        </p:spPr>
        <p:txBody>
          <a:bodyPr/>
          <a:lstStyle/>
          <a:p>
            <a:pPr/>
          </a:p>
        </p:txBody>
      </p:sp>
      <p:sp>
        <p:nvSpPr>
          <p:cNvPr id="1311" name="Shape 1311"/>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1" name="Shape 1331"/>
          <p:cNvSpPr/>
          <p:nvPr>
            <p:ph type="sldImg"/>
          </p:nvPr>
        </p:nvSpPr>
        <p:spPr>
          <a:prstGeom prst="rect">
            <a:avLst/>
          </a:prstGeom>
        </p:spPr>
        <p:txBody>
          <a:bodyPr/>
          <a:lstStyle/>
          <a:p>
            <a:pPr/>
          </a:p>
        </p:txBody>
      </p:sp>
      <p:sp>
        <p:nvSpPr>
          <p:cNvPr id="1332" name="Shape 133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2" name="Shape 1352"/>
          <p:cNvSpPr/>
          <p:nvPr>
            <p:ph type="sldImg"/>
          </p:nvPr>
        </p:nvSpPr>
        <p:spPr>
          <a:prstGeom prst="rect">
            <a:avLst/>
          </a:prstGeom>
        </p:spPr>
        <p:txBody>
          <a:bodyPr/>
          <a:lstStyle/>
          <a:p>
            <a:pPr/>
          </a:p>
        </p:txBody>
      </p:sp>
      <p:sp>
        <p:nvSpPr>
          <p:cNvPr id="1353" name="Shape 135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3" name="Shape 1373"/>
          <p:cNvSpPr/>
          <p:nvPr>
            <p:ph type="sldImg"/>
          </p:nvPr>
        </p:nvSpPr>
        <p:spPr>
          <a:prstGeom prst="rect">
            <a:avLst/>
          </a:prstGeom>
        </p:spPr>
        <p:txBody>
          <a:bodyPr/>
          <a:lstStyle/>
          <a:p>
            <a:pPr/>
          </a:p>
        </p:txBody>
      </p:sp>
      <p:sp>
        <p:nvSpPr>
          <p:cNvPr id="1374" name="Shape 137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4" name="Shape 1394"/>
          <p:cNvSpPr/>
          <p:nvPr>
            <p:ph type="sldImg"/>
          </p:nvPr>
        </p:nvSpPr>
        <p:spPr>
          <a:prstGeom prst="rect">
            <a:avLst/>
          </a:prstGeom>
        </p:spPr>
        <p:txBody>
          <a:bodyPr/>
          <a:lstStyle/>
          <a:p>
            <a:pPr/>
          </a:p>
        </p:txBody>
      </p:sp>
      <p:sp>
        <p:nvSpPr>
          <p:cNvPr id="1395" name="Shape 139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5" name="Shape 1415"/>
          <p:cNvSpPr/>
          <p:nvPr>
            <p:ph type="sldImg"/>
          </p:nvPr>
        </p:nvSpPr>
        <p:spPr>
          <a:prstGeom prst="rect">
            <a:avLst/>
          </a:prstGeom>
        </p:spPr>
        <p:txBody>
          <a:bodyPr/>
          <a:lstStyle/>
          <a:p>
            <a:pPr/>
          </a:p>
        </p:txBody>
      </p:sp>
      <p:sp>
        <p:nvSpPr>
          <p:cNvPr id="1416" name="Shape 141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6" name="Shape 1436"/>
          <p:cNvSpPr/>
          <p:nvPr>
            <p:ph type="sldImg"/>
          </p:nvPr>
        </p:nvSpPr>
        <p:spPr>
          <a:prstGeom prst="rect">
            <a:avLst/>
          </a:prstGeom>
        </p:spPr>
        <p:txBody>
          <a:bodyPr/>
          <a:lstStyle/>
          <a:p>
            <a:pPr/>
          </a:p>
        </p:txBody>
      </p:sp>
      <p:sp>
        <p:nvSpPr>
          <p:cNvPr id="1437" name="Shape 1437"/>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7" name="Shape 1457"/>
          <p:cNvSpPr/>
          <p:nvPr>
            <p:ph type="sldImg"/>
          </p:nvPr>
        </p:nvSpPr>
        <p:spPr>
          <a:prstGeom prst="rect">
            <a:avLst/>
          </a:prstGeom>
        </p:spPr>
        <p:txBody>
          <a:bodyPr/>
          <a:lstStyle/>
          <a:p>
            <a:pPr/>
          </a:p>
        </p:txBody>
      </p:sp>
      <p:sp>
        <p:nvSpPr>
          <p:cNvPr id="1458" name="Shape 145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9" name="Shape 1479"/>
          <p:cNvSpPr/>
          <p:nvPr>
            <p:ph type="sldImg"/>
          </p:nvPr>
        </p:nvSpPr>
        <p:spPr>
          <a:prstGeom prst="rect">
            <a:avLst/>
          </a:prstGeom>
        </p:spPr>
        <p:txBody>
          <a:bodyPr/>
          <a:lstStyle/>
          <a:p>
            <a:pPr/>
          </a:p>
        </p:txBody>
      </p:sp>
      <p:sp>
        <p:nvSpPr>
          <p:cNvPr id="1480" name="Shape 148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1" name="Shape 1501"/>
          <p:cNvSpPr/>
          <p:nvPr>
            <p:ph type="sldImg"/>
          </p:nvPr>
        </p:nvSpPr>
        <p:spPr>
          <a:prstGeom prst="rect">
            <a:avLst/>
          </a:prstGeom>
        </p:spPr>
        <p:txBody>
          <a:bodyPr/>
          <a:lstStyle/>
          <a:p>
            <a:pPr/>
          </a:p>
        </p:txBody>
      </p:sp>
      <p:sp>
        <p:nvSpPr>
          <p:cNvPr id="1502" name="Shape 150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3" name="Shape 1523"/>
          <p:cNvSpPr/>
          <p:nvPr>
            <p:ph type="sldImg"/>
          </p:nvPr>
        </p:nvSpPr>
        <p:spPr>
          <a:prstGeom prst="rect">
            <a:avLst/>
          </a:prstGeom>
        </p:spPr>
        <p:txBody>
          <a:bodyPr/>
          <a:lstStyle/>
          <a:p>
            <a:pPr/>
          </a:p>
        </p:txBody>
      </p:sp>
      <p:sp>
        <p:nvSpPr>
          <p:cNvPr id="1524" name="Shape 152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5" name="Shape 1545"/>
          <p:cNvSpPr/>
          <p:nvPr>
            <p:ph type="sldImg"/>
          </p:nvPr>
        </p:nvSpPr>
        <p:spPr>
          <a:prstGeom prst="rect">
            <a:avLst/>
          </a:prstGeom>
        </p:spPr>
        <p:txBody>
          <a:bodyPr/>
          <a:lstStyle/>
          <a:p>
            <a:pPr/>
          </a:p>
        </p:txBody>
      </p:sp>
      <p:sp>
        <p:nvSpPr>
          <p:cNvPr id="1546" name="Shape 154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7" name="Shape 1567"/>
          <p:cNvSpPr/>
          <p:nvPr>
            <p:ph type="sldImg"/>
          </p:nvPr>
        </p:nvSpPr>
        <p:spPr>
          <a:prstGeom prst="rect">
            <a:avLst/>
          </a:prstGeom>
        </p:spPr>
        <p:txBody>
          <a:bodyPr/>
          <a:lstStyle/>
          <a:p>
            <a:pPr/>
          </a:p>
        </p:txBody>
      </p:sp>
      <p:sp>
        <p:nvSpPr>
          <p:cNvPr id="1568" name="Shape 156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9" name="Shape 1589"/>
          <p:cNvSpPr/>
          <p:nvPr>
            <p:ph type="sldImg"/>
          </p:nvPr>
        </p:nvSpPr>
        <p:spPr>
          <a:prstGeom prst="rect">
            <a:avLst/>
          </a:prstGeom>
        </p:spPr>
        <p:txBody>
          <a:bodyPr/>
          <a:lstStyle/>
          <a:p>
            <a:pPr/>
          </a:p>
        </p:txBody>
      </p:sp>
      <p:sp>
        <p:nvSpPr>
          <p:cNvPr id="1590" name="Shape 159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2" name="Shape 1612"/>
          <p:cNvSpPr/>
          <p:nvPr>
            <p:ph type="sldImg"/>
          </p:nvPr>
        </p:nvSpPr>
        <p:spPr>
          <a:prstGeom prst="rect">
            <a:avLst/>
          </a:prstGeom>
        </p:spPr>
        <p:txBody>
          <a:bodyPr/>
          <a:lstStyle/>
          <a:p>
            <a:pPr/>
          </a:p>
        </p:txBody>
      </p:sp>
      <p:sp>
        <p:nvSpPr>
          <p:cNvPr id="1613" name="Shape 161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5" name="Shape 1635"/>
          <p:cNvSpPr/>
          <p:nvPr>
            <p:ph type="sldImg"/>
          </p:nvPr>
        </p:nvSpPr>
        <p:spPr>
          <a:prstGeom prst="rect">
            <a:avLst/>
          </a:prstGeom>
        </p:spPr>
        <p:txBody>
          <a:bodyPr/>
          <a:lstStyle/>
          <a:p>
            <a:pPr/>
          </a:p>
        </p:txBody>
      </p:sp>
      <p:sp>
        <p:nvSpPr>
          <p:cNvPr id="1636" name="Shape 163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8" name="Shape 1658"/>
          <p:cNvSpPr/>
          <p:nvPr>
            <p:ph type="sldImg"/>
          </p:nvPr>
        </p:nvSpPr>
        <p:spPr>
          <a:prstGeom prst="rect">
            <a:avLst/>
          </a:prstGeom>
        </p:spPr>
        <p:txBody>
          <a:bodyPr/>
          <a:lstStyle/>
          <a:p>
            <a:pPr/>
          </a:p>
        </p:txBody>
      </p:sp>
      <p:sp>
        <p:nvSpPr>
          <p:cNvPr id="1659" name="Shape 1659"/>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1" name="Shape 1681"/>
          <p:cNvSpPr/>
          <p:nvPr>
            <p:ph type="sldImg"/>
          </p:nvPr>
        </p:nvSpPr>
        <p:spPr>
          <a:prstGeom prst="rect">
            <a:avLst/>
          </a:prstGeom>
        </p:spPr>
        <p:txBody>
          <a:bodyPr/>
          <a:lstStyle/>
          <a:p>
            <a:pPr/>
          </a:p>
        </p:txBody>
      </p:sp>
      <p:sp>
        <p:nvSpPr>
          <p:cNvPr id="1682" name="Shape 168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5" name="Shape 1705"/>
          <p:cNvSpPr/>
          <p:nvPr>
            <p:ph type="sldImg"/>
          </p:nvPr>
        </p:nvSpPr>
        <p:spPr>
          <a:prstGeom prst="rect">
            <a:avLst/>
          </a:prstGeom>
        </p:spPr>
        <p:txBody>
          <a:bodyPr/>
          <a:lstStyle/>
          <a:p>
            <a:pPr/>
          </a:p>
        </p:txBody>
      </p:sp>
      <p:sp>
        <p:nvSpPr>
          <p:cNvPr id="1706" name="Shape 170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9" name="Shape 1729"/>
          <p:cNvSpPr/>
          <p:nvPr>
            <p:ph type="sldImg"/>
          </p:nvPr>
        </p:nvSpPr>
        <p:spPr>
          <a:prstGeom prst="rect">
            <a:avLst/>
          </a:prstGeom>
        </p:spPr>
        <p:txBody>
          <a:bodyPr/>
          <a:lstStyle/>
          <a:p>
            <a:pPr/>
          </a:p>
        </p:txBody>
      </p:sp>
      <p:sp>
        <p:nvSpPr>
          <p:cNvPr id="1730" name="Shape 173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3" name="Shape 1753"/>
          <p:cNvSpPr/>
          <p:nvPr>
            <p:ph type="sldImg"/>
          </p:nvPr>
        </p:nvSpPr>
        <p:spPr>
          <a:prstGeom prst="rect">
            <a:avLst/>
          </a:prstGeom>
        </p:spPr>
        <p:txBody>
          <a:bodyPr/>
          <a:lstStyle/>
          <a:p>
            <a:pPr/>
          </a:p>
        </p:txBody>
      </p:sp>
      <p:sp>
        <p:nvSpPr>
          <p:cNvPr id="1754" name="Shape 175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7" name="Shape 1777"/>
          <p:cNvSpPr/>
          <p:nvPr>
            <p:ph type="sldImg"/>
          </p:nvPr>
        </p:nvSpPr>
        <p:spPr>
          <a:prstGeom prst="rect">
            <a:avLst/>
          </a:prstGeom>
        </p:spPr>
        <p:txBody>
          <a:bodyPr/>
          <a:lstStyle/>
          <a:p>
            <a:pPr/>
          </a:p>
        </p:txBody>
      </p:sp>
      <p:sp>
        <p:nvSpPr>
          <p:cNvPr id="1778" name="Shape 1778"/>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1" name="Shape 1801"/>
          <p:cNvSpPr/>
          <p:nvPr>
            <p:ph type="sldImg"/>
          </p:nvPr>
        </p:nvSpPr>
        <p:spPr>
          <a:prstGeom prst="rect">
            <a:avLst/>
          </a:prstGeom>
        </p:spPr>
        <p:txBody>
          <a:bodyPr/>
          <a:lstStyle/>
          <a:p>
            <a:pPr/>
          </a:p>
        </p:txBody>
      </p:sp>
      <p:sp>
        <p:nvSpPr>
          <p:cNvPr id="1802" name="Shape 180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5" name="Shape 1825"/>
          <p:cNvSpPr/>
          <p:nvPr>
            <p:ph type="sldImg"/>
          </p:nvPr>
        </p:nvSpPr>
        <p:spPr>
          <a:prstGeom prst="rect">
            <a:avLst/>
          </a:prstGeom>
        </p:spPr>
        <p:txBody>
          <a:bodyPr/>
          <a:lstStyle/>
          <a:p>
            <a:pPr/>
          </a:p>
        </p:txBody>
      </p:sp>
      <p:sp>
        <p:nvSpPr>
          <p:cNvPr id="1826" name="Shape 182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9" name="Shape 1849"/>
          <p:cNvSpPr/>
          <p:nvPr>
            <p:ph type="sldImg"/>
          </p:nvPr>
        </p:nvSpPr>
        <p:spPr>
          <a:prstGeom prst="rect">
            <a:avLst/>
          </a:prstGeom>
        </p:spPr>
        <p:txBody>
          <a:bodyPr/>
          <a:lstStyle/>
          <a:p>
            <a:pPr/>
          </a:p>
        </p:txBody>
      </p:sp>
      <p:sp>
        <p:nvSpPr>
          <p:cNvPr id="1850" name="Shape 185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4" name="Shape 1874"/>
          <p:cNvSpPr/>
          <p:nvPr>
            <p:ph type="sldImg"/>
          </p:nvPr>
        </p:nvSpPr>
        <p:spPr>
          <a:prstGeom prst="rect">
            <a:avLst/>
          </a:prstGeom>
        </p:spPr>
        <p:txBody>
          <a:bodyPr/>
          <a:lstStyle/>
          <a:p>
            <a:pPr/>
          </a:p>
        </p:txBody>
      </p:sp>
      <p:sp>
        <p:nvSpPr>
          <p:cNvPr id="1875" name="Shape 187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9" name="Shape 1899"/>
          <p:cNvSpPr/>
          <p:nvPr>
            <p:ph type="sldImg"/>
          </p:nvPr>
        </p:nvSpPr>
        <p:spPr>
          <a:prstGeom prst="rect">
            <a:avLst/>
          </a:prstGeom>
        </p:spPr>
        <p:txBody>
          <a:bodyPr/>
          <a:lstStyle/>
          <a:p>
            <a:pPr/>
          </a:p>
        </p:txBody>
      </p:sp>
      <p:sp>
        <p:nvSpPr>
          <p:cNvPr id="1900" name="Shape 190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4" name="Shape 1924"/>
          <p:cNvSpPr/>
          <p:nvPr>
            <p:ph type="sldImg"/>
          </p:nvPr>
        </p:nvSpPr>
        <p:spPr>
          <a:prstGeom prst="rect">
            <a:avLst/>
          </a:prstGeom>
        </p:spPr>
        <p:txBody>
          <a:bodyPr/>
          <a:lstStyle/>
          <a:p>
            <a:pPr/>
          </a:p>
        </p:txBody>
      </p:sp>
      <p:sp>
        <p:nvSpPr>
          <p:cNvPr id="1925" name="Shape 1925"/>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9" name="Shape 1949"/>
          <p:cNvSpPr/>
          <p:nvPr>
            <p:ph type="sldImg"/>
          </p:nvPr>
        </p:nvSpPr>
        <p:spPr>
          <a:prstGeom prst="rect">
            <a:avLst/>
          </a:prstGeom>
        </p:spPr>
        <p:txBody>
          <a:bodyPr/>
          <a:lstStyle/>
          <a:p>
            <a:pPr/>
          </a:p>
        </p:txBody>
      </p:sp>
      <p:sp>
        <p:nvSpPr>
          <p:cNvPr id="1950" name="Shape 195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quarter" idx="13"/>
          </p:nvPr>
        </p:nvSpPr>
        <p:spPr>
          <a:xfrm>
            <a:off x="11239500" y="2933700"/>
            <a:ext cx="5629275" cy="7505700"/>
          </a:xfrm>
          <a:prstGeom prst="rect">
            <a:avLst/>
          </a:prstGeom>
          <a:ln w="25400">
            <a:solidFill>
              <a:srgbClr val="FFFFFF"/>
            </a:solidFill>
          </a:ln>
        </p:spPr>
        <p:txBody>
          <a:bodyPr lIns="91439" tIns="45719" rIns="91439" bIns="45719" anchor="t">
            <a:noAutofit/>
          </a:bodyPr>
          <a:lstStyle/>
          <a:p>
            <a:pPr/>
          </a:p>
        </p:txBody>
      </p:sp>
      <p:sp>
        <p:nvSpPr>
          <p:cNvPr id="8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8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quarter" idx="13"/>
          </p:nvPr>
        </p:nvSpPr>
        <p:spPr>
          <a:xfrm>
            <a:off x="11239500" y="2933700"/>
            <a:ext cx="5626100"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9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quarter" idx="13"/>
          </p:nvPr>
        </p:nvSpPr>
        <p:spPr>
          <a:xfrm>
            <a:off x="11620500" y="4241800"/>
            <a:ext cx="5041900" cy="6718300"/>
          </a:xfrm>
          <a:prstGeom prst="rect">
            <a:avLst/>
          </a:prstGeom>
          <a:ln w="25400">
            <a:solidFill>
              <a:srgbClr val="FFFFFF"/>
            </a:solidFill>
          </a:ln>
        </p:spPr>
        <p:txBody>
          <a:bodyPr lIns="91439" tIns="45719" rIns="91439" bIns="45719" anchor="t">
            <a:noAutofit/>
          </a:bodyPr>
          <a:lstStyle/>
          <a:p>
            <a:pPr/>
          </a:p>
        </p:txBody>
      </p:sp>
      <p:sp>
        <p:nvSpPr>
          <p:cNvPr id="10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7"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36"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144"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45"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5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6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76"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84" name="Image"/>
          <p:cNvSpPr/>
          <p:nvPr>
            <p:ph type="pic" sz="quarter" idx="13"/>
          </p:nvPr>
        </p:nvSpPr>
        <p:spPr>
          <a:xfrm>
            <a:off x="6921500" y="3403600"/>
            <a:ext cx="7505700" cy="5629275"/>
          </a:xfrm>
          <a:prstGeom prst="rect">
            <a:avLst/>
          </a:prstGeom>
          <a:ln w="25400">
            <a:solidFill>
              <a:srgbClr val="FFFFFF"/>
            </a:solidFill>
          </a:ln>
        </p:spPr>
        <p:txBody>
          <a:bodyPr lIns="91439" tIns="45719" rIns="91439" bIns="45719" anchor="t">
            <a:noAutofit/>
          </a:bodyPr>
          <a:lstStyle/>
          <a:p>
            <a:pPr/>
          </a:p>
        </p:txBody>
      </p:sp>
      <p:sp>
        <p:nvSpPr>
          <p:cNvPr id="185"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193" name="Image"/>
          <p:cNvSpPr/>
          <p:nvPr>
            <p:ph type="pic" sz="quarter" idx="13"/>
          </p:nvPr>
        </p:nvSpPr>
        <p:spPr>
          <a:xfrm>
            <a:off x="6921500" y="3403600"/>
            <a:ext cx="7505700" cy="5629275"/>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194"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202" name="Image"/>
          <p:cNvSpPr/>
          <p:nvPr>
            <p:ph type="pic" sz="quarter" idx="13"/>
          </p:nvPr>
        </p:nvSpPr>
        <p:spPr>
          <a:xfrm>
            <a:off x="11239500" y="2933700"/>
            <a:ext cx="5629275" cy="7505700"/>
          </a:xfrm>
          <a:prstGeom prst="rect">
            <a:avLst/>
          </a:prstGeom>
          <a:ln w="25400">
            <a:solidFill>
              <a:srgbClr val="FFFFFF"/>
            </a:solidFill>
          </a:ln>
        </p:spPr>
        <p:txBody>
          <a:bodyPr lIns="91439" tIns="45719" rIns="91439" bIns="45719" anchor="t">
            <a:noAutofit/>
          </a:bodyPr>
          <a:lstStyle/>
          <a:p>
            <a:pPr/>
          </a:p>
        </p:txBody>
      </p:sp>
      <p:sp>
        <p:nvSpPr>
          <p:cNvPr id="20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0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212" name="Image"/>
          <p:cNvSpPr/>
          <p:nvPr>
            <p:ph type="pic" sz="quarter" idx="13"/>
          </p:nvPr>
        </p:nvSpPr>
        <p:spPr>
          <a:xfrm>
            <a:off x="11239500" y="2933700"/>
            <a:ext cx="5626100"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1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1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222" name="Image"/>
          <p:cNvSpPr/>
          <p:nvPr>
            <p:ph type="pic" sz="quarter" idx="13"/>
          </p:nvPr>
        </p:nvSpPr>
        <p:spPr>
          <a:xfrm>
            <a:off x="11620500" y="4241800"/>
            <a:ext cx="5041900" cy="6718300"/>
          </a:xfrm>
          <a:prstGeom prst="rect">
            <a:avLst/>
          </a:prstGeom>
          <a:ln w="25400">
            <a:solidFill>
              <a:srgbClr val="FFFFFF"/>
            </a:solidFill>
          </a:ln>
        </p:spPr>
        <p:txBody>
          <a:bodyPr lIns="91439" tIns="45719" rIns="91439" bIns="45719" anchor="t">
            <a:noAutofit/>
          </a:bodyPr>
          <a:lstStyle/>
          <a:p>
            <a:pPr/>
          </a:p>
        </p:txBody>
      </p:sp>
      <p:sp>
        <p:nvSpPr>
          <p:cNvPr id="22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24"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232"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33"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41"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42"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5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51"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quarter" idx="13"/>
          </p:nvPr>
        </p:nvSpPr>
        <p:spPr>
          <a:xfrm>
            <a:off x="6921500" y="3403600"/>
            <a:ext cx="7505700" cy="5629275"/>
          </a:xfrm>
          <a:prstGeom prst="rect">
            <a:avLst/>
          </a:prstGeom>
          <a:ln w="25400">
            <a:solidFill>
              <a:srgbClr val="FFFFFF"/>
            </a:solidFill>
          </a:ln>
        </p:spPr>
        <p:txBody>
          <a:bodyPr lIns="91439" tIns="45719" rIns="91439" bIns="45719" anchor="t">
            <a:noAutofit/>
          </a:bodyPr>
          <a:lstStyle/>
          <a:p>
            <a:pPr/>
          </a:p>
        </p:txBody>
      </p:sp>
      <p:sp>
        <p:nvSpPr>
          <p:cNvPr id="70"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quarter" idx="13"/>
          </p:nvPr>
        </p:nvSpPr>
        <p:spPr>
          <a:xfrm>
            <a:off x="6921500" y="3403600"/>
            <a:ext cx="7505700" cy="5629275"/>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095500" y="1739900"/>
            <a:ext cx="17170400" cy="986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196695" y="2667000"/>
            <a:ext cx="17068801" cy="904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10452099" y="12700000"/>
            <a:ext cx="419101" cy="457200"/>
          </a:xfrm>
          <a:prstGeom prst="rect">
            <a:avLst/>
          </a:prstGeom>
          <a:ln w="12700">
            <a:miter lim="400000"/>
          </a:ln>
        </p:spPr>
        <p:txBody>
          <a:bodyPr wrap="none" lIns="50800" tIns="50800" rIns="50800" bIns="50800">
            <a:spAutoFit/>
          </a:bodyPr>
          <a:lstStyle>
            <a:lvl1pPr>
              <a:defRPr sz="24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9pPr>
    </p:titleStyle>
    <p:bodyStyle>
      <a:lvl1pPr marL="889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1pPr>
      <a:lvl2pPr marL="1333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2pPr>
      <a:lvl3pPr marL="1778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3pPr>
      <a:lvl4pPr marL="2222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4pPr>
      <a:lvl5pPr marL="2667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5pPr>
      <a:lvl6pPr marL="30226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6pPr>
      <a:lvl7pPr marL="33782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7pPr>
      <a:lvl8pPr marL="37338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8pPr>
      <a:lvl9pPr marL="40894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8.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0.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2.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1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15.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1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19.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png"/><Relationship Id="rId4" Type="http://schemas.openxmlformats.org/officeDocument/2006/relationships/image" Target="../media/image2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png"/><Relationship Id="rId4" Type="http://schemas.openxmlformats.org/officeDocument/2006/relationships/image" Target="../media/image20.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png"/><Relationship Id="rId4" Type="http://schemas.openxmlformats.org/officeDocument/2006/relationships/image" Target="../media/image16.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4.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4.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4.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4.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261" name="The visual aid for doing this is your hands. This is not intended to be taught with these slides - but through our everyday language with ourselves, with God,  and with our children. Discover how the heavens speak this simple language."/>
          <p:cNvSpPr txBox="1"/>
          <p:nvPr/>
        </p:nvSpPr>
        <p:spPr>
          <a:xfrm>
            <a:off x="4422151" y="3330889"/>
            <a:ext cx="11391903" cy="619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marL="672223" indent="-354724">
              <a:buSzPct val="171000"/>
              <a:buChar char="•"/>
              <a:defRPr i="1" sz="3600">
                <a:solidFill>
                  <a:srgbClr val="FFFFFF"/>
                </a:solidFill>
                <a:latin typeface="Palatino"/>
                <a:ea typeface="Palatino"/>
                <a:cs typeface="Palatino"/>
                <a:sym typeface="Palatino"/>
              </a:defRPr>
            </a:pPr>
          </a:p>
          <a:p>
            <a:pPr marL="672223" indent="-354724">
              <a:buSzPct val="171000"/>
              <a:buChar char="•"/>
              <a:defRPr i="1" sz="3600">
                <a:solidFill>
                  <a:srgbClr val="FFFFFF"/>
                </a:solidFill>
                <a:latin typeface="Palatino"/>
                <a:ea typeface="Palatino"/>
                <a:cs typeface="Palatino"/>
                <a:sym typeface="Palatino"/>
              </a:defRPr>
            </a:pPr>
            <a:r>
              <a:t>The visual aid for doing this is your hands. This is not intended to be taught with these slides - but through our everyday language with ourselves, with God,  and with our children. Discover how the heavens speak this simple language. </a:t>
            </a:r>
          </a:p>
        </p:txBody>
      </p:sp>
      <p:pic>
        <p:nvPicPr>
          <p:cNvPr id="262" name="Screen Shot 2019-03-12 at 12.38.04 PM.png" descr="Screen Shot 2019-03-12 at 12.38.04 PM.png"/>
          <p:cNvPicPr>
            <a:picLocks noChangeAspect="1"/>
          </p:cNvPicPr>
          <p:nvPr/>
        </p:nvPicPr>
        <p:blipFill>
          <a:blip r:embed="rId2">
            <a:extLst/>
          </a:blip>
          <a:stretch>
            <a:fillRect/>
          </a:stretch>
        </p:blipFill>
        <p:spPr>
          <a:xfrm>
            <a:off x="8001392" y="2965887"/>
            <a:ext cx="4233422" cy="3046893"/>
          </a:xfrm>
          <a:prstGeom prst="rect">
            <a:avLst/>
          </a:prstGeom>
          <a:ln w="12700">
            <a:miter lim="400000"/>
          </a:ln>
        </p:spPr>
      </p:pic>
      <p:sp>
        <p:nvSpPr>
          <p:cNvPr id="263"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43" name="Simple  Living Centers"/>
          <p:cNvSpPr txBox="1"/>
          <p:nvPr>
            <p:ph type="title"/>
          </p:nvPr>
        </p:nvSpPr>
        <p:spPr>
          <a:xfrm>
            <a:off x="412750" y="13716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4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5" name="Screen Shot 2019-03-12 at 6.13.15 AM.png" descr="Screen Shot 2019-03-12 at 6.13.15 AM.png"/>
          <p:cNvPicPr>
            <a:picLocks noChangeAspect="1"/>
          </p:cNvPicPr>
          <p:nvPr/>
        </p:nvPicPr>
        <p:blipFill>
          <a:blip r:embed="rId2">
            <a:extLst/>
          </a:blip>
          <a:stretch>
            <a:fillRect/>
          </a:stretch>
        </p:blipFill>
        <p:spPr>
          <a:xfrm>
            <a:off x="5102064" y="7501807"/>
            <a:ext cx="5246583" cy="3600597"/>
          </a:xfrm>
          <a:prstGeom prst="rect">
            <a:avLst/>
          </a:prstGeom>
          <a:ln w="12700">
            <a:miter lim="400000"/>
          </a:ln>
        </p:spPr>
      </p:pic>
      <p:sp>
        <p:nvSpPr>
          <p:cNvPr id="346" name="Oval"/>
          <p:cNvSpPr/>
          <p:nvPr/>
        </p:nvSpPr>
        <p:spPr>
          <a:xfrm>
            <a:off x="8782050" y="10432295"/>
            <a:ext cx="325885" cy="347963"/>
          </a:xfrm>
          <a:prstGeom prst="ellipse">
            <a:avLst/>
          </a:prstGeom>
          <a:solidFill>
            <a:srgbClr val="28D438">
              <a:alpha val="9855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47" name="Trust or bonds…"/>
          <p:cNvSpPr/>
          <p:nvPr/>
        </p:nvSpPr>
        <p:spPr>
          <a:xfrm>
            <a:off x="11997112" y="8993375"/>
            <a:ext cx="6136086" cy="2514601"/>
          </a:xfrm>
          <a:prstGeom prst="rect">
            <a:avLst/>
          </a:prstGeom>
          <a:gradFill>
            <a:gsLst>
              <a:gs pos="0">
                <a:srgbClr val="75DB3C"/>
              </a:gs>
              <a:gs pos="100000">
                <a:srgbClr val="75DB3C"/>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3200">
                <a:solidFill>
                  <a:srgbClr val="FFFFFF"/>
                </a:solidFill>
                <a:effectLst>
                  <a:outerShdw sx="100000" sy="100000" kx="0" ky="0" algn="b" rotWithShape="0" blurRad="25400" dist="23998" dir="2700000">
                    <a:srgbClr val="000000">
                      <a:alpha val="31033"/>
                    </a:srgbClr>
                  </a:outerShdw>
                </a:effectLst>
              </a:defRPr>
            </a:pPr>
            <a:r>
              <a:t>Trust or bonds </a:t>
            </a:r>
          </a:p>
          <a:p>
            <a:pPr defTabSz="1130300">
              <a:defRPr b="1" sz="3200">
                <a:solidFill>
                  <a:srgbClr val="FFFFFF"/>
                </a:solidFill>
                <a:effectLst>
                  <a:outerShdw sx="100000" sy="100000" kx="0" ky="0" algn="b" rotWithShape="0" blurRad="25400" dist="23998" dir="2700000">
                    <a:srgbClr val="000000">
                      <a:alpha val="31033"/>
                    </a:srgbClr>
                  </a:outerShdw>
                </a:effectLst>
              </a:defRPr>
            </a:pPr>
            <a:r>
              <a:t>that seal or bind us together</a:t>
            </a:r>
          </a:p>
          <a:p>
            <a:pPr defTabSz="1130300">
              <a:defRPr b="1" sz="3200">
                <a:solidFill>
                  <a:srgbClr val="FFFFFF"/>
                </a:solidFill>
                <a:effectLst>
                  <a:outerShdw sx="100000" sy="100000" kx="0" ky="0" algn="b" rotWithShape="0" blurRad="25400" dist="23998" dir="2700000">
                    <a:srgbClr val="000000">
                      <a:alpha val="31033"/>
                    </a:srgbClr>
                  </a:outerShdw>
                </a:effectLst>
              </a:defRPr>
            </a:pPr>
            <a:r>
              <a:t> in a higher pure </a:t>
            </a:r>
          </a:p>
          <a:p>
            <a:pPr defTabSz="1130300">
              <a:defRPr b="1" sz="3200">
                <a:solidFill>
                  <a:srgbClr val="FFFFFF"/>
                </a:solidFill>
                <a:effectLst>
                  <a:outerShdw sx="100000" sy="100000" kx="0" ky="0" algn="b" rotWithShape="0" blurRad="25400" dist="23998" dir="2700000">
                    <a:srgbClr val="000000">
                      <a:alpha val="31033"/>
                    </a:srgbClr>
                  </a:outerShdw>
                </a:effectLst>
              </a:defRPr>
            </a:pPr>
            <a:r>
              <a:t>lasting </a:t>
            </a:r>
          </a:p>
          <a:p>
            <a:pPr defTabSz="1130300">
              <a:defRPr b="1" sz="3200">
                <a:solidFill>
                  <a:srgbClr val="FFFFFF"/>
                </a:solidFill>
                <a:effectLst>
                  <a:outerShdw sx="100000" sy="100000" kx="0" ky="0" algn="b" rotWithShape="0" blurRad="25400" dist="23998" dir="2700000">
                    <a:srgbClr val="000000">
                      <a:alpha val="31033"/>
                    </a:srgbClr>
                  </a:outerShdw>
                </a:effectLst>
              </a:defRPr>
            </a:pPr>
            <a:r>
              <a:t>love</a:t>
            </a:r>
          </a:p>
        </p:txBody>
      </p:sp>
      <p:sp>
        <p:nvSpPr>
          <p:cNvPr id="348" name="Oval"/>
          <p:cNvSpPr/>
          <p:nvPr/>
        </p:nvSpPr>
        <p:spPr>
          <a:xfrm>
            <a:off x="9279760" y="10076695"/>
            <a:ext cx="325887" cy="347963"/>
          </a:xfrm>
          <a:prstGeom prst="ellipse">
            <a:avLst/>
          </a:prstGeom>
          <a:solidFill>
            <a:srgbClr val="55D435">
              <a:alpha val="9855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49" name="Oval"/>
          <p:cNvSpPr/>
          <p:nvPr/>
        </p:nvSpPr>
        <p:spPr>
          <a:xfrm>
            <a:off x="9571860" y="9619495"/>
            <a:ext cx="325887" cy="347963"/>
          </a:xfrm>
          <a:prstGeom prst="ellipse">
            <a:avLst/>
          </a:prstGeom>
          <a:solidFill>
            <a:srgbClr val="1CD434">
              <a:alpha val="9855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50" name="Oval"/>
          <p:cNvSpPr/>
          <p:nvPr/>
        </p:nvSpPr>
        <p:spPr>
          <a:xfrm>
            <a:off x="9851260" y="9220466"/>
            <a:ext cx="325887" cy="347963"/>
          </a:xfrm>
          <a:prstGeom prst="ellipse">
            <a:avLst/>
          </a:prstGeom>
          <a:solidFill>
            <a:srgbClr val="69D434"/>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52" name="Simple  Living Centers"/>
          <p:cNvSpPr txBox="1"/>
          <p:nvPr>
            <p:ph type="title"/>
          </p:nvPr>
        </p:nvSpPr>
        <p:spPr>
          <a:xfrm>
            <a:off x="438150" y="13716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5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4" name="Screen Shot 2019-03-12 at 6.13.15 AM.png" descr="Screen Shot 2019-03-12 at 6.13.15 AM.png"/>
          <p:cNvPicPr>
            <a:picLocks noChangeAspect="1"/>
          </p:cNvPicPr>
          <p:nvPr/>
        </p:nvPicPr>
        <p:blipFill>
          <a:blip r:embed="rId3">
            <a:extLst/>
          </a:blip>
          <a:stretch>
            <a:fillRect/>
          </a:stretch>
        </p:blipFill>
        <p:spPr>
          <a:xfrm>
            <a:off x="5102064" y="7501807"/>
            <a:ext cx="5246583" cy="3600597"/>
          </a:xfrm>
          <a:prstGeom prst="rect">
            <a:avLst/>
          </a:prstGeom>
          <a:ln w="12700">
            <a:miter lim="400000"/>
          </a:ln>
        </p:spPr>
      </p:pic>
      <p:sp>
        <p:nvSpPr>
          <p:cNvPr id="355" name="Oval"/>
          <p:cNvSpPr/>
          <p:nvPr/>
        </p:nvSpPr>
        <p:spPr>
          <a:xfrm>
            <a:off x="8782050" y="10432295"/>
            <a:ext cx="325885" cy="347963"/>
          </a:xfrm>
          <a:prstGeom prst="ellipse">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56" name="Sometimes it helps to see the…"/>
          <p:cNvSpPr/>
          <p:nvPr/>
        </p:nvSpPr>
        <p:spPr>
          <a:xfrm>
            <a:off x="12432506" y="9882375"/>
            <a:ext cx="5221288" cy="1016001"/>
          </a:xfrm>
          <a:prstGeom prst="rect">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sz="3200">
                <a:solidFill>
                  <a:srgbClr val="FFFFFF"/>
                </a:solidFill>
                <a:effectLst>
                  <a:outerShdw sx="100000" sy="100000" kx="0" ky="0" algn="b" rotWithShape="0" blurRad="25400" dist="23998" dir="2700000">
                    <a:srgbClr val="000000">
                      <a:alpha val="31033"/>
                    </a:srgbClr>
                  </a:outerShdw>
                </a:effectLst>
              </a:defRPr>
            </a:pPr>
            <a:r>
              <a:t>Sometimes it helps to see the </a:t>
            </a:r>
          </a:p>
          <a:p>
            <a:pPr defTabSz="1130300">
              <a:defRPr sz="3200">
                <a:solidFill>
                  <a:srgbClr val="FFFFFF"/>
                </a:solidFill>
                <a:effectLst>
                  <a:outerShdw sx="100000" sy="100000" kx="0" ky="0" algn="b" rotWithShape="0" blurRad="25400" dist="23998" dir="2700000">
                    <a:srgbClr val="000000">
                      <a:alpha val="31033"/>
                    </a:srgbClr>
                  </a:outerShdw>
                </a:effectLst>
              </a:defRPr>
            </a:pPr>
            <a:r>
              <a:t>the opposite</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60" name="Simple  Living Centers"/>
          <p:cNvSpPr txBox="1"/>
          <p:nvPr>
            <p:ph type="title"/>
          </p:nvPr>
        </p:nvSpPr>
        <p:spPr>
          <a:xfrm>
            <a:off x="438150" y="13716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61"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2" name="Screen Shot 2019-03-12 at 6.13.15 AM.png" descr="Screen Shot 2019-03-12 at 6.13.15 AM.png"/>
          <p:cNvPicPr>
            <a:picLocks noChangeAspect="1"/>
          </p:cNvPicPr>
          <p:nvPr/>
        </p:nvPicPr>
        <p:blipFill>
          <a:blip r:embed="rId3">
            <a:extLst/>
          </a:blip>
          <a:stretch>
            <a:fillRect/>
          </a:stretch>
        </p:blipFill>
        <p:spPr>
          <a:xfrm>
            <a:off x="5102064" y="7501807"/>
            <a:ext cx="5246583" cy="3600597"/>
          </a:xfrm>
          <a:prstGeom prst="rect">
            <a:avLst/>
          </a:prstGeom>
          <a:ln w="12700">
            <a:miter lim="400000"/>
          </a:ln>
        </p:spPr>
      </p:pic>
      <p:sp>
        <p:nvSpPr>
          <p:cNvPr id="363" name="Oval"/>
          <p:cNvSpPr/>
          <p:nvPr/>
        </p:nvSpPr>
        <p:spPr>
          <a:xfrm>
            <a:off x="8782050" y="10432295"/>
            <a:ext cx="325885" cy="347963"/>
          </a:xfrm>
          <a:prstGeom prst="ellipse">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64" name="Teaching with force, pressuring with time, manipulation…"/>
          <p:cNvSpPr/>
          <p:nvPr/>
        </p:nvSpPr>
        <p:spPr>
          <a:xfrm>
            <a:off x="10372625" y="9882375"/>
            <a:ext cx="9341049" cy="1016001"/>
          </a:xfrm>
          <a:prstGeom prst="rect">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sz="3200">
                <a:solidFill>
                  <a:srgbClr val="FFFFFF"/>
                </a:solidFill>
                <a:effectLst>
                  <a:outerShdw sx="100000" sy="100000" kx="0" ky="0" algn="b" rotWithShape="0" blurRad="25400" dist="23998" dir="2700000">
                    <a:srgbClr val="000000">
                      <a:alpha val="31033"/>
                    </a:srgbClr>
                  </a:outerShdw>
                </a:effectLst>
              </a:defRPr>
            </a:pPr>
            <a:r>
              <a:t>Teaching with force, pressuring with time, manipulation </a:t>
            </a:r>
          </a:p>
          <a:p>
            <a:pPr defTabSz="1130300">
              <a:defRPr sz="3200">
                <a:solidFill>
                  <a:srgbClr val="FFFFFF"/>
                </a:solidFill>
                <a:effectLst>
                  <a:outerShdw sx="100000" sy="100000" kx="0" ky="0" algn="b" rotWithShape="0" blurRad="25400" dist="23998" dir="2700000">
                    <a:srgbClr val="000000">
                      <a:alpha val="31033"/>
                    </a:srgbClr>
                  </a:outerShdw>
                </a:effectLst>
              </a:defRPr>
            </a:pPr>
            <a:r>
              <a:t>and control</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68" name="Simple  Living Centers"/>
          <p:cNvSpPr txBox="1"/>
          <p:nvPr>
            <p:ph type="title"/>
          </p:nvPr>
        </p:nvSpPr>
        <p:spPr>
          <a:xfrm>
            <a:off x="463550" y="15621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6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0" name="Screen Shot 2019-03-12 at 6.13.15 AM.png" descr="Screen Shot 2019-03-12 at 6.13.15 AM.png"/>
          <p:cNvPicPr>
            <a:picLocks noChangeAspect="1"/>
          </p:cNvPicPr>
          <p:nvPr/>
        </p:nvPicPr>
        <p:blipFill>
          <a:blip r:embed="rId3">
            <a:extLst/>
          </a:blip>
          <a:stretch>
            <a:fillRect/>
          </a:stretch>
        </p:blipFill>
        <p:spPr>
          <a:xfrm>
            <a:off x="4682964" y="7933607"/>
            <a:ext cx="5246583" cy="3600597"/>
          </a:xfrm>
          <a:prstGeom prst="rect">
            <a:avLst/>
          </a:prstGeom>
          <a:ln w="12700">
            <a:miter lim="400000"/>
          </a:ln>
        </p:spPr>
      </p:pic>
      <p:sp>
        <p:nvSpPr>
          <p:cNvPr id="371" name="Oval"/>
          <p:cNvSpPr/>
          <p:nvPr/>
        </p:nvSpPr>
        <p:spPr>
          <a:xfrm>
            <a:off x="8324850" y="10737095"/>
            <a:ext cx="325885" cy="347963"/>
          </a:xfrm>
          <a:prstGeom prst="ellipse">
            <a:avLst/>
          </a:prstGeom>
          <a:gradFill>
            <a:gsLst>
              <a:gs pos="0">
                <a:srgbClr val="F9F406"/>
              </a:gs>
              <a:gs pos="100000">
                <a:srgbClr val="F3F64E"/>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72" name="Or helping our children learn…"/>
          <p:cNvSpPr/>
          <p:nvPr/>
        </p:nvSpPr>
        <p:spPr>
          <a:xfrm>
            <a:off x="10343851" y="9374375"/>
            <a:ext cx="9398597" cy="2032001"/>
          </a:xfrm>
          <a:prstGeom prst="rect">
            <a:avLst/>
          </a:prstGeom>
          <a:gradFill>
            <a:gsLst>
              <a:gs pos="0">
                <a:srgbClr val="E7C019"/>
              </a:gs>
              <a:gs pos="100000">
                <a:srgbClr val="F0E666"/>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3200">
                <a:solidFill>
                  <a:srgbClr val="FFFFFF"/>
                </a:solidFill>
                <a:effectLst>
                  <a:outerShdw sx="100000" sy="100000" kx="0" ky="0" algn="b" rotWithShape="0" blurRad="25400" dist="23998" dir="2700000">
                    <a:srgbClr val="000000">
                      <a:alpha val="31033"/>
                    </a:srgbClr>
                  </a:outerShdw>
                </a:effectLst>
              </a:defRPr>
            </a:pPr>
            <a:r>
              <a:t>Or helping our children learn</a:t>
            </a:r>
          </a:p>
          <a:p>
            <a:pPr defTabSz="1130300">
              <a:defRPr b="1" sz="3200">
                <a:solidFill>
                  <a:srgbClr val="FFFFFF"/>
                </a:solidFill>
                <a:effectLst>
                  <a:outerShdw sx="100000" sy="100000" kx="0" ky="0" algn="b" rotWithShape="0" blurRad="25400" dist="23998" dir="2700000">
                    <a:srgbClr val="000000">
                      <a:alpha val="31033"/>
                    </a:srgbClr>
                  </a:outerShdw>
                </a:effectLst>
              </a:defRPr>
            </a:pPr>
            <a:r>
              <a:t> to make choices - within themselves</a:t>
            </a:r>
          </a:p>
          <a:p>
            <a:pPr defTabSz="1130300">
              <a:defRPr b="1" sz="3200">
                <a:solidFill>
                  <a:srgbClr val="FFFFFF"/>
                </a:solidFill>
                <a:effectLst>
                  <a:outerShdw sx="100000" sy="100000" kx="0" ky="0" algn="b" rotWithShape="0" blurRad="25400" dist="23998" dir="2700000">
                    <a:srgbClr val="000000">
                      <a:alpha val="31033"/>
                    </a:srgbClr>
                  </a:outerShdw>
                </a:effectLst>
              </a:defRPr>
            </a:pPr>
            <a:r>
              <a:t>to learn when guided by the love we receive </a:t>
            </a:r>
          </a:p>
          <a:p>
            <a:pPr defTabSz="1130300">
              <a:defRPr b="1" sz="3200">
                <a:solidFill>
                  <a:srgbClr val="FFFFFF"/>
                </a:solidFill>
                <a:effectLst>
                  <a:outerShdw sx="100000" sy="100000" kx="0" ky="0" algn="b" rotWithShape="0" blurRad="25400" dist="23998" dir="2700000">
                    <a:srgbClr val="000000">
                      <a:alpha val="31033"/>
                    </a:srgbClr>
                  </a:outerShdw>
                </a:effectLst>
              </a:defRPr>
            </a:pPr>
            <a:r>
              <a:t>from their first parents - God.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76" name="Simple  Living Centers"/>
          <p:cNvSpPr txBox="1"/>
          <p:nvPr>
            <p:ph type="title"/>
          </p:nvPr>
        </p:nvSpPr>
        <p:spPr>
          <a:xfrm>
            <a:off x="1296569" y="-218796"/>
            <a:ext cx="20002502" cy="9537701"/>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77"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8" name="Screen Shot 2019-03-12 at 6.13.15 AM.png" descr="Screen Shot 2019-03-12 at 6.13.15 AM.png"/>
          <p:cNvPicPr>
            <a:picLocks noChangeAspect="1"/>
          </p:cNvPicPr>
          <p:nvPr/>
        </p:nvPicPr>
        <p:blipFill>
          <a:blip r:embed="rId2">
            <a:extLst/>
          </a:blip>
          <a:stretch>
            <a:fillRect/>
          </a:stretch>
        </p:blipFill>
        <p:spPr>
          <a:xfrm>
            <a:off x="1870085" y="7297297"/>
            <a:ext cx="5246583" cy="3600598"/>
          </a:xfrm>
          <a:prstGeom prst="rect">
            <a:avLst/>
          </a:prstGeom>
          <a:ln w="12700">
            <a:miter lim="400000"/>
          </a:ln>
        </p:spPr>
      </p:pic>
      <p:sp>
        <p:nvSpPr>
          <p:cNvPr id="379" name="Oval"/>
          <p:cNvSpPr/>
          <p:nvPr/>
        </p:nvSpPr>
        <p:spPr>
          <a:xfrm>
            <a:off x="5553493" y="10187206"/>
            <a:ext cx="325887" cy="347963"/>
          </a:xfrm>
          <a:prstGeom prst="ellipse">
            <a:avLst/>
          </a:prstGeom>
          <a:gradFill>
            <a:gsLst>
              <a:gs pos="0">
                <a:srgbClr val="A6AAA8">
                  <a:alpha val="35091"/>
                </a:srgbClr>
              </a:gs>
              <a:gs pos="100000">
                <a:srgbClr val="52575F">
                  <a:alpha val="35091"/>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80" name="Force leads to stress or anxiety  -…"/>
          <p:cNvSpPr/>
          <p:nvPr/>
        </p:nvSpPr>
        <p:spPr>
          <a:xfrm>
            <a:off x="1209763" y="11403471"/>
            <a:ext cx="7131250" cy="1549401"/>
          </a:xfrm>
          <a:prstGeom prst="rect">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3200">
                <a:solidFill>
                  <a:srgbClr val="FFFFFF"/>
                </a:solidFill>
                <a:effectLst>
                  <a:outerShdw sx="100000" sy="100000" kx="0" ky="0" algn="b" rotWithShape="0" blurRad="25400" dist="23998" dir="2700000">
                    <a:srgbClr val="000000">
                      <a:alpha val="31033"/>
                    </a:srgbClr>
                  </a:outerShdw>
                </a:effectLst>
              </a:defRPr>
            </a:pPr>
            <a:r>
              <a:t>Force leads to stress or anxiety  -</a:t>
            </a:r>
          </a:p>
          <a:p>
            <a:pPr defTabSz="1130300">
              <a:defRPr b="1" sz="3200">
                <a:solidFill>
                  <a:srgbClr val="FFFFFF"/>
                </a:solidFill>
                <a:effectLst>
                  <a:outerShdw sx="100000" sy="100000" kx="0" ky="0" algn="b" rotWithShape="0" blurRad="25400" dist="23998" dir="2700000">
                    <a:srgbClr val="000000">
                      <a:alpha val="31033"/>
                    </a:srgbClr>
                  </a:outerShdw>
                </a:effectLst>
              </a:defRPr>
            </a:pPr>
            <a:r>
              <a:t> perhaps anger</a:t>
            </a:r>
          </a:p>
          <a:p>
            <a:pPr defTabSz="1130300">
              <a:defRPr b="1" sz="3200">
                <a:solidFill>
                  <a:srgbClr val="FFFFFF"/>
                </a:solidFill>
                <a:effectLst>
                  <a:outerShdw sx="100000" sy="100000" kx="0" ky="0" algn="b" rotWithShape="0" blurRad="25400" dist="23998" dir="2700000">
                    <a:srgbClr val="000000">
                      <a:alpha val="31033"/>
                    </a:srgbClr>
                  </a:outerShdw>
                </a:effectLst>
              </a:defRPr>
            </a:pPr>
            <a:r>
              <a:t>within teachers and learners</a:t>
            </a:r>
          </a:p>
        </p:txBody>
      </p:sp>
      <p:sp>
        <p:nvSpPr>
          <p:cNvPr id="381" name="Oval"/>
          <p:cNvSpPr/>
          <p:nvPr/>
        </p:nvSpPr>
        <p:spPr>
          <a:xfrm>
            <a:off x="6027461" y="9685053"/>
            <a:ext cx="325887" cy="347963"/>
          </a:xfrm>
          <a:prstGeom prst="ellipse">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82" name="Receiving pure love leads…"/>
          <p:cNvSpPr/>
          <p:nvPr/>
        </p:nvSpPr>
        <p:spPr>
          <a:xfrm>
            <a:off x="14720746" y="5892798"/>
            <a:ext cx="6145610" cy="1549401"/>
          </a:xfrm>
          <a:prstGeom prst="rect">
            <a:avLst/>
          </a:prstGeom>
          <a:gradFill>
            <a:gsLst>
              <a:gs pos="0">
                <a:srgbClr val="EFE853"/>
              </a:gs>
              <a:gs pos="100000">
                <a:srgbClr val="DFC11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3200">
                <a:solidFill>
                  <a:srgbClr val="FFFFFF"/>
                </a:solidFill>
                <a:effectLst>
                  <a:outerShdw sx="100000" sy="100000" kx="0" ky="0" algn="b" rotWithShape="0" blurRad="25400" dist="23998" dir="2700000">
                    <a:srgbClr val="000000">
                      <a:alpha val="31033"/>
                    </a:srgbClr>
                  </a:outerShdw>
                </a:effectLst>
              </a:defRPr>
            </a:pPr>
            <a:r>
              <a:t>Receiving pure love leads </a:t>
            </a:r>
          </a:p>
          <a:p>
            <a:pPr defTabSz="1130300">
              <a:defRPr b="1" sz="3200">
                <a:solidFill>
                  <a:srgbClr val="FFFFFF"/>
                </a:solidFill>
                <a:effectLst>
                  <a:outerShdw sx="100000" sy="100000" kx="0" ky="0" algn="b" rotWithShape="0" blurRad="25400" dist="23998" dir="2700000">
                    <a:srgbClr val="000000">
                      <a:alpha val="31033"/>
                    </a:srgbClr>
                  </a:outerShdw>
                </a:effectLst>
              </a:defRPr>
            </a:pPr>
            <a:r>
              <a:t>to peace within for teachers </a:t>
            </a:r>
          </a:p>
          <a:p>
            <a:pPr defTabSz="1130300">
              <a:defRPr b="1" sz="3200">
                <a:solidFill>
                  <a:srgbClr val="FFFFFF"/>
                </a:solidFill>
                <a:effectLst>
                  <a:outerShdw sx="100000" sy="100000" kx="0" ky="0" algn="b" rotWithShape="0" blurRad="25400" dist="23998" dir="2700000">
                    <a:srgbClr val="000000">
                      <a:alpha val="31033"/>
                    </a:srgbClr>
                  </a:outerShdw>
                </a:effectLst>
              </a:defRPr>
            </a:pPr>
            <a:r>
              <a:t>and learners</a:t>
            </a:r>
          </a:p>
        </p:txBody>
      </p:sp>
      <p:pic>
        <p:nvPicPr>
          <p:cNvPr id="383" name="Screen Shot 2019-03-12 at 6.13.15 AM.png" descr="Screen Shot 2019-03-12 at 6.13.15 AM.png"/>
          <p:cNvPicPr>
            <a:picLocks noChangeAspect="1"/>
          </p:cNvPicPr>
          <p:nvPr/>
        </p:nvPicPr>
        <p:blipFill>
          <a:blip r:embed="rId2">
            <a:extLst/>
          </a:blip>
          <a:stretch>
            <a:fillRect/>
          </a:stretch>
        </p:blipFill>
        <p:spPr>
          <a:xfrm>
            <a:off x="15364966" y="7870107"/>
            <a:ext cx="5246581" cy="3600597"/>
          </a:xfrm>
          <a:prstGeom prst="rect">
            <a:avLst/>
          </a:prstGeom>
          <a:ln w="12700">
            <a:miter lim="400000"/>
          </a:ln>
        </p:spPr>
      </p:pic>
      <p:sp>
        <p:nvSpPr>
          <p:cNvPr id="384" name="Oval"/>
          <p:cNvSpPr/>
          <p:nvPr/>
        </p:nvSpPr>
        <p:spPr>
          <a:xfrm>
            <a:off x="19481736" y="10479275"/>
            <a:ext cx="325887" cy="347963"/>
          </a:xfrm>
          <a:prstGeom prst="ellipse">
            <a:avLst/>
          </a:prstGeom>
          <a:gradFill>
            <a:gsLst>
              <a:gs pos="0">
                <a:srgbClr val="EAEF07">
                  <a:alpha val="87227"/>
                </a:srgbClr>
              </a:gs>
              <a:gs pos="100000">
                <a:srgbClr val="FBEA44">
                  <a:alpha val="87227"/>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85" name="Oval"/>
          <p:cNvSpPr/>
          <p:nvPr/>
        </p:nvSpPr>
        <p:spPr>
          <a:xfrm>
            <a:off x="18992724" y="10737095"/>
            <a:ext cx="325887" cy="347963"/>
          </a:xfrm>
          <a:prstGeom prst="ellipse">
            <a:avLst/>
          </a:prstGeom>
          <a:gradFill>
            <a:gsLst>
              <a:gs pos="0">
                <a:srgbClr val="E3D442"/>
              </a:gs>
              <a:gs pos="100000">
                <a:srgbClr val="F6E74E"/>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87" name="Simple  Living Centers"/>
          <p:cNvSpPr txBox="1"/>
          <p:nvPr>
            <p:ph type="title"/>
          </p:nvPr>
        </p:nvSpPr>
        <p:spPr>
          <a:xfrm>
            <a:off x="438150" y="13716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8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9" name="Screen Shot 2019-03-12 at 6.13.15 AM.png" descr="Screen Shot 2019-03-12 at 6.13.15 AM.png"/>
          <p:cNvPicPr>
            <a:picLocks noChangeAspect="1"/>
          </p:cNvPicPr>
          <p:nvPr/>
        </p:nvPicPr>
        <p:blipFill>
          <a:blip r:embed="rId3">
            <a:extLst/>
          </a:blip>
          <a:stretch>
            <a:fillRect/>
          </a:stretch>
        </p:blipFill>
        <p:spPr>
          <a:xfrm>
            <a:off x="2917663" y="7705007"/>
            <a:ext cx="5246584" cy="3600597"/>
          </a:xfrm>
          <a:prstGeom prst="rect">
            <a:avLst/>
          </a:prstGeom>
          <a:ln w="12700">
            <a:miter lim="400000"/>
          </a:ln>
        </p:spPr>
      </p:pic>
      <p:sp>
        <p:nvSpPr>
          <p:cNvPr id="390" name="Oval"/>
          <p:cNvSpPr/>
          <p:nvPr/>
        </p:nvSpPr>
        <p:spPr>
          <a:xfrm>
            <a:off x="6661150" y="10444995"/>
            <a:ext cx="325885" cy="347963"/>
          </a:xfrm>
          <a:prstGeom prst="ellipse">
            <a:avLst/>
          </a:prstGeom>
          <a:gradFill>
            <a:gsLst>
              <a:gs pos="0">
                <a:srgbClr val="A6AAA8">
                  <a:alpha val="35091"/>
                </a:srgbClr>
              </a:gs>
              <a:gs pos="100000">
                <a:srgbClr val="52575F">
                  <a:alpha val="35091"/>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91" name="Force leads to stress or anxiety…"/>
          <p:cNvSpPr/>
          <p:nvPr/>
        </p:nvSpPr>
        <p:spPr>
          <a:xfrm>
            <a:off x="8957265" y="8948925"/>
            <a:ext cx="5802908" cy="1473201"/>
          </a:xfrm>
          <a:prstGeom prst="rect">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sz="3200">
                <a:solidFill>
                  <a:srgbClr val="FFFFFF"/>
                </a:solidFill>
                <a:effectLst>
                  <a:outerShdw sx="100000" sy="100000" kx="0" ky="0" algn="b" rotWithShape="0" blurRad="25400" dist="23998" dir="2700000">
                    <a:srgbClr val="000000">
                      <a:alpha val="31033"/>
                    </a:srgbClr>
                  </a:outerShdw>
                </a:effectLst>
              </a:defRPr>
            </a:pPr>
            <a:r>
              <a:t>Force leads to stress or anxiety </a:t>
            </a:r>
          </a:p>
          <a:p>
            <a:pPr defTabSz="1130300">
              <a:defRPr sz="3200">
                <a:solidFill>
                  <a:srgbClr val="FFFFFF"/>
                </a:solidFill>
                <a:effectLst>
                  <a:outerShdw sx="100000" sy="100000" kx="0" ky="0" algn="b" rotWithShape="0" blurRad="25400" dist="23998" dir="2700000">
                    <a:srgbClr val="000000">
                      <a:alpha val="31033"/>
                    </a:srgbClr>
                  </a:outerShdw>
                </a:effectLst>
              </a:defRPr>
            </a:pPr>
            <a:r>
              <a:t>within teachers and </a:t>
            </a:r>
          </a:p>
          <a:p>
            <a:pPr defTabSz="1130300">
              <a:defRPr sz="3200">
                <a:solidFill>
                  <a:srgbClr val="FFFFFF"/>
                </a:solidFill>
                <a:effectLst>
                  <a:outerShdw sx="100000" sy="100000" kx="0" ky="0" algn="b" rotWithShape="0" blurRad="25400" dist="23998" dir="2700000">
                    <a:srgbClr val="000000">
                      <a:alpha val="31033"/>
                    </a:srgbClr>
                  </a:outerShdw>
                </a:effectLst>
              </a:defRPr>
            </a:pPr>
            <a:r>
              <a:t>often students pick that feeling up </a:t>
            </a:r>
          </a:p>
        </p:txBody>
      </p:sp>
      <p:sp>
        <p:nvSpPr>
          <p:cNvPr id="392" name="Oval"/>
          <p:cNvSpPr/>
          <p:nvPr/>
        </p:nvSpPr>
        <p:spPr>
          <a:xfrm>
            <a:off x="7181850" y="10216395"/>
            <a:ext cx="325885" cy="347963"/>
          </a:xfrm>
          <a:prstGeom prst="ellipse">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93" name="Oval"/>
          <p:cNvSpPr/>
          <p:nvPr/>
        </p:nvSpPr>
        <p:spPr>
          <a:xfrm>
            <a:off x="7448550" y="9733795"/>
            <a:ext cx="325885" cy="347963"/>
          </a:xfrm>
          <a:prstGeom prst="ellipse">
            <a:avLst/>
          </a:prstGeom>
          <a:gradFill>
            <a:gsLst>
              <a:gs pos="0">
                <a:srgbClr val="A6AAA8"/>
              </a:gs>
              <a:gs pos="100000">
                <a:srgbClr val="52575F"/>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97" name="Simple  Living Centers"/>
          <p:cNvSpPr txBox="1"/>
          <p:nvPr>
            <p:ph type="title"/>
          </p:nvPr>
        </p:nvSpPr>
        <p:spPr>
          <a:xfrm>
            <a:off x="463550" y="15621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39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9" name="Screen Shot 2019-03-12 at 6.13.15 AM.png" descr="Screen Shot 2019-03-12 at 6.13.15 AM.png"/>
          <p:cNvPicPr>
            <a:picLocks noChangeAspect="1"/>
          </p:cNvPicPr>
          <p:nvPr/>
        </p:nvPicPr>
        <p:blipFill>
          <a:blip r:embed="rId3">
            <a:extLst/>
          </a:blip>
          <a:stretch>
            <a:fillRect/>
          </a:stretch>
        </p:blipFill>
        <p:spPr>
          <a:xfrm>
            <a:off x="4682964" y="7933607"/>
            <a:ext cx="5246583" cy="3600597"/>
          </a:xfrm>
          <a:prstGeom prst="rect">
            <a:avLst/>
          </a:prstGeom>
          <a:ln w="12700">
            <a:miter lim="400000"/>
          </a:ln>
        </p:spPr>
      </p:pic>
      <p:sp>
        <p:nvSpPr>
          <p:cNvPr id="400" name="Oval"/>
          <p:cNvSpPr/>
          <p:nvPr/>
        </p:nvSpPr>
        <p:spPr>
          <a:xfrm>
            <a:off x="8324850" y="10737095"/>
            <a:ext cx="325885" cy="347963"/>
          </a:xfrm>
          <a:prstGeom prst="ellipse">
            <a:avLst/>
          </a:prstGeom>
          <a:gradFill>
            <a:gsLst>
              <a:gs pos="0">
                <a:srgbClr val="F9F406"/>
              </a:gs>
              <a:gs pos="100000">
                <a:srgbClr val="F3F64E"/>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01" name="Or we can follow the path of helping…"/>
          <p:cNvSpPr/>
          <p:nvPr/>
        </p:nvSpPr>
        <p:spPr>
          <a:xfrm>
            <a:off x="11167919" y="8959205"/>
            <a:ext cx="7838481" cy="1549401"/>
          </a:xfrm>
          <a:prstGeom prst="rect">
            <a:avLst/>
          </a:prstGeom>
          <a:gradFill>
            <a:gsLst>
              <a:gs pos="0">
                <a:srgbClr val="E7D841"/>
              </a:gs>
              <a:gs pos="100000">
                <a:srgbClr val="F0E666"/>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3200">
                <a:solidFill>
                  <a:srgbClr val="FFFFFF"/>
                </a:solidFill>
                <a:effectLst>
                  <a:outerShdw sx="100000" sy="100000" kx="0" ky="0" algn="b" rotWithShape="0" blurRad="25400" dist="23998" dir="2700000">
                    <a:srgbClr val="000000">
                      <a:alpha val="31033"/>
                    </a:srgbClr>
                  </a:outerShdw>
                </a:effectLst>
              </a:defRPr>
            </a:pPr>
            <a:r>
              <a:t>Or we can follow the path of helping </a:t>
            </a:r>
          </a:p>
          <a:p>
            <a:pPr defTabSz="1130300">
              <a:defRPr b="1" sz="3200">
                <a:solidFill>
                  <a:srgbClr val="FFFFFF"/>
                </a:solidFill>
                <a:effectLst>
                  <a:outerShdw sx="100000" sy="100000" kx="0" ky="0" algn="b" rotWithShape="0" blurRad="25400" dist="23998" dir="2700000">
                    <a:srgbClr val="000000">
                      <a:alpha val="31033"/>
                    </a:srgbClr>
                  </a:outerShdw>
                </a:effectLst>
              </a:defRPr>
            </a:pPr>
            <a:r>
              <a:t>our children learn</a:t>
            </a:r>
          </a:p>
          <a:p>
            <a:pPr defTabSz="1130300">
              <a:defRPr b="1" sz="3200">
                <a:solidFill>
                  <a:srgbClr val="FFFFFF"/>
                </a:solidFill>
                <a:effectLst>
                  <a:outerShdw sx="100000" sy="100000" kx="0" ky="0" algn="b" rotWithShape="0" blurRad="25400" dist="23998" dir="2700000">
                    <a:srgbClr val="000000">
                      <a:alpha val="31033"/>
                    </a:srgbClr>
                  </a:outerShdw>
                </a:effectLst>
              </a:defRPr>
            </a:pPr>
            <a:r>
              <a:t> to make choices - within themselves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05" name="Simple  Living Centers"/>
          <p:cNvSpPr txBox="1"/>
          <p:nvPr>
            <p:ph type="title"/>
          </p:nvPr>
        </p:nvSpPr>
        <p:spPr>
          <a:xfrm>
            <a:off x="506553" y="-1303888"/>
            <a:ext cx="20002502" cy="9537701"/>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40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7" name="Screen Shot 2019-03-06 at 6.14.37 AM.png" descr="Screen Shot 2019-03-06 at 6.14.37 AM.png"/>
          <p:cNvPicPr>
            <a:picLocks noChangeAspect="1"/>
          </p:cNvPicPr>
          <p:nvPr/>
        </p:nvPicPr>
        <p:blipFill>
          <a:blip r:embed="rId3">
            <a:extLst/>
          </a:blip>
          <a:stretch>
            <a:fillRect/>
          </a:stretch>
        </p:blipFill>
        <p:spPr>
          <a:xfrm>
            <a:off x="8598158" y="4249018"/>
            <a:ext cx="3111615" cy="4836965"/>
          </a:xfrm>
          <a:prstGeom prst="rect">
            <a:avLst/>
          </a:prstGeom>
          <a:ln w="12700">
            <a:miter lim="400000"/>
          </a:ln>
        </p:spPr>
      </p:pic>
      <p:sp>
        <p:nvSpPr>
          <p:cNvPr id="408" name="The great secret is now made simple"/>
          <p:cNvSpPr txBox="1"/>
          <p:nvPr/>
        </p:nvSpPr>
        <p:spPr>
          <a:xfrm>
            <a:off x="4452806" y="9740396"/>
            <a:ext cx="1109424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The great secret is now made simple</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12"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3" name="Simple  Living Centers"/>
          <p:cNvSpPr txBox="1"/>
          <p:nvPr>
            <p:ph type="title"/>
          </p:nvPr>
        </p:nvSpPr>
        <p:spPr>
          <a:xfrm>
            <a:off x="386771" y="-41496"/>
            <a:ext cx="20002502" cy="9537701"/>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414" name="Teaching with the hand"/>
          <p:cNvSpPr txBox="1"/>
          <p:nvPr/>
        </p:nvSpPr>
        <p:spPr>
          <a:xfrm>
            <a:off x="4311397" y="4792645"/>
            <a:ext cx="11391903"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r>
              <a:t>Teaching with the hand</a:t>
            </a:r>
          </a:p>
        </p:txBody>
      </p:sp>
      <p:pic>
        <p:nvPicPr>
          <p:cNvPr id="415" name="Screen Shot 2019-03-12 at 6.13.15 AM.png" descr="Screen Shot 2019-03-12 at 6.13.15 AM.png"/>
          <p:cNvPicPr>
            <a:picLocks noChangeAspect="1"/>
          </p:cNvPicPr>
          <p:nvPr/>
        </p:nvPicPr>
        <p:blipFill>
          <a:blip r:embed="rId3">
            <a:extLst/>
          </a:blip>
          <a:stretch>
            <a:fillRect/>
          </a:stretch>
        </p:blipFill>
        <p:spPr>
          <a:xfrm>
            <a:off x="8843777" y="7908983"/>
            <a:ext cx="2327144" cy="15970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19" name="Simple  Living Centers"/>
          <p:cNvSpPr txBox="1"/>
          <p:nvPr>
            <p:ph type="title"/>
          </p:nvPr>
        </p:nvSpPr>
        <p:spPr>
          <a:xfrm>
            <a:off x="1835150" y="-3683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420"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1" name="Screen Shot 2019-03-12 at 6.13.15 AM.png" descr="Screen Shot 2019-03-12 at 6.13.15 AM.png"/>
          <p:cNvPicPr>
            <a:picLocks noChangeAspect="1"/>
          </p:cNvPicPr>
          <p:nvPr/>
        </p:nvPicPr>
        <p:blipFill>
          <a:blip r:embed="rId3">
            <a:extLst/>
          </a:blip>
          <a:stretch>
            <a:fillRect/>
          </a:stretch>
        </p:blipFill>
        <p:spPr>
          <a:xfrm>
            <a:off x="5102064" y="7501807"/>
            <a:ext cx="5246583" cy="3600597"/>
          </a:xfrm>
          <a:prstGeom prst="rect">
            <a:avLst/>
          </a:prstGeom>
          <a:ln w="12700">
            <a:miter lim="400000"/>
          </a:ln>
        </p:spPr>
      </p:pic>
      <p:sp>
        <p:nvSpPr>
          <p:cNvPr id="422" name="Oval"/>
          <p:cNvSpPr/>
          <p:nvPr/>
        </p:nvSpPr>
        <p:spPr>
          <a:xfrm>
            <a:off x="9086850" y="8743195"/>
            <a:ext cx="325885" cy="347963"/>
          </a:xfrm>
          <a:prstGeom prst="ellipse">
            <a:avLst/>
          </a:prstGeom>
          <a:solidFill>
            <a:srgbClr val="D45854"/>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23" name="Simple"/>
          <p:cNvSpPr/>
          <p:nvPr/>
        </p:nvSpPr>
        <p:spPr>
          <a:xfrm>
            <a:off x="11527233" y="8583155"/>
            <a:ext cx="1189833" cy="558801"/>
          </a:xfrm>
          <a:prstGeom prst="rect">
            <a:avLst/>
          </a:prstGeom>
          <a:gradFill>
            <a:gsLst>
              <a:gs pos="0">
                <a:schemeClr val="accent5"/>
              </a:gs>
              <a:gs pos="100000">
                <a:srgbClr val="720C04"/>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1130300">
              <a:defRPr sz="3200">
                <a:solidFill>
                  <a:srgbClr val="FFFFFF"/>
                </a:solidFill>
                <a:effectLst>
                  <a:outerShdw sx="100000" sy="100000" kx="0" ky="0" algn="b" rotWithShape="0" blurRad="25400" dist="23998" dir="2700000">
                    <a:srgbClr val="000000">
                      <a:alpha val="31033"/>
                    </a:srgbClr>
                  </a:outerShdw>
                </a:effectLst>
              </a:defRPr>
            </a:lvl1pPr>
          </a:lstStyle>
          <a:p>
            <a:pPr/>
            <a:r>
              <a:t>Simple</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266" name="Screen Shot 2019-03-12 at 12.38.04 PM.png" descr="Screen Shot 2019-03-12 at 12.38.04 PM.png"/>
          <p:cNvPicPr>
            <a:picLocks noChangeAspect="1"/>
          </p:cNvPicPr>
          <p:nvPr/>
        </p:nvPicPr>
        <p:blipFill>
          <a:blip r:embed="rId2">
            <a:extLst/>
          </a:blip>
          <a:srcRect l="806" t="0" r="806" b="4036"/>
          <a:stretch>
            <a:fillRect/>
          </a:stretch>
        </p:blipFill>
        <p:spPr>
          <a:xfrm>
            <a:off x="-470980" y="2387699"/>
            <a:ext cx="15515788" cy="10892037"/>
          </a:xfrm>
          <a:prstGeom prst="rect">
            <a:avLst/>
          </a:prstGeom>
          <a:ln w="12700">
            <a:miter lim="400000"/>
          </a:ln>
        </p:spPr>
      </p:pic>
      <p:sp>
        <p:nvSpPr>
          <p:cNvPr id="267" name="Key words for a higher way of life"/>
          <p:cNvSpPr txBox="1"/>
          <p:nvPr/>
        </p:nvSpPr>
        <p:spPr>
          <a:xfrm>
            <a:off x="4972050" y="-2605815"/>
            <a:ext cx="11391900" cy="386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a:defRPr i="1" sz="3600">
                <a:solidFill>
                  <a:srgbClr val="FFFFFF"/>
                </a:solidFill>
                <a:latin typeface="Palatino"/>
                <a:ea typeface="Palatino"/>
                <a:cs typeface="Palatino"/>
                <a:sym typeface="Palatino"/>
              </a:defRPr>
            </a:pPr>
          </a:p>
          <a:p>
            <a:pPr marL="672223" indent="-354724">
              <a:buSzPct val="171000"/>
              <a:buChar char="•"/>
              <a:defRPr i="1" sz="3600">
                <a:solidFill>
                  <a:srgbClr val="FFFFFF"/>
                </a:solidFill>
                <a:latin typeface="Palatino"/>
                <a:ea typeface="Palatino"/>
                <a:cs typeface="Palatino"/>
                <a:sym typeface="Palatino"/>
              </a:defRPr>
            </a:pPr>
          </a:p>
          <a:p>
            <a:pPr marL="672223" indent="-354724">
              <a:buSzPct val="171000"/>
              <a:buChar char="•"/>
              <a:defRPr b="1" sz="4300">
                <a:solidFill>
                  <a:srgbClr val="FFFFFF"/>
                </a:solidFill>
                <a:latin typeface="Palatino"/>
                <a:ea typeface="Palatino"/>
                <a:cs typeface="Palatino"/>
                <a:sym typeface="Palatino"/>
              </a:defRPr>
            </a:pPr>
            <a:r>
              <a:t>Key words for a higher way of life</a:t>
            </a:r>
          </a:p>
        </p:txBody>
      </p:sp>
      <p:sp>
        <p:nvSpPr>
          <p:cNvPr id="268"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Simple  Living Centers"/>
          <p:cNvSpPr txBox="1"/>
          <p:nvPr>
            <p:ph type="title"/>
          </p:nvPr>
        </p:nvSpPr>
        <p:spPr>
          <a:xfrm>
            <a:off x="16110804" y="121700"/>
            <a:ext cx="4536091"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
        <p:nvSpPr>
          <p:cNvPr id="270" name="Inside-outside"/>
          <p:cNvSpPr txBox="1"/>
          <p:nvPr/>
        </p:nvSpPr>
        <p:spPr>
          <a:xfrm>
            <a:off x="10319466" y="8187310"/>
            <a:ext cx="317160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Inside-outside</a:t>
            </a:r>
          </a:p>
        </p:txBody>
      </p:sp>
      <p:sp>
        <p:nvSpPr>
          <p:cNvPr id="271" name="Peace"/>
          <p:cNvSpPr txBox="1"/>
          <p:nvPr/>
        </p:nvSpPr>
        <p:spPr>
          <a:xfrm>
            <a:off x="9260565" y="10359448"/>
            <a:ext cx="134847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Peace</a:t>
            </a:r>
          </a:p>
        </p:txBody>
      </p:sp>
      <p:sp>
        <p:nvSpPr>
          <p:cNvPr id="272" name="Joy"/>
          <p:cNvSpPr txBox="1"/>
          <p:nvPr/>
        </p:nvSpPr>
        <p:spPr>
          <a:xfrm>
            <a:off x="8647747" y="9447490"/>
            <a:ext cx="78694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Joy</a:t>
            </a:r>
          </a:p>
        </p:txBody>
      </p:sp>
      <p:sp>
        <p:nvSpPr>
          <p:cNvPr id="273" name="Trust"/>
          <p:cNvSpPr txBox="1"/>
          <p:nvPr/>
        </p:nvSpPr>
        <p:spPr>
          <a:xfrm>
            <a:off x="7479240" y="8187310"/>
            <a:ext cx="129097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Trust</a:t>
            </a:r>
          </a:p>
        </p:txBody>
      </p:sp>
      <p:sp>
        <p:nvSpPr>
          <p:cNvPr id="274" name="Simple"/>
          <p:cNvSpPr txBox="1"/>
          <p:nvPr/>
        </p:nvSpPr>
        <p:spPr>
          <a:xfrm>
            <a:off x="9475950" y="6375398"/>
            <a:ext cx="155925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Simple</a:t>
            </a:r>
          </a:p>
        </p:txBody>
      </p:sp>
      <p:sp>
        <p:nvSpPr>
          <p:cNvPr id="275" name="Living"/>
          <p:cNvSpPr txBox="1"/>
          <p:nvPr/>
        </p:nvSpPr>
        <p:spPr>
          <a:xfrm>
            <a:off x="9013479" y="5059137"/>
            <a:ext cx="138306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Living</a:t>
            </a:r>
          </a:p>
        </p:txBody>
      </p:sp>
      <p:sp>
        <p:nvSpPr>
          <p:cNvPr id="276" name="Centers"/>
          <p:cNvSpPr txBox="1"/>
          <p:nvPr/>
        </p:nvSpPr>
        <p:spPr>
          <a:xfrm>
            <a:off x="8491808" y="3923775"/>
            <a:ext cx="178619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Centers</a:t>
            </a:r>
          </a:p>
        </p:txBody>
      </p:sp>
      <p:sp>
        <p:nvSpPr>
          <p:cNvPr id="277" name="Habitat"/>
          <p:cNvSpPr txBox="1"/>
          <p:nvPr/>
        </p:nvSpPr>
        <p:spPr>
          <a:xfrm>
            <a:off x="10705412" y="5940064"/>
            <a:ext cx="175816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Habitat</a:t>
            </a:r>
          </a:p>
        </p:txBody>
      </p:sp>
      <p:sp>
        <p:nvSpPr>
          <p:cNvPr id="278" name="Charity"/>
          <p:cNvSpPr txBox="1"/>
          <p:nvPr/>
        </p:nvSpPr>
        <p:spPr>
          <a:xfrm>
            <a:off x="11263707" y="10843312"/>
            <a:ext cx="169554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Charity</a:t>
            </a:r>
          </a:p>
        </p:txBody>
      </p:sp>
      <p:sp>
        <p:nvSpPr>
          <p:cNvPr id="279" name="for"/>
          <p:cNvSpPr txBox="1"/>
          <p:nvPr/>
        </p:nvSpPr>
        <p:spPr>
          <a:xfrm>
            <a:off x="11212506" y="4816441"/>
            <a:ext cx="74397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for</a:t>
            </a:r>
          </a:p>
        </p:txBody>
      </p:sp>
      <p:sp>
        <p:nvSpPr>
          <p:cNvPr id="280" name="Health"/>
          <p:cNvSpPr txBox="1"/>
          <p:nvPr/>
        </p:nvSpPr>
        <p:spPr>
          <a:xfrm>
            <a:off x="10641207" y="3257483"/>
            <a:ext cx="156580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Health</a:t>
            </a:r>
          </a:p>
        </p:txBody>
      </p:sp>
      <p:sp>
        <p:nvSpPr>
          <p:cNvPr id="281" name="Family"/>
          <p:cNvSpPr txBox="1"/>
          <p:nvPr/>
        </p:nvSpPr>
        <p:spPr>
          <a:xfrm>
            <a:off x="11867430" y="6375398"/>
            <a:ext cx="154206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Family</a:t>
            </a:r>
          </a:p>
        </p:txBody>
      </p:sp>
      <p:sp>
        <p:nvSpPr>
          <p:cNvPr id="282" name="Health"/>
          <p:cNvSpPr txBox="1"/>
          <p:nvPr/>
        </p:nvSpPr>
        <p:spPr>
          <a:xfrm>
            <a:off x="12061773" y="5138131"/>
            <a:ext cx="156580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Health</a:t>
            </a:r>
          </a:p>
        </p:txBody>
      </p:sp>
      <p:sp>
        <p:nvSpPr>
          <p:cNvPr id="283" name="Education"/>
          <p:cNvSpPr txBox="1"/>
          <p:nvPr/>
        </p:nvSpPr>
        <p:spPr>
          <a:xfrm>
            <a:off x="11957540" y="3923775"/>
            <a:ext cx="223251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Education</a:t>
            </a:r>
          </a:p>
        </p:txBody>
      </p:sp>
      <p:sp>
        <p:nvSpPr>
          <p:cNvPr id="284" name="Find"/>
          <p:cNvSpPr txBox="1"/>
          <p:nvPr/>
        </p:nvSpPr>
        <p:spPr>
          <a:xfrm>
            <a:off x="13242660" y="7018779"/>
            <a:ext cx="103701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Find</a:t>
            </a:r>
          </a:p>
        </p:txBody>
      </p:sp>
      <p:sp>
        <p:nvSpPr>
          <p:cNvPr id="285" name="Your"/>
          <p:cNvSpPr txBox="1"/>
          <p:nvPr/>
        </p:nvSpPr>
        <p:spPr>
          <a:xfrm>
            <a:off x="13448859" y="6245028"/>
            <a:ext cx="112869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Your</a:t>
            </a:r>
          </a:p>
        </p:txBody>
      </p:sp>
      <p:sp>
        <p:nvSpPr>
          <p:cNvPr id="286" name="Work"/>
          <p:cNvSpPr txBox="1"/>
          <p:nvPr/>
        </p:nvSpPr>
        <p:spPr>
          <a:xfrm>
            <a:off x="13732869" y="5471277"/>
            <a:ext cx="133517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300">
                <a:solidFill>
                  <a:srgbClr val="C82506"/>
                </a:solidFill>
              </a:defRPr>
            </a:lvl1pPr>
          </a:lstStyle>
          <a:p>
            <a:pPr/>
            <a:r>
              <a:t>Work</a:t>
            </a:r>
          </a:p>
        </p:txBody>
      </p:sp>
      <p:sp>
        <p:nvSpPr>
          <p:cNvPr id="287" name="With these hands - instructive…"/>
          <p:cNvSpPr txBox="1"/>
          <p:nvPr/>
        </p:nvSpPr>
        <p:spPr>
          <a:xfrm>
            <a:off x="14935714" y="1250622"/>
            <a:ext cx="6314337" cy="685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solidFill>
                  <a:srgbClr val="FFFFFF"/>
                </a:solidFill>
              </a:defRPr>
            </a:pPr>
          </a:p>
          <a:p>
            <a:pPr>
              <a:defRPr sz="3300">
                <a:solidFill>
                  <a:srgbClr val="FFFFFF"/>
                </a:solidFill>
              </a:defRPr>
            </a:pPr>
          </a:p>
          <a:p>
            <a:pPr marL="642663" indent="-325163">
              <a:buSzPct val="171000"/>
              <a:buChar char="•"/>
              <a:defRPr sz="3300">
                <a:solidFill>
                  <a:srgbClr val="FFFFFF"/>
                </a:solidFill>
              </a:defRPr>
            </a:pPr>
            <a:r>
              <a:t>With these hands - instructive</a:t>
            </a:r>
          </a:p>
          <a:p>
            <a:pPr>
              <a:defRPr sz="3300">
                <a:solidFill>
                  <a:srgbClr val="FFFFFF"/>
                </a:solidFill>
              </a:defRPr>
            </a:pPr>
            <a:r>
              <a:t>dreams come often </a:t>
            </a:r>
          </a:p>
          <a:p>
            <a:pPr>
              <a:defRPr sz="3300">
                <a:solidFill>
                  <a:srgbClr val="FFFFFF"/>
                </a:solidFill>
              </a:defRPr>
            </a:pPr>
            <a:r>
              <a:t>come to help us</a:t>
            </a:r>
          </a:p>
          <a:p>
            <a:pPr>
              <a:defRPr sz="3300">
                <a:solidFill>
                  <a:srgbClr val="FFFFFF"/>
                </a:solidFill>
              </a:defRPr>
            </a:pPr>
            <a:r>
              <a:t>carry out this work. </a:t>
            </a:r>
          </a:p>
          <a:p>
            <a:pPr>
              <a:defRPr sz="3300">
                <a:solidFill>
                  <a:srgbClr val="FFFFFF"/>
                </a:solidFill>
              </a:defRPr>
            </a:pPr>
          </a:p>
          <a:p>
            <a:pPr marL="642663" indent="-325163" algn="l">
              <a:buSzPct val="171000"/>
              <a:buChar char="•"/>
              <a:defRPr sz="3300">
                <a:solidFill>
                  <a:srgbClr val="FFFFFF"/>
                </a:solidFill>
              </a:defRPr>
            </a:pPr>
            <a:r>
              <a:t>There is a way to communicate </a:t>
            </a:r>
          </a:p>
          <a:p>
            <a:pPr algn="l">
              <a:defRPr sz="3300">
                <a:solidFill>
                  <a:srgbClr val="FFFFFF"/>
                </a:solidFill>
              </a:defRPr>
            </a:pPr>
            <a:r>
              <a:t>       with those of other cultures.</a:t>
            </a:r>
          </a:p>
          <a:p>
            <a:pPr algn="l">
              <a:defRPr sz="3300">
                <a:solidFill>
                  <a:srgbClr val="FFFFFF"/>
                </a:solidFill>
              </a:defRPr>
            </a:pPr>
            <a:r>
              <a:t>           A simple sign language.</a:t>
            </a:r>
          </a:p>
          <a:p>
            <a:pPr algn="l">
              <a:defRPr sz="3300">
                <a:solidFill>
                  <a:srgbClr val="FFFFFF"/>
                </a:solidFill>
              </a:defRPr>
            </a:pPr>
          </a:p>
          <a:p>
            <a:pPr marL="642663" indent="-325163" algn="l">
              <a:buSzPct val="171000"/>
              <a:buChar char="•"/>
              <a:defRPr sz="3300">
                <a:solidFill>
                  <a:srgbClr val="FFFFFF"/>
                </a:solidFill>
              </a:defRPr>
            </a:pPr>
            <a:r>
              <a:t> The hand is a simple reminder</a:t>
            </a:r>
          </a:p>
          <a:p>
            <a:pPr algn="l">
              <a:defRPr sz="3300">
                <a:solidFill>
                  <a:srgbClr val="FFFFFF"/>
                </a:solidFill>
              </a:defRPr>
            </a:pPr>
            <a:r>
              <a:t>             of the plan of life.- a more </a:t>
            </a:r>
          </a:p>
          <a:p>
            <a:pPr algn="l">
              <a:defRPr sz="3300">
                <a:solidFill>
                  <a:srgbClr val="FFFFFF"/>
                </a:solidFill>
              </a:defRPr>
            </a:pPr>
            <a:r>
              <a:t>                exalted way of life </a:t>
            </a:r>
          </a:p>
        </p:txBody>
      </p:sp>
      <p:pic>
        <p:nvPicPr>
          <p:cNvPr id="288" name="Image" descr="Image"/>
          <p:cNvPicPr>
            <a:picLocks noChangeAspect="1"/>
          </p:cNvPicPr>
          <p:nvPr/>
        </p:nvPicPr>
        <p:blipFill>
          <a:blip r:embed="rId3">
            <a:alphaModFix amt="88572"/>
            <a:extLst/>
          </a:blip>
          <a:stretch>
            <a:fillRect/>
          </a:stretch>
        </p:blipFill>
        <p:spPr>
          <a:xfrm>
            <a:off x="-362100" y="2295366"/>
            <a:ext cx="7575475" cy="154381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27" name="Simple  Living Centers"/>
          <p:cNvSpPr txBox="1"/>
          <p:nvPr>
            <p:ph type="title"/>
          </p:nvPr>
        </p:nvSpPr>
        <p:spPr>
          <a:xfrm>
            <a:off x="2444750" y="-4191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42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9" name="Screen Shot 2019-03-12 at 6.13.15 AM.png" descr="Screen Shot 2019-03-12 at 6.13.15 AM.png"/>
          <p:cNvPicPr>
            <a:picLocks noChangeAspect="1"/>
          </p:cNvPicPr>
          <p:nvPr/>
        </p:nvPicPr>
        <p:blipFill>
          <a:blip r:embed="rId3">
            <a:extLst/>
          </a:blip>
          <a:stretch>
            <a:fillRect/>
          </a:stretch>
        </p:blipFill>
        <p:spPr>
          <a:xfrm>
            <a:off x="5102064" y="7501807"/>
            <a:ext cx="5246583" cy="3600597"/>
          </a:xfrm>
          <a:prstGeom prst="rect">
            <a:avLst/>
          </a:prstGeom>
          <a:ln w="12700">
            <a:miter lim="400000"/>
          </a:ln>
        </p:spPr>
      </p:pic>
      <p:sp>
        <p:nvSpPr>
          <p:cNvPr id="430" name="Oval"/>
          <p:cNvSpPr/>
          <p:nvPr/>
        </p:nvSpPr>
        <p:spPr>
          <a:xfrm>
            <a:off x="9303201" y="8317100"/>
            <a:ext cx="279007" cy="252713"/>
          </a:xfrm>
          <a:prstGeom prst="ellipse">
            <a:avLst/>
          </a:prstGeom>
          <a:gradFill>
            <a:gsLst>
              <a:gs pos="0">
                <a:srgbClr val="FFF51E"/>
              </a:gs>
              <a:gs pos="100000">
                <a:srgbClr val="E2E64E"/>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31" name="Oval"/>
          <p:cNvSpPr/>
          <p:nvPr/>
        </p:nvSpPr>
        <p:spPr>
          <a:xfrm>
            <a:off x="9175750" y="8736200"/>
            <a:ext cx="279004" cy="252713"/>
          </a:xfrm>
          <a:prstGeom prst="ellipse">
            <a:avLst/>
          </a:prstGeom>
          <a:solidFill>
            <a:srgbClr val="D45854"/>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32" name="Simple"/>
          <p:cNvSpPr/>
          <p:nvPr/>
        </p:nvSpPr>
        <p:spPr>
          <a:xfrm>
            <a:off x="11527233" y="8583155"/>
            <a:ext cx="1189833" cy="558801"/>
          </a:xfrm>
          <a:prstGeom prst="rect">
            <a:avLst/>
          </a:prstGeom>
          <a:gradFill>
            <a:gsLst>
              <a:gs pos="0">
                <a:schemeClr val="accent5"/>
              </a:gs>
              <a:gs pos="100000">
                <a:srgbClr val="720C04"/>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1130300">
              <a:defRPr sz="3200">
                <a:solidFill>
                  <a:srgbClr val="FFFFFF"/>
                </a:solidFill>
                <a:effectLst>
                  <a:outerShdw sx="100000" sy="100000" kx="0" ky="0" algn="b" rotWithShape="0" blurRad="25400" dist="23998" dir="2700000">
                    <a:srgbClr val="000000">
                      <a:alpha val="31033"/>
                    </a:srgbClr>
                  </a:outerShdw>
                </a:effectLst>
              </a:defRPr>
            </a:lvl1pPr>
          </a:lstStyle>
          <a:p>
            <a:pPr/>
            <a:r>
              <a:t>Simple</a:t>
            </a:r>
          </a:p>
        </p:txBody>
      </p:sp>
      <p:sp>
        <p:nvSpPr>
          <p:cNvPr id="433" name="Living"/>
          <p:cNvSpPr/>
          <p:nvPr/>
        </p:nvSpPr>
        <p:spPr>
          <a:xfrm>
            <a:off x="13014070" y="8164055"/>
            <a:ext cx="1727995" cy="558801"/>
          </a:xfrm>
          <a:prstGeom prst="rect">
            <a:avLst/>
          </a:prstGeom>
          <a:gradFill>
            <a:gsLst>
              <a:gs pos="0">
                <a:srgbClr val="F3E228"/>
              </a:gs>
              <a:gs pos="100000">
                <a:srgbClr val="FFF122"/>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342900" algn="l" defTabSz="1130300">
              <a:defRPr sz="3200">
                <a:solidFill>
                  <a:srgbClr val="FFFFFF"/>
                </a:solidFill>
                <a:effectLst>
                  <a:outerShdw sx="100000" sy="100000" kx="0" ky="0" algn="b" rotWithShape="0" blurRad="25400" dist="23998" dir="2700000">
                    <a:srgbClr val="000000">
                      <a:alpha val="31033"/>
                    </a:srgbClr>
                  </a:outerShdw>
                </a:effectLst>
              </a:defRPr>
            </a:pPr>
            <a:r>
              <a:t>Living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37" name="Simple  Living Centers"/>
          <p:cNvSpPr txBox="1"/>
          <p:nvPr>
            <p:ph type="title"/>
          </p:nvPr>
        </p:nvSpPr>
        <p:spPr>
          <a:xfrm>
            <a:off x="2444750" y="-4191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43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9" name="Screen Shot 2019-03-12 at 6.13.15 AM.png" descr="Screen Shot 2019-03-12 at 6.13.15 AM.png"/>
          <p:cNvPicPr>
            <a:picLocks noChangeAspect="1"/>
          </p:cNvPicPr>
          <p:nvPr/>
        </p:nvPicPr>
        <p:blipFill>
          <a:blip r:embed="rId3">
            <a:extLst/>
          </a:blip>
          <a:stretch>
            <a:fillRect/>
          </a:stretch>
        </p:blipFill>
        <p:spPr>
          <a:xfrm>
            <a:off x="5102064" y="7501807"/>
            <a:ext cx="5246583" cy="3600597"/>
          </a:xfrm>
          <a:prstGeom prst="rect">
            <a:avLst/>
          </a:prstGeom>
          <a:ln w="12700">
            <a:miter lim="400000"/>
          </a:ln>
        </p:spPr>
      </p:pic>
      <p:sp>
        <p:nvSpPr>
          <p:cNvPr id="440" name="Oval"/>
          <p:cNvSpPr/>
          <p:nvPr/>
        </p:nvSpPr>
        <p:spPr>
          <a:xfrm>
            <a:off x="9303201" y="8317100"/>
            <a:ext cx="279007" cy="252713"/>
          </a:xfrm>
          <a:prstGeom prst="ellipse">
            <a:avLst/>
          </a:prstGeom>
          <a:gradFill>
            <a:gsLst>
              <a:gs pos="0">
                <a:srgbClr val="FFF51E"/>
              </a:gs>
              <a:gs pos="100000">
                <a:srgbClr val="E2E64E"/>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41" name="Oval"/>
          <p:cNvSpPr/>
          <p:nvPr/>
        </p:nvSpPr>
        <p:spPr>
          <a:xfrm>
            <a:off x="9175750" y="8736200"/>
            <a:ext cx="279004" cy="252713"/>
          </a:xfrm>
          <a:prstGeom prst="ellipse">
            <a:avLst/>
          </a:prstGeom>
          <a:solidFill>
            <a:srgbClr val="D45854"/>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42" name="Oval"/>
          <p:cNvSpPr/>
          <p:nvPr/>
        </p:nvSpPr>
        <p:spPr>
          <a:xfrm>
            <a:off x="9404350" y="8013321"/>
            <a:ext cx="279004" cy="252713"/>
          </a:xfrm>
          <a:prstGeom prst="ellipse">
            <a:avLst/>
          </a:prstGeom>
          <a:gradFill>
            <a:gsLst>
              <a:gs pos="0">
                <a:srgbClr val="11DCE3"/>
              </a:gs>
              <a:gs pos="100000">
                <a:srgbClr val="16B7ED"/>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43" name="Simple"/>
          <p:cNvSpPr/>
          <p:nvPr/>
        </p:nvSpPr>
        <p:spPr>
          <a:xfrm>
            <a:off x="11527233" y="8583155"/>
            <a:ext cx="1189833" cy="558801"/>
          </a:xfrm>
          <a:prstGeom prst="rect">
            <a:avLst/>
          </a:prstGeom>
          <a:gradFill>
            <a:gsLst>
              <a:gs pos="0">
                <a:schemeClr val="accent5"/>
              </a:gs>
              <a:gs pos="100000">
                <a:srgbClr val="720C04"/>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1130300">
              <a:defRPr sz="3200">
                <a:solidFill>
                  <a:srgbClr val="FFFFFF"/>
                </a:solidFill>
                <a:effectLst>
                  <a:outerShdw sx="100000" sy="100000" kx="0" ky="0" algn="b" rotWithShape="0" blurRad="25400" dist="23998" dir="2700000">
                    <a:srgbClr val="000000">
                      <a:alpha val="31033"/>
                    </a:srgbClr>
                  </a:outerShdw>
                </a:effectLst>
              </a:defRPr>
            </a:lvl1pPr>
          </a:lstStyle>
          <a:p>
            <a:pPr/>
            <a:r>
              <a:t>Simple</a:t>
            </a:r>
          </a:p>
        </p:txBody>
      </p:sp>
      <p:sp>
        <p:nvSpPr>
          <p:cNvPr id="444" name="Living"/>
          <p:cNvSpPr/>
          <p:nvPr/>
        </p:nvSpPr>
        <p:spPr>
          <a:xfrm>
            <a:off x="13014070" y="8164055"/>
            <a:ext cx="1727995" cy="558801"/>
          </a:xfrm>
          <a:prstGeom prst="rect">
            <a:avLst/>
          </a:prstGeom>
          <a:gradFill>
            <a:gsLst>
              <a:gs pos="0">
                <a:srgbClr val="F3E228"/>
              </a:gs>
              <a:gs pos="100000">
                <a:srgbClr val="FFF122"/>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342900" algn="l" defTabSz="1130300">
              <a:defRPr sz="3200">
                <a:solidFill>
                  <a:srgbClr val="FFFFFF"/>
                </a:solidFill>
                <a:effectLst>
                  <a:outerShdw sx="100000" sy="100000" kx="0" ky="0" algn="b" rotWithShape="0" blurRad="25400" dist="23998" dir="2700000">
                    <a:srgbClr val="000000">
                      <a:alpha val="31033"/>
                    </a:srgbClr>
                  </a:outerShdw>
                </a:effectLst>
              </a:defRPr>
            </a:pPr>
            <a:r>
              <a:t>Living   </a:t>
            </a:r>
          </a:p>
        </p:txBody>
      </p:sp>
      <p:sp>
        <p:nvSpPr>
          <p:cNvPr id="445" name="Centers"/>
          <p:cNvSpPr/>
          <p:nvPr/>
        </p:nvSpPr>
        <p:spPr>
          <a:xfrm>
            <a:off x="14941846" y="7416800"/>
            <a:ext cx="1447206" cy="558801"/>
          </a:xfrm>
          <a:prstGeom prst="rect">
            <a:avLst/>
          </a:prstGeom>
          <a:gradFill>
            <a:gsLst>
              <a:gs pos="0">
                <a:srgbClr val="00A6AC"/>
              </a:gs>
              <a:gs pos="100000">
                <a:srgbClr val="19A0DC"/>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1130300">
              <a:defRPr sz="3200">
                <a:solidFill>
                  <a:srgbClr val="FFFFFF"/>
                </a:solidFill>
                <a:effectLst>
                  <a:outerShdw sx="100000" sy="100000" kx="0" ky="0" algn="b" rotWithShape="0" blurRad="25400" dist="23998" dir="2700000">
                    <a:srgbClr val="000000">
                      <a:alpha val="31033"/>
                    </a:srgbClr>
                  </a:outerShdw>
                </a:effectLst>
              </a:defRPr>
            </a:lvl1pPr>
          </a:lstStyle>
          <a:p>
            <a:pPr/>
            <a:r>
              <a:t>Centers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49" name="Simple  Living Centers"/>
          <p:cNvSpPr txBox="1"/>
          <p:nvPr>
            <p:ph type="title"/>
          </p:nvPr>
        </p:nvSpPr>
        <p:spPr>
          <a:xfrm>
            <a:off x="2444750" y="-419100"/>
            <a:ext cx="20002500"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sp>
        <p:nvSpPr>
          <p:cNvPr id="450"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1" name="Screen Shot 2019-03-12 at 6.13.15 AM.png" descr="Screen Shot 2019-03-12 at 6.13.15 AM.png"/>
          <p:cNvPicPr>
            <a:picLocks noChangeAspect="1"/>
          </p:cNvPicPr>
          <p:nvPr/>
        </p:nvPicPr>
        <p:blipFill>
          <a:blip r:embed="rId3">
            <a:extLst/>
          </a:blip>
          <a:stretch>
            <a:fillRect/>
          </a:stretch>
        </p:blipFill>
        <p:spPr>
          <a:xfrm>
            <a:off x="5102064" y="7501807"/>
            <a:ext cx="5246583" cy="3600597"/>
          </a:xfrm>
          <a:prstGeom prst="rect">
            <a:avLst/>
          </a:prstGeom>
          <a:ln w="12700">
            <a:miter lim="400000"/>
          </a:ln>
        </p:spPr>
      </p:pic>
      <p:sp>
        <p:nvSpPr>
          <p:cNvPr id="452" name="Oval"/>
          <p:cNvSpPr/>
          <p:nvPr/>
        </p:nvSpPr>
        <p:spPr>
          <a:xfrm>
            <a:off x="9303201" y="8317100"/>
            <a:ext cx="279007" cy="252713"/>
          </a:xfrm>
          <a:prstGeom prst="ellipse">
            <a:avLst/>
          </a:prstGeom>
          <a:gradFill>
            <a:gsLst>
              <a:gs pos="0">
                <a:srgbClr val="FFF51E"/>
              </a:gs>
              <a:gs pos="100000">
                <a:srgbClr val="E2E64E"/>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53" name="Oval"/>
          <p:cNvSpPr/>
          <p:nvPr/>
        </p:nvSpPr>
        <p:spPr>
          <a:xfrm>
            <a:off x="9175750" y="8736200"/>
            <a:ext cx="279004" cy="252713"/>
          </a:xfrm>
          <a:prstGeom prst="ellipse">
            <a:avLst/>
          </a:prstGeom>
          <a:solidFill>
            <a:srgbClr val="D45854"/>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54" name="Oval"/>
          <p:cNvSpPr/>
          <p:nvPr/>
        </p:nvSpPr>
        <p:spPr>
          <a:xfrm>
            <a:off x="9404350" y="8013321"/>
            <a:ext cx="279004" cy="252713"/>
          </a:xfrm>
          <a:prstGeom prst="ellipse">
            <a:avLst/>
          </a:prstGeom>
          <a:gradFill>
            <a:gsLst>
              <a:gs pos="0">
                <a:srgbClr val="11DCE3"/>
              </a:gs>
              <a:gs pos="100000">
                <a:srgbClr val="16B7ED"/>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55" name="Simple"/>
          <p:cNvSpPr/>
          <p:nvPr/>
        </p:nvSpPr>
        <p:spPr>
          <a:xfrm>
            <a:off x="11527233" y="8583155"/>
            <a:ext cx="1189833" cy="558801"/>
          </a:xfrm>
          <a:prstGeom prst="rect">
            <a:avLst/>
          </a:prstGeom>
          <a:gradFill>
            <a:gsLst>
              <a:gs pos="0">
                <a:schemeClr val="accent5"/>
              </a:gs>
              <a:gs pos="100000">
                <a:srgbClr val="FD9818"/>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1130300">
              <a:defRPr sz="3200">
                <a:solidFill>
                  <a:srgbClr val="FFFFFF"/>
                </a:solidFill>
                <a:effectLst>
                  <a:outerShdw sx="100000" sy="100000" kx="0" ky="0" algn="b" rotWithShape="0" blurRad="25400" dist="23998" dir="2700000">
                    <a:srgbClr val="000000">
                      <a:alpha val="31033"/>
                    </a:srgbClr>
                  </a:outerShdw>
                </a:effectLst>
              </a:defRPr>
            </a:lvl1pPr>
          </a:lstStyle>
          <a:p>
            <a:pPr/>
            <a:r>
              <a:t>Simple</a:t>
            </a:r>
          </a:p>
        </p:txBody>
      </p:sp>
      <p:sp>
        <p:nvSpPr>
          <p:cNvPr id="456" name="Living"/>
          <p:cNvSpPr/>
          <p:nvPr/>
        </p:nvSpPr>
        <p:spPr>
          <a:xfrm>
            <a:off x="13052170" y="8037055"/>
            <a:ext cx="1727995" cy="558801"/>
          </a:xfrm>
          <a:prstGeom prst="rect">
            <a:avLst/>
          </a:prstGeom>
          <a:gradFill>
            <a:gsLst>
              <a:gs pos="0">
                <a:srgbClr val="F3E228"/>
              </a:gs>
              <a:gs pos="100000">
                <a:srgbClr val="21FF2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342900" algn="l" defTabSz="1130300">
              <a:defRPr sz="3200">
                <a:solidFill>
                  <a:srgbClr val="FFFFFF"/>
                </a:solidFill>
                <a:effectLst>
                  <a:outerShdw sx="100000" sy="100000" kx="0" ky="0" algn="b" rotWithShape="0" blurRad="25400" dist="23998" dir="2700000">
                    <a:srgbClr val="000000">
                      <a:alpha val="31033"/>
                    </a:srgbClr>
                  </a:outerShdw>
                </a:effectLst>
              </a:defRPr>
            </a:pPr>
            <a:r>
              <a:t>Living   </a:t>
            </a:r>
          </a:p>
        </p:txBody>
      </p:sp>
      <p:sp>
        <p:nvSpPr>
          <p:cNvPr id="457" name="Centers"/>
          <p:cNvSpPr/>
          <p:nvPr/>
        </p:nvSpPr>
        <p:spPr>
          <a:xfrm>
            <a:off x="14941846" y="7416800"/>
            <a:ext cx="1447206" cy="558801"/>
          </a:xfrm>
          <a:prstGeom prst="rect">
            <a:avLst/>
          </a:prstGeom>
          <a:gradFill>
            <a:gsLst>
              <a:gs pos="0">
                <a:srgbClr val="00A6AC"/>
              </a:gs>
              <a:gs pos="100000">
                <a:srgbClr val="8810DC"/>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1130300">
              <a:defRPr sz="3200">
                <a:solidFill>
                  <a:srgbClr val="FFFFFF"/>
                </a:solidFill>
                <a:effectLst>
                  <a:outerShdw sx="100000" sy="100000" kx="0" ky="0" algn="b" rotWithShape="0" blurRad="25400" dist="23998" dir="2700000">
                    <a:srgbClr val="000000">
                      <a:alpha val="31033"/>
                    </a:srgbClr>
                  </a:outerShdw>
                </a:effectLst>
              </a:defRPr>
            </a:lvl1pPr>
          </a:lstStyle>
          <a:p>
            <a:pPr/>
            <a:r>
              <a:t>Centers</a:t>
            </a:r>
          </a:p>
        </p:txBody>
      </p:sp>
      <p:sp>
        <p:nvSpPr>
          <p:cNvPr id="458" name="7"/>
          <p:cNvSpPr txBox="1"/>
          <p:nvPr/>
        </p:nvSpPr>
        <p:spPr>
          <a:xfrm>
            <a:off x="9544050" y="6591299"/>
            <a:ext cx="4826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0F8"/>
                </a:solidFill>
              </a:defRPr>
            </a:lvl1pPr>
          </a:lstStyle>
          <a:p>
            <a:pPr/>
            <a:r>
              <a:t>7</a:t>
            </a:r>
          </a:p>
        </p:txBody>
      </p:sp>
      <p:sp>
        <p:nvSpPr>
          <p:cNvPr id="459" name="6"/>
          <p:cNvSpPr txBox="1"/>
          <p:nvPr/>
        </p:nvSpPr>
        <p:spPr>
          <a:xfrm>
            <a:off x="10585251" y="8568410"/>
            <a:ext cx="4826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757FF"/>
                </a:solidFill>
              </a:defRPr>
            </a:lvl1pPr>
          </a:lstStyle>
          <a:p>
            <a:pPr/>
            <a:r>
              <a:t>6</a:t>
            </a:r>
          </a:p>
        </p:txBody>
      </p:sp>
      <p:sp>
        <p:nvSpPr>
          <p:cNvPr id="460" name="5"/>
          <p:cNvSpPr txBox="1"/>
          <p:nvPr/>
        </p:nvSpPr>
        <p:spPr>
          <a:xfrm>
            <a:off x="7484054" y="6736705"/>
            <a:ext cx="419102"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15FCFF"/>
                </a:solidFill>
              </a:defRPr>
            </a:lvl1pPr>
          </a:lstStyle>
          <a:p>
            <a:pPr/>
            <a:r>
              <a:t>5</a:t>
            </a:r>
          </a:p>
        </p:txBody>
      </p:sp>
      <p:sp>
        <p:nvSpPr>
          <p:cNvPr id="461" name="4"/>
          <p:cNvSpPr txBox="1"/>
          <p:nvPr/>
        </p:nvSpPr>
        <p:spPr>
          <a:xfrm>
            <a:off x="6823526" y="6591299"/>
            <a:ext cx="4826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1FFF11"/>
                </a:solidFill>
              </a:defRPr>
            </a:lvl1pPr>
          </a:lstStyle>
          <a:p>
            <a:pPr/>
            <a:r>
              <a:t>4</a:t>
            </a:r>
          </a:p>
        </p:txBody>
      </p:sp>
      <p:sp>
        <p:nvSpPr>
          <p:cNvPr id="462" name="3"/>
          <p:cNvSpPr txBox="1"/>
          <p:nvPr/>
        </p:nvSpPr>
        <p:spPr>
          <a:xfrm>
            <a:off x="6283422" y="6310500"/>
            <a:ext cx="4826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82D"/>
                </a:solidFill>
              </a:defRPr>
            </a:lvl1pPr>
          </a:lstStyle>
          <a:p>
            <a:pPr/>
            <a:r>
              <a:t>3</a:t>
            </a:r>
          </a:p>
        </p:txBody>
      </p:sp>
      <p:sp>
        <p:nvSpPr>
          <p:cNvPr id="463" name="2"/>
          <p:cNvSpPr txBox="1"/>
          <p:nvPr/>
        </p:nvSpPr>
        <p:spPr>
          <a:xfrm>
            <a:off x="5156851" y="6489698"/>
            <a:ext cx="4826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9D10"/>
                </a:solidFill>
              </a:defRPr>
            </a:lvl1pPr>
          </a:lstStyle>
          <a:p>
            <a:pPr/>
            <a:r>
              <a:t>2</a:t>
            </a:r>
          </a:p>
        </p:txBody>
      </p:sp>
      <p:sp>
        <p:nvSpPr>
          <p:cNvPr id="464" name="1"/>
          <p:cNvSpPr txBox="1"/>
          <p:nvPr/>
        </p:nvSpPr>
        <p:spPr>
          <a:xfrm>
            <a:off x="4293757" y="7973555"/>
            <a:ext cx="4826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030D"/>
                </a:solidFill>
              </a:defRPr>
            </a:lvl1pPr>
          </a:lstStyle>
          <a:p>
            <a:pPr/>
            <a:r>
              <a:t>1</a:t>
            </a:r>
          </a:p>
        </p:txBody>
      </p:sp>
      <p:pic>
        <p:nvPicPr>
          <p:cNvPr id="465" name="Screen Shot 2019-03-06 at 6.14.37 AM.png" descr="Screen Shot 2019-03-06 at 6.14.37 AM.png"/>
          <p:cNvPicPr>
            <a:picLocks noChangeAspect="1"/>
          </p:cNvPicPr>
          <p:nvPr/>
        </p:nvPicPr>
        <p:blipFill>
          <a:blip r:embed="rId4">
            <a:extLst/>
          </a:blip>
          <a:stretch>
            <a:fillRect/>
          </a:stretch>
        </p:blipFill>
        <p:spPr>
          <a:xfrm>
            <a:off x="17055447" y="5059926"/>
            <a:ext cx="3962402" cy="61595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6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0" name="Simple  Living Centers"/>
          <p:cNvSpPr txBox="1"/>
          <p:nvPr>
            <p:ph type="title"/>
          </p:nvPr>
        </p:nvSpPr>
        <p:spPr>
          <a:xfrm>
            <a:off x="559053" y="1625600"/>
            <a:ext cx="20002502"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pic>
        <p:nvPicPr>
          <p:cNvPr id="471" name="IMG_7965.JPG" descr="IMG_7965.JPG"/>
          <p:cNvPicPr>
            <a:picLocks noChangeAspect="1"/>
          </p:cNvPicPr>
          <p:nvPr/>
        </p:nvPicPr>
        <p:blipFill>
          <a:blip r:embed="rId3">
            <a:extLst/>
          </a:blip>
          <a:stretch>
            <a:fillRect/>
          </a:stretch>
        </p:blipFill>
        <p:spPr>
          <a:xfrm>
            <a:off x="8016069" y="7175500"/>
            <a:ext cx="4199468" cy="3149600"/>
          </a:xfrm>
          <a:prstGeom prst="rect">
            <a:avLst/>
          </a:prstGeom>
          <a:ln w="12700">
            <a:miter lim="400000"/>
          </a:ln>
        </p:spPr>
      </p:pic>
      <p:grpSp>
        <p:nvGrpSpPr>
          <p:cNvPr id="474" name="So  many choices on each side of us."/>
          <p:cNvGrpSpPr/>
          <p:nvPr/>
        </p:nvGrpSpPr>
        <p:grpSpPr>
          <a:xfrm>
            <a:off x="5928748" y="11074400"/>
            <a:ext cx="8717310" cy="983705"/>
            <a:chOff x="0" y="0"/>
            <a:chExt cx="8717309" cy="983704"/>
          </a:xfrm>
        </p:grpSpPr>
        <p:sp>
          <p:nvSpPr>
            <p:cNvPr id="472" name="Quote Bubble"/>
            <p:cNvSpPr/>
            <p:nvPr/>
          </p:nvSpPr>
          <p:spPr>
            <a:xfrm>
              <a:off x="0" y="0"/>
              <a:ext cx="8717310" cy="983705"/>
            </a:xfrm>
            <a:prstGeom prst="wedgeEllipseCallout">
              <a:avLst>
                <a:gd name="adj1" fmla="val -1063"/>
                <a:gd name="adj2" fmla="val -100689"/>
              </a:avLst>
            </a:pr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73" name="So  many choices on each side of us."/>
            <p:cNvSpPr txBox="1"/>
            <p:nvPr/>
          </p:nvSpPr>
          <p:spPr>
            <a:xfrm>
              <a:off x="1276619" y="263252"/>
              <a:ext cx="616407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So  many choices on each side of us.</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7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9" name="Simple  Living Centers"/>
          <p:cNvSpPr txBox="1"/>
          <p:nvPr>
            <p:ph type="title"/>
          </p:nvPr>
        </p:nvSpPr>
        <p:spPr>
          <a:xfrm>
            <a:off x="559053" y="1625600"/>
            <a:ext cx="20002502"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pic>
        <p:nvPicPr>
          <p:cNvPr id="480" name="IMG_7965.JPG" descr="IMG_7965.JPG"/>
          <p:cNvPicPr>
            <a:picLocks noChangeAspect="1"/>
          </p:cNvPicPr>
          <p:nvPr/>
        </p:nvPicPr>
        <p:blipFill>
          <a:blip r:embed="rId3">
            <a:extLst/>
          </a:blip>
          <a:stretch>
            <a:fillRect/>
          </a:stretch>
        </p:blipFill>
        <p:spPr>
          <a:xfrm>
            <a:off x="8016069" y="7175500"/>
            <a:ext cx="4199468" cy="3149600"/>
          </a:xfrm>
          <a:prstGeom prst="rect">
            <a:avLst/>
          </a:prstGeom>
          <a:ln w="12700">
            <a:miter lim="400000"/>
          </a:ln>
        </p:spPr>
      </p:pic>
      <p:grpSp>
        <p:nvGrpSpPr>
          <p:cNvPr id="483" name="So  many choices on each side of us."/>
          <p:cNvGrpSpPr/>
          <p:nvPr/>
        </p:nvGrpSpPr>
        <p:grpSpPr>
          <a:xfrm>
            <a:off x="5928748" y="11074400"/>
            <a:ext cx="8717310" cy="983705"/>
            <a:chOff x="0" y="0"/>
            <a:chExt cx="8717309" cy="983704"/>
          </a:xfrm>
        </p:grpSpPr>
        <p:sp>
          <p:nvSpPr>
            <p:cNvPr id="481" name="Quote Bubble"/>
            <p:cNvSpPr/>
            <p:nvPr/>
          </p:nvSpPr>
          <p:spPr>
            <a:xfrm>
              <a:off x="0" y="0"/>
              <a:ext cx="8717310" cy="983705"/>
            </a:xfrm>
            <a:prstGeom prst="wedgeEllipseCallout">
              <a:avLst>
                <a:gd name="adj1" fmla="val -1063"/>
                <a:gd name="adj2" fmla="val -100689"/>
              </a:avLst>
            </a:pr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82" name="So  many choices on each side of us."/>
            <p:cNvSpPr txBox="1"/>
            <p:nvPr/>
          </p:nvSpPr>
          <p:spPr>
            <a:xfrm>
              <a:off x="1276619" y="263252"/>
              <a:ext cx="616407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So  many choices on each side of us.</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87"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8" name="Simple  Living Centers"/>
          <p:cNvSpPr txBox="1"/>
          <p:nvPr>
            <p:ph type="title"/>
          </p:nvPr>
        </p:nvSpPr>
        <p:spPr>
          <a:xfrm>
            <a:off x="559053" y="1625600"/>
            <a:ext cx="20002502" cy="9537700"/>
          </a:xfrm>
          <a:prstGeom prst="rect">
            <a:avLst/>
          </a:prstGeom>
        </p:spPr>
        <p:txBody>
          <a:bodyPr/>
          <a:lstStyle/>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Simple </a:t>
            </a:r>
          </a:p>
          <a:p>
            <a:pPr>
              <a:defRPr b="1" sz="10000">
                <a:effectLst>
                  <a:outerShdw sx="100000" sy="100000" kx="0" ky="0" algn="b" rotWithShape="0" blurRad="76200" dist="0" dir="18900000">
                    <a:srgbClr val="000000">
                      <a:alpha val="80000"/>
                    </a:srgbClr>
                  </a:outerShdw>
                </a:effectLst>
                <a:latin typeface="Copperplate"/>
                <a:ea typeface="Copperplate"/>
                <a:cs typeface="Copperplate"/>
                <a:sym typeface="Copperplate"/>
              </a:defRPr>
            </a:pPr>
            <a:r>
              <a:t>Living Centers</a:t>
            </a:r>
          </a:p>
          <a:p>
            <a:pPr>
              <a:lnSpc>
                <a:spcPct val="110000"/>
              </a:lnSpc>
              <a:defRPr b="1" sz="3200">
                <a:effectLst>
                  <a:outerShdw sx="100000" sy="100000" kx="0" ky="0" algn="b" rotWithShape="0" blurRad="76200" dist="0" dir="18900000">
                    <a:srgbClr val="000000">
                      <a:alpha val="80000"/>
                    </a:srgbClr>
                  </a:outerShdw>
                </a:effectLst>
                <a:latin typeface="Palatino"/>
                <a:ea typeface="Palatino"/>
                <a:cs typeface="Palatino"/>
                <a:sym typeface="Palatino"/>
              </a:defRPr>
            </a:pPr>
          </a:p>
        </p:txBody>
      </p:sp>
      <p:pic>
        <p:nvPicPr>
          <p:cNvPr id="489" name="IMG_7965.JPG" descr="IMG_7965.JPG"/>
          <p:cNvPicPr>
            <a:picLocks noChangeAspect="1"/>
          </p:cNvPicPr>
          <p:nvPr/>
        </p:nvPicPr>
        <p:blipFill>
          <a:blip r:embed="rId3">
            <a:extLst/>
          </a:blip>
          <a:stretch>
            <a:fillRect/>
          </a:stretch>
        </p:blipFill>
        <p:spPr>
          <a:xfrm>
            <a:off x="8016069" y="7175500"/>
            <a:ext cx="4199468" cy="3149600"/>
          </a:xfrm>
          <a:prstGeom prst="rect">
            <a:avLst/>
          </a:prstGeom>
          <a:ln w="12700">
            <a:miter lim="400000"/>
          </a:ln>
        </p:spPr>
      </p:pic>
      <p:grpSp>
        <p:nvGrpSpPr>
          <p:cNvPr id="492" name="Education means to bring forth from within."/>
          <p:cNvGrpSpPr/>
          <p:nvPr/>
        </p:nvGrpSpPr>
        <p:grpSpPr>
          <a:xfrm>
            <a:off x="5928748" y="11074400"/>
            <a:ext cx="8717310" cy="983705"/>
            <a:chOff x="0" y="0"/>
            <a:chExt cx="8717309" cy="983704"/>
          </a:xfrm>
        </p:grpSpPr>
        <p:sp>
          <p:nvSpPr>
            <p:cNvPr id="490" name="Quote Bubble"/>
            <p:cNvSpPr/>
            <p:nvPr/>
          </p:nvSpPr>
          <p:spPr>
            <a:xfrm>
              <a:off x="0" y="0"/>
              <a:ext cx="8717310" cy="983705"/>
            </a:xfrm>
            <a:prstGeom prst="wedgeEllipseCallout">
              <a:avLst>
                <a:gd name="adj1" fmla="val -1063"/>
                <a:gd name="adj2" fmla="val -100689"/>
              </a:avLst>
            </a:pr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91" name="Education means to bring forth from within."/>
            <p:cNvSpPr txBox="1"/>
            <p:nvPr/>
          </p:nvSpPr>
          <p:spPr>
            <a:xfrm>
              <a:off x="1276619" y="263178"/>
              <a:ext cx="6164072" cy="457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Education means </a:t>
              </a:r>
              <a:r>
                <a:rPr i="1"/>
                <a:t>to bring forth from within.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49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7"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498"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499"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00"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01"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02"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03"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04"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05"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50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507"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510" name="Our souls can know. We are each given a path to discovering…"/>
          <p:cNvGrpSpPr/>
          <p:nvPr/>
        </p:nvGrpSpPr>
        <p:grpSpPr>
          <a:xfrm>
            <a:off x="3162300" y="9372600"/>
            <a:ext cx="14655801" cy="3086100"/>
            <a:chOff x="0" y="0"/>
            <a:chExt cx="14655800" cy="3086100"/>
          </a:xfrm>
        </p:grpSpPr>
        <p:sp>
          <p:nvSpPr>
            <p:cNvPr id="508"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509" name="Our souls can know. We are each given a path to discovering…"/>
            <p:cNvSpPr txBox="1"/>
            <p:nvPr/>
          </p:nvSpPr>
          <p:spPr>
            <a:xfrm>
              <a:off x="0" y="1136650"/>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Our souls can know. We are each given a path to discovering </a:t>
              </a:r>
            </a:p>
            <a:p>
              <a:pPr defTabSz="1130300">
                <a:defRPr sz="2400">
                  <a:solidFill>
                    <a:srgbClr val="000000"/>
                  </a:solidFill>
                  <a:effectLst>
                    <a:outerShdw sx="100000" sy="100000" kx="0" ky="0" algn="b" rotWithShape="0" blurRad="25400" dist="23998" dir="2700000">
                      <a:srgbClr val="000000">
                        <a:alpha val="31033"/>
                      </a:srgbClr>
                    </a:outerShdw>
                  </a:effectLst>
                </a:defRPr>
              </a:pPr>
              <a:r>
                <a:t>seven simple living centers inside of us.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51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15"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516"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17"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18"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19"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20"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21"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22"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23"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524"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525"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528" name="They are like climbing a ladder of trust,…"/>
          <p:cNvGrpSpPr/>
          <p:nvPr/>
        </p:nvGrpSpPr>
        <p:grpSpPr>
          <a:xfrm>
            <a:off x="3162300" y="9372600"/>
            <a:ext cx="14655801" cy="3086100"/>
            <a:chOff x="0" y="0"/>
            <a:chExt cx="14655800" cy="3086100"/>
          </a:xfrm>
        </p:grpSpPr>
        <p:sp>
          <p:nvSpPr>
            <p:cNvPr id="526"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527" name="They are like climbing a ladder of trust,…"/>
            <p:cNvSpPr txBox="1"/>
            <p:nvPr/>
          </p:nvSpPr>
          <p:spPr>
            <a:xfrm>
              <a:off x="0" y="1136650"/>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They are like climbing a ladder of trust, </a:t>
              </a:r>
            </a:p>
            <a:p>
              <a:pPr defTabSz="1130300">
                <a:defRPr sz="2400">
                  <a:solidFill>
                    <a:srgbClr val="000000"/>
                  </a:solidFill>
                  <a:effectLst>
                    <a:outerShdw sx="100000" sy="100000" kx="0" ky="0" algn="b" rotWithShape="0" blurRad="25400" dist="23998" dir="2700000">
                      <a:srgbClr val="000000">
                        <a:alpha val="31033"/>
                      </a:srgbClr>
                    </a:outerShdw>
                  </a:effectLst>
                </a:defRPr>
              </a:pPr>
              <a:r>
                <a:t>a path to becoming all we can become.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532"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33"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534"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35"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36"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37"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38"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39"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40"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41"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54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543"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546" name="We can learn how to listen and discover a higher way of life."/>
          <p:cNvGrpSpPr/>
          <p:nvPr/>
        </p:nvGrpSpPr>
        <p:grpSpPr>
          <a:xfrm>
            <a:off x="3162300" y="9372600"/>
            <a:ext cx="14655801" cy="3086100"/>
            <a:chOff x="0" y="0"/>
            <a:chExt cx="14655800" cy="3086100"/>
          </a:xfrm>
        </p:grpSpPr>
        <p:sp>
          <p:nvSpPr>
            <p:cNvPr id="544"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545" name="We can learn how to listen and discover a higher way of life."/>
            <p:cNvSpPr txBox="1"/>
            <p:nvPr/>
          </p:nvSpPr>
          <p:spPr>
            <a:xfrm>
              <a:off x="0" y="1314449"/>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We can learn how to listen and discover a higher way of life.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550"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51"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552"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3"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4"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5"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6"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7"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8"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59"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56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561"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564" name="We progress as we learn by asking honest questions?"/>
          <p:cNvGrpSpPr/>
          <p:nvPr/>
        </p:nvGrpSpPr>
        <p:grpSpPr>
          <a:xfrm>
            <a:off x="3162300" y="9372600"/>
            <a:ext cx="14655801" cy="3086100"/>
            <a:chOff x="0" y="0"/>
            <a:chExt cx="14655800" cy="3086100"/>
          </a:xfrm>
        </p:grpSpPr>
        <p:sp>
          <p:nvSpPr>
            <p:cNvPr id="562"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563" name="We progress as we learn by asking honest questions?"/>
            <p:cNvSpPr txBox="1"/>
            <p:nvPr/>
          </p:nvSpPr>
          <p:spPr>
            <a:xfrm>
              <a:off x="0" y="1314449"/>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We progress as we learn by asking honest questions?</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290"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are for uniting our body and our spirit…"/>
          <p:cNvSpPr txBox="1"/>
          <p:nvPr/>
        </p:nvSpPr>
        <p:spPr>
          <a:xfrm>
            <a:off x="5796425" y="1825493"/>
            <a:ext cx="8501807" cy="650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4200">
                <a:solidFill>
                  <a:srgbClr val="FFFFFF"/>
                </a:solidFill>
                <a:latin typeface="Palatino"/>
                <a:ea typeface="Palatino"/>
                <a:cs typeface="Palatino"/>
                <a:sym typeface="Palatino"/>
              </a:defRPr>
            </a:pPr>
            <a:r>
              <a:t>are for uniting our body and our spirit</a:t>
            </a:r>
          </a:p>
          <a:p>
            <a:pPr>
              <a:defRPr i="1" sz="4200">
                <a:solidFill>
                  <a:srgbClr val="FFFFFF"/>
                </a:solidFill>
                <a:latin typeface="Palatino"/>
                <a:ea typeface="Palatino"/>
                <a:cs typeface="Palatino"/>
                <a:sym typeface="Palatino"/>
              </a:defRPr>
            </a:pPr>
          </a:p>
          <a:p>
            <a:pPr>
              <a:defRPr i="1" sz="4200">
                <a:solidFill>
                  <a:srgbClr val="FFFFFF"/>
                </a:solidFill>
                <a:latin typeface="Palatino"/>
                <a:ea typeface="Palatino"/>
                <a:cs typeface="Palatino"/>
                <a:sym typeface="Palatino"/>
              </a:defRPr>
            </a:pPr>
            <a:r>
              <a:t>common sense keys to health . .</a:t>
            </a:r>
          </a:p>
          <a:p>
            <a:pPr>
              <a:defRPr i="1" sz="4200">
                <a:solidFill>
                  <a:srgbClr val="FFFFFF"/>
                </a:solidFill>
                <a:latin typeface="Palatino"/>
                <a:ea typeface="Palatino"/>
                <a:cs typeface="Palatino"/>
                <a:sym typeface="Palatino"/>
              </a:defRPr>
            </a:pPr>
          </a:p>
          <a:p>
            <a:pPr>
              <a:defRPr i="1" sz="4200">
                <a:solidFill>
                  <a:srgbClr val="FFFFFF"/>
                </a:solidFill>
                <a:latin typeface="Palatino"/>
                <a:ea typeface="Palatino"/>
                <a:cs typeface="Palatino"/>
                <a:sym typeface="Palatino"/>
              </a:defRPr>
            </a:pPr>
            <a:r>
              <a:t>almost lost in today’s world…</a:t>
            </a:r>
          </a:p>
          <a:p>
            <a:pPr>
              <a:defRPr i="1" sz="4200">
                <a:solidFill>
                  <a:srgbClr val="FFFFFF"/>
                </a:solidFill>
                <a:latin typeface="Palatino"/>
                <a:ea typeface="Palatino"/>
                <a:cs typeface="Palatino"/>
                <a:sym typeface="Palatino"/>
              </a:defRPr>
            </a:pPr>
          </a:p>
          <a:p>
            <a:pPr>
              <a:defRPr i="1" sz="4200">
                <a:solidFill>
                  <a:srgbClr val="FFFFFF"/>
                </a:solidFill>
                <a:latin typeface="Palatino"/>
                <a:ea typeface="Palatino"/>
                <a:cs typeface="Palatino"/>
                <a:sym typeface="Palatino"/>
              </a:defRPr>
            </a:pPr>
            <a:r>
              <a:t>Connecting to the universe and earth </a:t>
            </a:r>
          </a:p>
          <a:p>
            <a:pPr>
              <a:defRPr i="1" sz="4200">
                <a:solidFill>
                  <a:srgbClr val="FFFFFF"/>
                </a:solidFill>
                <a:latin typeface="Palatino"/>
                <a:ea typeface="Palatino"/>
                <a:cs typeface="Palatino"/>
                <a:sym typeface="Palatino"/>
              </a:defRPr>
            </a:pPr>
          </a:p>
          <a:p>
            <a:pPr>
              <a:defRPr i="1" sz="4200">
                <a:solidFill>
                  <a:srgbClr val="FFFFFF"/>
                </a:solidFill>
                <a:latin typeface="Palatino"/>
                <a:ea typeface="Palatino"/>
                <a:cs typeface="Palatino"/>
                <a:sym typeface="Palatino"/>
              </a:defRPr>
            </a:pPr>
            <a:r>
              <a:t>where all we need comes.</a:t>
            </a:r>
          </a:p>
        </p:txBody>
      </p:sp>
      <p:pic>
        <p:nvPicPr>
          <p:cNvPr id="292" name="Screen Shot 2019-03-06 at 6.14.37 AM.png" descr="Screen Shot 2019-03-06 at 6.14.37 AM.png"/>
          <p:cNvPicPr>
            <a:picLocks noChangeAspect="1"/>
          </p:cNvPicPr>
          <p:nvPr/>
        </p:nvPicPr>
        <p:blipFill>
          <a:blip r:embed="rId2">
            <a:alphaModFix amt="38690"/>
            <a:extLst/>
          </a:blip>
          <a:stretch>
            <a:fillRect/>
          </a:stretch>
        </p:blipFill>
        <p:spPr>
          <a:xfrm>
            <a:off x="3675486" y="3689548"/>
            <a:ext cx="1564336" cy="2431739"/>
          </a:xfrm>
          <a:prstGeom prst="rect">
            <a:avLst/>
          </a:prstGeom>
          <a:ln w="12700">
            <a:miter lim="400000"/>
          </a:ln>
        </p:spPr>
      </p:pic>
      <p:pic>
        <p:nvPicPr>
          <p:cNvPr id="293" name="Screen shot 2011-12-30 at 8.56.20 AM.png" descr="Screen shot 2011-12-30 at 8.56.20 AM.png"/>
          <p:cNvPicPr>
            <a:picLocks noChangeAspect="1"/>
          </p:cNvPicPr>
          <p:nvPr/>
        </p:nvPicPr>
        <p:blipFill>
          <a:blip r:embed="rId3">
            <a:alphaModFix amt="40320"/>
            <a:extLst/>
          </a:blip>
          <a:stretch>
            <a:fillRect/>
          </a:stretch>
        </p:blipFill>
        <p:spPr>
          <a:xfrm>
            <a:off x="14694447" y="3915281"/>
            <a:ext cx="1292169" cy="2322826"/>
          </a:xfrm>
          <a:prstGeom prst="rect">
            <a:avLst/>
          </a:prstGeom>
          <a:ln w="12700">
            <a:miter lim="400000"/>
          </a:ln>
        </p:spPr>
      </p:pic>
      <p:sp>
        <p:nvSpPr>
          <p:cNvPr id="294"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56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69"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570"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1"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2"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3"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4"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5"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6"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77"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578"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579"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582" name="What is an honest question?"/>
          <p:cNvGrpSpPr/>
          <p:nvPr/>
        </p:nvGrpSpPr>
        <p:grpSpPr>
          <a:xfrm>
            <a:off x="3162300" y="9372600"/>
            <a:ext cx="14655801" cy="3086100"/>
            <a:chOff x="0" y="0"/>
            <a:chExt cx="14655800" cy="3086100"/>
          </a:xfrm>
        </p:grpSpPr>
        <p:sp>
          <p:nvSpPr>
            <p:cNvPr id="580"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581" name="What is an honest question?"/>
            <p:cNvSpPr txBox="1"/>
            <p:nvPr/>
          </p:nvSpPr>
          <p:spPr>
            <a:xfrm>
              <a:off x="0" y="1314449"/>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What is an honest question?</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58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87"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588"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89"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90"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91"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92"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93"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94"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595"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59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597"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600" name="It is learning to talk with God about how we really feel.-…"/>
          <p:cNvGrpSpPr/>
          <p:nvPr/>
        </p:nvGrpSpPr>
        <p:grpSpPr>
          <a:xfrm>
            <a:off x="3162300" y="9372600"/>
            <a:ext cx="14655801" cy="3086100"/>
            <a:chOff x="0" y="0"/>
            <a:chExt cx="14655800" cy="3086100"/>
          </a:xfrm>
        </p:grpSpPr>
        <p:sp>
          <p:nvSpPr>
            <p:cNvPr id="598"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599" name="It is learning to talk with God about how we really feel.-…"/>
            <p:cNvSpPr txBox="1"/>
            <p:nvPr/>
          </p:nvSpPr>
          <p:spPr>
            <a:xfrm>
              <a:off x="0" y="958849"/>
              <a:ext cx="14655800"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It is learning to talk with God about how we really feel.- </a:t>
              </a:r>
            </a:p>
            <a:p>
              <a:pPr defTabSz="1130300">
                <a:defRPr sz="2400">
                  <a:solidFill>
                    <a:srgbClr val="000000"/>
                  </a:solidFill>
                  <a:effectLst>
                    <a:outerShdw sx="100000" sy="100000" kx="0" ky="0" algn="b" rotWithShape="0" blurRad="25400" dist="23998" dir="2700000">
                      <a:srgbClr val="000000">
                        <a:alpha val="31033"/>
                      </a:srgbClr>
                    </a:outerShdw>
                  </a:effectLst>
                </a:defRPr>
              </a:pPr>
              <a:r>
                <a:t>our true desires… </a:t>
              </a:r>
            </a:p>
            <a:p>
              <a:pPr defTabSz="1130300">
                <a:defRPr sz="2400">
                  <a:solidFill>
                    <a:srgbClr val="000000"/>
                  </a:solidFill>
                  <a:effectLst>
                    <a:outerShdw sx="100000" sy="100000" kx="0" ky="0" algn="b" rotWithShape="0" blurRad="25400" dist="23998" dir="2700000">
                      <a:srgbClr val="000000">
                        <a:alpha val="31033"/>
                      </a:srgbClr>
                    </a:outerShdw>
                  </a:effectLst>
                </a:defRPr>
              </a:pPr>
              <a:r>
                <a:t>good or bad as they may be.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60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05" name="Screen shot 2011-12-30 at 8.56.20 AM.png" descr="Screen shot 2011-12-30 at 8.56.20 AM.png"/>
          <p:cNvPicPr>
            <a:picLocks noChangeAspect="1"/>
          </p:cNvPicPr>
          <p:nvPr/>
        </p:nvPicPr>
        <p:blipFill>
          <a:blip r:embed="rId3">
            <a:extLst/>
          </a:blip>
          <a:stretch>
            <a:fillRect/>
          </a:stretch>
        </p:blipFill>
        <p:spPr>
          <a:xfrm>
            <a:off x="8855812" y="3449654"/>
            <a:ext cx="2911477" cy="5233725"/>
          </a:xfrm>
          <a:prstGeom prst="rect">
            <a:avLst/>
          </a:prstGeom>
          <a:ln w="12700">
            <a:miter lim="400000"/>
          </a:ln>
        </p:spPr>
      </p:pic>
      <p:sp>
        <p:nvSpPr>
          <p:cNvPr id="606"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07"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08"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09"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10"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11"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12"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13"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614"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615"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618" name="He will answer us… in a language the respects our agency."/>
          <p:cNvGrpSpPr/>
          <p:nvPr/>
        </p:nvGrpSpPr>
        <p:grpSpPr>
          <a:xfrm>
            <a:off x="3162300" y="9372600"/>
            <a:ext cx="14655801" cy="3086100"/>
            <a:chOff x="0" y="0"/>
            <a:chExt cx="14655800" cy="3086100"/>
          </a:xfrm>
        </p:grpSpPr>
        <p:sp>
          <p:nvSpPr>
            <p:cNvPr id="616"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617" name="He will answer us… in a language the respects our agency."/>
            <p:cNvSpPr txBox="1"/>
            <p:nvPr/>
          </p:nvSpPr>
          <p:spPr>
            <a:xfrm>
              <a:off x="0" y="1314449"/>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He will answer us… in a language the respects our agency.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622"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23" name="Screen shot 2011-12-30 at 8.56.20 AM.png" descr="Screen shot 2011-12-30 at 8.56.20 AM.png"/>
          <p:cNvPicPr>
            <a:picLocks noChangeAspect="1"/>
          </p:cNvPicPr>
          <p:nvPr/>
        </p:nvPicPr>
        <p:blipFill>
          <a:blip r:embed="rId3">
            <a:extLst/>
          </a:blip>
          <a:stretch>
            <a:fillRect/>
          </a:stretch>
        </p:blipFill>
        <p:spPr>
          <a:xfrm>
            <a:off x="8855812" y="3475054"/>
            <a:ext cx="2911477" cy="5233725"/>
          </a:xfrm>
          <a:prstGeom prst="rect">
            <a:avLst/>
          </a:prstGeom>
          <a:ln w="12700">
            <a:miter lim="400000"/>
          </a:ln>
        </p:spPr>
      </p:pic>
      <p:sp>
        <p:nvSpPr>
          <p:cNvPr id="624"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25"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26"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27"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28"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29"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30"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31"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632"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635" name="We may have feelings in one or more of our Simple Living Centers…"/>
          <p:cNvGrpSpPr/>
          <p:nvPr/>
        </p:nvGrpSpPr>
        <p:grpSpPr>
          <a:xfrm>
            <a:off x="3162300" y="9023350"/>
            <a:ext cx="14655801" cy="3086100"/>
            <a:chOff x="0" y="0"/>
            <a:chExt cx="14655800" cy="3086100"/>
          </a:xfrm>
        </p:grpSpPr>
        <p:sp>
          <p:nvSpPr>
            <p:cNvPr id="633"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634" name="We may have feelings in one or more of our Simple Living Centers…"/>
            <p:cNvSpPr txBox="1"/>
            <p:nvPr/>
          </p:nvSpPr>
          <p:spPr>
            <a:xfrm>
              <a:off x="0" y="603250"/>
              <a:ext cx="14655800" cy="187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a:p>
              <a:pPr defTabSz="1130300">
                <a:defRPr sz="2400">
                  <a:solidFill>
                    <a:srgbClr val="000000"/>
                  </a:solidFill>
                  <a:effectLst>
                    <a:outerShdw sx="100000" sy="100000" kx="0" ky="0" algn="b" rotWithShape="0" blurRad="25400" dist="23998" dir="2700000">
                      <a:srgbClr val="000000">
                        <a:alpha val="31033"/>
                      </a:srgbClr>
                    </a:outerShdw>
                  </a:effectLst>
                </a:defRPr>
              </a:pPr>
              <a:r>
                <a:t> We may have feelings in one or more of our Simple Living Centers</a:t>
              </a:r>
            </a:p>
            <a:p>
              <a:pPr defTabSz="1130300">
                <a:defRPr sz="2400">
                  <a:solidFill>
                    <a:srgbClr val="000000"/>
                  </a:solidFill>
                  <a:effectLst>
                    <a:outerShdw sx="100000" sy="100000" kx="0" ky="0" algn="b" rotWithShape="0" blurRad="25400" dist="23998" dir="2700000">
                      <a:srgbClr val="000000">
                        <a:alpha val="31033"/>
                      </a:srgbClr>
                    </a:outerShdw>
                  </a:effectLst>
                </a:defRPr>
              </a:pPr>
              <a:r>
                <a:t>We may have dreams about our hands..</a:t>
              </a:r>
            </a:p>
            <a:p>
              <a:pPr defTabSz="1130300">
                <a:defRPr sz="2400">
                  <a:solidFill>
                    <a:srgbClr val="000000"/>
                  </a:solidFill>
                  <a:effectLst>
                    <a:outerShdw sx="100000" sy="100000" kx="0" ky="0" algn="b" rotWithShape="0" blurRad="25400" dist="23998" dir="2700000">
                      <a:srgbClr val="000000">
                        <a:alpha val="31033"/>
                      </a:srgbClr>
                    </a:outerShdw>
                  </a:effectLst>
                </a:defRPr>
              </a:pPr>
              <a:r>
                <a:t>We may </a:t>
              </a:r>
            </a:p>
            <a:p>
              <a:pPr defTabSz="1130300">
                <a:defRPr sz="2400">
                  <a:solidFill>
                    <a:srgbClr val="000000"/>
                  </a:solidFill>
                  <a:effectLst>
                    <a:outerShdw sx="100000" sy="100000" kx="0" ky="0" algn="b" rotWithShape="0" blurRad="25400" dist="23998" dir="2700000">
                      <a:srgbClr val="000000">
                        <a:alpha val="31033"/>
                      </a:srgbClr>
                    </a:outerShdw>
                  </a:effectLst>
                </a:defRPr>
              </a:pPr>
              <a:r>
                <a:t>find each center of life  can be like a compass - guiding us, </a:t>
              </a:r>
            </a:p>
          </p:txBody>
        </p:sp>
      </p:grpSp>
      <p:pic>
        <p:nvPicPr>
          <p:cNvPr id="636" name="Screen Shot 2019-03-04 at 10.38.16 AM.png" descr="Screen Shot 2019-03-04 at 10.38.16 AM.png"/>
          <p:cNvPicPr>
            <a:picLocks noChangeAspect="1"/>
          </p:cNvPicPr>
          <p:nvPr/>
        </p:nvPicPr>
        <p:blipFill>
          <a:blip r:embed="rId4">
            <a:alphaModFix amt="47607"/>
            <a:extLst/>
          </a:blip>
          <a:stretch>
            <a:fillRect/>
          </a:stretch>
        </p:blipFill>
        <p:spPr>
          <a:xfrm>
            <a:off x="14325499" y="4709269"/>
            <a:ext cx="4076702" cy="43307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640"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41" name="Screen shot 2011-12-30 at 8.56.20 AM.png" descr="Screen shot 2011-12-30 at 8.56.20 AM.png"/>
          <p:cNvPicPr>
            <a:picLocks noChangeAspect="1"/>
          </p:cNvPicPr>
          <p:nvPr/>
        </p:nvPicPr>
        <p:blipFill>
          <a:blip r:embed="rId3">
            <a:extLst/>
          </a:blip>
          <a:stretch>
            <a:fillRect/>
          </a:stretch>
        </p:blipFill>
        <p:spPr>
          <a:xfrm>
            <a:off x="8855812" y="3348054"/>
            <a:ext cx="2911477" cy="5233725"/>
          </a:xfrm>
          <a:prstGeom prst="rect">
            <a:avLst/>
          </a:prstGeom>
          <a:ln w="12700">
            <a:miter lim="400000"/>
          </a:ln>
        </p:spPr>
      </p:pic>
      <p:sp>
        <p:nvSpPr>
          <p:cNvPr id="642"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3"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4"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5"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6"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7"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8"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49" name="Simple Living…"/>
          <p:cNvSpPr txBox="1"/>
          <p:nvPr/>
        </p:nvSpPr>
        <p:spPr>
          <a:xfrm>
            <a:off x="7959613" y="1492249"/>
            <a:ext cx="5061174"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latin typeface="Palatino"/>
                <a:ea typeface="Palatino"/>
                <a:cs typeface="Palatino"/>
                <a:sym typeface="Palatino"/>
              </a:defRPr>
            </a:pPr>
            <a:r>
              <a:t>Simple Living </a:t>
            </a:r>
          </a:p>
          <a:p>
            <a:pPr>
              <a:defRPr>
                <a:solidFill>
                  <a:srgbClr val="FFFFFF"/>
                </a:solidFill>
                <a:latin typeface="Palatino"/>
                <a:ea typeface="Palatino"/>
                <a:cs typeface="Palatino"/>
                <a:sym typeface="Palatino"/>
              </a:defRPr>
            </a:pPr>
            <a:r>
              <a:t>Centers</a:t>
            </a:r>
          </a:p>
        </p:txBody>
      </p:sp>
      <p:sp>
        <p:nvSpPr>
          <p:cNvPr id="650" name="Line"/>
          <p:cNvSpPr/>
          <p:nvPr/>
        </p:nvSpPr>
        <p:spPr>
          <a:xfrm>
            <a:off x="10286089" y="3309880"/>
            <a:ext cx="50924" cy="6008709"/>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653" name="or a way or connection to the heavens and earth."/>
          <p:cNvGrpSpPr/>
          <p:nvPr/>
        </p:nvGrpSpPr>
        <p:grpSpPr>
          <a:xfrm>
            <a:off x="3162300" y="9023350"/>
            <a:ext cx="14655801" cy="3086100"/>
            <a:chOff x="0" y="0"/>
            <a:chExt cx="14655800" cy="3086100"/>
          </a:xfrm>
        </p:grpSpPr>
        <p:sp>
          <p:nvSpPr>
            <p:cNvPr id="651" name="Shape"/>
            <p:cNvSpPr/>
            <p:nvPr/>
          </p:nvSpPr>
          <p:spPr>
            <a:xfrm>
              <a:off x="0" y="0"/>
              <a:ext cx="1465580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652" name="or a way or connection to the heavens and earth."/>
            <p:cNvSpPr txBox="1"/>
            <p:nvPr/>
          </p:nvSpPr>
          <p:spPr>
            <a:xfrm>
              <a:off x="0" y="1314449"/>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a way or connection to the heavens and earth.</a:t>
              </a:r>
            </a:p>
          </p:txBody>
        </p:sp>
      </p:grpSp>
      <p:pic>
        <p:nvPicPr>
          <p:cNvPr id="654" name="Screen Shot 2019-03-04 at 10.38.16 AM.png" descr="Screen Shot 2019-03-04 at 10.38.16 AM.png"/>
          <p:cNvPicPr>
            <a:picLocks noChangeAspect="1"/>
          </p:cNvPicPr>
          <p:nvPr/>
        </p:nvPicPr>
        <p:blipFill>
          <a:blip r:embed="rId4">
            <a:alphaModFix amt="21934"/>
            <a:extLst/>
          </a:blip>
          <a:stretch>
            <a:fillRect/>
          </a:stretch>
        </p:blipFill>
        <p:spPr>
          <a:xfrm>
            <a:off x="14325499" y="4709269"/>
            <a:ext cx="4076702" cy="4330702"/>
          </a:xfrm>
          <a:prstGeom prst="rect">
            <a:avLst/>
          </a:prstGeom>
          <a:ln w="12700">
            <a:miter lim="400000"/>
          </a:ln>
        </p:spPr>
      </p:pic>
      <p:pic>
        <p:nvPicPr>
          <p:cNvPr id="655" name="Image" descr="Image"/>
          <p:cNvPicPr>
            <a:picLocks noChangeAspect="1"/>
          </p:cNvPicPr>
          <p:nvPr/>
        </p:nvPicPr>
        <p:blipFill>
          <a:blip r:embed="rId5">
            <a:extLst/>
          </a:blip>
          <a:stretch>
            <a:fillRect/>
          </a:stretch>
        </p:blipFill>
        <p:spPr>
          <a:xfrm>
            <a:off x="1751607" y="4745763"/>
            <a:ext cx="4925575" cy="368703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65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60"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661" name="Oval"/>
          <p:cNvSpPr/>
          <p:nvPr/>
        </p:nvSpPr>
        <p:spPr>
          <a:xfrm>
            <a:off x="100258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2" name="Oval"/>
          <p:cNvSpPr/>
          <p:nvPr/>
        </p:nvSpPr>
        <p:spPr>
          <a:xfrm>
            <a:off x="10025801" y="477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3" name="Oval"/>
          <p:cNvSpPr/>
          <p:nvPr/>
        </p:nvSpPr>
        <p:spPr>
          <a:xfrm>
            <a:off x="10025801" y="6118423"/>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4" name="Oval"/>
          <p:cNvSpPr/>
          <p:nvPr/>
        </p:nvSpPr>
        <p:spPr>
          <a:xfrm>
            <a:off x="10025801" y="5613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5" name="Oval"/>
          <p:cNvSpPr/>
          <p:nvPr/>
        </p:nvSpPr>
        <p:spPr>
          <a:xfrm>
            <a:off x="10025801" y="435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6" name="Oval"/>
          <p:cNvSpPr/>
          <p:nvPr/>
        </p:nvSpPr>
        <p:spPr>
          <a:xfrm>
            <a:off x="10025801" y="51943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7" name="Oval"/>
          <p:cNvSpPr/>
          <p:nvPr/>
        </p:nvSpPr>
        <p:spPr>
          <a:xfrm>
            <a:off x="10025801" y="34319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6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669"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672" name="Our centers of life are in one of three conditions…"/>
          <p:cNvGrpSpPr/>
          <p:nvPr/>
        </p:nvGrpSpPr>
        <p:grpSpPr>
          <a:xfrm>
            <a:off x="3136900" y="9511109"/>
            <a:ext cx="14655801" cy="3125392"/>
            <a:chOff x="0" y="0"/>
            <a:chExt cx="14655800" cy="3125391"/>
          </a:xfrm>
        </p:grpSpPr>
        <p:sp>
          <p:nvSpPr>
            <p:cNvPr id="670"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671" name="Our centers of life are in one of three conditions…"/>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Our centers of life are in one of three conditions </a:t>
              </a:r>
            </a:p>
            <a:p>
              <a:pPr defTabSz="1130300">
                <a:defRPr sz="2400">
                  <a:solidFill>
                    <a:srgbClr val="000000"/>
                  </a:solidFill>
                  <a:effectLst>
                    <a:outerShdw sx="100000" sy="100000" kx="0" ky="0" algn="b" rotWithShape="0" blurRad="25400" dist="23998" dir="2700000">
                      <a:srgbClr val="000000">
                        <a:alpha val="31033"/>
                      </a:srgbClr>
                    </a:outerShdw>
                  </a:effectLst>
                </a:defRPr>
              </a:pPr>
              <a:r>
                <a:t>each moment of each day.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676" name="Screen shot 2011-12-30 at 8.56.20 AM.png" descr="Screen shot 2011-12-30 at 8.56.20 AM.png"/>
          <p:cNvPicPr>
            <a:picLocks noChangeAspect="1"/>
          </p:cNvPicPr>
          <p:nvPr/>
        </p:nvPicPr>
        <p:blipFill>
          <a:blip r:embed="rId3">
            <a:extLst/>
          </a:blip>
          <a:stretch>
            <a:fillRect/>
          </a:stretch>
        </p:blipFill>
        <p:spPr>
          <a:xfrm>
            <a:off x="8854648" y="3505200"/>
            <a:ext cx="2911477" cy="5233724"/>
          </a:xfrm>
          <a:prstGeom prst="rect">
            <a:avLst/>
          </a:prstGeom>
          <a:ln w="12700">
            <a:miter lim="400000"/>
          </a:ln>
        </p:spPr>
      </p:pic>
      <p:sp>
        <p:nvSpPr>
          <p:cNvPr id="677" name="Oval"/>
          <p:cNvSpPr/>
          <p:nvPr/>
        </p:nvSpPr>
        <p:spPr>
          <a:xfrm>
            <a:off x="10020300" y="3975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78" name="Oval"/>
          <p:cNvSpPr/>
          <p:nvPr/>
        </p:nvSpPr>
        <p:spPr>
          <a:xfrm>
            <a:off x="10020300" y="4914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79" name="Oval"/>
          <p:cNvSpPr/>
          <p:nvPr/>
        </p:nvSpPr>
        <p:spPr>
          <a:xfrm>
            <a:off x="10020300" y="6350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80" name="Oval"/>
          <p:cNvSpPr/>
          <p:nvPr/>
        </p:nvSpPr>
        <p:spPr>
          <a:xfrm>
            <a:off x="10020300" y="58547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81" name="Oval"/>
          <p:cNvSpPr/>
          <p:nvPr/>
        </p:nvSpPr>
        <p:spPr>
          <a:xfrm>
            <a:off x="10020300" y="4445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82" name="Oval"/>
          <p:cNvSpPr/>
          <p:nvPr/>
        </p:nvSpPr>
        <p:spPr>
          <a:xfrm>
            <a:off x="10020300" y="53975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83"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684" name="Simple Living Centers"/>
          <p:cNvSpPr txBox="1"/>
          <p:nvPr/>
        </p:nvSpPr>
        <p:spPr>
          <a:xfrm>
            <a:off x="3750411" y="347299"/>
            <a:ext cx="12395203" cy="10231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FFFFFF"/>
                </a:solidFill>
                <a:effectLst>
                  <a:outerShdw sx="100000" sy="100000" kx="0" ky="0" algn="b" rotWithShape="0" blurRad="76200" dist="0" dir="18900000">
                    <a:srgbClr val="000000">
                      <a:alpha val="80000"/>
                    </a:srgbClr>
                  </a:outerShdw>
                </a:effectLst>
                <a:latin typeface="Copperplate"/>
                <a:ea typeface="Copperplate"/>
                <a:cs typeface="Copperplate"/>
                <a:sym typeface="Copperplate"/>
              </a:defRPr>
            </a:lvl1pPr>
          </a:lstStyle>
          <a:p>
            <a:pPr/>
            <a:r>
              <a:t>Simple Living Centers</a:t>
            </a:r>
          </a:p>
        </p:txBody>
      </p:sp>
      <p:sp>
        <p:nvSpPr>
          <p:cNvPr id="685" name="7 Living Centers"/>
          <p:cNvSpPr txBox="1"/>
          <p:nvPr/>
        </p:nvSpPr>
        <p:spPr>
          <a:xfrm>
            <a:off x="15588760" y="487323"/>
            <a:ext cx="455830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Palatino"/>
                <a:ea typeface="Palatino"/>
                <a:cs typeface="Palatino"/>
                <a:sym typeface="Palatino"/>
              </a:defRPr>
            </a:lvl1pPr>
          </a:lstStyle>
          <a:p>
            <a:pPr/>
            <a:r>
              <a:t>7 Living Centers</a:t>
            </a:r>
          </a:p>
        </p:txBody>
      </p:sp>
      <p:sp>
        <p:nvSpPr>
          <p:cNvPr id="68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687" name="Line"/>
          <p:cNvSpPr/>
          <p:nvPr/>
        </p:nvSpPr>
        <p:spPr>
          <a:xfrm>
            <a:off x="10251760" y="3252814"/>
            <a:ext cx="200416" cy="6228142"/>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690" name="Understanding these centers of our spiritual anatomy or our living constitution can entirely shift how we view our health, change our language, our connections with others, and our life journey. We can make simple choices that keep us centered in faith,  learning  and the connection with we need."/>
          <p:cNvGrpSpPr/>
          <p:nvPr/>
        </p:nvGrpSpPr>
        <p:grpSpPr>
          <a:xfrm>
            <a:off x="4305300" y="10541000"/>
            <a:ext cx="12014200" cy="2006600"/>
            <a:chOff x="0" y="0"/>
            <a:chExt cx="12014200" cy="2006600"/>
          </a:xfrm>
        </p:grpSpPr>
        <p:sp>
          <p:nvSpPr>
            <p:cNvPr id="688" name="Oval"/>
            <p:cNvSpPr/>
            <p:nvPr/>
          </p:nvSpPr>
          <p:spPr>
            <a:xfrm>
              <a:off x="0" y="0"/>
              <a:ext cx="12014200" cy="2006600"/>
            </a:xfrm>
            <a:prstGeom prst="ellipse">
              <a:avLst/>
            </a:prstGeom>
            <a:solidFill>
              <a:srgbClr val="FFF76B"/>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689" name="Understanding these centers of our spiritual anatomy or our living constitution can entirely shift how we view our health, change our language, our connections with others, and our life journey. We can make simple choices that keep us centered in faith,  learning  and the connection with we need."/>
            <p:cNvSpPr txBox="1"/>
            <p:nvPr/>
          </p:nvSpPr>
          <p:spPr>
            <a:xfrm>
              <a:off x="1759439" y="63351"/>
              <a:ext cx="8495322" cy="1879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Understanding these centers of our spiritual anatomy or </a:t>
              </a:r>
              <a:r>
                <a:rPr i="1"/>
                <a:t>our living constitution</a:t>
              </a:r>
              <a:r>
                <a:t> can entirely shift how we view our health, change our language, our connections with others, and our life journey. We can make simple choices that keep us centered in faith,  learning  and the connection with we need.</a:t>
              </a:r>
            </a:p>
          </p:txBody>
        </p:sp>
      </p:grpSp>
      <p:sp>
        <p:nvSpPr>
          <p:cNvPr id="691" name="stress, fear…"/>
          <p:cNvSpPr txBox="1"/>
          <p:nvPr/>
        </p:nvSpPr>
        <p:spPr>
          <a:xfrm>
            <a:off x="6644312" y="6235700"/>
            <a:ext cx="1588593"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stress, fear </a:t>
            </a:r>
          </a:p>
          <a:p>
            <a:pPr>
              <a:defRPr sz="2400">
                <a:solidFill>
                  <a:srgbClr val="FFFFFF"/>
                </a:solidFill>
              </a:defRPr>
            </a:pPr>
            <a:r>
              <a:t>or anger</a:t>
            </a:r>
          </a:p>
        </p:txBody>
      </p:sp>
      <p:sp>
        <p:nvSpPr>
          <p:cNvPr id="692" name="balanced- centered…"/>
          <p:cNvSpPr txBox="1"/>
          <p:nvPr/>
        </p:nvSpPr>
        <p:spPr>
          <a:xfrm>
            <a:off x="9174447" y="9067800"/>
            <a:ext cx="2544217"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balanced- centered</a:t>
            </a:r>
          </a:p>
          <a:p>
            <a:pPr>
              <a:defRPr sz="2400">
                <a:solidFill>
                  <a:srgbClr val="FFFFFF"/>
                </a:solidFill>
              </a:defRPr>
            </a:pPr>
            <a:r>
              <a:t> in </a:t>
            </a:r>
          </a:p>
          <a:p>
            <a:pPr>
              <a:defRPr sz="2400">
                <a:solidFill>
                  <a:srgbClr val="FFFFFF"/>
                </a:solidFill>
              </a:defRPr>
            </a:pPr>
            <a:r>
              <a:t>peace or faith</a:t>
            </a:r>
          </a:p>
        </p:txBody>
      </p:sp>
      <p:sp>
        <p:nvSpPr>
          <p:cNvPr id="693" name="feelings shut down…"/>
          <p:cNvSpPr txBox="1"/>
          <p:nvPr/>
        </p:nvSpPr>
        <p:spPr>
          <a:xfrm>
            <a:off x="11855238" y="6235700"/>
            <a:ext cx="2567435"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feelings shut down </a:t>
            </a:r>
          </a:p>
          <a:p>
            <a:pPr>
              <a:defRPr sz="2400">
                <a:solidFill>
                  <a:srgbClr val="FFFFFF"/>
                </a:solidFill>
              </a:defRPr>
            </a:pPr>
            <a:r>
              <a:t>or turned off</a:t>
            </a:r>
          </a:p>
        </p:txBody>
      </p:sp>
      <p:sp>
        <p:nvSpPr>
          <p:cNvPr id="694" name="leading to life or…"/>
          <p:cNvSpPr txBox="1"/>
          <p:nvPr/>
        </p:nvSpPr>
        <p:spPr>
          <a:xfrm>
            <a:off x="9188375" y="2146300"/>
            <a:ext cx="2304158"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leading to life or</a:t>
            </a:r>
          </a:p>
          <a:p>
            <a:pPr>
              <a:defRPr sz="2400">
                <a:solidFill>
                  <a:srgbClr val="FFFFFF"/>
                </a:solidFill>
              </a:defRPr>
            </a:pPr>
            <a:r>
              <a:t> the living waters</a:t>
            </a:r>
          </a:p>
          <a:p>
            <a:pPr>
              <a:defRPr sz="2400">
                <a:solidFill>
                  <a:srgbClr val="FFFFFF"/>
                </a:solidFill>
              </a:defRPr>
            </a:pPr>
            <a:r>
              <a:t> </a:t>
            </a:r>
          </a:p>
        </p:txBody>
      </p:sp>
      <p:sp>
        <p:nvSpPr>
          <p:cNvPr id="695"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69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0"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701" name="Oval"/>
          <p:cNvSpPr/>
          <p:nvPr/>
        </p:nvSpPr>
        <p:spPr>
          <a:xfrm>
            <a:off x="9167701" y="38608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2" name="Oval"/>
          <p:cNvSpPr/>
          <p:nvPr/>
        </p:nvSpPr>
        <p:spPr>
          <a:xfrm>
            <a:off x="9167701" y="4699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3" name="Oval"/>
          <p:cNvSpPr/>
          <p:nvPr/>
        </p:nvSpPr>
        <p:spPr>
          <a:xfrm>
            <a:off x="10883900" y="6161833"/>
            <a:ext cx="571500"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4" name="Oval"/>
          <p:cNvSpPr/>
          <p:nvPr/>
        </p:nvSpPr>
        <p:spPr>
          <a:xfrm>
            <a:off x="9167701" y="562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5" name="Oval"/>
          <p:cNvSpPr/>
          <p:nvPr/>
        </p:nvSpPr>
        <p:spPr>
          <a:xfrm>
            <a:off x="9283700" y="4279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6" name="Oval"/>
          <p:cNvSpPr/>
          <p:nvPr/>
        </p:nvSpPr>
        <p:spPr>
          <a:xfrm>
            <a:off x="10883900" y="49403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7" name="Oval"/>
          <p:cNvSpPr/>
          <p:nvPr/>
        </p:nvSpPr>
        <p:spPr>
          <a:xfrm>
            <a:off x="10382250" y="3378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0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70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71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71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71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71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71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715" name="Line"/>
          <p:cNvSpPr/>
          <p:nvPr/>
        </p:nvSpPr>
        <p:spPr>
          <a:xfrm>
            <a:off x="113655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718" name="Sometimes we feel all over the place…"/>
          <p:cNvGrpSpPr/>
          <p:nvPr/>
        </p:nvGrpSpPr>
        <p:grpSpPr>
          <a:xfrm>
            <a:off x="3136900" y="9511109"/>
            <a:ext cx="14655801" cy="3125392"/>
            <a:chOff x="0" y="0"/>
            <a:chExt cx="14655800" cy="3125391"/>
          </a:xfrm>
        </p:grpSpPr>
        <p:sp>
          <p:nvSpPr>
            <p:cNvPr id="71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717" name="Sometimes we feel all over the place…"/>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Sometimes we feel all over the place </a:t>
              </a:r>
            </a:p>
            <a:p>
              <a:pPr defTabSz="1130300">
                <a:defRPr sz="2400">
                  <a:solidFill>
                    <a:srgbClr val="000000"/>
                  </a:solidFill>
                  <a:effectLst>
                    <a:outerShdw sx="100000" sy="100000" kx="0" ky="0" algn="b" rotWithShape="0" blurRad="25400" dist="23998" dir="2700000">
                      <a:srgbClr val="000000">
                        <a:alpha val="31033"/>
                      </a:srgbClr>
                    </a:outerShdw>
                  </a:effectLst>
                </a:defRPr>
              </a:pPr>
              <a:r>
                <a:t>- sick - afraid - or maybe nothing at all.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722"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3"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724" name="Oval"/>
          <p:cNvSpPr/>
          <p:nvPr/>
        </p:nvSpPr>
        <p:spPr>
          <a:xfrm>
            <a:off x="100258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25" name="Oval"/>
          <p:cNvSpPr/>
          <p:nvPr/>
        </p:nvSpPr>
        <p:spPr>
          <a:xfrm>
            <a:off x="10025801" y="477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26" name="Oval"/>
          <p:cNvSpPr/>
          <p:nvPr/>
        </p:nvSpPr>
        <p:spPr>
          <a:xfrm>
            <a:off x="10025801" y="6118423"/>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27" name="Oval"/>
          <p:cNvSpPr/>
          <p:nvPr/>
        </p:nvSpPr>
        <p:spPr>
          <a:xfrm>
            <a:off x="10025801" y="5613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28" name="Oval"/>
          <p:cNvSpPr/>
          <p:nvPr/>
        </p:nvSpPr>
        <p:spPr>
          <a:xfrm>
            <a:off x="10025801" y="435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29" name="Oval"/>
          <p:cNvSpPr/>
          <p:nvPr/>
        </p:nvSpPr>
        <p:spPr>
          <a:xfrm>
            <a:off x="10025801" y="51943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30" name="Oval"/>
          <p:cNvSpPr/>
          <p:nvPr/>
        </p:nvSpPr>
        <p:spPr>
          <a:xfrm>
            <a:off x="10025801" y="34319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3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73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73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73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73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73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73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738"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741" name="We can learn how to make choices…"/>
          <p:cNvGrpSpPr/>
          <p:nvPr/>
        </p:nvGrpSpPr>
        <p:grpSpPr>
          <a:xfrm>
            <a:off x="3136900" y="9511109"/>
            <a:ext cx="14655801" cy="3125392"/>
            <a:chOff x="0" y="0"/>
            <a:chExt cx="14655800" cy="3125391"/>
          </a:xfrm>
        </p:grpSpPr>
        <p:sp>
          <p:nvSpPr>
            <p:cNvPr id="73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740" name="We can learn how to make choices…"/>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We can learn how to make choices </a:t>
              </a:r>
            </a:p>
            <a:p>
              <a:pPr defTabSz="1130300">
                <a:defRPr sz="2400">
                  <a:solidFill>
                    <a:srgbClr val="000000"/>
                  </a:solidFill>
                  <a:effectLst>
                    <a:outerShdw sx="100000" sy="100000" kx="0" ky="0" algn="b" rotWithShape="0" blurRad="25400" dist="23998" dir="2700000">
                      <a:srgbClr val="000000">
                        <a:alpha val="31033"/>
                      </a:srgbClr>
                    </a:outerShdw>
                  </a:effectLst>
                </a:defRPr>
              </a:pPr>
              <a:r>
                <a:t>and receive from the heavens or earth ways to keep centered in LIFE.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745"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46"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747" name="Oval"/>
          <p:cNvSpPr/>
          <p:nvPr/>
        </p:nvSpPr>
        <p:spPr>
          <a:xfrm>
            <a:off x="100258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48" name="Oval"/>
          <p:cNvSpPr/>
          <p:nvPr/>
        </p:nvSpPr>
        <p:spPr>
          <a:xfrm>
            <a:off x="10025801" y="477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49" name="Oval"/>
          <p:cNvSpPr/>
          <p:nvPr/>
        </p:nvSpPr>
        <p:spPr>
          <a:xfrm>
            <a:off x="10025801" y="6118423"/>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50" name="Oval"/>
          <p:cNvSpPr/>
          <p:nvPr/>
        </p:nvSpPr>
        <p:spPr>
          <a:xfrm>
            <a:off x="10025801" y="5613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51" name="Oval"/>
          <p:cNvSpPr/>
          <p:nvPr/>
        </p:nvSpPr>
        <p:spPr>
          <a:xfrm>
            <a:off x="10025801" y="435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52" name="Oval"/>
          <p:cNvSpPr/>
          <p:nvPr/>
        </p:nvSpPr>
        <p:spPr>
          <a:xfrm>
            <a:off x="10025801" y="51943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53" name="Oval"/>
          <p:cNvSpPr/>
          <p:nvPr/>
        </p:nvSpPr>
        <p:spPr>
          <a:xfrm>
            <a:off x="10025801" y="34319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54"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755"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756"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757"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758"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759"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760"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761"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764" name="We may be centered in peace. ……"/>
          <p:cNvGrpSpPr/>
          <p:nvPr/>
        </p:nvGrpSpPr>
        <p:grpSpPr>
          <a:xfrm>
            <a:off x="3136900" y="9511109"/>
            <a:ext cx="14655801" cy="3125392"/>
            <a:chOff x="0" y="0"/>
            <a:chExt cx="14655800" cy="3125391"/>
          </a:xfrm>
        </p:grpSpPr>
        <p:sp>
          <p:nvSpPr>
            <p:cNvPr id="762"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763" name="We may be centered in peace. ……"/>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We may be centered in peace. …</a:t>
              </a:r>
            </a:p>
            <a:p>
              <a:pPr defTabSz="1130300">
                <a:defRPr sz="2400">
                  <a:solidFill>
                    <a:srgbClr val="000000"/>
                  </a:solidFill>
                  <a:effectLst>
                    <a:outerShdw sx="100000" sy="100000" kx="0" ky="0" algn="b" rotWithShape="0" blurRad="25400" dist="23998" dir="2700000">
                      <a:srgbClr val="000000">
                        <a:alpha val="31033"/>
                      </a:srgbClr>
                    </a:outerShdw>
                  </a:effectLst>
                </a:defRPr>
              </a:pPr>
              <a:r>
                <a:t>-awakened to some form of learning, health, joy, love, or life. </a:t>
              </a:r>
            </a:p>
          </p:txBody>
        </p:sp>
      </p:grpSp>
      <p:pic>
        <p:nvPicPr>
          <p:cNvPr id="765" name="Screen Shot 2019-03-06 at 6.14.37 AM.png" descr="Screen Shot 2019-03-06 at 6.14.37 AM.png"/>
          <p:cNvPicPr>
            <a:picLocks noChangeAspect="1"/>
          </p:cNvPicPr>
          <p:nvPr/>
        </p:nvPicPr>
        <p:blipFill>
          <a:blip r:embed="rId4">
            <a:extLst/>
          </a:blip>
          <a:stretch>
            <a:fillRect/>
          </a:stretch>
        </p:blipFill>
        <p:spPr>
          <a:xfrm>
            <a:off x="8330351" y="3288108"/>
            <a:ext cx="3962402" cy="61595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296"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7" name="We are here to have Joy…."/>
          <p:cNvSpPr txBox="1"/>
          <p:nvPr/>
        </p:nvSpPr>
        <p:spPr>
          <a:xfrm>
            <a:off x="5808211" y="5413857"/>
            <a:ext cx="833987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500">
                <a:solidFill>
                  <a:srgbClr val="FFFFFF"/>
                </a:solidFill>
                <a:latin typeface="Palatino"/>
                <a:ea typeface="Palatino"/>
                <a:cs typeface="Palatino"/>
                <a:sym typeface="Palatino"/>
              </a:defRPr>
            </a:pPr>
            <a:r>
              <a:t>We are here to have Joy….</a:t>
            </a:r>
            <a:r>
              <a:rPr sz="4000"/>
              <a:t> </a:t>
            </a:r>
          </a:p>
        </p:txBody>
      </p:sp>
      <p:sp>
        <p:nvSpPr>
          <p:cNvPr id="298"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76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70"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771" name="Oval"/>
          <p:cNvSpPr/>
          <p:nvPr/>
        </p:nvSpPr>
        <p:spPr>
          <a:xfrm>
            <a:off x="106354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2" name="Oval"/>
          <p:cNvSpPr/>
          <p:nvPr/>
        </p:nvSpPr>
        <p:spPr>
          <a:xfrm>
            <a:off x="11092601" y="47625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3" name="Oval"/>
          <p:cNvSpPr/>
          <p:nvPr/>
        </p:nvSpPr>
        <p:spPr>
          <a:xfrm>
            <a:off x="12095901" y="6515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4" name="Oval"/>
          <p:cNvSpPr/>
          <p:nvPr/>
        </p:nvSpPr>
        <p:spPr>
          <a:xfrm>
            <a:off x="12743601" y="57658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5" name="Oval"/>
          <p:cNvSpPr/>
          <p:nvPr/>
        </p:nvSpPr>
        <p:spPr>
          <a:xfrm>
            <a:off x="11499001" y="42799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6" name="Oval"/>
          <p:cNvSpPr/>
          <p:nvPr/>
        </p:nvSpPr>
        <p:spPr>
          <a:xfrm>
            <a:off x="10546501" y="5148262"/>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7" name="Oval"/>
          <p:cNvSpPr/>
          <p:nvPr/>
        </p:nvSpPr>
        <p:spPr>
          <a:xfrm>
            <a:off x="11892701" y="33938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7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77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78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78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78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78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78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785"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788" name="Or we may choose to be in anger, blame or some form of fear."/>
          <p:cNvGrpSpPr/>
          <p:nvPr/>
        </p:nvGrpSpPr>
        <p:grpSpPr>
          <a:xfrm>
            <a:off x="3136900" y="9511109"/>
            <a:ext cx="14655801" cy="3125392"/>
            <a:chOff x="0" y="0"/>
            <a:chExt cx="14655800" cy="3125391"/>
          </a:xfrm>
        </p:grpSpPr>
        <p:sp>
          <p:nvSpPr>
            <p:cNvPr id="78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787" name="Or we may choose to be in anger, blame or some form of fear."/>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we may choose to be in anger, blame or some form of fear.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792"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3"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794" name="Oval"/>
          <p:cNvSpPr/>
          <p:nvPr/>
        </p:nvSpPr>
        <p:spPr>
          <a:xfrm>
            <a:off x="8705001" y="3962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95" name="Oval"/>
          <p:cNvSpPr/>
          <p:nvPr/>
        </p:nvSpPr>
        <p:spPr>
          <a:xfrm>
            <a:off x="8222401" y="49276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96" name="Oval"/>
          <p:cNvSpPr/>
          <p:nvPr/>
        </p:nvSpPr>
        <p:spPr>
          <a:xfrm>
            <a:off x="7308001" y="6515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97" name="Oval"/>
          <p:cNvSpPr/>
          <p:nvPr/>
        </p:nvSpPr>
        <p:spPr>
          <a:xfrm>
            <a:off x="6660301" y="5867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98" name="Oval"/>
          <p:cNvSpPr/>
          <p:nvPr/>
        </p:nvSpPr>
        <p:spPr>
          <a:xfrm>
            <a:off x="8451001" y="4572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799" name="Oval"/>
          <p:cNvSpPr/>
          <p:nvPr/>
        </p:nvSpPr>
        <p:spPr>
          <a:xfrm>
            <a:off x="7308001" y="5300662"/>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00" name="Oval"/>
          <p:cNvSpPr/>
          <p:nvPr/>
        </p:nvSpPr>
        <p:spPr>
          <a:xfrm>
            <a:off x="8222401" y="35462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0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80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80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80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80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80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80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808"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811" name="Or we may decide to not care, turn our feelings off, and feel numb or nothing."/>
          <p:cNvGrpSpPr/>
          <p:nvPr/>
        </p:nvGrpSpPr>
        <p:grpSpPr>
          <a:xfrm>
            <a:off x="3136900" y="9511109"/>
            <a:ext cx="14655801" cy="3125392"/>
            <a:chOff x="0" y="0"/>
            <a:chExt cx="14655800" cy="3125391"/>
          </a:xfrm>
        </p:grpSpPr>
        <p:sp>
          <p:nvSpPr>
            <p:cNvPr id="80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810" name="Or we may decide to not care, turn our feelings off, and feel numb or nothing."/>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we may decide to not care, turn our feelings off, and feel numb or nothing.</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815"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16"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817" name="Oval"/>
          <p:cNvSpPr/>
          <p:nvPr/>
        </p:nvSpPr>
        <p:spPr>
          <a:xfrm>
            <a:off x="100258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18" name="Oval"/>
          <p:cNvSpPr/>
          <p:nvPr/>
        </p:nvSpPr>
        <p:spPr>
          <a:xfrm>
            <a:off x="10025801" y="477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19" name="Oval"/>
          <p:cNvSpPr/>
          <p:nvPr/>
        </p:nvSpPr>
        <p:spPr>
          <a:xfrm>
            <a:off x="10025801" y="6118423"/>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20" name="Oval"/>
          <p:cNvSpPr/>
          <p:nvPr/>
        </p:nvSpPr>
        <p:spPr>
          <a:xfrm>
            <a:off x="10025801" y="5613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21" name="Oval"/>
          <p:cNvSpPr/>
          <p:nvPr/>
        </p:nvSpPr>
        <p:spPr>
          <a:xfrm>
            <a:off x="10025801" y="435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22" name="Oval"/>
          <p:cNvSpPr/>
          <p:nvPr/>
        </p:nvSpPr>
        <p:spPr>
          <a:xfrm>
            <a:off x="10025801" y="51943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23" name="Oval"/>
          <p:cNvSpPr/>
          <p:nvPr/>
        </p:nvSpPr>
        <p:spPr>
          <a:xfrm>
            <a:off x="10025801" y="34319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24"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825"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826"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827"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828"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829"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830"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831"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834" name="To be awakened…"/>
          <p:cNvGrpSpPr/>
          <p:nvPr/>
        </p:nvGrpSpPr>
        <p:grpSpPr>
          <a:xfrm>
            <a:off x="3136900" y="9511109"/>
            <a:ext cx="14655801" cy="3125392"/>
            <a:chOff x="0" y="0"/>
            <a:chExt cx="14655800" cy="3125391"/>
          </a:xfrm>
        </p:grpSpPr>
        <p:sp>
          <p:nvSpPr>
            <p:cNvPr id="832"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833" name="To be awakened…"/>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To be awakened</a:t>
              </a:r>
            </a:p>
            <a:p>
              <a:pPr defTabSz="1130300">
                <a:defRPr sz="2400">
                  <a:solidFill>
                    <a:srgbClr val="000000"/>
                  </a:solidFill>
                  <a:effectLst>
                    <a:outerShdw sx="100000" sy="100000" kx="0" ky="0" algn="b" rotWithShape="0" blurRad="25400" dist="23998" dir="2700000">
                      <a:srgbClr val="000000">
                        <a:alpha val="31033"/>
                      </a:srgbClr>
                    </a:outerShdw>
                  </a:effectLst>
                </a:defRPr>
              </a:pPr>
              <a:r>
                <a:t>Each center has a test or lesson to learn.</a:t>
              </a:r>
            </a:p>
          </p:txBody>
        </p:sp>
      </p:grpSp>
      <p:pic>
        <p:nvPicPr>
          <p:cNvPr id="835" name="Screen Shot 2019-03-06 at 6.14.37 AM.png" descr="Screen Shot 2019-03-06 at 6.14.37 AM.png"/>
          <p:cNvPicPr>
            <a:picLocks noChangeAspect="1"/>
          </p:cNvPicPr>
          <p:nvPr/>
        </p:nvPicPr>
        <p:blipFill>
          <a:blip r:embed="rId4">
            <a:extLst/>
          </a:blip>
          <a:stretch>
            <a:fillRect/>
          </a:stretch>
        </p:blipFill>
        <p:spPr>
          <a:xfrm>
            <a:off x="8483600" y="3191073"/>
            <a:ext cx="3962400" cy="61595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83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40"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841" name="Oval"/>
          <p:cNvSpPr/>
          <p:nvPr/>
        </p:nvSpPr>
        <p:spPr>
          <a:xfrm>
            <a:off x="100258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2" name="Oval"/>
          <p:cNvSpPr/>
          <p:nvPr/>
        </p:nvSpPr>
        <p:spPr>
          <a:xfrm>
            <a:off x="10025801" y="477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3" name="Oval"/>
          <p:cNvSpPr/>
          <p:nvPr/>
        </p:nvSpPr>
        <p:spPr>
          <a:xfrm>
            <a:off x="10025801" y="6118423"/>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4" name="Oval"/>
          <p:cNvSpPr/>
          <p:nvPr/>
        </p:nvSpPr>
        <p:spPr>
          <a:xfrm>
            <a:off x="10025801" y="5613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5" name="Oval"/>
          <p:cNvSpPr/>
          <p:nvPr/>
        </p:nvSpPr>
        <p:spPr>
          <a:xfrm>
            <a:off x="10025801" y="435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6" name="Oval"/>
          <p:cNvSpPr/>
          <p:nvPr/>
        </p:nvSpPr>
        <p:spPr>
          <a:xfrm>
            <a:off x="10025801" y="51943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7" name="Oval"/>
          <p:cNvSpPr/>
          <p:nvPr/>
        </p:nvSpPr>
        <p:spPr>
          <a:xfrm>
            <a:off x="10025801" y="34319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4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84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85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85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85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85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85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855"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858" name="Life is a journey to learn to trust our simple living centers"/>
          <p:cNvGrpSpPr/>
          <p:nvPr/>
        </p:nvGrpSpPr>
        <p:grpSpPr>
          <a:xfrm>
            <a:off x="3136900" y="9511109"/>
            <a:ext cx="14655801" cy="3125392"/>
            <a:chOff x="0" y="0"/>
            <a:chExt cx="14655800" cy="3125391"/>
          </a:xfrm>
        </p:grpSpPr>
        <p:sp>
          <p:nvSpPr>
            <p:cNvPr id="85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857" name="Life is a journey to learn to trust our simple living center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Life is a journey to learn to trust our simple living centers</a:t>
              </a:r>
            </a:p>
          </p:txBody>
        </p:sp>
      </p:grpSp>
      <p:pic>
        <p:nvPicPr>
          <p:cNvPr id="859" name="Screen Shot 2019-03-06 at 6.14.37 AM.png" descr="Screen Shot 2019-03-06 at 6.14.37 AM.png"/>
          <p:cNvPicPr>
            <a:picLocks noChangeAspect="1"/>
          </p:cNvPicPr>
          <p:nvPr/>
        </p:nvPicPr>
        <p:blipFill>
          <a:blip r:embed="rId4">
            <a:extLst/>
          </a:blip>
          <a:stretch>
            <a:fillRect/>
          </a:stretch>
        </p:blipFill>
        <p:spPr>
          <a:xfrm>
            <a:off x="8483600" y="3191073"/>
            <a:ext cx="3962400" cy="61595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863"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864" name="Oval"/>
          <p:cNvSpPr/>
          <p:nvPr/>
        </p:nvSpPr>
        <p:spPr>
          <a:xfrm>
            <a:off x="10025801" y="3937000"/>
            <a:ext cx="571503" cy="304800"/>
          </a:xfrm>
          <a:prstGeom prst="ellipse">
            <a:avLst/>
          </a:prstGeom>
          <a:gradFill>
            <a:gsLst>
              <a:gs pos="0">
                <a:srgbClr val="2A4FF8">
                  <a:alpha val="50000"/>
                </a:srgbClr>
              </a:gs>
              <a:gs pos="100000">
                <a:srgbClr val="22DEF0">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65" name="Oval"/>
          <p:cNvSpPr/>
          <p:nvPr/>
        </p:nvSpPr>
        <p:spPr>
          <a:xfrm>
            <a:off x="10025801" y="4775200"/>
            <a:ext cx="571503" cy="304800"/>
          </a:xfrm>
          <a:prstGeom prst="ellipse">
            <a:avLst/>
          </a:prstGeom>
          <a:gradFill>
            <a:gsLst>
              <a:gs pos="0">
                <a:srgbClr val="55F81B">
                  <a:alpha val="50000"/>
                </a:srgbClr>
              </a:gs>
              <a:gs pos="100000">
                <a:srgbClr val="48F03B">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66" name="Oval"/>
          <p:cNvSpPr/>
          <p:nvPr/>
        </p:nvSpPr>
        <p:spPr>
          <a:xfrm>
            <a:off x="10025801" y="6118423"/>
            <a:ext cx="571503" cy="304803"/>
          </a:xfrm>
          <a:prstGeom prst="ellipse">
            <a:avLst/>
          </a:prstGeom>
          <a:solidFill>
            <a:srgbClr val="D45854">
              <a:alpha val="914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67" name="Oval"/>
          <p:cNvSpPr/>
          <p:nvPr/>
        </p:nvSpPr>
        <p:spPr>
          <a:xfrm>
            <a:off x="10025801" y="5613400"/>
            <a:ext cx="571503" cy="304800"/>
          </a:xfrm>
          <a:prstGeom prst="ellipse">
            <a:avLst/>
          </a:prstGeom>
          <a:solidFill>
            <a:srgbClr val="E8A432"/>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68" name="Oval"/>
          <p:cNvSpPr/>
          <p:nvPr/>
        </p:nvSpPr>
        <p:spPr>
          <a:xfrm>
            <a:off x="10025801" y="4356100"/>
            <a:ext cx="571503" cy="304800"/>
          </a:xfrm>
          <a:prstGeom prst="ellipse">
            <a:avLst/>
          </a:prstGeom>
          <a:gradFill>
            <a:gsLst>
              <a:gs pos="0">
                <a:srgbClr val="0FF8D9">
                  <a:alpha val="50000"/>
                </a:srgbClr>
              </a:gs>
              <a:gs pos="100000">
                <a:srgbClr val="1CF0BD">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69" name="Oval"/>
          <p:cNvSpPr/>
          <p:nvPr/>
        </p:nvSpPr>
        <p:spPr>
          <a:xfrm>
            <a:off x="10025801" y="5194300"/>
            <a:ext cx="571503" cy="304800"/>
          </a:xfrm>
          <a:prstGeom prst="ellipse">
            <a:avLst/>
          </a:prstGeom>
          <a:gradFill>
            <a:gsLst>
              <a:gs pos="0">
                <a:srgbClr val="F8F729">
                  <a:alpha val="77203"/>
                </a:srgbClr>
              </a:gs>
              <a:gs pos="100000">
                <a:srgbClr val="F0ED24">
                  <a:alpha val="77203"/>
                </a:srgbClr>
              </a:gs>
            </a:gsLst>
            <a:lin ang="5400000"/>
          </a:gradFill>
          <a:ln w="12700">
            <a:miter lim="400000"/>
          </a:ln>
          <a:effectLst>
            <a:outerShdw sx="100000" sy="100000" kx="0" ky="0" algn="b" rotWithShape="0" blurRad="76200" dist="0" dir="18900000">
              <a:srgbClr val="D6DA3B">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70" name="Oval"/>
          <p:cNvSpPr/>
          <p:nvPr/>
        </p:nvSpPr>
        <p:spPr>
          <a:xfrm>
            <a:off x="10025801" y="3431976"/>
            <a:ext cx="571503" cy="304803"/>
          </a:xfrm>
          <a:prstGeom prst="ellipse">
            <a:avLst/>
          </a:prstGeom>
          <a:gradFill>
            <a:gsLst>
              <a:gs pos="0">
                <a:srgbClr val="A81EF8">
                  <a:alpha val="50000"/>
                </a:srgbClr>
              </a:gs>
              <a:gs pos="100000">
                <a:srgbClr val="F02BE4">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7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872"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875" name="With our choices…"/>
          <p:cNvGrpSpPr/>
          <p:nvPr/>
        </p:nvGrpSpPr>
        <p:grpSpPr>
          <a:xfrm>
            <a:off x="3136900" y="9511109"/>
            <a:ext cx="14655801" cy="3125392"/>
            <a:chOff x="0" y="0"/>
            <a:chExt cx="14655800" cy="3125391"/>
          </a:xfrm>
        </p:grpSpPr>
        <p:sp>
          <p:nvSpPr>
            <p:cNvPr id="87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874" name="With our choices…"/>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With our choices</a:t>
              </a:r>
            </a:p>
            <a:p>
              <a:pPr defTabSz="1130300">
                <a:defRPr sz="2400">
                  <a:solidFill>
                    <a:srgbClr val="000000"/>
                  </a:solidFill>
                  <a:effectLst>
                    <a:outerShdw sx="100000" sy="100000" kx="0" ky="0" algn="b" rotWithShape="0" blurRad="25400" dist="23998" dir="2700000">
                      <a:srgbClr val="000000">
                        <a:alpha val="31033"/>
                      </a:srgbClr>
                    </a:outerShdw>
                  </a:effectLst>
                </a:defRPr>
              </a:pPr>
              <a:r>
                <a:t>We can learn to turn all of our lights on inside us</a:t>
              </a:r>
            </a:p>
          </p:txBody>
        </p:sp>
      </p:grpSp>
      <p:sp>
        <p:nvSpPr>
          <p:cNvPr id="87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880"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881" name="Oval"/>
          <p:cNvSpPr/>
          <p:nvPr/>
        </p:nvSpPr>
        <p:spPr>
          <a:xfrm>
            <a:off x="10025801" y="3937000"/>
            <a:ext cx="571503" cy="304800"/>
          </a:xfrm>
          <a:prstGeom prst="ellipse">
            <a:avLst/>
          </a:prstGeom>
          <a:gradFill>
            <a:gsLst>
              <a:gs pos="0">
                <a:srgbClr val="2A4FF8">
                  <a:alpha val="50000"/>
                </a:srgbClr>
              </a:gs>
              <a:gs pos="100000">
                <a:srgbClr val="22DEF0">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2" name="Oval"/>
          <p:cNvSpPr/>
          <p:nvPr/>
        </p:nvSpPr>
        <p:spPr>
          <a:xfrm>
            <a:off x="10025801" y="4775200"/>
            <a:ext cx="571503" cy="304800"/>
          </a:xfrm>
          <a:prstGeom prst="ellipse">
            <a:avLst/>
          </a:prstGeom>
          <a:gradFill>
            <a:gsLst>
              <a:gs pos="0">
                <a:srgbClr val="55F81B">
                  <a:alpha val="50000"/>
                </a:srgbClr>
              </a:gs>
              <a:gs pos="100000">
                <a:srgbClr val="48F03B">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3" name="Oval"/>
          <p:cNvSpPr/>
          <p:nvPr/>
        </p:nvSpPr>
        <p:spPr>
          <a:xfrm>
            <a:off x="10025801" y="6118423"/>
            <a:ext cx="571503" cy="304803"/>
          </a:xfrm>
          <a:prstGeom prst="ellipse">
            <a:avLst/>
          </a:prstGeom>
          <a:solidFill>
            <a:srgbClr val="D45854">
              <a:alpha val="914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4" name="Oval"/>
          <p:cNvSpPr/>
          <p:nvPr/>
        </p:nvSpPr>
        <p:spPr>
          <a:xfrm>
            <a:off x="10025801" y="5613400"/>
            <a:ext cx="571503" cy="304800"/>
          </a:xfrm>
          <a:prstGeom prst="ellipse">
            <a:avLst/>
          </a:prstGeom>
          <a:solidFill>
            <a:srgbClr val="E8A432"/>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5" name="Oval"/>
          <p:cNvSpPr/>
          <p:nvPr/>
        </p:nvSpPr>
        <p:spPr>
          <a:xfrm>
            <a:off x="10025801" y="4356100"/>
            <a:ext cx="571503" cy="304800"/>
          </a:xfrm>
          <a:prstGeom prst="ellipse">
            <a:avLst/>
          </a:prstGeom>
          <a:gradFill>
            <a:gsLst>
              <a:gs pos="0">
                <a:srgbClr val="0FF8D9">
                  <a:alpha val="50000"/>
                </a:srgbClr>
              </a:gs>
              <a:gs pos="100000">
                <a:srgbClr val="1CF0BD">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6" name="Oval"/>
          <p:cNvSpPr/>
          <p:nvPr/>
        </p:nvSpPr>
        <p:spPr>
          <a:xfrm>
            <a:off x="10025801" y="5194300"/>
            <a:ext cx="571503" cy="304800"/>
          </a:xfrm>
          <a:prstGeom prst="ellipse">
            <a:avLst/>
          </a:prstGeom>
          <a:gradFill>
            <a:gsLst>
              <a:gs pos="0">
                <a:srgbClr val="F8F729">
                  <a:alpha val="77203"/>
                </a:srgbClr>
              </a:gs>
              <a:gs pos="100000">
                <a:srgbClr val="F0ED24">
                  <a:alpha val="77203"/>
                </a:srgbClr>
              </a:gs>
            </a:gsLst>
            <a:lin ang="5400000"/>
          </a:gradFill>
          <a:ln w="12700">
            <a:miter lim="400000"/>
          </a:ln>
          <a:effectLst>
            <a:outerShdw sx="100000" sy="100000" kx="0" ky="0" algn="b" rotWithShape="0" blurRad="76200" dist="0" dir="18900000">
              <a:srgbClr val="D6DA3B">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7" name="Oval"/>
          <p:cNvSpPr/>
          <p:nvPr/>
        </p:nvSpPr>
        <p:spPr>
          <a:xfrm>
            <a:off x="10025801" y="3431976"/>
            <a:ext cx="571503" cy="304803"/>
          </a:xfrm>
          <a:prstGeom prst="ellipse">
            <a:avLst/>
          </a:prstGeom>
          <a:gradFill>
            <a:gsLst>
              <a:gs pos="0">
                <a:srgbClr val="A81EF8">
                  <a:alpha val="50000"/>
                </a:srgbClr>
              </a:gs>
              <a:gs pos="100000">
                <a:srgbClr val="F02BE4">
                  <a:alpha val="50000"/>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88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889"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892" name="They are like a rainbow"/>
          <p:cNvGrpSpPr/>
          <p:nvPr/>
        </p:nvGrpSpPr>
        <p:grpSpPr>
          <a:xfrm>
            <a:off x="3136900" y="9511109"/>
            <a:ext cx="14655801" cy="3125392"/>
            <a:chOff x="0" y="0"/>
            <a:chExt cx="14655800" cy="3125391"/>
          </a:xfrm>
        </p:grpSpPr>
        <p:sp>
          <p:nvSpPr>
            <p:cNvPr id="890"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891" name="They are like a rainbow"/>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They are like a rainbow</a:t>
              </a:r>
            </a:p>
          </p:txBody>
        </p:sp>
      </p:grpSp>
      <p:pic>
        <p:nvPicPr>
          <p:cNvPr id="893" name="Screen Shot 2019-03-04 at 10.42.40 AM.png" descr="Screen Shot 2019-03-04 at 10.42.40 AM.png"/>
          <p:cNvPicPr>
            <a:picLocks noChangeAspect="1"/>
          </p:cNvPicPr>
          <p:nvPr/>
        </p:nvPicPr>
        <p:blipFill>
          <a:blip r:embed="rId4">
            <a:alphaModFix amt="96301"/>
            <a:extLst/>
          </a:blip>
          <a:stretch>
            <a:fillRect/>
          </a:stretch>
        </p:blipFill>
        <p:spPr>
          <a:xfrm>
            <a:off x="12291800" y="3393425"/>
            <a:ext cx="8171671" cy="5447781"/>
          </a:xfrm>
          <a:prstGeom prst="rect">
            <a:avLst/>
          </a:prstGeom>
          <a:ln w="12700">
            <a:miter lim="400000"/>
          </a:ln>
        </p:spPr>
      </p:pic>
      <p:sp>
        <p:nvSpPr>
          <p:cNvPr id="89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89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99"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900" name="Oval"/>
          <p:cNvSpPr/>
          <p:nvPr/>
        </p:nvSpPr>
        <p:spPr>
          <a:xfrm>
            <a:off x="10025801" y="39370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1" name="Oval"/>
          <p:cNvSpPr/>
          <p:nvPr/>
        </p:nvSpPr>
        <p:spPr>
          <a:xfrm>
            <a:off x="10025801" y="477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2" name="Oval"/>
          <p:cNvSpPr/>
          <p:nvPr/>
        </p:nvSpPr>
        <p:spPr>
          <a:xfrm>
            <a:off x="9400971" y="6118423"/>
            <a:ext cx="1821161" cy="277336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3" name="Oval"/>
          <p:cNvSpPr/>
          <p:nvPr/>
        </p:nvSpPr>
        <p:spPr>
          <a:xfrm>
            <a:off x="10025801" y="56134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4" name="Oval"/>
          <p:cNvSpPr/>
          <p:nvPr/>
        </p:nvSpPr>
        <p:spPr>
          <a:xfrm>
            <a:off x="10025801" y="43561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5" name="Oval"/>
          <p:cNvSpPr/>
          <p:nvPr/>
        </p:nvSpPr>
        <p:spPr>
          <a:xfrm>
            <a:off x="10025801" y="51943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6" name="Oval"/>
          <p:cNvSpPr/>
          <p:nvPr/>
        </p:nvSpPr>
        <p:spPr>
          <a:xfrm>
            <a:off x="10025801" y="3431976"/>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907"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908"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909"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910"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91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91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913"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914"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917" name="One of our first lessons to learn or questions to ask ourselves is …"/>
          <p:cNvGrpSpPr/>
          <p:nvPr/>
        </p:nvGrpSpPr>
        <p:grpSpPr>
          <a:xfrm>
            <a:off x="3136900" y="9511109"/>
            <a:ext cx="14655801" cy="3125392"/>
            <a:chOff x="0" y="0"/>
            <a:chExt cx="14655800" cy="3125391"/>
          </a:xfrm>
        </p:grpSpPr>
        <p:sp>
          <p:nvSpPr>
            <p:cNvPr id="915"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916" name="One of our first lessons to learn or questions to ask ourselves is …"/>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One of our first lessons to learn or questions to ask ourselves is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921"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2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92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92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92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92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92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grpSp>
        <p:nvGrpSpPr>
          <p:cNvPr id="930" name="Is my strength from the earth…"/>
          <p:cNvGrpSpPr/>
          <p:nvPr/>
        </p:nvGrpSpPr>
        <p:grpSpPr>
          <a:xfrm>
            <a:off x="3149600" y="9511109"/>
            <a:ext cx="14655801" cy="3125392"/>
            <a:chOff x="0" y="0"/>
            <a:chExt cx="14655800" cy="3125391"/>
          </a:xfrm>
        </p:grpSpPr>
        <p:sp>
          <p:nvSpPr>
            <p:cNvPr id="92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929" name="Is my strength from the earth…"/>
            <p:cNvSpPr txBox="1"/>
            <p:nvPr/>
          </p:nvSpPr>
          <p:spPr>
            <a:xfrm>
              <a:off x="0" y="978495"/>
              <a:ext cx="14655800"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Is my strength from the earth </a:t>
              </a:r>
            </a:p>
            <a:p>
              <a:pPr defTabSz="1130300">
                <a:defRPr sz="2400">
                  <a:solidFill>
                    <a:srgbClr val="000000"/>
                  </a:solidFill>
                  <a:effectLst>
                    <a:outerShdw sx="100000" sy="100000" kx="0" ky="0" algn="b" rotWithShape="0" blurRad="25400" dist="23998" dir="2700000">
                      <a:srgbClr val="000000">
                        <a:alpha val="31033"/>
                      </a:srgbClr>
                    </a:outerShdw>
                  </a:effectLst>
                </a:defRPr>
              </a:pPr>
              <a:r>
                <a:t>from choosing healthy foods and turning the lights on</a:t>
              </a:r>
            </a:p>
            <a:p>
              <a:pPr defTabSz="1130300">
                <a:defRPr sz="2400">
                  <a:solidFill>
                    <a:srgbClr val="000000"/>
                  </a:solidFill>
                  <a:effectLst>
                    <a:outerShdw sx="100000" sy="100000" kx="0" ky="0" algn="b" rotWithShape="0" blurRad="25400" dist="23998" dir="2700000">
                      <a:srgbClr val="000000">
                        <a:alpha val="31033"/>
                      </a:srgbClr>
                    </a:outerShdw>
                  </a:effectLst>
                </a:defRPr>
              </a:pPr>
              <a:r>
                <a:t>or following the crowd in fear of being different? </a:t>
              </a:r>
            </a:p>
          </p:txBody>
        </p:sp>
      </p:grpSp>
      <p:pic>
        <p:nvPicPr>
          <p:cNvPr id="931" name="Screen Shot 2019-03-06 at 6.28.37 AM.png" descr="Screen Shot 2019-03-06 at 6.28.37 AM.png"/>
          <p:cNvPicPr>
            <a:picLocks noChangeAspect="1"/>
          </p:cNvPicPr>
          <p:nvPr/>
        </p:nvPicPr>
        <p:blipFill>
          <a:blip r:embed="rId3">
            <a:extLst/>
          </a:blip>
          <a:stretch>
            <a:fillRect/>
          </a:stretch>
        </p:blipFill>
        <p:spPr>
          <a:xfrm>
            <a:off x="5590295" y="2861978"/>
            <a:ext cx="3937003" cy="6477002"/>
          </a:xfrm>
          <a:prstGeom prst="rect">
            <a:avLst/>
          </a:prstGeom>
          <a:ln w="12700">
            <a:miter lim="400000"/>
          </a:ln>
        </p:spPr>
      </p:pic>
      <p:pic>
        <p:nvPicPr>
          <p:cNvPr id="932" name="Screen Shot 2019-03-06 at 6.29.48 AM.png" descr="Screen Shot 2019-03-06 at 6.29.48 AM.png"/>
          <p:cNvPicPr>
            <a:picLocks noChangeAspect="1"/>
          </p:cNvPicPr>
          <p:nvPr/>
        </p:nvPicPr>
        <p:blipFill>
          <a:blip r:embed="rId4">
            <a:extLst/>
          </a:blip>
          <a:stretch>
            <a:fillRect/>
          </a:stretch>
        </p:blipFill>
        <p:spPr>
          <a:xfrm>
            <a:off x="11218464" y="2881028"/>
            <a:ext cx="3403603" cy="64389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93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93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93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94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94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94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grpSp>
        <p:nvGrpSpPr>
          <p:cNvPr id="945" name="Is my strength from the earth…"/>
          <p:cNvGrpSpPr/>
          <p:nvPr/>
        </p:nvGrpSpPr>
        <p:grpSpPr>
          <a:xfrm>
            <a:off x="3149600" y="9511109"/>
            <a:ext cx="14655801" cy="3125392"/>
            <a:chOff x="0" y="0"/>
            <a:chExt cx="14655800" cy="3125391"/>
          </a:xfrm>
        </p:grpSpPr>
        <p:sp>
          <p:nvSpPr>
            <p:cNvPr id="94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944" name="Is my strength from the earth…"/>
            <p:cNvSpPr txBox="1"/>
            <p:nvPr/>
          </p:nvSpPr>
          <p:spPr>
            <a:xfrm>
              <a:off x="0" y="978495"/>
              <a:ext cx="14655800"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Is my strength from the earth </a:t>
              </a:r>
            </a:p>
            <a:p>
              <a:pPr defTabSz="1130300">
                <a:defRPr sz="2400">
                  <a:solidFill>
                    <a:srgbClr val="000000"/>
                  </a:solidFill>
                  <a:effectLst>
                    <a:outerShdw sx="100000" sy="100000" kx="0" ky="0" algn="b" rotWithShape="0" blurRad="25400" dist="23998" dir="2700000">
                      <a:srgbClr val="000000">
                        <a:alpha val="31033"/>
                      </a:srgbClr>
                    </a:outerShdw>
                  </a:effectLst>
                </a:defRPr>
              </a:pPr>
              <a:r>
                <a:t>from choosing healthy foods and turning the lights on</a:t>
              </a:r>
            </a:p>
            <a:p>
              <a:pPr defTabSz="1130300">
                <a:defRPr sz="2400">
                  <a:solidFill>
                    <a:srgbClr val="000000"/>
                  </a:solidFill>
                  <a:effectLst>
                    <a:outerShdw sx="100000" sy="100000" kx="0" ky="0" algn="b" rotWithShape="0" blurRad="25400" dist="23998" dir="2700000">
                      <a:srgbClr val="000000">
                        <a:alpha val="31033"/>
                      </a:srgbClr>
                    </a:outerShdw>
                  </a:effectLst>
                </a:defRPr>
              </a:pPr>
              <a:r>
                <a:t>or following the crowd in fear of being different? </a:t>
              </a:r>
            </a:p>
          </p:txBody>
        </p:sp>
      </p:grpSp>
      <p:pic>
        <p:nvPicPr>
          <p:cNvPr id="946" name="Screen Shot 2019-03-06 at 6.25.12 AM.png" descr="Screen Shot 2019-03-06 at 6.25.12 AM.png"/>
          <p:cNvPicPr>
            <a:picLocks noChangeAspect="1"/>
          </p:cNvPicPr>
          <p:nvPr/>
        </p:nvPicPr>
        <p:blipFill>
          <a:blip r:embed="rId3">
            <a:alphaModFix amt="74639"/>
            <a:extLst/>
          </a:blip>
          <a:stretch>
            <a:fillRect/>
          </a:stretch>
        </p:blipFill>
        <p:spPr>
          <a:xfrm>
            <a:off x="13468399" y="4186065"/>
            <a:ext cx="4231417" cy="5579046"/>
          </a:xfrm>
          <a:prstGeom prst="rect">
            <a:avLst/>
          </a:prstGeom>
          <a:ln w="12700">
            <a:miter lim="400000"/>
          </a:ln>
        </p:spPr>
      </p:pic>
      <p:pic>
        <p:nvPicPr>
          <p:cNvPr id="947" name="Screen Shot 2019-03-06 at 6.29.48 AM.png" descr="Screen Shot 2019-03-06 at 6.29.48 AM.png"/>
          <p:cNvPicPr>
            <a:picLocks noChangeAspect="1"/>
          </p:cNvPicPr>
          <p:nvPr/>
        </p:nvPicPr>
        <p:blipFill>
          <a:blip r:embed="rId4">
            <a:extLst/>
          </a:blip>
          <a:stretch>
            <a:fillRect/>
          </a:stretch>
        </p:blipFill>
        <p:spPr>
          <a:xfrm>
            <a:off x="8775700" y="2842928"/>
            <a:ext cx="3403600" cy="64389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951"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52"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953"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954"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955"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956"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957"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958"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959"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960"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963" name="Do I simply not care and turning off my feeling of what I know?…"/>
          <p:cNvGrpSpPr/>
          <p:nvPr/>
        </p:nvGrpSpPr>
        <p:grpSpPr>
          <a:xfrm>
            <a:off x="3149600" y="9511109"/>
            <a:ext cx="14655801" cy="3125392"/>
            <a:chOff x="0" y="0"/>
            <a:chExt cx="14655800" cy="3125391"/>
          </a:xfrm>
        </p:grpSpPr>
        <p:sp>
          <p:nvSpPr>
            <p:cNvPr id="961"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962" name="Do I simply not care and turning off my feeling of what I know?…"/>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Do I simply not care and turning off my feeling of what I know?</a:t>
              </a:r>
            </a:p>
            <a:p>
              <a:pPr defTabSz="1130300">
                <a:defRPr sz="2400">
                  <a:solidFill>
                    <a:srgbClr val="000000"/>
                  </a:solidFill>
                  <a:effectLst>
                    <a:outerShdw sx="100000" sy="100000" kx="0" ky="0" algn="b" rotWithShape="0" blurRad="25400" dist="23998" dir="2700000">
                      <a:srgbClr val="000000">
                        <a:alpha val="31033"/>
                      </a:srgbClr>
                    </a:outerShdw>
                  </a:effectLst>
                </a:defRPr>
              </a:pPr>
              <a:r>
                <a:t>Do our foods make us sleepy?</a:t>
              </a:r>
            </a:p>
          </p:txBody>
        </p:sp>
      </p:grpSp>
      <p:pic>
        <p:nvPicPr>
          <p:cNvPr id="964" name="Screen Shot 2019-03-04 at 10.54.24 AM.png" descr="Screen Shot 2019-03-04 at 10.54.24 AM.png"/>
          <p:cNvPicPr>
            <a:picLocks noChangeAspect="1"/>
          </p:cNvPicPr>
          <p:nvPr/>
        </p:nvPicPr>
        <p:blipFill>
          <a:blip r:embed="rId4">
            <a:extLst/>
          </a:blip>
          <a:stretch>
            <a:fillRect/>
          </a:stretch>
        </p:blipFill>
        <p:spPr>
          <a:xfrm>
            <a:off x="3058218" y="3922166"/>
            <a:ext cx="3233703" cy="22234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00"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1" name="Screen Shot 2019-03-12 at 6.13.15 AM.png" descr="Screen Shot 2019-03-12 at 6.13.15 AM.png"/>
          <p:cNvPicPr>
            <a:picLocks noChangeAspect="1"/>
          </p:cNvPicPr>
          <p:nvPr/>
        </p:nvPicPr>
        <p:blipFill>
          <a:blip r:embed="rId2">
            <a:extLst/>
          </a:blip>
          <a:stretch>
            <a:fillRect/>
          </a:stretch>
        </p:blipFill>
        <p:spPr>
          <a:xfrm>
            <a:off x="6980877" y="3263019"/>
            <a:ext cx="5246583" cy="3600595"/>
          </a:xfrm>
          <a:prstGeom prst="rect">
            <a:avLst/>
          </a:prstGeom>
          <a:ln w="12700">
            <a:miter lim="400000"/>
          </a:ln>
        </p:spPr>
      </p:pic>
      <p:sp>
        <p:nvSpPr>
          <p:cNvPr id="302" name="Oval"/>
          <p:cNvSpPr/>
          <p:nvPr/>
        </p:nvSpPr>
        <p:spPr>
          <a:xfrm>
            <a:off x="10707402" y="6106655"/>
            <a:ext cx="325887" cy="347963"/>
          </a:xfrm>
          <a:prstGeom prst="ellipse">
            <a:avLst/>
          </a:prstGeom>
          <a:solidFill>
            <a:srgbClr val="3CED5C"/>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03" name="Parenting…"/>
          <p:cNvSpPr/>
          <p:nvPr/>
        </p:nvSpPr>
        <p:spPr>
          <a:xfrm>
            <a:off x="13162318" y="5538258"/>
            <a:ext cx="2769990" cy="1016001"/>
          </a:xfrm>
          <a:prstGeom prst="rect">
            <a:avLst/>
          </a:prstGeom>
          <a:gradFill>
            <a:gsLst>
              <a:gs pos="0">
                <a:srgbClr val="67F833"/>
              </a:gs>
              <a:gs pos="100000">
                <a:srgbClr val="22D446"/>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sz="3200">
                <a:solidFill>
                  <a:srgbClr val="FFFFFF"/>
                </a:solidFill>
                <a:effectLst>
                  <a:outerShdw sx="100000" sy="100000" kx="0" ky="0" algn="b" rotWithShape="0" blurRad="25400" dist="23998" dir="2700000">
                    <a:srgbClr val="000000">
                      <a:alpha val="31033"/>
                    </a:srgbClr>
                  </a:outerShdw>
                </a:effectLst>
              </a:defRPr>
            </a:pPr>
            <a:r>
              <a:t>Parenting </a:t>
            </a:r>
          </a:p>
          <a:p>
            <a:pPr defTabSz="1130300">
              <a:defRPr sz="3200">
                <a:solidFill>
                  <a:srgbClr val="FFFFFF"/>
                </a:solidFill>
                <a:effectLst>
                  <a:outerShdw sx="100000" sy="100000" kx="0" ky="0" algn="b" rotWithShape="0" blurRad="25400" dist="23998" dir="2700000">
                    <a:srgbClr val="000000">
                      <a:alpha val="31033"/>
                    </a:srgbClr>
                  </a:outerShdw>
                </a:effectLst>
              </a:defRPr>
            </a:pPr>
            <a:r>
              <a:t>starts with Love</a:t>
            </a:r>
          </a:p>
        </p:txBody>
      </p:sp>
      <p:sp>
        <p:nvSpPr>
          <p:cNvPr id="304" name="Oval"/>
          <p:cNvSpPr/>
          <p:nvPr/>
        </p:nvSpPr>
        <p:spPr>
          <a:xfrm>
            <a:off x="8159268" y="6106655"/>
            <a:ext cx="419103" cy="347963"/>
          </a:xfrm>
          <a:prstGeom prst="ellipse">
            <a:avLst/>
          </a:prstGeom>
          <a:solidFill>
            <a:srgbClr val="58F271"/>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05"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96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69"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97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971"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972"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973"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974"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97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976"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977"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980" name="Am I tired of fighting the crowd?"/>
          <p:cNvGrpSpPr/>
          <p:nvPr/>
        </p:nvGrpSpPr>
        <p:grpSpPr>
          <a:xfrm>
            <a:off x="3149600" y="9511109"/>
            <a:ext cx="14655801" cy="3125392"/>
            <a:chOff x="0" y="0"/>
            <a:chExt cx="14655800" cy="3125391"/>
          </a:xfrm>
        </p:grpSpPr>
        <p:sp>
          <p:nvSpPr>
            <p:cNvPr id="97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979" name="Am I tired of fighting the crowd?"/>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a:p>
              <a:pPr defTabSz="1130300">
                <a:defRPr sz="2400">
                  <a:solidFill>
                    <a:srgbClr val="000000"/>
                  </a:solidFill>
                  <a:effectLst>
                    <a:outerShdw sx="100000" sy="100000" kx="0" ky="0" algn="b" rotWithShape="0" blurRad="25400" dist="23998" dir="2700000">
                      <a:srgbClr val="000000">
                        <a:alpha val="31033"/>
                      </a:srgbClr>
                    </a:outerShdw>
                  </a:effectLst>
                </a:defRPr>
              </a:pPr>
              <a:r>
                <a:t>Am I tired of fighting the crowd?</a:t>
              </a:r>
            </a:p>
          </p:txBody>
        </p:sp>
      </p:grpSp>
      <p:pic>
        <p:nvPicPr>
          <p:cNvPr id="981" name="Screen Shot 2019-03-04 at 10.52.39 AM.png" descr="Screen Shot 2019-03-04 at 10.52.39 AM.png"/>
          <p:cNvPicPr>
            <a:picLocks noChangeAspect="1"/>
          </p:cNvPicPr>
          <p:nvPr/>
        </p:nvPicPr>
        <p:blipFill>
          <a:blip r:embed="rId4">
            <a:alphaModFix amt="27755"/>
            <a:extLst/>
          </a:blip>
          <a:stretch>
            <a:fillRect/>
          </a:stretch>
        </p:blipFill>
        <p:spPr>
          <a:xfrm>
            <a:off x="4588371" y="6716638"/>
            <a:ext cx="3055986" cy="2223459"/>
          </a:xfrm>
          <a:prstGeom prst="rect">
            <a:avLst/>
          </a:prstGeom>
          <a:ln w="12700">
            <a:miter lim="400000"/>
          </a:ln>
        </p:spPr>
      </p:pic>
      <p:pic>
        <p:nvPicPr>
          <p:cNvPr id="982" name="Screen Shot 2019-03-04 at 10.54.24 AM.png" descr="Screen Shot 2019-03-04 at 10.54.24 AM.png"/>
          <p:cNvPicPr>
            <a:picLocks noChangeAspect="1"/>
          </p:cNvPicPr>
          <p:nvPr/>
        </p:nvPicPr>
        <p:blipFill>
          <a:blip r:embed="rId5">
            <a:alphaModFix amt="48515"/>
            <a:extLst/>
          </a:blip>
          <a:stretch>
            <a:fillRect/>
          </a:stretch>
        </p:blipFill>
        <p:spPr>
          <a:xfrm>
            <a:off x="3058218" y="3922166"/>
            <a:ext cx="3233703" cy="22234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98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87"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988" name="Simple  Living Centers"/>
          <p:cNvSpPr txBox="1"/>
          <p:nvPr/>
        </p:nvSpPr>
        <p:spPr>
          <a:xfrm>
            <a:off x="6887386" y="1951037"/>
            <a:ext cx="7561227"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Simple  Living Centers</a:t>
            </a:r>
          </a:p>
        </p:txBody>
      </p:sp>
      <p:sp>
        <p:nvSpPr>
          <p:cNvPr id="98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99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99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99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99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99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995"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998" name="or Stressed."/>
          <p:cNvGrpSpPr/>
          <p:nvPr/>
        </p:nvGrpSpPr>
        <p:grpSpPr>
          <a:xfrm>
            <a:off x="3149600" y="9511109"/>
            <a:ext cx="14655801" cy="3125392"/>
            <a:chOff x="0" y="0"/>
            <a:chExt cx="14655800" cy="3125391"/>
          </a:xfrm>
        </p:grpSpPr>
        <p:sp>
          <p:nvSpPr>
            <p:cNvPr id="99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997" name="or Stressed."/>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Stressed. </a:t>
              </a:r>
            </a:p>
          </p:txBody>
        </p:sp>
      </p:grpSp>
      <p:pic>
        <p:nvPicPr>
          <p:cNvPr id="999" name="Screen Shot 2019-03-06 at 6.45.44 AM.png" descr="Screen Shot 2019-03-06 at 6.45.44 AM.png"/>
          <p:cNvPicPr>
            <a:picLocks noChangeAspect="1"/>
          </p:cNvPicPr>
          <p:nvPr/>
        </p:nvPicPr>
        <p:blipFill>
          <a:blip r:embed="rId4">
            <a:extLst/>
          </a:blip>
          <a:stretch>
            <a:fillRect/>
          </a:stretch>
        </p:blipFill>
        <p:spPr>
          <a:xfrm>
            <a:off x="14560032" y="3500454"/>
            <a:ext cx="4090436" cy="52337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00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04"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pic>
        <p:nvPicPr>
          <p:cNvPr id="1005" name="Screen Shot 2019-03-04 at 10.56.17 AM.png" descr="Screen Shot 2019-03-04 at 10.56.17 AM.png"/>
          <p:cNvPicPr>
            <a:picLocks noChangeAspect="1"/>
          </p:cNvPicPr>
          <p:nvPr/>
        </p:nvPicPr>
        <p:blipFill>
          <a:blip r:embed="rId4">
            <a:extLst/>
          </a:blip>
          <a:srcRect l="0" t="5003" r="6080" b="5008"/>
          <a:stretch>
            <a:fillRect/>
          </a:stretch>
        </p:blipFill>
        <p:spPr>
          <a:xfrm>
            <a:off x="9179327" y="2908287"/>
            <a:ext cx="2264668" cy="1577675"/>
          </a:xfrm>
          <a:custGeom>
            <a:avLst/>
            <a:gdLst/>
            <a:ahLst/>
            <a:cxnLst>
              <a:cxn ang="0">
                <a:pos x="wd2" y="hd2"/>
              </a:cxn>
              <a:cxn ang="5400000">
                <a:pos x="wd2" y="hd2"/>
              </a:cxn>
              <a:cxn ang="10800000">
                <a:pos x="wd2" y="hd2"/>
              </a:cxn>
              <a:cxn ang="16200000">
                <a:pos x="wd2" y="hd2"/>
              </a:cxn>
            </a:cxnLst>
            <a:rect l="0" t="0" r="r" b="b"/>
            <a:pathLst>
              <a:path w="20496" h="20595" fill="norm" stroke="1" extrusionOk="0">
                <a:moveTo>
                  <a:pt x="9188" y="0"/>
                </a:moveTo>
                <a:cubicBezTo>
                  <a:pt x="6294" y="0"/>
                  <a:pt x="3397" y="1004"/>
                  <a:pt x="1189" y="3015"/>
                </a:cubicBezTo>
                <a:cubicBezTo>
                  <a:pt x="743" y="3421"/>
                  <a:pt x="356" y="3859"/>
                  <a:pt x="0" y="4310"/>
                </a:cubicBezTo>
                <a:lnTo>
                  <a:pt x="0" y="16288"/>
                </a:lnTo>
                <a:cubicBezTo>
                  <a:pt x="356" y="16740"/>
                  <a:pt x="743" y="17173"/>
                  <a:pt x="1189" y="17578"/>
                </a:cubicBezTo>
                <a:cubicBezTo>
                  <a:pt x="5605" y="21600"/>
                  <a:pt x="12768" y="21600"/>
                  <a:pt x="17183" y="17578"/>
                </a:cubicBezTo>
                <a:cubicBezTo>
                  <a:pt x="21600" y="13557"/>
                  <a:pt x="21600" y="7037"/>
                  <a:pt x="17183" y="3015"/>
                </a:cubicBezTo>
                <a:cubicBezTo>
                  <a:pt x="14975" y="1004"/>
                  <a:pt x="12082" y="0"/>
                  <a:pt x="9188" y="0"/>
                </a:cubicBezTo>
                <a:close/>
              </a:path>
            </a:pathLst>
          </a:custGeom>
          <a:ln w="12700">
            <a:miter lim="400000"/>
          </a:ln>
          <a:effectLst>
            <a:outerShdw sx="100000" sy="100000" kx="0" ky="0" algn="b" rotWithShape="0" blurRad="76200" dist="0" dir="18900000">
              <a:srgbClr val="000000">
                <a:alpha val="80000"/>
              </a:srgbClr>
            </a:outerShdw>
          </a:effectLst>
        </p:spPr>
      </p:pic>
      <p:sp>
        <p:nvSpPr>
          <p:cNvPr id="1006"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00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00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00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01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01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01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013"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016" name="Is there another way?"/>
          <p:cNvGrpSpPr/>
          <p:nvPr/>
        </p:nvGrpSpPr>
        <p:grpSpPr>
          <a:xfrm>
            <a:off x="3136900" y="9511109"/>
            <a:ext cx="14655801" cy="3125392"/>
            <a:chOff x="0" y="0"/>
            <a:chExt cx="14655800" cy="3125391"/>
          </a:xfrm>
        </p:grpSpPr>
        <p:sp>
          <p:nvSpPr>
            <p:cNvPr id="101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015" name="Is there another way?"/>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Is there another way?</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020"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21"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022"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023"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024"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025"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026"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027"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028"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029"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032" name="We are in one of three states…"/>
          <p:cNvGrpSpPr/>
          <p:nvPr/>
        </p:nvGrpSpPr>
        <p:grpSpPr>
          <a:xfrm>
            <a:off x="3136900" y="9511109"/>
            <a:ext cx="14655801" cy="3125392"/>
            <a:chOff x="0" y="0"/>
            <a:chExt cx="14655800" cy="3125391"/>
          </a:xfrm>
        </p:grpSpPr>
        <p:sp>
          <p:nvSpPr>
            <p:cNvPr id="1030"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031" name="We are in one of three states…"/>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We are in one of three states </a:t>
              </a:r>
            </a:p>
            <a:p>
              <a:pPr defTabSz="1130300">
                <a:defRPr sz="2400">
                  <a:solidFill>
                    <a:srgbClr val="000000"/>
                  </a:solidFill>
                  <a:effectLst>
                    <a:outerShdw sx="100000" sy="100000" kx="0" ky="0" algn="b" rotWithShape="0" blurRad="25400" dist="23998" dir="2700000">
                      <a:srgbClr val="000000">
                        <a:alpha val="31033"/>
                      </a:srgbClr>
                    </a:outerShdw>
                  </a:effectLst>
                </a:defRPr>
              </a:pPr>
              <a:r>
                <a:t>  I DONT CARE</a:t>
              </a:r>
            </a:p>
          </p:txBody>
        </p:sp>
      </p:grpSp>
      <p:pic>
        <p:nvPicPr>
          <p:cNvPr id="1033" name="Screen Shot 2019-03-04 at 11.00.24 AM.png" descr="Screen Shot 2019-03-04 at 11.00.24 AM.png"/>
          <p:cNvPicPr>
            <a:picLocks noChangeAspect="1"/>
          </p:cNvPicPr>
          <p:nvPr/>
        </p:nvPicPr>
        <p:blipFill>
          <a:blip r:embed="rId4">
            <a:extLst/>
          </a:blip>
          <a:stretch>
            <a:fillRect/>
          </a:stretch>
        </p:blipFill>
        <p:spPr>
          <a:xfrm>
            <a:off x="4394992" y="5783014"/>
            <a:ext cx="3310406" cy="312539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037"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38"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03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04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04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04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04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04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045"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048" name="In peace or awakened to listen within to what we need."/>
          <p:cNvGrpSpPr/>
          <p:nvPr/>
        </p:nvGrpSpPr>
        <p:grpSpPr>
          <a:xfrm>
            <a:off x="3136900" y="9511109"/>
            <a:ext cx="14655801" cy="3125392"/>
            <a:chOff x="0" y="0"/>
            <a:chExt cx="14655800" cy="3125391"/>
          </a:xfrm>
        </p:grpSpPr>
        <p:sp>
          <p:nvSpPr>
            <p:cNvPr id="104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047" name="In peace or awakened to listen within to what we need."/>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In peace or awakened to listen within to what we need.</a:t>
              </a:r>
            </a:p>
          </p:txBody>
        </p:sp>
      </p:grpSp>
      <p:pic>
        <p:nvPicPr>
          <p:cNvPr id="1049" name="Screen Shot 2019-03-04 at 11.00.24 AM.png" descr="Screen Shot 2019-03-04 at 11.00.24 AM.png"/>
          <p:cNvPicPr>
            <a:picLocks noChangeAspect="1"/>
          </p:cNvPicPr>
          <p:nvPr/>
        </p:nvPicPr>
        <p:blipFill>
          <a:blip r:embed="rId4">
            <a:alphaModFix amt="27098"/>
            <a:extLst/>
          </a:blip>
          <a:stretch>
            <a:fillRect/>
          </a:stretch>
        </p:blipFill>
        <p:spPr>
          <a:xfrm>
            <a:off x="4394992" y="5783014"/>
            <a:ext cx="3310406" cy="3125393"/>
          </a:xfrm>
          <a:prstGeom prst="rect">
            <a:avLst/>
          </a:prstGeom>
          <a:ln w="12700">
            <a:miter lim="400000"/>
          </a:ln>
        </p:spPr>
      </p:pic>
      <p:pic>
        <p:nvPicPr>
          <p:cNvPr id="1050" name="Screen Shot 2019-03-04 at 10.46.28 AM.png" descr="Screen Shot 2019-03-04 at 10.46.28 AM.png"/>
          <p:cNvPicPr>
            <a:picLocks noChangeAspect="1"/>
          </p:cNvPicPr>
          <p:nvPr/>
        </p:nvPicPr>
        <p:blipFill>
          <a:blip r:embed="rId5">
            <a:extLst/>
          </a:blip>
          <a:stretch>
            <a:fillRect/>
          </a:stretch>
        </p:blipFill>
        <p:spPr>
          <a:xfrm>
            <a:off x="8731274" y="1217042"/>
            <a:ext cx="3160555" cy="1813496"/>
          </a:xfrm>
          <a:prstGeom prst="rect">
            <a:avLst/>
          </a:prstGeom>
          <a:ln w="12700">
            <a:miter lim="400000"/>
          </a:ln>
        </p:spPr>
      </p:pic>
      <p:pic>
        <p:nvPicPr>
          <p:cNvPr id="1051" name="Screen Shot 2019-03-04 at 10.48.52 AM.png" descr="Screen Shot 2019-03-04 at 10.48.52 AM.png"/>
          <p:cNvPicPr>
            <a:picLocks noChangeAspect="1"/>
          </p:cNvPicPr>
          <p:nvPr/>
        </p:nvPicPr>
        <p:blipFill>
          <a:blip r:embed="rId6">
            <a:alphaModFix amt="24956"/>
            <a:extLst/>
          </a:blip>
          <a:stretch>
            <a:fillRect/>
          </a:stretch>
        </p:blipFill>
        <p:spPr>
          <a:xfrm>
            <a:off x="14219753" y="5516481"/>
            <a:ext cx="2387433" cy="32933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055"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56"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05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05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05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06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06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06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063"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066" name="Or in some form of stress or fear."/>
          <p:cNvGrpSpPr/>
          <p:nvPr/>
        </p:nvGrpSpPr>
        <p:grpSpPr>
          <a:xfrm>
            <a:off x="3136900" y="9511109"/>
            <a:ext cx="14655801" cy="3125392"/>
            <a:chOff x="0" y="0"/>
            <a:chExt cx="14655800" cy="3125391"/>
          </a:xfrm>
        </p:grpSpPr>
        <p:sp>
          <p:nvSpPr>
            <p:cNvPr id="106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065" name="Or in some form of stress or fear."/>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in some form of stress or fear. </a:t>
              </a:r>
            </a:p>
          </p:txBody>
        </p:sp>
      </p:grpSp>
      <p:pic>
        <p:nvPicPr>
          <p:cNvPr id="1067" name="Screen Shot 2019-03-04 at 11.00.24 AM.png" descr="Screen Shot 2019-03-04 at 11.00.24 AM.png"/>
          <p:cNvPicPr>
            <a:picLocks noChangeAspect="1"/>
          </p:cNvPicPr>
          <p:nvPr/>
        </p:nvPicPr>
        <p:blipFill>
          <a:blip r:embed="rId4">
            <a:alphaModFix amt="27098"/>
            <a:extLst/>
          </a:blip>
          <a:stretch>
            <a:fillRect/>
          </a:stretch>
        </p:blipFill>
        <p:spPr>
          <a:xfrm>
            <a:off x="4394992" y="5783014"/>
            <a:ext cx="3310406" cy="3125393"/>
          </a:xfrm>
          <a:prstGeom prst="rect">
            <a:avLst/>
          </a:prstGeom>
          <a:ln w="12700">
            <a:miter lim="400000"/>
          </a:ln>
        </p:spPr>
      </p:pic>
      <p:pic>
        <p:nvPicPr>
          <p:cNvPr id="1068" name="Screen Shot 2019-03-04 at 10.46.28 AM.png" descr="Screen Shot 2019-03-04 at 10.46.28 AM.png"/>
          <p:cNvPicPr>
            <a:picLocks noChangeAspect="1"/>
          </p:cNvPicPr>
          <p:nvPr/>
        </p:nvPicPr>
        <p:blipFill>
          <a:blip r:embed="rId5">
            <a:alphaModFix amt="26161"/>
            <a:extLst/>
          </a:blip>
          <a:stretch>
            <a:fillRect/>
          </a:stretch>
        </p:blipFill>
        <p:spPr>
          <a:xfrm>
            <a:off x="8731274" y="1217042"/>
            <a:ext cx="3160555" cy="1813496"/>
          </a:xfrm>
          <a:prstGeom prst="rect">
            <a:avLst/>
          </a:prstGeom>
          <a:ln w="12700">
            <a:miter lim="400000"/>
          </a:ln>
        </p:spPr>
      </p:pic>
      <p:pic>
        <p:nvPicPr>
          <p:cNvPr id="1069" name="Screen Shot 2019-03-04 at 10.48.52 AM.png" descr="Screen Shot 2019-03-04 at 10.48.52 AM.png"/>
          <p:cNvPicPr>
            <a:picLocks noChangeAspect="1"/>
          </p:cNvPicPr>
          <p:nvPr/>
        </p:nvPicPr>
        <p:blipFill>
          <a:blip r:embed="rId6">
            <a:alphaModFix amt="94321"/>
            <a:extLst/>
          </a:blip>
          <a:stretch>
            <a:fillRect/>
          </a:stretch>
        </p:blipFill>
        <p:spPr>
          <a:xfrm>
            <a:off x="14219753" y="5516481"/>
            <a:ext cx="2387433" cy="32933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07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4"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075" name="Oval"/>
          <p:cNvSpPr/>
          <p:nvPr/>
        </p:nvSpPr>
        <p:spPr>
          <a:xfrm>
            <a:off x="8599307" y="6202114"/>
            <a:ext cx="3424487"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076" name="Simple Living Centers"/>
          <p:cNvSpPr txBox="1"/>
          <p:nvPr/>
        </p:nvSpPr>
        <p:spPr>
          <a:xfrm>
            <a:off x="6979461" y="1951037"/>
            <a:ext cx="7377077"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Simple Living Centers</a:t>
            </a:r>
          </a:p>
        </p:txBody>
      </p:sp>
      <p:sp>
        <p:nvSpPr>
          <p:cNvPr id="107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07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07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08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08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08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083"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086" name="When do our foods bring us strength - awaken us to life…"/>
          <p:cNvGrpSpPr/>
          <p:nvPr/>
        </p:nvGrpSpPr>
        <p:grpSpPr>
          <a:xfrm>
            <a:off x="3340100" y="9511109"/>
            <a:ext cx="14655801" cy="3125392"/>
            <a:chOff x="0" y="0"/>
            <a:chExt cx="14655800" cy="3125391"/>
          </a:xfrm>
        </p:grpSpPr>
        <p:sp>
          <p:nvSpPr>
            <p:cNvPr id="108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085" name="When do our foods bring us strength - awaken us to life…"/>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When do our foods bring us strength - awaken us to life </a:t>
              </a:r>
            </a:p>
            <a:p>
              <a:pPr defTabSz="1130300">
                <a:defRPr sz="2400">
                  <a:solidFill>
                    <a:srgbClr val="000000"/>
                  </a:solidFill>
                  <a:effectLst>
                    <a:outerShdw sx="100000" sy="100000" kx="0" ky="0" algn="b" rotWithShape="0" blurRad="25400" dist="23998" dir="2700000">
                      <a:srgbClr val="000000">
                        <a:alpha val="31033"/>
                      </a:srgbClr>
                    </a:outerShdw>
                  </a:effectLst>
                </a:defRPr>
              </a:pPr>
              <a:r>
                <a:t>and love and learning? </a:t>
              </a:r>
            </a:p>
          </p:txBody>
        </p:sp>
      </p:grpSp>
      <p:sp>
        <p:nvSpPr>
          <p:cNvPr id="1087" name="Oval"/>
          <p:cNvSpPr/>
          <p:nvPr/>
        </p:nvSpPr>
        <p:spPr>
          <a:xfrm>
            <a:off x="10025801" y="5732078"/>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088" name="Oval"/>
          <p:cNvSpPr/>
          <p:nvPr/>
        </p:nvSpPr>
        <p:spPr>
          <a:xfrm>
            <a:off x="10025801" y="5262040"/>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089" name="Oval"/>
          <p:cNvSpPr/>
          <p:nvPr/>
        </p:nvSpPr>
        <p:spPr>
          <a:xfrm>
            <a:off x="10025801" y="47625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090" name="Oval"/>
          <p:cNvSpPr/>
          <p:nvPr/>
        </p:nvSpPr>
        <p:spPr>
          <a:xfrm>
            <a:off x="10025801" y="4321967"/>
            <a:ext cx="571503" cy="30480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091" name="Oval"/>
          <p:cNvSpPr/>
          <p:nvPr/>
        </p:nvSpPr>
        <p:spPr>
          <a:xfrm>
            <a:off x="10025801" y="39116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092" name="Oval"/>
          <p:cNvSpPr/>
          <p:nvPr/>
        </p:nvSpPr>
        <p:spPr>
          <a:xfrm>
            <a:off x="10025801" y="3505200"/>
            <a:ext cx="571503"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pic>
        <p:nvPicPr>
          <p:cNvPr id="1093" name="Screen Shot 2019-03-06 at 6.51.46 AM.png" descr="Screen Shot 2019-03-06 at 6.51.46 AM.png"/>
          <p:cNvPicPr>
            <a:picLocks noChangeAspect="1"/>
          </p:cNvPicPr>
          <p:nvPr/>
        </p:nvPicPr>
        <p:blipFill>
          <a:blip r:embed="rId4">
            <a:extLst/>
          </a:blip>
          <a:stretch>
            <a:fillRect/>
          </a:stretch>
        </p:blipFill>
        <p:spPr>
          <a:xfrm>
            <a:off x="8362950" y="3051373"/>
            <a:ext cx="4610100" cy="64389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097"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98"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099" name="Oval"/>
          <p:cNvSpPr/>
          <p:nvPr/>
        </p:nvSpPr>
        <p:spPr>
          <a:xfrm>
            <a:off x="10428107" y="6440413"/>
            <a:ext cx="3424487"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0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101"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102"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103"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104"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10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106"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107"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110" name="Do our foods bring a feel of stress, congestion, a running nose, or sickness?"/>
          <p:cNvGrpSpPr/>
          <p:nvPr/>
        </p:nvGrpSpPr>
        <p:grpSpPr>
          <a:xfrm>
            <a:off x="3187700" y="9511109"/>
            <a:ext cx="14655801" cy="3125392"/>
            <a:chOff x="0" y="0"/>
            <a:chExt cx="14655800" cy="3125391"/>
          </a:xfrm>
        </p:grpSpPr>
        <p:sp>
          <p:nvSpPr>
            <p:cNvPr id="110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109" name="Do our foods bring a feel of stress, congestion, a running nose, or sicknes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Do our foods bring a feel of stress, congestion, a running nose, or sickness?</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11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15"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116" name="Oval"/>
          <p:cNvSpPr/>
          <p:nvPr/>
        </p:nvSpPr>
        <p:spPr>
          <a:xfrm>
            <a:off x="8459607" y="6326113"/>
            <a:ext cx="3424487"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17"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118"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119"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120"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12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12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123"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124"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127" name="We make choices everyday that matter …that add to our personal wisdom…"/>
          <p:cNvGrpSpPr/>
          <p:nvPr/>
        </p:nvGrpSpPr>
        <p:grpSpPr>
          <a:xfrm>
            <a:off x="3187700" y="9511109"/>
            <a:ext cx="14655801" cy="3125392"/>
            <a:chOff x="0" y="0"/>
            <a:chExt cx="14655800" cy="3125391"/>
          </a:xfrm>
        </p:grpSpPr>
        <p:sp>
          <p:nvSpPr>
            <p:cNvPr id="1125"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126" name="We make choices everyday that matter …that add to our personal wisdom…"/>
            <p:cNvSpPr txBox="1"/>
            <p:nvPr/>
          </p:nvSpPr>
          <p:spPr>
            <a:xfrm>
              <a:off x="0" y="978495"/>
              <a:ext cx="14655800"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We make choices everyday that matter …that add to our personal wisdom</a:t>
              </a:r>
            </a:p>
            <a:p>
              <a:pPr defTabSz="1130300">
                <a:defRPr sz="2400">
                  <a:solidFill>
                    <a:srgbClr val="000000"/>
                  </a:solidFill>
                  <a:effectLst>
                    <a:outerShdw sx="100000" sy="100000" kx="0" ky="0" algn="b" rotWithShape="0" blurRad="25400" dist="23998" dir="2700000">
                      <a:srgbClr val="000000">
                        <a:alpha val="31033"/>
                      </a:srgbClr>
                    </a:outerShdw>
                  </a:effectLst>
                </a:defRPr>
              </a:pPr>
            </a:p>
            <a:p>
              <a:pPr defTabSz="1130300">
                <a:defRPr sz="2400">
                  <a:solidFill>
                    <a:srgbClr val="000000"/>
                  </a:solidFill>
                  <a:effectLst>
                    <a:outerShdw sx="100000" sy="100000" kx="0" ky="0" algn="b" rotWithShape="0" blurRad="25400" dist="23998" dir="2700000">
                      <a:srgbClr val="000000">
                        <a:alpha val="31033"/>
                      </a:srgbClr>
                    </a:outerShdw>
                  </a:effectLst>
                </a:defRPr>
              </a:pPr>
              <a:r>
                <a:t>or bring illness and pain. </a:t>
              </a:r>
            </a:p>
          </p:txBody>
        </p:sp>
      </p:grpSp>
      <p:sp>
        <p:nvSpPr>
          <p:cNvPr id="1128" name="Oval"/>
          <p:cNvSpPr/>
          <p:nvPr/>
        </p:nvSpPr>
        <p:spPr>
          <a:xfrm>
            <a:off x="11957608" y="7525601"/>
            <a:ext cx="3424489"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29" name="Oval"/>
          <p:cNvSpPr/>
          <p:nvPr/>
        </p:nvSpPr>
        <p:spPr>
          <a:xfrm>
            <a:off x="5050506" y="7525601"/>
            <a:ext cx="3424487"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13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34"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135" name="Oval"/>
          <p:cNvSpPr/>
          <p:nvPr/>
        </p:nvSpPr>
        <p:spPr>
          <a:xfrm>
            <a:off x="8459607" y="6326113"/>
            <a:ext cx="3424487"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36"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13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13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13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14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14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14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143"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146" name="We make choices everyday that matter.—-in higher ways."/>
          <p:cNvGrpSpPr/>
          <p:nvPr/>
        </p:nvGrpSpPr>
        <p:grpSpPr>
          <a:xfrm>
            <a:off x="3187700" y="9511109"/>
            <a:ext cx="14655801" cy="3125392"/>
            <a:chOff x="0" y="0"/>
            <a:chExt cx="14655800" cy="3125391"/>
          </a:xfrm>
        </p:grpSpPr>
        <p:sp>
          <p:nvSpPr>
            <p:cNvPr id="114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145" name="We make choices everyday that matter.—-in higher way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We make choices everyday that matter.—-in higher ways. </a:t>
              </a:r>
            </a:p>
          </p:txBody>
        </p:sp>
      </p:grpSp>
      <p:sp>
        <p:nvSpPr>
          <p:cNvPr id="1147"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48"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pic>
        <p:nvPicPr>
          <p:cNvPr id="1149" name="Screen Shot 2019-03-04 at 4.47.28 AM.png" descr="Screen Shot 2019-03-04 at 4.47.28 AM.png"/>
          <p:cNvPicPr>
            <a:picLocks noChangeAspect="1"/>
          </p:cNvPicPr>
          <p:nvPr/>
        </p:nvPicPr>
        <p:blipFill>
          <a:blip r:embed="rId4">
            <a:extLst/>
          </a:blip>
          <a:stretch>
            <a:fillRect/>
          </a:stretch>
        </p:blipFill>
        <p:spPr>
          <a:xfrm>
            <a:off x="8311301" y="3148408"/>
            <a:ext cx="3721102" cy="62992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07"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8" name="Screen Shot 2019-03-12 at 6.13.15 AM.png" descr="Screen Shot 2019-03-12 at 6.13.15 AM.png"/>
          <p:cNvPicPr>
            <a:picLocks noChangeAspect="1"/>
          </p:cNvPicPr>
          <p:nvPr/>
        </p:nvPicPr>
        <p:blipFill>
          <a:blip r:embed="rId3">
            <a:extLst/>
          </a:blip>
          <a:stretch>
            <a:fillRect/>
          </a:stretch>
        </p:blipFill>
        <p:spPr>
          <a:xfrm>
            <a:off x="7095439" y="3125545"/>
            <a:ext cx="5246583" cy="3600596"/>
          </a:xfrm>
          <a:prstGeom prst="rect">
            <a:avLst/>
          </a:prstGeom>
          <a:ln w="12700">
            <a:miter lim="400000"/>
          </a:ln>
        </p:spPr>
      </p:pic>
      <p:sp>
        <p:nvSpPr>
          <p:cNvPr id="309" name="Oval"/>
          <p:cNvSpPr/>
          <p:nvPr/>
        </p:nvSpPr>
        <p:spPr>
          <a:xfrm>
            <a:off x="10752962" y="6285155"/>
            <a:ext cx="325887" cy="347963"/>
          </a:xfrm>
          <a:prstGeom prst="ellipse">
            <a:avLst/>
          </a:prstGeom>
          <a:solidFill>
            <a:srgbClr val="75DB3C"/>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10" name="When we ask… parents can receive pure love…"/>
          <p:cNvSpPr/>
          <p:nvPr/>
        </p:nvSpPr>
        <p:spPr>
          <a:xfrm>
            <a:off x="5445073" y="7148055"/>
            <a:ext cx="9072451" cy="2336801"/>
          </a:xfrm>
          <a:prstGeom prst="rect">
            <a:avLst/>
          </a:prstGeom>
          <a:gradFill>
            <a:gsLst>
              <a:gs pos="0">
                <a:schemeClr val="accent2"/>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130300">
              <a:defRPr b="1" sz="3800">
                <a:solidFill>
                  <a:srgbClr val="FFFFFF"/>
                </a:solidFill>
                <a:effectLst>
                  <a:outerShdw sx="100000" sy="100000" kx="0" ky="0" algn="b" rotWithShape="0" blurRad="25400" dist="23998" dir="2700000">
                    <a:srgbClr val="000000">
                      <a:alpha val="31033"/>
                    </a:srgbClr>
                  </a:outerShdw>
                </a:effectLst>
              </a:defRPr>
            </a:pPr>
            <a:r>
              <a:t>When we ask… parents can receive pure love </a:t>
            </a:r>
          </a:p>
          <a:p>
            <a:pPr defTabSz="1130300">
              <a:defRPr b="1" sz="3800">
                <a:solidFill>
                  <a:srgbClr val="FFFFFF"/>
                </a:solidFill>
                <a:effectLst>
                  <a:outerShdw sx="100000" sy="100000" kx="0" ky="0" algn="b" rotWithShape="0" blurRad="25400" dist="23998" dir="2700000">
                    <a:srgbClr val="000000">
                      <a:alpha val="31033"/>
                    </a:srgbClr>
                  </a:outerShdw>
                </a:effectLst>
              </a:defRPr>
            </a:pPr>
            <a:r>
              <a:t>or charity for their children - divinely directed love. </a:t>
            </a:r>
          </a:p>
        </p:txBody>
      </p:sp>
      <p:sp>
        <p:nvSpPr>
          <p:cNvPr id="311"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15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54"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155" name="Oval"/>
          <p:cNvSpPr/>
          <p:nvPr/>
        </p:nvSpPr>
        <p:spPr>
          <a:xfrm>
            <a:off x="8459607" y="6326113"/>
            <a:ext cx="3424487" cy="2511577"/>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56"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15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15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15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16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16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16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163"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166" name="Choices that can turn all our lights on."/>
          <p:cNvGrpSpPr/>
          <p:nvPr/>
        </p:nvGrpSpPr>
        <p:grpSpPr>
          <a:xfrm>
            <a:off x="3187700" y="9511109"/>
            <a:ext cx="14655801" cy="3125392"/>
            <a:chOff x="0" y="0"/>
            <a:chExt cx="14655800" cy="3125391"/>
          </a:xfrm>
        </p:grpSpPr>
        <p:sp>
          <p:nvSpPr>
            <p:cNvPr id="116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165" name="Choices that can turn all our lights on."/>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Choices that can turn all our lights on. </a:t>
              </a:r>
            </a:p>
          </p:txBody>
        </p:sp>
      </p:grpSp>
      <p:sp>
        <p:nvSpPr>
          <p:cNvPr id="1167"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68"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pic>
        <p:nvPicPr>
          <p:cNvPr id="1169" name="Screen Shot 2019-03-04 at 4.47.28 AM.png" descr="Screen Shot 2019-03-04 at 4.47.28 AM.png"/>
          <p:cNvPicPr>
            <a:picLocks noChangeAspect="1"/>
          </p:cNvPicPr>
          <p:nvPr/>
        </p:nvPicPr>
        <p:blipFill>
          <a:blip r:embed="rId4">
            <a:extLst/>
          </a:blip>
          <a:stretch>
            <a:fillRect/>
          </a:stretch>
        </p:blipFill>
        <p:spPr>
          <a:xfrm>
            <a:off x="8311301" y="3148408"/>
            <a:ext cx="3721102" cy="62992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17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74" name="Screen shot 2011-12-30 at 8.56.20 AM.png" descr="Screen shot 2011-12-30 at 8.56.20 AM.png"/>
          <p:cNvPicPr>
            <a:picLocks noChangeAspect="1"/>
          </p:cNvPicPr>
          <p:nvPr/>
        </p:nvPicPr>
        <p:blipFill>
          <a:blip r:embed="rId3">
            <a:extLst/>
          </a:blip>
          <a:stretch>
            <a:fillRect/>
          </a:stretch>
        </p:blipFill>
        <p:spPr>
          <a:xfrm>
            <a:off x="8855812" y="3500454"/>
            <a:ext cx="2911477" cy="5233725"/>
          </a:xfrm>
          <a:prstGeom prst="rect">
            <a:avLst/>
          </a:prstGeom>
          <a:ln w="12700">
            <a:miter lim="400000"/>
          </a:ln>
        </p:spPr>
      </p:pic>
      <p:sp>
        <p:nvSpPr>
          <p:cNvPr id="1175" name="Oval"/>
          <p:cNvSpPr/>
          <p:nvPr/>
        </p:nvSpPr>
        <p:spPr>
          <a:xfrm>
            <a:off x="8599307" y="6326113"/>
            <a:ext cx="3424487" cy="2511577"/>
          </a:xfrm>
          <a:prstGeom prst="ellipse">
            <a:avLst/>
          </a:prstGeom>
          <a:gradFill>
            <a:gsLst>
              <a:gs pos="0">
                <a:schemeClr val="accent5">
                  <a:alpha val="10029"/>
                </a:schemeClr>
              </a:gs>
              <a:gs pos="100000">
                <a:srgbClr val="720C04">
                  <a:alpha val="10029"/>
                </a:srgbClr>
              </a:gs>
            </a:gsLst>
            <a:lin ang="5400000"/>
          </a:gradFill>
          <a:ln w="12700">
            <a:miter lim="400000"/>
          </a:ln>
          <a:effectLst>
            <a:outerShdw sx="100000" sy="100000" kx="0" ky="0" algn="b" rotWithShape="0" blurRad="76200" dist="0" dir="18900000">
              <a:srgbClr val="000000">
                <a:alpha val="12836"/>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76"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17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17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17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18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18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18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183" name="Line"/>
          <p:cNvSpPr/>
          <p:nvPr/>
        </p:nvSpPr>
        <p:spPr>
          <a:xfrm>
            <a:off x="10286089" y="3266468"/>
            <a:ext cx="50924"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186" name="We make choices that turn the lights off"/>
          <p:cNvGrpSpPr/>
          <p:nvPr/>
        </p:nvGrpSpPr>
        <p:grpSpPr>
          <a:xfrm>
            <a:off x="3187700" y="9511109"/>
            <a:ext cx="14655801" cy="3125392"/>
            <a:chOff x="0" y="0"/>
            <a:chExt cx="14655800" cy="3125391"/>
          </a:xfrm>
        </p:grpSpPr>
        <p:sp>
          <p:nvSpPr>
            <p:cNvPr id="118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185" name="We make choices that turn the lights off"/>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We make choices that turn the lights off</a:t>
              </a:r>
            </a:p>
          </p:txBody>
        </p:sp>
      </p:grpSp>
      <p:sp>
        <p:nvSpPr>
          <p:cNvPr id="1187" name="Oval"/>
          <p:cNvSpPr/>
          <p:nvPr/>
        </p:nvSpPr>
        <p:spPr>
          <a:xfrm>
            <a:off x="11957608" y="7525601"/>
            <a:ext cx="3424489" cy="2511577"/>
          </a:xfrm>
          <a:prstGeom prst="ellipse">
            <a:avLst/>
          </a:prstGeom>
          <a:solidFill>
            <a:srgbClr val="FFF995">
              <a:alpha val="3721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88" name="Oval"/>
          <p:cNvSpPr/>
          <p:nvPr/>
        </p:nvSpPr>
        <p:spPr>
          <a:xfrm>
            <a:off x="5050506" y="7525601"/>
            <a:ext cx="3424487" cy="2511577"/>
          </a:xfrm>
          <a:prstGeom prst="ellipse">
            <a:avLst/>
          </a:prstGeom>
          <a:solidFill>
            <a:srgbClr val="FFF995">
              <a:alpha val="3721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192"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193" name="Oval"/>
          <p:cNvSpPr/>
          <p:nvPr/>
        </p:nvSpPr>
        <p:spPr>
          <a:xfrm>
            <a:off x="9275484" y="6161013"/>
            <a:ext cx="2072137" cy="2648597"/>
          </a:xfrm>
          <a:prstGeom prst="ellipse">
            <a:avLst/>
          </a:prstGeom>
          <a:gradFill>
            <a:gsLst>
              <a:gs pos="0">
                <a:schemeClr val="accent5">
                  <a:alpha val="39498"/>
                </a:schemeClr>
              </a:gs>
              <a:gs pos="100000">
                <a:srgbClr val="720C04">
                  <a:alpha val="39498"/>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194"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19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196"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199" name="When we pass or first test or learn our first lesson,"/>
          <p:cNvGrpSpPr/>
          <p:nvPr/>
        </p:nvGrpSpPr>
        <p:grpSpPr>
          <a:xfrm>
            <a:off x="3187700" y="9511109"/>
            <a:ext cx="14655801" cy="3125392"/>
            <a:chOff x="0" y="0"/>
            <a:chExt cx="14655800" cy="3125391"/>
          </a:xfrm>
        </p:grpSpPr>
        <p:sp>
          <p:nvSpPr>
            <p:cNvPr id="1197"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198" name="When we pass or first test or learn our first lesson,"/>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When we pass or first test or learn our first lesson, </a:t>
              </a:r>
            </a:p>
          </p:txBody>
        </p:sp>
      </p:grpSp>
      <p:sp>
        <p:nvSpPr>
          <p:cNvPr id="1200"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01"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02" name="Oval"/>
          <p:cNvSpPr/>
          <p:nvPr/>
        </p:nvSpPr>
        <p:spPr>
          <a:xfrm>
            <a:off x="9794671" y="5633972"/>
            <a:ext cx="1033763" cy="74943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0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07"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08" name="Oval"/>
          <p:cNvSpPr/>
          <p:nvPr/>
        </p:nvSpPr>
        <p:spPr>
          <a:xfrm>
            <a:off x="9275484" y="6161013"/>
            <a:ext cx="2072137" cy="2648597"/>
          </a:xfrm>
          <a:prstGeom prst="ellipse">
            <a:avLst/>
          </a:prstGeom>
          <a:gradFill>
            <a:gsLst>
              <a:gs pos="0">
                <a:schemeClr val="accent5">
                  <a:alpha val="39498"/>
                </a:schemeClr>
              </a:gs>
              <a:gs pos="100000">
                <a:srgbClr val="720C04">
                  <a:alpha val="39498"/>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09"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21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211"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214" name="Making healthy choices… begins with our connection to the earth.…"/>
          <p:cNvGrpSpPr/>
          <p:nvPr/>
        </p:nvGrpSpPr>
        <p:grpSpPr>
          <a:xfrm>
            <a:off x="3187700" y="9511109"/>
            <a:ext cx="14655801" cy="3125392"/>
            <a:chOff x="0" y="0"/>
            <a:chExt cx="14655800" cy="3125391"/>
          </a:xfrm>
        </p:grpSpPr>
        <p:sp>
          <p:nvSpPr>
            <p:cNvPr id="1212"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213" name="Making healthy choices… begins with our connection to the earth.…"/>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Making healthy choices… begins with our connection to the earth. </a:t>
              </a:r>
            </a:p>
            <a:p>
              <a:pPr defTabSz="1130300">
                <a:defRPr sz="2400">
                  <a:solidFill>
                    <a:srgbClr val="000000"/>
                  </a:solidFill>
                  <a:effectLst>
                    <a:outerShdw sx="100000" sy="100000" kx="0" ky="0" algn="b" rotWithShape="0" blurRad="25400" dist="23998" dir="2700000">
                      <a:srgbClr val="000000">
                        <a:alpha val="31033"/>
                      </a:srgbClr>
                    </a:outerShdw>
                  </a:effectLst>
                </a:defRPr>
              </a:pPr>
              <a:r>
                <a:t>What are we connected to.</a:t>
              </a:r>
            </a:p>
          </p:txBody>
        </p:sp>
      </p:grpSp>
      <p:sp>
        <p:nvSpPr>
          <p:cNvPr id="1215"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16"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17" name="Oval"/>
          <p:cNvSpPr/>
          <p:nvPr/>
        </p:nvSpPr>
        <p:spPr>
          <a:xfrm>
            <a:off x="9794671" y="5633972"/>
            <a:ext cx="1033763" cy="749433"/>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1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22"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23" name="Oval"/>
          <p:cNvSpPr/>
          <p:nvPr/>
        </p:nvSpPr>
        <p:spPr>
          <a:xfrm>
            <a:off x="9275484" y="6161013"/>
            <a:ext cx="2072137" cy="2648597"/>
          </a:xfrm>
          <a:prstGeom prst="ellipse">
            <a:avLst/>
          </a:prstGeom>
          <a:gradFill>
            <a:gsLst>
              <a:gs pos="0">
                <a:srgbClr val="F12525">
                  <a:alpha val="54873"/>
                </a:srgbClr>
              </a:gs>
              <a:gs pos="100000">
                <a:srgbClr val="FF1B09">
                  <a:alpha val="54873"/>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24"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22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226"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229" name="How do we honor others…"/>
          <p:cNvGrpSpPr/>
          <p:nvPr/>
        </p:nvGrpSpPr>
        <p:grpSpPr>
          <a:xfrm>
            <a:off x="3187700" y="9511109"/>
            <a:ext cx="14655801" cy="3125392"/>
            <a:chOff x="0" y="0"/>
            <a:chExt cx="14655800" cy="3125391"/>
          </a:xfrm>
        </p:grpSpPr>
        <p:sp>
          <p:nvSpPr>
            <p:cNvPr id="1227"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228" name="How do we honor others…"/>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How do we honor others</a:t>
              </a:r>
            </a:p>
            <a:p>
              <a:pPr defTabSz="1130300">
                <a:defRPr sz="2400">
                  <a:solidFill>
                    <a:srgbClr val="000000"/>
                  </a:solidFill>
                  <a:effectLst>
                    <a:outerShdw sx="100000" sy="100000" kx="0" ky="0" algn="b" rotWithShape="0" blurRad="25400" dist="23998" dir="2700000">
                      <a:srgbClr val="000000">
                        <a:alpha val="31033"/>
                      </a:srgbClr>
                    </a:outerShdw>
                  </a:effectLst>
                </a:defRPr>
              </a:pPr>
              <a:r>
                <a:t> when we seek God’s will or inner peace with healthy choices?</a:t>
              </a:r>
            </a:p>
          </p:txBody>
        </p:sp>
      </p:grpSp>
      <p:sp>
        <p:nvSpPr>
          <p:cNvPr id="1230"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31"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32" name="Oval"/>
          <p:cNvSpPr/>
          <p:nvPr/>
        </p:nvSpPr>
        <p:spPr>
          <a:xfrm>
            <a:off x="9794671" y="5633972"/>
            <a:ext cx="1033763" cy="749433"/>
          </a:xfrm>
          <a:prstGeom prst="ellipse">
            <a:avLst/>
          </a:prstGeom>
          <a:gradFill>
            <a:gsLst>
              <a:gs pos="0">
                <a:srgbClr val="FFB653">
                  <a:alpha val="97936"/>
                </a:srgbClr>
              </a:gs>
              <a:gs pos="100000">
                <a:srgbClr val="FFAB46">
                  <a:alpha val="97936"/>
                </a:srgbClr>
              </a:gs>
            </a:gsLst>
            <a:lin ang="834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3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37"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38" name="Oval"/>
          <p:cNvSpPr/>
          <p:nvPr/>
        </p:nvSpPr>
        <p:spPr>
          <a:xfrm>
            <a:off x="9275484" y="6161013"/>
            <a:ext cx="2072137" cy="2648597"/>
          </a:xfrm>
          <a:prstGeom prst="ellipse">
            <a:avLst/>
          </a:prstGeom>
          <a:gradFill>
            <a:gsLst>
              <a:gs pos="0">
                <a:srgbClr val="F12525">
                  <a:alpha val="54873"/>
                </a:srgbClr>
              </a:gs>
              <a:gs pos="100000">
                <a:srgbClr val="FF1B09">
                  <a:alpha val="54873"/>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39"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24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241"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244" name="Do we turn our feelings off.  We don’t care about others?"/>
          <p:cNvGrpSpPr/>
          <p:nvPr/>
        </p:nvGrpSpPr>
        <p:grpSpPr>
          <a:xfrm>
            <a:off x="3187700" y="9511109"/>
            <a:ext cx="14655801" cy="3125392"/>
            <a:chOff x="0" y="0"/>
            <a:chExt cx="14655800" cy="3125391"/>
          </a:xfrm>
        </p:grpSpPr>
        <p:sp>
          <p:nvSpPr>
            <p:cNvPr id="1242"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243" name="Do we turn our feelings off.  We don’t care about other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Do we turn our feelings off.  We don’t care about others?</a:t>
              </a:r>
            </a:p>
          </p:txBody>
        </p:sp>
      </p:grpSp>
      <p:sp>
        <p:nvSpPr>
          <p:cNvPr id="1245"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46"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47" name="Oval"/>
          <p:cNvSpPr/>
          <p:nvPr/>
        </p:nvSpPr>
        <p:spPr>
          <a:xfrm>
            <a:off x="6639569" y="6026084"/>
            <a:ext cx="1033763" cy="749433"/>
          </a:xfrm>
          <a:prstGeom prst="ellipse">
            <a:avLst/>
          </a:prstGeom>
          <a:gradFill>
            <a:gsLst>
              <a:gs pos="0">
                <a:srgbClr val="FFB653">
                  <a:alpha val="63283"/>
                </a:srgbClr>
              </a:gs>
              <a:gs pos="100000">
                <a:srgbClr val="FFAB46">
                  <a:alpha val="63283"/>
                </a:srgbClr>
              </a:gs>
            </a:gsLst>
            <a:lin ang="834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pic>
        <p:nvPicPr>
          <p:cNvPr id="1248" name="Screen Shot 2019-03-04 at 11.00.24 AM.png" descr="Screen Shot 2019-03-04 at 11.00.24 AM.png"/>
          <p:cNvPicPr>
            <a:picLocks noChangeAspect="1"/>
          </p:cNvPicPr>
          <p:nvPr/>
        </p:nvPicPr>
        <p:blipFill>
          <a:blip r:embed="rId4">
            <a:alphaModFix amt="51357"/>
            <a:extLst/>
          </a:blip>
          <a:stretch>
            <a:fillRect/>
          </a:stretch>
        </p:blipFill>
        <p:spPr>
          <a:xfrm>
            <a:off x="5726683" y="7803226"/>
            <a:ext cx="2072134" cy="1956327"/>
          </a:xfrm>
          <a:prstGeom prst="rect">
            <a:avLst/>
          </a:prstGeom>
          <a:ln w="12700">
            <a:miter lim="400000"/>
          </a:ln>
        </p:spPr>
      </p:pic>
      <p:sp>
        <p:nvSpPr>
          <p:cNvPr id="124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5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54" name="Oval"/>
          <p:cNvSpPr/>
          <p:nvPr/>
        </p:nvSpPr>
        <p:spPr>
          <a:xfrm>
            <a:off x="9275484" y="6161013"/>
            <a:ext cx="2072137" cy="2648597"/>
          </a:xfrm>
          <a:prstGeom prst="ellipse">
            <a:avLst/>
          </a:prstGeom>
          <a:gradFill>
            <a:gsLst>
              <a:gs pos="0">
                <a:srgbClr val="F12525">
                  <a:alpha val="54873"/>
                </a:srgbClr>
              </a:gs>
              <a:gs pos="100000">
                <a:srgbClr val="FF1B09">
                  <a:alpha val="54873"/>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5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25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257"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260" name="Do we feel we are better than others? Feel we need to control them?"/>
          <p:cNvGrpSpPr/>
          <p:nvPr/>
        </p:nvGrpSpPr>
        <p:grpSpPr>
          <a:xfrm>
            <a:off x="3187700" y="9511109"/>
            <a:ext cx="14655801" cy="3125392"/>
            <a:chOff x="0" y="0"/>
            <a:chExt cx="14655800" cy="3125391"/>
          </a:xfrm>
        </p:grpSpPr>
        <p:sp>
          <p:nvSpPr>
            <p:cNvPr id="125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259" name="Do we feel we are better than others? Feel we need to control them?"/>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Do we feel we are better than others? Feel we need to control them?</a:t>
              </a:r>
            </a:p>
          </p:txBody>
        </p:sp>
      </p:grpSp>
      <p:sp>
        <p:nvSpPr>
          <p:cNvPr id="1261"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62"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63" name="Oval"/>
          <p:cNvSpPr/>
          <p:nvPr/>
        </p:nvSpPr>
        <p:spPr>
          <a:xfrm>
            <a:off x="13152972" y="6495984"/>
            <a:ext cx="1033763" cy="749433"/>
          </a:xfrm>
          <a:prstGeom prst="ellipse">
            <a:avLst/>
          </a:prstGeom>
          <a:gradFill>
            <a:gsLst>
              <a:gs pos="0">
                <a:srgbClr val="FFB653">
                  <a:alpha val="63283"/>
                </a:srgbClr>
              </a:gs>
              <a:gs pos="100000">
                <a:srgbClr val="FFAB46">
                  <a:alpha val="63283"/>
                </a:srgbClr>
              </a:gs>
            </a:gsLst>
            <a:lin ang="834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6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68"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69" name="Oval"/>
          <p:cNvSpPr/>
          <p:nvPr/>
        </p:nvSpPr>
        <p:spPr>
          <a:xfrm>
            <a:off x="9275484" y="6161013"/>
            <a:ext cx="2072137"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7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27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27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275" name="Our do we have the inner peace to just quietly lead, by example and faith in God’s timing or the timing of the universe?…"/>
          <p:cNvGrpSpPr/>
          <p:nvPr/>
        </p:nvGrpSpPr>
        <p:grpSpPr>
          <a:xfrm>
            <a:off x="3187700" y="9511109"/>
            <a:ext cx="14655801" cy="3125392"/>
            <a:chOff x="0" y="0"/>
            <a:chExt cx="14655800" cy="3125391"/>
          </a:xfrm>
        </p:grpSpPr>
        <p:sp>
          <p:nvSpPr>
            <p:cNvPr id="127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274" name="Our do we have the inner peace to just quietly lead, by example and faith in God’s timing or the timing of the universe?…"/>
            <p:cNvSpPr txBox="1"/>
            <p:nvPr/>
          </p:nvSpPr>
          <p:spPr>
            <a:xfrm>
              <a:off x="0" y="800695"/>
              <a:ext cx="14655800" cy="152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Our do we have the inner peace to just quietly lead, by example and faith in God’s timing or the timing of the universe?</a:t>
              </a:r>
            </a:p>
            <a:p>
              <a:pPr defTabSz="1130300">
                <a:defRPr sz="2400">
                  <a:solidFill>
                    <a:srgbClr val="000000"/>
                  </a:solidFill>
                  <a:effectLst>
                    <a:outerShdw sx="100000" sy="100000" kx="0" ky="0" algn="b" rotWithShape="0" blurRad="25400" dist="23998" dir="2700000">
                      <a:srgbClr val="000000">
                        <a:alpha val="31033"/>
                      </a:srgbClr>
                    </a:outerShdw>
                  </a:effectLst>
                </a:defRPr>
              </a:pPr>
              <a:r>
                <a:t>Our tests or lessons may be very personal to us </a:t>
              </a:r>
            </a:p>
            <a:p>
              <a:pPr defTabSz="1130300">
                <a:defRPr sz="2400">
                  <a:solidFill>
                    <a:srgbClr val="000000"/>
                  </a:solidFill>
                  <a:effectLst>
                    <a:outerShdw sx="100000" sy="100000" kx="0" ky="0" algn="b" rotWithShape="0" blurRad="25400" dist="23998" dir="2700000">
                      <a:srgbClr val="000000">
                        <a:alpha val="31033"/>
                      </a:srgbClr>
                    </a:outerShdw>
                  </a:effectLst>
                </a:defRPr>
              </a:pPr>
              <a:r>
                <a:t>If we listen within. </a:t>
              </a:r>
            </a:p>
          </p:txBody>
        </p:sp>
      </p:grpSp>
      <p:sp>
        <p:nvSpPr>
          <p:cNvPr id="1276"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77"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78"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7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8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84" name="Oval"/>
          <p:cNvSpPr/>
          <p:nvPr/>
        </p:nvSpPr>
        <p:spPr>
          <a:xfrm>
            <a:off x="9275484" y="6161013"/>
            <a:ext cx="2072137"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8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28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287"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290" name="Our our healthy choices become a way to be better than others?…"/>
          <p:cNvGrpSpPr/>
          <p:nvPr/>
        </p:nvGrpSpPr>
        <p:grpSpPr>
          <a:xfrm>
            <a:off x="3187700" y="9511109"/>
            <a:ext cx="14655801" cy="3125392"/>
            <a:chOff x="0" y="0"/>
            <a:chExt cx="14655800" cy="3125391"/>
          </a:xfrm>
        </p:grpSpPr>
        <p:sp>
          <p:nvSpPr>
            <p:cNvPr id="128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289" name="Our our healthy choices become a way to be better than others?…"/>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Our our healthy choices become a way to be better than others? </a:t>
              </a:r>
            </a:p>
            <a:p>
              <a:pPr defTabSz="1130300">
                <a:defRPr sz="2400">
                  <a:solidFill>
                    <a:srgbClr val="000000"/>
                  </a:solidFill>
                  <a:effectLst>
                    <a:outerShdw sx="100000" sy="100000" kx="0" ky="0" algn="b" rotWithShape="0" blurRad="25400" dist="23998" dir="2700000">
                      <a:srgbClr val="000000">
                        <a:alpha val="31033"/>
                      </a:srgbClr>
                    </a:outerShdw>
                  </a:effectLst>
                </a:defRPr>
              </a:pPr>
              <a:r>
                <a:t>Can pride get in the way and get us off the center.</a:t>
              </a:r>
            </a:p>
          </p:txBody>
        </p:sp>
      </p:grpSp>
      <p:sp>
        <p:nvSpPr>
          <p:cNvPr id="1291" name="Oval"/>
          <p:cNvSpPr/>
          <p:nvPr/>
        </p:nvSpPr>
        <p:spPr>
          <a:xfrm>
            <a:off x="11957608" y="7525601"/>
            <a:ext cx="3424489" cy="2511577"/>
          </a:xfrm>
          <a:prstGeom prst="ellipse">
            <a:avLst/>
          </a:prstGeom>
          <a:solidFill>
            <a:srgbClr val="FFF995">
              <a:alpha val="7560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92"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93" name="Oval"/>
          <p:cNvSpPr/>
          <p:nvPr/>
        </p:nvSpPr>
        <p:spPr>
          <a:xfrm>
            <a:off x="9538096" y="5896107"/>
            <a:ext cx="1546911" cy="749433"/>
          </a:xfrm>
          <a:prstGeom prst="ellipse">
            <a:avLst/>
          </a:prstGeom>
          <a:solidFill>
            <a:srgbClr val="FF8C03">
              <a:alpha val="5338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29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1298"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299" name="Oval"/>
          <p:cNvSpPr/>
          <p:nvPr/>
        </p:nvSpPr>
        <p:spPr>
          <a:xfrm>
            <a:off x="9275484" y="6161013"/>
            <a:ext cx="2072137"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0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30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30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305" name="Or can we simply keep our focus on making healthy choices to better love and serve God or the higher good?"/>
          <p:cNvGrpSpPr/>
          <p:nvPr/>
        </p:nvGrpSpPr>
        <p:grpSpPr>
          <a:xfrm>
            <a:off x="3187700" y="9511109"/>
            <a:ext cx="14655801" cy="3125392"/>
            <a:chOff x="0" y="0"/>
            <a:chExt cx="14655800" cy="3125391"/>
          </a:xfrm>
        </p:grpSpPr>
        <p:sp>
          <p:nvSpPr>
            <p:cNvPr id="130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304" name="Or can we simply keep our focus on making healthy choices to better love and serve God or the higher good?"/>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can we simply keep our focus on making healthy choices to better love and serve God or the higher good?</a:t>
              </a:r>
            </a:p>
          </p:txBody>
        </p:sp>
      </p:grpSp>
      <p:sp>
        <p:nvSpPr>
          <p:cNvPr id="1306" name="Oval"/>
          <p:cNvSpPr/>
          <p:nvPr/>
        </p:nvSpPr>
        <p:spPr>
          <a:xfrm>
            <a:off x="11957608" y="7525601"/>
            <a:ext cx="3424489" cy="2511577"/>
          </a:xfrm>
          <a:prstGeom prst="ellipse">
            <a:avLst/>
          </a:prstGeom>
          <a:solidFill>
            <a:srgbClr val="FFF995">
              <a:alpha val="4065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07"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08" name="Oval"/>
          <p:cNvSpPr/>
          <p:nvPr/>
        </p:nvSpPr>
        <p:spPr>
          <a:xfrm>
            <a:off x="9538096" y="5896107"/>
            <a:ext cx="1546911" cy="749433"/>
          </a:xfrm>
          <a:prstGeom prst="ellipse">
            <a:avLst/>
          </a:prstGeom>
          <a:solidFill>
            <a:srgbClr val="FF8C03"/>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0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15"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6" name="Screen Shot 2019-03-12 at 6.13.15 AM.png" descr="Screen Shot 2019-03-12 at 6.13.15 AM.png"/>
          <p:cNvPicPr>
            <a:picLocks noChangeAspect="1"/>
          </p:cNvPicPr>
          <p:nvPr/>
        </p:nvPicPr>
        <p:blipFill>
          <a:blip r:embed="rId3">
            <a:extLst/>
          </a:blip>
          <a:stretch>
            <a:fillRect/>
          </a:stretch>
        </p:blipFill>
        <p:spPr>
          <a:xfrm>
            <a:off x="7232914" y="2854019"/>
            <a:ext cx="5246583" cy="3600598"/>
          </a:xfrm>
          <a:prstGeom prst="rect">
            <a:avLst/>
          </a:prstGeom>
          <a:ln w="12700">
            <a:miter lim="400000"/>
          </a:ln>
        </p:spPr>
      </p:pic>
      <p:sp>
        <p:nvSpPr>
          <p:cNvPr id="317" name="Oval"/>
          <p:cNvSpPr/>
          <p:nvPr/>
        </p:nvSpPr>
        <p:spPr>
          <a:xfrm>
            <a:off x="11073286" y="5826907"/>
            <a:ext cx="325887" cy="347963"/>
          </a:xfrm>
          <a:prstGeom prst="ellipse">
            <a:avLst/>
          </a:prstGeom>
          <a:gradFill>
            <a:gsLst>
              <a:gs pos="0">
                <a:schemeClr val="accent2"/>
              </a:gs>
              <a:gs pos="100000">
                <a:srgbClr val="55E11B">
                  <a:alpha val="21242"/>
                </a:srgb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18" name="When that power comes to their hearts…"/>
          <p:cNvSpPr/>
          <p:nvPr/>
        </p:nvSpPr>
        <p:spPr>
          <a:xfrm>
            <a:off x="3750990" y="6921499"/>
            <a:ext cx="12906395" cy="1549401"/>
          </a:xfrm>
          <a:prstGeom prst="rect">
            <a:avLst/>
          </a:prstGeom>
          <a:gradFill>
            <a:gsLst>
              <a:gs pos="0">
                <a:schemeClr val="accent2"/>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4900">
                <a:solidFill>
                  <a:srgbClr val="FFFFFF"/>
                </a:solidFill>
                <a:effectLst>
                  <a:outerShdw sx="100000" sy="100000" kx="0" ky="0" algn="b" rotWithShape="0" blurRad="25400" dist="23998" dir="2700000">
                    <a:srgbClr val="000000">
                      <a:alpha val="31033"/>
                    </a:srgbClr>
                  </a:outerShdw>
                </a:effectLst>
              </a:defRPr>
            </a:pPr>
            <a:r>
              <a:t>When that power comes to their hearts</a:t>
            </a:r>
          </a:p>
          <a:p>
            <a:pPr defTabSz="1130300">
              <a:defRPr b="1" sz="4900">
                <a:solidFill>
                  <a:srgbClr val="FFFFFF"/>
                </a:solidFill>
                <a:effectLst>
                  <a:outerShdw sx="100000" sy="100000" kx="0" ky="0" algn="b" rotWithShape="0" blurRad="25400" dist="23998" dir="2700000">
                    <a:srgbClr val="000000">
                      <a:alpha val="31033"/>
                    </a:srgbClr>
                  </a:outerShdw>
                </a:effectLst>
              </a:defRPr>
            </a:pPr>
            <a:r>
              <a:t>peace is felt</a:t>
            </a:r>
          </a:p>
        </p:txBody>
      </p:sp>
      <p:sp>
        <p:nvSpPr>
          <p:cNvPr id="319" name="Oval"/>
          <p:cNvSpPr/>
          <p:nvPr/>
        </p:nvSpPr>
        <p:spPr>
          <a:xfrm>
            <a:off x="11349936" y="5356745"/>
            <a:ext cx="325887" cy="347963"/>
          </a:xfrm>
          <a:prstGeom prst="ellipse">
            <a:avLst/>
          </a:prstGeom>
          <a:gradFill>
            <a:gsLst>
              <a:gs pos="0">
                <a:schemeClr val="accent2"/>
              </a:gs>
              <a:gs pos="100000">
                <a:srgbClr val="235D0B"/>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20"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313"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14"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315"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16"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317"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318"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319"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320"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321"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322"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323"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326" name="Honor self"/>
          <p:cNvGrpSpPr/>
          <p:nvPr/>
        </p:nvGrpSpPr>
        <p:grpSpPr>
          <a:xfrm>
            <a:off x="3187700" y="9511109"/>
            <a:ext cx="14655801" cy="3125392"/>
            <a:chOff x="0" y="0"/>
            <a:chExt cx="14655800" cy="3125391"/>
          </a:xfrm>
        </p:grpSpPr>
        <p:sp>
          <p:nvSpPr>
            <p:cNvPr id="1324"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325" name="Honor self"/>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Honor self </a:t>
              </a:r>
            </a:p>
          </p:txBody>
        </p:sp>
      </p:grpSp>
      <p:sp>
        <p:nvSpPr>
          <p:cNvPr id="1327"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28"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29"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30" name="Oval"/>
          <p:cNvSpPr/>
          <p:nvPr/>
        </p:nvSpPr>
        <p:spPr>
          <a:xfrm>
            <a:off x="9673028" y="5578607"/>
            <a:ext cx="1277047" cy="457203"/>
          </a:xfrm>
          <a:prstGeom prst="ellipse">
            <a:avLst/>
          </a:prstGeom>
          <a:solidFill>
            <a:srgbClr val="FFF129">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334"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35"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336"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37"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338"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339"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340"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34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34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343"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344"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347" name="Love Self- listen to self"/>
          <p:cNvGrpSpPr/>
          <p:nvPr/>
        </p:nvGrpSpPr>
        <p:grpSpPr>
          <a:xfrm>
            <a:off x="3187700" y="9511109"/>
            <a:ext cx="14655801" cy="3125392"/>
            <a:chOff x="0" y="0"/>
            <a:chExt cx="14655800" cy="3125391"/>
          </a:xfrm>
        </p:grpSpPr>
        <p:sp>
          <p:nvSpPr>
            <p:cNvPr id="1345"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346" name="Love Self- listen to self"/>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Love Self- listen to self</a:t>
              </a:r>
            </a:p>
          </p:txBody>
        </p:sp>
      </p:grpSp>
      <p:sp>
        <p:nvSpPr>
          <p:cNvPr id="1348"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49"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50"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51" name="Oval"/>
          <p:cNvSpPr/>
          <p:nvPr/>
        </p:nvSpPr>
        <p:spPr>
          <a:xfrm>
            <a:off x="9673028" y="5578607"/>
            <a:ext cx="1277047" cy="457203"/>
          </a:xfrm>
          <a:prstGeom prst="ellipse">
            <a:avLst/>
          </a:prstGeom>
          <a:solidFill>
            <a:srgbClr val="FFF129">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355"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56"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357"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5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35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36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36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36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36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36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365"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368" name="As we listen to our self, more inspiration or light comes"/>
          <p:cNvGrpSpPr/>
          <p:nvPr/>
        </p:nvGrpSpPr>
        <p:grpSpPr>
          <a:xfrm>
            <a:off x="3187700" y="9511109"/>
            <a:ext cx="14655801" cy="3125392"/>
            <a:chOff x="0" y="0"/>
            <a:chExt cx="14655800" cy="3125391"/>
          </a:xfrm>
        </p:grpSpPr>
        <p:sp>
          <p:nvSpPr>
            <p:cNvPr id="136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367" name="As we listen to our self, more inspiration or light come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As we listen to our self, more inspiration or light comes</a:t>
              </a:r>
            </a:p>
          </p:txBody>
        </p:sp>
      </p:grpSp>
      <p:sp>
        <p:nvSpPr>
          <p:cNvPr id="1369"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70"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71"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72" name="Oval"/>
          <p:cNvSpPr/>
          <p:nvPr/>
        </p:nvSpPr>
        <p:spPr>
          <a:xfrm>
            <a:off x="9673028" y="5578607"/>
            <a:ext cx="1277047" cy="457203"/>
          </a:xfrm>
          <a:prstGeom prst="ellipse">
            <a:avLst/>
          </a:prstGeom>
          <a:solidFill>
            <a:srgbClr val="FFF129">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376"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77"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378"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79"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380"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381"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382"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383"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384"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385"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386"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389" name="A piece at a time."/>
          <p:cNvGrpSpPr/>
          <p:nvPr/>
        </p:nvGrpSpPr>
        <p:grpSpPr>
          <a:xfrm>
            <a:off x="3187700" y="9511109"/>
            <a:ext cx="14655801" cy="3125392"/>
            <a:chOff x="0" y="0"/>
            <a:chExt cx="14655800" cy="3125391"/>
          </a:xfrm>
        </p:grpSpPr>
        <p:sp>
          <p:nvSpPr>
            <p:cNvPr id="1387"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388" name="A piece at a time."/>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A piece at a time. </a:t>
              </a:r>
            </a:p>
          </p:txBody>
        </p:sp>
      </p:grpSp>
      <p:sp>
        <p:nvSpPr>
          <p:cNvPr id="1390"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91"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92"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393" name="Oval"/>
          <p:cNvSpPr/>
          <p:nvPr/>
        </p:nvSpPr>
        <p:spPr>
          <a:xfrm>
            <a:off x="9673028" y="5578607"/>
            <a:ext cx="1277047" cy="457203"/>
          </a:xfrm>
          <a:prstGeom prst="ellipse">
            <a:avLst/>
          </a:prstGeom>
          <a:solidFill>
            <a:srgbClr val="FFF129">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397"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98"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399"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0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401"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402"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403"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404"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40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406"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407"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410" name="For healthy living, do we listen to this area of our body."/>
          <p:cNvGrpSpPr/>
          <p:nvPr/>
        </p:nvGrpSpPr>
        <p:grpSpPr>
          <a:xfrm>
            <a:off x="3187700" y="9511109"/>
            <a:ext cx="14655801" cy="3125392"/>
            <a:chOff x="0" y="0"/>
            <a:chExt cx="14655800" cy="3125391"/>
          </a:xfrm>
        </p:grpSpPr>
        <p:sp>
          <p:nvSpPr>
            <p:cNvPr id="140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409" name="For healthy living, do we listen to this area of our body."/>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For healthy living, do we listen to this area of our body. </a:t>
              </a:r>
            </a:p>
          </p:txBody>
        </p:sp>
      </p:grpSp>
      <p:sp>
        <p:nvSpPr>
          <p:cNvPr id="1411"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12" name="Oval"/>
          <p:cNvSpPr/>
          <p:nvPr/>
        </p:nvSpPr>
        <p:spPr>
          <a:xfrm>
            <a:off x="5050506" y="7525601"/>
            <a:ext cx="3424487" cy="2511577"/>
          </a:xfrm>
          <a:prstGeom prst="ellipse">
            <a:avLst/>
          </a:prstGeom>
          <a:solidFill>
            <a:srgbClr val="FFF995">
              <a:alpha val="2079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13"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14" name="Oval"/>
          <p:cNvSpPr/>
          <p:nvPr/>
        </p:nvSpPr>
        <p:spPr>
          <a:xfrm>
            <a:off x="9673028" y="5578607"/>
            <a:ext cx="1277047" cy="457203"/>
          </a:xfrm>
          <a:prstGeom prst="ellipse">
            <a:avLst/>
          </a:prstGeom>
          <a:solidFill>
            <a:srgbClr val="FFF129">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41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19"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420"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2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42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42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42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42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42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42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428"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431" name="Our do we make choices that we do not care."/>
          <p:cNvGrpSpPr/>
          <p:nvPr/>
        </p:nvGrpSpPr>
        <p:grpSpPr>
          <a:xfrm>
            <a:off x="3187700" y="9511109"/>
            <a:ext cx="14655801" cy="3125392"/>
            <a:chOff x="0" y="0"/>
            <a:chExt cx="14655800" cy="3125391"/>
          </a:xfrm>
        </p:grpSpPr>
        <p:sp>
          <p:nvSpPr>
            <p:cNvPr id="142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430" name="Our do we make choices that we do not care."/>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Our do we make choices that we do not care. </a:t>
              </a:r>
            </a:p>
          </p:txBody>
        </p:sp>
      </p:grpSp>
      <p:sp>
        <p:nvSpPr>
          <p:cNvPr id="1432" name="Oval"/>
          <p:cNvSpPr/>
          <p:nvPr/>
        </p:nvSpPr>
        <p:spPr>
          <a:xfrm>
            <a:off x="11957608" y="7525601"/>
            <a:ext cx="3424489" cy="2511577"/>
          </a:xfrm>
          <a:prstGeom prst="ellipse">
            <a:avLst/>
          </a:prstGeom>
          <a:solidFill>
            <a:srgbClr val="FFF995">
              <a:alpha val="2796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33" name="Oval"/>
          <p:cNvSpPr/>
          <p:nvPr/>
        </p:nvSpPr>
        <p:spPr>
          <a:xfrm>
            <a:off x="5050506" y="7525601"/>
            <a:ext cx="3424487" cy="2511577"/>
          </a:xfrm>
          <a:prstGeom prst="ellipse">
            <a:avLst/>
          </a:prstGeom>
          <a:solidFill>
            <a:srgbClr val="FFF995">
              <a:alpha val="4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34"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35" name="Oval"/>
          <p:cNvSpPr/>
          <p:nvPr/>
        </p:nvSpPr>
        <p:spPr>
          <a:xfrm>
            <a:off x="9673028" y="5578607"/>
            <a:ext cx="1277047" cy="457203"/>
          </a:xfrm>
          <a:prstGeom prst="ellipse">
            <a:avLst/>
          </a:prstGeom>
          <a:solidFill>
            <a:srgbClr val="FFF129">
              <a:alpha val="5610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439"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40"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441"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42"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443"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444"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445"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446"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447"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448"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449"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452" name="Or make choices from fear to run too fast or work too hard to get what we need."/>
          <p:cNvGrpSpPr/>
          <p:nvPr/>
        </p:nvGrpSpPr>
        <p:grpSpPr>
          <a:xfrm>
            <a:off x="3187700" y="9511109"/>
            <a:ext cx="14655801" cy="3125392"/>
            <a:chOff x="0" y="0"/>
            <a:chExt cx="14655800" cy="3125391"/>
          </a:xfrm>
        </p:grpSpPr>
        <p:sp>
          <p:nvSpPr>
            <p:cNvPr id="1450"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451" name="Or make choices from fear to run too fast or work too hard to get what we need."/>
            <p:cNvSpPr txBox="1"/>
            <p:nvPr/>
          </p:nvSpPr>
          <p:spPr>
            <a:xfrm>
              <a:off x="0" y="1333425"/>
              <a:ext cx="14655800" cy="458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Or make choices from </a:t>
              </a:r>
              <a:r>
                <a:rPr b="1"/>
                <a:t>fear</a:t>
              </a:r>
              <a:r>
                <a:t> to run too fast or work too hard to get what we need. </a:t>
              </a:r>
            </a:p>
          </p:txBody>
        </p:sp>
      </p:grpSp>
      <p:sp>
        <p:nvSpPr>
          <p:cNvPr id="1453" name="Oval"/>
          <p:cNvSpPr/>
          <p:nvPr/>
        </p:nvSpPr>
        <p:spPr>
          <a:xfrm>
            <a:off x="11957608" y="7525601"/>
            <a:ext cx="3424489" cy="2511577"/>
          </a:xfrm>
          <a:prstGeom prst="ellipse">
            <a:avLst/>
          </a:prstGeom>
          <a:solidFill>
            <a:srgbClr val="FFF995">
              <a:alpha val="7560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54" name="Oval"/>
          <p:cNvSpPr/>
          <p:nvPr/>
        </p:nvSpPr>
        <p:spPr>
          <a:xfrm>
            <a:off x="5050506" y="7525601"/>
            <a:ext cx="3424487" cy="2511577"/>
          </a:xfrm>
          <a:prstGeom prst="ellipse">
            <a:avLst/>
          </a:prstGeom>
          <a:solidFill>
            <a:srgbClr val="FFF995">
              <a:alpha val="324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55"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56" name="Oval"/>
          <p:cNvSpPr/>
          <p:nvPr/>
        </p:nvSpPr>
        <p:spPr>
          <a:xfrm>
            <a:off x="9673028" y="5578607"/>
            <a:ext cx="1277047" cy="457203"/>
          </a:xfrm>
          <a:prstGeom prst="ellipse">
            <a:avLst/>
          </a:prstGeom>
          <a:solidFill>
            <a:srgbClr val="FFF129">
              <a:alpha val="5610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460"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1"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462"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63"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464"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465"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466"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467"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468"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469"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470"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473" name="Listening to each center of life will help awaken the next center of life."/>
          <p:cNvGrpSpPr/>
          <p:nvPr/>
        </p:nvGrpSpPr>
        <p:grpSpPr>
          <a:xfrm>
            <a:off x="3238500" y="9511109"/>
            <a:ext cx="14655801" cy="3125392"/>
            <a:chOff x="0" y="0"/>
            <a:chExt cx="14655800" cy="3125391"/>
          </a:xfrm>
        </p:grpSpPr>
        <p:sp>
          <p:nvSpPr>
            <p:cNvPr id="1471"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472" name="Listening to each center of life will help awaken the next center of life."/>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Listening to each center of life will help awaken the next center of life. </a:t>
              </a:r>
            </a:p>
          </p:txBody>
        </p:sp>
      </p:grpSp>
      <p:sp>
        <p:nvSpPr>
          <p:cNvPr id="1474" name="Oval"/>
          <p:cNvSpPr/>
          <p:nvPr/>
        </p:nvSpPr>
        <p:spPr>
          <a:xfrm>
            <a:off x="11957608" y="7525601"/>
            <a:ext cx="3424489" cy="2511577"/>
          </a:xfrm>
          <a:prstGeom prst="ellipse">
            <a:avLst/>
          </a:prstGeom>
          <a:solidFill>
            <a:srgbClr val="FFF995">
              <a:alpha val="3314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75" name="Oval"/>
          <p:cNvSpPr/>
          <p:nvPr/>
        </p:nvSpPr>
        <p:spPr>
          <a:xfrm>
            <a:off x="5050506" y="7525601"/>
            <a:ext cx="3424487" cy="2511577"/>
          </a:xfrm>
          <a:prstGeom prst="ellipse">
            <a:avLst/>
          </a:prstGeom>
          <a:solidFill>
            <a:srgbClr val="FFF995">
              <a:alpha val="324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76"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77" name="Oval"/>
          <p:cNvSpPr/>
          <p:nvPr/>
        </p:nvSpPr>
        <p:spPr>
          <a:xfrm>
            <a:off x="9673028" y="5507859"/>
            <a:ext cx="1277047" cy="457203"/>
          </a:xfrm>
          <a:prstGeom prst="ellipse">
            <a:avLst/>
          </a:prstGeom>
          <a:solidFill>
            <a:srgbClr val="FFF129"/>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78" name="Oval"/>
          <p:cNvSpPr/>
          <p:nvPr/>
        </p:nvSpPr>
        <p:spPr>
          <a:xfrm>
            <a:off x="9362499" y="4913212"/>
            <a:ext cx="1898107" cy="571701"/>
          </a:xfrm>
          <a:prstGeom prst="ellipse">
            <a:avLst/>
          </a:prstGeom>
          <a:solidFill>
            <a:srgbClr val="17FF0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482"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8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484"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8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486"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487"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488"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489"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49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491"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49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495" name="Listening to each center of life will help awaken the next."/>
          <p:cNvGrpSpPr/>
          <p:nvPr/>
        </p:nvGrpSpPr>
        <p:grpSpPr>
          <a:xfrm>
            <a:off x="3238500" y="9511109"/>
            <a:ext cx="14655801" cy="3125392"/>
            <a:chOff x="0" y="0"/>
            <a:chExt cx="14655800" cy="3125391"/>
          </a:xfrm>
        </p:grpSpPr>
        <p:sp>
          <p:nvSpPr>
            <p:cNvPr id="149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494" name="Listening to each center of life will help awaken the next."/>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Listening to each center of life will help awaken the next. </a:t>
              </a:r>
            </a:p>
          </p:txBody>
        </p:sp>
      </p:grpSp>
      <p:sp>
        <p:nvSpPr>
          <p:cNvPr id="1496" name="Oval"/>
          <p:cNvSpPr/>
          <p:nvPr/>
        </p:nvSpPr>
        <p:spPr>
          <a:xfrm>
            <a:off x="11957608" y="7525601"/>
            <a:ext cx="3424489" cy="2511577"/>
          </a:xfrm>
          <a:prstGeom prst="ellipse">
            <a:avLst/>
          </a:prstGeom>
          <a:solidFill>
            <a:srgbClr val="FFF995">
              <a:alpha val="3314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97" name="Oval"/>
          <p:cNvSpPr/>
          <p:nvPr/>
        </p:nvSpPr>
        <p:spPr>
          <a:xfrm>
            <a:off x="5050506" y="7525601"/>
            <a:ext cx="3424487" cy="2511577"/>
          </a:xfrm>
          <a:prstGeom prst="ellipse">
            <a:avLst/>
          </a:prstGeom>
          <a:solidFill>
            <a:srgbClr val="FFF995">
              <a:alpha val="324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98"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499" name="Oval"/>
          <p:cNvSpPr/>
          <p:nvPr/>
        </p:nvSpPr>
        <p:spPr>
          <a:xfrm>
            <a:off x="9673028" y="5507859"/>
            <a:ext cx="1277047" cy="457203"/>
          </a:xfrm>
          <a:prstGeom prst="ellipse">
            <a:avLst/>
          </a:prstGeom>
          <a:solidFill>
            <a:srgbClr val="FFF129"/>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00" name="Oval"/>
          <p:cNvSpPr/>
          <p:nvPr/>
        </p:nvSpPr>
        <p:spPr>
          <a:xfrm>
            <a:off x="9362499" y="4913212"/>
            <a:ext cx="1898107" cy="571701"/>
          </a:xfrm>
          <a:prstGeom prst="ellipse">
            <a:avLst/>
          </a:prstGeom>
          <a:solidFill>
            <a:srgbClr val="17FF0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504"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05"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506"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07"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508"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509"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510"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51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51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513"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514"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517" name="In this center of life, we receive divine directed love."/>
          <p:cNvGrpSpPr/>
          <p:nvPr/>
        </p:nvGrpSpPr>
        <p:grpSpPr>
          <a:xfrm>
            <a:off x="3238500" y="9511109"/>
            <a:ext cx="14655801" cy="3125392"/>
            <a:chOff x="0" y="0"/>
            <a:chExt cx="14655800" cy="3125391"/>
          </a:xfrm>
        </p:grpSpPr>
        <p:sp>
          <p:nvSpPr>
            <p:cNvPr id="1515"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516" name="In this center of life, we receive divine directed love."/>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In this center of life, we receive divine directed love. </a:t>
              </a:r>
            </a:p>
          </p:txBody>
        </p:sp>
      </p:grpSp>
      <p:sp>
        <p:nvSpPr>
          <p:cNvPr id="1518" name="Oval"/>
          <p:cNvSpPr/>
          <p:nvPr/>
        </p:nvSpPr>
        <p:spPr>
          <a:xfrm>
            <a:off x="11957608" y="7525601"/>
            <a:ext cx="3424489" cy="2511577"/>
          </a:xfrm>
          <a:prstGeom prst="ellipse">
            <a:avLst/>
          </a:prstGeom>
          <a:solidFill>
            <a:srgbClr val="FFF995">
              <a:alpha val="3314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19" name="Oval"/>
          <p:cNvSpPr/>
          <p:nvPr/>
        </p:nvSpPr>
        <p:spPr>
          <a:xfrm>
            <a:off x="5050506" y="7525601"/>
            <a:ext cx="3424487" cy="2511577"/>
          </a:xfrm>
          <a:prstGeom prst="ellipse">
            <a:avLst/>
          </a:prstGeom>
          <a:solidFill>
            <a:srgbClr val="FFF995">
              <a:alpha val="324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20" name="Oval"/>
          <p:cNvSpPr/>
          <p:nvPr/>
        </p:nvSpPr>
        <p:spPr>
          <a:xfrm>
            <a:off x="9538096" y="5896107"/>
            <a:ext cx="1546911" cy="749433"/>
          </a:xfrm>
          <a:prstGeom prst="ellipse">
            <a:avLst/>
          </a:prstGeom>
          <a:solidFill>
            <a:srgbClr val="FF8C03">
              <a:alpha val="9543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21" name="Oval"/>
          <p:cNvSpPr/>
          <p:nvPr/>
        </p:nvSpPr>
        <p:spPr>
          <a:xfrm>
            <a:off x="9673028" y="5507859"/>
            <a:ext cx="1277047" cy="457203"/>
          </a:xfrm>
          <a:prstGeom prst="ellipse">
            <a:avLst/>
          </a:prstGeom>
          <a:solidFill>
            <a:srgbClr val="FFF129"/>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22" name="Oval"/>
          <p:cNvSpPr/>
          <p:nvPr/>
        </p:nvSpPr>
        <p:spPr>
          <a:xfrm>
            <a:off x="9362499" y="4913212"/>
            <a:ext cx="1898107" cy="571701"/>
          </a:xfrm>
          <a:prstGeom prst="ellipse">
            <a:avLst/>
          </a:prstGeom>
          <a:solidFill>
            <a:srgbClr val="17FF0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24"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5" name="Screen Shot 2019-03-12 at 6.13.15 AM.png" descr="Screen Shot 2019-03-12 at 6.13.15 AM.png"/>
          <p:cNvPicPr>
            <a:picLocks noChangeAspect="1"/>
          </p:cNvPicPr>
          <p:nvPr/>
        </p:nvPicPr>
        <p:blipFill>
          <a:blip r:embed="rId2">
            <a:extLst/>
          </a:blip>
          <a:stretch>
            <a:fillRect/>
          </a:stretch>
        </p:blipFill>
        <p:spPr>
          <a:xfrm>
            <a:off x="7111513" y="3423404"/>
            <a:ext cx="5246583" cy="3600598"/>
          </a:xfrm>
          <a:prstGeom prst="rect">
            <a:avLst/>
          </a:prstGeom>
          <a:ln w="12700">
            <a:miter lim="400000"/>
          </a:ln>
        </p:spPr>
      </p:pic>
      <p:sp>
        <p:nvSpPr>
          <p:cNvPr id="326" name="Oval"/>
          <p:cNvSpPr/>
          <p:nvPr/>
        </p:nvSpPr>
        <p:spPr>
          <a:xfrm>
            <a:off x="10752962" y="6308068"/>
            <a:ext cx="325887" cy="347963"/>
          </a:xfrm>
          <a:prstGeom prst="ellipse">
            <a:avLst/>
          </a:prstGeom>
          <a:solidFill>
            <a:srgbClr val="38D453">
              <a:alpha val="2818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27" name="Joy is felt…"/>
          <p:cNvSpPr/>
          <p:nvPr/>
        </p:nvSpPr>
        <p:spPr>
          <a:xfrm>
            <a:off x="6230216" y="7518524"/>
            <a:ext cx="7349184" cy="1320801"/>
          </a:xfrm>
          <a:prstGeom prst="rect">
            <a:avLst/>
          </a:prstGeom>
          <a:gradFill>
            <a:gsLst>
              <a:gs pos="0">
                <a:srgbClr val="1AE20D"/>
              </a:gs>
              <a:gs pos="100000">
                <a:srgbClr val="33D14E"/>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b="1" sz="4100">
                <a:solidFill>
                  <a:srgbClr val="FFFFFF"/>
                </a:solidFill>
                <a:effectLst>
                  <a:outerShdw sx="100000" sy="100000" kx="0" ky="0" algn="b" rotWithShape="0" blurRad="25400" dist="23998" dir="2700000">
                    <a:srgbClr val="000000">
                      <a:alpha val="31033"/>
                    </a:srgbClr>
                  </a:outerShdw>
                </a:effectLst>
              </a:defRPr>
            </a:pPr>
            <a:r>
              <a:t>Joy is felt  </a:t>
            </a:r>
          </a:p>
          <a:p>
            <a:pPr defTabSz="1130300">
              <a:defRPr b="1" sz="4100">
                <a:solidFill>
                  <a:srgbClr val="FFFFFF"/>
                </a:solidFill>
                <a:effectLst>
                  <a:outerShdw sx="100000" sy="100000" kx="0" ky="0" algn="b" rotWithShape="0" blurRad="25400" dist="23998" dir="2700000">
                    <a:srgbClr val="000000">
                      <a:alpha val="31033"/>
                    </a:srgbClr>
                  </a:outerShdw>
                </a:effectLst>
              </a:defRPr>
            </a:pPr>
            <a:r>
              <a:t>within children </a:t>
            </a:r>
            <a:r>
              <a:rPr u="sng"/>
              <a:t>and</a:t>
            </a:r>
            <a:r>
              <a:t> parents</a:t>
            </a:r>
          </a:p>
        </p:txBody>
      </p:sp>
      <p:sp>
        <p:nvSpPr>
          <p:cNvPr id="328" name="Oval"/>
          <p:cNvSpPr/>
          <p:nvPr/>
        </p:nvSpPr>
        <p:spPr>
          <a:xfrm>
            <a:off x="11296050" y="5883731"/>
            <a:ext cx="325887" cy="347963"/>
          </a:xfrm>
          <a:prstGeom prst="ellipse">
            <a:avLst/>
          </a:prstGeom>
          <a:solidFill>
            <a:srgbClr val="13D445">
              <a:alpha val="2818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29" name="Oval"/>
          <p:cNvSpPr/>
          <p:nvPr/>
        </p:nvSpPr>
        <p:spPr>
          <a:xfrm>
            <a:off x="11656886" y="5556250"/>
            <a:ext cx="325887" cy="347962"/>
          </a:xfrm>
          <a:prstGeom prst="ellipse">
            <a:avLst/>
          </a:prstGeom>
          <a:solidFill>
            <a:srgbClr val="07D428"/>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30"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526"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7"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528"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29"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530"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531"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532"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533"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534"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535"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536"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539" name="Not man’s lustful nature - some call love"/>
          <p:cNvGrpSpPr/>
          <p:nvPr/>
        </p:nvGrpSpPr>
        <p:grpSpPr>
          <a:xfrm>
            <a:off x="3238500" y="9511109"/>
            <a:ext cx="14655801" cy="3125392"/>
            <a:chOff x="0" y="0"/>
            <a:chExt cx="14655800" cy="3125391"/>
          </a:xfrm>
        </p:grpSpPr>
        <p:sp>
          <p:nvSpPr>
            <p:cNvPr id="1537"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538" name="Not man’s lustful nature - some call love"/>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Not man’s lustful nature - some call love </a:t>
              </a:r>
            </a:p>
          </p:txBody>
        </p:sp>
      </p:grpSp>
      <p:sp>
        <p:nvSpPr>
          <p:cNvPr id="1540" name="Oval"/>
          <p:cNvSpPr/>
          <p:nvPr/>
        </p:nvSpPr>
        <p:spPr>
          <a:xfrm>
            <a:off x="11957608" y="7525601"/>
            <a:ext cx="3424489" cy="2511577"/>
          </a:xfrm>
          <a:prstGeom prst="ellipse">
            <a:avLst/>
          </a:prstGeom>
          <a:solidFill>
            <a:srgbClr val="FFF995">
              <a:alpha val="3314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41" name="Oval"/>
          <p:cNvSpPr/>
          <p:nvPr/>
        </p:nvSpPr>
        <p:spPr>
          <a:xfrm>
            <a:off x="5050506" y="7525601"/>
            <a:ext cx="3424487" cy="2511577"/>
          </a:xfrm>
          <a:prstGeom prst="ellipse">
            <a:avLst/>
          </a:prstGeom>
          <a:solidFill>
            <a:srgbClr val="FFF995">
              <a:alpha val="5398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42" name="Oval"/>
          <p:cNvSpPr/>
          <p:nvPr/>
        </p:nvSpPr>
        <p:spPr>
          <a:xfrm>
            <a:off x="9538096" y="5896107"/>
            <a:ext cx="1546911" cy="749433"/>
          </a:xfrm>
          <a:prstGeom prst="ellipse">
            <a:avLst/>
          </a:prstGeom>
          <a:solidFill>
            <a:srgbClr val="FF8C03">
              <a:alpha val="6392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43" name="Oval"/>
          <p:cNvSpPr/>
          <p:nvPr/>
        </p:nvSpPr>
        <p:spPr>
          <a:xfrm>
            <a:off x="9673028" y="5507859"/>
            <a:ext cx="1277047" cy="457203"/>
          </a:xfrm>
          <a:prstGeom prst="ellipse">
            <a:avLst/>
          </a:prstGeom>
          <a:solidFill>
            <a:srgbClr val="FFF129">
              <a:alpha val="8210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44" name="Oval"/>
          <p:cNvSpPr/>
          <p:nvPr/>
        </p:nvSpPr>
        <p:spPr>
          <a:xfrm>
            <a:off x="9362499" y="4913212"/>
            <a:ext cx="1898107" cy="571701"/>
          </a:xfrm>
          <a:prstGeom prst="ellipse">
            <a:avLst/>
          </a:prstGeom>
          <a:solidFill>
            <a:srgbClr val="17FF0F">
              <a:alpha val="31115"/>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548"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49"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550"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5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55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55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55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55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55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55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558"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561" name="Or choices to control others, stressful ways, or anxious efforts that get us off the path."/>
          <p:cNvGrpSpPr/>
          <p:nvPr/>
        </p:nvGrpSpPr>
        <p:grpSpPr>
          <a:xfrm>
            <a:off x="3238500" y="9511109"/>
            <a:ext cx="14655801" cy="3125392"/>
            <a:chOff x="0" y="0"/>
            <a:chExt cx="14655800" cy="3125391"/>
          </a:xfrm>
        </p:grpSpPr>
        <p:sp>
          <p:nvSpPr>
            <p:cNvPr id="155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560" name="Or choices to control others, stressful ways, or anxious efforts that get us off the path."/>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choices to control others, stressful ways, or anxious efforts that get us off the path. </a:t>
              </a:r>
            </a:p>
          </p:txBody>
        </p:sp>
      </p:grpSp>
      <p:sp>
        <p:nvSpPr>
          <p:cNvPr id="1562" name="Oval"/>
          <p:cNvSpPr/>
          <p:nvPr/>
        </p:nvSpPr>
        <p:spPr>
          <a:xfrm>
            <a:off x="11957608" y="7525601"/>
            <a:ext cx="3424489" cy="2511577"/>
          </a:xfrm>
          <a:prstGeom prst="ellipse">
            <a:avLst/>
          </a:prstGeom>
          <a:solidFill>
            <a:srgbClr val="FFF995">
              <a:alpha val="5829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63" name="Oval"/>
          <p:cNvSpPr/>
          <p:nvPr/>
        </p:nvSpPr>
        <p:spPr>
          <a:xfrm>
            <a:off x="5050506" y="7525601"/>
            <a:ext cx="3424487" cy="2511577"/>
          </a:xfrm>
          <a:prstGeom prst="ellipse">
            <a:avLst/>
          </a:prstGeom>
          <a:solidFill>
            <a:srgbClr val="FFF995">
              <a:alpha val="3144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64" name="Oval"/>
          <p:cNvSpPr/>
          <p:nvPr/>
        </p:nvSpPr>
        <p:spPr>
          <a:xfrm>
            <a:off x="9538096" y="5896107"/>
            <a:ext cx="1546911" cy="749433"/>
          </a:xfrm>
          <a:prstGeom prst="ellipse">
            <a:avLst/>
          </a:prstGeom>
          <a:solidFill>
            <a:srgbClr val="FF8C03">
              <a:alpha val="6392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65" name="Oval"/>
          <p:cNvSpPr/>
          <p:nvPr/>
        </p:nvSpPr>
        <p:spPr>
          <a:xfrm>
            <a:off x="9673028" y="5507859"/>
            <a:ext cx="1277047" cy="457203"/>
          </a:xfrm>
          <a:prstGeom prst="ellipse">
            <a:avLst/>
          </a:prstGeom>
          <a:solidFill>
            <a:srgbClr val="FFF129">
              <a:alpha val="8210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66" name="Oval"/>
          <p:cNvSpPr/>
          <p:nvPr/>
        </p:nvSpPr>
        <p:spPr>
          <a:xfrm>
            <a:off x="9362499" y="4913212"/>
            <a:ext cx="1898107" cy="571701"/>
          </a:xfrm>
          <a:prstGeom prst="ellipse">
            <a:avLst/>
          </a:prstGeom>
          <a:solidFill>
            <a:srgbClr val="17FF0F">
              <a:alpha val="31115"/>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570"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1"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572"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73"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574"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575"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576"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577"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578"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579"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580"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583" name="Receiving divinely directed love can change everything if we will listen to what comes."/>
          <p:cNvGrpSpPr/>
          <p:nvPr/>
        </p:nvGrpSpPr>
        <p:grpSpPr>
          <a:xfrm>
            <a:off x="3238500" y="9511109"/>
            <a:ext cx="14655801" cy="3125392"/>
            <a:chOff x="0" y="0"/>
            <a:chExt cx="14655800" cy="3125391"/>
          </a:xfrm>
        </p:grpSpPr>
        <p:sp>
          <p:nvSpPr>
            <p:cNvPr id="1581"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582" name="Receiving divinely directed love can change everything if we will listen to what come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Receiving divinely directed love can change everything if we will listen to what comes. </a:t>
              </a:r>
            </a:p>
          </p:txBody>
        </p:sp>
      </p:grpSp>
      <p:sp>
        <p:nvSpPr>
          <p:cNvPr id="1584" name="Oval"/>
          <p:cNvSpPr/>
          <p:nvPr/>
        </p:nvSpPr>
        <p:spPr>
          <a:xfrm>
            <a:off x="11957608" y="7525601"/>
            <a:ext cx="3424489" cy="2511577"/>
          </a:xfrm>
          <a:prstGeom prst="ellipse">
            <a:avLst/>
          </a:prstGeom>
          <a:solidFill>
            <a:srgbClr val="FFF995">
              <a:alpha val="2685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85" name="Oval"/>
          <p:cNvSpPr/>
          <p:nvPr/>
        </p:nvSpPr>
        <p:spPr>
          <a:xfrm>
            <a:off x="5050506" y="7525601"/>
            <a:ext cx="3424487" cy="2511577"/>
          </a:xfrm>
          <a:prstGeom prst="ellipse">
            <a:avLst/>
          </a:prstGeom>
          <a:solidFill>
            <a:srgbClr val="FFF995">
              <a:alpha val="3144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86"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87" name="Oval"/>
          <p:cNvSpPr/>
          <p:nvPr/>
        </p:nvSpPr>
        <p:spPr>
          <a:xfrm>
            <a:off x="9673028" y="5507859"/>
            <a:ext cx="1277047" cy="457203"/>
          </a:xfrm>
          <a:prstGeom prst="ellipse">
            <a:avLst/>
          </a:prstGeom>
          <a:solidFill>
            <a:srgbClr val="FFF129">
              <a:alpha val="924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88" name="Oval"/>
          <p:cNvSpPr/>
          <p:nvPr/>
        </p:nvSpPr>
        <p:spPr>
          <a:xfrm>
            <a:off x="9362499" y="4913212"/>
            <a:ext cx="1898107" cy="571701"/>
          </a:xfrm>
          <a:prstGeom prst="ellipse">
            <a:avLst/>
          </a:prstGeom>
          <a:solidFill>
            <a:srgbClr val="17FF0F">
              <a:alpha val="8257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592"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9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594"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59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596"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597"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598"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599"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60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601"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60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605" name="The next level or lesson comes to seek a higher will or use our life for selfish ways."/>
          <p:cNvGrpSpPr/>
          <p:nvPr/>
        </p:nvGrpSpPr>
        <p:grpSpPr>
          <a:xfrm>
            <a:off x="3238500" y="9511109"/>
            <a:ext cx="14655801" cy="3125392"/>
            <a:chOff x="0" y="0"/>
            <a:chExt cx="14655800" cy="3125391"/>
          </a:xfrm>
        </p:grpSpPr>
        <p:sp>
          <p:nvSpPr>
            <p:cNvPr id="160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604" name="The next level or lesson comes to seek a higher will or use our life for selfish way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The next level or lesson comes to seek a higher will or use our life for selfish ways. </a:t>
              </a:r>
            </a:p>
          </p:txBody>
        </p:sp>
      </p:grpSp>
      <p:sp>
        <p:nvSpPr>
          <p:cNvPr id="1606" name="Oval"/>
          <p:cNvSpPr/>
          <p:nvPr/>
        </p:nvSpPr>
        <p:spPr>
          <a:xfrm>
            <a:off x="11957608" y="7525601"/>
            <a:ext cx="3424489" cy="2511577"/>
          </a:xfrm>
          <a:prstGeom prst="ellipse">
            <a:avLst/>
          </a:prstGeom>
          <a:solidFill>
            <a:srgbClr val="FFF995">
              <a:alpha val="2685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07" name="Oval"/>
          <p:cNvSpPr/>
          <p:nvPr/>
        </p:nvSpPr>
        <p:spPr>
          <a:xfrm>
            <a:off x="5050506" y="7525601"/>
            <a:ext cx="3424487" cy="2511577"/>
          </a:xfrm>
          <a:prstGeom prst="ellipse">
            <a:avLst/>
          </a:prstGeom>
          <a:solidFill>
            <a:srgbClr val="FFF995">
              <a:alpha val="3144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08"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09"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10"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11" name="Oval"/>
          <p:cNvSpPr/>
          <p:nvPr/>
        </p:nvSpPr>
        <p:spPr>
          <a:xfrm>
            <a:off x="9362499" y="4316276"/>
            <a:ext cx="1898107" cy="571701"/>
          </a:xfrm>
          <a:prstGeom prst="ellipse">
            <a:avLst/>
          </a:prstGeom>
          <a:solidFill>
            <a:srgbClr val="14FFFF">
              <a:alpha val="8257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615"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16"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617"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18"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619"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620"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621"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622"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623"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624"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625"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628" name="Are we just concerned for our self? Turning off feelings of a higher way?"/>
          <p:cNvGrpSpPr/>
          <p:nvPr/>
        </p:nvGrpSpPr>
        <p:grpSpPr>
          <a:xfrm>
            <a:off x="3238500" y="9511109"/>
            <a:ext cx="14655801" cy="3125392"/>
            <a:chOff x="0" y="0"/>
            <a:chExt cx="14655800" cy="3125391"/>
          </a:xfrm>
        </p:grpSpPr>
        <p:sp>
          <p:nvSpPr>
            <p:cNvPr id="1626"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627" name="Are we just concerned for our self? Turning off feelings of a higher way?"/>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Are we just concerned for our self? Turning off feelings of a higher way?</a:t>
              </a:r>
            </a:p>
          </p:txBody>
        </p:sp>
      </p:grpSp>
      <p:sp>
        <p:nvSpPr>
          <p:cNvPr id="1629" name="Oval"/>
          <p:cNvSpPr/>
          <p:nvPr/>
        </p:nvSpPr>
        <p:spPr>
          <a:xfrm>
            <a:off x="11957608" y="7525601"/>
            <a:ext cx="3424489" cy="2511577"/>
          </a:xfrm>
          <a:prstGeom prst="ellipse">
            <a:avLst/>
          </a:prstGeom>
          <a:solidFill>
            <a:srgbClr val="FFF995">
              <a:alpha val="2685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30" name="Oval"/>
          <p:cNvSpPr/>
          <p:nvPr/>
        </p:nvSpPr>
        <p:spPr>
          <a:xfrm>
            <a:off x="5050506" y="7525601"/>
            <a:ext cx="3424487" cy="2511577"/>
          </a:xfrm>
          <a:prstGeom prst="ellipse">
            <a:avLst/>
          </a:prstGeom>
          <a:solidFill>
            <a:srgbClr val="FFF995">
              <a:alpha val="7025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31"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32"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33"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34" name="Oval"/>
          <p:cNvSpPr/>
          <p:nvPr/>
        </p:nvSpPr>
        <p:spPr>
          <a:xfrm>
            <a:off x="9362499" y="4316276"/>
            <a:ext cx="1898107" cy="571701"/>
          </a:xfrm>
          <a:prstGeom prst="ellipse">
            <a:avLst/>
          </a:prstGeom>
          <a:solidFill>
            <a:srgbClr val="14FFFF">
              <a:alpha val="4688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638"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39"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640"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4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64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64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64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64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64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64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648"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651" name="Or working and stressed by our own ambition and own timing?"/>
          <p:cNvGrpSpPr/>
          <p:nvPr/>
        </p:nvGrpSpPr>
        <p:grpSpPr>
          <a:xfrm>
            <a:off x="3238500" y="9511109"/>
            <a:ext cx="14655801" cy="3125392"/>
            <a:chOff x="0" y="0"/>
            <a:chExt cx="14655800" cy="3125391"/>
          </a:xfrm>
        </p:grpSpPr>
        <p:sp>
          <p:nvSpPr>
            <p:cNvPr id="164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650" name="Or working and stressed by our own ambition and own timing?"/>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working and stressed by our own ambition and own timing?</a:t>
              </a:r>
            </a:p>
          </p:txBody>
        </p:sp>
      </p:grpSp>
      <p:sp>
        <p:nvSpPr>
          <p:cNvPr id="1652" name="Oval"/>
          <p:cNvSpPr/>
          <p:nvPr/>
        </p:nvSpPr>
        <p:spPr>
          <a:xfrm>
            <a:off x="11957608" y="7525601"/>
            <a:ext cx="3424489" cy="2511577"/>
          </a:xfrm>
          <a:prstGeom prst="ellipse">
            <a:avLst/>
          </a:prstGeom>
          <a:solidFill>
            <a:srgbClr val="FFF995">
              <a:alpha val="6902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53" name="Oval"/>
          <p:cNvSpPr/>
          <p:nvPr/>
        </p:nvSpPr>
        <p:spPr>
          <a:xfrm>
            <a:off x="5050506" y="7525601"/>
            <a:ext cx="3424487" cy="2511577"/>
          </a:xfrm>
          <a:prstGeom prst="ellipse">
            <a:avLst/>
          </a:prstGeom>
          <a:solidFill>
            <a:srgbClr val="FFF995">
              <a:alpha val="4773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54"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55"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56"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57" name="Oval"/>
          <p:cNvSpPr/>
          <p:nvPr/>
        </p:nvSpPr>
        <p:spPr>
          <a:xfrm>
            <a:off x="9362499" y="4316276"/>
            <a:ext cx="1898107" cy="571701"/>
          </a:xfrm>
          <a:prstGeom prst="ellipse">
            <a:avLst/>
          </a:prstGeom>
          <a:solidFill>
            <a:srgbClr val="14FFFF">
              <a:alpha val="216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661"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62"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663"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64"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665"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666"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667"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668"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669"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670"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671"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674" name="Or working and stressed by our own ambition and own timing?"/>
          <p:cNvGrpSpPr/>
          <p:nvPr/>
        </p:nvGrpSpPr>
        <p:grpSpPr>
          <a:xfrm>
            <a:off x="3238500" y="9511109"/>
            <a:ext cx="14655801" cy="3125392"/>
            <a:chOff x="0" y="0"/>
            <a:chExt cx="14655800" cy="3125391"/>
          </a:xfrm>
        </p:grpSpPr>
        <p:sp>
          <p:nvSpPr>
            <p:cNvPr id="1672"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673" name="Or working and stressed by our own ambition and own timing?"/>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working and stressed by our own ambition and own timing?</a:t>
              </a:r>
            </a:p>
          </p:txBody>
        </p:sp>
      </p:grpSp>
      <p:sp>
        <p:nvSpPr>
          <p:cNvPr id="1675" name="Oval"/>
          <p:cNvSpPr/>
          <p:nvPr/>
        </p:nvSpPr>
        <p:spPr>
          <a:xfrm>
            <a:off x="11957608" y="7525601"/>
            <a:ext cx="3424489" cy="2511577"/>
          </a:xfrm>
          <a:prstGeom prst="ellipse">
            <a:avLst/>
          </a:prstGeom>
          <a:solidFill>
            <a:srgbClr val="FFF995">
              <a:alpha val="6902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76" name="Oval"/>
          <p:cNvSpPr/>
          <p:nvPr/>
        </p:nvSpPr>
        <p:spPr>
          <a:xfrm>
            <a:off x="5050506" y="7525601"/>
            <a:ext cx="3424487" cy="2511577"/>
          </a:xfrm>
          <a:prstGeom prst="ellipse">
            <a:avLst/>
          </a:prstGeom>
          <a:solidFill>
            <a:srgbClr val="FFF995">
              <a:alpha val="4773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77"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78"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79"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80" name="Oval"/>
          <p:cNvSpPr/>
          <p:nvPr/>
        </p:nvSpPr>
        <p:spPr>
          <a:xfrm>
            <a:off x="9362499" y="4316276"/>
            <a:ext cx="1898107" cy="571701"/>
          </a:xfrm>
          <a:prstGeom prst="ellipse">
            <a:avLst/>
          </a:prstGeom>
          <a:solidFill>
            <a:srgbClr val="14FFFF">
              <a:alpha val="216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684"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85"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686"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87"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688"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689"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690"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69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69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693"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694"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697" name="Learning to trust in divine timing as we are directed to a higher way can bring new light…"/>
          <p:cNvGrpSpPr/>
          <p:nvPr/>
        </p:nvGrpSpPr>
        <p:grpSpPr>
          <a:xfrm>
            <a:off x="3238500" y="9511109"/>
            <a:ext cx="14655801" cy="3125392"/>
            <a:chOff x="0" y="0"/>
            <a:chExt cx="14655800" cy="3125391"/>
          </a:xfrm>
        </p:grpSpPr>
        <p:sp>
          <p:nvSpPr>
            <p:cNvPr id="1695"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696" name="Learning to trust in divine timing as we are directed to a higher way can bring new light…"/>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Learning to trust in divine timing as we are directed to a higher way can bring new light </a:t>
              </a:r>
            </a:p>
            <a:p>
              <a:pPr defTabSz="1130300">
                <a:defRPr sz="2400">
                  <a:solidFill>
                    <a:srgbClr val="000000"/>
                  </a:solidFill>
                  <a:effectLst>
                    <a:outerShdw sx="100000" sy="100000" kx="0" ky="0" algn="b" rotWithShape="0" blurRad="25400" dist="23998" dir="2700000">
                      <a:srgbClr val="000000">
                        <a:alpha val="31033"/>
                      </a:srgbClr>
                    </a:outerShdw>
                  </a:effectLst>
                </a:defRPr>
              </a:pPr>
              <a:r>
                <a:t>and understanding. </a:t>
              </a:r>
            </a:p>
          </p:txBody>
        </p:sp>
      </p:grpSp>
      <p:sp>
        <p:nvSpPr>
          <p:cNvPr id="1698" name="Oval"/>
          <p:cNvSpPr/>
          <p:nvPr/>
        </p:nvSpPr>
        <p:spPr>
          <a:xfrm>
            <a:off x="11957608" y="7525601"/>
            <a:ext cx="3424489" cy="2511577"/>
          </a:xfrm>
          <a:prstGeom prst="ellipse">
            <a:avLst/>
          </a:prstGeom>
          <a:solidFill>
            <a:srgbClr val="FFF995">
              <a:alpha val="366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699" name="Oval"/>
          <p:cNvSpPr/>
          <p:nvPr/>
        </p:nvSpPr>
        <p:spPr>
          <a:xfrm>
            <a:off x="5114006" y="7525601"/>
            <a:ext cx="3424487" cy="2511577"/>
          </a:xfrm>
          <a:prstGeom prst="ellipse">
            <a:avLst/>
          </a:prstGeom>
          <a:solidFill>
            <a:srgbClr val="FFF995">
              <a:alpha val="3118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00"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01"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02"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03"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04" name="Oval"/>
          <p:cNvSpPr/>
          <p:nvPr/>
        </p:nvSpPr>
        <p:spPr>
          <a:xfrm>
            <a:off x="9477343" y="3836127"/>
            <a:ext cx="1668416" cy="457203"/>
          </a:xfrm>
          <a:prstGeom prst="ellipse">
            <a:avLst/>
          </a:prstGeom>
          <a:solidFill>
            <a:srgbClr val="1736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708"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09"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710"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1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71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71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71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71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71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71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718"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721" name="New living foods to help us heal?"/>
          <p:cNvGrpSpPr/>
          <p:nvPr/>
        </p:nvGrpSpPr>
        <p:grpSpPr>
          <a:xfrm>
            <a:off x="3238500" y="9511109"/>
            <a:ext cx="14655801" cy="3125392"/>
            <a:chOff x="0" y="0"/>
            <a:chExt cx="14655800" cy="3125391"/>
          </a:xfrm>
        </p:grpSpPr>
        <p:sp>
          <p:nvSpPr>
            <p:cNvPr id="171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720" name="New living foods to help us heal?"/>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New living foods to help us heal?</a:t>
              </a:r>
            </a:p>
          </p:txBody>
        </p:sp>
      </p:grpSp>
      <p:sp>
        <p:nvSpPr>
          <p:cNvPr id="1722" name="Oval"/>
          <p:cNvSpPr/>
          <p:nvPr/>
        </p:nvSpPr>
        <p:spPr>
          <a:xfrm>
            <a:off x="11957608" y="7525601"/>
            <a:ext cx="3424489" cy="2511577"/>
          </a:xfrm>
          <a:prstGeom prst="ellipse">
            <a:avLst/>
          </a:prstGeom>
          <a:solidFill>
            <a:srgbClr val="FFF995">
              <a:alpha val="366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23" name="Oval"/>
          <p:cNvSpPr/>
          <p:nvPr/>
        </p:nvSpPr>
        <p:spPr>
          <a:xfrm>
            <a:off x="5114006" y="7525601"/>
            <a:ext cx="3424487" cy="2511577"/>
          </a:xfrm>
          <a:prstGeom prst="ellipse">
            <a:avLst/>
          </a:prstGeom>
          <a:solidFill>
            <a:srgbClr val="FFF995">
              <a:alpha val="3118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24"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25"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26"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27"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28" name="Oval"/>
          <p:cNvSpPr/>
          <p:nvPr/>
        </p:nvSpPr>
        <p:spPr>
          <a:xfrm>
            <a:off x="9477343" y="3836127"/>
            <a:ext cx="1668416" cy="457203"/>
          </a:xfrm>
          <a:prstGeom prst="ellipse">
            <a:avLst/>
          </a:prstGeom>
          <a:solidFill>
            <a:srgbClr val="1736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732"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3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734"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3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736"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737"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738"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739"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74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741"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74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745" name="New living foods that bring us strength, life, and learning."/>
          <p:cNvGrpSpPr/>
          <p:nvPr/>
        </p:nvGrpSpPr>
        <p:grpSpPr>
          <a:xfrm>
            <a:off x="3162300" y="9511109"/>
            <a:ext cx="14655801" cy="3125392"/>
            <a:chOff x="0" y="0"/>
            <a:chExt cx="14655800" cy="3125391"/>
          </a:xfrm>
        </p:grpSpPr>
        <p:sp>
          <p:nvSpPr>
            <p:cNvPr id="174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744" name="New living foods that bring us strength, life, and learning."/>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New living foods that bring us strength, life, and learning. </a:t>
              </a:r>
            </a:p>
          </p:txBody>
        </p:sp>
      </p:grpSp>
      <p:sp>
        <p:nvSpPr>
          <p:cNvPr id="1746" name="Oval"/>
          <p:cNvSpPr/>
          <p:nvPr/>
        </p:nvSpPr>
        <p:spPr>
          <a:xfrm>
            <a:off x="11957608" y="7525601"/>
            <a:ext cx="3424489" cy="2511577"/>
          </a:xfrm>
          <a:prstGeom prst="ellipse">
            <a:avLst/>
          </a:prstGeom>
          <a:solidFill>
            <a:srgbClr val="FFF995">
              <a:alpha val="366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47" name="Oval"/>
          <p:cNvSpPr/>
          <p:nvPr/>
        </p:nvSpPr>
        <p:spPr>
          <a:xfrm>
            <a:off x="5114006" y="7525601"/>
            <a:ext cx="3424487" cy="2511577"/>
          </a:xfrm>
          <a:prstGeom prst="ellipse">
            <a:avLst/>
          </a:prstGeom>
          <a:solidFill>
            <a:srgbClr val="FFF995">
              <a:alpha val="3118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48"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49"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50"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51"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52" name="Oval"/>
          <p:cNvSpPr/>
          <p:nvPr/>
        </p:nvSpPr>
        <p:spPr>
          <a:xfrm>
            <a:off x="9477343" y="3836127"/>
            <a:ext cx="1668416" cy="457203"/>
          </a:xfrm>
          <a:prstGeom prst="ellipse">
            <a:avLst/>
          </a:prstGeom>
          <a:solidFill>
            <a:srgbClr val="1736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32"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3" name="Screen Shot 2019-03-12 at 6.13.15 AM.png" descr="Screen Shot 2019-03-12 at 6.13.15 AM.png"/>
          <p:cNvPicPr>
            <a:picLocks noChangeAspect="1"/>
          </p:cNvPicPr>
          <p:nvPr/>
        </p:nvPicPr>
        <p:blipFill>
          <a:blip r:embed="rId3">
            <a:extLst/>
          </a:blip>
          <a:stretch>
            <a:fillRect/>
          </a:stretch>
        </p:blipFill>
        <p:spPr>
          <a:xfrm>
            <a:off x="7111513" y="2955619"/>
            <a:ext cx="5246583" cy="3600598"/>
          </a:xfrm>
          <a:prstGeom prst="rect">
            <a:avLst/>
          </a:prstGeom>
          <a:ln w="12700">
            <a:miter lim="400000"/>
          </a:ln>
        </p:spPr>
      </p:pic>
      <p:sp>
        <p:nvSpPr>
          <p:cNvPr id="334" name="Oval"/>
          <p:cNvSpPr/>
          <p:nvPr/>
        </p:nvSpPr>
        <p:spPr>
          <a:xfrm>
            <a:off x="10752962" y="5872733"/>
            <a:ext cx="325887" cy="347963"/>
          </a:xfrm>
          <a:prstGeom prst="ellipse">
            <a:avLst/>
          </a:prstGeom>
          <a:solidFill>
            <a:srgbClr val="4FD448">
              <a:alpha val="4529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35" name="From peace and joy-…"/>
          <p:cNvSpPr/>
          <p:nvPr/>
        </p:nvSpPr>
        <p:spPr>
          <a:xfrm>
            <a:off x="6730084" y="7325855"/>
            <a:ext cx="6009439" cy="2235201"/>
          </a:xfrm>
          <a:prstGeom prst="rect">
            <a:avLst/>
          </a:prstGeom>
          <a:gradFill>
            <a:gsLst>
              <a:gs pos="0">
                <a:srgbClr val="119705"/>
              </a:gs>
              <a:gs pos="100000">
                <a:srgbClr val="52F26D"/>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1130300">
              <a:defRPr sz="4900">
                <a:solidFill>
                  <a:srgbClr val="FFFFFF"/>
                </a:solidFill>
                <a:effectLst>
                  <a:outerShdw sx="100000" sy="100000" kx="0" ky="0" algn="b" rotWithShape="0" blurRad="25400" dist="23998" dir="2700000">
                    <a:srgbClr val="000000">
                      <a:alpha val="31033"/>
                    </a:srgbClr>
                  </a:outerShdw>
                </a:effectLst>
              </a:defRPr>
            </a:pPr>
            <a:r>
              <a:t>From peace and joy-</a:t>
            </a:r>
          </a:p>
          <a:p>
            <a:pPr defTabSz="1130300">
              <a:defRPr sz="4900">
                <a:solidFill>
                  <a:srgbClr val="FFFFFF"/>
                </a:solidFill>
                <a:effectLst>
                  <a:outerShdw sx="100000" sy="100000" kx="0" ky="0" algn="b" rotWithShape="0" blurRad="25400" dist="23998" dir="2700000">
                    <a:srgbClr val="000000">
                      <a:alpha val="31033"/>
                    </a:srgbClr>
                  </a:outerShdw>
                </a:effectLst>
              </a:defRPr>
            </a:pPr>
            <a:r>
              <a:t>come inner feelings of </a:t>
            </a:r>
          </a:p>
          <a:p>
            <a:pPr defTabSz="1130300">
              <a:defRPr sz="4900">
                <a:solidFill>
                  <a:srgbClr val="FFFFFF"/>
                </a:solidFill>
                <a:effectLst>
                  <a:outerShdw sx="100000" sy="100000" kx="0" ky="0" algn="b" rotWithShape="0" blurRad="25400" dist="23998" dir="2700000">
                    <a:srgbClr val="000000">
                      <a:alpha val="31033"/>
                    </a:srgbClr>
                  </a:outerShdw>
                </a:effectLst>
              </a:defRPr>
            </a:pPr>
            <a:r>
              <a:t>TRUST</a:t>
            </a:r>
          </a:p>
        </p:txBody>
      </p:sp>
      <p:sp>
        <p:nvSpPr>
          <p:cNvPr id="336" name="Oval"/>
          <p:cNvSpPr/>
          <p:nvPr/>
        </p:nvSpPr>
        <p:spPr>
          <a:xfrm>
            <a:off x="11273136" y="5446278"/>
            <a:ext cx="325887" cy="347963"/>
          </a:xfrm>
          <a:prstGeom prst="ellipse">
            <a:avLst/>
          </a:prstGeom>
          <a:solidFill>
            <a:srgbClr val="45D452">
              <a:alpha val="4529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37" name="Oval"/>
          <p:cNvSpPr/>
          <p:nvPr/>
        </p:nvSpPr>
        <p:spPr>
          <a:xfrm>
            <a:off x="11496499" y="5014107"/>
            <a:ext cx="325887" cy="347963"/>
          </a:xfrm>
          <a:prstGeom prst="ellipse">
            <a:avLst/>
          </a:prstGeom>
          <a:solidFill>
            <a:srgbClr val="14D420">
              <a:alpha val="4529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38" name="Oval"/>
          <p:cNvSpPr/>
          <p:nvPr/>
        </p:nvSpPr>
        <p:spPr>
          <a:xfrm>
            <a:off x="11730076" y="4581936"/>
            <a:ext cx="325887" cy="347963"/>
          </a:xfrm>
          <a:prstGeom prst="ellipse">
            <a:avLst/>
          </a:prstGeom>
          <a:solidFill>
            <a:srgbClr val="17D40D"/>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339" name="Simple  Living Centers"/>
          <p:cNvSpPr txBox="1"/>
          <p:nvPr>
            <p:ph type="title"/>
          </p:nvPr>
        </p:nvSpPr>
        <p:spPr>
          <a:xfrm>
            <a:off x="16110804" y="317239"/>
            <a:ext cx="4804684" cy="1249116"/>
          </a:xfrm>
          <a:prstGeom prst="rect">
            <a:avLst/>
          </a:prstGeom>
          <a:effectLst>
            <a:reflection blurRad="0" stA="50000" stPos="0" endA="0" endPos="40000" dist="0" dir="5400000" fadeDir="5400000" sx="100000" sy="-100000" kx="0" ky="0" algn="bl" rotWithShape="0"/>
          </a:effectLst>
        </p:spPr>
        <p:txBody>
          <a:bodyPr/>
          <a:lstStyle/>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Simple </a:t>
            </a:r>
          </a:p>
          <a:p>
            <a:pPr defTabSz="445770">
              <a:defRPr b="1" sz="1998">
                <a:effectLst>
                  <a:outerShdw sx="100000" sy="100000" kx="0" ky="0" algn="b" rotWithShape="0" blurRad="41148" dist="0" dir="18900000">
                    <a:srgbClr val="000000">
                      <a:alpha val="80000"/>
                    </a:srgbClr>
                  </a:outerShdw>
                </a:effectLst>
                <a:latin typeface="Copperplate"/>
                <a:ea typeface="Copperplate"/>
                <a:cs typeface="Copperplate"/>
                <a:sym typeface="Copperplate"/>
              </a:defRPr>
            </a:pPr>
            <a:r>
              <a:t>Living Centers</a:t>
            </a:r>
          </a:p>
          <a:p>
            <a:pPr defTabSz="445770">
              <a:lnSpc>
                <a:spcPct val="110000"/>
              </a:lnSpc>
              <a:defRPr b="1" sz="1728">
                <a:effectLst>
                  <a:outerShdw sx="100000" sy="100000" kx="0" ky="0" algn="b" rotWithShape="0" blurRad="41148" dist="0" dir="18900000">
                    <a:srgbClr val="000000">
                      <a:alpha val="80000"/>
                    </a:srgbClr>
                  </a:outerShdw>
                </a:effectLst>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756"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57"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758"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59"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760"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761"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762"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763"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764"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765"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766"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769" name="We will decide to follow and learn truth?"/>
          <p:cNvGrpSpPr/>
          <p:nvPr/>
        </p:nvGrpSpPr>
        <p:grpSpPr>
          <a:xfrm>
            <a:off x="3162300" y="9511109"/>
            <a:ext cx="14655801" cy="3125392"/>
            <a:chOff x="0" y="0"/>
            <a:chExt cx="14655800" cy="3125391"/>
          </a:xfrm>
        </p:grpSpPr>
        <p:sp>
          <p:nvSpPr>
            <p:cNvPr id="1767"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768" name="We will decide to follow and learn truth?"/>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We will decide to follow and learn truth?</a:t>
              </a:r>
            </a:p>
          </p:txBody>
        </p:sp>
      </p:grpSp>
      <p:sp>
        <p:nvSpPr>
          <p:cNvPr id="1770" name="Oval"/>
          <p:cNvSpPr/>
          <p:nvPr/>
        </p:nvSpPr>
        <p:spPr>
          <a:xfrm>
            <a:off x="11957608" y="7525601"/>
            <a:ext cx="3424489" cy="2511577"/>
          </a:xfrm>
          <a:prstGeom prst="ellipse">
            <a:avLst/>
          </a:prstGeom>
          <a:solidFill>
            <a:srgbClr val="FFF995">
              <a:alpha val="366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71" name="Oval"/>
          <p:cNvSpPr/>
          <p:nvPr/>
        </p:nvSpPr>
        <p:spPr>
          <a:xfrm>
            <a:off x="5114006" y="7525601"/>
            <a:ext cx="3424487" cy="2511577"/>
          </a:xfrm>
          <a:prstGeom prst="ellipse">
            <a:avLst/>
          </a:prstGeom>
          <a:solidFill>
            <a:srgbClr val="FFF995">
              <a:alpha val="3118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72"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73"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74"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75"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76" name="Oval"/>
          <p:cNvSpPr/>
          <p:nvPr/>
        </p:nvSpPr>
        <p:spPr>
          <a:xfrm>
            <a:off x="9477343" y="3836127"/>
            <a:ext cx="1668416" cy="457203"/>
          </a:xfrm>
          <a:prstGeom prst="ellipse">
            <a:avLst/>
          </a:prstGeom>
          <a:solidFill>
            <a:srgbClr val="1736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780"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81"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782"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83"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784"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785"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786"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787"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788"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789"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790"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793" name="Or decide we do not care what is true?"/>
          <p:cNvGrpSpPr/>
          <p:nvPr/>
        </p:nvGrpSpPr>
        <p:grpSpPr>
          <a:xfrm>
            <a:off x="3162300" y="9511109"/>
            <a:ext cx="14655801" cy="3125392"/>
            <a:chOff x="0" y="0"/>
            <a:chExt cx="14655800" cy="3125391"/>
          </a:xfrm>
        </p:grpSpPr>
        <p:sp>
          <p:nvSpPr>
            <p:cNvPr id="1791"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792" name="Or decide we do not care what is true?"/>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decide we do not care what is true?</a:t>
              </a:r>
            </a:p>
          </p:txBody>
        </p:sp>
      </p:grpSp>
      <p:sp>
        <p:nvSpPr>
          <p:cNvPr id="1794" name="Oval"/>
          <p:cNvSpPr/>
          <p:nvPr/>
        </p:nvSpPr>
        <p:spPr>
          <a:xfrm>
            <a:off x="11957608" y="7525601"/>
            <a:ext cx="3424489" cy="2511577"/>
          </a:xfrm>
          <a:prstGeom prst="ellipse">
            <a:avLst/>
          </a:prstGeom>
          <a:solidFill>
            <a:srgbClr val="FFF995">
              <a:alpha val="366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95" name="Oval"/>
          <p:cNvSpPr/>
          <p:nvPr/>
        </p:nvSpPr>
        <p:spPr>
          <a:xfrm>
            <a:off x="5241008" y="7525601"/>
            <a:ext cx="3424486" cy="2511577"/>
          </a:xfrm>
          <a:prstGeom prst="ellipse">
            <a:avLst/>
          </a:prstGeom>
          <a:solidFill>
            <a:srgbClr val="FFF995">
              <a:alpha val="49248"/>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96"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97"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98"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799"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00" name="Oval"/>
          <p:cNvSpPr/>
          <p:nvPr/>
        </p:nvSpPr>
        <p:spPr>
          <a:xfrm>
            <a:off x="9477343" y="3836127"/>
            <a:ext cx="1668416" cy="457203"/>
          </a:xfrm>
          <a:prstGeom prst="ellipse">
            <a:avLst/>
          </a:prstGeom>
          <a:solidFill>
            <a:srgbClr val="1736FF">
              <a:alpha val="28856"/>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804"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05"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806"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07"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808"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809"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810"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81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81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813"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814"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817" name="Will we pursue learning to the point of stress and anxiety? Fearful of what other say or  how they judge us?"/>
          <p:cNvGrpSpPr/>
          <p:nvPr/>
        </p:nvGrpSpPr>
        <p:grpSpPr>
          <a:xfrm>
            <a:off x="3162300" y="9511109"/>
            <a:ext cx="14655801" cy="3125392"/>
            <a:chOff x="0" y="0"/>
            <a:chExt cx="14655800" cy="3125391"/>
          </a:xfrm>
        </p:grpSpPr>
        <p:sp>
          <p:nvSpPr>
            <p:cNvPr id="1815"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816" name="Will we pursue learning to the point of stress and anxiety? Fearful of what other say or  how they judge u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Will we pursue learning to the point of stress and anxiety? Fearful of what other say or  how they judge us?</a:t>
              </a:r>
            </a:p>
          </p:txBody>
        </p:sp>
      </p:grpSp>
      <p:sp>
        <p:nvSpPr>
          <p:cNvPr id="1818" name="Oval"/>
          <p:cNvSpPr/>
          <p:nvPr/>
        </p:nvSpPr>
        <p:spPr>
          <a:xfrm>
            <a:off x="11957608" y="7525601"/>
            <a:ext cx="3424489" cy="2511577"/>
          </a:xfrm>
          <a:prstGeom prst="ellipse">
            <a:avLst/>
          </a:prstGeom>
          <a:solidFill>
            <a:srgbClr val="BEBA6E">
              <a:alpha val="6985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19" name="Oval"/>
          <p:cNvSpPr/>
          <p:nvPr/>
        </p:nvSpPr>
        <p:spPr>
          <a:xfrm>
            <a:off x="5241008" y="7525601"/>
            <a:ext cx="3424486" cy="2511577"/>
          </a:xfrm>
          <a:prstGeom prst="ellipse">
            <a:avLst/>
          </a:prstGeom>
          <a:solidFill>
            <a:srgbClr val="FFF995">
              <a:alpha val="3249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20"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21"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22"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23"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24" name="Oval"/>
          <p:cNvSpPr/>
          <p:nvPr/>
        </p:nvSpPr>
        <p:spPr>
          <a:xfrm>
            <a:off x="9477343" y="3836127"/>
            <a:ext cx="1668416" cy="457203"/>
          </a:xfrm>
          <a:prstGeom prst="ellipse">
            <a:avLst/>
          </a:prstGeom>
          <a:solidFill>
            <a:srgbClr val="1736FF">
              <a:alpha val="1883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828"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29"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830"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31"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832"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833"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834"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835"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836"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837"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838"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841" name="Or will we decide to trust in revelation and inspiration that comes and where it takes us?"/>
          <p:cNvGrpSpPr/>
          <p:nvPr/>
        </p:nvGrpSpPr>
        <p:grpSpPr>
          <a:xfrm>
            <a:off x="3162300" y="9511109"/>
            <a:ext cx="14655801" cy="3125392"/>
            <a:chOff x="0" y="0"/>
            <a:chExt cx="14655800" cy="3125391"/>
          </a:xfrm>
        </p:grpSpPr>
        <p:sp>
          <p:nvSpPr>
            <p:cNvPr id="1839"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840" name="Or will we decide to trust in revelation and inspiration that comes and where it takes us?"/>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will we decide to trust in revelation and inspiration that comes and where it takes us?</a:t>
              </a:r>
            </a:p>
          </p:txBody>
        </p:sp>
      </p:grpSp>
      <p:sp>
        <p:nvSpPr>
          <p:cNvPr id="1842" name="Oval"/>
          <p:cNvSpPr/>
          <p:nvPr/>
        </p:nvSpPr>
        <p:spPr>
          <a:xfrm>
            <a:off x="11957608" y="7525601"/>
            <a:ext cx="3424489" cy="2511577"/>
          </a:xfrm>
          <a:prstGeom prst="ellipse">
            <a:avLst/>
          </a:prstGeom>
          <a:solidFill>
            <a:srgbClr val="BEBA6E">
              <a:alpha val="2806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43" name="Oval"/>
          <p:cNvSpPr/>
          <p:nvPr/>
        </p:nvSpPr>
        <p:spPr>
          <a:xfrm>
            <a:off x="5241008" y="7525601"/>
            <a:ext cx="3424486" cy="2511577"/>
          </a:xfrm>
          <a:prstGeom prst="ellipse">
            <a:avLst/>
          </a:prstGeom>
          <a:solidFill>
            <a:srgbClr val="B4B068">
              <a:alpha val="3241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44"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45"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46"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47"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48" name="Oval"/>
          <p:cNvSpPr/>
          <p:nvPr/>
        </p:nvSpPr>
        <p:spPr>
          <a:xfrm>
            <a:off x="9477343" y="3836127"/>
            <a:ext cx="1668416" cy="457203"/>
          </a:xfrm>
          <a:prstGeom prst="ellipse">
            <a:avLst/>
          </a:prstGeom>
          <a:solidFill>
            <a:srgbClr val="1736FF">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852"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5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854"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5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856"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857"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858"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859"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86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861"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86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865" name="As we learn each lesson or pass our individual tests, we can awaken and be in the presence of divinity."/>
          <p:cNvGrpSpPr/>
          <p:nvPr/>
        </p:nvGrpSpPr>
        <p:grpSpPr>
          <a:xfrm>
            <a:off x="3162300" y="9511109"/>
            <a:ext cx="14655801" cy="3125392"/>
            <a:chOff x="0" y="0"/>
            <a:chExt cx="14655800" cy="3125391"/>
          </a:xfrm>
        </p:grpSpPr>
        <p:sp>
          <p:nvSpPr>
            <p:cNvPr id="186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864" name="As we learn each lesson or pass our individual tests, we can awaken and be in the presence of divinity."/>
            <p:cNvSpPr txBox="1"/>
            <p:nvPr/>
          </p:nvSpPr>
          <p:spPr>
            <a:xfrm>
              <a:off x="0" y="1334095"/>
              <a:ext cx="146558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As we learn each lesson or pass our individual tests, we can awaken and be in the presence of divinity. </a:t>
              </a:r>
            </a:p>
          </p:txBody>
        </p:sp>
      </p:grpSp>
      <p:sp>
        <p:nvSpPr>
          <p:cNvPr id="1866" name="Oval"/>
          <p:cNvSpPr/>
          <p:nvPr/>
        </p:nvSpPr>
        <p:spPr>
          <a:xfrm>
            <a:off x="11957608" y="7525601"/>
            <a:ext cx="3424489" cy="2511577"/>
          </a:xfrm>
          <a:prstGeom prst="ellipse">
            <a:avLst/>
          </a:prstGeom>
          <a:solidFill>
            <a:srgbClr val="BEBA6E">
              <a:alpha val="2806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67" name="Oval"/>
          <p:cNvSpPr/>
          <p:nvPr/>
        </p:nvSpPr>
        <p:spPr>
          <a:xfrm>
            <a:off x="5241008" y="7525601"/>
            <a:ext cx="3424486" cy="2511577"/>
          </a:xfrm>
          <a:prstGeom prst="ellipse">
            <a:avLst/>
          </a:prstGeom>
          <a:solidFill>
            <a:srgbClr val="B4B068">
              <a:alpha val="3241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68"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69"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70"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71"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72" name="Oval"/>
          <p:cNvSpPr/>
          <p:nvPr/>
        </p:nvSpPr>
        <p:spPr>
          <a:xfrm>
            <a:off x="9477343" y="3836127"/>
            <a:ext cx="1668416" cy="457203"/>
          </a:xfrm>
          <a:prstGeom prst="ellipse">
            <a:avLst/>
          </a:prstGeom>
          <a:solidFill>
            <a:srgbClr val="1736FF">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73" name="Oval"/>
          <p:cNvSpPr/>
          <p:nvPr/>
        </p:nvSpPr>
        <p:spPr>
          <a:xfrm>
            <a:off x="9477343" y="3355978"/>
            <a:ext cx="1668416" cy="457203"/>
          </a:xfrm>
          <a:prstGeom prst="ellipse">
            <a:avLst/>
          </a:prstGeom>
          <a:solidFill>
            <a:srgbClr val="FF0CE7">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877"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8"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879"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8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881"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882"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883"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884"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88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886"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887"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890" name="We can receive of God’s love, healthy simple ways, or purpose.…"/>
          <p:cNvGrpSpPr/>
          <p:nvPr/>
        </p:nvGrpSpPr>
        <p:grpSpPr>
          <a:xfrm>
            <a:off x="3162300" y="9511109"/>
            <a:ext cx="14655801" cy="3125392"/>
            <a:chOff x="0" y="0"/>
            <a:chExt cx="14655800" cy="3125391"/>
          </a:xfrm>
        </p:grpSpPr>
        <p:sp>
          <p:nvSpPr>
            <p:cNvPr id="188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889" name="We can receive of God’s love, healthy simple ways, or purpose.…"/>
            <p:cNvSpPr txBox="1"/>
            <p:nvPr/>
          </p:nvSpPr>
          <p:spPr>
            <a:xfrm>
              <a:off x="0" y="622895"/>
              <a:ext cx="14655800" cy="187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a:p>
              <a:pPr defTabSz="1130300">
                <a:defRPr sz="2400">
                  <a:solidFill>
                    <a:srgbClr val="000000"/>
                  </a:solidFill>
                  <a:effectLst>
                    <a:outerShdw sx="100000" sy="100000" kx="0" ky="0" algn="b" rotWithShape="0" blurRad="25400" dist="23998" dir="2700000">
                      <a:srgbClr val="000000">
                        <a:alpha val="31033"/>
                      </a:srgbClr>
                    </a:outerShdw>
                  </a:effectLst>
                </a:defRPr>
              </a:pPr>
              <a:r>
                <a:t>We can receive of God’s love, healthy simple ways, or purpose. </a:t>
              </a:r>
            </a:p>
            <a:p>
              <a:pPr defTabSz="1130300">
                <a:defRPr sz="2400">
                  <a:solidFill>
                    <a:srgbClr val="000000"/>
                  </a:solidFill>
                  <a:effectLst>
                    <a:outerShdw sx="100000" sy="100000" kx="0" ky="0" algn="b" rotWithShape="0" blurRad="25400" dist="23998" dir="2700000">
                      <a:srgbClr val="000000">
                        <a:alpha val="31033"/>
                      </a:srgbClr>
                    </a:outerShdw>
                  </a:effectLst>
                </a:defRPr>
              </a:pPr>
              <a:r>
                <a:t>We can receive all we need each moment. </a:t>
              </a:r>
            </a:p>
            <a:p>
              <a:pPr defTabSz="1130300">
                <a:defRPr sz="2400">
                  <a:solidFill>
                    <a:srgbClr val="000000"/>
                  </a:solidFill>
                  <a:effectLst>
                    <a:outerShdw sx="100000" sy="100000" kx="0" ky="0" algn="b" rotWithShape="0" blurRad="25400" dist="23998" dir="2700000">
                      <a:srgbClr val="000000">
                        <a:alpha val="31033"/>
                      </a:srgbClr>
                    </a:outerShdw>
                  </a:effectLst>
                </a:defRPr>
              </a:pPr>
              <a:r>
                <a:t>Live in the present. </a:t>
              </a:r>
            </a:p>
          </p:txBody>
        </p:sp>
      </p:grpSp>
      <p:sp>
        <p:nvSpPr>
          <p:cNvPr id="1891" name="Oval"/>
          <p:cNvSpPr/>
          <p:nvPr/>
        </p:nvSpPr>
        <p:spPr>
          <a:xfrm>
            <a:off x="11957608" y="7525601"/>
            <a:ext cx="3424489" cy="2511577"/>
          </a:xfrm>
          <a:prstGeom prst="ellipse">
            <a:avLst/>
          </a:prstGeom>
          <a:solidFill>
            <a:srgbClr val="BEBA6E">
              <a:alpha val="2806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2" name="Oval"/>
          <p:cNvSpPr/>
          <p:nvPr/>
        </p:nvSpPr>
        <p:spPr>
          <a:xfrm>
            <a:off x="5241008" y="7525601"/>
            <a:ext cx="3424486" cy="2511577"/>
          </a:xfrm>
          <a:prstGeom prst="ellipse">
            <a:avLst/>
          </a:prstGeom>
          <a:solidFill>
            <a:srgbClr val="B4B068">
              <a:alpha val="3241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3"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4"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5"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6"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7" name="Oval"/>
          <p:cNvSpPr/>
          <p:nvPr/>
        </p:nvSpPr>
        <p:spPr>
          <a:xfrm>
            <a:off x="9477343" y="3836127"/>
            <a:ext cx="1668416" cy="457203"/>
          </a:xfrm>
          <a:prstGeom prst="ellipse">
            <a:avLst/>
          </a:prstGeom>
          <a:solidFill>
            <a:srgbClr val="1736FF">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898" name="Oval"/>
          <p:cNvSpPr/>
          <p:nvPr/>
        </p:nvSpPr>
        <p:spPr>
          <a:xfrm>
            <a:off x="9477343" y="3355978"/>
            <a:ext cx="1668416" cy="457203"/>
          </a:xfrm>
          <a:prstGeom prst="ellipse">
            <a:avLst/>
          </a:prstGeom>
          <a:solidFill>
            <a:srgbClr val="FF0CE7">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902"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03"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904" name="Oval"/>
          <p:cNvSpPr/>
          <p:nvPr/>
        </p:nvSpPr>
        <p:spPr>
          <a:xfrm>
            <a:off x="9161184" y="6173713"/>
            <a:ext cx="2480233" cy="2648597"/>
          </a:xfrm>
          <a:prstGeom prst="ellipse">
            <a:avLst/>
          </a:prstGeom>
          <a:gradFill>
            <a:gsLst>
              <a:gs pos="0">
                <a:schemeClr val="accent5">
                  <a:alpha val="91597"/>
                </a:schemeClr>
              </a:gs>
              <a:gs pos="100000">
                <a:srgbClr val="F01A08">
                  <a:alpha val="91597"/>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05"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906"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907"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908"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909"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910"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911"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912"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915" name="And Presence of God - the presence of love.…"/>
          <p:cNvGrpSpPr/>
          <p:nvPr/>
        </p:nvGrpSpPr>
        <p:grpSpPr>
          <a:xfrm>
            <a:off x="3162300" y="9511109"/>
            <a:ext cx="14655801" cy="3125392"/>
            <a:chOff x="0" y="0"/>
            <a:chExt cx="14655800" cy="3125391"/>
          </a:xfrm>
        </p:grpSpPr>
        <p:sp>
          <p:nvSpPr>
            <p:cNvPr id="1913"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914" name="And Presence of God - the presence of love.…"/>
            <p:cNvSpPr txBox="1"/>
            <p:nvPr/>
          </p:nvSpPr>
          <p:spPr>
            <a:xfrm>
              <a:off x="0" y="1156295"/>
              <a:ext cx="146558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And Presence of God - the presence of love.</a:t>
              </a:r>
            </a:p>
            <a:p>
              <a:pPr defTabSz="1130300">
                <a:defRPr sz="2400">
                  <a:solidFill>
                    <a:srgbClr val="000000"/>
                  </a:solidFill>
                  <a:effectLst>
                    <a:outerShdw sx="100000" sy="100000" kx="0" ky="0" algn="b" rotWithShape="0" blurRad="25400" dist="23998" dir="2700000">
                      <a:srgbClr val="000000">
                        <a:alpha val="31033"/>
                      </a:srgbClr>
                    </a:outerShdw>
                  </a:effectLst>
                </a:defRPr>
              </a:pPr>
              <a:r>
                <a:t>We can learn that we receive or block love. </a:t>
              </a:r>
            </a:p>
          </p:txBody>
        </p:sp>
      </p:grpSp>
      <p:sp>
        <p:nvSpPr>
          <p:cNvPr id="1916" name="Oval"/>
          <p:cNvSpPr/>
          <p:nvPr/>
        </p:nvSpPr>
        <p:spPr>
          <a:xfrm>
            <a:off x="11957608" y="7525601"/>
            <a:ext cx="3424489" cy="2511577"/>
          </a:xfrm>
          <a:prstGeom prst="ellipse">
            <a:avLst/>
          </a:prstGeom>
          <a:solidFill>
            <a:srgbClr val="BEBA6E">
              <a:alpha val="2806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17" name="Oval"/>
          <p:cNvSpPr/>
          <p:nvPr/>
        </p:nvSpPr>
        <p:spPr>
          <a:xfrm>
            <a:off x="5241008" y="7525601"/>
            <a:ext cx="3424486" cy="2511577"/>
          </a:xfrm>
          <a:prstGeom prst="ellipse">
            <a:avLst/>
          </a:prstGeom>
          <a:solidFill>
            <a:srgbClr val="B4B068">
              <a:alpha val="3241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18" name="Oval"/>
          <p:cNvSpPr/>
          <p:nvPr/>
        </p:nvSpPr>
        <p:spPr>
          <a:xfrm>
            <a:off x="9538096" y="5896107"/>
            <a:ext cx="1546911" cy="749433"/>
          </a:xfrm>
          <a:prstGeom prst="ellipse">
            <a:avLst/>
          </a:prstGeom>
          <a:solidFill>
            <a:srgbClr val="FF8C03">
              <a:alpha val="8749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19" name="Oval"/>
          <p:cNvSpPr/>
          <p:nvPr/>
        </p:nvSpPr>
        <p:spPr>
          <a:xfrm>
            <a:off x="9673028" y="5507859"/>
            <a:ext cx="1277047" cy="457203"/>
          </a:xfrm>
          <a:prstGeom prst="ellipse">
            <a:avLst/>
          </a:prstGeom>
          <a:solidFill>
            <a:srgbClr val="FFF129">
              <a:alpha val="90072"/>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20" name="Oval"/>
          <p:cNvSpPr/>
          <p:nvPr/>
        </p:nvSpPr>
        <p:spPr>
          <a:xfrm>
            <a:off x="9362499" y="4913212"/>
            <a:ext cx="1898107" cy="571701"/>
          </a:xfrm>
          <a:prstGeom prst="ellipse">
            <a:avLst/>
          </a:prstGeom>
          <a:solidFill>
            <a:srgbClr val="17FF0F">
              <a:alpha val="88564"/>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21" name="Oval"/>
          <p:cNvSpPr/>
          <p:nvPr/>
        </p:nvSpPr>
        <p:spPr>
          <a:xfrm>
            <a:off x="9362499" y="4316276"/>
            <a:ext cx="1898107" cy="571701"/>
          </a:xfrm>
          <a:prstGeom prst="ellipse">
            <a:avLst/>
          </a:prstGeom>
          <a:solidFill>
            <a:srgbClr val="14FFFF">
              <a:alpha val="82869"/>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22" name="Oval"/>
          <p:cNvSpPr/>
          <p:nvPr/>
        </p:nvSpPr>
        <p:spPr>
          <a:xfrm>
            <a:off x="9477343" y="3836127"/>
            <a:ext cx="1668416" cy="457203"/>
          </a:xfrm>
          <a:prstGeom prst="ellipse">
            <a:avLst/>
          </a:prstGeom>
          <a:solidFill>
            <a:srgbClr val="1736FF">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23" name="Oval"/>
          <p:cNvSpPr/>
          <p:nvPr/>
        </p:nvSpPr>
        <p:spPr>
          <a:xfrm>
            <a:off x="9477343" y="3355978"/>
            <a:ext cx="1668416" cy="457203"/>
          </a:xfrm>
          <a:prstGeom prst="ellipse">
            <a:avLst/>
          </a:prstGeom>
          <a:solidFill>
            <a:srgbClr val="FF0CE7">
              <a:alpha val="74727"/>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1927" name="Slide Number"/>
          <p:cNvSpPr txBox="1"/>
          <p:nvPr>
            <p:ph type="sldNum" sz="quarter" idx="4294967295"/>
          </p:nvPr>
        </p:nvSpPr>
        <p:spPr>
          <a:xfrm>
            <a:off x="10452099" y="12700000"/>
            <a:ext cx="4191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28" name="Screen shot 2011-12-30 at 8.56.20 AM.png" descr="Screen shot 2011-12-30 at 8.56.20 AM.png"/>
          <p:cNvPicPr>
            <a:picLocks noChangeAspect="1"/>
          </p:cNvPicPr>
          <p:nvPr/>
        </p:nvPicPr>
        <p:blipFill>
          <a:blip r:embed="rId3">
            <a:extLst/>
          </a:blip>
          <a:stretch>
            <a:fillRect/>
          </a:stretch>
        </p:blipFill>
        <p:spPr>
          <a:xfrm>
            <a:off x="8855812" y="3487754"/>
            <a:ext cx="2911477" cy="5233725"/>
          </a:xfrm>
          <a:prstGeom prst="rect">
            <a:avLst/>
          </a:prstGeom>
          <a:ln w="12700">
            <a:miter lim="400000"/>
          </a:ln>
        </p:spPr>
      </p:pic>
      <p:sp>
        <p:nvSpPr>
          <p:cNvPr id="1929" name="Oval"/>
          <p:cNvSpPr/>
          <p:nvPr/>
        </p:nvSpPr>
        <p:spPr>
          <a:xfrm>
            <a:off x="9161184" y="6173713"/>
            <a:ext cx="2480233" cy="2648597"/>
          </a:xfrm>
          <a:prstGeom prst="ellipse">
            <a:avLst/>
          </a:prstGeom>
          <a:gradFill>
            <a:gsLst>
              <a:gs pos="0">
                <a:schemeClr val="accent5">
                  <a:alpha val="35466"/>
                </a:schemeClr>
              </a:gs>
              <a:gs pos="100000">
                <a:srgbClr val="F01A08">
                  <a:alpha val="35466"/>
                </a:srgbClr>
              </a:gs>
            </a:gsLst>
            <a:lin ang="5400000"/>
          </a:gradFill>
          <a:ln w="12700">
            <a:miter lim="400000"/>
          </a:ln>
          <a:effectLst>
            <a:outerShdw sx="100000" sy="100000" kx="0" ky="0" algn="b" rotWithShape="0" blurRad="152400" dist="0" dir="18900000">
              <a:srgbClr val="D45854">
                <a:alpha val="29315"/>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30" name="Seven  Living Centers"/>
          <p:cNvSpPr txBox="1"/>
          <p:nvPr/>
        </p:nvSpPr>
        <p:spPr>
          <a:xfrm>
            <a:off x="7049416" y="1951037"/>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Palatino"/>
                <a:ea typeface="Palatino"/>
                <a:cs typeface="Palatino"/>
                <a:sym typeface="Palatino"/>
              </a:defRPr>
            </a:lvl1pPr>
          </a:lstStyle>
          <a:p>
            <a:pPr/>
            <a:r>
              <a:t>Seven  Living Centers</a:t>
            </a:r>
          </a:p>
        </p:txBody>
      </p:sp>
      <p:sp>
        <p:nvSpPr>
          <p:cNvPr id="1931" name="Outline"/>
          <p:cNvSpPr txBox="1"/>
          <p:nvPr/>
        </p:nvSpPr>
        <p:spPr>
          <a:xfrm>
            <a:off x="244312" y="12725758"/>
            <a:ext cx="1358903"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1932" name="Next">
            <a:hlinkClick r:id="" invalidUrl="" action="ppaction://hlinkshowjump?jump=nextslide" tgtFrame="" tooltip="" history="1" highlightClick="0" endSnd="0"/>
          </p:cNvPr>
          <p:cNvSpPr txBox="1"/>
          <p:nvPr/>
        </p:nvSpPr>
        <p:spPr>
          <a:xfrm>
            <a:off x="32512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1933" name="Previous">
            <a:hlinkClick r:id="" invalidUrl="" action="ppaction://hlinkshowjump?jump=lastslideviewed" tgtFrame="" tooltip="" history="1" highlightClick="0" endSnd="0"/>
          </p:cNvPr>
          <p:cNvSpPr txBox="1"/>
          <p:nvPr/>
        </p:nvSpPr>
        <p:spPr>
          <a:xfrm>
            <a:off x="64770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1934"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1935"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1936" name="Explore"/>
          <p:cNvSpPr txBox="1"/>
          <p:nvPr/>
        </p:nvSpPr>
        <p:spPr>
          <a:xfrm>
            <a:off x="124587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1937" name="Line"/>
          <p:cNvSpPr/>
          <p:nvPr/>
        </p:nvSpPr>
        <p:spPr>
          <a:xfrm>
            <a:off x="10286089" y="2961669"/>
            <a:ext cx="50924" cy="6094037"/>
          </a:xfrm>
          <a:prstGeom prst="line">
            <a:avLst/>
          </a:prstGeom>
          <a:ln w="25400">
            <a:solidFill>
              <a:srgbClr val="FFFFFF"/>
            </a:solidFill>
            <a:miter lim="400000"/>
            <a:headEnd type="stealth"/>
            <a:tailEnd type="stealth"/>
          </a:ln>
        </p:spPr>
        <p:txBody>
          <a:bodyPr lIns="45718" tIns="45718" rIns="45718" bIns="45718"/>
          <a:lstStyle/>
          <a:p>
            <a:pPr>
              <a:defRPr>
                <a:solidFill>
                  <a:srgbClr val="FFFFFF"/>
                </a:solidFill>
              </a:defRPr>
            </a:pPr>
          </a:p>
        </p:txBody>
      </p:sp>
      <p:grpSp>
        <p:nvGrpSpPr>
          <p:cNvPr id="1940" name="With all our heart.…"/>
          <p:cNvGrpSpPr/>
          <p:nvPr/>
        </p:nvGrpSpPr>
        <p:grpSpPr>
          <a:xfrm>
            <a:off x="3162300" y="9511109"/>
            <a:ext cx="14655801" cy="3125392"/>
            <a:chOff x="0" y="0"/>
            <a:chExt cx="14655800" cy="3125391"/>
          </a:xfrm>
        </p:grpSpPr>
        <p:sp>
          <p:nvSpPr>
            <p:cNvPr id="1938" name="Shape"/>
            <p:cNvSpPr/>
            <p:nvPr/>
          </p:nvSpPr>
          <p:spPr>
            <a:xfrm>
              <a:off x="0" y="0"/>
              <a:ext cx="14655801" cy="312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1939" name="With all our heart.…"/>
            <p:cNvSpPr txBox="1"/>
            <p:nvPr/>
          </p:nvSpPr>
          <p:spPr>
            <a:xfrm>
              <a:off x="0" y="978495"/>
              <a:ext cx="14655800"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With all our heart. </a:t>
              </a:r>
            </a:p>
            <a:p>
              <a:pPr defTabSz="1130300">
                <a:defRPr sz="2400">
                  <a:solidFill>
                    <a:srgbClr val="000000"/>
                  </a:solidFill>
                  <a:effectLst>
                    <a:outerShdw sx="100000" sy="100000" kx="0" ky="0" algn="b" rotWithShape="0" blurRad="25400" dist="23998" dir="2700000">
                      <a:srgbClr val="000000">
                        <a:alpha val="31033"/>
                      </a:srgbClr>
                    </a:outerShdw>
                  </a:effectLst>
                </a:defRPr>
              </a:pPr>
              <a:r>
                <a:t>When we open our hearts to all God or divinity of the universe has to send us - </a:t>
              </a:r>
            </a:p>
            <a:p>
              <a:pPr defTabSz="1130300">
                <a:defRPr sz="2400">
                  <a:solidFill>
                    <a:srgbClr val="000000"/>
                  </a:solidFill>
                  <a:effectLst>
                    <a:outerShdw sx="100000" sy="100000" kx="0" ky="0" algn="b" rotWithShape="0" blurRad="25400" dist="23998" dir="2700000">
                      <a:srgbClr val="000000">
                        <a:alpha val="31033"/>
                      </a:srgbClr>
                    </a:outerShdw>
                  </a:effectLst>
                </a:defRPr>
              </a:pPr>
              <a:r>
                <a:t>we truly learn to love others in God’s way or a higher way. </a:t>
              </a:r>
            </a:p>
          </p:txBody>
        </p:sp>
      </p:grpSp>
      <p:sp>
        <p:nvSpPr>
          <p:cNvPr id="1941" name="Oval"/>
          <p:cNvSpPr/>
          <p:nvPr/>
        </p:nvSpPr>
        <p:spPr>
          <a:xfrm>
            <a:off x="11957608" y="7525601"/>
            <a:ext cx="3424489" cy="2511577"/>
          </a:xfrm>
          <a:prstGeom prst="ellipse">
            <a:avLst/>
          </a:prstGeom>
          <a:solidFill>
            <a:srgbClr val="BEBA6E">
              <a:alpha val="28063"/>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2" name="Oval"/>
          <p:cNvSpPr/>
          <p:nvPr/>
        </p:nvSpPr>
        <p:spPr>
          <a:xfrm>
            <a:off x="5241008" y="7525601"/>
            <a:ext cx="3424486" cy="2511577"/>
          </a:xfrm>
          <a:prstGeom prst="ellipse">
            <a:avLst/>
          </a:prstGeom>
          <a:solidFill>
            <a:srgbClr val="B4B068">
              <a:alpha val="3241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3" name="Oval"/>
          <p:cNvSpPr/>
          <p:nvPr/>
        </p:nvSpPr>
        <p:spPr>
          <a:xfrm>
            <a:off x="9538096" y="5896107"/>
            <a:ext cx="1546911" cy="749433"/>
          </a:xfrm>
          <a:prstGeom prst="ellipse">
            <a:avLst/>
          </a:prstGeom>
          <a:solidFill>
            <a:srgbClr val="FF8C03">
              <a:alpha val="65611"/>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4" name="Oval"/>
          <p:cNvSpPr/>
          <p:nvPr/>
        </p:nvSpPr>
        <p:spPr>
          <a:xfrm>
            <a:off x="9673028" y="5507859"/>
            <a:ext cx="1277047" cy="457203"/>
          </a:xfrm>
          <a:prstGeom prst="ellipse">
            <a:avLst/>
          </a:prstGeom>
          <a:solidFill>
            <a:srgbClr val="FFF129">
              <a:alpha val="37346"/>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5" name="Oval"/>
          <p:cNvSpPr/>
          <p:nvPr/>
        </p:nvSpPr>
        <p:spPr>
          <a:xfrm>
            <a:off x="9362499" y="4913212"/>
            <a:ext cx="1898107" cy="571701"/>
          </a:xfrm>
          <a:prstGeom prst="ellipse">
            <a:avLst/>
          </a:prstGeom>
          <a:solidFill>
            <a:srgbClr val="17FF0F">
              <a:alpha val="99105"/>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6" name="Oval"/>
          <p:cNvSpPr/>
          <p:nvPr/>
        </p:nvSpPr>
        <p:spPr>
          <a:xfrm>
            <a:off x="9362499" y="4316276"/>
            <a:ext cx="1898107" cy="571701"/>
          </a:xfrm>
          <a:prstGeom prst="ellipse">
            <a:avLst/>
          </a:prstGeom>
          <a:solidFill>
            <a:srgbClr val="14FFFF">
              <a:alpha val="43736"/>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7" name="Oval"/>
          <p:cNvSpPr/>
          <p:nvPr/>
        </p:nvSpPr>
        <p:spPr>
          <a:xfrm>
            <a:off x="9477343" y="3836127"/>
            <a:ext cx="1668416" cy="457203"/>
          </a:xfrm>
          <a:prstGeom prst="ellipse">
            <a:avLst/>
          </a:prstGeom>
          <a:solidFill>
            <a:srgbClr val="1736FF">
              <a:alpha val="1115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1948" name="Oval"/>
          <p:cNvSpPr/>
          <p:nvPr/>
        </p:nvSpPr>
        <p:spPr>
          <a:xfrm>
            <a:off x="9477343" y="3355978"/>
            <a:ext cx="1668416" cy="457203"/>
          </a:xfrm>
          <a:prstGeom prst="ellipse">
            <a:avLst/>
          </a:prstGeom>
          <a:solidFill>
            <a:srgbClr val="FF0CE7">
              <a:alpha val="20185"/>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Gradient">
  <a:themeElements>
    <a:clrScheme name="Gradien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Lucida Grande"/>
        <a:ea typeface="Lucida Grande"/>
        <a:cs typeface="Lucida Grand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Lucida Grande"/>
        <a:ea typeface="Lucida Grande"/>
        <a:cs typeface="Lucida Grand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