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m4a" ContentType="audio/unknown"/>
  <Override PartName="/ppt/media/media2.m4a" ContentType="audio/unknown"/>
  <Override PartName="/ppt/notesSlides/notesSlide3.xml" ContentType="application/vnd.openxmlformats-officedocument.presentationml.notesSlide+xml"/>
  <Override PartName="/ppt/media/media3.m4a" ContentType="audio/unknown"/>
  <Override PartName="/ppt/notesSlides/notesSlide4.xml" ContentType="application/vnd.openxmlformats-officedocument.presentationml.notesSlide+xml"/>
  <Override PartName="/ppt/media/media4.m4a" ContentType="audio/unknown"/>
  <Override PartName="/ppt/notesSlides/notesSlide5.xml" ContentType="application/vnd.openxmlformats-officedocument.presentationml.notesSlide+xml"/>
  <Override PartName="/ppt/media/media5.m4a" ContentType="audio/unknown"/>
  <Override PartName="/ppt/media/media6.m4a" ContentType="audio/unknown"/>
  <Override PartName="/ppt/notesSlides/notesSlide6.xml" ContentType="application/vnd.openxmlformats-officedocument.presentationml.notesSlide+xml"/>
  <Override PartName="/ppt/media/image2.jpeg" ContentType="image/jpeg"/>
  <Override PartName="/ppt/media/media7.m4a" ContentType="audio/unknown"/>
  <Override PartName="/ppt/media/media8.m4a" ContentType="audio/unknown"/>
  <Override PartName="/ppt/media/media9.m4a" ContentType="audio/unknown"/>
  <Override PartName="/ppt/media/media10.m4a" ContentType="audio/unknown"/>
  <Override PartName="/ppt/media/media11.m4a" ContentType="audio/unknown"/>
  <Override PartName="/ppt/media/media12.m4a" ContentType="audio/unknown"/>
  <Override PartName="/ppt/media/media13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21336000" cy="13335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800" u="none" kumimoji="0" normalizeH="0">
        <a:ln>
          <a:noFill/>
        </a:ln>
        <a:solidFill>
          <a:srgbClr val="FFFFFF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381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381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381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381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 b="def" i="def"/>
      <a:tcStyle>
        <a:tcBdr/>
        <a:fill>
          <a:solidFill>
            <a:srgbClr val="FCE9F0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381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381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2600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600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381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381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rgbClr val="FF26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solidFill>
            <a:srgbClr val="FF2600">
              <a:alpha val="20000"/>
            </a:srgbClr>
          </a:solidFill>
        </a:fill>
      </a:tcStyle>
    </a:firstCol>
    <a:la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50800" cap="flat">
              <a:solidFill>
                <a:srgbClr val="FF2600"/>
              </a:solidFill>
              <a:prstDash val="solid"/>
              <a:round/>
            </a:ln>
          </a:top>
          <a:bottom>
            <a:ln w="127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Gill Sans"/>
          <a:ea typeface="Gill Sans"/>
          <a:cs typeface="Gill Sans"/>
        </a:font>
        <a:srgbClr val="FF2600"/>
      </a:tcTxStyle>
      <a:tcStyle>
        <a:tcBdr>
          <a:left>
            <a:ln w="12700" cap="flat">
              <a:solidFill>
                <a:srgbClr val="FF2600"/>
              </a:solidFill>
              <a:prstDash val="solid"/>
              <a:round/>
            </a:ln>
          </a:left>
          <a:right>
            <a:ln w="12700" cap="flat">
              <a:solidFill>
                <a:srgbClr val="FF2600"/>
              </a:solidFill>
              <a:prstDash val="solid"/>
              <a:round/>
            </a:ln>
          </a:right>
          <a:top>
            <a:ln w="12700" cap="flat">
              <a:solidFill>
                <a:srgbClr val="FF2600"/>
              </a:solidFill>
              <a:prstDash val="solid"/>
              <a:round/>
            </a:ln>
          </a:top>
          <a:bottom>
            <a:ln w="25400" cap="flat">
              <a:solidFill>
                <a:srgbClr val="FF2600"/>
              </a:solidFill>
              <a:prstDash val="solid"/>
              <a:round/>
            </a:ln>
          </a:bottom>
          <a:insideH>
            <a:ln w="12700" cap="flat">
              <a:solidFill>
                <a:srgbClr val="FF2600"/>
              </a:solidFill>
              <a:prstDash val="solid"/>
              <a:round/>
            </a:ln>
          </a:insideH>
          <a:insideV>
            <a:ln w="12700" cap="flat">
              <a:solidFill>
                <a:srgbClr val="FF26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Shape 25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+mn-lt"/>
        <a:ea typeface="+mn-ea"/>
        <a:cs typeface="+mn-cs"/>
        <a:sym typeface="Lucida Grande"/>
      </a:defRPr>
    </a:lvl1pPr>
    <a:lvl2pPr indent="228600" defTabSz="457200" latinLnBrk="0">
      <a:defRPr sz="2200">
        <a:latin typeface="+mn-lt"/>
        <a:ea typeface="+mn-ea"/>
        <a:cs typeface="+mn-cs"/>
        <a:sym typeface="Lucida Grande"/>
      </a:defRPr>
    </a:lvl2pPr>
    <a:lvl3pPr indent="457200" defTabSz="457200" latinLnBrk="0">
      <a:defRPr sz="2200">
        <a:latin typeface="+mn-lt"/>
        <a:ea typeface="+mn-ea"/>
        <a:cs typeface="+mn-cs"/>
        <a:sym typeface="Lucida Grande"/>
      </a:defRPr>
    </a:lvl3pPr>
    <a:lvl4pPr indent="685800" defTabSz="457200" latinLnBrk="0">
      <a:defRPr sz="2200">
        <a:latin typeface="+mn-lt"/>
        <a:ea typeface="+mn-ea"/>
        <a:cs typeface="+mn-cs"/>
        <a:sym typeface="Lucida Grande"/>
      </a:defRPr>
    </a:lvl4pPr>
    <a:lvl5pPr indent="914400" defTabSz="457200" latinLnBrk="0">
      <a:defRPr sz="2200">
        <a:latin typeface="+mn-lt"/>
        <a:ea typeface="+mn-ea"/>
        <a:cs typeface="+mn-cs"/>
        <a:sym typeface="Lucida Grande"/>
      </a:defRPr>
    </a:lvl5pPr>
    <a:lvl6pPr indent="1143000" defTabSz="457200" latinLnBrk="0">
      <a:defRPr sz="2200">
        <a:latin typeface="+mn-lt"/>
        <a:ea typeface="+mn-ea"/>
        <a:cs typeface="+mn-cs"/>
        <a:sym typeface="Lucida Grande"/>
      </a:defRPr>
    </a:lvl6pPr>
    <a:lvl7pPr indent="1371600" defTabSz="457200" latinLnBrk="0">
      <a:defRPr sz="2200">
        <a:latin typeface="+mn-lt"/>
        <a:ea typeface="+mn-ea"/>
        <a:cs typeface="+mn-cs"/>
        <a:sym typeface="Lucida Grande"/>
      </a:defRPr>
    </a:lvl7pPr>
    <a:lvl8pPr indent="1600200" defTabSz="457200" latinLnBrk="0">
      <a:defRPr sz="2200">
        <a:latin typeface="+mn-lt"/>
        <a:ea typeface="+mn-ea"/>
        <a:cs typeface="+mn-cs"/>
        <a:sym typeface="Lucida Grande"/>
      </a:defRPr>
    </a:lvl8pPr>
    <a:lvl9pPr indent="1828800" defTabSz="457200" latinLnBrk="0">
      <a:defRPr sz="2200">
        <a:latin typeface="+mn-lt"/>
        <a:ea typeface="+mn-ea"/>
        <a:cs typeface="+mn-cs"/>
        <a:sym typeface="Lucida Grand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5" name="Shape 2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great secret is now made simple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great secret is now made simple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Shape 2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Welcome ,,,some will consider us a sister organization to Habitat for Humanity. </a:t>
            </a:r>
          </a:p>
          <a:p>
            <a:pPr/>
            <a:r>
              <a:t>They build homes, we bring health to homes and communities. but we really do so much more.</a:t>
            </a:r>
          </a:p>
          <a:p>
            <a:pPr/>
            <a:r>
              <a:t>Let me tell you our story...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hape 3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Welcome ,,,some will consider us a sister organization to Habitat for Humanity. </a:t>
            </a:r>
          </a:p>
          <a:p>
            <a:pPr/>
            <a:r>
              <a:t>They build homes, we bring health to homes and communities. but we really do so much more.</a:t>
            </a:r>
          </a:p>
          <a:p>
            <a:pPr/>
            <a:r>
              <a:t>Let me tell you our story...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9" name="Shape 3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Welcome ,,,some will consider us a sister organization to Habitat for Humanity. </a:t>
            </a:r>
          </a:p>
          <a:p>
            <a:pPr/>
            <a:r>
              <a:t>They build homes, we bring health to homes and communities. but we really do so much more.</a:t>
            </a:r>
          </a:p>
          <a:p>
            <a:pPr/>
            <a:r>
              <a:t>Let me tell you our story...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0" name="Shape 3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link to Proclamation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2095500" y="2235200"/>
            <a:ext cx="171704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2095500" y="6883400"/>
            <a:ext cx="17170400" cy="154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/>
          <p:nvPr>
            <p:ph type="pic" sz="half" idx="13"/>
          </p:nvPr>
        </p:nvSpPr>
        <p:spPr>
          <a:xfrm>
            <a:off x="8420100" y="2933700"/>
            <a:ext cx="11251291" cy="75057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/>
          <p:nvPr>
            <p:ph type="pic" sz="half" idx="13"/>
          </p:nvPr>
        </p:nvSpPr>
        <p:spPr>
          <a:xfrm>
            <a:off x="8420100" y="2933700"/>
            <a:ext cx="11244154" cy="75057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98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/>
          <p:nvPr>
            <p:ph type="pic" sz="half" idx="13"/>
          </p:nvPr>
        </p:nvSpPr>
        <p:spPr>
          <a:xfrm>
            <a:off x="9105900" y="4241800"/>
            <a:ext cx="10072887" cy="67183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8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09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18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/>
          <p:nvPr>
            <p:ph type="title"/>
          </p:nvPr>
        </p:nvSpPr>
        <p:spPr>
          <a:xfrm>
            <a:off x="2095500" y="2235200"/>
            <a:ext cx="171704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7" name="Body Level One…"/>
          <p:cNvSpPr txBox="1"/>
          <p:nvPr>
            <p:ph type="body" sz="quarter" idx="1"/>
          </p:nvPr>
        </p:nvSpPr>
        <p:spPr>
          <a:xfrm>
            <a:off x="2095500" y="6883400"/>
            <a:ext cx="17170400" cy="1549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45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 numCol="2" spcCol="858519" anchor="t"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/>
          <a:lstStyle>
            <a:lvl1pPr>
              <a:spcBef>
                <a:spcPts val="3400"/>
              </a:spcBef>
            </a:lvl1pPr>
            <a:lvl2pPr>
              <a:spcBef>
                <a:spcPts val="3400"/>
              </a:spcBef>
            </a:lvl2pPr>
            <a:lvl3pPr>
              <a:spcBef>
                <a:spcPts val="3400"/>
              </a:spcBef>
            </a:lvl3pPr>
            <a:lvl4pPr>
              <a:spcBef>
                <a:spcPts val="3400"/>
              </a:spcBef>
            </a:lvl4pPr>
            <a:lvl5pPr>
              <a:spcBef>
                <a:spcPts val="34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Text"/>
          <p:cNvSpPr txBox="1"/>
          <p:nvPr>
            <p:ph type="title"/>
          </p:nvPr>
        </p:nvSpPr>
        <p:spPr>
          <a:xfrm>
            <a:off x="2095500" y="4064000"/>
            <a:ext cx="17170400" cy="5207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85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94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mage"/>
          <p:cNvSpPr/>
          <p:nvPr>
            <p:ph type="pic" sz="half" idx="13"/>
          </p:nvPr>
        </p:nvSpPr>
        <p:spPr>
          <a:xfrm>
            <a:off x="8420100" y="2933700"/>
            <a:ext cx="11251291" cy="75057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03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204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Image"/>
          <p:cNvSpPr/>
          <p:nvPr>
            <p:ph type="pic" sz="half" idx="13"/>
          </p:nvPr>
        </p:nvSpPr>
        <p:spPr>
          <a:xfrm>
            <a:off x="8420100" y="2933700"/>
            <a:ext cx="11244154" cy="7505700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3" name="Title Text"/>
          <p:cNvSpPr txBox="1"/>
          <p:nvPr>
            <p:ph type="title"/>
          </p:nvPr>
        </p:nvSpPr>
        <p:spPr>
          <a:xfrm>
            <a:off x="1041400" y="2082800"/>
            <a:ext cx="9626600" cy="452120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9800"/>
            </a:lvl1pPr>
          </a:lstStyle>
          <a:p>
            <a:pPr/>
            <a:r>
              <a:t>Title Text</a:t>
            </a:r>
          </a:p>
        </p:txBody>
      </p:sp>
      <p:sp>
        <p:nvSpPr>
          <p:cNvPr id="214" name="Body Level One…"/>
          <p:cNvSpPr txBox="1"/>
          <p:nvPr>
            <p:ph type="body" sz="quarter" idx="1"/>
          </p:nvPr>
        </p:nvSpPr>
        <p:spPr>
          <a:xfrm>
            <a:off x="1041400" y="6705600"/>
            <a:ext cx="9626600" cy="4521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  <a:lvl2pPr marL="0" indent="0" algn="ctr">
              <a:spcBef>
                <a:spcPts val="0"/>
              </a:spcBef>
              <a:buSzTx/>
              <a:buNone/>
              <a:defRPr sz="4600"/>
            </a:lvl2pPr>
            <a:lvl3pPr marL="0" indent="0" algn="ctr">
              <a:spcBef>
                <a:spcPts val="0"/>
              </a:spcBef>
              <a:buSzTx/>
              <a:buNone/>
              <a:defRPr sz="4600"/>
            </a:lvl3pPr>
            <a:lvl4pPr marL="0" indent="0" algn="ctr">
              <a:spcBef>
                <a:spcPts val="0"/>
              </a:spcBef>
              <a:buSzTx/>
              <a:buNone/>
              <a:defRPr sz="4600"/>
            </a:lvl4pPr>
            <a:lvl5pPr marL="0" indent="0" algn="ctr">
              <a:spcBef>
                <a:spcPts val="0"/>
              </a:spcBef>
              <a:buSzTx/>
              <a:buNone/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Image"/>
          <p:cNvSpPr/>
          <p:nvPr>
            <p:ph type="pic" sz="half" idx="13"/>
          </p:nvPr>
        </p:nvSpPr>
        <p:spPr>
          <a:xfrm>
            <a:off x="9105900" y="4241800"/>
            <a:ext cx="10072887" cy="6718300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3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24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33" name="Body Level One…"/>
          <p:cNvSpPr txBox="1"/>
          <p:nvPr>
            <p:ph type="body" sz="half" idx="1"/>
          </p:nvPr>
        </p:nvSpPr>
        <p:spPr>
          <a:xfrm>
            <a:off x="2095500" y="3784600"/>
            <a:ext cx="82677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42" name="Body Level One…"/>
          <p:cNvSpPr txBox="1"/>
          <p:nvPr>
            <p:ph type="body" sz="quarter" idx="1"/>
          </p:nvPr>
        </p:nvSpPr>
        <p:spPr>
          <a:xfrm>
            <a:off x="12763500" y="3784600"/>
            <a:ext cx="65024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51" name="Body Level One…"/>
          <p:cNvSpPr txBox="1"/>
          <p:nvPr>
            <p:ph type="body" sz="quarter" idx="1"/>
          </p:nvPr>
        </p:nvSpPr>
        <p:spPr>
          <a:xfrm>
            <a:off x="12763500" y="3784600"/>
            <a:ext cx="6502400" cy="78105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idx="1"/>
          </p:nvPr>
        </p:nvSpPr>
        <p:spPr>
          <a:xfrm>
            <a:off x="2095500" y="3784600"/>
            <a:ext cx="17170400" cy="7810500"/>
          </a:xfrm>
          <a:prstGeom prst="rect">
            <a:avLst/>
          </a:prstGeom>
        </p:spPr>
        <p:txBody>
          <a:bodyPr numCol="2" spcCol="858519" anchor="t"/>
          <a:lstStyle>
            <a:lvl1pPr marL="812120" indent="-494620">
              <a:spcBef>
                <a:spcPts val="5300"/>
              </a:spcBef>
              <a:defRPr sz="4400"/>
            </a:lvl1pPr>
            <a:lvl2pPr marL="1256620" indent="-494620">
              <a:spcBef>
                <a:spcPts val="5300"/>
              </a:spcBef>
              <a:defRPr sz="4400"/>
            </a:lvl2pPr>
            <a:lvl3pPr marL="1701120" indent="-494620">
              <a:spcBef>
                <a:spcPts val="5300"/>
              </a:spcBef>
              <a:defRPr sz="4400"/>
            </a:lvl3pPr>
            <a:lvl4pPr marL="2145620" indent="-494620">
              <a:spcBef>
                <a:spcPts val="5300"/>
              </a:spcBef>
              <a:defRPr sz="4400"/>
            </a:lvl4pPr>
            <a:lvl5pPr marL="2590120" indent="-494620">
              <a:spcBef>
                <a:spcPts val="5300"/>
              </a:spcBef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/>
          <p:nvPr>
            <p:ph type="title"/>
          </p:nvPr>
        </p:nvSpPr>
        <p:spPr>
          <a:xfrm>
            <a:off x="2095500" y="342900"/>
            <a:ext cx="17170400" cy="3340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xfrm>
            <a:off x="2095500" y="4064000"/>
            <a:ext cx="17170400" cy="52070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0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7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/>
          <p:nvPr>
            <p:ph type="pic" sz="quarter" idx="13"/>
          </p:nvPr>
        </p:nvSpPr>
        <p:spPr>
          <a:xfrm>
            <a:off x="6451600" y="3403600"/>
            <a:ext cx="8433115" cy="5625704"/>
          </a:xfrm>
          <a:prstGeom prst="rect">
            <a:avLst/>
          </a:prstGeom>
          <a:ln w="25400">
            <a:solidFill>
              <a:srgbClr val="FFFFFF"/>
            </a:solidFill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79" name="Title Text"/>
          <p:cNvSpPr txBox="1"/>
          <p:nvPr>
            <p:ph type="title"/>
          </p:nvPr>
        </p:nvSpPr>
        <p:spPr>
          <a:xfrm>
            <a:off x="2095500" y="10071100"/>
            <a:ext cx="17170400" cy="2324100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2095500" y="1739900"/>
            <a:ext cx="17170400" cy="9867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196695" y="2667000"/>
            <a:ext cx="17068801" cy="9044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0452099" y="12700000"/>
            <a:ext cx="419101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89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1pPr>
      <a:lvl2pPr marL="13335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2pPr>
      <a:lvl3pPr marL="1778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3pPr>
      <a:lvl4pPr marL="22225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4pPr>
      <a:lvl5pPr marL="26670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5pPr>
      <a:lvl6pPr marL="30226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6pPr>
      <a:lvl7pPr marL="33782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7pPr>
      <a:lvl8pPr marL="37338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8pPr>
      <a:lvl9pPr marL="4089400" marR="0" indent="-571500" algn="l" defTabSz="825500" rtl="0" latinLnBrk="0">
        <a:lnSpc>
          <a:spcPct val="100000"/>
        </a:lnSpc>
        <a:spcBef>
          <a:spcPts val="68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5800" u="none">
          <a:solidFill>
            <a:srgbClr val="FFFFFF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audio" Target="../media/media10.m4a"/><Relationship Id="rId4" Type="http://schemas.microsoft.com/office/2007/relationships/media" Target="../media/media10.m4a"/><Relationship Id="rId5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audio" Target="../media/media11.m4a"/><Relationship Id="rId4" Type="http://schemas.microsoft.com/office/2007/relationships/media" Target="../media/media11.m4a"/><Relationship Id="rId5" Type="http://schemas.openxmlformats.org/officeDocument/2006/relationships/image" Target="../media/image3.png"/><Relationship Id="rId6" Type="http://schemas.openxmlformats.org/officeDocument/2006/relationships/audio" Target="../media/media12.m4a"/><Relationship Id="rId7" Type="http://schemas.microsoft.com/office/2007/relationships/media" Target="../media/media12.m4a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audio" Target="../media/media13.m4a"/><Relationship Id="rId4" Type="http://schemas.microsoft.com/office/2007/relationships/media" Target="../media/media13.m4a"/><Relationship Id="rId5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audio" Target="../media/media1.m4a"/><Relationship Id="rId6" Type="http://schemas.microsoft.com/office/2007/relationships/media" Target="../media/media1.m4a"/><Relationship Id="rId7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audio" Target="../media/media3.m4a"/><Relationship Id="rId5" Type="http://schemas.microsoft.com/office/2007/relationships/media" Target="../media/media3.m4a"/><Relationship Id="rId6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audio" Target="../media/media4.m4a"/><Relationship Id="rId5" Type="http://schemas.microsoft.com/office/2007/relationships/media" Target="../media/media4.m4a"/><Relationship Id="rId6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audio" Target="../media/media5.m4a"/><Relationship Id="rId6" Type="http://schemas.microsoft.com/office/2007/relationships/media" Target="../media/media5.m4a"/><Relationship Id="rId7" Type="http://schemas.openxmlformats.org/officeDocument/2006/relationships/image" Target="../media/image3.png"/><Relationship Id="rId8" Type="http://schemas.openxmlformats.org/officeDocument/2006/relationships/audio" Target="../media/media6.m4a"/><Relationship Id="rId9" Type="http://schemas.microsoft.com/office/2007/relationships/media" Target="../media/media6.m4a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Relationship Id="rId4" Type="http://schemas.openxmlformats.org/officeDocument/2006/relationships/audio" Target="../media/media7.m4a"/><Relationship Id="rId5" Type="http://schemas.microsoft.com/office/2007/relationships/media" Target="../media/media7.m4a"/><Relationship Id="rId6" Type="http://schemas.openxmlformats.org/officeDocument/2006/relationships/image" Target="../media/image3.png"/><Relationship Id="rId7" Type="http://schemas.openxmlformats.org/officeDocument/2006/relationships/hyperlink" Target="https://simplelivingcenters.com/leadership-council" TargetMode="Externa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audio" Target="../media/media8.m4a"/><Relationship Id="rId4" Type="http://schemas.microsoft.com/office/2007/relationships/media" Target="../media/media8.m4a"/><Relationship Id="rId5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audio" Target="../media/media9.m4a"/><Relationship Id="rId4" Type="http://schemas.microsoft.com/office/2007/relationships/media" Target="../media/media9.m4a"/><Relationship Id="rId5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imple…"/>
          <p:cNvSpPr txBox="1"/>
          <p:nvPr>
            <p:ph type="title"/>
          </p:nvPr>
        </p:nvSpPr>
        <p:spPr>
          <a:xfrm>
            <a:off x="506553" y="-1303888"/>
            <a:ext cx="20002502" cy="9537701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</p:txBody>
      </p:sp>
      <p:sp>
        <p:nvSpPr>
          <p:cNvPr id="262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3" name="image13.png" descr="image1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98158" y="4249018"/>
            <a:ext cx="3111616" cy="48369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lide Number"/>
          <p:cNvSpPr txBox="1"/>
          <p:nvPr>
            <p:ph type="sldNum" sz="quarter" idx="4294967295"/>
          </p:nvPr>
        </p:nvSpPr>
        <p:spPr>
          <a:xfrm>
            <a:off x="10452100" y="12700000"/>
            <a:ext cx="419100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78" name="image14.png" descr="imag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5812" y="3449654"/>
            <a:ext cx="2911478" cy="5233726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Oval"/>
          <p:cNvSpPr/>
          <p:nvPr/>
        </p:nvSpPr>
        <p:spPr>
          <a:xfrm>
            <a:off x="10020300" y="38989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80" name="Oval"/>
          <p:cNvSpPr/>
          <p:nvPr/>
        </p:nvSpPr>
        <p:spPr>
          <a:xfrm>
            <a:off x="10020300" y="47498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81" name="Oval"/>
          <p:cNvSpPr/>
          <p:nvPr/>
        </p:nvSpPr>
        <p:spPr>
          <a:xfrm>
            <a:off x="10020300" y="61341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82" name="Oval"/>
          <p:cNvSpPr/>
          <p:nvPr/>
        </p:nvSpPr>
        <p:spPr>
          <a:xfrm>
            <a:off x="10020300" y="56769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83" name="Oval"/>
          <p:cNvSpPr/>
          <p:nvPr/>
        </p:nvSpPr>
        <p:spPr>
          <a:xfrm>
            <a:off x="10020300" y="42926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84" name="Oval"/>
          <p:cNvSpPr/>
          <p:nvPr/>
        </p:nvSpPr>
        <p:spPr>
          <a:xfrm>
            <a:off x="10020300" y="52070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85" name="Oval"/>
          <p:cNvSpPr/>
          <p:nvPr/>
        </p:nvSpPr>
        <p:spPr>
          <a:xfrm>
            <a:off x="10020300" y="35052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86" name="Simple Living…"/>
          <p:cNvSpPr txBox="1"/>
          <p:nvPr/>
        </p:nvSpPr>
        <p:spPr>
          <a:xfrm>
            <a:off x="7959612" y="1492249"/>
            <a:ext cx="5061175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Simple Living </a:t>
            </a:r>
          </a:p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Centers</a:t>
            </a:r>
          </a:p>
        </p:txBody>
      </p:sp>
      <p:sp>
        <p:nvSpPr>
          <p:cNvPr id="387" name="Beginning"/>
          <p:cNvSpPr txBox="1"/>
          <p:nvPr/>
        </p:nvSpPr>
        <p:spPr>
          <a:xfrm>
            <a:off x="19265900" y="12729808"/>
            <a:ext cx="13589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Beginning</a:t>
            </a:r>
          </a:p>
        </p:txBody>
      </p:sp>
      <p:sp>
        <p:nvSpPr>
          <p:cNvPr id="388" name="Line"/>
          <p:cNvSpPr/>
          <p:nvPr/>
        </p:nvSpPr>
        <p:spPr>
          <a:xfrm>
            <a:off x="10286088" y="3309878"/>
            <a:ext cx="50928" cy="6008711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2600"/>
                </a:solidFill>
              </a:defRPr>
            </a:pPr>
          </a:p>
        </p:txBody>
      </p:sp>
      <p:grpSp>
        <p:nvGrpSpPr>
          <p:cNvPr id="391" name="Group"/>
          <p:cNvGrpSpPr/>
          <p:nvPr/>
        </p:nvGrpSpPr>
        <p:grpSpPr>
          <a:xfrm>
            <a:off x="3162299" y="9372600"/>
            <a:ext cx="14655804" cy="3086100"/>
            <a:chOff x="0" y="0"/>
            <a:chExt cx="14655803" cy="3086100"/>
          </a:xfrm>
        </p:grpSpPr>
        <p:sp>
          <p:nvSpPr>
            <p:cNvPr id="389" name="Shape"/>
            <p:cNvSpPr/>
            <p:nvPr/>
          </p:nvSpPr>
          <p:spPr>
            <a:xfrm>
              <a:off x="-1" y="0"/>
              <a:ext cx="14655804" cy="30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0" y="0"/>
                  </a:moveTo>
                  <a:lnTo>
                    <a:pt x="9952" y="5867"/>
                  </a:lnTo>
                  <a:lnTo>
                    <a:pt x="1563" y="5867"/>
                  </a:lnTo>
                  <a:cubicBezTo>
                    <a:pt x="700" y="5867"/>
                    <a:pt x="0" y="9190"/>
                    <a:pt x="0" y="13289"/>
                  </a:cubicBezTo>
                  <a:lnTo>
                    <a:pt x="0" y="14178"/>
                  </a:lnTo>
                  <a:cubicBezTo>
                    <a:pt x="0" y="18277"/>
                    <a:pt x="700" y="21600"/>
                    <a:pt x="1563" y="21600"/>
                  </a:cubicBezTo>
                  <a:lnTo>
                    <a:pt x="20037" y="21600"/>
                  </a:lnTo>
                  <a:cubicBezTo>
                    <a:pt x="20900" y="21600"/>
                    <a:pt x="21600" y="18277"/>
                    <a:pt x="21600" y="14178"/>
                  </a:cubicBezTo>
                  <a:lnTo>
                    <a:pt x="21600" y="13289"/>
                  </a:lnTo>
                  <a:cubicBezTo>
                    <a:pt x="21600" y="9190"/>
                    <a:pt x="20900" y="5867"/>
                    <a:pt x="20037" y="5867"/>
                  </a:cubicBezTo>
                  <a:lnTo>
                    <a:pt x="11456" y="5867"/>
                  </a:lnTo>
                  <a:lnTo>
                    <a:pt x="10570" y="0"/>
                  </a:lnTo>
                  <a:close/>
                </a:path>
              </a:pathLst>
            </a:custGeom>
            <a:solidFill>
              <a:srgbClr val="FFFC4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</a:p>
          </p:txBody>
        </p:sp>
        <p:sp>
          <p:nvSpPr>
            <p:cNvPr id="390" name="We progress as we learn by asking honest questions and having complete integrity."/>
            <p:cNvSpPr txBox="1"/>
            <p:nvPr/>
          </p:nvSpPr>
          <p:spPr>
            <a:xfrm>
              <a:off x="0" y="1314450"/>
              <a:ext cx="14655802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lvl1pPr>
            </a:lstStyle>
            <a:p>
              <a:pPr/>
              <a:r>
                <a:t>We progress as we learn by asking honest questions and having complete integrity.</a:t>
              </a:r>
            </a:p>
          </p:txBody>
        </p:sp>
      </p:grpSp>
      <p:sp>
        <p:nvSpPr>
          <p:cNvPr id="392" name="Arrow"/>
          <p:cNvSpPr/>
          <p:nvPr/>
        </p:nvSpPr>
        <p:spPr>
          <a:xfrm>
            <a:off x="10723347" y="5448298"/>
            <a:ext cx="2186280" cy="762003"/>
          </a:xfrm>
          <a:prstGeom prst="rightArrow">
            <a:avLst>
              <a:gd name="adj1" fmla="val 32000"/>
              <a:gd name="adj2" fmla="val 106667"/>
            </a:avLst>
          </a:prstGeom>
          <a:solidFill>
            <a:srgbClr val="FCB23B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pic>
        <p:nvPicPr>
          <p:cNvPr id="39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607042" y="5234411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964996" fill="hold"/>
                                        <p:tgtEl>
                                          <p:spTgt spid="3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9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lide Number"/>
          <p:cNvSpPr txBox="1"/>
          <p:nvPr>
            <p:ph type="sldNum" sz="quarter" idx="4294967295"/>
          </p:nvPr>
        </p:nvSpPr>
        <p:spPr>
          <a:xfrm>
            <a:off x="10452100" y="12700000"/>
            <a:ext cx="419100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6" name="image14.png" descr="imag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5812" y="3449654"/>
            <a:ext cx="2911478" cy="5233726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Oval"/>
          <p:cNvSpPr/>
          <p:nvPr/>
        </p:nvSpPr>
        <p:spPr>
          <a:xfrm>
            <a:off x="10020300" y="38989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98" name="Oval"/>
          <p:cNvSpPr/>
          <p:nvPr/>
        </p:nvSpPr>
        <p:spPr>
          <a:xfrm>
            <a:off x="10020300" y="47498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99" name="Oval"/>
          <p:cNvSpPr/>
          <p:nvPr/>
        </p:nvSpPr>
        <p:spPr>
          <a:xfrm>
            <a:off x="10020300" y="61341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00" name="Oval"/>
          <p:cNvSpPr/>
          <p:nvPr/>
        </p:nvSpPr>
        <p:spPr>
          <a:xfrm>
            <a:off x="10020300" y="56769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01" name="Oval"/>
          <p:cNvSpPr/>
          <p:nvPr/>
        </p:nvSpPr>
        <p:spPr>
          <a:xfrm>
            <a:off x="10020300" y="42926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02" name="Oval"/>
          <p:cNvSpPr/>
          <p:nvPr/>
        </p:nvSpPr>
        <p:spPr>
          <a:xfrm>
            <a:off x="10020300" y="52070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03" name="Oval"/>
          <p:cNvSpPr/>
          <p:nvPr/>
        </p:nvSpPr>
        <p:spPr>
          <a:xfrm>
            <a:off x="10020300" y="35052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04" name="Simple Living…"/>
          <p:cNvSpPr txBox="1"/>
          <p:nvPr/>
        </p:nvSpPr>
        <p:spPr>
          <a:xfrm>
            <a:off x="7959612" y="1492249"/>
            <a:ext cx="5061175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Simple Living </a:t>
            </a:r>
          </a:p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Centers</a:t>
            </a:r>
          </a:p>
        </p:txBody>
      </p:sp>
      <p:sp>
        <p:nvSpPr>
          <p:cNvPr id="405" name="Beginning"/>
          <p:cNvSpPr txBox="1"/>
          <p:nvPr/>
        </p:nvSpPr>
        <p:spPr>
          <a:xfrm>
            <a:off x="19265900" y="12729808"/>
            <a:ext cx="13589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Beginning</a:t>
            </a:r>
          </a:p>
        </p:txBody>
      </p:sp>
      <p:sp>
        <p:nvSpPr>
          <p:cNvPr id="406" name="Line"/>
          <p:cNvSpPr/>
          <p:nvPr/>
        </p:nvSpPr>
        <p:spPr>
          <a:xfrm>
            <a:off x="10286088" y="3309878"/>
            <a:ext cx="50928" cy="6008711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2600"/>
                </a:solidFill>
              </a:defRPr>
            </a:pPr>
          </a:p>
        </p:txBody>
      </p:sp>
      <p:grpSp>
        <p:nvGrpSpPr>
          <p:cNvPr id="409" name="Group"/>
          <p:cNvGrpSpPr/>
          <p:nvPr/>
        </p:nvGrpSpPr>
        <p:grpSpPr>
          <a:xfrm>
            <a:off x="3162299" y="9436481"/>
            <a:ext cx="14655803" cy="3086105"/>
            <a:chOff x="0" y="0"/>
            <a:chExt cx="14655801" cy="3086103"/>
          </a:xfrm>
        </p:grpSpPr>
        <p:sp>
          <p:nvSpPr>
            <p:cNvPr id="407" name="Shape"/>
            <p:cNvSpPr/>
            <p:nvPr/>
          </p:nvSpPr>
          <p:spPr>
            <a:xfrm>
              <a:off x="0" y="-1"/>
              <a:ext cx="14655803" cy="3086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0" y="0"/>
                  </a:moveTo>
                  <a:lnTo>
                    <a:pt x="9952" y="5867"/>
                  </a:lnTo>
                  <a:lnTo>
                    <a:pt x="1563" y="5867"/>
                  </a:lnTo>
                  <a:cubicBezTo>
                    <a:pt x="700" y="5867"/>
                    <a:pt x="0" y="9190"/>
                    <a:pt x="0" y="13289"/>
                  </a:cubicBezTo>
                  <a:lnTo>
                    <a:pt x="0" y="14178"/>
                  </a:lnTo>
                  <a:cubicBezTo>
                    <a:pt x="0" y="18277"/>
                    <a:pt x="700" y="21600"/>
                    <a:pt x="1563" y="21600"/>
                  </a:cubicBezTo>
                  <a:lnTo>
                    <a:pt x="20037" y="21600"/>
                  </a:lnTo>
                  <a:cubicBezTo>
                    <a:pt x="20900" y="21600"/>
                    <a:pt x="21600" y="18277"/>
                    <a:pt x="21600" y="14178"/>
                  </a:cubicBezTo>
                  <a:lnTo>
                    <a:pt x="21600" y="13289"/>
                  </a:lnTo>
                  <a:cubicBezTo>
                    <a:pt x="21600" y="9190"/>
                    <a:pt x="20900" y="5867"/>
                    <a:pt x="20037" y="5867"/>
                  </a:cubicBezTo>
                  <a:lnTo>
                    <a:pt x="11456" y="5867"/>
                  </a:lnTo>
                  <a:lnTo>
                    <a:pt x="10570" y="0"/>
                  </a:lnTo>
                  <a:close/>
                </a:path>
              </a:pathLst>
            </a:custGeom>
            <a:solidFill>
              <a:srgbClr val="FFFC4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</a:p>
          </p:txBody>
        </p:sp>
        <p:sp>
          <p:nvSpPr>
            <p:cNvPr id="408" name="Honest questions regarding honest feelings we may have?"/>
            <p:cNvSpPr txBox="1"/>
            <p:nvPr/>
          </p:nvSpPr>
          <p:spPr>
            <a:xfrm>
              <a:off x="0" y="1314450"/>
              <a:ext cx="14655803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lvl1pPr>
            </a:lstStyle>
            <a:p>
              <a:pPr/>
              <a:r>
                <a:t>Honest questions regarding honest feelings we may have?</a:t>
              </a:r>
            </a:p>
          </p:txBody>
        </p:sp>
      </p:grpSp>
      <p:sp>
        <p:nvSpPr>
          <p:cNvPr id="410" name="Arrow"/>
          <p:cNvSpPr/>
          <p:nvPr/>
        </p:nvSpPr>
        <p:spPr>
          <a:xfrm>
            <a:off x="10674767" y="4978398"/>
            <a:ext cx="2186282" cy="762003"/>
          </a:xfrm>
          <a:prstGeom prst="rightArrow">
            <a:avLst>
              <a:gd name="adj1" fmla="val 32000"/>
              <a:gd name="adj2" fmla="val 106667"/>
            </a:avLst>
          </a:prstGeom>
          <a:solidFill>
            <a:srgbClr val="FFFC66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pic>
        <p:nvPicPr>
          <p:cNvPr id="411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558462" y="4772909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Audio Recording.m4a" descr="Audio Recording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777070" y="691039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96664" fill="hold"/>
                                        <p:tgtEl>
                                          <p:spTgt spid="4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266662" fill="hold"/>
                                        <p:tgtEl>
                                          <p:spTgt spid="4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412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4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lide Number"/>
          <p:cNvSpPr txBox="1"/>
          <p:nvPr>
            <p:ph type="sldNum" sz="quarter" idx="4294967295"/>
          </p:nvPr>
        </p:nvSpPr>
        <p:spPr>
          <a:xfrm>
            <a:off x="10452100" y="12700000"/>
            <a:ext cx="419100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15" name="image14.png" descr="imag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5812" y="3449654"/>
            <a:ext cx="2911478" cy="5233726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Oval"/>
          <p:cNvSpPr/>
          <p:nvPr/>
        </p:nvSpPr>
        <p:spPr>
          <a:xfrm>
            <a:off x="10020300" y="38989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17" name="Oval"/>
          <p:cNvSpPr/>
          <p:nvPr/>
        </p:nvSpPr>
        <p:spPr>
          <a:xfrm>
            <a:off x="10020300" y="47498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18" name="Oval"/>
          <p:cNvSpPr/>
          <p:nvPr/>
        </p:nvSpPr>
        <p:spPr>
          <a:xfrm>
            <a:off x="10020300" y="61341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19" name="Oval"/>
          <p:cNvSpPr/>
          <p:nvPr/>
        </p:nvSpPr>
        <p:spPr>
          <a:xfrm>
            <a:off x="10020300" y="56769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20" name="Oval"/>
          <p:cNvSpPr/>
          <p:nvPr/>
        </p:nvSpPr>
        <p:spPr>
          <a:xfrm>
            <a:off x="10020300" y="42926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21" name="Oval"/>
          <p:cNvSpPr/>
          <p:nvPr/>
        </p:nvSpPr>
        <p:spPr>
          <a:xfrm>
            <a:off x="10020300" y="52070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22" name="Oval"/>
          <p:cNvSpPr/>
          <p:nvPr/>
        </p:nvSpPr>
        <p:spPr>
          <a:xfrm>
            <a:off x="10020300" y="35052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423" name="Simple Living…"/>
          <p:cNvSpPr txBox="1"/>
          <p:nvPr/>
        </p:nvSpPr>
        <p:spPr>
          <a:xfrm>
            <a:off x="7959612" y="1492249"/>
            <a:ext cx="5061175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Simple Living </a:t>
            </a:r>
          </a:p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Centers</a:t>
            </a:r>
          </a:p>
        </p:txBody>
      </p:sp>
      <p:sp>
        <p:nvSpPr>
          <p:cNvPr id="424" name="Beginning"/>
          <p:cNvSpPr txBox="1"/>
          <p:nvPr/>
        </p:nvSpPr>
        <p:spPr>
          <a:xfrm>
            <a:off x="19265900" y="12729808"/>
            <a:ext cx="13589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Beginning</a:t>
            </a:r>
          </a:p>
        </p:txBody>
      </p:sp>
      <p:sp>
        <p:nvSpPr>
          <p:cNvPr id="425" name="Line"/>
          <p:cNvSpPr/>
          <p:nvPr/>
        </p:nvSpPr>
        <p:spPr>
          <a:xfrm>
            <a:off x="10286088" y="3309878"/>
            <a:ext cx="50928" cy="6008711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2600"/>
                </a:solidFill>
              </a:defRPr>
            </a:pPr>
          </a:p>
        </p:txBody>
      </p:sp>
      <p:grpSp>
        <p:nvGrpSpPr>
          <p:cNvPr id="428" name="Group"/>
          <p:cNvGrpSpPr/>
          <p:nvPr/>
        </p:nvGrpSpPr>
        <p:grpSpPr>
          <a:xfrm>
            <a:off x="3162299" y="9372600"/>
            <a:ext cx="14655804" cy="3086100"/>
            <a:chOff x="0" y="0"/>
            <a:chExt cx="14655803" cy="3086100"/>
          </a:xfrm>
        </p:grpSpPr>
        <p:sp>
          <p:nvSpPr>
            <p:cNvPr id="426" name="Shape"/>
            <p:cNvSpPr/>
            <p:nvPr/>
          </p:nvSpPr>
          <p:spPr>
            <a:xfrm>
              <a:off x="-1" y="0"/>
              <a:ext cx="14655804" cy="30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0" y="0"/>
                  </a:moveTo>
                  <a:lnTo>
                    <a:pt x="9952" y="5867"/>
                  </a:lnTo>
                  <a:lnTo>
                    <a:pt x="1563" y="5867"/>
                  </a:lnTo>
                  <a:cubicBezTo>
                    <a:pt x="700" y="5867"/>
                    <a:pt x="0" y="9190"/>
                    <a:pt x="0" y="13289"/>
                  </a:cubicBezTo>
                  <a:lnTo>
                    <a:pt x="0" y="14178"/>
                  </a:lnTo>
                  <a:cubicBezTo>
                    <a:pt x="0" y="18277"/>
                    <a:pt x="700" y="21600"/>
                    <a:pt x="1563" y="21600"/>
                  </a:cubicBezTo>
                  <a:lnTo>
                    <a:pt x="20037" y="21600"/>
                  </a:lnTo>
                  <a:cubicBezTo>
                    <a:pt x="20900" y="21600"/>
                    <a:pt x="21600" y="18277"/>
                    <a:pt x="21600" y="14178"/>
                  </a:cubicBezTo>
                  <a:lnTo>
                    <a:pt x="21600" y="13289"/>
                  </a:lnTo>
                  <a:cubicBezTo>
                    <a:pt x="21600" y="9190"/>
                    <a:pt x="20900" y="5867"/>
                    <a:pt x="20037" y="5867"/>
                  </a:cubicBezTo>
                  <a:lnTo>
                    <a:pt x="11456" y="5867"/>
                  </a:lnTo>
                  <a:lnTo>
                    <a:pt x="10570" y="0"/>
                  </a:lnTo>
                  <a:close/>
                </a:path>
              </a:pathLst>
            </a:custGeom>
            <a:solidFill>
              <a:srgbClr val="FFFC4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</a:p>
          </p:txBody>
        </p:sp>
        <p:sp>
          <p:nvSpPr>
            <p:cNvPr id="427" name="It is learning to talk with God about how we really feel.-…"/>
            <p:cNvSpPr txBox="1"/>
            <p:nvPr/>
          </p:nvSpPr>
          <p:spPr>
            <a:xfrm>
              <a:off x="0" y="958850"/>
              <a:ext cx="14655802" cy="11684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  <a:r>
                <a:t>It is learning to talk with God about how we really feel.- </a:t>
              </a:r>
            </a:p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  <a:r>
                <a:t>our true desires… </a:t>
              </a:r>
            </a:p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  <a:r>
                <a:t>good or bad as they may be. </a:t>
              </a:r>
            </a:p>
          </p:txBody>
        </p:sp>
      </p:grpSp>
      <p:sp>
        <p:nvSpPr>
          <p:cNvPr id="429" name="Arrow"/>
          <p:cNvSpPr/>
          <p:nvPr/>
        </p:nvSpPr>
        <p:spPr>
          <a:xfrm>
            <a:off x="10796216" y="4521198"/>
            <a:ext cx="2186282" cy="762003"/>
          </a:xfrm>
          <a:prstGeom prst="rightArrow">
            <a:avLst>
              <a:gd name="adj1" fmla="val 32000"/>
              <a:gd name="adj2" fmla="val 106667"/>
            </a:avLst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pic>
        <p:nvPicPr>
          <p:cNvPr id="430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3558462" y="445714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05010" fill="hold"/>
                                        <p:tgtEl>
                                          <p:spTgt spid="4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43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8" name="image13.png" descr="image13.png"/>
          <p:cNvPicPr>
            <a:picLocks noChangeAspect="1"/>
          </p:cNvPicPr>
          <p:nvPr/>
        </p:nvPicPr>
        <p:blipFill>
          <a:blip r:embed="rId3">
            <a:alphaModFix amt="21565"/>
            <a:extLst/>
          </a:blip>
          <a:stretch>
            <a:fillRect/>
          </a:stretch>
        </p:blipFill>
        <p:spPr>
          <a:xfrm>
            <a:off x="7773165" y="5442039"/>
            <a:ext cx="1954270" cy="3037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Screen Shot 2019-07-27 at 5.01.06 PM.png" descr="Screen Shot 2019-07-27 at 5.01.06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16893" y="4824400"/>
            <a:ext cx="9423022" cy="3950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9521945" y="9424927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he Kingdom of God…"/>
          <p:cNvSpPr txBox="1"/>
          <p:nvPr/>
        </p:nvSpPr>
        <p:spPr>
          <a:xfrm>
            <a:off x="7730628" y="10210176"/>
            <a:ext cx="4477744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The Kingdom of God </a:t>
            </a:r>
          </a:p>
          <a:p>
            <a:pPr>
              <a:defRPr sz="2200"/>
            </a:pPr>
            <a:r>
              <a:t>within Connecting </a:t>
            </a:r>
          </a:p>
          <a:p>
            <a:pPr>
              <a:defRPr sz="2200"/>
            </a:pPr>
            <a:r>
              <a:t>to the heavenly Church of Jesus Christ</a:t>
            </a:r>
          </a:p>
        </p:txBody>
      </p:sp>
      <p:sp>
        <p:nvSpPr>
          <p:cNvPr id="272" name="The Kingdom of God…"/>
          <p:cNvSpPr txBox="1"/>
          <p:nvPr/>
        </p:nvSpPr>
        <p:spPr>
          <a:xfrm>
            <a:off x="15598247" y="10782300"/>
            <a:ext cx="3576106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The Kingdom of God </a:t>
            </a:r>
          </a:p>
          <a:p>
            <a:pPr>
              <a:defRPr sz="2200"/>
            </a:pPr>
            <a:r>
              <a:t>The Church of Jesus Christ of </a:t>
            </a:r>
            <a:br/>
            <a:r>
              <a:t>Latter-day Saints</a:t>
            </a:r>
          </a:p>
        </p:txBody>
      </p:sp>
      <p:sp>
        <p:nvSpPr>
          <p:cNvPr id="273" name="The Kingdom of God…"/>
          <p:cNvSpPr txBox="1"/>
          <p:nvPr/>
        </p:nvSpPr>
        <p:spPr>
          <a:xfrm>
            <a:off x="2579520" y="10941050"/>
            <a:ext cx="2687564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200"/>
            </a:pPr>
            <a:r>
              <a:t>The Kingdom of God </a:t>
            </a:r>
          </a:p>
          <a:p>
            <a:pPr>
              <a:defRPr sz="2200"/>
            </a:pPr>
            <a:r>
              <a:t>The Political Kingdom</a:t>
            </a:r>
          </a:p>
        </p:txBody>
      </p:sp>
      <p:sp>
        <p:nvSpPr>
          <p:cNvPr id="274" name="Simple…"/>
          <p:cNvSpPr txBox="1"/>
          <p:nvPr>
            <p:ph type="title"/>
          </p:nvPr>
        </p:nvSpPr>
        <p:spPr>
          <a:xfrm>
            <a:off x="531953" y="-1430888"/>
            <a:ext cx="20002502" cy="9537701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375000" fill="hold"/>
                                        <p:tgtEl>
                                          <p:spTgt spid="2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7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imple…"/>
          <p:cNvSpPr txBox="1"/>
          <p:nvPr>
            <p:ph type="title"/>
          </p:nvPr>
        </p:nvSpPr>
        <p:spPr>
          <a:xfrm>
            <a:off x="1835150" y="-368300"/>
            <a:ext cx="20002500" cy="9537700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</p:txBody>
      </p:sp>
      <p:sp>
        <p:nvSpPr>
          <p:cNvPr id="279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0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2064" y="7501807"/>
            <a:ext cx="5246584" cy="3600598"/>
          </a:xfrm>
          <a:prstGeom prst="rect">
            <a:avLst/>
          </a:prstGeom>
          <a:ln w="12700">
            <a:miter lim="400000"/>
          </a:ln>
        </p:spPr>
      </p:pic>
      <p:sp>
        <p:nvSpPr>
          <p:cNvPr id="281" name="Oval"/>
          <p:cNvSpPr/>
          <p:nvPr/>
        </p:nvSpPr>
        <p:spPr>
          <a:xfrm>
            <a:off x="9086850" y="8743195"/>
            <a:ext cx="325886" cy="347965"/>
          </a:xfrm>
          <a:prstGeom prst="ellipse">
            <a:avLst/>
          </a:prstGeom>
          <a:solidFill>
            <a:srgbClr val="D45854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82" name="Simple"/>
          <p:cNvSpPr/>
          <p:nvPr/>
        </p:nvSpPr>
        <p:spPr>
          <a:xfrm>
            <a:off x="11527232" y="8583153"/>
            <a:ext cx="1189832" cy="558801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Simple</a:t>
            </a:r>
          </a:p>
        </p:txBody>
      </p:sp>
      <p:pic>
        <p:nvPicPr>
          <p:cNvPr id="283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481469" y="8124876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78333" fill="hold"/>
                                        <p:tgtEl>
                                          <p:spTgt spid="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8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imple…"/>
          <p:cNvSpPr txBox="1"/>
          <p:nvPr>
            <p:ph type="title"/>
          </p:nvPr>
        </p:nvSpPr>
        <p:spPr>
          <a:xfrm>
            <a:off x="2444750" y="-419100"/>
            <a:ext cx="20002500" cy="9537700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</p:txBody>
      </p:sp>
      <p:sp>
        <p:nvSpPr>
          <p:cNvPr id="286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87" name="image15.png" descr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2064" y="7501807"/>
            <a:ext cx="5246584" cy="3600598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Oval"/>
          <p:cNvSpPr/>
          <p:nvPr/>
        </p:nvSpPr>
        <p:spPr>
          <a:xfrm>
            <a:off x="9303201" y="8317100"/>
            <a:ext cx="279009" cy="252713"/>
          </a:xfrm>
          <a:prstGeom prst="ellipse">
            <a:avLst/>
          </a:prstGeom>
          <a:gradFill>
            <a:gsLst>
              <a:gs pos="0">
                <a:srgbClr val="FFF51E"/>
              </a:gs>
              <a:gs pos="100000">
                <a:srgbClr val="E2E64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89" name="Oval"/>
          <p:cNvSpPr/>
          <p:nvPr/>
        </p:nvSpPr>
        <p:spPr>
          <a:xfrm>
            <a:off x="9175750" y="8736200"/>
            <a:ext cx="279004" cy="252713"/>
          </a:xfrm>
          <a:prstGeom prst="ellipse">
            <a:avLst/>
          </a:prstGeom>
          <a:solidFill>
            <a:srgbClr val="D45854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290" name="Simple"/>
          <p:cNvSpPr/>
          <p:nvPr/>
        </p:nvSpPr>
        <p:spPr>
          <a:xfrm>
            <a:off x="11527232" y="8583153"/>
            <a:ext cx="1189832" cy="558801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Simple</a:t>
            </a:r>
          </a:p>
        </p:txBody>
      </p:sp>
      <p:sp>
        <p:nvSpPr>
          <p:cNvPr id="291" name="Living"/>
          <p:cNvSpPr/>
          <p:nvPr/>
        </p:nvSpPr>
        <p:spPr>
          <a:xfrm>
            <a:off x="13014070" y="8164053"/>
            <a:ext cx="1727995" cy="558801"/>
          </a:xfrm>
          <a:prstGeom prst="rect">
            <a:avLst/>
          </a:prstGeom>
          <a:gradFill>
            <a:gsLst>
              <a:gs pos="0">
                <a:srgbClr val="F3E228"/>
              </a:gs>
              <a:gs pos="100000">
                <a:srgbClr val="FFF122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342900" algn="l"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Living   </a:t>
            </a:r>
          </a:p>
        </p:txBody>
      </p:sp>
      <p:pic>
        <p:nvPicPr>
          <p:cNvPr id="292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052507" y="965512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044998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imple…"/>
          <p:cNvSpPr txBox="1"/>
          <p:nvPr>
            <p:ph type="title"/>
          </p:nvPr>
        </p:nvSpPr>
        <p:spPr>
          <a:xfrm>
            <a:off x="2444750" y="-419100"/>
            <a:ext cx="20002500" cy="9537700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</p:txBody>
      </p:sp>
      <p:sp>
        <p:nvSpPr>
          <p:cNvPr id="297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8" name="image15.png" descr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2064" y="7501807"/>
            <a:ext cx="5246584" cy="3600598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Oval"/>
          <p:cNvSpPr/>
          <p:nvPr/>
        </p:nvSpPr>
        <p:spPr>
          <a:xfrm>
            <a:off x="9303201" y="8317100"/>
            <a:ext cx="279009" cy="252713"/>
          </a:xfrm>
          <a:prstGeom prst="ellipse">
            <a:avLst/>
          </a:prstGeom>
          <a:gradFill>
            <a:gsLst>
              <a:gs pos="0">
                <a:srgbClr val="FFF51E"/>
              </a:gs>
              <a:gs pos="100000">
                <a:srgbClr val="E2E64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00" name="Oval"/>
          <p:cNvSpPr/>
          <p:nvPr/>
        </p:nvSpPr>
        <p:spPr>
          <a:xfrm>
            <a:off x="9175750" y="8736200"/>
            <a:ext cx="279004" cy="252713"/>
          </a:xfrm>
          <a:prstGeom prst="ellipse">
            <a:avLst/>
          </a:prstGeom>
          <a:solidFill>
            <a:srgbClr val="D45854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01" name="Oval"/>
          <p:cNvSpPr/>
          <p:nvPr/>
        </p:nvSpPr>
        <p:spPr>
          <a:xfrm>
            <a:off x="9404350" y="8013320"/>
            <a:ext cx="279004" cy="252713"/>
          </a:xfrm>
          <a:prstGeom prst="ellipse">
            <a:avLst/>
          </a:prstGeom>
          <a:gradFill>
            <a:gsLst>
              <a:gs pos="0">
                <a:srgbClr val="11DCE3"/>
              </a:gs>
              <a:gs pos="100000">
                <a:srgbClr val="16B7ED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02" name="Simple"/>
          <p:cNvSpPr/>
          <p:nvPr/>
        </p:nvSpPr>
        <p:spPr>
          <a:xfrm>
            <a:off x="11527232" y="8583153"/>
            <a:ext cx="1189832" cy="558801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720C04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Simple</a:t>
            </a:r>
          </a:p>
        </p:txBody>
      </p:sp>
      <p:sp>
        <p:nvSpPr>
          <p:cNvPr id="303" name="Living"/>
          <p:cNvSpPr/>
          <p:nvPr/>
        </p:nvSpPr>
        <p:spPr>
          <a:xfrm>
            <a:off x="13014070" y="8164053"/>
            <a:ext cx="1727995" cy="558801"/>
          </a:xfrm>
          <a:prstGeom prst="rect">
            <a:avLst/>
          </a:prstGeom>
          <a:gradFill>
            <a:gsLst>
              <a:gs pos="0">
                <a:srgbClr val="F3E228"/>
              </a:gs>
              <a:gs pos="100000">
                <a:srgbClr val="FFF122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342900" algn="l"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Living   </a:t>
            </a:r>
          </a:p>
        </p:txBody>
      </p:sp>
      <p:sp>
        <p:nvSpPr>
          <p:cNvPr id="304" name="Centers"/>
          <p:cNvSpPr/>
          <p:nvPr/>
        </p:nvSpPr>
        <p:spPr>
          <a:xfrm>
            <a:off x="14941845" y="7416799"/>
            <a:ext cx="1447206" cy="558801"/>
          </a:xfrm>
          <a:prstGeom prst="rect">
            <a:avLst/>
          </a:prstGeom>
          <a:gradFill>
            <a:gsLst>
              <a:gs pos="0">
                <a:srgbClr val="00A6AC"/>
              </a:gs>
              <a:gs pos="100000">
                <a:srgbClr val="19A0D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Centers</a:t>
            </a:r>
          </a:p>
        </p:txBody>
      </p:sp>
      <p:pic>
        <p:nvPicPr>
          <p:cNvPr id="305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3655622" y="9387937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1667" fill="hold"/>
                                        <p:tgtEl>
                                          <p:spTgt spid="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0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imple…"/>
          <p:cNvSpPr txBox="1"/>
          <p:nvPr>
            <p:ph type="title"/>
          </p:nvPr>
        </p:nvSpPr>
        <p:spPr>
          <a:xfrm>
            <a:off x="2444750" y="-419100"/>
            <a:ext cx="20002500" cy="9537700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</p:txBody>
      </p:sp>
      <p:sp>
        <p:nvSpPr>
          <p:cNvPr id="310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1" name="image15.png" descr="image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02064" y="7501807"/>
            <a:ext cx="5246584" cy="3600598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Oval"/>
          <p:cNvSpPr/>
          <p:nvPr/>
        </p:nvSpPr>
        <p:spPr>
          <a:xfrm>
            <a:off x="9303201" y="8317100"/>
            <a:ext cx="279009" cy="252713"/>
          </a:xfrm>
          <a:prstGeom prst="ellipse">
            <a:avLst/>
          </a:prstGeom>
          <a:gradFill>
            <a:gsLst>
              <a:gs pos="0">
                <a:srgbClr val="FFF51E"/>
              </a:gs>
              <a:gs pos="100000">
                <a:srgbClr val="E2E64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13" name="Oval"/>
          <p:cNvSpPr/>
          <p:nvPr/>
        </p:nvSpPr>
        <p:spPr>
          <a:xfrm>
            <a:off x="9175750" y="8736200"/>
            <a:ext cx="279004" cy="252713"/>
          </a:xfrm>
          <a:prstGeom prst="ellipse">
            <a:avLst/>
          </a:prstGeom>
          <a:solidFill>
            <a:srgbClr val="D45854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14" name="Oval"/>
          <p:cNvSpPr/>
          <p:nvPr/>
        </p:nvSpPr>
        <p:spPr>
          <a:xfrm>
            <a:off x="9404350" y="8013320"/>
            <a:ext cx="279004" cy="252713"/>
          </a:xfrm>
          <a:prstGeom prst="ellipse">
            <a:avLst/>
          </a:prstGeom>
          <a:gradFill>
            <a:gsLst>
              <a:gs pos="0">
                <a:srgbClr val="11DCE3"/>
              </a:gs>
              <a:gs pos="100000">
                <a:srgbClr val="16B7ED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15" name="Simple"/>
          <p:cNvSpPr/>
          <p:nvPr/>
        </p:nvSpPr>
        <p:spPr>
          <a:xfrm>
            <a:off x="11527232" y="8583153"/>
            <a:ext cx="1189832" cy="558801"/>
          </a:xfrm>
          <a:prstGeom prst="rect">
            <a:avLst/>
          </a:prstGeom>
          <a:gradFill>
            <a:gsLst>
              <a:gs pos="0">
                <a:srgbClr val="971817"/>
              </a:gs>
              <a:gs pos="100000">
                <a:srgbClr val="FD9818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Simple</a:t>
            </a:r>
          </a:p>
        </p:txBody>
      </p:sp>
      <p:sp>
        <p:nvSpPr>
          <p:cNvPr id="316" name="Living"/>
          <p:cNvSpPr/>
          <p:nvPr/>
        </p:nvSpPr>
        <p:spPr>
          <a:xfrm>
            <a:off x="13052170" y="8037053"/>
            <a:ext cx="1727995" cy="558801"/>
          </a:xfrm>
          <a:prstGeom prst="rect">
            <a:avLst/>
          </a:prstGeom>
          <a:gradFill>
            <a:gsLst>
              <a:gs pos="0">
                <a:srgbClr val="F3E228"/>
              </a:gs>
              <a:gs pos="100000">
                <a:srgbClr val="23F923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1" indent="342900" algn="l"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  <a:r>
              <a:t>Living   </a:t>
            </a:r>
          </a:p>
        </p:txBody>
      </p:sp>
      <p:sp>
        <p:nvSpPr>
          <p:cNvPr id="317" name="Centers"/>
          <p:cNvSpPr/>
          <p:nvPr/>
        </p:nvSpPr>
        <p:spPr>
          <a:xfrm>
            <a:off x="14941845" y="7416799"/>
            <a:ext cx="1447206" cy="558801"/>
          </a:xfrm>
          <a:prstGeom prst="rect">
            <a:avLst/>
          </a:prstGeom>
          <a:gradFill>
            <a:gsLst>
              <a:gs pos="0">
                <a:srgbClr val="00A6AC"/>
              </a:gs>
              <a:gs pos="100000">
                <a:srgbClr val="882FDC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lvl1pPr>
          </a:lstStyle>
          <a:p>
            <a:pPr/>
            <a:r>
              <a:t>Centers</a:t>
            </a:r>
          </a:p>
        </p:txBody>
      </p:sp>
      <p:sp>
        <p:nvSpPr>
          <p:cNvPr id="318" name="7"/>
          <p:cNvSpPr txBox="1"/>
          <p:nvPr/>
        </p:nvSpPr>
        <p:spPr>
          <a:xfrm>
            <a:off x="9544049" y="6591297"/>
            <a:ext cx="482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3FF8"/>
                </a:solidFill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319" name="6"/>
          <p:cNvSpPr txBox="1"/>
          <p:nvPr/>
        </p:nvSpPr>
        <p:spPr>
          <a:xfrm>
            <a:off x="10585250" y="8568409"/>
            <a:ext cx="482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757FF"/>
                </a:solidFill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320" name="5"/>
          <p:cNvSpPr txBox="1"/>
          <p:nvPr/>
        </p:nvSpPr>
        <p:spPr>
          <a:xfrm>
            <a:off x="7484054" y="6736704"/>
            <a:ext cx="41910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15FCFF"/>
                </a:solidFill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21" name="4"/>
          <p:cNvSpPr txBox="1"/>
          <p:nvPr/>
        </p:nvSpPr>
        <p:spPr>
          <a:xfrm>
            <a:off x="6823525" y="6591297"/>
            <a:ext cx="482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21F911"/>
                </a:solidFill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22" name="3"/>
          <p:cNvSpPr txBox="1"/>
          <p:nvPr/>
        </p:nvSpPr>
        <p:spPr>
          <a:xfrm>
            <a:off x="6283421" y="6310498"/>
            <a:ext cx="482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82D"/>
                </a:solidFill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23" name="2"/>
          <p:cNvSpPr txBox="1"/>
          <p:nvPr/>
        </p:nvSpPr>
        <p:spPr>
          <a:xfrm>
            <a:off x="5156849" y="6489697"/>
            <a:ext cx="482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9D10"/>
                </a:solidFill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24" name="1"/>
          <p:cNvSpPr txBox="1"/>
          <p:nvPr/>
        </p:nvSpPr>
        <p:spPr>
          <a:xfrm>
            <a:off x="4293756" y="7973553"/>
            <a:ext cx="4826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260D"/>
                </a:solidFill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325" name="image13.png" descr="image1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055447" y="5059926"/>
            <a:ext cx="3962403" cy="6159504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Audio Recording.m4a" descr="Audio Recording.m4a"/>
          <p:cNvPicPr>
            <a:picLocks noChangeAspect="0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3679912" y="10140915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Audio Recording.m4a" descr="Audio Recording.m4a"/>
          <p:cNvPicPr>
            <a:picLocks noChangeAspect="0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12092829" y="578037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0000" fill="hold"/>
                                        <p:tgtEl>
                                          <p:spTgt spid="3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481674" fill="hold"/>
                                        <p:tgtEl>
                                          <p:spTgt spid="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11" fill="hold" display="0">
                  <p:stCondLst>
                    <p:cond delay="indefinite"/>
                  </p:stCondLst>
                </p:cTn>
                <p:tgtEl>
                  <p:spTgt spid="327"/>
                </p:tgtEl>
              </p:cMediaNode>
            </p:audio>
            <p:audio isNarration="0">
              <p:cMediaNode mute="0" showWhenStopped="0" numSld="1" vol="100000">
                <p:cTn id="12" fill="hold" display="0">
                  <p:stCondLst>
                    <p:cond delay="indefinite"/>
                  </p:stCondLst>
                </p:cTn>
                <p:tgtEl>
                  <p:spTgt spid="3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2" name="Simple…"/>
          <p:cNvSpPr txBox="1"/>
          <p:nvPr>
            <p:ph type="title"/>
          </p:nvPr>
        </p:nvSpPr>
        <p:spPr>
          <a:xfrm>
            <a:off x="286152" y="1625600"/>
            <a:ext cx="20002502" cy="9537700"/>
          </a:xfrm>
          <a:prstGeom prst="rect">
            <a:avLst/>
          </a:prstGeom>
        </p:spPr>
        <p:txBody>
          <a:bodyPr/>
          <a:lstStyle/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Simple </a:t>
            </a:r>
          </a:p>
          <a:p>
            <a:pPr>
              <a:defRPr b="1" sz="10000">
                <a:effectLst>
                  <a:outerShdw sx="100000" sy="100000" kx="0" ky="0" algn="b" rotWithShape="0" blurRad="76200" dist="0" dir="18900000">
                    <a:srgbClr val="000000">
                      <a:alpha val="80000"/>
                    </a:srgbClr>
                  </a:outerShdw>
                </a:effectLst>
                <a:latin typeface="Copperplate"/>
                <a:ea typeface="Copperplate"/>
                <a:cs typeface="Copperplate"/>
                <a:sym typeface="Copperplate"/>
              </a:defRPr>
            </a:pPr>
            <a:r>
              <a:t>Living Centers</a:t>
            </a:r>
          </a:p>
        </p:txBody>
      </p:sp>
      <p:pic>
        <p:nvPicPr>
          <p:cNvPr id="333" name="image2.jpeg" descr="image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16068" y="7175500"/>
            <a:ext cx="4199469" cy="3149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" name="Group"/>
          <p:cNvGrpSpPr/>
          <p:nvPr/>
        </p:nvGrpSpPr>
        <p:grpSpPr>
          <a:xfrm>
            <a:off x="5928747" y="11074399"/>
            <a:ext cx="8717313" cy="983708"/>
            <a:chOff x="0" y="0"/>
            <a:chExt cx="8717311" cy="983706"/>
          </a:xfrm>
        </p:grpSpPr>
        <p:sp>
          <p:nvSpPr>
            <p:cNvPr id="334" name="Quote Bubble"/>
            <p:cNvSpPr/>
            <p:nvPr/>
          </p:nvSpPr>
          <p:spPr>
            <a:xfrm>
              <a:off x="-1" y="-1"/>
              <a:ext cx="8717313" cy="983708"/>
            </a:xfrm>
            <a:prstGeom prst="wedgeEllipseCallout">
              <a:avLst>
                <a:gd name="adj1" fmla="val -1063"/>
                <a:gd name="adj2" fmla="val -100689"/>
              </a:avLst>
            </a:prstGeom>
            <a:solidFill>
              <a:srgbClr val="FFFC4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</a:p>
          </p:txBody>
        </p:sp>
        <p:sp>
          <p:nvSpPr>
            <p:cNvPr id="335" name="So  many choices on each side of us."/>
            <p:cNvSpPr txBox="1"/>
            <p:nvPr/>
          </p:nvSpPr>
          <p:spPr>
            <a:xfrm>
              <a:off x="1276618" y="263252"/>
              <a:ext cx="6164074" cy="457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lvl1pPr>
            </a:lstStyle>
            <a:p>
              <a:pPr/>
              <a:r>
                <a:t>So  many choices on each side of us.</a:t>
              </a:r>
            </a:p>
          </p:txBody>
        </p:sp>
      </p:grpSp>
      <p:pic>
        <p:nvPicPr>
          <p:cNvPr id="337" name="Audio Recording.m4a" descr="Audio Recording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3971387" y="7663374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Link"/>
          <p:cNvSpPr txBox="1"/>
          <p:nvPr/>
        </p:nvSpPr>
        <p:spPr>
          <a:xfrm>
            <a:off x="18077424" y="9865331"/>
            <a:ext cx="1358033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defRPr>
            </a:lvl1pPr>
          </a:lstStyle>
          <a:p>
            <a:pPr>
              <a:defRPr>
                <a:solidFill>
                  <a:srgbClr val="FF2600"/>
                </a:solidFill>
                <a:uFillTx/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7" invalidUrl="" action="" tgtFrame="" tooltip="" history="1" highlightClick="0" endSnd="0"/>
              </a:rPr>
              <a:t>Link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73339" fill="hold"/>
                                        <p:tgtEl>
                                          <p:spTgt spid="3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3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43" name="image14.png" descr="imag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5812" y="3449654"/>
            <a:ext cx="2911478" cy="5233726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Oval"/>
          <p:cNvSpPr/>
          <p:nvPr/>
        </p:nvSpPr>
        <p:spPr>
          <a:xfrm>
            <a:off x="10020300" y="38989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45" name="Oval"/>
          <p:cNvSpPr/>
          <p:nvPr/>
        </p:nvSpPr>
        <p:spPr>
          <a:xfrm>
            <a:off x="10020300" y="47498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46" name="Oval"/>
          <p:cNvSpPr/>
          <p:nvPr/>
        </p:nvSpPr>
        <p:spPr>
          <a:xfrm>
            <a:off x="10020300" y="61341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47" name="Oval"/>
          <p:cNvSpPr/>
          <p:nvPr/>
        </p:nvSpPr>
        <p:spPr>
          <a:xfrm>
            <a:off x="10020300" y="56769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48" name="Oval"/>
          <p:cNvSpPr/>
          <p:nvPr/>
        </p:nvSpPr>
        <p:spPr>
          <a:xfrm>
            <a:off x="10020300" y="42926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49" name="Oval"/>
          <p:cNvSpPr/>
          <p:nvPr/>
        </p:nvSpPr>
        <p:spPr>
          <a:xfrm>
            <a:off x="10020300" y="52070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50" name="Oval"/>
          <p:cNvSpPr/>
          <p:nvPr/>
        </p:nvSpPr>
        <p:spPr>
          <a:xfrm>
            <a:off x="10020300" y="35052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51" name="Simple Living…"/>
          <p:cNvSpPr txBox="1"/>
          <p:nvPr/>
        </p:nvSpPr>
        <p:spPr>
          <a:xfrm>
            <a:off x="7959612" y="1492249"/>
            <a:ext cx="5061175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Simple Living </a:t>
            </a:r>
          </a:p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Centers</a:t>
            </a:r>
          </a:p>
        </p:txBody>
      </p:sp>
      <p:sp>
        <p:nvSpPr>
          <p:cNvPr id="352" name="Beginning"/>
          <p:cNvSpPr txBox="1"/>
          <p:nvPr/>
        </p:nvSpPr>
        <p:spPr>
          <a:xfrm>
            <a:off x="19265900" y="12729808"/>
            <a:ext cx="13589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Beginning</a:t>
            </a:r>
          </a:p>
        </p:txBody>
      </p:sp>
      <p:sp>
        <p:nvSpPr>
          <p:cNvPr id="353" name="Line"/>
          <p:cNvSpPr/>
          <p:nvPr/>
        </p:nvSpPr>
        <p:spPr>
          <a:xfrm>
            <a:off x="10286088" y="3309878"/>
            <a:ext cx="50928" cy="6008711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2600"/>
                </a:solidFill>
              </a:defRPr>
            </a:pPr>
          </a:p>
        </p:txBody>
      </p:sp>
      <p:grpSp>
        <p:nvGrpSpPr>
          <p:cNvPr id="356" name="Group"/>
          <p:cNvGrpSpPr/>
          <p:nvPr/>
        </p:nvGrpSpPr>
        <p:grpSpPr>
          <a:xfrm>
            <a:off x="3162299" y="9372600"/>
            <a:ext cx="14655804" cy="3086100"/>
            <a:chOff x="0" y="0"/>
            <a:chExt cx="14655803" cy="3086100"/>
          </a:xfrm>
        </p:grpSpPr>
        <p:sp>
          <p:nvSpPr>
            <p:cNvPr id="354" name="Shape"/>
            <p:cNvSpPr/>
            <p:nvPr/>
          </p:nvSpPr>
          <p:spPr>
            <a:xfrm>
              <a:off x="-1" y="0"/>
              <a:ext cx="14655804" cy="30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0" y="0"/>
                  </a:moveTo>
                  <a:lnTo>
                    <a:pt x="9952" y="5867"/>
                  </a:lnTo>
                  <a:lnTo>
                    <a:pt x="1563" y="5867"/>
                  </a:lnTo>
                  <a:cubicBezTo>
                    <a:pt x="700" y="5867"/>
                    <a:pt x="0" y="9190"/>
                    <a:pt x="0" y="13289"/>
                  </a:cubicBezTo>
                  <a:lnTo>
                    <a:pt x="0" y="14178"/>
                  </a:lnTo>
                  <a:cubicBezTo>
                    <a:pt x="0" y="18277"/>
                    <a:pt x="700" y="21600"/>
                    <a:pt x="1563" y="21600"/>
                  </a:cubicBezTo>
                  <a:lnTo>
                    <a:pt x="20037" y="21600"/>
                  </a:lnTo>
                  <a:cubicBezTo>
                    <a:pt x="20900" y="21600"/>
                    <a:pt x="21600" y="18277"/>
                    <a:pt x="21600" y="14178"/>
                  </a:cubicBezTo>
                  <a:lnTo>
                    <a:pt x="21600" y="13289"/>
                  </a:lnTo>
                  <a:cubicBezTo>
                    <a:pt x="21600" y="9190"/>
                    <a:pt x="20900" y="5867"/>
                    <a:pt x="20037" y="5867"/>
                  </a:cubicBezTo>
                  <a:lnTo>
                    <a:pt x="11456" y="5867"/>
                  </a:lnTo>
                  <a:lnTo>
                    <a:pt x="10570" y="0"/>
                  </a:lnTo>
                  <a:close/>
                </a:path>
              </a:pathLst>
            </a:custGeom>
            <a:solidFill>
              <a:srgbClr val="FFFC4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</a:p>
          </p:txBody>
        </p:sp>
        <p:sp>
          <p:nvSpPr>
            <p:cNvPr id="355" name="Our souls can know. We are each given a path to discovering…"/>
            <p:cNvSpPr txBox="1"/>
            <p:nvPr/>
          </p:nvSpPr>
          <p:spPr>
            <a:xfrm>
              <a:off x="0" y="1136650"/>
              <a:ext cx="14655802" cy="812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  <a:r>
                <a:t>Our souls can know. We are each given a path to discovering </a:t>
              </a:r>
            </a:p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  <a:r>
                <a:t>seven simple living centers inside of us.  </a:t>
              </a:r>
            </a:p>
          </p:txBody>
        </p:sp>
      </p:grpSp>
      <p:pic>
        <p:nvPicPr>
          <p:cNvPr id="357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926934" y="581736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63336" fill="hold"/>
                                        <p:tgtEl>
                                          <p:spTgt spid="3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5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26F929"/>
            </a:gs>
            <a:gs pos="100000">
              <a:srgbClr val="00580D"/>
            </a:gs>
          </a:gsLst>
          <a:lin ang="834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lide Number"/>
          <p:cNvSpPr txBox="1"/>
          <p:nvPr>
            <p:ph type="sldNum" sz="quarter" idx="4294967295"/>
          </p:nvPr>
        </p:nvSpPr>
        <p:spPr>
          <a:xfrm>
            <a:off x="10528300" y="12700000"/>
            <a:ext cx="266701" cy="4572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0" name="image14.png" descr="image1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5812" y="3449654"/>
            <a:ext cx="2911478" cy="5233726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Oval"/>
          <p:cNvSpPr/>
          <p:nvPr/>
        </p:nvSpPr>
        <p:spPr>
          <a:xfrm>
            <a:off x="10020300" y="38989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62" name="Oval"/>
          <p:cNvSpPr/>
          <p:nvPr/>
        </p:nvSpPr>
        <p:spPr>
          <a:xfrm>
            <a:off x="10020300" y="47498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63" name="Oval"/>
          <p:cNvSpPr/>
          <p:nvPr/>
        </p:nvSpPr>
        <p:spPr>
          <a:xfrm>
            <a:off x="10020300" y="61341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64" name="Oval"/>
          <p:cNvSpPr/>
          <p:nvPr/>
        </p:nvSpPr>
        <p:spPr>
          <a:xfrm>
            <a:off x="10020300" y="56769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65" name="Oval"/>
          <p:cNvSpPr/>
          <p:nvPr/>
        </p:nvSpPr>
        <p:spPr>
          <a:xfrm>
            <a:off x="10020300" y="42926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66" name="Oval"/>
          <p:cNvSpPr/>
          <p:nvPr/>
        </p:nvSpPr>
        <p:spPr>
          <a:xfrm>
            <a:off x="10020300" y="52070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67" name="Oval"/>
          <p:cNvSpPr/>
          <p:nvPr/>
        </p:nvSpPr>
        <p:spPr>
          <a:xfrm>
            <a:off x="10020300" y="3505200"/>
            <a:ext cx="571500" cy="304800"/>
          </a:xfrm>
          <a:prstGeom prst="ellipse">
            <a:avLst/>
          </a:prstGeom>
          <a:solidFill>
            <a:srgbClr val="FFF995">
              <a:alpha val="50000"/>
            </a:srgbClr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sp>
        <p:nvSpPr>
          <p:cNvPr id="368" name="Simple Living…"/>
          <p:cNvSpPr txBox="1"/>
          <p:nvPr/>
        </p:nvSpPr>
        <p:spPr>
          <a:xfrm>
            <a:off x="7959612" y="1492249"/>
            <a:ext cx="5061175" cy="205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Simple Living </a:t>
            </a:r>
          </a:p>
          <a:p>
            <a:pPr>
              <a:defRPr>
                <a:latin typeface="Palatino"/>
                <a:ea typeface="Palatino"/>
                <a:cs typeface="Palatino"/>
                <a:sym typeface="Palatino"/>
              </a:defRPr>
            </a:pPr>
            <a:r>
              <a:t>Centers</a:t>
            </a:r>
          </a:p>
        </p:txBody>
      </p:sp>
      <p:sp>
        <p:nvSpPr>
          <p:cNvPr id="369" name="Beginning"/>
          <p:cNvSpPr txBox="1"/>
          <p:nvPr/>
        </p:nvSpPr>
        <p:spPr>
          <a:xfrm>
            <a:off x="19265900" y="12729808"/>
            <a:ext cx="135890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Beginning</a:t>
            </a:r>
          </a:p>
        </p:txBody>
      </p:sp>
      <p:sp>
        <p:nvSpPr>
          <p:cNvPr id="370" name="Line"/>
          <p:cNvSpPr/>
          <p:nvPr/>
        </p:nvSpPr>
        <p:spPr>
          <a:xfrm>
            <a:off x="10286088" y="3309878"/>
            <a:ext cx="50928" cy="6008711"/>
          </a:xfrm>
          <a:prstGeom prst="line">
            <a:avLst/>
          </a:prstGeom>
          <a:ln w="25400">
            <a:solidFill>
              <a:srgbClr val="FFFFFF"/>
            </a:solidFill>
            <a:miter lim="400000"/>
            <a:headEnd type="stealth"/>
            <a:tailEnd type="stealth"/>
          </a:ln>
        </p:spPr>
        <p:txBody>
          <a:bodyPr lIns="45718" tIns="45718" rIns="45718" bIns="45718"/>
          <a:lstStyle/>
          <a:p>
            <a:pPr>
              <a:defRPr>
                <a:solidFill>
                  <a:srgbClr val="FF2600"/>
                </a:solidFill>
              </a:defRPr>
            </a:pPr>
          </a:p>
        </p:txBody>
      </p:sp>
      <p:grpSp>
        <p:nvGrpSpPr>
          <p:cNvPr id="373" name="Group"/>
          <p:cNvGrpSpPr/>
          <p:nvPr/>
        </p:nvGrpSpPr>
        <p:grpSpPr>
          <a:xfrm>
            <a:off x="3162299" y="9372600"/>
            <a:ext cx="14655804" cy="3086100"/>
            <a:chOff x="0" y="0"/>
            <a:chExt cx="14655803" cy="3086100"/>
          </a:xfrm>
        </p:grpSpPr>
        <p:sp>
          <p:nvSpPr>
            <p:cNvPr id="371" name="Shape"/>
            <p:cNvSpPr/>
            <p:nvPr/>
          </p:nvSpPr>
          <p:spPr>
            <a:xfrm>
              <a:off x="-1" y="0"/>
              <a:ext cx="14655804" cy="3086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0" y="0"/>
                  </a:moveTo>
                  <a:lnTo>
                    <a:pt x="9952" y="5867"/>
                  </a:lnTo>
                  <a:lnTo>
                    <a:pt x="1563" y="5867"/>
                  </a:lnTo>
                  <a:cubicBezTo>
                    <a:pt x="700" y="5867"/>
                    <a:pt x="0" y="9190"/>
                    <a:pt x="0" y="13289"/>
                  </a:cubicBezTo>
                  <a:lnTo>
                    <a:pt x="0" y="14178"/>
                  </a:lnTo>
                  <a:cubicBezTo>
                    <a:pt x="0" y="18277"/>
                    <a:pt x="700" y="21600"/>
                    <a:pt x="1563" y="21600"/>
                  </a:cubicBezTo>
                  <a:lnTo>
                    <a:pt x="20037" y="21600"/>
                  </a:lnTo>
                  <a:cubicBezTo>
                    <a:pt x="20900" y="21600"/>
                    <a:pt x="21600" y="18277"/>
                    <a:pt x="21600" y="14178"/>
                  </a:cubicBezTo>
                  <a:lnTo>
                    <a:pt x="21600" y="13289"/>
                  </a:lnTo>
                  <a:cubicBezTo>
                    <a:pt x="21600" y="9190"/>
                    <a:pt x="20900" y="5867"/>
                    <a:pt x="20037" y="5867"/>
                  </a:cubicBezTo>
                  <a:lnTo>
                    <a:pt x="11456" y="5867"/>
                  </a:lnTo>
                  <a:lnTo>
                    <a:pt x="10570" y="0"/>
                  </a:lnTo>
                  <a:close/>
                </a:path>
              </a:pathLst>
            </a:custGeom>
            <a:solidFill>
              <a:srgbClr val="FFFC41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76200" dist="0" dir="18900000">
                <a:srgbClr val="000000">
                  <a:alpha val="8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pPr>
            </a:p>
          </p:txBody>
        </p:sp>
        <p:sp>
          <p:nvSpPr>
            <p:cNvPr id="372" name="We can learn how to listen and discover a higher way of life."/>
            <p:cNvSpPr txBox="1"/>
            <p:nvPr/>
          </p:nvSpPr>
          <p:spPr>
            <a:xfrm>
              <a:off x="0" y="1314450"/>
              <a:ext cx="14655802" cy="457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defTabSz="1130300">
                <a:defRPr sz="2400">
                  <a:solidFill>
                    <a:srgbClr val="000000"/>
                  </a:solidFill>
                  <a:effectLst>
                    <a:outerShdw sx="100000" sy="100000" kx="0" ky="0" algn="b" rotWithShape="0" blurRad="25400" dist="23998" dir="2700000">
                      <a:srgbClr val="000000">
                        <a:alpha val="31033"/>
                      </a:srgbClr>
                    </a:outerShdw>
                  </a:effectLst>
                </a:defRPr>
              </a:lvl1pPr>
            </a:lstStyle>
            <a:p>
              <a:pPr/>
              <a:r>
                <a:t>We can learn how to listen and discover a higher way of life.</a:t>
              </a:r>
            </a:p>
          </p:txBody>
        </p:sp>
      </p:grpSp>
      <p:sp>
        <p:nvSpPr>
          <p:cNvPr id="374" name="Arrow"/>
          <p:cNvSpPr/>
          <p:nvPr/>
        </p:nvSpPr>
        <p:spPr>
          <a:xfrm>
            <a:off x="11006387" y="5885608"/>
            <a:ext cx="2220621" cy="857253"/>
          </a:xfrm>
          <a:prstGeom prst="rightArrow">
            <a:avLst>
              <a:gd name="adj1" fmla="val 32000"/>
              <a:gd name="adj2" fmla="val 94815"/>
            </a:avLst>
          </a:prstGeom>
          <a:solidFill>
            <a:srgbClr val="FC4728"/>
          </a:solidFill>
          <a:ln w="12700">
            <a:miter lim="400000"/>
          </a:ln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 defTabSz="1130300">
              <a:defRPr sz="3200">
                <a:solidFill>
                  <a:srgbClr val="FF8389"/>
                </a:solidFill>
                <a:effectLst>
                  <a:outerShdw sx="100000" sy="100000" kx="0" ky="0" algn="b" rotWithShape="0" blurRad="25400" dist="23998" dir="2700000">
                    <a:srgbClr val="000000">
                      <a:alpha val="31033"/>
                    </a:srgbClr>
                  </a:outerShdw>
                </a:effectLst>
              </a:defRPr>
            </a:pPr>
          </a:p>
        </p:txBody>
      </p:sp>
      <p:pic>
        <p:nvPicPr>
          <p:cNvPr id="375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4214284" y="5695915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308319" fill="hold"/>
                                        <p:tgtEl>
                                          <p:spTgt spid="3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7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2600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Lucida Grande"/>
        <a:ea typeface="Lucida Grande"/>
        <a:cs typeface="Lucida Grand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  <a:effectStyle>
          <a:effectLst>
            <a:outerShdw sx="100000" sy="100000" kx="0" ky="0" algn="b" rotWithShape="0" blurRad="76200" dist="0" dir="1890000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2600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76200" dist="0" dir="1890000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