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media/media1.m4a" ContentType="audio/unknown"/>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1336000" cy="1333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Gill Sans"/>
        <a:ea typeface="Gill Sans"/>
        <a:cs typeface="Gill San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Gill Sans"/>
        <a:ea typeface="Gill Sans"/>
        <a:cs typeface="Gill San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Gill Sans"/>
        <a:ea typeface="Gill Sans"/>
        <a:cs typeface="Gill San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Gill Sans"/>
        <a:ea typeface="Gill Sans"/>
        <a:cs typeface="Gill San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Gill Sans"/>
        <a:ea typeface="Gill Sans"/>
        <a:cs typeface="Gill San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Gill Sans"/>
        <a:ea typeface="Gill Sans"/>
        <a:cs typeface="Gill San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Gill Sans"/>
        <a:ea typeface="Gill Sans"/>
        <a:cs typeface="Gill San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Gill Sans"/>
        <a:ea typeface="Gill Sans"/>
        <a:cs typeface="Gill San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FFFFFF"/>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chemeClr val="accent1"/>
          </a:solidFill>
        </a:fill>
      </a:tcStyle>
    </a:firstCol>
    <a:lastRow>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381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chemeClr val="accent1"/>
          </a:solidFill>
        </a:fill>
      </a:tcStyle>
    </a:lastRow>
    <a:firstRow>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381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FFFFFF"/>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chemeClr val="accent3"/>
          </a:solidFill>
        </a:fill>
      </a:tcStyle>
    </a:firstCol>
    <a:lastRow>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381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chemeClr val="accent3"/>
          </a:solidFill>
        </a:fill>
      </a:tcStyle>
    </a:lastRow>
    <a:firstRow>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381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FFFFFF"/>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chemeClr val="accent6"/>
          </a:solidFill>
        </a:fill>
      </a:tcStyle>
    </a:firstCol>
    <a:lastRow>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381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chemeClr val="accent6"/>
          </a:solidFill>
        </a:fill>
      </a:tcStyle>
    </a:lastRow>
    <a:firstRow>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381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FF2600"/>
          </a:solidFill>
        </a:fill>
      </a:tcStyle>
    </a:band2H>
    <a:firstCol>
      <a:tcTxStyle b="on" i="off">
        <a:font>
          <a:latin typeface="Gill Sans"/>
          <a:ea typeface="Gill Sans"/>
          <a:cs typeface="Gill Sans"/>
        </a:font>
        <a:srgbClr val="FF26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2600"/>
          </a:solidFill>
        </a:fill>
      </a:tcStyle>
    </a:lastRow>
    <a:firstRow>
      <a:tcTxStyle b="on" i="off">
        <a:font>
          <a:latin typeface="Gill Sans"/>
          <a:ea typeface="Gill Sans"/>
          <a:cs typeface="Gill Sans"/>
        </a:font>
        <a:srgbClr val="FF2600"/>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FFFFFF"/>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rgbClr val="FFFFFF"/>
          </a:solidFill>
        </a:fill>
      </a:tcStyle>
    </a:firstCol>
    <a:lastRow>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381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rgbClr val="FFFFFF"/>
          </a:solidFill>
        </a:fill>
      </a:tcStyle>
    </a:lastRow>
    <a:firstRow>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381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rgbClr val="FFFFFF"/>
          </a:solidFill>
        </a:fill>
      </a:tcStyle>
    </a:firstRow>
  </a:tblStyle>
  <a:tblStyle styleId="{2708684C-4D16-4618-839F-0558EEFCDFE6}" styleName="">
    <a:tblBg/>
    <a:wholeTbl>
      <a:tcTxStyle b="off"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rgbClr val="FF2600">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solidFill>
            <a:srgbClr val="FF2600">
              <a:alpha val="20000"/>
            </a:srgbClr>
          </a:solidFill>
        </a:fill>
      </a:tcStyle>
    </a:firstCol>
    <a:lastRow>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50800" cap="flat">
              <a:solidFill>
                <a:srgbClr val="FF2600"/>
              </a:solidFill>
              <a:prstDash val="solid"/>
              <a:round/>
            </a:ln>
          </a:top>
          <a:bottom>
            <a:ln w="127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noFill/>
        </a:fill>
      </a:tcStyle>
    </a:lastRow>
    <a:firstRow>
      <a:tcTxStyle b="on" i="off">
        <a:font>
          <a:latin typeface="Gill Sans"/>
          <a:ea typeface="Gill Sans"/>
          <a:cs typeface="Gill Sans"/>
        </a:font>
        <a:srgbClr val="FF2600"/>
      </a:tcTxStyle>
      <a:tcStyle>
        <a:tcBdr>
          <a:left>
            <a:ln w="12700" cap="flat">
              <a:solidFill>
                <a:srgbClr val="FF2600"/>
              </a:solidFill>
              <a:prstDash val="solid"/>
              <a:round/>
            </a:ln>
          </a:left>
          <a:right>
            <a:ln w="12700" cap="flat">
              <a:solidFill>
                <a:srgbClr val="FF2600"/>
              </a:solidFill>
              <a:prstDash val="solid"/>
              <a:round/>
            </a:ln>
          </a:right>
          <a:top>
            <a:ln w="12700" cap="flat">
              <a:solidFill>
                <a:srgbClr val="FF2600"/>
              </a:solidFill>
              <a:prstDash val="solid"/>
              <a:round/>
            </a:ln>
          </a:top>
          <a:bottom>
            <a:ln w="25400" cap="flat">
              <a:solidFill>
                <a:srgbClr val="FF2600"/>
              </a:solidFill>
              <a:prstDash val="solid"/>
              <a:round/>
            </a:ln>
          </a:bottom>
          <a:insideH>
            <a:ln w="12700" cap="flat">
              <a:solidFill>
                <a:srgbClr val="FF2600"/>
              </a:solidFill>
              <a:prstDash val="solid"/>
              <a:round/>
            </a:ln>
          </a:insideH>
          <a:insideV>
            <a:ln w="12700" cap="flat">
              <a:solidFill>
                <a:srgbClr val="FF26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58" name="Shape 258"/>
          <p:cNvSpPr/>
          <p:nvPr>
            <p:ph type="sldImg"/>
          </p:nvPr>
        </p:nvSpPr>
        <p:spPr>
          <a:xfrm>
            <a:off x="1143000" y="685800"/>
            <a:ext cx="4572000" cy="3429000"/>
          </a:xfrm>
          <a:prstGeom prst="rect">
            <a:avLst/>
          </a:prstGeom>
        </p:spPr>
        <p:txBody>
          <a:bodyPr/>
          <a:lstStyle/>
          <a:p>
            <a:pPr/>
          </a:p>
        </p:txBody>
      </p:sp>
      <p:sp>
        <p:nvSpPr>
          <p:cNvPr id="259" name="Shape 2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mn-lt"/>
        <a:ea typeface="+mn-ea"/>
        <a:cs typeface="+mn-cs"/>
        <a:sym typeface="Lucida Grande"/>
      </a:defRPr>
    </a:lvl1pPr>
    <a:lvl2pPr indent="228600" defTabSz="457200" latinLnBrk="0">
      <a:defRPr sz="2200">
        <a:latin typeface="+mn-lt"/>
        <a:ea typeface="+mn-ea"/>
        <a:cs typeface="+mn-cs"/>
        <a:sym typeface="Lucida Grande"/>
      </a:defRPr>
    </a:lvl2pPr>
    <a:lvl3pPr indent="457200" defTabSz="457200" latinLnBrk="0">
      <a:defRPr sz="2200">
        <a:latin typeface="+mn-lt"/>
        <a:ea typeface="+mn-ea"/>
        <a:cs typeface="+mn-cs"/>
        <a:sym typeface="Lucida Grande"/>
      </a:defRPr>
    </a:lvl3pPr>
    <a:lvl4pPr indent="685800" defTabSz="457200" latinLnBrk="0">
      <a:defRPr sz="2200">
        <a:latin typeface="+mn-lt"/>
        <a:ea typeface="+mn-ea"/>
        <a:cs typeface="+mn-cs"/>
        <a:sym typeface="Lucida Grande"/>
      </a:defRPr>
    </a:lvl4pPr>
    <a:lvl5pPr indent="914400" defTabSz="457200" latinLnBrk="0">
      <a:defRPr sz="2200">
        <a:latin typeface="+mn-lt"/>
        <a:ea typeface="+mn-ea"/>
        <a:cs typeface="+mn-cs"/>
        <a:sym typeface="Lucida Grande"/>
      </a:defRPr>
    </a:lvl5pPr>
    <a:lvl6pPr indent="1143000" defTabSz="457200" latinLnBrk="0">
      <a:defRPr sz="2200">
        <a:latin typeface="+mn-lt"/>
        <a:ea typeface="+mn-ea"/>
        <a:cs typeface="+mn-cs"/>
        <a:sym typeface="Lucida Grande"/>
      </a:defRPr>
    </a:lvl6pPr>
    <a:lvl7pPr indent="1371600" defTabSz="457200" latinLnBrk="0">
      <a:defRPr sz="2200">
        <a:latin typeface="+mn-lt"/>
        <a:ea typeface="+mn-ea"/>
        <a:cs typeface="+mn-cs"/>
        <a:sym typeface="Lucida Grande"/>
      </a:defRPr>
    </a:lvl7pPr>
    <a:lvl8pPr indent="1600200" defTabSz="457200" latinLnBrk="0">
      <a:defRPr sz="2200">
        <a:latin typeface="+mn-lt"/>
        <a:ea typeface="+mn-ea"/>
        <a:cs typeface="+mn-cs"/>
        <a:sym typeface="Lucida Grande"/>
      </a:defRPr>
    </a:lvl8pPr>
    <a:lvl9pPr indent="1828800" defTabSz="457200" latinLnBrk="0">
      <a:defRPr sz="2200">
        <a:latin typeface="+mn-lt"/>
        <a:ea typeface="+mn-ea"/>
        <a:cs typeface="+mn-cs"/>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hape 349"/>
          <p:cNvSpPr/>
          <p:nvPr>
            <p:ph type="sldImg"/>
          </p:nvPr>
        </p:nvSpPr>
        <p:spPr>
          <a:prstGeom prst="rect">
            <a:avLst/>
          </a:prstGeom>
        </p:spPr>
        <p:txBody>
          <a:bodyPr/>
          <a:lstStyle/>
          <a:p>
            <a:pPr/>
          </a:p>
        </p:txBody>
      </p:sp>
      <p:sp>
        <p:nvSpPr>
          <p:cNvPr id="350" name="Shape 35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Shape 382"/>
          <p:cNvSpPr/>
          <p:nvPr>
            <p:ph type="sldImg"/>
          </p:nvPr>
        </p:nvSpPr>
        <p:spPr>
          <a:prstGeom prst="rect">
            <a:avLst/>
          </a:prstGeom>
        </p:spPr>
        <p:txBody>
          <a:bodyPr/>
          <a:lstStyle/>
          <a:p>
            <a:pPr/>
          </a:p>
        </p:txBody>
      </p:sp>
      <p:sp>
        <p:nvSpPr>
          <p:cNvPr id="383" name="Shape 383"/>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Shape 401"/>
          <p:cNvSpPr/>
          <p:nvPr>
            <p:ph type="sldImg"/>
          </p:nvPr>
        </p:nvSpPr>
        <p:spPr>
          <a:prstGeom prst="rect">
            <a:avLst/>
          </a:prstGeom>
        </p:spPr>
        <p:txBody>
          <a:bodyPr/>
          <a:lstStyle/>
          <a:p>
            <a:pPr/>
          </a:p>
        </p:txBody>
      </p:sp>
      <p:sp>
        <p:nvSpPr>
          <p:cNvPr id="402" name="Shape 402"/>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Shape 418"/>
          <p:cNvSpPr/>
          <p:nvPr>
            <p:ph type="sldImg"/>
          </p:nvPr>
        </p:nvSpPr>
        <p:spPr>
          <a:prstGeom prst="rect">
            <a:avLst/>
          </a:prstGeom>
        </p:spPr>
        <p:txBody>
          <a:bodyPr/>
          <a:lstStyle/>
          <a:p>
            <a:pPr/>
          </a:p>
        </p:txBody>
      </p:sp>
      <p:sp>
        <p:nvSpPr>
          <p:cNvPr id="419" name="Shape 419"/>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Shape 435"/>
          <p:cNvSpPr/>
          <p:nvPr>
            <p:ph type="sldImg"/>
          </p:nvPr>
        </p:nvSpPr>
        <p:spPr>
          <a:prstGeom prst="rect">
            <a:avLst/>
          </a:prstGeom>
        </p:spPr>
        <p:txBody>
          <a:bodyPr/>
          <a:lstStyle/>
          <a:p>
            <a:pPr/>
          </a:p>
        </p:txBody>
      </p:sp>
      <p:sp>
        <p:nvSpPr>
          <p:cNvPr id="436" name="Shape 436"/>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Shape 459"/>
          <p:cNvSpPr/>
          <p:nvPr>
            <p:ph type="sldImg"/>
          </p:nvPr>
        </p:nvSpPr>
        <p:spPr>
          <a:prstGeom prst="rect">
            <a:avLst/>
          </a:prstGeom>
        </p:spPr>
        <p:txBody>
          <a:bodyPr/>
          <a:lstStyle/>
          <a:p>
            <a:pPr/>
          </a:p>
        </p:txBody>
      </p:sp>
      <p:sp>
        <p:nvSpPr>
          <p:cNvPr id="460" name="Shape 460"/>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Shape 483"/>
          <p:cNvSpPr/>
          <p:nvPr>
            <p:ph type="sldImg"/>
          </p:nvPr>
        </p:nvSpPr>
        <p:spPr>
          <a:prstGeom prst="rect">
            <a:avLst/>
          </a:prstGeom>
        </p:spPr>
        <p:txBody>
          <a:bodyPr/>
          <a:lstStyle/>
          <a:p>
            <a:pPr/>
          </a:p>
        </p:txBody>
      </p:sp>
      <p:sp>
        <p:nvSpPr>
          <p:cNvPr id="484" name="Shape 484"/>
          <p:cNvSpPr/>
          <p:nvPr>
            <p:ph type="body" sz="quarter" idx="1"/>
          </p:nvPr>
        </p:nvSpPr>
        <p:spPr>
          <a:prstGeom prst="rect">
            <a:avLst/>
          </a:prstGeom>
        </p:spPr>
        <p:txBody>
          <a:bodyPr/>
          <a:lstStyle/>
          <a:p>
            <a:pPr/>
            <a:r>
              <a:t>Welcome ,,,some will consider us a sister organization to Habitat for Humanity. </a:t>
            </a:r>
          </a:p>
          <a:p>
            <a:pPr/>
            <a:r>
              <a:t>They build homes, we bring health to homes and communities. but we really do so much more.</a:t>
            </a:r>
          </a:p>
          <a:p>
            <a:pPr/>
            <a:r>
              <a:t>Let me tell you our story...</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2095500" y="2235200"/>
            <a:ext cx="17170400" cy="4521200"/>
          </a:xfrm>
          <a:prstGeom prst="rect">
            <a:avLst/>
          </a:prstGeom>
        </p:spPr>
        <p:txBody>
          <a:bodyPr anchor="b">
            <a:normAutofit fontScale="100000" lnSpcReduction="0"/>
          </a:bodyPr>
          <a:lstStyle/>
          <a:p>
            <a:pPr/>
            <a:r>
              <a:t>Title Text</a:t>
            </a:r>
          </a:p>
        </p:txBody>
      </p:sp>
      <p:sp>
        <p:nvSpPr>
          <p:cNvPr id="12" name="Body Level One…"/>
          <p:cNvSpPr txBox="1"/>
          <p:nvPr>
            <p:ph type="body" sz="quarter" idx="1"/>
          </p:nvPr>
        </p:nvSpPr>
        <p:spPr>
          <a:xfrm>
            <a:off x="2095500" y="6883400"/>
            <a:ext cx="17170400" cy="1549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87" name="Image"/>
          <p:cNvSpPr/>
          <p:nvPr>
            <p:ph type="pic" sz="half" idx="13"/>
          </p:nvPr>
        </p:nvSpPr>
        <p:spPr>
          <a:xfrm>
            <a:off x="8420100" y="2933700"/>
            <a:ext cx="11251291" cy="7505700"/>
          </a:xfrm>
          <a:prstGeom prst="rect">
            <a:avLst/>
          </a:prstGeom>
          <a:ln w="25400">
            <a:solidFill>
              <a:srgbClr val="FFFFFF"/>
            </a:solidFill>
          </a:ln>
        </p:spPr>
        <p:txBody>
          <a:bodyPr lIns="91439" tIns="45719" rIns="91439" bIns="45719" anchor="t">
            <a:noAutofit/>
          </a:bodyPr>
          <a:lstStyle/>
          <a:p>
            <a:pPr/>
          </a:p>
        </p:txBody>
      </p:sp>
      <p:sp>
        <p:nvSpPr>
          <p:cNvPr id="88"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89"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97" name="Image"/>
          <p:cNvSpPr/>
          <p:nvPr>
            <p:ph type="pic" sz="half" idx="13"/>
          </p:nvPr>
        </p:nvSpPr>
        <p:spPr>
          <a:xfrm>
            <a:off x="8420100" y="2933700"/>
            <a:ext cx="11244154" cy="75057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98"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99"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7" name="Image"/>
          <p:cNvSpPr/>
          <p:nvPr>
            <p:ph type="pic" sz="half" idx="13"/>
          </p:nvPr>
        </p:nvSpPr>
        <p:spPr>
          <a:xfrm>
            <a:off x="9105900" y="4241800"/>
            <a:ext cx="10072887" cy="6718300"/>
          </a:xfrm>
          <a:prstGeom prst="rect">
            <a:avLst/>
          </a:prstGeom>
          <a:ln w="25400">
            <a:solidFill>
              <a:srgbClr val="FFFFFF"/>
            </a:solidFill>
          </a:ln>
        </p:spPr>
        <p:txBody>
          <a:bodyPr lIns="91439" tIns="45719" rIns="91439" bIns="45719" anchor="t">
            <a:noAutofit/>
          </a:bodyPr>
          <a:lstStyle/>
          <a:p>
            <a:pPr/>
          </a:p>
        </p:txBody>
      </p:sp>
      <p:sp>
        <p:nvSpPr>
          <p:cNvPr id="108"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09"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7"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18"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26" name="Title Text"/>
          <p:cNvSpPr txBox="1"/>
          <p:nvPr>
            <p:ph type="title"/>
          </p:nvPr>
        </p:nvSpPr>
        <p:spPr>
          <a:xfrm>
            <a:off x="2095500" y="2235200"/>
            <a:ext cx="17170400" cy="4521200"/>
          </a:xfrm>
          <a:prstGeom prst="rect">
            <a:avLst/>
          </a:prstGeom>
        </p:spPr>
        <p:txBody>
          <a:bodyPr anchor="b">
            <a:normAutofit fontScale="100000" lnSpcReduction="0"/>
          </a:bodyPr>
          <a:lstStyle/>
          <a:p>
            <a:pPr/>
            <a:r>
              <a:t>Title Text</a:t>
            </a:r>
          </a:p>
        </p:txBody>
      </p:sp>
      <p:sp>
        <p:nvSpPr>
          <p:cNvPr id="127" name="Body Level One…"/>
          <p:cNvSpPr txBox="1"/>
          <p:nvPr>
            <p:ph type="body" sz="quarter" idx="1"/>
          </p:nvPr>
        </p:nvSpPr>
        <p:spPr>
          <a:xfrm>
            <a:off x="2095500" y="6883400"/>
            <a:ext cx="17170400" cy="1549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35"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36" name="Body Level One…"/>
          <p:cNvSpPr txBox="1"/>
          <p:nvPr>
            <p:ph type="body" idx="1"/>
          </p:nvPr>
        </p:nvSpPr>
        <p:spPr>
          <a:xfrm>
            <a:off x="2095500" y="3784600"/>
            <a:ext cx="17170400" cy="7810500"/>
          </a:xfrm>
          <a:prstGeom prst="rect">
            <a:avLst/>
          </a:prstGeom>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144"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45" name="Body Level One…"/>
          <p:cNvSpPr txBox="1"/>
          <p:nvPr>
            <p:ph type="body" idx="1"/>
          </p:nvPr>
        </p:nvSpPr>
        <p:spPr>
          <a:xfrm>
            <a:off x="2095500" y="3784600"/>
            <a:ext cx="17170400" cy="7810500"/>
          </a:xfrm>
          <a:prstGeom prst="rect">
            <a:avLst/>
          </a:prstGeom>
        </p:spPr>
        <p:txBody>
          <a:bodyPr numCol="2" spcCol="858519" anchor="t"/>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15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168"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1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1" name="Body Level One…"/>
          <p:cNvSpPr txBox="1"/>
          <p:nvPr>
            <p:ph type="body" idx="1"/>
          </p:nvPr>
        </p:nvSpPr>
        <p:spPr>
          <a:xfrm>
            <a:off x="2095500" y="3784600"/>
            <a:ext cx="17170400" cy="7810500"/>
          </a:xfrm>
          <a:prstGeom prst="rect">
            <a:avLst/>
          </a:prstGeom>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176" name="Title Text"/>
          <p:cNvSpPr txBox="1"/>
          <p:nvPr>
            <p:ph type="title"/>
          </p:nvPr>
        </p:nvSpPr>
        <p:spPr>
          <a:xfrm>
            <a:off x="2095500" y="4064000"/>
            <a:ext cx="17170400" cy="5207000"/>
          </a:xfrm>
          <a:prstGeom prst="rect">
            <a:avLst/>
          </a:prstGeom>
        </p:spPr>
        <p:txBody>
          <a:bodyPr>
            <a:normAutofit fontScale="100000" lnSpcReduction="0"/>
          </a:bodyPr>
          <a:lstStyle/>
          <a:p>
            <a:pPr/>
            <a:r>
              <a:t>Title Text</a:t>
            </a:r>
          </a:p>
        </p:txBody>
      </p:sp>
      <p:sp>
        <p:nvSpPr>
          <p:cNvPr id="1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84" name="Image"/>
          <p:cNvSpPr/>
          <p:nvPr>
            <p:ph type="pic" sz="quarter" idx="13"/>
          </p:nvPr>
        </p:nvSpPr>
        <p:spPr>
          <a:xfrm>
            <a:off x="6451600" y="3403600"/>
            <a:ext cx="8433115" cy="5625704"/>
          </a:xfrm>
          <a:prstGeom prst="rect">
            <a:avLst/>
          </a:prstGeom>
          <a:ln w="25400">
            <a:solidFill>
              <a:srgbClr val="FFFFFF"/>
            </a:solidFill>
          </a:ln>
        </p:spPr>
        <p:txBody>
          <a:bodyPr lIns="91439" tIns="45719" rIns="91439" bIns="45719" anchor="t">
            <a:noAutofit/>
          </a:bodyPr>
          <a:lstStyle/>
          <a:p>
            <a:pPr/>
          </a:p>
        </p:txBody>
      </p:sp>
      <p:sp>
        <p:nvSpPr>
          <p:cNvPr id="185"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193" name="Image"/>
          <p:cNvSpPr/>
          <p:nvPr>
            <p:ph type="pic" sz="quarter" idx="13"/>
          </p:nvPr>
        </p:nvSpPr>
        <p:spPr>
          <a:xfrm>
            <a:off x="6451600" y="3403600"/>
            <a:ext cx="8433115" cy="5625704"/>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194"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1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202" name="Image"/>
          <p:cNvSpPr/>
          <p:nvPr>
            <p:ph type="pic" sz="half" idx="13"/>
          </p:nvPr>
        </p:nvSpPr>
        <p:spPr>
          <a:xfrm>
            <a:off x="8420100" y="2933700"/>
            <a:ext cx="11251291" cy="7505700"/>
          </a:xfrm>
          <a:prstGeom prst="rect">
            <a:avLst/>
          </a:prstGeom>
          <a:ln w="25400">
            <a:solidFill>
              <a:srgbClr val="FFFFFF"/>
            </a:solidFill>
          </a:ln>
        </p:spPr>
        <p:txBody>
          <a:bodyPr lIns="91439" tIns="45719" rIns="91439" bIns="45719" anchor="t">
            <a:noAutofit/>
          </a:bodyPr>
          <a:lstStyle/>
          <a:p>
            <a:pPr/>
          </a:p>
        </p:txBody>
      </p:sp>
      <p:sp>
        <p:nvSpPr>
          <p:cNvPr id="203"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204"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2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212" name="Image"/>
          <p:cNvSpPr/>
          <p:nvPr>
            <p:ph type="pic" sz="half" idx="13"/>
          </p:nvPr>
        </p:nvSpPr>
        <p:spPr>
          <a:xfrm>
            <a:off x="8420100" y="2933700"/>
            <a:ext cx="11244154" cy="75057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213" name="Title Text"/>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Title Text</a:t>
            </a:r>
          </a:p>
        </p:txBody>
      </p:sp>
      <p:sp>
        <p:nvSpPr>
          <p:cNvPr id="214" name="Body Level One…"/>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2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222" name="Image"/>
          <p:cNvSpPr/>
          <p:nvPr>
            <p:ph type="pic" sz="half" idx="13"/>
          </p:nvPr>
        </p:nvSpPr>
        <p:spPr>
          <a:xfrm>
            <a:off x="9105900" y="4241800"/>
            <a:ext cx="10072887" cy="6718300"/>
          </a:xfrm>
          <a:prstGeom prst="rect">
            <a:avLst/>
          </a:prstGeom>
          <a:ln w="25400">
            <a:solidFill>
              <a:srgbClr val="FFFFFF"/>
            </a:solidFill>
          </a:ln>
        </p:spPr>
        <p:txBody>
          <a:bodyPr lIns="91439" tIns="45719" rIns="91439" bIns="45719" anchor="t">
            <a:noAutofit/>
          </a:bodyPr>
          <a:lstStyle/>
          <a:p>
            <a:pPr/>
          </a:p>
        </p:txBody>
      </p:sp>
      <p:sp>
        <p:nvSpPr>
          <p:cNvPr id="223"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24"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232"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33" name="Body Level One…"/>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241"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42" name="Body Level One…"/>
          <p:cNvSpPr txBox="1"/>
          <p:nvPr>
            <p:ph type="body" sz="quarter" idx="1"/>
          </p:nvPr>
        </p:nvSpPr>
        <p:spPr>
          <a:xfrm>
            <a:off x="12763500" y="3784600"/>
            <a:ext cx="65024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250"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251" name="Body Level One…"/>
          <p:cNvSpPr txBox="1"/>
          <p:nvPr>
            <p:ph type="body" sz="quarter" idx="1"/>
          </p:nvPr>
        </p:nvSpPr>
        <p:spPr>
          <a:xfrm>
            <a:off x="12763500" y="3784600"/>
            <a:ext cx="65024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2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30" name="Body Level One…"/>
          <p:cNvSpPr txBox="1"/>
          <p:nvPr>
            <p:ph type="body" idx="1"/>
          </p:nvPr>
        </p:nvSpPr>
        <p:spPr>
          <a:xfrm>
            <a:off x="2095500" y="3784600"/>
            <a:ext cx="17170400" cy="7810500"/>
          </a:xfrm>
          <a:prstGeom prst="rect">
            <a:avLst/>
          </a:prstGeom>
        </p:spPr>
        <p:txBody>
          <a:bodyPr numCol="2" spcCol="858519" anchor="t"/>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xfrm>
            <a:off x="2095500" y="342900"/>
            <a:ext cx="17170400" cy="3340100"/>
          </a:xfrm>
          <a:prstGeom prst="rect">
            <a:avLst/>
          </a:prstGeom>
        </p:spPr>
        <p:txBody>
          <a:bodyPr>
            <a:normAutofit fontScale="100000" lnSpcReduction="0"/>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2095500" y="4064000"/>
            <a:ext cx="17170400" cy="5207000"/>
          </a:xfrm>
          <a:prstGeom prst="rect">
            <a:avLst/>
          </a:prstGeom>
        </p:spPr>
        <p:txBody>
          <a:bodyPr>
            <a:normAutofit fontScale="100000" lnSpcReduction="0"/>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69" name="Image"/>
          <p:cNvSpPr/>
          <p:nvPr>
            <p:ph type="pic" sz="quarter" idx="13"/>
          </p:nvPr>
        </p:nvSpPr>
        <p:spPr>
          <a:xfrm>
            <a:off x="6451600" y="3403600"/>
            <a:ext cx="8433115" cy="5625704"/>
          </a:xfrm>
          <a:prstGeom prst="rect">
            <a:avLst/>
          </a:prstGeom>
          <a:ln w="25400">
            <a:solidFill>
              <a:srgbClr val="FFFFFF"/>
            </a:solidFill>
          </a:ln>
        </p:spPr>
        <p:txBody>
          <a:bodyPr lIns="91439" tIns="45719" rIns="91439" bIns="45719" anchor="t">
            <a:noAutofit/>
          </a:bodyPr>
          <a:lstStyle/>
          <a:p>
            <a:pPr/>
          </a:p>
        </p:txBody>
      </p:sp>
      <p:sp>
        <p:nvSpPr>
          <p:cNvPr id="70"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78" name="Image"/>
          <p:cNvSpPr/>
          <p:nvPr>
            <p:ph type="pic" sz="quarter" idx="13"/>
          </p:nvPr>
        </p:nvSpPr>
        <p:spPr>
          <a:xfrm>
            <a:off x="6451600" y="3403600"/>
            <a:ext cx="8433115" cy="5625704"/>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79" name="Title Text"/>
          <p:cNvSpPr txBox="1"/>
          <p:nvPr>
            <p:ph type="title"/>
          </p:nvPr>
        </p:nvSpPr>
        <p:spPr>
          <a:xfrm>
            <a:off x="2095500" y="10071100"/>
            <a:ext cx="17170400" cy="2324100"/>
          </a:xfrm>
          <a:prstGeom prst="rect">
            <a:avLst/>
          </a:prstGeom>
        </p:spPr>
        <p:txBody>
          <a:bodyPr>
            <a:normAutofit fontScale="100000" lnSpcReduction="0"/>
          </a:body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095500" y="1739900"/>
            <a:ext cx="17170400" cy="9867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3196695" y="2667000"/>
            <a:ext cx="17068801" cy="9044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lide Number"/>
          <p:cNvSpPr txBox="1"/>
          <p:nvPr>
            <p:ph type="sldNum" sz="quarter" idx="2"/>
          </p:nvPr>
        </p:nvSpPr>
        <p:spPr>
          <a:xfrm>
            <a:off x="10452099" y="12700000"/>
            <a:ext cx="419101" cy="4572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1pPr>
      <a:lvl2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2pPr>
      <a:lvl3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3pPr>
      <a:lvl4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4pPr>
      <a:lvl5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5pPr>
      <a:lvl6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6pPr>
      <a:lvl7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7pPr>
      <a:lvl8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8pPr>
      <a:lvl9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Gill Sans"/>
          <a:ea typeface="Gill Sans"/>
          <a:cs typeface="Gill Sans"/>
          <a:sym typeface="Gill Sans"/>
        </a:defRPr>
      </a:lvl9pPr>
    </p:titleStyle>
    <p:bodyStyle>
      <a:lvl1pPr marL="889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1pPr>
      <a:lvl2pPr marL="13335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2pPr>
      <a:lvl3pPr marL="1778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3pPr>
      <a:lvl4pPr marL="22225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4pPr>
      <a:lvl5pPr marL="2667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5pPr>
      <a:lvl6pPr marL="30226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6pPr>
      <a:lvl7pPr marL="33782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7pPr>
      <a:lvl8pPr marL="37338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8pPr>
      <a:lvl9pPr marL="40894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Gill Sans"/>
          <a:ea typeface="Gill Sans"/>
          <a:cs typeface="Gill Sans"/>
          <a:sym typeface="Gill Sans"/>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audio" Target="../media/media1.m4a"/><Relationship Id="rId4" Type="http://schemas.microsoft.com/office/2007/relationships/media" Target="../media/media1.m4a"/><Relationship Id="rId5"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261"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2" name="image14.png" descr="image14.png"/>
          <p:cNvPicPr>
            <a:picLocks noChangeAspect="1"/>
          </p:cNvPicPr>
          <p:nvPr/>
        </p:nvPicPr>
        <p:blipFill>
          <a:blip r:embed="rId2">
            <a:extLst/>
          </a:blip>
          <a:stretch>
            <a:fillRect/>
          </a:stretch>
        </p:blipFill>
        <p:spPr>
          <a:xfrm>
            <a:off x="8855812" y="3449654"/>
            <a:ext cx="2911478" cy="5233726"/>
          </a:xfrm>
          <a:prstGeom prst="rect">
            <a:avLst/>
          </a:prstGeom>
          <a:ln w="12700">
            <a:miter lim="400000"/>
          </a:ln>
        </p:spPr>
      </p:pic>
      <p:sp>
        <p:nvSpPr>
          <p:cNvPr id="263" name="Oval"/>
          <p:cNvSpPr/>
          <p:nvPr/>
        </p:nvSpPr>
        <p:spPr>
          <a:xfrm>
            <a:off x="10020300" y="3898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64" name="Oval"/>
          <p:cNvSpPr/>
          <p:nvPr/>
        </p:nvSpPr>
        <p:spPr>
          <a:xfrm>
            <a:off x="10020300" y="47498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65" name="Oval"/>
          <p:cNvSpPr/>
          <p:nvPr/>
        </p:nvSpPr>
        <p:spPr>
          <a:xfrm>
            <a:off x="10020300" y="6134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66" name="Oval"/>
          <p:cNvSpPr/>
          <p:nvPr/>
        </p:nvSpPr>
        <p:spPr>
          <a:xfrm>
            <a:off x="10020300" y="5676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67" name="Oval"/>
          <p:cNvSpPr/>
          <p:nvPr/>
        </p:nvSpPr>
        <p:spPr>
          <a:xfrm>
            <a:off x="10020300" y="42926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68" name="Oval"/>
          <p:cNvSpPr/>
          <p:nvPr/>
        </p:nvSpPr>
        <p:spPr>
          <a:xfrm>
            <a:off x="10020300" y="5207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69"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70" name="Simple Living…"/>
          <p:cNvSpPr txBox="1"/>
          <p:nvPr/>
        </p:nvSpPr>
        <p:spPr>
          <a:xfrm>
            <a:off x="7959612" y="1492249"/>
            <a:ext cx="5061175"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Palatino"/>
                <a:ea typeface="Palatino"/>
                <a:cs typeface="Palatino"/>
                <a:sym typeface="Palatino"/>
              </a:defRPr>
            </a:pPr>
            <a:r>
              <a:t>Simple Living </a:t>
            </a:r>
          </a:p>
          <a:p>
            <a:pPr>
              <a:defRPr>
                <a:latin typeface="Palatino"/>
                <a:ea typeface="Palatino"/>
                <a:cs typeface="Palatino"/>
                <a:sym typeface="Palatino"/>
              </a:defRPr>
            </a:pPr>
            <a:r>
              <a:t>Centers</a:t>
            </a:r>
          </a:p>
        </p:txBody>
      </p:sp>
      <p:sp>
        <p:nvSpPr>
          <p:cNvPr id="271" name="Beginning"/>
          <p:cNvSpPr txBox="1"/>
          <p:nvPr/>
        </p:nvSpPr>
        <p:spPr>
          <a:xfrm>
            <a:off x="19265900" y="12729808"/>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Beginning</a:t>
            </a:r>
          </a:p>
        </p:txBody>
      </p:sp>
      <p:sp>
        <p:nvSpPr>
          <p:cNvPr id="272" name="Line"/>
          <p:cNvSpPr/>
          <p:nvPr/>
        </p:nvSpPr>
        <p:spPr>
          <a:xfrm>
            <a:off x="10286088" y="3309878"/>
            <a:ext cx="50928" cy="6008711"/>
          </a:xfrm>
          <a:prstGeom prst="line">
            <a:avLst/>
          </a:prstGeom>
          <a:ln w="25400">
            <a:solidFill>
              <a:srgbClr val="FFFFFF"/>
            </a:solidFill>
            <a:miter lim="400000"/>
            <a:headEnd type="stealth"/>
            <a:tailEnd type="stealth"/>
          </a:ln>
        </p:spPr>
        <p:txBody>
          <a:bodyPr lIns="45718" tIns="45718" rIns="45718" bIns="45718"/>
          <a:lstStyle/>
          <a:p>
            <a:pPr>
              <a:defRPr>
                <a:solidFill>
                  <a:srgbClr val="FF2600"/>
                </a:solidFill>
              </a:defRPr>
            </a:pPr>
          </a:p>
        </p:txBody>
      </p:sp>
      <p:grpSp>
        <p:nvGrpSpPr>
          <p:cNvPr id="275" name="Group"/>
          <p:cNvGrpSpPr/>
          <p:nvPr/>
        </p:nvGrpSpPr>
        <p:grpSpPr>
          <a:xfrm>
            <a:off x="3162299" y="9372600"/>
            <a:ext cx="14655804" cy="3086100"/>
            <a:chOff x="0" y="0"/>
            <a:chExt cx="14655803" cy="3086100"/>
          </a:xfrm>
        </p:grpSpPr>
        <p:sp>
          <p:nvSpPr>
            <p:cNvPr id="273" name="Shape"/>
            <p:cNvSpPr/>
            <p:nvPr/>
          </p:nvSpPr>
          <p:spPr>
            <a:xfrm>
              <a:off x="-1" y="0"/>
              <a:ext cx="14655804" cy="3086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0" y="0"/>
                  </a:moveTo>
                  <a:lnTo>
                    <a:pt x="9952" y="5867"/>
                  </a:lnTo>
                  <a:lnTo>
                    <a:pt x="1563" y="5867"/>
                  </a:lnTo>
                  <a:cubicBezTo>
                    <a:pt x="700" y="5867"/>
                    <a:pt x="0" y="9190"/>
                    <a:pt x="0" y="13289"/>
                  </a:cubicBezTo>
                  <a:lnTo>
                    <a:pt x="0" y="14178"/>
                  </a:lnTo>
                  <a:cubicBezTo>
                    <a:pt x="0" y="18277"/>
                    <a:pt x="700" y="21600"/>
                    <a:pt x="1563" y="21600"/>
                  </a:cubicBezTo>
                  <a:lnTo>
                    <a:pt x="20037" y="21600"/>
                  </a:lnTo>
                  <a:cubicBezTo>
                    <a:pt x="20900" y="21600"/>
                    <a:pt x="21600" y="18277"/>
                    <a:pt x="21600" y="14178"/>
                  </a:cubicBezTo>
                  <a:lnTo>
                    <a:pt x="21600" y="13289"/>
                  </a:lnTo>
                  <a:cubicBezTo>
                    <a:pt x="21600" y="9190"/>
                    <a:pt x="20900" y="5867"/>
                    <a:pt x="20037" y="5867"/>
                  </a:cubicBezTo>
                  <a:lnTo>
                    <a:pt x="11456" y="5867"/>
                  </a:lnTo>
                  <a:lnTo>
                    <a:pt x="10570"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274" name="We can increase our capacity to receive revelation."/>
            <p:cNvSpPr txBox="1"/>
            <p:nvPr/>
          </p:nvSpPr>
          <p:spPr>
            <a:xfrm>
              <a:off x="0" y="1314450"/>
              <a:ext cx="14655802"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We can increase our capacity to receive revelation. </a:t>
              </a:r>
            </a:p>
          </p:txBody>
        </p:sp>
      </p:grpSp>
      <p:sp>
        <p:nvSpPr>
          <p:cNvPr id="276" name="Arrow"/>
          <p:cNvSpPr/>
          <p:nvPr/>
        </p:nvSpPr>
        <p:spPr>
          <a:xfrm>
            <a:off x="10624790" y="4063998"/>
            <a:ext cx="2432829" cy="762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17" y="14256"/>
                </a:moveTo>
                <a:lnTo>
                  <a:pt x="7217" y="21600"/>
                </a:lnTo>
                <a:lnTo>
                  <a:pt x="0" y="10800"/>
                </a:lnTo>
                <a:lnTo>
                  <a:pt x="7217" y="0"/>
                </a:lnTo>
                <a:lnTo>
                  <a:pt x="7217" y="7344"/>
                </a:lnTo>
                <a:lnTo>
                  <a:pt x="21600" y="7344"/>
                </a:lnTo>
                <a:lnTo>
                  <a:pt x="21600" y="14256"/>
                </a:lnTo>
                <a:close/>
              </a:path>
            </a:pathLst>
          </a:custGeom>
          <a:gradFill>
            <a:gsLst>
              <a:gs pos="0">
                <a:srgbClr val="18F98E"/>
              </a:gs>
              <a:gs pos="100000">
                <a:srgbClr val="22E1AA"/>
              </a:gs>
            </a:gsLst>
            <a:lin ang="834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pic>
        <p:nvPicPr>
          <p:cNvPr id="277"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4165704" y="3704166"/>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18858337" fill="hold"/>
                                        <p:tgtEl>
                                          <p:spTgt spid="277"/>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7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421"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2" name="image14.png" descr="image14.png"/>
          <p:cNvPicPr>
            <a:picLocks noChangeAspect="1"/>
          </p:cNvPicPr>
          <p:nvPr/>
        </p:nvPicPr>
        <p:blipFill>
          <a:blip r:embed="rId3">
            <a:extLst/>
          </a:blip>
          <a:stretch>
            <a:fillRect/>
          </a:stretch>
        </p:blipFill>
        <p:spPr>
          <a:xfrm>
            <a:off x="8855812" y="3500454"/>
            <a:ext cx="2911478" cy="5233726"/>
          </a:xfrm>
          <a:prstGeom prst="rect">
            <a:avLst/>
          </a:prstGeom>
          <a:ln w="12700">
            <a:miter lim="400000"/>
          </a:ln>
        </p:spPr>
      </p:pic>
      <p:sp>
        <p:nvSpPr>
          <p:cNvPr id="423" name="Oval"/>
          <p:cNvSpPr/>
          <p:nvPr/>
        </p:nvSpPr>
        <p:spPr>
          <a:xfrm>
            <a:off x="8705001" y="39624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24" name="Oval"/>
          <p:cNvSpPr/>
          <p:nvPr/>
        </p:nvSpPr>
        <p:spPr>
          <a:xfrm>
            <a:off x="8222401" y="49276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25" name="Oval"/>
          <p:cNvSpPr/>
          <p:nvPr/>
        </p:nvSpPr>
        <p:spPr>
          <a:xfrm>
            <a:off x="7308001" y="65151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26" name="Oval"/>
          <p:cNvSpPr/>
          <p:nvPr/>
        </p:nvSpPr>
        <p:spPr>
          <a:xfrm>
            <a:off x="6660301" y="58674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27" name="Oval"/>
          <p:cNvSpPr/>
          <p:nvPr/>
        </p:nvSpPr>
        <p:spPr>
          <a:xfrm>
            <a:off x="8451001" y="45720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28" name="Oval"/>
          <p:cNvSpPr/>
          <p:nvPr/>
        </p:nvSpPr>
        <p:spPr>
          <a:xfrm>
            <a:off x="7308001" y="5300662"/>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29" name="Oval"/>
          <p:cNvSpPr/>
          <p:nvPr/>
        </p:nvSpPr>
        <p:spPr>
          <a:xfrm>
            <a:off x="8222401" y="3546276"/>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30" name="Seven  Living Centers"/>
          <p:cNvSpPr txBox="1"/>
          <p:nvPr/>
        </p:nvSpPr>
        <p:spPr>
          <a:xfrm>
            <a:off x="7049415" y="1951036"/>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Seven  Living Centers</a:t>
            </a:r>
          </a:p>
        </p:txBody>
      </p:sp>
      <p:sp>
        <p:nvSpPr>
          <p:cNvPr id="431" name="Line"/>
          <p:cNvSpPr/>
          <p:nvPr/>
        </p:nvSpPr>
        <p:spPr>
          <a:xfrm>
            <a:off x="10286088" y="3266468"/>
            <a:ext cx="50928"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2600"/>
                </a:solidFill>
              </a:defRPr>
            </a:pPr>
          </a:p>
        </p:txBody>
      </p:sp>
      <p:grpSp>
        <p:nvGrpSpPr>
          <p:cNvPr id="434" name="Group"/>
          <p:cNvGrpSpPr/>
          <p:nvPr/>
        </p:nvGrpSpPr>
        <p:grpSpPr>
          <a:xfrm>
            <a:off x="3136899" y="9511109"/>
            <a:ext cx="14655804" cy="3125394"/>
            <a:chOff x="0" y="0"/>
            <a:chExt cx="14655803" cy="3125393"/>
          </a:xfrm>
        </p:grpSpPr>
        <p:sp>
          <p:nvSpPr>
            <p:cNvPr id="432" name="Shape"/>
            <p:cNvSpPr/>
            <p:nvPr/>
          </p:nvSpPr>
          <p:spPr>
            <a:xfrm>
              <a:off x="-1" y="0"/>
              <a:ext cx="14655804" cy="3125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433" name="Or we may decide to not care, turn our feelings off, and feel numb or nothing."/>
            <p:cNvSpPr txBox="1"/>
            <p:nvPr/>
          </p:nvSpPr>
          <p:spPr>
            <a:xfrm>
              <a:off x="0" y="1334095"/>
              <a:ext cx="1465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we may decide to not care, turn our feelings off, and feel numb or nothing.</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438"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39" name="image14.png" descr="image14.png"/>
          <p:cNvPicPr>
            <a:picLocks noChangeAspect="1"/>
          </p:cNvPicPr>
          <p:nvPr/>
        </p:nvPicPr>
        <p:blipFill>
          <a:blip r:embed="rId3">
            <a:extLst/>
          </a:blip>
          <a:stretch>
            <a:fillRect/>
          </a:stretch>
        </p:blipFill>
        <p:spPr>
          <a:xfrm>
            <a:off x="8855812" y="3500454"/>
            <a:ext cx="2911478" cy="5233726"/>
          </a:xfrm>
          <a:prstGeom prst="rect">
            <a:avLst/>
          </a:prstGeom>
          <a:ln w="12700">
            <a:miter lim="400000"/>
          </a:ln>
        </p:spPr>
      </p:pic>
      <p:sp>
        <p:nvSpPr>
          <p:cNvPr id="440" name="Oval"/>
          <p:cNvSpPr/>
          <p:nvPr/>
        </p:nvSpPr>
        <p:spPr>
          <a:xfrm>
            <a:off x="10025801" y="39370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41" name="Oval"/>
          <p:cNvSpPr/>
          <p:nvPr/>
        </p:nvSpPr>
        <p:spPr>
          <a:xfrm>
            <a:off x="10025801" y="47752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42" name="Oval"/>
          <p:cNvSpPr/>
          <p:nvPr/>
        </p:nvSpPr>
        <p:spPr>
          <a:xfrm>
            <a:off x="10025801" y="6118423"/>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43" name="Oval"/>
          <p:cNvSpPr/>
          <p:nvPr/>
        </p:nvSpPr>
        <p:spPr>
          <a:xfrm>
            <a:off x="10025801" y="56134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44" name="Oval"/>
          <p:cNvSpPr/>
          <p:nvPr/>
        </p:nvSpPr>
        <p:spPr>
          <a:xfrm>
            <a:off x="10025801" y="43561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45" name="Oval"/>
          <p:cNvSpPr/>
          <p:nvPr/>
        </p:nvSpPr>
        <p:spPr>
          <a:xfrm>
            <a:off x="10025801" y="51943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46" name="Oval"/>
          <p:cNvSpPr/>
          <p:nvPr/>
        </p:nvSpPr>
        <p:spPr>
          <a:xfrm>
            <a:off x="10025801" y="3431976"/>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47" name="Seven  Living Centers"/>
          <p:cNvSpPr txBox="1"/>
          <p:nvPr/>
        </p:nvSpPr>
        <p:spPr>
          <a:xfrm>
            <a:off x="7049415" y="1951036"/>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Seven  Living Centers</a:t>
            </a:r>
          </a:p>
        </p:txBody>
      </p:sp>
      <p:sp>
        <p:nvSpPr>
          <p:cNvPr id="448" name="Outline"/>
          <p:cNvSpPr txBox="1"/>
          <p:nvPr/>
        </p:nvSpPr>
        <p:spPr>
          <a:xfrm>
            <a:off x="244312" y="12725757"/>
            <a:ext cx="1358904"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Outline</a:t>
            </a:r>
          </a:p>
        </p:txBody>
      </p:sp>
      <p:sp>
        <p:nvSpPr>
          <p:cNvPr id="449" name="Next">
            <a:hlinkClick r:id="" invalidUrl="" action="ppaction://hlinkshowjump?jump=nextslide" tgtFrame="" tooltip="" history="1" highlightClick="0" endSnd="0"/>
          </p:cNvPr>
          <p:cNvSpPr txBox="1"/>
          <p:nvPr/>
        </p:nvSpPr>
        <p:spPr>
          <a:xfrm>
            <a:off x="3251200" y="12729808"/>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Next</a:t>
            </a:r>
          </a:p>
        </p:txBody>
      </p:sp>
      <p:sp>
        <p:nvSpPr>
          <p:cNvPr id="450" name="Previous">
            <a:hlinkClick r:id="" invalidUrl="" action="ppaction://hlinkshowjump?jump=lastslideviewed" tgtFrame="" tooltip="" history="1" highlightClick="0" endSnd="0"/>
          </p:cNvPr>
          <p:cNvSpPr txBox="1"/>
          <p:nvPr/>
        </p:nvSpPr>
        <p:spPr>
          <a:xfrm>
            <a:off x="6477000" y="12729808"/>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Previous</a:t>
            </a:r>
          </a:p>
        </p:txBody>
      </p:sp>
      <p:sp>
        <p:nvSpPr>
          <p:cNvPr id="451" name="Back">
            <a:hlinkClick r:id="" invalidUrl="" action="ppaction://hlinkshowjump?jump=previousslide" tgtFrame="" tooltip="" history="1" highlightClick="0" endSnd="0"/>
          </p:cNvPr>
          <p:cNvSpPr txBox="1"/>
          <p:nvPr/>
        </p:nvSpPr>
        <p:spPr>
          <a:xfrm>
            <a:off x="15925800" y="12729808"/>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Back</a:t>
            </a:r>
          </a:p>
        </p:txBody>
      </p:sp>
      <p:sp>
        <p:nvSpPr>
          <p:cNvPr id="452" name="Beginning"/>
          <p:cNvSpPr txBox="1"/>
          <p:nvPr/>
        </p:nvSpPr>
        <p:spPr>
          <a:xfrm>
            <a:off x="19265900" y="12729808"/>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Beginning</a:t>
            </a:r>
          </a:p>
        </p:txBody>
      </p:sp>
      <p:sp>
        <p:nvSpPr>
          <p:cNvPr id="453" name="Explore"/>
          <p:cNvSpPr txBox="1"/>
          <p:nvPr/>
        </p:nvSpPr>
        <p:spPr>
          <a:xfrm>
            <a:off x="12458700" y="12729808"/>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Explore</a:t>
            </a:r>
          </a:p>
        </p:txBody>
      </p:sp>
      <p:sp>
        <p:nvSpPr>
          <p:cNvPr id="454" name="Line"/>
          <p:cNvSpPr/>
          <p:nvPr/>
        </p:nvSpPr>
        <p:spPr>
          <a:xfrm>
            <a:off x="10286088" y="3266468"/>
            <a:ext cx="50928"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2600"/>
                </a:solidFill>
              </a:defRPr>
            </a:pPr>
          </a:p>
        </p:txBody>
      </p:sp>
      <p:grpSp>
        <p:nvGrpSpPr>
          <p:cNvPr id="457" name="Group"/>
          <p:cNvGrpSpPr/>
          <p:nvPr/>
        </p:nvGrpSpPr>
        <p:grpSpPr>
          <a:xfrm>
            <a:off x="3136899" y="9511109"/>
            <a:ext cx="14655804" cy="3125394"/>
            <a:chOff x="0" y="0"/>
            <a:chExt cx="14655803" cy="3125393"/>
          </a:xfrm>
        </p:grpSpPr>
        <p:sp>
          <p:nvSpPr>
            <p:cNvPr id="455" name="Shape"/>
            <p:cNvSpPr/>
            <p:nvPr/>
          </p:nvSpPr>
          <p:spPr>
            <a:xfrm>
              <a:off x="-1" y="0"/>
              <a:ext cx="14655804" cy="3125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456" name="To be awakened…"/>
            <p:cNvSpPr txBox="1"/>
            <p:nvPr/>
          </p:nvSpPr>
          <p:spPr>
            <a:xfrm>
              <a:off x="0" y="1156295"/>
              <a:ext cx="14655802"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To be awakened</a:t>
              </a:r>
            </a:p>
            <a:p>
              <a:pPr defTabSz="1130300">
                <a:defRPr sz="2400">
                  <a:solidFill>
                    <a:srgbClr val="000000"/>
                  </a:solidFill>
                  <a:effectLst>
                    <a:outerShdw sx="100000" sy="100000" kx="0" ky="0" algn="b" rotWithShape="0" blurRad="25400" dist="23998" dir="2700000">
                      <a:srgbClr val="000000">
                        <a:alpha val="31033"/>
                      </a:srgbClr>
                    </a:outerShdw>
                  </a:effectLst>
                </a:defRPr>
              </a:pPr>
              <a:r>
                <a:t>Each center has a test or lesson to learn.</a:t>
              </a:r>
            </a:p>
          </p:txBody>
        </p:sp>
      </p:grpSp>
      <p:pic>
        <p:nvPicPr>
          <p:cNvPr id="458" name="image13.png" descr="image13.png"/>
          <p:cNvPicPr>
            <a:picLocks noChangeAspect="1"/>
          </p:cNvPicPr>
          <p:nvPr/>
        </p:nvPicPr>
        <p:blipFill>
          <a:blip r:embed="rId4">
            <a:extLst/>
          </a:blip>
          <a:stretch>
            <a:fillRect/>
          </a:stretch>
        </p:blipFill>
        <p:spPr>
          <a:xfrm>
            <a:off x="8483600" y="3191073"/>
            <a:ext cx="3962400" cy="61595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462" name="Slide Number"/>
          <p:cNvSpPr txBox="1"/>
          <p:nvPr>
            <p:ph type="sldNum" sz="quarter" idx="4294967295"/>
          </p:nvPr>
        </p:nvSpPr>
        <p:spPr>
          <a:xfrm>
            <a:off x="10452100" y="12700000"/>
            <a:ext cx="419100"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63" name="image14.png" descr="image14.png"/>
          <p:cNvPicPr>
            <a:picLocks noChangeAspect="1"/>
          </p:cNvPicPr>
          <p:nvPr/>
        </p:nvPicPr>
        <p:blipFill>
          <a:blip r:embed="rId3">
            <a:extLst/>
          </a:blip>
          <a:stretch>
            <a:fillRect/>
          </a:stretch>
        </p:blipFill>
        <p:spPr>
          <a:xfrm>
            <a:off x="8855812" y="3500454"/>
            <a:ext cx="2911478" cy="5233726"/>
          </a:xfrm>
          <a:prstGeom prst="rect">
            <a:avLst/>
          </a:prstGeom>
          <a:ln w="12700">
            <a:miter lim="400000"/>
          </a:ln>
        </p:spPr>
      </p:pic>
      <p:sp>
        <p:nvSpPr>
          <p:cNvPr id="464" name="Oval"/>
          <p:cNvSpPr/>
          <p:nvPr/>
        </p:nvSpPr>
        <p:spPr>
          <a:xfrm>
            <a:off x="10025801" y="39370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65" name="Oval"/>
          <p:cNvSpPr/>
          <p:nvPr/>
        </p:nvSpPr>
        <p:spPr>
          <a:xfrm>
            <a:off x="10025801" y="47752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66" name="Oval"/>
          <p:cNvSpPr/>
          <p:nvPr/>
        </p:nvSpPr>
        <p:spPr>
          <a:xfrm>
            <a:off x="10025801" y="6118423"/>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67" name="Oval"/>
          <p:cNvSpPr/>
          <p:nvPr/>
        </p:nvSpPr>
        <p:spPr>
          <a:xfrm>
            <a:off x="10025801" y="56134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68" name="Oval"/>
          <p:cNvSpPr/>
          <p:nvPr/>
        </p:nvSpPr>
        <p:spPr>
          <a:xfrm>
            <a:off x="10025801" y="43561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69" name="Oval"/>
          <p:cNvSpPr/>
          <p:nvPr/>
        </p:nvSpPr>
        <p:spPr>
          <a:xfrm>
            <a:off x="10025801" y="51943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70" name="Oval"/>
          <p:cNvSpPr/>
          <p:nvPr/>
        </p:nvSpPr>
        <p:spPr>
          <a:xfrm>
            <a:off x="10025801" y="3431976"/>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71" name="Seven  Living Centers"/>
          <p:cNvSpPr txBox="1"/>
          <p:nvPr/>
        </p:nvSpPr>
        <p:spPr>
          <a:xfrm>
            <a:off x="7049415" y="1951036"/>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Seven  Living Centers</a:t>
            </a:r>
          </a:p>
        </p:txBody>
      </p:sp>
      <p:sp>
        <p:nvSpPr>
          <p:cNvPr id="472" name="Outline"/>
          <p:cNvSpPr txBox="1"/>
          <p:nvPr/>
        </p:nvSpPr>
        <p:spPr>
          <a:xfrm>
            <a:off x="244312" y="12725757"/>
            <a:ext cx="1358904"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Outline</a:t>
            </a:r>
          </a:p>
        </p:txBody>
      </p:sp>
      <p:sp>
        <p:nvSpPr>
          <p:cNvPr id="473" name="Next">
            <a:hlinkClick r:id="" invalidUrl="" action="ppaction://hlinkshowjump?jump=nextslide" tgtFrame="" tooltip="" history="1" highlightClick="0" endSnd="0"/>
          </p:cNvPr>
          <p:cNvSpPr txBox="1"/>
          <p:nvPr/>
        </p:nvSpPr>
        <p:spPr>
          <a:xfrm>
            <a:off x="3251200" y="12729808"/>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Next</a:t>
            </a:r>
          </a:p>
        </p:txBody>
      </p:sp>
      <p:sp>
        <p:nvSpPr>
          <p:cNvPr id="474" name="Previous">
            <a:hlinkClick r:id="" invalidUrl="" action="ppaction://hlinkshowjump?jump=lastslideviewed" tgtFrame="" tooltip="" history="1" highlightClick="0" endSnd="0"/>
          </p:cNvPr>
          <p:cNvSpPr txBox="1"/>
          <p:nvPr/>
        </p:nvSpPr>
        <p:spPr>
          <a:xfrm>
            <a:off x="6477000" y="12729808"/>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Previous</a:t>
            </a:r>
          </a:p>
        </p:txBody>
      </p:sp>
      <p:sp>
        <p:nvSpPr>
          <p:cNvPr id="475" name="Back">
            <a:hlinkClick r:id="" invalidUrl="" action="ppaction://hlinkshowjump?jump=previousslide" tgtFrame="" tooltip="" history="1" highlightClick="0" endSnd="0"/>
          </p:cNvPr>
          <p:cNvSpPr txBox="1"/>
          <p:nvPr/>
        </p:nvSpPr>
        <p:spPr>
          <a:xfrm>
            <a:off x="15925800" y="12729808"/>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Back</a:t>
            </a:r>
          </a:p>
        </p:txBody>
      </p:sp>
      <p:sp>
        <p:nvSpPr>
          <p:cNvPr id="476" name="Beginning"/>
          <p:cNvSpPr txBox="1"/>
          <p:nvPr/>
        </p:nvSpPr>
        <p:spPr>
          <a:xfrm>
            <a:off x="19265900" y="12729808"/>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Beginning</a:t>
            </a:r>
          </a:p>
        </p:txBody>
      </p:sp>
      <p:sp>
        <p:nvSpPr>
          <p:cNvPr id="477" name="Explore"/>
          <p:cNvSpPr txBox="1"/>
          <p:nvPr/>
        </p:nvSpPr>
        <p:spPr>
          <a:xfrm>
            <a:off x="12458700" y="12729808"/>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Explore</a:t>
            </a:r>
          </a:p>
        </p:txBody>
      </p:sp>
      <p:sp>
        <p:nvSpPr>
          <p:cNvPr id="478" name="Line"/>
          <p:cNvSpPr/>
          <p:nvPr/>
        </p:nvSpPr>
        <p:spPr>
          <a:xfrm>
            <a:off x="10286088" y="3266468"/>
            <a:ext cx="50928"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2600"/>
                </a:solidFill>
              </a:defRPr>
            </a:pPr>
          </a:p>
        </p:txBody>
      </p:sp>
      <p:grpSp>
        <p:nvGrpSpPr>
          <p:cNvPr id="481" name="Group"/>
          <p:cNvGrpSpPr/>
          <p:nvPr/>
        </p:nvGrpSpPr>
        <p:grpSpPr>
          <a:xfrm>
            <a:off x="3136899" y="9511109"/>
            <a:ext cx="14655804" cy="3125394"/>
            <a:chOff x="0" y="0"/>
            <a:chExt cx="14655803" cy="3125393"/>
          </a:xfrm>
        </p:grpSpPr>
        <p:sp>
          <p:nvSpPr>
            <p:cNvPr id="479" name="Shape"/>
            <p:cNvSpPr/>
            <p:nvPr/>
          </p:nvSpPr>
          <p:spPr>
            <a:xfrm>
              <a:off x="-1" y="0"/>
              <a:ext cx="14655804" cy="3125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480" name="Life is a journey to learn to trust our simple living centers"/>
            <p:cNvSpPr txBox="1"/>
            <p:nvPr/>
          </p:nvSpPr>
          <p:spPr>
            <a:xfrm>
              <a:off x="0" y="1334095"/>
              <a:ext cx="1465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Life is a journey to learn to trust our simple living centers</a:t>
              </a:r>
            </a:p>
          </p:txBody>
        </p:sp>
      </p:grpSp>
      <p:pic>
        <p:nvPicPr>
          <p:cNvPr id="482" name="image13.png" descr="image13.png"/>
          <p:cNvPicPr>
            <a:picLocks noChangeAspect="1"/>
          </p:cNvPicPr>
          <p:nvPr/>
        </p:nvPicPr>
        <p:blipFill>
          <a:blip r:embed="rId4">
            <a:extLst/>
          </a:blip>
          <a:stretch>
            <a:fillRect/>
          </a:stretch>
        </p:blipFill>
        <p:spPr>
          <a:xfrm>
            <a:off x="8483600" y="3191073"/>
            <a:ext cx="3962400" cy="61595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279"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0" name="image14.png" descr="image14.png"/>
          <p:cNvPicPr>
            <a:picLocks noChangeAspect="1"/>
          </p:cNvPicPr>
          <p:nvPr/>
        </p:nvPicPr>
        <p:blipFill>
          <a:blip r:embed="rId2">
            <a:extLst/>
          </a:blip>
          <a:stretch>
            <a:fillRect/>
          </a:stretch>
        </p:blipFill>
        <p:spPr>
          <a:xfrm>
            <a:off x="8855812" y="3475054"/>
            <a:ext cx="2911478" cy="5233726"/>
          </a:xfrm>
          <a:prstGeom prst="rect">
            <a:avLst/>
          </a:prstGeom>
          <a:ln w="12700">
            <a:miter lim="400000"/>
          </a:ln>
        </p:spPr>
      </p:pic>
      <p:sp>
        <p:nvSpPr>
          <p:cNvPr id="281" name="Oval"/>
          <p:cNvSpPr/>
          <p:nvPr/>
        </p:nvSpPr>
        <p:spPr>
          <a:xfrm>
            <a:off x="10020300" y="3898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82" name="Oval"/>
          <p:cNvSpPr/>
          <p:nvPr/>
        </p:nvSpPr>
        <p:spPr>
          <a:xfrm>
            <a:off x="10020300" y="47498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83" name="Oval"/>
          <p:cNvSpPr/>
          <p:nvPr/>
        </p:nvSpPr>
        <p:spPr>
          <a:xfrm>
            <a:off x="10020300" y="6134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84" name="Oval"/>
          <p:cNvSpPr/>
          <p:nvPr/>
        </p:nvSpPr>
        <p:spPr>
          <a:xfrm>
            <a:off x="10020300" y="5676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85" name="Oval"/>
          <p:cNvSpPr/>
          <p:nvPr/>
        </p:nvSpPr>
        <p:spPr>
          <a:xfrm>
            <a:off x="10020300" y="42926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86" name="Oval"/>
          <p:cNvSpPr/>
          <p:nvPr/>
        </p:nvSpPr>
        <p:spPr>
          <a:xfrm>
            <a:off x="10020300" y="5207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87"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88" name="Simple Living…"/>
          <p:cNvSpPr txBox="1"/>
          <p:nvPr/>
        </p:nvSpPr>
        <p:spPr>
          <a:xfrm>
            <a:off x="7959612" y="1492249"/>
            <a:ext cx="5061175"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Palatino"/>
                <a:ea typeface="Palatino"/>
                <a:cs typeface="Palatino"/>
                <a:sym typeface="Palatino"/>
              </a:defRPr>
            </a:pPr>
            <a:r>
              <a:t>Simple Living </a:t>
            </a:r>
          </a:p>
          <a:p>
            <a:pPr>
              <a:defRPr>
                <a:latin typeface="Palatino"/>
                <a:ea typeface="Palatino"/>
                <a:cs typeface="Palatino"/>
                <a:sym typeface="Palatino"/>
              </a:defRPr>
            </a:pPr>
            <a:r>
              <a:t>Centers</a:t>
            </a:r>
          </a:p>
        </p:txBody>
      </p:sp>
      <p:sp>
        <p:nvSpPr>
          <p:cNvPr id="289" name="Line"/>
          <p:cNvSpPr/>
          <p:nvPr/>
        </p:nvSpPr>
        <p:spPr>
          <a:xfrm>
            <a:off x="10286088" y="3309878"/>
            <a:ext cx="50928" cy="6008711"/>
          </a:xfrm>
          <a:prstGeom prst="line">
            <a:avLst/>
          </a:prstGeom>
          <a:ln w="25400">
            <a:solidFill>
              <a:srgbClr val="FFFFFF"/>
            </a:solidFill>
            <a:miter lim="400000"/>
            <a:headEnd type="stealth"/>
            <a:tailEnd type="stealth"/>
          </a:ln>
        </p:spPr>
        <p:txBody>
          <a:bodyPr lIns="45718" tIns="45718" rIns="45718" bIns="45718"/>
          <a:lstStyle/>
          <a:p>
            <a:pPr>
              <a:defRPr>
                <a:solidFill>
                  <a:srgbClr val="FF2600"/>
                </a:solidFill>
              </a:defRPr>
            </a:pPr>
          </a:p>
        </p:txBody>
      </p:sp>
      <p:grpSp>
        <p:nvGrpSpPr>
          <p:cNvPr id="292" name="Group"/>
          <p:cNvGrpSpPr/>
          <p:nvPr/>
        </p:nvGrpSpPr>
        <p:grpSpPr>
          <a:xfrm>
            <a:off x="3162300" y="9161336"/>
            <a:ext cx="14655803" cy="3086104"/>
            <a:chOff x="0" y="0"/>
            <a:chExt cx="14655801" cy="3086103"/>
          </a:xfrm>
        </p:grpSpPr>
        <p:sp>
          <p:nvSpPr>
            <p:cNvPr id="290" name="Shape"/>
            <p:cNvSpPr/>
            <p:nvPr/>
          </p:nvSpPr>
          <p:spPr>
            <a:xfrm>
              <a:off x="0" y="-1"/>
              <a:ext cx="14655803" cy="3086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0" y="0"/>
                  </a:moveTo>
                  <a:lnTo>
                    <a:pt x="9952" y="5867"/>
                  </a:lnTo>
                  <a:lnTo>
                    <a:pt x="1563" y="5867"/>
                  </a:lnTo>
                  <a:cubicBezTo>
                    <a:pt x="700" y="5867"/>
                    <a:pt x="0" y="9190"/>
                    <a:pt x="0" y="13289"/>
                  </a:cubicBezTo>
                  <a:lnTo>
                    <a:pt x="0" y="14178"/>
                  </a:lnTo>
                  <a:cubicBezTo>
                    <a:pt x="0" y="18277"/>
                    <a:pt x="700" y="21600"/>
                    <a:pt x="1563" y="21600"/>
                  </a:cubicBezTo>
                  <a:lnTo>
                    <a:pt x="20037" y="21600"/>
                  </a:lnTo>
                  <a:cubicBezTo>
                    <a:pt x="20900" y="21600"/>
                    <a:pt x="21600" y="18277"/>
                    <a:pt x="21600" y="14178"/>
                  </a:cubicBezTo>
                  <a:lnTo>
                    <a:pt x="21600" y="13289"/>
                  </a:lnTo>
                  <a:cubicBezTo>
                    <a:pt x="21600" y="9190"/>
                    <a:pt x="20900" y="5867"/>
                    <a:pt x="20037" y="5867"/>
                  </a:cubicBezTo>
                  <a:lnTo>
                    <a:pt x="11456" y="5867"/>
                  </a:lnTo>
                  <a:lnTo>
                    <a:pt x="10570"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291" name="We may have feelings in one or more of our Simple Living Centers…"/>
            <p:cNvSpPr txBox="1"/>
            <p:nvPr/>
          </p:nvSpPr>
          <p:spPr>
            <a:xfrm>
              <a:off x="0" y="603250"/>
              <a:ext cx="14655803" cy="187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a:p>
              <a:pPr defTabSz="1130300">
                <a:defRPr sz="2400">
                  <a:solidFill>
                    <a:srgbClr val="000000"/>
                  </a:solidFill>
                  <a:effectLst>
                    <a:outerShdw sx="100000" sy="100000" kx="0" ky="0" algn="b" rotWithShape="0" blurRad="25400" dist="23998" dir="2700000">
                      <a:srgbClr val="000000">
                        <a:alpha val="31033"/>
                      </a:srgbClr>
                    </a:outerShdw>
                  </a:effectLst>
                </a:defRPr>
              </a:pPr>
              <a:r>
                <a:t> We may have feelings in one or more of our Simple Living Centers</a:t>
              </a:r>
            </a:p>
            <a:p>
              <a:pPr defTabSz="1130300">
                <a:defRPr sz="2400">
                  <a:solidFill>
                    <a:srgbClr val="000000"/>
                  </a:solidFill>
                  <a:effectLst>
                    <a:outerShdw sx="100000" sy="100000" kx="0" ky="0" algn="b" rotWithShape="0" blurRad="25400" dist="23998" dir="2700000">
                      <a:srgbClr val="000000">
                        <a:alpha val="31033"/>
                      </a:srgbClr>
                    </a:outerShdw>
                  </a:effectLst>
                </a:defRPr>
              </a:pPr>
              <a:r>
                <a:t>We may have dreams about our hands..</a:t>
              </a:r>
            </a:p>
            <a:p>
              <a:pPr defTabSz="1130300">
                <a:defRPr sz="2400">
                  <a:solidFill>
                    <a:srgbClr val="000000"/>
                  </a:solidFill>
                  <a:effectLst>
                    <a:outerShdw sx="100000" sy="100000" kx="0" ky="0" algn="b" rotWithShape="0" blurRad="25400" dist="23998" dir="2700000">
                      <a:srgbClr val="000000">
                        <a:alpha val="31033"/>
                      </a:srgbClr>
                    </a:outerShdw>
                  </a:effectLst>
                </a:defRPr>
              </a:pPr>
              <a:r>
                <a:t>We may </a:t>
              </a:r>
            </a:p>
            <a:p>
              <a:pPr defTabSz="1130300">
                <a:defRPr sz="2400">
                  <a:solidFill>
                    <a:srgbClr val="000000"/>
                  </a:solidFill>
                  <a:effectLst>
                    <a:outerShdw sx="100000" sy="100000" kx="0" ky="0" algn="b" rotWithShape="0" blurRad="25400" dist="23998" dir="2700000">
                      <a:srgbClr val="000000">
                        <a:alpha val="31033"/>
                      </a:srgbClr>
                    </a:outerShdw>
                  </a:effectLst>
                </a:defRPr>
              </a:pPr>
              <a:r>
                <a:t>find each center of life  can be like a compass - guiding us, </a:t>
              </a:r>
            </a:p>
          </p:txBody>
        </p:sp>
      </p:grpSp>
      <p:pic>
        <p:nvPicPr>
          <p:cNvPr id="293" name="image23.png" descr="image23.png"/>
          <p:cNvPicPr>
            <a:picLocks noChangeAspect="1"/>
          </p:cNvPicPr>
          <p:nvPr/>
        </p:nvPicPr>
        <p:blipFill>
          <a:blip r:embed="rId3">
            <a:alphaModFix amt="47607"/>
            <a:extLst/>
          </a:blip>
          <a:stretch>
            <a:fillRect/>
          </a:stretch>
        </p:blipFill>
        <p:spPr>
          <a:xfrm>
            <a:off x="14325499" y="4709269"/>
            <a:ext cx="4076703" cy="4330703"/>
          </a:xfrm>
          <a:prstGeom prst="rect">
            <a:avLst/>
          </a:prstGeom>
          <a:ln w="12700">
            <a:miter lim="400000"/>
          </a:ln>
        </p:spPr>
      </p:pic>
      <p:sp>
        <p:nvSpPr>
          <p:cNvPr id="294" name="Arrow"/>
          <p:cNvSpPr/>
          <p:nvPr/>
        </p:nvSpPr>
        <p:spPr>
          <a:xfrm>
            <a:off x="10754776" y="3670298"/>
            <a:ext cx="2820990" cy="762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224" y="14256"/>
                </a:moveTo>
                <a:lnTo>
                  <a:pt x="6224" y="21600"/>
                </a:lnTo>
                <a:lnTo>
                  <a:pt x="0" y="10800"/>
                </a:lnTo>
                <a:lnTo>
                  <a:pt x="6224" y="0"/>
                </a:lnTo>
                <a:lnTo>
                  <a:pt x="6224" y="7344"/>
                </a:lnTo>
                <a:lnTo>
                  <a:pt x="21600" y="7344"/>
                </a:lnTo>
                <a:lnTo>
                  <a:pt x="21600" y="14256"/>
                </a:lnTo>
                <a:close/>
              </a:path>
            </a:pathLst>
          </a:custGeom>
          <a:gradFill>
            <a:gsLst>
              <a:gs pos="0">
                <a:schemeClr val="accent1"/>
              </a:gs>
              <a:gs pos="100000">
                <a:srgbClr val="22E1AA"/>
              </a:gs>
            </a:gsLst>
            <a:lin ang="8340000"/>
          </a:gra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4EBCFF"/>
                </a:solidFill>
                <a:effectLst>
                  <a:outerShdw sx="100000" sy="100000" kx="0" ky="0" algn="b" rotWithShape="0" blurRad="25400" dist="23998" dir="2700000">
                    <a:srgbClr val="000000">
                      <a:alpha val="31033"/>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296"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7" name="image14.png" descr="image14.png"/>
          <p:cNvPicPr>
            <a:picLocks noChangeAspect="1"/>
          </p:cNvPicPr>
          <p:nvPr/>
        </p:nvPicPr>
        <p:blipFill>
          <a:blip r:embed="rId2">
            <a:extLst/>
          </a:blip>
          <a:stretch>
            <a:fillRect/>
          </a:stretch>
        </p:blipFill>
        <p:spPr>
          <a:xfrm>
            <a:off x="8855812" y="3348054"/>
            <a:ext cx="2911478" cy="5233726"/>
          </a:xfrm>
          <a:prstGeom prst="rect">
            <a:avLst/>
          </a:prstGeom>
          <a:ln w="12700">
            <a:miter lim="400000"/>
          </a:ln>
        </p:spPr>
      </p:pic>
      <p:sp>
        <p:nvSpPr>
          <p:cNvPr id="298" name="Oval"/>
          <p:cNvSpPr/>
          <p:nvPr/>
        </p:nvSpPr>
        <p:spPr>
          <a:xfrm>
            <a:off x="10020300" y="3898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299" name="Oval"/>
          <p:cNvSpPr/>
          <p:nvPr/>
        </p:nvSpPr>
        <p:spPr>
          <a:xfrm>
            <a:off x="10020300" y="47498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00" name="Oval"/>
          <p:cNvSpPr/>
          <p:nvPr/>
        </p:nvSpPr>
        <p:spPr>
          <a:xfrm>
            <a:off x="10020300" y="6134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01" name="Oval"/>
          <p:cNvSpPr/>
          <p:nvPr/>
        </p:nvSpPr>
        <p:spPr>
          <a:xfrm>
            <a:off x="10020300" y="5676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02" name="Oval"/>
          <p:cNvSpPr/>
          <p:nvPr/>
        </p:nvSpPr>
        <p:spPr>
          <a:xfrm>
            <a:off x="10020300" y="42926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03" name="Oval"/>
          <p:cNvSpPr/>
          <p:nvPr/>
        </p:nvSpPr>
        <p:spPr>
          <a:xfrm>
            <a:off x="10020300" y="5207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04"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05" name="Simple Living…"/>
          <p:cNvSpPr txBox="1"/>
          <p:nvPr/>
        </p:nvSpPr>
        <p:spPr>
          <a:xfrm>
            <a:off x="7959612" y="1492249"/>
            <a:ext cx="5061175" cy="205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Palatino"/>
                <a:ea typeface="Palatino"/>
                <a:cs typeface="Palatino"/>
                <a:sym typeface="Palatino"/>
              </a:defRPr>
            </a:pPr>
            <a:r>
              <a:t>Simple Living </a:t>
            </a:r>
          </a:p>
          <a:p>
            <a:pPr>
              <a:defRPr>
                <a:latin typeface="Palatino"/>
                <a:ea typeface="Palatino"/>
                <a:cs typeface="Palatino"/>
                <a:sym typeface="Palatino"/>
              </a:defRPr>
            </a:pPr>
            <a:r>
              <a:t>Centers</a:t>
            </a:r>
          </a:p>
        </p:txBody>
      </p:sp>
      <p:sp>
        <p:nvSpPr>
          <p:cNvPr id="306" name="Line"/>
          <p:cNvSpPr/>
          <p:nvPr/>
        </p:nvSpPr>
        <p:spPr>
          <a:xfrm>
            <a:off x="10286088" y="3309878"/>
            <a:ext cx="50928" cy="6008711"/>
          </a:xfrm>
          <a:prstGeom prst="line">
            <a:avLst/>
          </a:prstGeom>
          <a:ln w="25400">
            <a:solidFill>
              <a:srgbClr val="FFFFFF"/>
            </a:solidFill>
            <a:miter lim="400000"/>
            <a:headEnd type="stealth"/>
            <a:tailEnd type="stealth"/>
          </a:ln>
        </p:spPr>
        <p:txBody>
          <a:bodyPr lIns="45718" tIns="45718" rIns="45718" bIns="45718"/>
          <a:lstStyle/>
          <a:p>
            <a:pPr>
              <a:defRPr>
                <a:solidFill>
                  <a:srgbClr val="FF2600"/>
                </a:solidFill>
              </a:defRPr>
            </a:pPr>
          </a:p>
        </p:txBody>
      </p:sp>
      <p:grpSp>
        <p:nvGrpSpPr>
          <p:cNvPr id="309" name="Group"/>
          <p:cNvGrpSpPr/>
          <p:nvPr/>
        </p:nvGrpSpPr>
        <p:grpSpPr>
          <a:xfrm>
            <a:off x="3162299" y="9023350"/>
            <a:ext cx="14655804" cy="3086100"/>
            <a:chOff x="0" y="0"/>
            <a:chExt cx="14655803" cy="3086100"/>
          </a:xfrm>
        </p:grpSpPr>
        <p:sp>
          <p:nvSpPr>
            <p:cNvPr id="307" name="Shape"/>
            <p:cNvSpPr/>
            <p:nvPr/>
          </p:nvSpPr>
          <p:spPr>
            <a:xfrm>
              <a:off x="-1" y="0"/>
              <a:ext cx="14655804" cy="3086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0" y="0"/>
                  </a:moveTo>
                  <a:lnTo>
                    <a:pt x="9952" y="5867"/>
                  </a:lnTo>
                  <a:lnTo>
                    <a:pt x="1563" y="5867"/>
                  </a:lnTo>
                  <a:cubicBezTo>
                    <a:pt x="700" y="5867"/>
                    <a:pt x="0" y="9190"/>
                    <a:pt x="0" y="13289"/>
                  </a:cubicBezTo>
                  <a:lnTo>
                    <a:pt x="0" y="14178"/>
                  </a:lnTo>
                  <a:cubicBezTo>
                    <a:pt x="0" y="18277"/>
                    <a:pt x="700" y="21600"/>
                    <a:pt x="1563" y="21600"/>
                  </a:cubicBezTo>
                  <a:lnTo>
                    <a:pt x="20037" y="21600"/>
                  </a:lnTo>
                  <a:cubicBezTo>
                    <a:pt x="20900" y="21600"/>
                    <a:pt x="21600" y="18277"/>
                    <a:pt x="21600" y="14178"/>
                  </a:cubicBezTo>
                  <a:lnTo>
                    <a:pt x="21600" y="13289"/>
                  </a:lnTo>
                  <a:cubicBezTo>
                    <a:pt x="21600" y="9190"/>
                    <a:pt x="20900" y="5867"/>
                    <a:pt x="20037" y="5867"/>
                  </a:cubicBezTo>
                  <a:lnTo>
                    <a:pt x="11456" y="5867"/>
                  </a:lnTo>
                  <a:lnTo>
                    <a:pt x="10570"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308" name="or a way or connection to the heavens and earth."/>
            <p:cNvSpPr txBox="1"/>
            <p:nvPr/>
          </p:nvSpPr>
          <p:spPr>
            <a:xfrm>
              <a:off x="0" y="1314450"/>
              <a:ext cx="14655802"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a way or connection to the heavens and earth.</a:t>
              </a:r>
            </a:p>
          </p:txBody>
        </p:sp>
      </p:grpSp>
      <p:pic>
        <p:nvPicPr>
          <p:cNvPr id="310" name="image23.png" descr="image23.png"/>
          <p:cNvPicPr>
            <a:picLocks noChangeAspect="1"/>
          </p:cNvPicPr>
          <p:nvPr/>
        </p:nvPicPr>
        <p:blipFill>
          <a:blip r:embed="rId3">
            <a:alphaModFix amt="21934"/>
            <a:extLst/>
          </a:blip>
          <a:stretch>
            <a:fillRect/>
          </a:stretch>
        </p:blipFill>
        <p:spPr>
          <a:xfrm>
            <a:off x="14325499" y="4709269"/>
            <a:ext cx="4076703" cy="4330703"/>
          </a:xfrm>
          <a:prstGeom prst="rect">
            <a:avLst/>
          </a:prstGeom>
          <a:ln w="12700">
            <a:miter lim="400000"/>
          </a:ln>
        </p:spPr>
      </p:pic>
      <p:pic>
        <p:nvPicPr>
          <p:cNvPr id="311" name="image24.png" descr="image24.png"/>
          <p:cNvPicPr>
            <a:picLocks noChangeAspect="1"/>
          </p:cNvPicPr>
          <p:nvPr/>
        </p:nvPicPr>
        <p:blipFill>
          <a:blip r:embed="rId4">
            <a:extLst/>
          </a:blip>
          <a:stretch>
            <a:fillRect/>
          </a:stretch>
        </p:blipFill>
        <p:spPr>
          <a:xfrm>
            <a:off x="1751607" y="4745763"/>
            <a:ext cx="4925575" cy="3687037"/>
          </a:xfrm>
          <a:prstGeom prst="rect">
            <a:avLst/>
          </a:prstGeom>
          <a:ln w="12700">
            <a:miter lim="400000"/>
          </a:ln>
        </p:spPr>
      </p:pic>
      <p:sp>
        <p:nvSpPr>
          <p:cNvPr id="312" name="Arrow"/>
          <p:cNvSpPr/>
          <p:nvPr/>
        </p:nvSpPr>
        <p:spPr>
          <a:xfrm>
            <a:off x="10938561" y="3276598"/>
            <a:ext cx="2116590" cy="762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295" y="14256"/>
                </a:moveTo>
                <a:lnTo>
                  <a:pt x="8295" y="21600"/>
                </a:lnTo>
                <a:lnTo>
                  <a:pt x="0" y="10800"/>
                </a:lnTo>
                <a:lnTo>
                  <a:pt x="8295" y="0"/>
                </a:lnTo>
                <a:lnTo>
                  <a:pt x="8295" y="7344"/>
                </a:lnTo>
                <a:lnTo>
                  <a:pt x="21600" y="7344"/>
                </a:lnTo>
                <a:lnTo>
                  <a:pt x="21600" y="14256"/>
                </a:lnTo>
                <a:close/>
              </a:path>
            </a:pathLst>
          </a:custGeom>
          <a:solidFill>
            <a:srgbClr val="CB2A7A"/>
          </a:solidFill>
          <a:ln w="12700">
            <a:miter lim="400000"/>
          </a:ln>
        </p:spPr>
        <p:txBody>
          <a:bodyPr lIns="50800" tIns="50800" rIns="50800" bIns="50800" anchor="ctr"/>
          <a:lstStyle/>
          <a:p>
            <a:pPr>
              <a:defRPr>
                <a:solidFill>
                  <a:srgbClr val="FF26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314"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5" name="image14.png" descr="image14.png"/>
          <p:cNvPicPr>
            <a:picLocks noChangeAspect="1"/>
          </p:cNvPicPr>
          <p:nvPr/>
        </p:nvPicPr>
        <p:blipFill>
          <a:blip r:embed="rId2">
            <a:extLst/>
          </a:blip>
          <a:stretch>
            <a:fillRect/>
          </a:stretch>
        </p:blipFill>
        <p:spPr>
          <a:xfrm>
            <a:off x="8855812" y="3500454"/>
            <a:ext cx="2911478" cy="5233726"/>
          </a:xfrm>
          <a:prstGeom prst="rect">
            <a:avLst/>
          </a:prstGeom>
          <a:ln w="12700">
            <a:miter lim="400000"/>
          </a:ln>
        </p:spPr>
      </p:pic>
      <p:sp>
        <p:nvSpPr>
          <p:cNvPr id="316" name="Oval"/>
          <p:cNvSpPr/>
          <p:nvPr/>
        </p:nvSpPr>
        <p:spPr>
          <a:xfrm>
            <a:off x="10025801" y="39370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17" name="Oval"/>
          <p:cNvSpPr/>
          <p:nvPr/>
        </p:nvSpPr>
        <p:spPr>
          <a:xfrm>
            <a:off x="10025801" y="47752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18" name="Oval"/>
          <p:cNvSpPr/>
          <p:nvPr/>
        </p:nvSpPr>
        <p:spPr>
          <a:xfrm>
            <a:off x="10025801" y="6118423"/>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19" name="Oval"/>
          <p:cNvSpPr/>
          <p:nvPr/>
        </p:nvSpPr>
        <p:spPr>
          <a:xfrm>
            <a:off x="10025801" y="56134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20" name="Oval"/>
          <p:cNvSpPr/>
          <p:nvPr/>
        </p:nvSpPr>
        <p:spPr>
          <a:xfrm>
            <a:off x="10025801" y="43561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21" name="Oval"/>
          <p:cNvSpPr/>
          <p:nvPr/>
        </p:nvSpPr>
        <p:spPr>
          <a:xfrm>
            <a:off x="10025801" y="51943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22" name="Oval"/>
          <p:cNvSpPr/>
          <p:nvPr/>
        </p:nvSpPr>
        <p:spPr>
          <a:xfrm>
            <a:off x="10025801" y="3431976"/>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23" name="Seven  Living Centers"/>
          <p:cNvSpPr txBox="1"/>
          <p:nvPr/>
        </p:nvSpPr>
        <p:spPr>
          <a:xfrm>
            <a:off x="7049415" y="1951036"/>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Seven  Living Centers</a:t>
            </a:r>
          </a:p>
        </p:txBody>
      </p:sp>
      <p:sp>
        <p:nvSpPr>
          <p:cNvPr id="324" name="Line"/>
          <p:cNvSpPr/>
          <p:nvPr/>
        </p:nvSpPr>
        <p:spPr>
          <a:xfrm>
            <a:off x="10286088" y="3266468"/>
            <a:ext cx="50928"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2600"/>
                </a:solidFill>
              </a:defRPr>
            </a:pPr>
          </a:p>
        </p:txBody>
      </p:sp>
      <p:grpSp>
        <p:nvGrpSpPr>
          <p:cNvPr id="327" name="Group"/>
          <p:cNvGrpSpPr/>
          <p:nvPr/>
        </p:nvGrpSpPr>
        <p:grpSpPr>
          <a:xfrm>
            <a:off x="3136899" y="9511109"/>
            <a:ext cx="14655804" cy="3125394"/>
            <a:chOff x="0" y="0"/>
            <a:chExt cx="14655803" cy="3125393"/>
          </a:xfrm>
        </p:grpSpPr>
        <p:sp>
          <p:nvSpPr>
            <p:cNvPr id="325" name="Shape"/>
            <p:cNvSpPr/>
            <p:nvPr/>
          </p:nvSpPr>
          <p:spPr>
            <a:xfrm>
              <a:off x="-1" y="0"/>
              <a:ext cx="14655804" cy="3125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326" name="Our centers of life are in one of three conditions…"/>
            <p:cNvSpPr txBox="1"/>
            <p:nvPr/>
          </p:nvSpPr>
          <p:spPr>
            <a:xfrm>
              <a:off x="0" y="1156295"/>
              <a:ext cx="14655802"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Our centers of life are in one of three conditions </a:t>
              </a:r>
            </a:p>
            <a:p>
              <a:pPr defTabSz="1130300">
                <a:defRPr sz="2400">
                  <a:solidFill>
                    <a:srgbClr val="000000"/>
                  </a:solidFill>
                  <a:effectLst>
                    <a:outerShdw sx="100000" sy="100000" kx="0" ky="0" algn="b" rotWithShape="0" blurRad="25400" dist="23998" dir="2700000">
                      <a:srgbClr val="000000">
                        <a:alpha val="31033"/>
                      </a:srgbClr>
                    </a:outerShdw>
                  </a:effectLst>
                </a:defRPr>
              </a:pPr>
              <a:r>
                <a:t>each moment of each day.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pic>
        <p:nvPicPr>
          <p:cNvPr id="329" name="image14.png" descr="image14.png"/>
          <p:cNvPicPr>
            <a:picLocks noChangeAspect="1"/>
          </p:cNvPicPr>
          <p:nvPr/>
        </p:nvPicPr>
        <p:blipFill>
          <a:blip r:embed="rId3">
            <a:extLst/>
          </a:blip>
          <a:stretch>
            <a:fillRect/>
          </a:stretch>
        </p:blipFill>
        <p:spPr>
          <a:xfrm>
            <a:off x="8854647" y="3505200"/>
            <a:ext cx="2911478" cy="5233724"/>
          </a:xfrm>
          <a:prstGeom prst="rect">
            <a:avLst/>
          </a:prstGeom>
          <a:ln w="12700">
            <a:miter lim="400000"/>
          </a:ln>
        </p:spPr>
      </p:pic>
      <p:sp>
        <p:nvSpPr>
          <p:cNvPr id="330" name="Oval"/>
          <p:cNvSpPr/>
          <p:nvPr/>
        </p:nvSpPr>
        <p:spPr>
          <a:xfrm>
            <a:off x="10020300" y="39751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31" name="Oval"/>
          <p:cNvSpPr/>
          <p:nvPr/>
        </p:nvSpPr>
        <p:spPr>
          <a:xfrm>
            <a:off x="10020300" y="4914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32" name="Oval"/>
          <p:cNvSpPr/>
          <p:nvPr/>
        </p:nvSpPr>
        <p:spPr>
          <a:xfrm>
            <a:off x="10020300" y="6350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33" name="Oval"/>
          <p:cNvSpPr/>
          <p:nvPr/>
        </p:nvSpPr>
        <p:spPr>
          <a:xfrm>
            <a:off x="10020300" y="58547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34" name="Oval"/>
          <p:cNvSpPr/>
          <p:nvPr/>
        </p:nvSpPr>
        <p:spPr>
          <a:xfrm>
            <a:off x="10020300" y="44450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35" name="Oval"/>
          <p:cNvSpPr/>
          <p:nvPr/>
        </p:nvSpPr>
        <p:spPr>
          <a:xfrm>
            <a:off x="10020300" y="53975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36" name="Oval"/>
          <p:cNvSpPr/>
          <p:nvPr/>
        </p:nvSpPr>
        <p:spPr>
          <a:xfrm>
            <a:off x="10020300" y="3505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37" name="Simple Living Centers"/>
          <p:cNvSpPr txBox="1"/>
          <p:nvPr/>
        </p:nvSpPr>
        <p:spPr>
          <a:xfrm>
            <a:off x="3750411" y="347299"/>
            <a:ext cx="12395204" cy="10231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200">
                <a:effectLst>
                  <a:outerShdw sx="100000" sy="100000" kx="0" ky="0" algn="b" rotWithShape="0" blurRad="76200" dist="0" dir="18900000">
                    <a:srgbClr val="000000">
                      <a:alpha val="80000"/>
                    </a:srgbClr>
                  </a:outerShdw>
                </a:effectLst>
                <a:latin typeface="Copperplate"/>
                <a:ea typeface="Copperplate"/>
                <a:cs typeface="Copperplate"/>
                <a:sym typeface="Copperplate"/>
              </a:defRPr>
            </a:lvl1pPr>
          </a:lstStyle>
          <a:p>
            <a:pPr/>
            <a:r>
              <a:t>Simple Living Centers</a:t>
            </a:r>
          </a:p>
        </p:txBody>
      </p:sp>
      <p:sp>
        <p:nvSpPr>
          <p:cNvPr id="338" name="7 Living Centers"/>
          <p:cNvSpPr txBox="1"/>
          <p:nvPr/>
        </p:nvSpPr>
        <p:spPr>
          <a:xfrm>
            <a:off x="15588760" y="487321"/>
            <a:ext cx="4558308"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Palatino"/>
                <a:ea typeface="Palatino"/>
                <a:cs typeface="Palatino"/>
                <a:sym typeface="Palatino"/>
              </a:defRPr>
            </a:lvl1pPr>
          </a:lstStyle>
          <a:p>
            <a:pPr/>
            <a:r>
              <a:t>7 Living Centers</a:t>
            </a:r>
          </a:p>
        </p:txBody>
      </p:sp>
      <p:sp>
        <p:nvSpPr>
          <p:cNvPr id="339" name="Beginning"/>
          <p:cNvSpPr txBox="1"/>
          <p:nvPr/>
        </p:nvSpPr>
        <p:spPr>
          <a:xfrm>
            <a:off x="19265900" y="12729808"/>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Beginning</a:t>
            </a:r>
          </a:p>
        </p:txBody>
      </p:sp>
      <p:sp>
        <p:nvSpPr>
          <p:cNvPr id="340" name="Line"/>
          <p:cNvSpPr/>
          <p:nvPr/>
        </p:nvSpPr>
        <p:spPr>
          <a:xfrm>
            <a:off x="10251761" y="3252813"/>
            <a:ext cx="200416" cy="6228144"/>
          </a:xfrm>
          <a:prstGeom prst="line">
            <a:avLst/>
          </a:prstGeom>
          <a:ln w="25400">
            <a:solidFill>
              <a:srgbClr val="FFFFFF"/>
            </a:solidFill>
            <a:miter lim="400000"/>
            <a:headEnd type="stealth"/>
            <a:tailEnd type="stealth"/>
          </a:ln>
        </p:spPr>
        <p:txBody>
          <a:bodyPr lIns="45718" tIns="45718" rIns="45718" bIns="45718"/>
          <a:lstStyle/>
          <a:p>
            <a:pPr>
              <a:defRPr>
                <a:solidFill>
                  <a:srgbClr val="FF2600"/>
                </a:solidFill>
              </a:defRPr>
            </a:pPr>
          </a:p>
        </p:txBody>
      </p:sp>
      <p:grpSp>
        <p:nvGrpSpPr>
          <p:cNvPr id="343" name="Group"/>
          <p:cNvGrpSpPr/>
          <p:nvPr/>
        </p:nvGrpSpPr>
        <p:grpSpPr>
          <a:xfrm>
            <a:off x="4305300" y="10541000"/>
            <a:ext cx="12014200" cy="2006600"/>
            <a:chOff x="0" y="0"/>
            <a:chExt cx="12014200" cy="2006600"/>
          </a:xfrm>
        </p:grpSpPr>
        <p:sp>
          <p:nvSpPr>
            <p:cNvPr id="341" name="Oval"/>
            <p:cNvSpPr/>
            <p:nvPr/>
          </p:nvSpPr>
          <p:spPr>
            <a:xfrm>
              <a:off x="0" y="0"/>
              <a:ext cx="12014200" cy="2006600"/>
            </a:xfrm>
            <a:prstGeom prst="ellipse">
              <a:avLst/>
            </a:prstGeom>
            <a:solidFill>
              <a:srgbClr val="FFF76B"/>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342" name="Understanding these centers of our spiritual anatomy or our living constitution can entirely shift how we view our health, change our language, our connections with others, and our life journey. We can make simple choices"/>
            <p:cNvSpPr txBox="1"/>
            <p:nvPr/>
          </p:nvSpPr>
          <p:spPr>
            <a:xfrm>
              <a:off x="1759439" y="241150"/>
              <a:ext cx="8495323" cy="1524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Understanding these centers of our spiritual anatomy or </a:t>
              </a:r>
              <a:r>
                <a:rPr i="1"/>
                <a:t>our living constitution</a:t>
              </a:r>
              <a:r>
                <a:t> can entirely shift how we view our health, change our language, our connections with others, and our life journey. We can make simple choices</a:t>
              </a:r>
            </a:p>
          </p:txBody>
        </p:sp>
      </p:grpSp>
      <p:sp>
        <p:nvSpPr>
          <p:cNvPr id="344" name="stress, fear…"/>
          <p:cNvSpPr txBox="1"/>
          <p:nvPr/>
        </p:nvSpPr>
        <p:spPr>
          <a:xfrm>
            <a:off x="6644311" y="6235700"/>
            <a:ext cx="1588593"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stress, fear </a:t>
            </a:r>
          </a:p>
          <a:p>
            <a:pPr>
              <a:defRPr sz="2400"/>
            </a:pPr>
            <a:r>
              <a:t>or anger</a:t>
            </a:r>
          </a:p>
        </p:txBody>
      </p:sp>
      <p:sp>
        <p:nvSpPr>
          <p:cNvPr id="345" name="balanced- centered…"/>
          <p:cNvSpPr txBox="1"/>
          <p:nvPr/>
        </p:nvSpPr>
        <p:spPr>
          <a:xfrm>
            <a:off x="9174446" y="9067800"/>
            <a:ext cx="2544218"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balanced- centered</a:t>
            </a:r>
          </a:p>
          <a:p>
            <a:pPr>
              <a:defRPr sz="2400"/>
            </a:pPr>
            <a:r>
              <a:t> in </a:t>
            </a:r>
          </a:p>
          <a:p>
            <a:pPr>
              <a:defRPr sz="2400"/>
            </a:pPr>
            <a:r>
              <a:t>peace or faith</a:t>
            </a:r>
          </a:p>
        </p:txBody>
      </p:sp>
      <p:sp>
        <p:nvSpPr>
          <p:cNvPr id="346" name="feelings shut down…"/>
          <p:cNvSpPr txBox="1"/>
          <p:nvPr/>
        </p:nvSpPr>
        <p:spPr>
          <a:xfrm>
            <a:off x="11855238" y="6235700"/>
            <a:ext cx="2567435"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feelings shut down </a:t>
            </a:r>
          </a:p>
          <a:p>
            <a:pPr>
              <a:defRPr sz="2400"/>
            </a:pPr>
            <a:r>
              <a:t>or turned off</a:t>
            </a:r>
          </a:p>
        </p:txBody>
      </p:sp>
      <p:sp>
        <p:nvSpPr>
          <p:cNvPr id="347" name="leading to life or…"/>
          <p:cNvSpPr txBox="1"/>
          <p:nvPr/>
        </p:nvSpPr>
        <p:spPr>
          <a:xfrm>
            <a:off x="9188374" y="2146300"/>
            <a:ext cx="2304158"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leading to life or</a:t>
            </a:r>
          </a:p>
          <a:p>
            <a:pPr>
              <a:defRPr sz="2400"/>
            </a:pPr>
            <a:r>
              <a:t> the living waters</a:t>
            </a:r>
          </a:p>
          <a:p>
            <a:pPr>
              <a:defRPr sz="2400"/>
            </a:pPr>
            <a:r>
              <a:t> </a:t>
            </a:r>
          </a:p>
        </p:txBody>
      </p:sp>
      <p:sp>
        <p:nvSpPr>
          <p:cNvPr id="348"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352"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3" name="image14.png" descr="image14.png"/>
          <p:cNvPicPr>
            <a:picLocks noChangeAspect="1"/>
          </p:cNvPicPr>
          <p:nvPr/>
        </p:nvPicPr>
        <p:blipFill>
          <a:blip r:embed="rId3">
            <a:extLst/>
          </a:blip>
          <a:stretch>
            <a:fillRect/>
          </a:stretch>
        </p:blipFill>
        <p:spPr>
          <a:xfrm>
            <a:off x="8855812" y="3500454"/>
            <a:ext cx="2911478" cy="5233726"/>
          </a:xfrm>
          <a:prstGeom prst="rect">
            <a:avLst/>
          </a:prstGeom>
          <a:ln w="12700">
            <a:miter lim="400000"/>
          </a:ln>
        </p:spPr>
      </p:pic>
      <p:sp>
        <p:nvSpPr>
          <p:cNvPr id="354" name="Oval"/>
          <p:cNvSpPr/>
          <p:nvPr/>
        </p:nvSpPr>
        <p:spPr>
          <a:xfrm>
            <a:off x="9167700" y="38608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55" name="Oval"/>
          <p:cNvSpPr/>
          <p:nvPr/>
        </p:nvSpPr>
        <p:spPr>
          <a:xfrm>
            <a:off x="9167700" y="46990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56" name="Oval"/>
          <p:cNvSpPr/>
          <p:nvPr/>
        </p:nvSpPr>
        <p:spPr>
          <a:xfrm>
            <a:off x="10883900" y="6161833"/>
            <a:ext cx="571500"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57" name="Oval"/>
          <p:cNvSpPr/>
          <p:nvPr/>
        </p:nvSpPr>
        <p:spPr>
          <a:xfrm>
            <a:off x="9167700" y="56261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58" name="Oval"/>
          <p:cNvSpPr/>
          <p:nvPr/>
        </p:nvSpPr>
        <p:spPr>
          <a:xfrm>
            <a:off x="9283700" y="42799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59" name="Oval"/>
          <p:cNvSpPr/>
          <p:nvPr/>
        </p:nvSpPr>
        <p:spPr>
          <a:xfrm>
            <a:off x="10883900" y="49403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60" name="Oval"/>
          <p:cNvSpPr/>
          <p:nvPr/>
        </p:nvSpPr>
        <p:spPr>
          <a:xfrm>
            <a:off x="10382250" y="3378200"/>
            <a:ext cx="571500"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61" name="Seven  Living Centers"/>
          <p:cNvSpPr txBox="1"/>
          <p:nvPr/>
        </p:nvSpPr>
        <p:spPr>
          <a:xfrm>
            <a:off x="7049415" y="966388"/>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Seven  Living Centers</a:t>
            </a:r>
          </a:p>
        </p:txBody>
      </p:sp>
      <p:grpSp>
        <p:nvGrpSpPr>
          <p:cNvPr id="364" name="Group"/>
          <p:cNvGrpSpPr/>
          <p:nvPr/>
        </p:nvGrpSpPr>
        <p:grpSpPr>
          <a:xfrm>
            <a:off x="3153677" y="8945467"/>
            <a:ext cx="14655804" cy="3125395"/>
            <a:chOff x="0" y="0"/>
            <a:chExt cx="14655803" cy="3125393"/>
          </a:xfrm>
        </p:grpSpPr>
        <p:sp>
          <p:nvSpPr>
            <p:cNvPr id="362" name="Shape"/>
            <p:cNvSpPr/>
            <p:nvPr/>
          </p:nvSpPr>
          <p:spPr>
            <a:xfrm>
              <a:off x="-1" y="0"/>
              <a:ext cx="14655804" cy="3125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363" name="Sometimes we feel all over the place…"/>
            <p:cNvSpPr txBox="1"/>
            <p:nvPr/>
          </p:nvSpPr>
          <p:spPr>
            <a:xfrm>
              <a:off x="0" y="1156295"/>
              <a:ext cx="14655802"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Sometimes we feel all over the place </a:t>
              </a:r>
            </a:p>
            <a:p>
              <a:pPr defTabSz="1130300">
                <a:defRPr sz="2400">
                  <a:solidFill>
                    <a:srgbClr val="000000"/>
                  </a:solidFill>
                  <a:effectLst>
                    <a:outerShdw sx="100000" sy="100000" kx="0" ky="0" algn="b" rotWithShape="0" blurRad="25400" dist="23998" dir="2700000">
                      <a:srgbClr val="000000">
                        <a:alpha val="31033"/>
                      </a:srgbClr>
                    </a:outerShdw>
                  </a:effectLst>
                </a:defRPr>
              </a:pPr>
              <a:r>
                <a:t>- sick - afraid - or maybe nothing at all.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368"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69" name="image14.png" descr="image14.png"/>
          <p:cNvPicPr>
            <a:picLocks noChangeAspect="1"/>
          </p:cNvPicPr>
          <p:nvPr/>
        </p:nvPicPr>
        <p:blipFill>
          <a:blip r:embed="rId3">
            <a:extLst/>
          </a:blip>
          <a:stretch>
            <a:fillRect/>
          </a:stretch>
        </p:blipFill>
        <p:spPr>
          <a:xfrm>
            <a:off x="8855812" y="3500454"/>
            <a:ext cx="2911478" cy="5233726"/>
          </a:xfrm>
          <a:prstGeom prst="rect">
            <a:avLst/>
          </a:prstGeom>
          <a:ln w="12700">
            <a:miter lim="400000"/>
          </a:ln>
        </p:spPr>
      </p:pic>
      <p:sp>
        <p:nvSpPr>
          <p:cNvPr id="370" name="Oval"/>
          <p:cNvSpPr/>
          <p:nvPr/>
        </p:nvSpPr>
        <p:spPr>
          <a:xfrm>
            <a:off x="10025801" y="39370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71" name="Oval"/>
          <p:cNvSpPr/>
          <p:nvPr/>
        </p:nvSpPr>
        <p:spPr>
          <a:xfrm>
            <a:off x="10025801" y="47752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72" name="Oval"/>
          <p:cNvSpPr/>
          <p:nvPr/>
        </p:nvSpPr>
        <p:spPr>
          <a:xfrm>
            <a:off x="10025801" y="6118423"/>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73" name="Oval"/>
          <p:cNvSpPr/>
          <p:nvPr/>
        </p:nvSpPr>
        <p:spPr>
          <a:xfrm>
            <a:off x="10025801" y="56134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74" name="Oval"/>
          <p:cNvSpPr/>
          <p:nvPr/>
        </p:nvSpPr>
        <p:spPr>
          <a:xfrm>
            <a:off x="10025801" y="43561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75" name="Oval"/>
          <p:cNvSpPr/>
          <p:nvPr/>
        </p:nvSpPr>
        <p:spPr>
          <a:xfrm>
            <a:off x="10025801" y="51943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76" name="Oval"/>
          <p:cNvSpPr/>
          <p:nvPr/>
        </p:nvSpPr>
        <p:spPr>
          <a:xfrm>
            <a:off x="10025801" y="3431976"/>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77" name="Seven  Living Centers"/>
          <p:cNvSpPr txBox="1"/>
          <p:nvPr/>
        </p:nvSpPr>
        <p:spPr>
          <a:xfrm>
            <a:off x="7049415" y="1951036"/>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Seven  Living Centers</a:t>
            </a:r>
          </a:p>
        </p:txBody>
      </p:sp>
      <p:sp>
        <p:nvSpPr>
          <p:cNvPr id="378" name="Line"/>
          <p:cNvSpPr/>
          <p:nvPr/>
        </p:nvSpPr>
        <p:spPr>
          <a:xfrm>
            <a:off x="10286088" y="3266468"/>
            <a:ext cx="50928"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2600"/>
                </a:solidFill>
              </a:defRPr>
            </a:pPr>
          </a:p>
        </p:txBody>
      </p:sp>
      <p:grpSp>
        <p:nvGrpSpPr>
          <p:cNvPr id="381" name="Group"/>
          <p:cNvGrpSpPr/>
          <p:nvPr/>
        </p:nvGrpSpPr>
        <p:grpSpPr>
          <a:xfrm>
            <a:off x="3136899" y="9511109"/>
            <a:ext cx="14655804" cy="3125394"/>
            <a:chOff x="0" y="0"/>
            <a:chExt cx="14655803" cy="3125393"/>
          </a:xfrm>
        </p:grpSpPr>
        <p:sp>
          <p:nvSpPr>
            <p:cNvPr id="379" name="Shape"/>
            <p:cNvSpPr/>
            <p:nvPr/>
          </p:nvSpPr>
          <p:spPr>
            <a:xfrm>
              <a:off x="-1" y="0"/>
              <a:ext cx="14655804" cy="3125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380" name="We can learn how to make choices…"/>
            <p:cNvSpPr txBox="1"/>
            <p:nvPr/>
          </p:nvSpPr>
          <p:spPr>
            <a:xfrm>
              <a:off x="0" y="1156295"/>
              <a:ext cx="14655802"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We can learn how to make choices </a:t>
              </a:r>
            </a:p>
            <a:p>
              <a:pPr defTabSz="1130300">
                <a:defRPr sz="2400">
                  <a:solidFill>
                    <a:srgbClr val="000000"/>
                  </a:solidFill>
                  <a:effectLst>
                    <a:outerShdw sx="100000" sy="100000" kx="0" ky="0" algn="b" rotWithShape="0" blurRad="25400" dist="23998" dir="2700000">
                      <a:srgbClr val="000000">
                        <a:alpha val="31033"/>
                      </a:srgbClr>
                    </a:outerShdw>
                  </a:effectLst>
                </a:defRPr>
              </a:pPr>
              <a:r>
                <a:t>and receive from the heavens or earth ways to keep centered in LIFE.</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385"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86" name="image14.png" descr="image14.png"/>
          <p:cNvPicPr>
            <a:picLocks noChangeAspect="1"/>
          </p:cNvPicPr>
          <p:nvPr/>
        </p:nvPicPr>
        <p:blipFill>
          <a:blip r:embed="rId3">
            <a:extLst/>
          </a:blip>
          <a:stretch>
            <a:fillRect/>
          </a:stretch>
        </p:blipFill>
        <p:spPr>
          <a:xfrm>
            <a:off x="8855812" y="3500454"/>
            <a:ext cx="2911478" cy="5233726"/>
          </a:xfrm>
          <a:prstGeom prst="rect">
            <a:avLst/>
          </a:prstGeom>
          <a:ln w="12700">
            <a:miter lim="400000"/>
          </a:ln>
        </p:spPr>
      </p:pic>
      <p:sp>
        <p:nvSpPr>
          <p:cNvPr id="387" name="Oval"/>
          <p:cNvSpPr/>
          <p:nvPr/>
        </p:nvSpPr>
        <p:spPr>
          <a:xfrm>
            <a:off x="10025801" y="39370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88" name="Oval"/>
          <p:cNvSpPr/>
          <p:nvPr/>
        </p:nvSpPr>
        <p:spPr>
          <a:xfrm>
            <a:off x="10025801" y="47752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89" name="Oval"/>
          <p:cNvSpPr/>
          <p:nvPr/>
        </p:nvSpPr>
        <p:spPr>
          <a:xfrm>
            <a:off x="10025801" y="6118423"/>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90" name="Oval"/>
          <p:cNvSpPr/>
          <p:nvPr/>
        </p:nvSpPr>
        <p:spPr>
          <a:xfrm>
            <a:off x="10025801" y="56134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91" name="Oval"/>
          <p:cNvSpPr/>
          <p:nvPr/>
        </p:nvSpPr>
        <p:spPr>
          <a:xfrm>
            <a:off x="10025801" y="43561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92" name="Oval"/>
          <p:cNvSpPr/>
          <p:nvPr/>
        </p:nvSpPr>
        <p:spPr>
          <a:xfrm>
            <a:off x="10025801" y="51943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93" name="Oval"/>
          <p:cNvSpPr/>
          <p:nvPr/>
        </p:nvSpPr>
        <p:spPr>
          <a:xfrm>
            <a:off x="10025801" y="3431976"/>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394" name="Seven  Living Centers"/>
          <p:cNvSpPr txBox="1"/>
          <p:nvPr/>
        </p:nvSpPr>
        <p:spPr>
          <a:xfrm>
            <a:off x="7049415" y="1951036"/>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Seven  Living Centers</a:t>
            </a:r>
          </a:p>
        </p:txBody>
      </p:sp>
      <p:sp>
        <p:nvSpPr>
          <p:cNvPr id="395" name="Outline"/>
          <p:cNvSpPr txBox="1"/>
          <p:nvPr/>
        </p:nvSpPr>
        <p:spPr>
          <a:xfrm>
            <a:off x="244312" y="12725757"/>
            <a:ext cx="1358904"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Outline</a:t>
            </a:r>
          </a:p>
        </p:txBody>
      </p:sp>
      <p:sp>
        <p:nvSpPr>
          <p:cNvPr id="396" name="Line"/>
          <p:cNvSpPr/>
          <p:nvPr/>
        </p:nvSpPr>
        <p:spPr>
          <a:xfrm>
            <a:off x="10286088" y="3266468"/>
            <a:ext cx="50928"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2600"/>
                </a:solidFill>
              </a:defRPr>
            </a:pPr>
          </a:p>
        </p:txBody>
      </p:sp>
      <p:grpSp>
        <p:nvGrpSpPr>
          <p:cNvPr id="399" name="Group"/>
          <p:cNvGrpSpPr/>
          <p:nvPr/>
        </p:nvGrpSpPr>
        <p:grpSpPr>
          <a:xfrm>
            <a:off x="3136899" y="9511109"/>
            <a:ext cx="14655804" cy="3125394"/>
            <a:chOff x="0" y="0"/>
            <a:chExt cx="14655803" cy="3125393"/>
          </a:xfrm>
        </p:grpSpPr>
        <p:sp>
          <p:nvSpPr>
            <p:cNvPr id="397" name="Shape"/>
            <p:cNvSpPr/>
            <p:nvPr/>
          </p:nvSpPr>
          <p:spPr>
            <a:xfrm>
              <a:off x="-1" y="0"/>
              <a:ext cx="14655804" cy="3125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398" name="We may be centered in peace. ……"/>
            <p:cNvSpPr txBox="1"/>
            <p:nvPr/>
          </p:nvSpPr>
          <p:spPr>
            <a:xfrm>
              <a:off x="0" y="1156295"/>
              <a:ext cx="14655802"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r>
                <a:t>We may be centered in peace. …</a:t>
              </a:r>
            </a:p>
            <a:p>
              <a:pPr defTabSz="1130300">
                <a:defRPr sz="2400">
                  <a:solidFill>
                    <a:srgbClr val="000000"/>
                  </a:solidFill>
                  <a:effectLst>
                    <a:outerShdw sx="100000" sy="100000" kx="0" ky="0" algn="b" rotWithShape="0" blurRad="25400" dist="23998" dir="2700000">
                      <a:srgbClr val="000000">
                        <a:alpha val="31033"/>
                      </a:srgbClr>
                    </a:outerShdw>
                  </a:effectLst>
                </a:defRPr>
              </a:pPr>
              <a:r>
                <a:t>-awakened to some form of learning, health, joy, love, or life. </a:t>
              </a:r>
            </a:p>
          </p:txBody>
        </p:sp>
      </p:grpSp>
      <p:pic>
        <p:nvPicPr>
          <p:cNvPr id="400" name="image13.png" descr="image13.png"/>
          <p:cNvPicPr>
            <a:picLocks noChangeAspect="1"/>
          </p:cNvPicPr>
          <p:nvPr/>
        </p:nvPicPr>
        <p:blipFill>
          <a:blip r:embed="rId4">
            <a:extLst/>
          </a:blip>
          <a:stretch>
            <a:fillRect/>
          </a:stretch>
        </p:blipFill>
        <p:spPr>
          <a:xfrm>
            <a:off x="8330351" y="3288107"/>
            <a:ext cx="3962402" cy="61595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6F929"/>
            </a:gs>
            <a:gs pos="100000">
              <a:srgbClr val="00580D"/>
            </a:gs>
          </a:gsLst>
          <a:lin ang="8340000" scaled="0"/>
        </a:gradFill>
      </p:bgPr>
    </p:bg>
    <p:spTree>
      <p:nvGrpSpPr>
        <p:cNvPr id="1" name=""/>
        <p:cNvGrpSpPr/>
        <p:nvPr/>
      </p:nvGrpSpPr>
      <p:grpSpPr>
        <a:xfrm>
          <a:off x="0" y="0"/>
          <a:ext cx="0" cy="0"/>
          <a:chOff x="0" y="0"/>
          <a:chExt cx="0" cy="0"/>
        </a:xfrm>
      </p:grpSpPr>
      <p:sp>
        <p:nvSpPr>
          <p:cNvPr id="404" name="Slide Number"/>
          <p:cNvSpPr txBox="1"/>
          <p:nvPr>
            <p:ph type="sldNum" sz="quarter" idx="4294967295"/>
          </p:nvPr>
        </p:nvSpPr>
        <p:spPr>
          <a:xfrm>
            <a:off x="10528300" y="12700000"/>
            <a:ext cx="266701"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5" name="image14.png" descr="image14.png"/>
          <p:cNvPicPr>
            <a:picLocks noChangeAspect="1"/>
          </p:cNvPicPr>
          <p:nvPr/>
        </p:nvPicPr>
        <p:blipFill>
          <a:blip r:embed="rId3">
            <a:extLst/>
          </a:blip>
          <a:stretch>
            <a:fillRect/>
          </a:stretch>
        </p:blipFill>
        <p:spPr>
          <a:xfrm>
            <a:off x="8855812" y="3500454"/>
            <a:ext cx="2911478" cy="5233726"/>
          </a:xfrm>
          <a:prstGeom prst="rect">
            <a:avLst/>
          </a:prstGeom>
          <a:ln w="12700">
            <a:miter lim="400000"/>
          </a:ln>
        </p:spPr>
      </p:pic>
      <p:sp>
        <p:nvSpPr>
          <p:cNvPr id="406" name="Oval"/>
          <p:cNvSpPr/>
          <p:nvPr/>
        </p:nvSpPr>
        <p:spPr>
          <a:xfrm>
            <a:off x="10635401" y="39370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07" name="Oval"/>
          <p:cNvSpPr/>
          <p:nvPr/>
        </p:nvSpPr>
        <p:spPr>
          <a:xfrm>
            <a:off x="11092601" y="47625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08" name="Oval"/>
          <p:cNvSpPr/>
          <p:nvPr/>
        </p:nvSpPr>
        <p:spPr>
          <a:xfrm>
            <a:off x="12095901" y="65151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09" name="Oval"/>
          <p:cNvSpPr/>
          <p:nvPr/>
        </p:nvSpPr>
        <p:spPr>
          <a:xfrm>
            <a:off x="12743601" y="57658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10" name="Oval"/>
          <p:cNvSpPr/>
          <p:nvPr/>
        </p:nvSpPr>
        <p:spPr>
          <a:xfrm>
            <a:off x="11499001" y="4279900"/>
            <a:ext cx="571505" cy="304800"/>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11" name="Oval"/>
          <p:cNvSpPr/>
          <p:nvPr/>
        </p:nvSpPr>
        <p:spPr>
          <a:xfrm>
            <a:off x="10546501" y="5148262"/>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12" name="Oval"/>
          <p:cNvSpPr/>
          <p:nvPr/>
        </p:nvSpPr>
        <p:spPr>
          <a:xfrm>
            <a:off x="11892701" y="3393876"/>
            <a:ext cx="571505" cy="304805"/>
          </a:xfrm>
          <a:prstGeom prst="ellipse">
            <a:avLst/>
          </a:prstGeom>
          <a:solidFill>
            <a:srgbClr val="FFF995">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effectLst>
                  <a:outerShdw sx="100000" sy="100000" kx="0" ky="0" algn="b" rotWithShape="0" blurRad="25400" dist="23998" dir="2700000">
                    <a:srgbClr val="000000">
                      <a:alpha val="31033"/>
                    </a:srgbClr>
                  </a:outerShdw>
                </a:effectLst>
              </a:defRPr>
            </a:pPr>
          </a:p>
        </p:txBody>
      </p:sp>
      <p:sp>
        <p:nvSpPr>
          <p:cNvPr id="413" name="Seven  Living Centers"/>
          <p:cNvSpPr txBox="1"/>
          <p:nvPr/>
        </p:nvSpPr>
        <p:spPr>
          <a:xfrm>
            <a:off x="7049415" y="1951036"/>
            <a:ext cx="723716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Seven  Living Centers</a:t>
            </a:r>
          </a:p>
        </p:txBody>
      </p:sp>
      <p:sp>
        <p:nvSpPr>
          <p:cNvPr id="414" name="Line"/>
          <p:cNvSpPr/>
          <p:nvPr/>
        </p:nvSpPr>
        <p:spPr>
          <a:xfrm>
            <a:off x="10286088" y="3266468"/>
            <a:ext cx="50928" cy="6008710"/>
          </a:xfrm>
          <a:prstGeom prst="line">
            <a:avLst/>
          </a:prstGeom>
          <a:ln w="25400">
            <a:solidFill>
              <a:srgbClr val="FFFFFF"/>
            </a:solidFill>
            <a:miter lim="400000"/>
            <a:headEnd type="stealth"/>
            <a:tailEnd type="stealth"/>
          </a:ln>
        </p:spPr>
        <p:txBody>
          <a:bodyPr lIns="45718" tIns="45718" rIns="45718" bIns="45718"/>
          <a:lstStyle/>
          <a:p>
            <a:pPr>
              <a:defRPr>
                <a:solidFill>
                  <a:srgbClr val="FF2600"/>
                </a:solidFill>
              </a:defRPr>
            </a:pPr>
          </a:p>
        </p:txBody>
      </p:sp>
      <p:grpSp>
        <p:nvGrpSpPr>
          <p:cNvPr id="417" name="Group"/>
          <p:cNvGrpSpPr/>
          <p:nvPr/>
        </p:nvGrpSpPr>
        <p:grpSpPr>
          <a:xfrm>
            <a:off x="3136899" y="9511109"/>
            <a:ext cx="14655804" cy="3125394"/>
            <a:chOff x="0" y="0"/>
            <a:chExt cx="14655803" cy="3125393"/>
          </a:xfrm>
        </p:grpSpPr>
        <p:sp>
          <p:nvSpPr>
            <p:cNvPr id="415" name="Shape"/>
            <p:cNvSpPr/>
            <p:nvPr/>
          </p:nvSpPr>
          <p:spPr>
            <a:xfrm>
              <a:off x="-1" y="0"/>
              <a:ext cx="14655804" cy="3125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76" y="0"/>
                  </a:moveTo>
                  <a:lnTo>
                    <a:pt x="9955" y="6064"/>
                  </a:lnTo>
                  <a:lnTo>
                    <a:pt x="1563" y="6064"/>
                  </a:lnTo>
                  <a:cubicBezTo>
                    <a:pt x="700" y="6064"/>
                    <a:pt x="0" y="9346"/>
                    <a:pt x="0" y="13393"/>
                  </a:cubicBezTo>
                  <a:lnTo>
                    <a:pt x="0" y="14271"/>
                  </a:lnTo>
                  <a:cubicBezTo>
                    <a:pt x="0" y="18319"/>
                    <a:pt x="700" y="21600"/>
                    <a:pt x="1563" y="21600"/>
                  </a:cubicBezTo>
                  <a:lnTo>
                    <a:pt x="20037" y="21600"/>
                  </a:lnTo>
                  <a:cubicBezTo>
                    <a:pt x="20900" y="21600"/>
                    <a:pt x="21600" y="18319"/>
                    <a:pt x="21600" y="14271"/>
                  </a:cubicBezTo>
                  <a:lnTo>
                    <a:pt x="21600" y="13393"/>
                  </a:lnTo>
                  <a:cubicBezTo>
                    <a:pt x="21600" y="9346"/>
                    <a:pt x="20900" y="6064"/>
                    <a:pt x="20037" y="6064"/>
                  </a:cubicBezTo>
                  <a:lnTo>
                    <a:pt x="11459" y="6064"/>
                  </a:lnTo>
                  <a:lnTo>
                    <a:pt x="10576" y="0"/>
                  </a:lnTo>
                  <a:close/>
                </a:path>
              </a:pathLst>
            </a:custGeom>
            <a:solidFill>
              <a:srgbClr val="FFFC41"/>
            </a:soli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defTabSz="1130300">
                <a:defRPr sz="2400">
                  <a:solidFill>
                    <a:srgbClr val="000000"/>
                  </a:solidFill>
                  <a:effectLst>
                    <a:outerShdw sx="100000" sy="100000" kx="0" ky="0" algn="b" rotWithShape="0" blurRad="25400" dist="23998" dir="2700000">
                      <a:srgbClr val="000000">
                        <a:alpha val="31033"/>
                      </a:srgbClr>
                    </a:outerShdw>
                  </a:effectLst>
                </a:defRPr>
              </a:pPr>
            </a:p>
          </p:txBody>
        </p:sp>
        <p:sp>
          <p:nvSpPr>
            <p:cNvPr id="416" name="Or we may choose to be in anger, blame or some form of fear."/>
            <p:cNvSpPr txBox="1"/>
            <p:nvPr/>
          </p:nvSpPr>
          <p:spPr>
            <a:xfrm>
              <a:off x="0" y="1334095"/>
              <a:ext cx="1465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1130300">
                <a:defRPr sz="2400">
                  <a:solidFill>
                    <a:srgbClr val="000000"/>
                  </a:solidFill>
                  <a:effectLst>
                    <a:outerShdw sx="100000" sy="100000" kx="0" ky="0" algn="b" rotWithShape="0" blurRad="25400" dist="23998" dir="2700000">
                      <a:srgbClr val="000000">
                        <a:alpha val="31033"/>
                      </a:srgbClr>
                    </a:outerShdw>
                  </a:effectLst>
                </a:defRPr>
              </a:lvl1pPr>
            </a:lstStyle>
            <a:p>
              <a:pPr/>
              <a:r>
                <a:t>Or we may choose to be in anger, blame or some form of fear.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2600"/>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2600"/>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