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media/media1.m4a" ContentType="audio/unknown"/>
  <Override PartName="/ppt/notesSlides/notesSlide1.xml" ContentType="application/vnd.openxmlformats-officedocument.presentationml.notesSlide+xml"/>
  <Override PartName="/ppt/media/media2.m4a" ContentType="audio/unknown"/>
  <Override PartName="/ppt/media/media3.m4a" ContentType="audio/unknown"/>
  <Override PartName="/ppt/media/media4.m4a" ContentType="audio/unknown"/>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21336000" cy="1333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FF2600"/>
        </a:fontRef>
        <a:srgbClr val="FF26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8" name="Shape 258"/>
          <p:cNvSpPr/>
          <p:nvPr>
            <p:ph type="sldImg"/>
          </p:nvPr>
        </p:nvSpPr>
        <p:spPr>
          <a:xfrm>
            <a:off x="1143000" y="685800"/>
            <a:ext cx="4572000" cy="3429000"/>
          </a:xfrm>
          <a:prstGeom prst="rect">
            <a:avLst/>
          </a:prstGeom>
        </p:spPr>
        <p:txBody>
          <a:bodyPr/>
          <a:lstStyle/>
          <a:p>
            <a:pPr/>
          </a:p>
        </p:txBody>
      </p:sp>
      <p:sp>
        <p:nvSpPr>
          <p:cNvPr id="259" name="Shape 2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a:r>
              <a:t>Understanding these centers of our spiritual anatomy or our living constitution can entirely shift how we view our health, change our language, our connections with others, and our life journey. We can make simple choices that keep us centered in faith,  learning  and the connection with we need.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095500" y="2235200"/>
            <a:ext cx="17170400" cy="4521200"/>
          </a:xfrm>
          <a:prstGeom prst="rect">
            <a:avLst/>
          </a:prstGeom>
        </p:spPr>
        <p:txBody>
          <a:bodyPr anchor="b">
            <a:normAutofit fontScale="100000" lnSpcReduction="0"/>
          </a:bodyPr>
          <a:lstStyle/>
          <a:p>
            <a:pPr/>
            <a:r>
              <a:t>Title Text</a:t>
            </a:r>
          </a:p>
        </p:txBody>
      </p:sp>
      <p:sp>
        <p:nvSpPr>
          <p:cNvPr id="12" name="Body Level One…"/>
          <p:cNvSpPr txBox="1"/>
          <p:nvPr>
            <p:ph type="body" sz="quarter" idx="1"/>
          </p:nvPr>
        </p:nvSpPr>
        <p:spPr>
          <a:xfrm>
            <a:off x="2095500" y="6883400"/>
            <a:ext cx="17170400" cy="1549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Image"/>
          <p:cNvSpPr/>
          <p:nvPr>
            <p:ph type="pic" sz="half" idx="13"/>
          </p:nvPr>
        </p:nvSpPr>
        <p:spPr>
          <a:xfrm>
            <a:off x="8420100" y="2933700"/>
            <a:ext cx="11251291" cy="7505700"/>
          </a:xfrm>
          <a:prstGeom prst="rect">
            <a:avLst/>
          </a:prstGeom>
          <a:ln w="25400">
            <a:solidFill>
              <a:srgbClr val="FFFFFF"/>
            </a:solidFill>
          </a:ln>
        </p:spPr>
        <p:txBody>
          <a:bodyPr lIns="91439" tIns="45719" rIns="91439" bIns="45719" anchor="t">
            <a:noAutofit/>
          </a:bodyPr>
          <a:lstStyle/>
          <a:p>
            <a:pPr/>
          </a:p>
        </p:txBody>
      </p:sp>
      <p:sp>
        <p:nvSpPr>
          <p:cNvPr id="88"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89"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Image"/>
          <p:cNvSpPr/>
          <p:nvPr>
            <p:ph type="pic" sz="half" idx="13"/>
          </p:nvPr>
        </p:nvSpPr>
        <p:spPr>
          <a:xfrm>
            <a:off x="8420100" y="2933700"/>
            <a:ext cx="11244154" cy="75057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99"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Image"/>
          <p:cNvSpPr/>
          <p:nvPr>
            <p:ph type="pic" sz="half" idx="13"/>
          </p:nvPr>
        </p:nvSpPr>
        <p:spPr>
          <a:xfrm>
            <a:off x="9105900" y="4241800"/>
            <a:ext cx="10072887" cy="6718300"/>
          </a:xfrm>
          <a:prstGeom prst="rect">
            <a:avLst/>
          </a:prstGeom>
          <a:ln w="25400">
            <a:solidFill>
              <a:srgbClr val="FFFFFF"/>
            </a:solidFill>
          </a:ln>
        </p:spPr>
        <p:txBody>
          <a:bodyPr lIns="91439" tIns="45719" rIns="91439" bIns="45719" anchor="t">
            <a:noAutofit/>
          </a:bodyPr>
          <a:lstStyle/>
          <a:p>
            <a:pPr/>
          </a:p>
        </p:txBody>
      </p:sp>
      <p:sp>
        <p:nvSpPr>
          <p:cNvPr id="108"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09"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18"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26" name="Title Text"/>
          <p:cNvSpPr txBox="1"/>
          <p:nvPr>
            <p:ph type="title"/>
          </p:nvPr>
        </p:nvSpPr>
        <p:spPr>
          <a:xfrm>
            <a:off x="2095500" y="2235200"/>
            <a:ext cx="17170400" cy="4521200"/>
          </a:xfrm>
          <a:prstGeom prst="rect">
            <a:avLst/>
          </a:prstGeom>
        </p:spPr>
        <p:txBody>
          <a:bodyPr anchor="b">
            <a:normAutofit fontScale="100000" lnSpcReduction="0"/>
          </a:bodyPr>
          <a:lstStyle/>
          <a:p>
            <a:pPr/>
            <a:r>
              <a:t>Title Text</a:t>
            </a:r>
          </a:p>
        </p:txBody>
      </p:sp>
      <p:sp>
        <p:nvSpPr>
          <p:cNvPr id="127" name="Body Level One…"/>
          <p:cNvSpPr txBox="1"/>
          <p:nvPr>
            <p:ph type="body" sz="quarter" idx="1"/>
          </p:nvPr>
        </p:nvSpPr>
        <p:spPr>
          <a:xfrm>
            <a:off x="2095500" y="6883400"/>
            <a:ext cx="17170400" cy="1549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35"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36" name="Body Level One…"/>
          <p:cNvSpPr txBox="1"/>
          <p:nvPr>
            <p:ph type="body" idx="1"/>
          </p:nvPr>
        </p:nvSpPr>
        <p:spPr>
          <a:xfrm>
            <a:off x="2095500" y="3784600"/>
            <a:ext cx="17170400" cy="78105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144"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45" name="Body Level One…"/>
          <p:cNvSpPr txBox="1"/>
          <p:nvPr>
            <p:ph type="body" idx="1"/>
          </p:nvPr>
        </p:nvSpPr>
        <p:spPr>
          <a:xfrm>
            <a:off x="2095500" y="3784600"/>
            <a:ext cx="17170400" cy="7810500"/>
          </a:xfrm>
          <a:prstGeom prst="rect">
            <a:avLst/>
          </a:prstGeom>
        </p:spPr>
        <p:txBody>
          <a:bodyPr numCol="2" spcCol="858519"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15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68"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2095500" y="3784600"/>
            <a:ext cx="17170400" cy="78105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176" name="Title Text"/>
          <p:cNvSpPr txBox="1"/>
          <p:nvPr>
            <p:ph type="title"/>
          </p:nvPr>
        </p:nvSpPr>
        <p:spPr>
          <a:xfrm>
            <a:off x="2095500" y="4064000"/>
            <a:ext cx="17170400" cy="5207000"/>
          </a:xfrm>
          <a:prstGeom prst="rect">
            <a:avLst/>
          </a:prstGeom>
        </p:spPr>
        <p:txBody>
          <a:bodyPr>
            <a:normAutofit fontScale="100000" lnSpcReduction="0"/>
          </a:bodyPr>
          <a:lstStyle/>
          <a:p>
            <a:pPr/>
            <a:r>
              <a:t>Title Text</a:t>
            </a:r>
          </a:p>
        </p:txBody>
      </p:sp>
      <p:sp>
        <p:nvSpPr>
          <p:cNvPr id="1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84" name="Image"/>
          <p:cNvSpPr/>
          <p:nvPr>
            <p:ph type="pic" sz="quarter" idx="13"/>
          </p:nvPr>
        </p:nvSpPr>
        <p:spPr>
          <a:xfrm>
            <a:off x="6451600" y="3403600"/>
            <a:ext cx="8433115" cy="5625704"/>
          </a:xfrm>
          <a:prstGeom prst="rect">
            <a:avLst/>
          </a:prstGeom>
          <a:ln w="25400">
            <a:solidFill>
              <a:srgbClr val="FFFFFF"/>
            </a:solidFill>
          </a:ln>
        </p:spPr>
        <p:txBody>
          <a:bodyPr lIns="91439" tIns="45719" rIns="91439" bIns="45719" anchor="t">
            <a:noAutofit/>
          </a:bodyPr>
          <a:lstStyle/>
          <a:p>
            <a:pPr/>
          </a:p>
        </p:txBody>
      </p:sp>
      <p:sp>
        <p:nvSpPr>
          <p:cNvPr id="185"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193" name="Image"/>
          <p:cNvSpPr/>
          <p:nvPr>
            <p:ph type="pic" sz="quarter" idx="13"/>
          </p:nvPr>
        </p:nvSpPr>
        <p:spPr>
          <a:xfrm>
            <a:off x="6451600" y="3403600"/>
            <a:ext cx="8433115" cy="5625704"/>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194"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1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202" name="Image"/>
          <p:cNvSpPr/>
          <p:nvPr>
            <p:ph type="pic" sz="half" idx="13"/>
          </p:nvPr>
        </p:nvSpPr>
        <p:spPr>
          <a:xfrm>
            <a:off x="8420100" y="2933700"/>
            <a:ext cx="11251291" cy="7505700"/>
          </a:xfrm>
          <a:prstGeom prst="rect">
            <a:avLst/>
          </a:prstGeom>
          <a:ln w="25400">
            <a:solidFill>
              <a:srgbClr val="FFFFFF"/>
            </a:solidFill>
          </a:ln>
        </p:spPr>
        <p:txBody>
          <a:bodyPr lIns="91439" tIns="45719" rIns="91439" bIns="45719" anchor="t">
            <a:noAutofit/>
          </a:bodyPr>
          <a:lstStyle/>
          <a:p>
            <a:pPr/>
          </a:p>
        </p:txBody>
      </p:sp>
      <p:sp>
        <p:nvSpPr>
          <p:cNvPr id="203"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204"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2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212" name="Image"/>
          <p:cNvSpPr/>
          <p:nvPr>
            <p:ph type="pic" sz="half" idx="13"/>
          </p:nvPr>
        </p:nvSpPr>
        <p:spPr>
          <a:xfrm>
            <a:off x="8420100" y="2933700"/>
            <a:ext cx="11244154" cy="75057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213"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214"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2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222" name="Image"/>
          <p:cNvSpPr/>
          <p:nvPr>
            <p:ph type="pic" sz="half" idx="13"/>
          </p:nvPr>
        </p:nvSpPr>
        <p:spPr>
          <a:xfrm>
            <a:off x="9105900" y="4241800"/>
            <a:ext cx="10072887" cy="6718300"/>
          </a:xfrm>
          <a:prstGeom prst="rect">
            <a:avLst/>
          </a:prstGeom>
          <a:ln w="25400">
            <a:solidFill>
              <a:srgbClr val="FFFFFF"/>
            </a:solidFill>
          </a:ln>
        </p:spPr>
        <p:txBody>
          <a:bodyPr lIns="91439" tIns="45719" rIns="91439" bIns="45719" anchor="t">
            <a:noAutofit/>
          </a:bodyPr>
          <a:lstStyle/>
          <a:p>
            <a:pPr/>
          </a:p>
        </p:txBody>
      </p:sp>
      <p:sp>
        <p:nvSpPr>
          <p:cNvPr id="223"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24"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232"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33"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241"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42" name="Body Level One…"/>
          <p:cNvSpPr txBox="1"/>
          <p:nvPr>
            <p:ph type="body" sz="quarter" idx="1"/>
          </p:nvPr>
        </p:nvSpPr>
        <p:spPr>
          <a:xfrm>
            <a:off x="12763500" y="3784600"/>
            <a:ext cx="65024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250"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51" name="Body Level One…"/>
          <p:cNvSpPr txBox="1"/>
          <p:nvPr>
            <p:ph type="body" sz="quarter" idx="1"/>
          </p:nvPr>
        </p:nvSpPr>
        <p:spPr>
          <a:xfrm>
            <a:off x="12763500" y="3784600"/>
            <a:ext cx="65024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30" name="Body Level One…"/>
          <p:cNvSpPr txBox="1"/>
          <p:nvPr>
            <p:ph type="body" idx="1"/>
          </p:nvPr>
        </p:nvSpPr>
        <p:spPr>
          <a:xfrm>
            <a:off x="2095500" y="3784600"/>
            <a:ext cx="17170400" cy="7810500"/>
          </a:xfrm>
          <a:prstGeom prst="rect">
            <a:avLst/>
          </a:prstGeom>
        </p:spPr>
        <p:txBody>
          <a:bodyPr numCol="2" spcCol="858519"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2095500" y="4064000"/>
            <a:ext cx="17170400" cy="5207000"/>
          </a:xfrm>
          <a:prstGeom prst="rect">
            <a:avLst/>
          </a:prstGeom>
        </p:spPr>
        <p:txBody>
          <a:bodyPr>
            <a:normAutofit fontScale="100000" lnSpcReduction="0"/>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quarter" idx="13"/>
          </p:nvPr>
        </p:nvSpPr>
        <p:spPr>
          <a:xfrm>
            <a:off x="6451600" y="3403600"/>
            <a:ext cx="8433115" cy="5625704"/>
          </a:xfrm>
          <a:prstGeom prst="rect">
            <a:avLst/>
          </a:prstGeom>
          <a:ln w="25400">
            <a:solidFill>
              <a:srgbClr val="FFFFFF"/>
            </a:solidFill>
          </a:ln>
        </p:spPr>
        <p:txBody>
          <a:bodyPr lIns="91439" tIns="45719" rIns="91439" bIns="45719" anchor="t">
            <a:noAutofit/>
          </a:bodyPr>
          <a:lstStyle/>
          <a:p>
            <a:pPr/>
          </a:p>
        </p:txBody>
      </p:sp>
      <p:sp>
        <p:nvSpPr>
          <p:cNvPr id="70"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Image"/>
          <p:cNvSpPr/>
          <p:nvPr>
            <p:ph type="pic" sz="quarter" idx="13"/>
          </p:nvPr>
        </p:nvSpPr>
        <p:spPr>
          <a:xfrm>
            <a:off x="6451600" y="3403600"/>
            <a:ext cx="8433115" cy="5625704"/>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095500" y="1739900"/>
            <a:ext cx="17170400" cy="986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3196695" y="2667000"/>
            <a:ext cx="17068801" cy="904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10452100" y="12700000"/>
            <a:ext cx="419100" cy="457200"/>
          </a:xfrm>
          <a:prstGeom prst="rect">
            <a:avLst/>
          </a:prstGeom>
          <a:ln w="12700">
            <a:miter lim="400000"/>
          </a:ln>
        </p:spPr>
        <p:txBody>
          <a:bodyPr wrap="none" lIns="50800" tIns="50800" rIns="50800" bIns="50800">
            <a:spAutoFit/>
          </a:bodyPr>
          <a:lstStyle>
            <a:lvl1pPr>
              <a:defRPr sz="24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1pPr>
      <a:lvl2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2pPr>
      <a:lvl3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3pPr>
      <a:lvl4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4pPr>
      <a:lvl5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5pPr>
      <a:lvl6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6pPr>
      <a:lvl7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7pPr>
      <a:lvl8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8pPr>
      <a:lvl9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9pPr>
    </p:titleStyle>
    <p:bodyStyle>
      <a:lvl1pPr marL="889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1pPr>
      <a:lvl2pPr marL="13335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2pPr>
      <a:lvl3pPr marL="1778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3pPr>
      <a:lvl4pPr marL="22225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4pPr>
      <a:lvl5pPr marL="2667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5pPr>
      <a:lvl6pPr marL="30226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6pPr>
      <a:lvl7pPr marL="33782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7pPr>
      <a:lvl8pPr marL="37338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8pPr>
      <a:lvl9pPr marL="40894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audio" Target="../media/media1.m4a"/><Relationship Id="rId4" Type="http://schemas.microsoft.com/office/2007/relationships/media" Target="../media/media1.m4a"/><Relationship Id="rId5"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audio" Target="../media/media2.m4a"/><Relationship Id="rId6" Type="http://schemas.microsoft.com/office/2007/relationships/media" Target="../media/media2.m4a"/><Relationship Id="rId7"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slide" Target="slide3.xml"/><Relationship Id="rId4" Type="http://schemas.openxmlformats.org/officeDocument/2006/relationships/slide" Target="slide1.xml"/><Relationship Id="rId5" Type="http://schemas.openxmlformats.org/officeDocument/2006/relationships/slide" Target="slide5.xml"/><Relationship Id="rId6" Type="http://schemas.openxmlformats.org/officeDocument/2006/relationships/audio" Target="../media/media3.m4a"/><Relationship Id="rId7" Type="http://schemas.microsoft.com/office/2007/relationships/media" Target="../media/media3.m4a"/><Relationship Id="rId8"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audio" Target="../media/media4.m4a"/><Relationship Id="rId4" Type="http://schemas.microsoft.com/office/2007/relationships/media" Target="../media/media4.m4a"/><Relationship Id="rId5"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grpSp>
        <p:nvGrpSpPr>
          <p:cNvPr id="263" name="Group"/>
          <p:cNvGrpSpPr/>
          <p:nvPr/>
        </p:nvGrpSpPr>
        <p:grpSpPr>
          <a:xfrm>
            <a:off x="6477869" y="2029042"/>
            <a:ext cx="10305753" cy="8084019"/>
            <a:chOff x="0" y="0"/>
            <a:chExt cx="10305752" cy="8084018"/>
          </a:xfrm>
        </p:grpSpPr>
        <p:pic>
          <p:nvPicPr>
            <p:cNvPr id="261" name="Screen Shot 2019-07-02 at 10.58.00 AM.png" descr="Screen Shot 2019-07-02 at 10.58.00 AM.png"/>
            <p:cNvPicPr>
              <a:picLocks noChangeAspect="1"/>
            </p:cNvPicPr>
            <p:nvPr/>
          </p:nvPicPr>
          <p:blipFill>
            <a:blip r:embed="rId2">
              <a:extLst/>
            </a:blip>
            <a:srcRect l="0" t="8556" r="0" b="5608"/>
            <a:stretch>
              <a:fillRect/>
            </a:stretch>
          </p:blipFill>
          <p:spPr>
            <a:xfrm>
              <a:off x="0" y="0"/>
              <a:ext cx="10305753" cy="7093419"/>
            </a:xfrm>
            <a:prstGeom prst="rect">
              <a:avLst/>
            </a:prstGeom>
            <a:ln w="12700" cap="flat">
              <a:noFill/>
              <a:miter lim="400000"/>
            </a:ln>
            <a:effectLst/>
          </p:spPr>
        </p:pic>
        <p:sp>
          <p:nvSpPr>
            <p:cNvPr id="262" name="Rectangle"/>
            <p:cNvSpPr txBox="1"/>
            <p:nvPr/>
          </p:nvSpPr>
          <p:spPr>
            <a:xfrm>
              <a:off x="0" y="7169618"/>
              <a:ext cx="10305753" cy="914401"/>
            </a:xfrm>
            <a:prstGeom prst="rect">
              <a:avLst/>
            </a:prstGeom>
            <a:noFill/>
            <a:ln w="12700" cap="flat">
              <a:noFill/>
              <a:miter lim="400000"/>
            </a:ln>
            <a:effectLst/>
          </p:spPr>
          <p:txBody>
            <a:bodyPr wrap="square" lIns="50800" tIns="50800" rIns="50800" bIns="50800" numCol="1" anchor="ctr">
              <a:noAutofit/>
            </a:bodyPr>
            <a:lstStyle/>
            <a:p>
              <a:pPr>
                <a:defRPr sz="3800">
                  <a:solidFill>
                    <a:srgbClr val="FFFFFF"/>
                  </a:solidFill>
                  <a:latin typeface="Apple Chancery"/>
                  <a:ea typeface="Apple Chancery"/>
                  <a:cs typeface="Apple Chancery"/>
                  <a:sym typeface="Apple Chancery"/>
                </a:defRPr>
              </a:pPr>
            </a:p>
          </p:txBody>
        </p:sp>
      </p:grpSp>
      <p:sp>
        <p:nvSpPr>
          <p:cNvPr id="264" name="Slide Number"/>
          <p:cNvSpPr txBox="1"/>
          <p:nvPr>
            <p:ph type="sldNum" sz="quarter" idx="4294967295"/>
          </p:nvPr>
        </p:nvSpPr>
        <p:spPr>
          <a:xfrm>
            <a:off x="10528300" y="12700000"/>
            <a:ext cx="2667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5" name="Alta Vista Education Centers"/>
          <p:cNvSpPr txBox="1"/>
          <p:nvPr>
            <p:ph type="title"/>
          </p:nvPr>
        </p:nvSpPr>
        <p:spPr>
          <a:xfrm>
            <a:off x="11073587" y="2136880"/>
            <a:ext cx="5578798" cy="1185622"/>
          </a:xfrm>
          <a:prstGeom prst="rect">
            <a:avLst/>
          </a:prstGeom>
        </p:spPr>
        <p:txBody>
          <a:bodyPr/>
          <a:lstStyle/>
          <a:p>
            <a:pPr defTabSz="379729">
              <a:defRPr b="1" sz="2254">
                <a:latin typeface="Copperplate"/>
                <a:ea typeface="Copperplate"/>
                <a:cs typeface="Copperplate"/>
                <a:sym typeface="Copperplate"/>
              </a:defRPr>
            </a:pPr>
            <a:r>
              <a:t>Alta Vista Education Centers</a:t>
            </a:r>
            <a:endParaRPr sz="4600">
              <a:effectLst>
                <a:outerShdw sx="100000" sy="100000" kx="0" ky="0" algn="b" rotWithShape="0" blurRad="35052" dist="0" dir="18900000">
                  <a:srgbClr val="000000">
                    <a:alpha val="80000"/>
                  </a:srgbClr>
                </a:outerShdw>
              </a:effectLst>
            </a:endParaRPr>
          </a:p>
          <a:p>
            <a:pPr defTabSz="379729">
              <a:defRPr b="1" i="1" sz="2300">
                <a:latin typeface="Palatino"/>
                <a:ea typeface="Palatino"/>
                <a:cs typeface="Palatino"/>
                <a:sym typeface="Palatino"/>
              </a:defRPr>
            </a:pPr>
          </a:p>
        </p:txBody>
      </p:sp>
      <p:pic>
        <p:nvPicPr>
          <p:cNvPr id="266"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0489724" y="9519906"/>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41120000" fill="hold"/>
                                        <p:tgtEl>
                                          <p:spTgt spid="26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6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268" name="Slide Number"/>
          <p:cNvSpPr txBox="1"/>
          <p:nvPr>
            <p:ph type="sldNum" sz="quarter" idx="4294967295"/>
          </p:nvPr>
        </p:nvSpPr>
        <p:spPr>
          <a:xfrm>
            <a:off x="10528300" y="12700000"/>
            <a:ext cx="2667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9" name="Screen Shot 2019-06-21 at 4.09.54 AM.png" descr="Screen Shot 2019-06-21 at 4.09.54 AM.png"/>
          <p:cNvPicPr>
            <a:picLocks noChangeAspect="1"/>
          </p:cNvPicPr>
          <p:nvPr/>
        </p:nvPicPr>
        <p:blipFill>
          <a:blip r:embed="rId3">
            <a:extLst/>
          </a:blip>
          <a:stretch>
            <a:fillRect/>
          </a:stretch>
        </p:blipFill>
        <p:spPr>
          <a:xfrm>
            <a:off x="5357523" y="1482811"/>
            <a:ext cx="10620954" cy="7454088"/>
          </a:xfrm>
          <a:prstGeom prst="rect">
            <a:avLst/>
          </a:prstGeom>
          <a:ln w="12700">
            <a:miter lim="400000"/>
          </a:ln>
        </p:spPr>
      </p:pic>
      <p:sp>
        <p:nvSpPr>
          <p:cNvPr id="270" name="Founder"/>
          <p:cNvSpPr txBox="1"/>
          <p:nvPr>
            <p:ph type="title"/>
          </p:nvPr>
        </p:nvSpPr>
        <p:spPr>
          <a:xfrm>
            <a:off x="16968877" y="6168957"/>
            <a:ext cx="1400604" cy="641762"/>
          </a:xfrm>
          <a:prstGeom prst="rect">
            <a:avLst/>
          </a:prstGeom>
        </p:spPr>
        <p:txBody>
          <a:bodyPr/>
          <a:lstStyle>
            <a:lvl1pPr defTabSz="701675">
              <a:defRPr b="1" sz="2295">
                <a:latin typeface="Copperplate"/>
                <a:ea typeface="Copperplate"/>
                <a:cs typeface="Copperplate"/>
                <a:sym typeface="Copperplate"/>
              </a:defRPr>
            </a:lvl1pPr>
          </a:lstStyle>
          <a:p>
            <a:pPr/>
            <a:r>
              <a:t>Founder</a:t>
            </a:r>
          </a:p>
        </p:txBody>
      </p:sp>
      <p:pic>
        <p:nvPicPr>
          <p:cNvPr id="271" name="Screen Shot 2019-07-02 at 11.26.36 AM-filtered.png" descr="Screen Shot 2019-07-02 at 11.26.36 AM-filtered.png"/>
          <p:cNvPicPr>
            <a:picLocks noChangeAspect="1"/>
          </p:cNvPicPr>
          <p:nvPr/>
        </p:nvPicPr>
        <p:blipFill>
          <a:blip r:embed="rId4">
            <a:extLst/>
          </a:blip>
          <a:srcRect l="5496" t="5496" r="5496" b="5496"/>
          <a:stretch>
            <a:fillRect/>
          </a:stretch>
        </p:blipFill>
        <p:spPr>
          <a:xfrm>
            <a:off x="16462678" y="3376288"/>
            <a:ext cx="2413001" cy="2781301"/>
          </a:xfrm>
          <a:prstGeom prst="rect">
            <a:avLst/>
          </a:prstGeom>
          <a:ln w="12700">
            <a:miter lim="400000"/>
          </a:ln>
        </p:spPr>
      </p:pic>
      <p:pic>
        <p:nvPicPr>
          <p:cNvPr id="272" name="Audio Recording.m4a" descr="Audio Recording.m4a"/>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16996776" y="7416256"/>
            <a:ext cx="571501" cy="571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9353333" fill="hold"/>
                                        <p:tgtEl>
                                          <p:spTgt spid="27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7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276" name="Alta Vista Education Centers"/>
          <p:cNvSpPr txBox="1"/>
          <p:nvPr>
            <p:ph type="title"/>
          </p:nvPr>
        </p:nvSpPr>
        <p:spPr>
          <a:xfrm>
            <a:off x="3077795" y="-236404"/>
            <a:ext cx="15180410" cy="5749069"/>
          </a:xfrm>
          <a:prstGeom prst="rect">
            <a:avLst/>
          </a:prstGeom>
        </p:spPr>
        <p:txBody>
          <a:bodyPr/>
          <a:lstStyle>
            <a:lvl1pPr>
              <a:defRPr b="1" sz="10000">
                <a:latin typeface="Copperplate"/>
                <a:ea typeface="Copperplate"/>
                <a:cs typeface="Copperplate"/>
                <a:sym typeface="Copperplate"/>
              </a:defRPr>
            </a:lvl1pPr>
          </a:lstStyle>
          <a:p>
            <a:pPr/>
            <a:r>
              <a:t>Alta Vista Education Centers</a:t>
            </a:r>
          </a:p>
        </p:txBody>
      </p:sp>
      <p:sp>
        <p:nvSpPr>
          <p:cNvPr id="277" name="Slide Number"/>
          <p:cNvSpPr txBox="1"/>
          <p:nvPr>
            <p:ph type="sldNum" sz="quarter" idx="4294967295"/>
          </p:nvPr>
        </p:nvSpPr>
        <p:spPr>
          <a:xfrm>
            <a:off x="10528300" y="12700000"/>
            <a:ext cx="2667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8" name="Outline…"/>
          <p:cNvSpPr txBox="1"/>
          <p:nvPr/>
        </p:nvSpPr>
        <p:spPr>
          <a:xfrm>
            <a:off x="5613354" y="3919268"/>
            <a:ext cx="13240894" cy="821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FFFFFF"/>
                </a:solidFill>
              </a:defRPr>
            </a:pPr>
            <a:r>
              <a:t>Outline</a:t>
            </a:r>
          </a:p>
          <a:p>
            <a:pPr marL="767291" indent="-767291" algn="l">
              <a:buSzPct val="50000"/>
              <a:buBlip>
                <a:blip r:embed="rId2"/>
              </a:buBlip>
              <a:defRPr>
                <a:solidFill>
                  <a:srgbClr val="FFFFFF"/>
                </a:solidFill>
              </a:defRPr>
            </a:pPr>
            <a:r>
              <a:rPr u="sng">
                <a:hlinkClick r:id="rId3" invalidUrl="" action="ppaction://hlinksldjump" tgtFrame="" tooltip="" history="1" highlightClick="0" endSnd="0"/>
              </a:rPr>
              <a:t>My Story</a:t>
            </a:r>
          </a:p>
          <a:p>
            <a:pPr marL="767291" indent="-767291" algn="l">
              <a:buSzPct val="50000"/>
              <a:buBlip>
                <a:blip r:embed="rId2"/>
              </a:buBlip>
              <a:defRPr>
                <a:solidFill>
                  <a:srgbClr val="FFFFFF"/>
                </a:solidFill>
              </a:defRPr>
            </a:pPr>
            <a:r>
              <a:rPr u="sng">
                <a:hlinkClick r:id="rId4" invalidUrl="" action="ppaction://hlinksldjump" tgtFrame="" tooltip="" history="1" highlightClick="0" endSnd="0"/>
              </a:rPr>
              <a:t>Hand Curriculum Overview</a:t>
            </a:r>
          </a:p>
          <a:p>
            <a:pPr marL="767291" indent="-767291" algn="l">
              <a:buSzPct val="50000"/>
              <a:buBlip>
                <a:blip r:embed="rId2"/>
              </a:buBlip>
              <a:defRPr>
                <a:solidFill>
                  <a:srgbClr val="FFFFFF"/>
                </a:solidFill>
              </a:defRPr>
            </a:pPr>
            <a:r>
              <a:rPr u="sng">
                <a:hlinkClick r:id="rId5" invalidUrl="" action="ppaction://hlinksldjump" tgtFrame="" tooltip="" history="1" highlightClick="0" endSnd="0"/>
              </a:rPr>
              <a:t>Peace Joy Trust</a:t>
            </a:r>
          </a:p>
          <a:p>
            <a:pPr marL="767291" indent="-767291" algn="l">
              <a:buSzPct val="50000"/>
              <a:buBlip>
                <a:blip r:embed="rId2"/>
              </a:buBlip>
              <a:defRPr>
                <a:solidFill>
                  <a:srgbClr val="FFFFFF"/>
                </a:solidFill>
              </a:defRPr>
            </a:pPr>
            <a:r>
              <a:t>Simple Living Centers</a:t>
            </a:r>
          </a:p>
          <a:p>
            <a:pPr marL="767291" indent="-767291" algn="l">
              <a:buSzPct val="50000"/>
              <a:buBlip>
                <a:blip r:embed="rId2"/>
              </a:buBlip>
              <a:defRPr>
                <a:solidFill>
                  <a:srgbClr val="FFFFFF"/>
                </a:solidFill>
              </a:defRPr>
            </a:pPr>
            <a:r>
              <a:t>Habitat for Health</a:t>
            </a:r>
          </a:p>
          <a:p>
            <a:pPr marL="767291" indent="-767291" algn="l">
              <a:buSzPct val="50000"/>
              <a:buBlip>
                <a:blip r:embed="rId2"/>
              </a:buBlip>
              <a:defRPr sz="9700">
                <a:solidFill>
                  <a:srgbClr val="C917FF"/>
                </a:solidFill>
              </a:defRPr>
            </a:pPr>
            <a:r>
              <a:t>Family Health Education</a:t>
            </a:r>
          </a:p>
          <a:p>
            <a:pPr marL="767291" indent="-767291" algn="l">
              <a:buSzPct val="50000"/>
              <a:buBlip>
                <a:blip r:embed="rId2"/>
              </a:buBlip>
              <a:defRPr>
                <a:solidFill>
                  <a:srgbClr val="FFFFFF"/>
                </a:solidFill>
              </a:defRPr>
            </a:pPr>
            <a:r>
              <a:t>Find Your Work</a:t>
            </a:r>
          </a:p>
        </p:txBody>
      </p:sp>
      <p:pic>
        <p:nvPicPr>
          <p:cNvPr id="279" name="Audio Recording.m4a" descr="Audio Recording.m4a"/>
          <p:cNvPicPr>
            <a:picLocks noChangeAspect="0"/>
          </p:cNvPicPr>
          <p:nvPr>
            <a:audioFile r:link="rId6"/>
            <p:extLst>
              <p:ext uri="{DAA4B4D4-6D71-4841-9C94-3DE7FCFB9230}">
                <p14:media xmlns:p14="http://schemas.microsoft.com/office/powerpoint/2010/main" r:embed="rId7"/>
              </p:ext>
            </p:extLst>
          </p:nvPr>
        </p:nvPicPr>
        <p:blipFill>
          <a:blip r:embed="rId8">
            <a:extLst/>
          </a:blip>
          <a:stretch>
            <a:fillRect/>
          </a:stretch>
        </p:blipFill>
        <p:spPr>
          <a:xfrm>
            <a:off x="18939978" y="9377286"/>
            <a:ext cx="571501" cy="571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26260000" fill="hold"/>
                                        <p:tgtEl>
                                          <p:spTgt spid="279"/>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7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281" name="Alta Vista Education Centers"/>
          <p:cNvSpPr txBox="1"/>
          <p:nvPr>
            <p:ph type="title"/>
          </p:nvPr>
        </p:nvSpPr>
        <p:spPr>
          <a:xfrm>
            <a:off x="3077795" y="-628043"/>
            <a:ext cx="15180410" cy="5749067"/>
          </a:xfrm>
          <a:prstGeom prst="rect">
            <a:avLst/>
          </a:prstGeom>
        </p:spPr>
        <p:txBody>
          <a:bodyPr/>
          <a:lstStyle>
            <a:lvl1pPr>
              <a:defRPr b="1" sz="10000">
                <a:latin typeface="Copperplate"/>
                <a:ea typeface="Copperplate"/>
                <a:cs typeface="Copperplate"/>
                <a:sym typeface="Copperplate"/>
              </a:defRPr>
            </a:lvl1pPr>
          </a:lstStyle>
          <a:p>
            <a:pPr/>
            <a:r>
              <a:t>Alta Vista Education Centers</a:t>
            </a:r>
            <a:endParaRPr>
              <a:effectLst>
                <a:outerShdw sx="100000" sy="100000" kx="0" ky="0" algn="b" rotWithShape="0" blurRad="76200" dist="0" dir="18900000">
                  <a:srgbClr val="000000">
                    <a:alpha val="80000"/>
                  </a:srgbClr>
                </a:outerShdw>
              </a:effectLst>
            </a:endParaRPr>
          </a:p>
        </p:txBody>
      </p:sp>
      <p:sp>
        <p:nvSpPr>
          <p:cNvPr id="282" name="Slide Number"/>
          <p:cNvSpPr txBox="1"/>
          <p:nvPr>
            <p:ph type="sldNum" sz="quarter" idx="4294967295"/>
          </p:nvPr>
        </p:nvSpPr>
        <p:spPr>
          <a:xfrm>
            <a:off x="10528300" y="12700000"/>
            <a:ext cx="2667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3" name="image9.png" descr="image9.png"/>
          <p:cNvPicPr>
            <a:picLocks noChangeAspect="1"/>
          </p:cNvPicPr>
          <p:nvPr/>
        </p:nvPicPr>
        <p:blipFill>
          <a:blip r:embed="rId2">
            <a:extLst/>
          </a:blip>
          <a:stretch>
            <a:fillRect/>
          </a:stretch>
        </p:blipFill>
        <p:spPr>
          <a:xfrm>
            <a:off x="2624216" y="3081544"/>
            <a:ext cx="16087567" cy="9806806"/>
          </a:xfrm>
          <a:prstGeom prst="rect">
            <a:avLst/>
          </a:prstGeom>
          <a:ln w="12700">
            <a:miter lim="400000"/>
          </a:ln>
        </p:spPr>
      </p:pic>
      <p:sp>
        <p:nvSpPr>
          <p:cNvPr id="284" name="English"/>
          <p:cNvSpPr txBox="1"/>
          <p:nvPr/>
        </p:nvSpPr>
        <p:spPr>
          <a:xfrm>
            <a:off x="19270553" y="8687716"/>
            <a:ext cx="108901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FFFF"/>
                </a:solidFill>
                <a:latin typeface="Palatino"/>
                <a:ea typeface="Palatino"/>
                <a:cs typeface="Palatino"/>
                <a:sym typeface="Palatino"/>
              </a:defRPr>
            </a:lvl1pPr>
          </a:lstStyle>
          <a:p>
            <a:pPr/>
            <a:r>
              <a:t>English</a:t>
            </a:r>
          </a:p>
        </p:txBody>
      </p:sp>
      <p:pic>
        <p:nvPicPr>
          <p:cNvPr id="285"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6407217" y="4795608"/>
            <a:ext cx="571501" cy="571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0351666" fill="hold"/>
                                        <p:tgtEl>
                                          <p:spTgt spid="28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8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287" name="Slide Number"/>
          <p:cNvSpPr txBox="1"/>
          <p:nvPr>
            <p:ph type="sldNum" sz="quarter" idx="4294967295"/>
          </p:nvPr>
        </p:nvSpPr>
        <p:spPr>
          <a:xfrm>
            <a:off x="10375899" y="12700000"/>
            <a:ext cx="5715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8" name="image14.png" descr="image14.png"/>
          <p:cNvPicPr>
            <a:picLocks noChangeAspect="1"/>
          </p:cNvPicPr>
          <p:nvPr/>
        </p:nvPicPr>
        <p:blipFill>
          <a:blip r:embed="rId3">
            <a:extLst/>
          </a:blip>
          <a:stretch>
            <a:fillRect/>
          </a:stretch>
        </p:blipFill>
        <p:spPr>
          <a:xfrm>
            <a:off x="8854648" y="3505200"/>
            <a:ext cx="2911477" cy="5233724"/>
          </a:xfrm>
          <a:prstGeom prst="rect">
            <a:avLst/>
          </a:prstGeom>
          <a:ln w="12700">
            <a:miter lim="400000"/>
          </a:ln>
        </p:spPr>
      </p:pic>
      <p:sp>
        <p:nvSpPr>
          <p:cNvPr id="289" name="Oval"/>
          <p:cNvSpPr/>
          <p:nvPr/>
        </p:nvSpPr>
        <p:spPr>
          <a:xfrm>
            <a:off x="10020300" y="3975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290" name="Oval"/>
          <p:cNvSpPr/>
          <p:nvPr/>
        </p:nvSpPr>
        <p:spPr>
          <a:xfrm>
            <a:off x="10020300" y="4914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291" name="Oval"/>
          <p:cNvSpPr/>
          <p:nvPr/>
        </p:nvSpPr>
        <p:spPr>
          <a:xfrm>
            <a:off x="10020300" y="6350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292" name="Oval"/>
          <p:cNvSpPr/>
          <p:nvPr/>
        </p:nvSpPr>
        <p:spPr>
          <a:xfrm>
            <a:off x="10020300" y="58547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293" name="Oval"/>
          <p:cNvSpPr/>
          <p:nvPr/>
        </p:nvSpPr>
        <p:spPr>
          <a:xfrm>
            <a:off x="10020300" y="4445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294" name="Oval"/>
          <p:cNvSpPr/>
          <p:nvPr/>
        </p:nvSpPr>
        <p:spPr>
          <a:xfrm>
            <a:off x="10020300" y="53975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295"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3"/>
                    </a:srgbClr>
                  </a:outerShdw>
                </a:effectLst>
              </a:defRPr>
            </a:pPr>
          </a:p>
        </p:txBody>
      </p:sp>
      <p:sp>
        <p:nvSpPr>
          <p:cNvPr id="296" name="Simple Living Centers"/>
          <p:cNvSpPr txBox="1"/>
          <p:nvPr/>
        </p:nvSpPr>
        <p:spPr>
          <a:xfrm>
            <a:off x="3750411" y="344503"/>
            <a:ext cx="12395203"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FFFFFF"/>
                </a:solidFill>
                <a:effectLst>
                  <a:outerShdw sx="100000" sy="100000" kx="0" ky="0" algn="b" rotWithShape="0" blurRad="76200" dist="0" dir="18900000">
                    <a:srgbClr val="000000">
                      <a:alpha val="80000"/>
                    </a:srgbClr>
                  </a:outerShdw>
                </a:effectLst>
                <a:latin typeface="Copperplate"/>
                <a:ea typeface="Copperplate"/>
                <a:cs typeface="Copperplate"/>
                <a:sym typeface="Copperplate"/>
              </a:defRPr>
            </a:lvl1pPr>
          </a:lstStyle>
          <a:p>
            <a:pPr/>
            <a:r>
              <a:t>Simple Living Centers</a:t>
            </a:r>
          </a:p>
        </p:txBody>
      </p:sp>
      <p:sp>
        <p:nvSpPr>
          <p:cNvPr id="297" name="Line"/>
          <p:cNvSpPr/>
          <p:nvPr/>
        </p:nvSpPr>
        <p:spPr>
          <a:xfrm>
            <a:off x="10251761" y="3252814"/>
            <a:ext cx="200416" cy="6228142"/>
          </a:xfrm>
          <a:prstGeom prst="line">
            <a:avLst/>
          </a:prstGeom>
          <a:ln w="25400">
            <a:solidFill>
              <a:srgbClr val="FFFFFF"/>
            </a:solidFill>
            <a:miter lim="400000"/>
            <a:headEnd type="stealth"/>
            <a:tailEnd type="stealth"/>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298" name="stress, fear…"/>
          <p:cNvSpPr txBox="1"/>
          <p:nvPr/>
        </p:nvSpPr>
        <p:spPr>
          <a:xfrm>
            <a:off x="6644311" y="6235700"/>
            <a:ext cx="1588592"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FFFFFF"/>
                </a:solidFill>
              </a:defRPr>
            </a:pPr>
            <a:r>
              <a:t>stress, fear </a:t>
            </a:r>
          </a:p>
          <a:p>
            <a:pPr>
              <a:defRPr sz="2400">
                <a:solidFill>
                  <a:srgbClr val="FFFFFF"/>
                </a:solidFill>
              </a:defRPr>
            </a:pPr>
            <a:r>
              <a:t>or anger</a:t>
            </a:r>
          </a:p>
        </p:txBody>
      </p:sp>
      <p:sp>
        <p:nvSpPr>
          <p:cNvPr id="299" name="balanced- centered…"/>
          <p:cNvSpPr txBox="1"/>
          <p:nvPr/>
        </p:nvSpPr>
        <p:spPr>
          <a:xfrm>
            <a:off x="9174445" y="9067800"/>
            <a:ext cx="2544218"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FFFFFF"/>
                </a:solidFill>
              </a:defRPr>
            </a:pPr>
            <a:r>
              <a:t>balanced- centered</a:t>
            </a:r>
          </a:p>
          <a:p>
            <a:pPr>
              <a:defRPr sz="2400">
                <a:solidFill>
                  <a:srgbClr val="FFFFFF"/>
                </a:solidFill>
              </a:defRPr>
            </a:pPr>
            <a:r>
              <a:t> in </a:t>
            </a:r>
          </a:p>
          <a:p>
            <a:pPr>
              <a:defRPr sz="2400">
                <a:solidFill>
                  <a:srgbClr val="FFFFFF"/>
                </a:solidFill>
              </a:defRPr>
            </a:pPr>
            <a:r>
              <a:t>peace or faith</a:t>
            </a:r>
          </a:p>
        </p:txBody>
      </p:sp>
      <p:sp>
        <p:nvSpPr>
          <p:cNvPr id="300" name="feelings shut down…"/>
          <p:cNvSpPr txBox="1"/>
          <p:nvPr/>
        </p:nvSpPr>
        <p:spPr>
          <a:xfrm>
            <a:off x="11855238" y="6235700"/>
            <a:ext cx="2567435"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FFFFFF"/>
                </a:solidFill>
              </a:defRPr>
            </a:pPr>
            <a:r>
              <a:t>feelings shut down </a:t>
            </a:r>
          </a:p>
          <a:p>
            <a:pPr>
              <a:defRPr sz="2400">
                <a:solidFill>
                  <a:srgbClr val="FFFFFF"/>
                </a:solidFill>
              </a:defRPr>
            </a:pPr>
            <a:r>
              <a:t>or turned off</a:t>
            </a:r>
          </a:p>
        </p:txBody>
      </p:sp>
      <p:sp>
        <p:nvSpPr>
          <p:cNvPr id="301" name="leading to life or…"/>
          <p:cNvSpPr txBox="1"/>
          <p:nvPr/>
        </p:nvSpPr>
        <p:spPr>
          <a:xfrm>
            <a:off x="9188373" y="2146300"/>
            <a:ext cx="2304158"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FFFFFF"/>
                </a:solidFill>
              </a:defRPr>
            </a:pPr>
            <a:r>
              <a:t>leading to life or</a:t>
            </a:r>
          </a:p>
          <a:p>
            <a:pPr>
              <a:defRPr sz="2400">
                <a:solidFill>
                  <a:srgbClr val="FFFFFF"/>
                </a:solidFill>
              </a:defRPr>
            </a:pPr>
            <a:r>
              <a:t> the living waters</a:t>
            </a:r>
          </a:p>
          <a:p>
            <a:pPr>
              <a:defRPr sz="2400">
                <a:solidFill>
                  <a:srgbClr val="FFFFFF"/>
                </a:solidFill>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FF2600"/>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