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media1.m4a" ContentType="audio/unknown"/>
  <Override PartName="/ppt/media/media2.m4a" ContentType="audio/unknown"/>
  <Override PartName="/ppt/notesSlides/notesSlide2.xml" ContentType="application/vnd.openxmlformats-officedocument.presentationml.notesSlide+xml"/>
  <Override PartName="/ppt/media/media3.m4a" ContentType="audio/unknown"/>
  <Override PartName="/ppt/notesSlides/notesSlide3.xml" ContentType="application/vnd.openxmlformats-officedocument.presentationml.notesSlide+xml"/>
  <Override PartName="/ppt/media/media4.m4a" ContentType="audio/unknown"/>
  <Override PartName="/ppt/media/image2.jpeg" ContentType="image/jpeg"/>
  <Override PartName="/ppt/media/media5.m4a" ContentType="audi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1336000" cy="13335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260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260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260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260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260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260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260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260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260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FF2600"/>
        </a:fontRef>
        <a:srgbClr val="FF26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9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65C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65C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9" name="Shape 25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1" name="Shape 27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How to learn over two months </a:t>
            </a:r>
          </a:p>
          <a:p>
            <a:pPr/>
            <a:r>
              <a:t>Our main audience is endowed mothers. Our intentions are to help families in their home</a:t>
            </a:r>
          </a:p>
          <a:p>
            <a:pPr/>
            <a:r>
              <a:t>     support a simple language of life, and foundation for learning. </a:t>
            </a:r>
          </a:p>
          <a:p>
            <a:pPr/>
            <a:r>
              <a:t>Our family was given funds and in 1989 I received a vision of two garages connected</a:t>
            </a:r>
          </a:p>
          <a:p>
            <a:pPr/>
            <a:r>
              <a:t>I left my job at the college to teaching in public schools, later leaving public school teaching to bring move out of stressful approaches to education for the home.  </a:t>
            </a:r>
          </a:p>
          <a:p>
            <a:pPr/>
            <a:r>
              <a:t>Graduate work at BYU in Educational Leadership -  Church schools LDS curriculum =</a:t>
            </a:r>
          </a:p>
          <a:p>
            <a:pPr/>
            <a:r>
              <a:t>Answer to prayer about curriculum -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2" name="Shape 29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Welcome ,,,some will consider us a sister organization to Habitat for Humanity. </a:t>
            </a:r>
          </a:p>
          <a:p>
            <a:pPr/>
            <a:r>
              <a:t>They build homes, we bring health to homes and communities. but we really do so much more.</a:t>
            </a:r>
          </a:p>
          <a:p>
            <a:pPr/>
            <a:r>
              <a:t>Let me tell you our story...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3" name="Shape 31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Welcome ,,,some will consider us a sister organization to Habitat for Humanity. </a:t>
            </a:r>
          </a:p>
          <a:p>
            <a:pPr/>
            <a:r>
              <a:t>They build homes, we bring health to homes and communities. but we really do so much more.</a:t>
            </a:r>
          </a:p>
          <a:p>
            <a:pPr/>
            <a:r>
              <a:t>Let me tell you our story...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2095500" y="2235200"/>
            <a:ext cx="17170400" cy="45212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2095500" y="6883400"/>
            <a:ext cx="17170400" cy="1549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mage"/>
          <p:cNvSpPr/>
          <p:nvPr>
            <p:ph type="pic" sz="half" idx="13"/>
          </p:nvPr>
        </p:nvSpPr>
        <p:spPr>
          <a:xfrm>
            <a:off x="8420100" y="2933700"/>
            <a:ext cx="11251291" cy="7505700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8" name="Title Text"/>
          <p:cNvSpPr txBox="1"/>
          <p:nvPr>
            <p:ph type="title"/>
          </p:nvPr>
        </p:nvSpPr>
        <p:spPr>
          <a:xfrm>
            <a:off x="1041400" y="2082800"/>
            <a:ext cx="9626600" cy="45212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9800"/>
            </a:lvl1pPr>
          </a:lstStyle>
          <a:p>
            <a:pPr/>
            <a:r>
              <a:t>Title Text</a:t>
            </a:r>
          </a:p>
        </p:txBody>
      </p:sp>
      <p:sp>
        <p:nvSpPr>
          <p:cNvPr id="89" name="Body Level One…"/>
          <p:cNvSpPr txBox="1"/>
          <p:nvPr>
            <p:ph type="body" sz="quarter" idx="1"/>
          </p:nvPr>
        </p:nvSpPr>
        <p:spPr>
          <a:xfrm>
            <a:off x="1041400" y="6705600"/>
            <a:ext cx="9626600" cy="4521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600"/>
            </a:lvl1pPr>
            <a:lvl2pPr marL="0" indent="0" algn="ctr">
              <a:spcBef>
                <a:spcPts val="0"/>
              </a:spcBef>
              <a:buSzTx/>
              <a:buNone/>
              <a:defRPr sz="4600"/>
            </a:lvl2pPr>
            <a:lvl3pPr marL="0" indent="0" algn="ctr">
              <a:spcBef>
                <a:spcPts val="0"/>
              </a:spcBef>
              <a:buSzTx/>
              <a:buNone/>
              <a:defRPr sz="4600"/>
            </a:lvl3pPr>
            <a:lvl4pPr marL="0" indent="0" algn="ctr">
              <a:spcBef>
                <a:spcPts val="0"/>
              </a:spcBef>
              <a:buSzTx/>
              <a:buNone/>
              <a:defRPr sz="4600"/>
            </a:lvl4pPr>
            <a:lvl5pPr marL="0" indent="0" algn="ctr">
              <a:spcBef>
                <a:spcPts val="0"/>
              </a:spcBef>
              <a:buSzTx/>
              <a:buNone/>
              <a:defRPr sz="4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/>
          <p:nvPr>
            <p:ph type="pic" sz="half" idx="13"/>
          </p:nvPr>
        </p:nvSpPr>
        <p:spPr>
          <a:xfrm>
            <a:off x="8420100" y="2933700"/>
            <a:ext cx="11244154" cy="7505700"/>
          </a:xfrm>
          <a:prstGeom prst="rect">
            <a:avLst/>
          </a:prstGeom>
          <a:ln w="25400">
            <a:solidFill>
              <a:srgbClr val="FFFFFF"/>
            </a:solidFill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Title Text"/>
          <p:cNvSpPr txBox="1"/>
          <p:nvPr>
            <p:ph type="title"/>
          </p:nvPr>
        </p:nvSpPr>
        <p:spPr>
          <a:xfrm>
            <a:off x="1041400" y="2082800"/>
            <a:ext cx="9626600" cy="45212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9800"/>
            </a:lvl1pPr>
          </a:lstStyle>
          <a:p>
            <a:pPr/>
            <a:r>
              <a:t>Title Text</a:t>
            </a:r>
          </a:p>
        </p:txBody>
      </p:sp>
      <p:sp>
        <p:nvSpPr>
          <p:cNvPr id="99" name="Body Level One…"/>
          <p:cNvSpPr txBox="1"/>
          <p:nvPr>
            <p:ph type="body" sz="quarter" idx="1"/>
          </p:nvPr>
        </p:nvSpPr>
        <p:spPr>
          <a:xfrm>
            <a:off x="1041400" y="6705600"/>
            <a:ext cx="9626600" cy="4521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600"/>
            </a:lvl1pPr>
            <a:lvl2pPr marL="0" indent="0" algn="ctr">
              <a:spcBef>
                <a:spcPts val="0"/>
              </a:spcBef>
              <a:buSzTx/>
              <a:buNone/>
              <a:defRPr sz="4600"/>
            </a:lvl2pPr>
            <a:lvl3pPr marL="0" indent="0" algn="ctr">
              <a:spcBef>
                <a:spcPts val="0"/>
              </a:spcBef>
              <a:buSzTx/>
              <a:buNone/>
              <a:defRPr sz="4600"/>
            </a:lvl3pPr>
            <a:lvl4pPr marL="0" indent="0" algn="ctr">
              <a:spcBef>
                <a:spcPts val="0"/>
              </a:spcBef>
              <a:buSzTx/>
              <a:buNone/>
              <a:defRPr sz="4600"/>
            </a:lvl4pPr>
            <a:lvl5pPr marL="0" indent="0" algn="ctr">
              <a:spcBef>
                <a:spcPts val="0"/>
              </a:spcBef>
              <a:buSzTx/>
              <a:buNone/>
              <a:defRPr sz="4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Image"/>
          <p:cNvSpPr/>
          <p:nvPr>
            <p:ph type="pic" sz="half" idx="13"/>
          </p:nvPr>
        </p:nvSpPr>
        <p:spPr>
          <a:xfrm>
            <a:off x="9105900" y="4241800"/>
            <a:ext cx="10072887" cy="6718300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8" name="Title Text"/>
          <p:cNvSpPr txBox="1"/>
          <p:nvPr>
            <p:ph type="title"/>
          </p:nvPr>
        </p:nvSpPr>
        <p:spPr>
          <a:xfrm>
            <a:off x="2095500" y="342900"/>
            <a:ext cx="17170400" cy="33401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09" name="Body Level One…"/>
          <p:cNvSpPr txBox="1"/>
          <p:nvPr>
            <p:ph type="body" sz="half" idx="1"/>
          </p:nvPr>
        </p:nvSpPr>
        <p:spPr>
          <a:xfrm>
            <a:off x="2095500" y="3784600"/>
            <a:ext cx="8267700" cy="78105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5300"/>
              </a:spcBef>
              <a:defRPr sz="4400"/>
            </a:lvl1pPr>
            <a:lvl2pPr marL="1256620" indent="-494620">
              <a:spcBef>
                <a:spcPts val="5300"/>
              </a:spcBef>
              <a:defRPr sz="4400"/>
            </a:lvl2pPr>
            <a:lvl3pPr marL="1701120" indent="-494620">
              <a:spcBef>
                <a:spcPts val="5300"/>
              </a:spcBef>
              <a:defRPr sz="4400"/>
            </a:lvl3pPr>
            <a:lvl4pPr marL="2145620" indent="-494620">
              <a:spcBef>
                <a:spcPts val="5300"/>
              </a:spcBef>
              <a:defRPr sz="4400"/>
            </a:lvl4pPr>
            <a:lvl5pPr marL="2590120" indent="-494620">
              <a:spcBef>
                <a:spcPts val="5300"/>
              </a:spcBef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2095500" y="342900"/>
            <a:ext cx="17170400" cy="33401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half" idx="1"/>
          </p:nvPr>
        </p:nvSpPr>
        <p:spPr>
          <a:xfrm>
            <a:off x="2095500" y="3784600"/>
            <a:ext cx="8267700" cy="78105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5300"/>
              </a:spcBef>
              <a:defRPr sz="4400"/>
            </a:lvl1pPr>
            <a:lvl2pPr marL="1256620" indent="-494620">
              <a:spcBef>
                <a:spcPts val="5300"/>
              </a:spcBef>
              <a:defRPr sz="4400"/>
            </a:lvl2pPr>
            <a:lvl3pPr marL="1701120" indent="-494620">
              <a:spcBef>
                <a:spcPts val="5300"/>
              </a:spcBef>
              <a:defRPr sz="4400"/>
            </a:lvl3pPr>
            <a:lvl4pPr marL="2145620" indent="-494620">
              <a:spcBef>
                <a:spcPts val="5300"/>
              </a:spcBef>
              <a:defRPr sz="4400"/>
            </a:lvl4pPr>
            <a:lvl5pPr marL="2590120" indent="-494620">
              <a:spcBef>
                <a:spcPts val="5300"/>
              </a:spcBef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2095500" y="2235200"/>
            <a:ext cx="17170400" cy="45212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2095500" y="6883400"/>
            <a:ext cx="17170400" cy="1549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/>
          <p:nvPr>
            <p:ph type="title"/>
          </p:nvPr>
        </p:nvSpPr>
        <p:spPr>
          <a:xfrm>
            <a:off x="2095500" y="342900"/>
            <a:ext cx="17170400" cy="33401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36" name="Body Level One…"/>
          <p:cNvSpPr txBox="1"/>
          <p:nvPr>
            <p:ph type="body" idx="1"/>
          </p:nvPr>
        </p:nvSpPr>
        <p:spPr>
          <a:xfrm>
            <a:off x="2095500" y="3784600"/>
            <a:ext cx="17170400" cy="7810500"/>
          </a:xfrm>
          <a:prstGeom prst="rect">
            <a:avLst/>
          </a:prstGeom>
        </p:spPr>
        <p:txBody>
          <a:bodyPr/>
          <a:lstStyle>
            <a:lvl1pPr>
              <a:spcBef>
                <a:spcPts val="3400"/>
              </a:spcBef>
            </a:lvl1pPr>
            <a:lvl2pPr>
              <a:spcBef>
                <a:spcPts val="3400"/>
              </a:spcBef>
            </a:lvl2pPr>
            <a:lvl3pPr>
              <a:spcBef>
                <a:spcPts val="3400"/>
              </a:spcBef>
            </a:lvl3pPr>
            <a:lvl4pPr>
              <a:spcBef>
                <a:spcPts val="3400"/>
              </a:spcBef>
            </a:lvl4pPr>
            <a:lvl5pPr>
              <a:spcBef>
                <a:spcPts val="34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Text"/>
          <p:cNvSpPr txBox="1"/>
          <p:nvPr>
            <p:ph type="title"/>
          </p:nvPr>
        </p:nvSpPr>
        <p:spPr>
          <a:xfrm>
            <a:off x="2095500" y="342900"/>
            <a:ext cx="17170400" cy="33401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45" name="Body Level One…"/>
          <p:cNvSpPr txBox="1"/>
          <p:nvPr>
            <p:ph type="body" idx="1"/>
          </p:nvPr>
        </p:nvSpPr>
        <p:spPr>
          <a:xfrm>
            <a:off x="2095500" y="3784600"/>
            <a:ext cx="17170400" cy="7810500"/>
          </a:xfrm>
          <a:prstGeom prst="rect">
            <a:avLst/>
          </a:prstGeom>
        </p:spPr>
        <p:txBody>
          <a:bodyPr numCol="2" spcCol="858519" anchor="t"/>
          <a:lstStyle>
            <a:lvl1pPr marL="812120" indent="-494620">
              <a:spcBef>
                <a:spcPts val="5300"/>
              </a:spcBef>
              <a:defRPr sz="4400"/>
            </a:lvl1pPr>
            <a:lvl2pPr marL="1256620" indent="-494620">
              <a:spcBef>
                <a:spcPts val="5300"/>
              </a:spcBef>
              <a:defRPr sz="4400"/>
            </a:lvl2pPr>
            <a:lvl3pPr marL="1701120" indent="-494620">
              <a:spcBef>
                <a:spcPts val="5300"/>
              </a:spcBef>
              <a:defRPr sz="4400"/>
            </a:lvl3pPr>
            <a:lvl4pPr marL="2145620" indent="-494620">
              <a:spcBef>
                <a:spcPts val="5300"/>
              </a:spcBef>
              <a:defRPr sz="4400"/>
            </a:lvl4pPr>
            <a:lvl5pPr marL="2590120" indent="-494620">
              <a:spcBef>
                <a:spcPts val="5300"/>
              </a:spcBef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Text"/>
          <p:cNvSpPr txBox="1"/>
          <p:nvPr>
            <p:ph type="title"/>
          </p:nvPr>
        </p:nvSpPr>
        <p:spPr>
          <a:xfrm>
            <a:off x="2095500" y="342900"/>
            <a:ext cx="17170400" cy="33401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2095500" y="342900"/>
            <a:ext cx="17170400" cy="33401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xfrm>
            <a:off x="2095500" y="3784600"/>
            <a:ext cx="17170400" cy="7810500"/>
          </a:xfrm>
          <a:prstGeom prst="rect">
            <a:avLst/>
          </a:prstGeom>
        </p:spPr>
        <p:txBody>
          <a:bodyPr/>
          <a:lstStyle>
            <a:lvl1pPr>
              <a:spcBef>
                <a:spcPts val="3400"/>
              </a:spcBef>
            </a:lvl1pPr>
            <a:lvl2pPr>
              <a:spcBef>
                <a:spcPts val="3400"/>
              </a:spcBef>
            </a:lvl2pPr>
            <a:lvl3pPr>
              <a:spcBef>
                <a:spcPts val="3400"/>
              </a:spcBef>
            </a:lvl3pPr>
            <a:lvl4pPr>
              <a:spcBef>
                <a:spcPts val="3400"/>
              </a:spcBef>
            </a:lvl4pPr>
            <a:lvl5pPr>
              <a:spcBef>
                <a:spcPts val="34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Text"/>
          <p:cNvSpPr txBox="1"/>
          <p:nvPr>
            <p:ph type="title"/>
          </p:nvPr>
        </p:nvSpPr>
        <p:spPr>
          <a:xfrm>
            <a:off x="2095500" y="4064000"/>
            <a:ext cx="17170400" cy="5207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Image"/>
          <p:cNvSpPr/>
          <p:nvPr>
            <p:ph type="pic" sz="quarter" idx="13"/>
          </p:nvPr>
        </p:nvSpPr>
        <p:spPr>
          <a:xfrm>
            <a:off x="6451600" y="3403600"/>
            <a:ext cx="8433115" cy="5625704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85" name="Title Text"/>
          <p:cNvSpPr txBox="1"/>
          <p:nvPr>
            <p:ph type="title"/>
          </p:nvPr>
        </p:nvSpPr>
        <p:spPr>
          <a:xfrm>
            <a:off x="2095500" y="10071100"/>
            <a:ext cx="17170400" cy="23241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Image"/>
          <p:cNvSpPr/>
          <p:nvPr>
            <p:ph type="pic" sz="quarter" idx="13"/>
          </p:nvPr>
        </p:nvSpPr>
        <p:spPr>
          <a:xfrm>
            <a:off x="6451600" y="3403600"/>
            <a:ext cx="8433115" cy="5625704"/>
          </a:xfrm>
          <a:prstGeom prst="rect">
            <a:avLst/>
          </a:prstGeom>
          <a:ln w="25400">
            <a:solidFill>
              <a:srgbClr val="FFFFFF"/>
            </a:solidFill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94" name="Title Text"/>
          <p:cNvSpPr txBox="1"/>
          <p:nvPr>
            <p:ph type="title"/>
          </p:nvPr>
        </p:nvSpPr>
        <p:spPr>
          <a:xfrm>
            <a:off x="2095500" y="10071100"/>
            <a:ext cx="17170400" cy="23241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Image"/>
          <p:cNvSpPr/>
          <p:nvPr>
            <p:ph type="pic" sz="half" idx="13"/>
          </p:nvPr>
        </p:nvSpPr>
        <p:spPr>
          <a:xfrm>
            <a:off x="8420100" y="2933700"/>
            <a:ext cx="11251291" cy="7505700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03" name="Title Text"/>
          <p:cNvSpPr txBox="1"/>
          <p:nvPr>
            <p:ph type="title"/>
          </p:nvPr>
        </p:nvSpPr>
        <p:spPr>
          <a:xfrm>
            <a:off x="1041400" y="2082800"/>
            <a:ext cx="9626600" cy="45212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9800"/>
            </a:lvl1pPr>
          </a:lstStyle>
          <a:p>
            <a:pPr/>
            <a:r>
              <a:t>Title Text</a:t>
            </a:r>
          </a:p>
        </p:txBody>
      </p:sp>
      <p:sp>
        <p:nvSpPr>
          <p:cNvPr id="204" name="Body Level One…"/>
          <p:cNvSpPr txBox="1"/>
          <p:nvPr>
            <p:ph type="body" sz="quarter" idx="1"/>
          </p:nvPr>
        </p:nvSpPr>
        <p:spPr>
          <a:xfrm>
            <a:off x="1041400" y="6705600"/>
            <a:ext cx="9626600" cy="4521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600"/>
            </a:lvl1pPr>
            <a:lvl2pPr marL="0" indent="0" algn="ctr">
              <a:spcBef>
                <a:spcPts val="0"/>
              </a:spcBef>
              <a:buSzTx/>
              <a:buNone/>
              <a:defRPr sz="4600"/>
            </a:lvl2pPr>
            <a:lvl3pPr marL="0" indent="0" algn="ctr">
              <a:spcBef>
                <a:spcPts val="0"/>
              </a:spcBef>
              <a:buSzTx/>
              <a:buNone/>
              <a:defRPr sz="4600"/>
            </a:lvl3pPr>
            <a:lvl4pPr marL="0" indent="0" algn="ctr">
              <a:spcBef>
                <a:spcPts val="0"/>
              </a:spcBef>
              <a:buSzTx/>
              <a:buNone/>
              <a:defRPr sz="4600"/>
            </a:lvl4pPr>
            <a:lvl5pPr marL="0" indent="0" algn="ctr">
              <a:spcBef>
                <a:spcPts val="0"/>
              </a:spcBef>
              <a:buSzTx/>
              <a:buNone/>
              <a:defRPr sz="4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Image"/>
          <p:cNvSpPr/>
          <p:nvPr>
            <p:ph type="pic" sz="half" idx="13"/>
          </p:nvPr>
        </p:nvSpPr>
        <p:spPr>
          <a:xfrm>
            <a:off x="8420100" y="2933700"/>
            <a:ext cx="11244154" cy="7505700"/>
          </a:xfrm>
          <a:prstGeom prst="rect">
            <a:avLst/>
          </a:prstGeom>
          <a:ln w="25400">
            <a:solidFill>
              <a:srgbClr val="FFFFFF"/>
            </a:solidFill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3" name="Title Text"/>
          <p:cNvSpPr txBox="1"/>
          <p:nvPr>
            <p:ph type="title"/>
          </p:nvPr>
        </p:nvSpPr>
        <p:spPr>
          <a:xfrm>
            <a:off x="1041400" y="2082800"/>
            <a:ext cx="9626600" cy="45212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9800"/>
            </a:lvl1pPr>
          </a:lstStyle>
          <a:p>
            <a:pPr/>
            <a:r>
              <a:t>Title Text</a:t>
            </a:r>
          </a:p>
        </p:txBody>
      </p:sp>
      <p:sp>
        <p:nvSpPr>
          <p:cNvPr id="214" name="Body Level One…"/>
          <p:cNvSpPr txBox="1"/>
          <p:nvPr>
            <p:ph type="body" sz="quarter" idx="1"/>
          </p:nvPr>
        </p:nvSpPr>
        <p:spPr>
          <a:xfrm>
            <a:off x="1041400" y="6705600"/>
            <a:ext cx="9626600" cy="4521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600"/>
            </a:lvl1pPr>
            <a:lvl2pPr marL="0" indent="0" algn="ctr">
              <a:spcBef>
                <a:spcPts val="0"/>
              </a:spcBef>
              <a:buSzTx/>
              <a:buNone/>
              <a:defRPr sz="4600"/>
            </a:lvl2pPr>
            <a:lvl3pPr marL="0" indent="0" algn="ctr">
              <a:spcBef>
                <a:spcPts val="0"/>
              </a:spcBef>
              <a:buSzTx/>
              <a:buNone/>
              <a:defRPr sz="4600"/>
            </a:lvl3pPr>
            <a:lvl4pPr marL="0" indent="0" algn="ctr">
              <a:spcBef>
                <a:spcPts val="0"/>
              </a:spcBef>
              <a:buSzTx/>
              <a:buNone/>
              <a:defRPr sz="4600"/>
            </a:lvl4pPr>
            <a:lvl5pPr marL="0" indent="0" algn="ctr">
              <a:spcBef>
                <a:spcPts val="0"/>
              </a:spcBef>
              <a:buSzTx/>
              <a:buNone/>
              <a:defRPr sz="4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Image"/>
          <p:cNvSpPr/>
          <p:nvPr>
            <p:ph type="pic" sz="half" idx="13"/>
          </p:nvPr>
        </p:nvSpPr>
        <p:spPr>
          <a:xfrm>
            <a:off x="9105900" y="4241800"/>
            <a:ext cx="10072887" cy="6718300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3" name="Title Text"/>
          <p:cNvSpPr txBox="1"/>
          <p:nvPr>
            <p:ph type="title"/>
          </p:nvPr>
        </p:nvSpPr>
        <p:spPr>
          <a:xfrm>
            <a:off x="2095500" y="342900"/>
            <a:ext cx="17170400" cy="33401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24" name="Body Level One…"/>
          <p:cNvSpPr txBox="1"/>
          <p:nvPr>
            <p:ph type="body" sz="half" idx="1"/>
          </p:nvPr>
        </p:nvSpPr>
        <p:spPr>
          <a:xfrm>
            <a:off x="2095500" y="3784600"/>
            <a:ext cx="8267700" cy="78105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5300"/>
              </a:spcBef>
              <a:defRPr sz="4400"/>
            </a:lvl1pPr>
            <a:lvl2pPr marL="1256620" indent="-494620">
              <a:spcBef>
                <a:spcPts val="5300"/>
              </a:spcBef>
              <a:defRPr sz="4400"/>
            </a:lvl2pPr>
            <a:lvl3pPr marL="1701120" indent="-494620">
              <a:spcBef>
                <a:spcPts val="5300"/>
              </a:spcBef>
              <a:defRPr sz="4400"/>
            </a:lvl3pPr>
            <a:lvl4pPr marL="2145620" indent="-494620">
              <a:spcBef>
                <a:spcPts val="5300"/>
              </a:spcBef>
              <a:defRPr sz="4400"/>
            </a:lvl4pPr>
            <a:lvl5pPr marL="2590120" indent="-494620">
              <a:spcBef>
                <a:spcPts val="5300"/>
              </a:spcBef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itle Text"/>
          <p:cNvSpPr txBox="1"/>
          <p:nvPr>
            <p:ph type="title"/>
          </p:nvPr>
        </p:nvSpPr>
        <p:spPr>
          <a:xfrm>
            <a:off x="2095500" y="342900"/>
            <a:ext cx="17170400" cy="33401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33" name="Body Level One…"/>
          <p:cNvSpPr txBox="1"/>
          <p:nvPr>
            <p:ph type="body" sz="half" idx="1"/>
          </p:nvPr>
        </p:nvSpPr>
        <p:spPr>
          <a:xfrm>
            <a:off x="2095500" y="3784600"/>
            <a:ext cx="8267700" cy="78105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5300"/>
              </a:spcBef>
              <a:defRPr sz="4400"/>
            </a:lvl1pPr>
            <a:lvl2pPr marL="1256620" indent="-494620">
              <a:spcBef>
                <a:spcPts val="5300"/>
              </a:spcBef>
              <a:defRPr sz="4400"/>
            </a:lvl2pPr>
            <a:lvl3pPr marL="1701120" indent="-494620">
              <a:spcBef>
                <a:spcPts val="5300"/>
              </a:spcBef>
              <a:defRPr sz="4400"/>
            </a:lvl3pPr>
            <a:lvl4pPr marL="2145620" indent="-494620">
              <a:spcBef>
                <a:spcPts val="5300"/>
              </a:spcBef>
              <a:defRPr sz="4400"/>
            </a:lvl4pPr>
            <a:lvl5pPr marL="2590120" indent="-494620">
              <a:spcBef>
                <a:spcPts val="5300"/>
              </a:spcBef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itle Text"/>
          <p:cNvSpPr txBox="1"/>
          <p:nvPr>
            <p:ph type="title"/>
          </p:nvPr>
        </p:nvSpPr>
        <p:spPr>
          <a:xfrm>
            <a:off x="2095500" y="342900"/>
            <a:ext cx="17170400" cy="33401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42" name="Body Level One…"/>
          <p:cNvSpPr txBox="1"/>
          <p:nvPr>
            <p:ph type="body" sz="quarter" idx="1"/>
          </p:nvPr>
        </p:nvSpPr>
        <p:spPr>
          <a:xfrm>
            <a:off x="12763500" y="3784600"/>
            <a:ext cx="6502400" cy="78105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5300"/>
              </a:spcBef>
              <a:defRPr sz="4400"/>
            </a:lvl1pPr>
            <a:lvl2pPr marL="1256620" indent="-494620">
              <a:spcBef>
                <a:spcPts val="5300"/>
              </a:spcBef>
              <a:defRPr sz="4400"/>
            </a:lvl2pPr>
            <a:lvl3pPr marL="1701120" indent="-494620">
              <a:spcBef>
                <a:spcPts val="5300"/>
              </a:spcBef>
              <a:defRPr sz="4400"/>
            </a:lvl3pPr>
            <a:lvl4pPr marL="2145620" indent="-494620">
              <a:spcBef>
                <a:spcPts val="5300"/>
              </a:spcBef>
              <a:defRPr sz="4400"/>
            </a:lvl4pPr>
            <a:lvl5pPr marL="2590120" indent="-494620">
              <a:spcBef>
                <a:spcPts val="5300"/>
              </a:spcBef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itle Text"/>
          <p:cNvSpPr txBox="1"/>
          <p:nvPr>
            <p:ph type="title"/>
          </p:nvPr>
        </p:nvSpPr>
        <p:spPr>
          <a:xfrm>
            <a:off x="2095500" y="342900"/>
            <a:ext cx="17170400" cy="33401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51" name="Body Level One…"/>
          <p:cNvSpPr txBox="1"/>
          <p:nvPr>
            <p:ph type="body" sz="quarter" idx="1"/>
          </p:nvPr>
        </p:nvSpPr>
        <p:spPr>
          <a:xfrm>
            <a:off x="12763500" y="3784600"/>
            <a:ext cx="6502400" cy="78105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5300"/>
              </a:spcBef>
              <a:defRPr sz="4400"/>
            </a:lvl1pPr>
            <a:lvl2pPr marL="1256620" indent="-494620">
              <a:spcBef>
                <a:spcPts val="5300"/>
              </a:spcBef>
              <a:defRPr sz="4400"/>
            </a:lvl2pPr>
            <a:lvl3pPr marL="1701120" indent="-494620">
              <a:spcBef>
                <a:spcPts val="5300"/>
              </a:spcBef>
              <a:defRPr sz="4400"/>
            </a:lvl3pPr>
            <a:lvl4pPr marL="2145620" indent="-494620">
              <a:spcBef>
                <a:spcPts val="5300"/>
              </a:spcBef>
              <a:defRPr sz="4400"/>
            </a:lvl4pPr>
            <a:lvl5pPr marL="2590120" indent="-494620">
              <a:spcBef>
                <a:spcPts val="5300"/>
              </a:spcBef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2095500" y="342900"/>
            <a:ext cx="17170400" cy="33401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idx="1"/>
          </p:nvPr>
        </p:nvSpPr>
        <p:spPr>
          <a:xfrm>
            <a:off x="2095500" y="3784600"/>
            <a:ext cx="17170400" cy="7810500"/>
          </a:xfrm>
          <a:prstGeom prst="rect">
            <a:avLst/>
          </a:prstGeom>
        </p:spPr>
        <p:txBody>
          <a:bodyPr numCol="2" spcCol="858519" anchor="t"/>
          <a:lstStyle>
            <a:lvl1pPr marL="812120" indent="-494620">
              <a:spcBef>
                <a:spcPts val="5300"/>
              </a:spcBef>
              <a:defRPr sz="4400"/>
            </a:lvl1pPr>
            <a:lvl2pPr marL="1256620" indent="-494620">
              <a:spcBef>
                <a:spcPts val="5300"/>
              </a:spcBef>
              <a:defRPr sz="4400"/>
            </a:lvl2pPr>
            <a:lvl3pPr marL="1701120" indent="-494620">
              <a:spcBef>
                <a:spcPts val="5300"/>
              </a:spcBef>
              <a:defRPr sz="4400"/>
            </a:lvl3pPr>
            <a:lvl4pPr marL="2145620" indent="-494620">
              <a:spcBef>
                <a:spcPts val="5300"/>
              </a:spcBef>
              <a:defRPr sz="4400"/>
            </a:lvl4pPr>
            <a:lvl5pPr marL="2590120" indent="-494620">
              <a:spcBef>
                <a:spcPts val="5300"/>
              </a:spcBef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/>
          <p:nvPr>
            <p:ph type="title"/>
          </p:nvPr>
        </p:nvSpPr>
        <p:spPr>
          <a:xfrm>
            <a:off x="2095500" y="342900"/>
            <a:ext cx="17170400" cy="33401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/>
          <p:nvPr>
            <p:ph type="title"/>
          </p:nvPr>
        </p:nvSpPr>
        <p:spPr>
          <a:xfrm>
            <a:off x="2095500" y="4064000"/>
            <a:ext cx="17170400" cy="5207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/>
          <p:nvPr>
            <p:ph type="pic" sz="quarter" idx="13"/>
          </p:nvPr>
        </p:nvSpPr>
        <p:spPr>
          <a:xfrm>
            <a:off x="6451600" y="3403600"/>
            <a:ext cx="8433115" cy="5625704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0" name="Title Text"/>
          <p:cNvSpPr txBox="1"/>
          <p:nvPr>
            <p:ph type="title"/>
          </p:nvPr>
        </p:nvSpPr>
        <p:spPr>
          <a:xfrm>
            <a:off x="2095500" y="10071100"/>
            <a:ext cx="17170400" cy="23241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age"/>
          <p:cNvSpPr/>
          <p:nvPr>
            <p:ph type="pic" sz="quarter" idx="13"/>
          </p:nvPr>
        </p:nvSpPr>
        <p:spPr>
          <a:xfrm>
            <a:off x="6451600" y="3403600"/>
            <a:ext cx="8433115" cy="5625704"/>
          </a:xfrm>
          <a:prstGeom prst="rect">
            <a:avLst/>
          </a:prstGeom>
          <a:ln w="25400">
            <a:solidFill>
              <a:srgbClr val="FFFFFF"/>
            </a:solidFill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9" name="Title Text"/>
          <p:cNvSpPr txBox="1"/>
          <p:nvPr>
            <p:ph type="title"/>
          </p:nvPr>
        </p:nvSpPr>
        <p:spPr>
          <a:xfrm>
            <a:off x="2095500" y="10071100"/>
            <a:ext cx="17170400" cy="23241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2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2095500" y="1739900"/>
            <a:ext cx="17170400" cy="9867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3196695" y="2667000"/>
            <a:ext cx="17068801" cy="904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0452100" y="12700000"/>
            <a:ext cx="419100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889000" marR="0" indent="-571500" algn="l" defTabSz="825500" rtl="0" latinLnBrk="0">
        <a:lnSpc>
          <a:spcPct val="100000"/>
        </a:lnSpc>
        <a:spcBef>
          <a:spcPts val="6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8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1333500" marR="0" indent="-571500" algn="l" defTabSz="825500" rtl="0" latinLnBrk="0">
        <a:lnSpc>
          <a:spcPct val="100000"/>
        </a:lnSpc>
        <a:spcBef>
          <a:spcPts val="6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8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1778000" marR="0" indent="-571500" algn="l" defTabSz="825500" rtl="0" latinLnBrk="0">
        <a:lnSpc>
          <a:spcPct val="100000"/>
        </a:lnSpc>
        <a:spcBef>
          <a:spcPts val="6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8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2222500" marR="0" indent="-571500" algn="l" defTabSz="825500" rtl="0" latinLnBrk="0">
        <a:lnSpc>
          <a:spcPct val="100000"/>
        </a:lnSpc>
        <a:spcBef>
          <a:spcPts val="6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8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2667000" marR="0" indent="-571500" algn="l" defTabSz="825500" rtl="0" latinLnBrk="0">
        <a:lnSpc>
          <a:spcPct val="100000"/>
        </a:lnSpc>
        <a:spcBef>
          <a:spcPts val="6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8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3022600" marR="0" indent="-571500" algn="l" defTabSz="825500" rtl="0" latinLnBrk="0">
        <a:lnSpc>
          <a:spcPct val="100000"/>
        </a:lnSpc>
        <a:spcBef>
          <a:spcPts val="6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8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3378200" marR="0" indent="-571500" algn="l" defTabSz="825500" rtl="0" latinLnBrk="0">
        <a:lnSpc>
          <a:spcPct val="100000"/>
        </a:lnSpc>
        <a:spcBef>
          <a:spcPts val="6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8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3733800" marR="0" indent="-571500" algn="l" defTabSz="825500" rtl="0" latinLnBrk="0">
        <a:lnSpc>
          <a:spcPct val="100000"/>
        </a:lnSpc>
        <a:spcBef>
          <a:spcPts val="6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8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4089400" marR="0" indent="-571500" algn="l" defTabSz="825500" rtl="0" latinLnBrk="0">
        <a:lnSpc>
          <a:spcPct val="100000"/>
        </a:lnSpc>
        <a:spcBef>
          <a:spcPts val="6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8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audio" Target="../media/media1.m4a"/><Relationship Id="rId5" Type="http://schemas.microsoft.com/office/2007/relationships/media" Target="../media/media1.m4a"/><Relationship Id="rId6" Type="http://schemas.openxmlformats.org/officeDocument/2006/relationships/image" Target="../media/image2.png"/><Relationship Id="rId7" Type="http://schemas.openxmlformats.org/officeDocument/2006/relationships/audio" Target="../media/media2.m4a"/><Relationship Id="rId8" Type="http://schemas.microsoft.com/office/2007/relationships/media" Target="../media/media2.m4a"/><Relationship Id="rId9" Type="http://schemas.openxmlformats.org/officeDocument/2006/relationships/hyperlink" Target="https://www.youtube.com/watch?v=T1Fl0OJFOyU" TargetMode="External"/><Relationship Id="rId10" Type="http://schemas.openxmlformats.org/officeDocument/2006/relationships/hyperlink" Target="https://www.youtube.com/watch?v=h1F9-NKqDDk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audio" Target="../media/media3.m4a"/><Relationship Id="rId5" Type="http://schemas.microsoft.com/office/2007/relationships/media" Target="../media/media3.m4a"/><Relationship Id="rId6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audio" Target="../media/media4.m4a"/><Relationship Id="rId6" Type="http://schemas.microsoft.com/office/2007/relationships/media" Target="../media/media4.m4a"/><Relationship Id="rId7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audio" Target="../media/media5.m4a"/><Relationship Id="rId4" Type="http://schemas.microsoft.com/office/2007/relationships/media" Target="../media/media5.m4a"/><Relationship Id="rId5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26F929"/>
            </a:gs>
            <a:gs pos="100000">
              <a:srgbClr val="00580D"/>
            </a:gs>
          </a:gsLst>
          <a:lin ang="834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roup"/>
          <p:cNvGrpSpPr/>
          <p:nvPr/>
        </p:nvGrpSpPr>
        <p:grpSpPr>
          <a:xfrm>
            <a:off x="6503269" y="2029041"/>
            <a:ext cx="10305753" cy="8084020"/>
            <a:chOff x="0" y="0"/>
            <a:chExt cx="10305752" cy="8084018"/>
          </a:xfrm>
        </p:grpSpPr>
        <p:pic>
          <p:nvPicPr>
            <p:cNvPr id="261" name="Screen Shot 2019-07-02 at 10.58.00 AM.png" descr="Screen Shot 2019-07-02 at 10.58.00 AM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8556" r="0" b="5608"/>
            <a:stretch>
              <a:fillRect/>
            </a:stretch>
          </p:blipFill>
          <p:spPr>
            <a:xfrm>
              <a:off x="0" y="-1"/>
              <a:ext cx="10305753" cy="70934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2" name="Learn why Joseph Smith came in our day"/>
            <p:cNvSpPr txBox="1"/>
            <p:nvPr/>
          </p:nvSpPr>
          <p:spPr>
            <a:xfrm>
              <a:off x="0" y="7169618"/>
              <a:ext cx="10305753" cy="914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>
                  <a:solidFill>
                    <a:srgbClr val="FFFFFF"/>
                  </a:solidFill>
                  <a:latin typeface="Apple Chancery"/>
                  <a:ea typeface="Apple Chancery"/>
                  <a:cs typeface="Apple Chancery"/>
                  <a:sym typeface="Apple Chancery"/>
                </a:defRPr>
              </a:lvl1pPr>
            </a:lstStyle>
            <a:p>
              <a:pPr/>
              <a:r>
                <a:t>Learn why Joseph Smith came in our day</a:t>
              </a:r>
            </a:p>
          </p:txBody>
        </p:sp>
      </p:grpSp>
      <p:sp>
        <p:nvSpPr>
          <p:cNvPr id="264" name="Slide Number"/>
          <p:cNvSpPr txBox="1"/>
          <p:nvPr>
            <p:ph type="sldNum" sz="quarter" idx="4294967295"/>
          </p:nvPr>
        </p:nvSpPr>
        <p:spPr>
          <a:xfrm>
            <a:off x="10528300" y="12700000"/>
            <a:ext cx="266700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5" name="Alta Vista Education Centers"/>
          <p:cNvSpPr txBox="1"/>
          <p:nvPr>
            <p:ph type="title"/>
          </p:nvPr>
        </p:nvSpPr>
        <p:spPr>
          <a:xfrm>
            <a:off x="11073587" y="2136880"/>
            <a:ext cx="5578798" cy="1185622"/>
          </a:xfrm>
          <a:prstGeom prst="rect">
            <a:avLst/>
          </a:prstGeom>
        </p:spPr>
        <p:txBody>
          <a:bodyPr/>
          <a:lstStyle/>
          <a:p>
            <a:pPr defTabSz="379729">
              <a:defRPr b="1" sz="2254">
                <a:latin typeface="Copperplate"/>
                <a:ea typeface="Copperplate"/>
                <a:cs typeface="Copperplate"/>
                <a:sym typeface="Copperplate"/>
              </a:defRPr>
            </a:pPr>
            <a:r>
              <a:t>Alta Vista Education Centers</a:t>
            </a:r>
            <a:endParaRPr sz="4600">
              <a:effectLst>
                <a:outerShdw sx="100000" sy="100000" kx="0" ky="0" algn="b" rotWithShape="0" blurRad="35052" dist="0" dir="18900000">
                  <a:srgbClr val="000000">
                    <a:alpha val="80000"/>
                  </a:srgbClr>
                </a:outerShdw>
              </a:effectLst>
            </a:endParaRPr>
          </a:p>
          <a:p>
            <a:pPr defTabSz="379729">
              <a:defRPr b="1" i="1" sz="2300"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pic>
        <p:nvPicPr>
          <p:cNvPr id="266" name="Audio Recording.m4a" descr="Audio Recording.m4a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17538700" y="3816350"/>
            <a:ext cx="571500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Audio Recording.m4a" descr="Audio Recording.m4a"/>
          <p:cNvPicPr>
            <a:picLocks noChangeAspect="0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17462500" y="5467350"/>
            <a:ext cx="571500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YouTube"/>
          <p:cNvSpPr txBox="1"/>
          <p:nvPr/>
        </p:nvSpPr>
        <p:spPr>
          <a:xfrm>
            <a:off x="17282290" y="7239000"/>
            <a:ext cx="1300220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 u="sng">
                <a:hlinkClick r:id="rId9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9" invalidUrl="" action="" tgtFrame="" tooltip="" history="1" highlightClick="0" endSnd="0"/>
              </a:rPr>
              <a:t>YouTube</a:t>
            </a:r>
          </a:p>
        </p:txBody>
      </p:sp>
      <p:sp>
        <p:nvSpPr>
          <p:cNvPr id="269" name="YouTube"/>
          <p:cNvSpPr txBox="1"/>
          <p:nvPr/>
        </p:nvSpPr>
        <p:spPr>
          <a:xfrm>
            <a:off x="17282290" y="8089900"/>
            <a:ext cx="1300220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 u="sng">
                <a:hlinkClick r:id="rId10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10" invalidUrl="" action="" tgtFrame="" tooltip="" history="1" highlightClick="0" endSnd="0"/>
              </a:rPr>
              <a:t>YouTube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183333" fill="hold"/>
                                        <p:tgtEl>
                                          <p:spTgt spid="2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mediacall" nodeType="click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3966666" fill="hold"/>
                                        <p:tgtEl>
                                          <p:spTgt spid="2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11" fill="hold" display="0">
                  <p:stCondLst>
                    <p:cond delay="indefinite"/>
                  </p:stCondLst>
                </p:cTn>
                <p:tgtEl>
                  <p:spTgt spid="266"/>
                </p:tgtEl>
              </p:cMediaNode>
            </p:audio>
            <p:audio isNarration="0">
              <p:cMediaNode mute="0" showWhenStopped="0" numSld="1" vol="100000">
                <p:cTn id="12" fill="hold" display="0">
                  <p:stCondLst>
                    <p:cond delay="indefinite"/>
                  </p:stCondLst>
                </p:cTn>
                <p:tgtEl>
                  <p:spTgt spid="26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26F929"/>
            </a:gs>
            <a:gs pos="100000">
              <a:srgbClr val="00580D"/>
            </a:gs>
          </a:gsLst>
          <a:lin ang="834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lide Number"/>
          <p:cNvSpPr txBox="1"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74" name="image15.png" descr="image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0877" y="3263019"/>
            <a:ext cx="5246584" cy="3600596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Oval"/>
          <p:cNvSpPr/>
          <p:nvPr/>
        </p:nvSpPr>
        <p:spPr>
          <a:xfrm>
            <a:off x="9983502" y="4722355"/>
            <a:ext cx="278559" cy="210694"/>
          </a:xfrm>
          <a:prstGeom prst="ellipse">
            <a:avLst/>
          </a:prstGeom>
          <a:solidFill>
            <a:srgbClr val="3CED5C"/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1130300"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3"/>
                    </a:srgbClr>
                  </a:outerShdw>
                </a:effectLst>
              </a:defRPr>
            </a:pPr>
          </a:p>
        </p:txBody>
      </p:sp>
      <p:sp>
        <p:nvSpPr>
          <p:cNvPr id="276" name="Find your work"/>
          <p:cNvSpPr/>
          <p:nvPr/>
        </p:nvSpPr>
        <p:spPr>
          <a:xfrm>
            <a:off x="12888772" y="5373157"/>
            <a:ext cx="4155282" cy="1016001"/>
          </a:xfrm>
          <a:prstGeom prst="rect">
            <a:avLst/>
          </a:prstGeom>
          <a:gradFill>
            <a:gsLst>
              <a:gs pos="0">
                <a:srgbClr val="67F833"/>
              </a:gs>
              <a:gs pos="100000">
                <a:srgbClr val="22D446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130300"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3"/>
                    </a:srgbClr>
                  </a:outerShdw>
                </a:effectLst>
              </a:defRPr>
            </a:lvl1pPr>
          </a:lstStyle>
          <a:p>
            <a:pPr/>
            <a:r>
              <a:t>Find your work</a:t>
            </a:r>
          </a:p>
        </p:txBody>
      </p:sp>
      <p:sp>
        <p:nvSpPr>
          <p:cNvPr id="277" name="Simple…"/>
          <p:cNvSpPr txBox="1"/>
          <p:nvPr>
            <p:ph type="title"/>
          </p:nvPr>
        </p:nvSpPr>
        <p:spPr>
          <a:xfrm>
            <a:off x="16110804" y="317239"/>
            <a:ext cx="4804684" cy="1249116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 defTabSz="445770">
              <a:defRPr b="1" sz="1998">
                <a:effectLst>
                  <a:outerShdw sx="100000" sy="100000" kx="0" ky="0" algn="b" rotWithShape="0" blurRad="41148" dist="0" dir="18900000">
                    <a:srgbClr val="000000">
                      <a:alpha val="8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pPr>
            <a:r>
              <a:t>Simple </a:t>
            </a:r>
          </a:p>
          <a:p>
            <a:pPr defTabSz="445770">
              <a:defRPr b="1" sz="1998">
                <a:effectLst>
                  <a:outerShdw sx="100000" sy="100000" kx="0" ky="0" algn="b" rotWithShape="0" blurRad="41148" dist="0" dir="18900000">
                    <a:srgbClr val="000000">
                      <a:alpha val="8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pPr>
            <a:r>
              <a:t>Living Centers</a:t>
            </a:r>
          </a:p>
          <a:p>
            <a:pPr defTabSz="445770">
              <a:lnSpc>
                <a:spcPct val="110000"/>
              </a:lnSpc>
              <a:defRPr b="1" sz="1728">
                <a:effectLst>
                  <a:outerShdw sx="100000" sy="100000" kx="0" ky="0" algn="b" rotWithShape="0" blurRad="41148" dist="0" dir="1890000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278" name="Oval"/>
          <p:cNvSpPr/>
          <p:nvPr/>
        </p:nvSpPr>
        <p:spPr>
          <a:xfrm>
            <a:off x="9670568" y="4112755"/>
            <a:ext cx="278560" cy="210694"/>
          </a:xfrm>
          <a:prstGeom prst="ellipse">
            <a:avLst/>
          </a:prstGeom>
          <a:solidFill>
            <a:srgbClr val="58F271"/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1130300"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3"/>
                    </a:srgbClr>
                  </a:outerShdw>
                </a:effectLst>
              </a:defRPr>
            </a:pPr>
          </a:p>
        </p:txBody>
      </p:sp>
      <p:sp>
        <p:nvSpPr>
          <p:cNvPr id="279" name="Oval"/>
          <p:cNvSpPr/>
          <p:nvPr/>
        </p:nvSpPr>
        <p:spPr>
          <a:xfrm>
            <a:off x="9784868" y="4417555"/>
            <a:ext cx="278560" cy="210694"/>
          </a:xfrm>
          <a:prstGeom prst="ellipse">
            <a:avLst/>
          </a:prstGeom>
          <a:solidFill>
            <a:srgbClr val="58F271"/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1130300"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3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26F929"/>
            </a:gs>
            <a:gs pos="100000">
              <a:srgbClr val="00580D"/>
            </a:gs>
          </a:gsLst>
          <a:lin ang="834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imple…"/>
          <p:cNvSpPr txBox="1"/>
          <p:nvPr>
            <p:ph type="title"/>
          </p:nvPr>
        </p:nvSpPr>
        <p:spPr>
          <a:xfrm>
            <a:off x="2444750" y="-419100"/>
            <a:ext cx="20002500" cy="9537700"/>
          </a:xfrm>
          <a:prstGeom prst="rect">
            <a:avLst/>
          </a:prstGeom>
        </p:spPr>
        <p:txBody>
          <a:bodyPr/>
          <a:lstStyle/>
          <a:p>
            <a:pPr>
              <a:defRPr b="1" sz="10000">
                <a:effectLst>
                  <a:outerShdw sx="100000" sy="100000" kx="0" ky="0" algn="b" rotWithShape="0" blurRad="76200" dist="0" dir="18900000">
                    <a:srgbClr val="000000">
                      <a:alpha val="8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pPr>
            <a:r>
              <a:t>Simple </a:t>
            </a:r>
          </a:p>
          <a:p>
            <a:pPr>
              <a:defRPr b="1" sz="10000">
                <a:effectLst>
                  <a:outerShdw sx="100000" sy="100000" kx="0" ky="0" algn="b" rotWithShape="0" blurRad="76200" dist="0" dir="18900000">
                    <a:srgbClr val="000000">
                      <a:alpha val="8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pPr>
            <a:r>
              <a:t>Living Centers</a:t>
            </a:r>
          </a:p>
          <a:p>
            <a:pPr>
              <a:lnSpc>
                <a:spcPct val="110000"/>
              </a:lnSpc>
              <a:defRPr b="1" sz="3200">
                <a:effectLst>
                  <a:outerShdw sx="100000" sy="100000" kx="0" ky="0" algn="b" rotWithShape="0" blurRad="76200" dist="0" dir="1890000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282" name="Slide Number"/>
          <p:cNvSpPr txBox="1"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83" name="image15.png" descr="image1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02064" y="7501807"/>
            <a:ext cx="5246583" cy="3600597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Oval"/>
          <p:cNvSpPr/>
          <p:nvPr/>
        </p:nvSpPr>
        <p:spPr>
          <a:xfrm>
            <a:off x="7957001" y="8634598"/>
            <a:ext cx="279007" cy="252713"/>
          </a:xfrm>
          <a:prstGeom prst="ellipse">
            <a:avLst/>
          </a:prstGeom>
          <a:gradFill>
            <a:gsLst>
              <a:gs pos="0">
                <a:srgbClr val="FFF51E"/>
              </a:gs>
              <a:gs pos="100000">
                <a:srgbClr val="E2E64E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1130300"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3"/>
                    </a:srgbClr>
                  </a:outerShdw>
                </a:effectLst>
              </a:defRPr>
            </a:pPr>
          </a:p>
        </p:txBody>
      </p:sp>
      <p:sp>
        <p:nvSpPr>
          <p:cNvPr id="285" name="Oval"/>
          <p:cNvSpPr/>
          <p:nvPr/>
        </p:nvSpPr>
        <p:spPr>
          <a:xfrm>
            <a:off x="8108950" y="8964800"/>
            <a:ext cx="279004" cy="252713"/>
          </a:xfrm>
          <a:prstGeom prst="ellipse">
            <a:avLst/>
          </a:prstGeom>
          <a:solidFill>
            <a:srgbClr val="D45854"/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1130300"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3"/>
                    </a:srgbClr>
                  </a:outerShdw>
                </a:effectLst>
              </a:defRPr>
            </a:pPr>
          </a:p>
        </p:txBody>
      </p:sp>
      <p:sp>
        <p:nvSpPr>
          <p:cNvPr id="286" name="Oval"/>
          <p:cNvSpPr/>
          <p:nvPr/>
        </p:nvSpPr>
        <p:spPr>
          <a:xfrm>
            <a:off x="7842250" y="8317098"/>
            <a:ext cx="279004" cy="252713"/>
          </a:xfrm>
          <a:prstGeom prst="ellipse">
            <a:avLst/>
          </a:prstGeom>
          <a:gradFill>
            <a:gsLst>
              <a:gs pos="0">
                <a:srgbClr val="11DCE3"/>
              </a:gs>
              <a:gs pos="100000">
                <a:srgbClr val="16B7ED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1130300"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3"/>
                    </a:srgbClr>
                  </a:outerShdw>
                </a:effectLst>
              </a:defRPr>
            </a:pPr>
          </a:p>
        </p:txBody>
      </p:sp>
      <p:sp>
        <p:nvSpPr>
          <p:cNvPr id="287" name="Find"/>
          <p:cNvSpPr/>
          <p:nvPr/>
        </p:nvSpPr>
        <p:spPr>
          <a:xfrm>
            <a:off x="11527233" y="8583154"/>
            <a:ext cx="1189832" cy="558801"/>
          </a:xfrm>
          <a:prstGeom prst="rect">
            <a:avLst/>
          </a:prstGeom>
          <a:gradFill>
            <a:gsLst>
              <a:gs pos="0">
                <a:srgbClr val="971817"/>
              </a:gs>
              <a:gs pos="100000">
                <a:srgbClr val="720C04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defTabSz="1130300"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3"/>
                    </a:srgbClr>
                  </a:outerShdw>
                </a:effectLst>
              </a:defRPr>
            </a:pPr>
            <a:r>
              <a:t>Find</a:t>
            </a:r>
          </a:p>
        </p:txBody>
      </p:sp>
      <p:sp>
        <p:nvSpPr>
          <p:cNvPr id="288" name="Your"/>
          <p:cNvSpPr/>
          <p:nvPr/>
        </p:nvSpPr>
        <p:spPr>
          <a:xfrm>
            <a:off x="13014070" y="8164054"/>
            <a:ext cx="1727995" cy="558801"/>
          </a:xfrm>
          <a:prstGeom prst="rect">
            <a:avLst/>
          </a:prstGeom>
          <a:gradFill>
            <a:gsLst>
              <a:gs pos="0">
                <a:srgbClr val="F3E228"/>
              </a:gs>
              <a:gs pos="100000">
                <a:srgbClr val="FFF122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342900" algn="l" defTabSz="1130300"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3"/>
                    </a:srgbClr>
                  </a:outerShdw>
                </a:effectLst>
              </a:defRPr>
            </a:pPr>
            <a:r>
              <a:t>Your</a:t>
            </a:r>
          </a:p>
        </p:txBody>
      </p:sp>
      <p:sp>
        <p:nvSpPr>
          <p:cNvPr id="289" name="Work"/>
          <p:cNvSpPr/>
          <p:nvPr/>
        </p:nvSpPr>
        <p:spPr>
          <a:xfrm>
            <a:off x="14941846" y="7416798"/>
            <a:ext cx="1447205" cy="558801"/>
          </a:xfrm>
          <a:prstGeom prst="rect">
            <a:avLst/>
          </a:prstGeom>
          <a:gradFill>
            <a:gsLst>
              <a:gs pos="0">
                <a:srgbClr val="00A6AC"/>
              </a:gs>
              <a:gs pos="100000">
                <a:srgbClr val="19A0DC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130300"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3"/>
                    </a:srgbClr>
                  </a:outerShdw>
                </a:effectLst>
              </a:defRPr>
            </a:lvl1pPr>
          </a:lstStyle>
          <a:p>
            <a:pPr/>
            <a:r>
              <a:t>Work</a:t>
            </a:r>
          </a:p>
        </p:txBody>
      </p:sp>
      <p:pic>
        <p:nvPicPr>
          <p:cNvPr id="290" name="Audio Recording.m4a" descr="Audio Recording.m4a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16573500" y="85788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65000" fill="hold"/>
                                        <p:tgtEl>
                                          <p:spTgt spid="2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9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26F929"/>
            </a:gs>
            <a:gs pos="100000">
              <a:srgbClr val="00580D"/>
            </a:gs>
          </a:gsLst>
          <a:lin ang="834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imple…"/>
          <p:cNvSpPr txBox="1"/>
          <p:nvPr>
            <p:ph type="title"/>
          </p:nvPr>
        </p:nvSpPr>
        <p:spPr>
          <a:xfrm>
            <a:off x="2444750" y="-419100"/>
            <a:ext cx="20002500" cy="9537700"/>
          </a:xfrm>
          <a:prstGeom prst="rect">
            <a:avLst/>
          </a:prstGeom>
        </p:spPr>
        <p:txBody>
          <a:bodyPr/>
          <a:lstStyle/>
          <a:p>
            <a:pPr>
              <a:defRPr b="1" sz="10000">
                <a:effectLst>
                  <a:outerShdw sx="100000" sy="100000" kx="0" ky="0" algn="b" rotWithShape="0" blurRad="76200" dist="0" dir="18900000">
                    <a:srgbClr val="000000">
                      <a:alpha val="8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pPr>
            <a:r>
              <a:t>Simple </a:t>
            </a:r>
          </a:p>
          <a:p>
            <a:pPr>
              <a:defRPr b="1" sz="10000">
                <a:effectLst>
                  <a:outerShdw sx="100000" sy="100000" kx="0" ky="0" algn="b" rotWithShape="0" blurRad="76200" dist="0" dir="18900000">
                    <a:srgbClr val="000000">
                      <a:alpha val="8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pPr>
            <a:r>
              <a:t>Living Centers</a:t>
            </a:r>
          </a:p>
          <a:p>
            <a:pPr>
              <a:lnSpc>
                <a:spcPct val="110000"/>
              </a:lnSpc>
              <a:defRPr b="1" sz="3200">
                <a:effectLst>
                  <a:outerShdw sx="100000" sy="100000" kx="0" ky="0" algn="b" rotWithShape="0" blurRad="76200" dist="0" dir="1890000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295" name="Slide Number"/>
          <p:cNvSpPr txBox="1"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96" name="image15.png" descr="image1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02064" y="7501807"/>
            <a:ext cx="5246583" cy="3600597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Oval"/>
          <p:cNvSpPr/>
          <p:nvPr/>
        </p:nvSpPr>
        <p:spPr>
          <a:xfrm>
            <a:off x="9303201" y="8317100"/>
            <a:ext cx="279007" cy="252713"/>
          </a:xfrm>
          <a:prstGeom prst="ellipse">
            <a:avLst/>
          </a:prstGeom>
          <a:gradFill>
            <a:gsLst>
              <a:gs pos="0">
                <a:srgbClr val="FFF51E"/>
              </a:gs>
              <a:gs pos="100000">
                <a:srgbClr val="E2E64E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1130300"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3"/>
                    </a:srgbClr>
                  </a:outerShdw>
                </a:effectLst>
              </a:defRPr>
            </a:pPr>
          </a:p>
        </p:txBody>
      </p:sp>
      <p:sp>
        <p:nvSpPr>
          <p:cNvPr id="298" name="Oval"/>
          <p:cNvSpPr/>
          <p:nvPr/>
        </p:nvSpPr>
        <p:spPr>
          <a:xfrm>
            <a:off x="9175750" y="8736200"/>
            <a:ext cx="279004" cy="252713"/>
          </a:xfrm>
          <a:prstGeom prst="ellipse">
            <a:avLst/>
          </a:prstGeom>
          <a:solidFill>
            <a:srgbClr val="D45854"/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1130300"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3"/>
                    </a:srgbClr>
                  </a:outerShdw>
                </a:effectLst>
              </a:defRPr>
            </a:pPr>
          </a:p>
        </p:txBody>
      </p:sp>
      <p:sp>
        <p:nvSpPr>
          <p:cNvPr id="299" name="Oval"/>
          <p:cNvSpPr/>
          <p:nvPr/>
        </p:nvSpPr>
        <p:spPr>
          <a:xfrm>
            <a:off x="9404350" y="8013321"/>
            <a:ext cx="279004" cy="252713"/>
          </a:xfrm>
          <a:prstGeom prst="ellipse">
            <a:avLst/>
          </a:prstGeom>
          <a:gradFill>
            <a:gsLst>
              <a:gs pos="0">
                <a:srgbClr val="11DCE3"/>
              </a:gs>
              <a:gs pos="100000">
                <a:srgbClr val="16B7ED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1130300"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3"/>
                    </a:srgbClr>
                  </a:outerShdw>
                </a:effectLst>
              </a:defRPr>
            </a:pPr>
          </a:p>
        </p:txBody>
      </p:sp>
      <p:sp>
        <p:nvSpPr>
          <p:cNvPr id="300" name="Simple"/>
          <p:cNvSpPr/>
          <p:nvPr/>
        </p:nvSpPr>
        <p:spPr>
          <a:xfrm>
            <a:off x="11527233" y="8583154"/>
            <a:ext cx="1189832" cy="558801"/>
          </a:xfrm>
          <a:prstGeom prst="rect">
            <a:avLst/>
          </a:prstGeom>
          <a:gradFill>
            <a:gsLst>
              <a:gs pos="0">
                <a:srgbClr val="971817"/>
              </a:gs>
              <a:gs pos="100000">
                <a:srgbClr val="FD9818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130300"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3"/>
                    </a:srgbClr>
                  </a:outerShdw>
                </a:effectLst>
              </a:defRPr>
            </a:lvl1pPr>
          </a:lstStyle>
          <a:p>
            <a:pPr/>
            <a:r>
              <a:t>Simple</a:t>
            </a:r>
          </a:p>
        </p:txBody>
      </p:sp>
      <p:sp>
        <p:nvSpPr>
          <p:cNvPr id="301" name="Living"/>
          <p:cNvSpPr/>
          <p:nvPr/>
        </p:nvSpPr>
        <p:spPr>
          <a:xfrm>
            <a:off x="13052170" y="8037054"/>
            <a:ext cx="1727995" cy="558801"/>
          </a:xfrm>
          <a:prstGeom prst="rect">
            <a:avLst/>
          </a:prstGeom>
          <a:gradFill>
            <a:gsLst>
              <a:gs pos="0">
                <a:srgbClr val="F3E228"/>
              </a:gs>
              <a:gs pos="100000">
                <a:srgbClr val="23F923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342900" algn="l" defTabSz="1130300"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3"/>
                    </a:srgbClr>
                  </a:outerShdw>
                </a:effectLst>
              </a:defRPr>
            </a:pPr>
            <a:r>
              <a:t>Living   </a:t>
            </a:r>
          </a:p>
        </p:txBody>
      </p:sp>
      <p:sp>
        <p:nvSpPr>
          <p:cNvPr id="302" name="Centers"/>
          <p:cNvSpPr/>
          <p:nvPr/>
        </p:nvSpPr>
        <p:spPr>
          <a:xfrm>
            <a:off x="14941846" y="7416798"/>
            <a:ext cx="1447205" cy="558801"/>
          </a:xfrm>
          <a:prstGeom prst="rect">
            <a:avLst/>
          </a:prstGeom>
          <a:gradFill>
            <a:gsLst>
              <a:gs pos="0">
                <a:srgbClr val="00A6AC"/>
              </a:gs>
              <a:gs pos="100000">
                <a:srgbClr val="882FDC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130300"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3"/>
                    </a:srgbClr>
                  </a:outerShdw>
                </a:effectLst>
              </a:defRPr>
            </a:lvl1pPr>
          </a:lstStyle>
          <a:p>
            <a:pPr/>
            <a:r>
              <a:t>Centers</a:t>
            </a:r>
          </a:p>
        </p:txBody>
      </p:sp>
      <p:sp>
        <p:nvSpPr>
          <p:cNvPr id="303" name="7"/>
          <p:cNvSpPr txBox="1"/>
          <p:nvPr/>
        </p:nvSpPr>
        <p:spPr>
          <a:xfrm>
            <a:off x="9544048" y="6591298"/>
            <a:ext cx="48260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3FF8"/>
                </a:solidFill>
              </a:defRPr>
            </a:lvl1pPr>
          </a:lstStyle>
          <a:p>
            <a:pPr/>
            <a:r>
              <a:t>7</a:t>
            </a:r>
          </a:p>
        </p:txBody>
      </p:sp>
      <p:sp>
        <p:nvSpPr>
          <p:cNvPr id="304" name="6"/>
          <p:cNvSpPr txBox="1"/>
          <p:nvPr/>
        </p:nvSpPr>
        <p:spPr>
          <a:xfrm>
            <a:off x="10585249" y="8568409"/>
            <a:ext cx="48260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757FF"/>
                </a:solidFill>
              </a:defRPr>
            </a:lvl1pPr>
          </a:lstStyle>
          <a:p>
            <a:pPr/>
            <a:r>
              <a:t>6</a:t>
            </a:r>
          </a:p>
        </p:txBody>
      </p:sp>
      <p:sp>
        <p:nvSpPr>
          <p:cNvPr id="305" name="5"/>
          <p:cNvSpPr txBox="1"/>
          <p:nvPr/>
        </p:nvSpPr>
        <p:spPr>
          <a:xfrm>
            <a:off x="7484054" y="6736704"/>
            <a:ext cx="419102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15FCFF"/>
                </a:solid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306" name="4"/>
          <p:cNvSpPr txBox="1"/>
          <p:nvPr/>
        </p:nvSpPr>
        <p:spPr>
          <a:xfrm>
            <a:off x="6823525" y="6591298"/>
            <a:ext cx="48260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21F911"/>
                </a:solid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307" name="3"/>
          <p:cNvSpPr txBox="1"/>
          <p:nvPr/>
        </p:nvSpPr>
        <p:spPr>
          <a:xfrm>
            <a:off x="6283420" y="6310499"/>
            <a:ext cx="48260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82D"/>
                </a:solid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308" name="2"/>
          <p:cNvSpPr txBox="1"/>
          <p:nvPr/>
        </p:nvSpPr>
        <p:spPr>
          <a:xfrm>
            <a:off x="5156850" y="6489698"/>
            <a:ext cx="48260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9D10"/>
                </a:solid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309" name="1"/>
          <p:cNvSpPr txBox="1"/>
          <p:nvPr/>
        </p:nvSpPr>
        <p:spPr>
          <a:xfrm>
            <a:off x="4293757" y="7973554"/>
            <a:ext cx="48260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D"/>
                </a:solidFill>
              </a:defRPr>
            </a:lvl1pPr>
          </a:lstStyle>
          <a:p>
            <a:pPr/>
            <a:r>
              <a:t>1</a:t>
            </a:r>
          </a:p>
        </p:txBody>
      </p:sp>
      <p:pic>
        <p:nvPicPr>
          <p:cNvPr id="310" name="image13.png" descr="image1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055447" y="5059926"/>
            <a:ext cx="3962402" cy="61595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Audio Recording.m4a" descr="Audio Recording.m4a"/>
          <p:cNvPicPr>
            <a:picLocks noChangeAspect="0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12598400" y="54038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246666" fill="hold"/>
                                        <p:tgtEl>
                                          <p:spTgt spid="3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26F929"/>
            </a:gs>
            <a:gs pos="100000">
              <a:srgbClr val="00580D"/>
            </a:gs>
          </a:gsLst>
          <a:lin ang="834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lide Number"/>
          <p:cNvSpPr txBox="1"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16" name="Simple…"/>
          <p:cNvSpPr txBox="1"/>
          <p:nvPr>
            <p:ph type="title"/>
          </p:nvPr>
        </p:nvSpPr>
        <p:spPr>
          <a:xfrm>
            <a:off x="559053" y="1625600"/>
            <a:ext cx="20002502" cy="9537700"/>
          </a:xfrm>
          <a:prstGeom prst="rect">
            <a:avLst/>
          </a:prstGeom>
        </p:spPr>
        <p:txBody>
          <a:bodyPr/>
          <a:lstStyle/>
          <a:p>
            <a:pPr>
              <a:defRPr b="1" sz="10000">
                <a:effectLst>
                  <a:outerShdw sx="100000" sy="100000" kx="0" ky="0" algn="b" rotWithShape="0" blurRad="76200" dist="0" dir="18900000">
                    <a:srgbClr val="000000">
                      <a:alpha val="8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pPr>
            <a:r>
              <a:t>Simple </a:t>
            </a:r>
          </a:p>
          <a:p>
            <a:pPr>
              <a:defRPr b="1" sz="10000">
                <a:effectLst>
                  <a:outerShdw sx="100000" sy="100000" kx="0" ky="0" algn="b" rotWithShape="0" blurRad="76200" dist="0" dir="18900000">
                    <a:srgbClr val="000000">
                      <a:alpha val="8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pPr>
            <a:r>
              <a:t>Living Centers</a:t>
            </a:r>
          </a:p>
          <a:p>
            <a:pPr>
              <a:lnSpc>
                <a:spcPct val="110000"/>
              </a:lnSpc>
              <a:defRPr b="1" sz="3200">
                <a:effectLst>
                  <a:outerShdw sx="100000" sy="100000" kx="0" ky="0" algn="b" rotWithShape="0" blurRad="76200" dist="0" dir="1890000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pic>
        <p:nvPicPr>
          <p:cNvPr id="317" name="image2.jpeg" descr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16069" y="7175500"/>
            <a:ext cx="4199468" cy="31496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0" name="Group"/>
          <p:cNvGrpSpPr/>
          <p:nvPr/>
        </p:nvGrpSpPr>
        <p:grpSpPr>
          <a:xfrm>
            <a:off x="5928748" y="11074400"/>
            <a:ext cx="8717310" cy="983705"/>
            <a:chOff x="0" y="0"/>
            <a:chExt cx="8717309" cy="983704"/>
          </a:xfrm>
        </p:grpSpPr>
        <p:sp>
          <p:nvSpPr>
            <p:cNvPr id="318" name="Quote Bubble"/>
            <p:cNvSpPr/>
            <p:nvPr/>
          </p:nvSpPr>
          <p:spPr>
            <a:xfrm>
              <a:off x="0" y="0"/>
              <a:ext cx="8717310" cy="983705"/>
            </a:xfrm>
            <a:prstGeom prst="wedgeEllipseCallout">
              <a:avLst>
                <a:gd name="adj1" fmla="val -1063"/>
                <a:gd name="adj2" fmla="val -100689"/>
              </a:avLst>
            </a:prstGeom>
            <a:solidFill>
              <a:srgbClr val="FFFC41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76200" dist="0" dir="1890000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defRPr sz="2400">
                  <a:solidFill>
                    <a:srgbClr val="000000"/>
                  </a:solidFill>
                  <a:effectLst>
                    <a:outerShdw sx="100000" sy="100000" kx="0" ky="0" algn="b" rotWithShape="0" blurRad="25400" dist="23998" dir="2700000">
                      <a:srgbClr val="000000">
                        <a:alpha val="31033"/>
                      </a:srgbClr>
                    </a:outerShdw>
                  </a:effectLst>
                </a:defRPr>
              </a:pPr>
            </a:p>
          </p:txBody>
        </p:sp>
        <p:sp>
          <p:nvSpPr>
            <p:cNvPr id="319" name="So  many choices on each side of us."/>
            <p:cNvSpPr txBox="1"/>
            <p:nvPr/>
          </p:nvSpPr>
          <p:spPr>
            <a:xfrm>
              <a:off x="1276619" y="263252"/>
              <a:ext cx="6164072" cy="457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1130300">
                <a:defRPr sz="2400">
                  <a:solidFill>
                    <a:srgbClr val="000000"/>
                  </a:solidFill>
                  <a:effectLst>
                    <a:outerShdw sx="100000" sy="100000" kx="0" ky="0" algn="b" rotWithShape="0" blurRad="25400" dist="23998" dir="2700000">
                      <a:srgbClr val="000000">
                        <a:alpha val="31033"/>
                      </a:srgbClr>
                    </a:outerShdw>
                  </a:effectLst>
                </a:defRPr>
              </a:lvl1pPr>
            </a:lstStyle>
            <a:p>
              <a:pPr/>
              <a:r>
                <a:t>So  many choices on each side of us.</a:t>
              </a:r>
            </a:p>
          </p:txBody>
        </p:sp>
      </p:grpSp>
      <p:pic>
        <p:nvPicPr>
          <p:cNvPr id="321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3411200" y="85788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00000" fill="hold"/>
                                        <p:tgtEl>
                                          <p:spTgt spid="3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2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FFFFFF"/>
      </a:dk1>
      <a:lt1>
        <a:srgbClr val="FF2600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65C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FF26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65C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FF26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65C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FF26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65C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FF26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