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media/media1.m4a" ContentType="audio/unknown"/>
  <Override PartName="/ppt/media/media2.m4a" ContentType="audio/unknown"/>
  <Override PartName="/ppt/media/media3.m4a" ContentType="audio/unknown"/>
  <Override PartName="/ppt/media/media4.m4a" ContentType="audi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</p:sldIdLst>
  <p:sldSz cx="21336000" cy="13335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0000"/>
        </a:solidFill>
        <a:effectLst/>
        <a:uFillTx/>
        <a:latin typeface="Gill Sans"/>
        <a:ea typeface="Gill Sans"/>
        <a:cs typeface="Gill Sans"/>
        <a:sym typeface="Gill Sans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0000"/>
        </a:solidFill>
        <a:effectLst/>
        <a:uFillTx/>
        <a:latin typeface="Gill Sans"/>
        <a:ea typeface="Gill Sans"/>
        <a:cs typeface="Gill Sans"/>
        <a:sym typeface="Gill Sans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0000"/>
        </a:solidFill>
        <a:effectLst/>
        <a:uFillTx/>
        <a:latin typeface="Gill Sans"/>
        <a:ea typeface="Gill Sans"/>
        <a:cs typeface="Gill Sans"/>
        <a:sym typeface="Gill Sans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0000"/>
        </a:solidFill>
        <a:effectLst/>
        <a:uFillTx/>
        <a:latin typeface="Gill Sans"/>
        <a:ea typeface="Gill Sans"/>
        <a:cs typeface="Gill Sans"/>
        <a:sym typeface="Gill Sans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0000"/>
        </a:solidFill>
        <a:effectLst/>
        <a:uFillTx/>
        <a:latin typeface="Gill Sans"/>
        <a:ea typeface="Gill Sans"/>
        <a:cs typeface="Gill Sans"/>
        <a:sym typeface="Gill Sans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0000"/>
        </a:solidFill>
        <a:effectLst/>
        <a:uFillTx/>
        <a:latin typeface="Gill Sans"/>
        <a:ea typeface="Gill Sans"/>
        <a:cs typeface="Gill Sans"/>
        <a:sym typeface="Gill Sans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0000"/>
        </a:solidFill>
        <a:effectLst/>
        <a:uFillTx/>
        <a:latin typeface="Gill Sans"/>
        <a:ea typeface="Gill Sans"/>
        <a:cs typeface="Gill Sans"/>
        <a:sym typeface="Gill Sans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0000"/>
        </a:solidFill>
        <a:effectLst/>
        <a:uFillTx/>
        <a:latin typeface="Gill Sans"/>
        <a:ea typeface="Gill Sans"/>
        <a:cs typeface="Gill Sans"/>
        <a:sym typeface="Gill Sans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0000"/>
        </a:solidFill>
        <a:effectLst/>
        <a:uFillTx/>
        <a:latin typeface="Gill Sans"/>
        <a:ea typeface="Gill Sans"/>
        <a:cs typeface="Gill Sans"/>
        <a:sym typeface="Gill San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ill Sans"/>
          <a:ea typeface="Gill Sans"/>
          <a:cs typeface="Gill Sans"/>
        </a:font>
        <a:srgbClr val="FF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9"/>
          </a:solidFill>
        </a:fill>
      </a:tcStyle>
    </a:wholeTbl>
    <a:band2H>
      <a:tcTxStyle b="def" i="def"/>
      <a:tcStyle>
        <a:tcBdr/>
        <a:fill>
          <a:solidFill>
            <a:srgbClr val="E6EAF4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ill Sans"/>
          <a:ea typeface="Gill Sans"/>
          <a:cs typeface="Gill Sans"/>
        </a:font>
        <a:srgbClr val="FF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ADB"/>
          </a:solidFill>
        </a:fill>
      </a:tcStyle>
    </a:wholeTbl>
    <a:band2H>
      <a:tcTxStyle b="def" i="def"/>
      <a:tcStyle>
        <a:tcBdr/>
        <a:fill>
          <a:solidFill>
            <a:srgbClr val="E6EDEE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ill Sans"/>
          <a:ea typeface="Gill Sans"/>
          <a:cs typeface="Gill Sans"/>
        </a:font>
        <a:srgbClr val="FF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D7CB"/>
          </a:solidFill>
        </a:fill>
      </a:tcStyle>
    </a:wholeTbl>
    <a:band2H>
      <a:tcTxStyle b="def" i="def"/>
      <a:tcStyle>
        <a:tcBdr/>
        <a:fill>
          <a:solidFill>
            <a:srgbClr val="F3ECE7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ill Sans"/>
          <a:ea typeface="Gill Sans"/>
          <a:cs typeface="Gill Sans"/>
        </a:font>
        <a:srgbClr val="FF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FF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FF0000"/>
              </a:solidFill>
              <a:prstDash val="solid"/>
              <a:round/>
            </a:ln>
          </a:top>
          <a:bottom>
            <a:ln w="254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0000"/>
              </a:solidFill>
              <a:prstDash val="solid"/>
              <a:round/>
            </a:ln>
          </a:top>
          <a:bottom>
            <a:ln w="254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ill Sans"/>
          <a:ea typeface="Gill Sans"/>
          <a:cs typeface="Gill Sans"/>
        </a:font>
        <a:srgbClr val="FF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ACA"/>
          </a:solidFill>
        </a:fill>
      </a:tcStyle>
    </a:wholeTbl>
    <a:band2H>
      <a:tcTxStyle b="def" i="def"/>
      <a:tcStyle>
        <a:tcBdr/>
        <a:fill>
          <a:solidFill>
            <a:srgbClr val="FFE6E6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0000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0000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9" name="Shape 25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825500" latinLnBrk="0">
      <a:defRPr sz="2200">
        <a:latin typeface="+mn-lt"/>
        <a:ea typeface="+mn-ea"/>
        <a:cs typeface="+mn-cs"/>
        <a:sym typeface="Lucida Grande"/>
      </a:defRPr>
    </a:lvl1pPr>
    <a:lvl2pPr indent="228600" defTabSz="825500" latinLnBrk="0">
      <a:defRPr sz="2200">
        <a:latin typeface="+mn-lt"/>
        <a:ea typeface="+mn-ea"/>
        <a:cs typeface="+mn-cs"/>
        <a:sym typeface="Lucida Grande"/>
      </a:defRPr>
    </a:lvl2pPr>
    <a:lvl3pPr indent="457200" defTabSz="825500" latinLnBrk="0">
      <a:defRPr sz="2200">
        <a:latin typeface="+mn-lt"/>
        <a:ea typeface="+mn-ea"/>
        <a:cs typeface="+mn-cs"/>
        <a:sym typeface="Lucida Grande"/>
      </a:defRPr>
    </a:lvl3pPr>
    <a:lvl4pPr indent="685800" defTabSz="825500" latinLnBrk="0">
      <a:defRPr sz="2200">
        <a:latin typeface="+mn-lt"/>
        <a:ea typeface="+mn-ea"/>
        <a:cs typeface="+mn-cs"/>
        <a:sym typeface="Lucida Grande"/>
      </a:defRPr>
    </a:lvl4pPr>
    <a:lvl5pPr indent="914400" defTabSz="825500" latinLnBrk="0">
      <a:defRPr sz="2200">
        <a:latin typeface="+mn-lt"/>
        <a:ea typeface="+mn-ea"/>
        <a:cs typeface="+mn-cs"/>
        <a:sym typeface="Lucida Grande"/>
      </a:defRPr>
    </a:lvl5pPr>
    <a:lvl6pPr indent="1143000" defTabSz="825500" latinLnBrk="0">
      <a:defRPr sz="2200">
        <a:latin typeface="+mn-lt"/>
        <a:ea typeface="+mn-ea"/>
        <a:cs typeface="+mn-cs"/>
        <a:sym typeface="Lucida Grande"/>
      </a:defRPr>
    </a:lvl6pPr>
    <a:lvl7pPr indent="1371600" defTabSz="825500" latinLnBrk="0">
      <a:defRPr sz="2200">
        <a:latin typeface="+mn-lt"/>
        <a:ea typeface="+mn-ea"/>
        <a:cs typeface="+mn-cs"/>
        <a:sym typeface="Lucida Grande"/>
      </a:defRPr>
    </a:lvl7pPr>
    <a:lvl8pPr indent="1600200" defTabSz="825500" latinLnBrk="0">
      <a:defRPr sz="2200">
        <a:latin typeface="+mn-lt"/>
        <a:ea typeface="+mn-ea"/>
        <a:cs typeface="+mn-cs"/>
        <a:sym typeface="Lucida Grande"/>
      </a:defRPr>
    </a:lvl8pPr>
    <a:lvl9pPr indent="1828800" defTabSz="825500" latinLnBrk="0">
      <a:defRPr sz="2200">
        <a:latin typeface="+mn-lt"/>
        <a:ea typeface="+mn-ea"/>
        <a:cs typeface="+mn-cs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2095500" y="2235200"/>
            <a:ext cx="17170400" cy="4521200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2095500" y="6883400"/>
            <a:ext cx="17170400" cy="1549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000"/>
            </a:lvl1pPr>
            <a:lvl2pPr marL="0" indent="0" algn="ctr">
              <a:spcBef>
                <a:spcPts val="0"/>
              </a:spcBef>
              <a:buSzTx/>
              <a:buNone/>
              <a:defRPr sz="5000"/>
            </a:lvl2pPr>
            <a:lvl3pPr marL="0" indent="0" algn="ctr">
              <a:spcBef>
                <a:spcPts val="0"/>
              </a:spcBef>
              <a:buSzTx/>
              <a:buNone/>
              <a:defRPr sz="5000"/>
            </a:lvl3pPr>
            <a:lvl4pPr marL="0" indent="0" algn="ctr">
              <a:spcBef>
                <a:spcPts val="0"/>
              </a:spcBef>
              <a:buSzTx/>
              <a:buNone/>
              <a:defRPr sz="5000"/>
            </a:lvl4pPr>
            <a:lvl5pPr marL="0" indent="0" algn="ctr">
              <a:spcBef>
                <a:spcPts val="0"/>
              </a:spcBef>
              <a:buSzTx/>
              <a:buNone/>
              <a:defRPr sz="5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Image"/>
          <p:cNvSpPr/>
          <p:nvPr>
            <p:ph type="pic" sz="half" idx="13"/>
          </p:nvPr>
        </p:nvSpPr>
        <p:spPr>
          <a:xfrm>
            <a:off x="8420100" y="2933700"/>
            <a:ext cx="11251291" cy="7505700"/>
          </a:xfrm>
          <a:prstGeom prst="rect">
            <a:avLst/>
          </a:prstGeom>
          <a:ln w="25400">
            <a:solidFill>
              <a:srgbClr val="FFFFFF"/>
            </a:solidFill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8" name="Title Text"/>
          <p:cNvSpPr txBox="1"/>
          <p:nvPr>
            <p:ph type="title"/>
          </p:nvPr>
        </p:nvSpPr>
        <p:spPr>
          <a:xfrm>
            <a:off x="1041400" y="2082800"/>
            <a:ext cx="9626600" cy="4521200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>
              <a:defRPr sz="9800"/>
            </a:lvl1pPr>
          </a:lstStyle>
          <a:p>
            <a:pPr/>
            <a:r>
              <a:t>Title Text</a:t>
            </a:r>
          </a:p>
        </p:txBody>
      </p:sp>
      <p:sp>
        <p:nvSpPr>
          <p:cNvPr id="89" name="Body Level One…"/>
          <p:cNvSpPr txBox="1"/>
          <p:nvPr>
            <p:ph type="body" sz="quarter" idx="1"/>
          </p:nvPr>
        </p:nvSpPr>
        <p:spPr>
          <a:xfrm>
            <a:off x="1041400" y="6705600"/>
            <a:ext cx="9626600" cy="4521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600"/>
            </a:lvl1pPr>
            <a:lvl2pPr marL="0" indent="0" algn="ctr">
              <a:spcBef>
                <a:spcPts val="0"/>
              </a:spcBef>
              <a:buSzTx/>
              <a:buNone/>
              <a:defRPr sz="4600"/>
            </a:lvl2pPr>
            <a:lvl3pPr marL="0" indent="0" algn="ctr">
              <a:spcBef>
                <a:spcPts val="0"/>
              </a:spcBef>
              <a:buSzTx/>
              <a:buNone/>
              <a:defRPr sz="4600"/>
            </a:lvl3pPr>
            <a:lvl4pPr marL="0" indent="0" algn="ctr">
              <a:spcBef>
                <a:spcPts val="0"/>
              </a:spcBef>
              <a:buSzTx/>
              <a:buNone/>
              <a:defRPr sz="4600"/>
            </a:lvl4pPr>
            <a:lvl5pPr marL="0" indent="0" algn="ctr">
              <a:spcBef>
                <a:spcPts val="0"/>
              </a:spcBef>
              <a:buSzTx/>
              <a:buNone/>
              <a:defRPr sz="4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Image"/>
          <p:cNvSpPr/>
          <p:nvPr>
            <p:ph type="pic" sz="half" idx="13"/>
          </p:nvPr>
        </p:nvSpPr>
        <p:spPr>
          <a:xfrm>
            <a:off x="8420100" y="2933700"/>
            <a:ext cx="11244154" cy="7505700"/>
          </a:xfrm>
          <a:prstGeom prst="rect">
            <a:avLst/>
          </a:prstGeom>
          <a:ln w="25400">
            <a:solidFill>
              <a:srgbClr val="FFFFFF"/>
            </a:solidFill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8" name="Title Text"/>
          <p:cNvSpPr txBox="1"/>
          <p:nvPr>
            <p:ph type="title"/>
          </p:nvPr>
        </p:nvSpPr>
        <p:spPr>
          <a:xfrm>
            <a:off x="1041400" y="2082800"/>
            <a:ext cx="9626600" cy="4521200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>
              <a:defRPr sz="9800"/>
            </a:lvl1pPr>
          </a:lstStyle>
          <a:p>
            <a:pPr/>
            <a:r>
              <a:t>Title Text</a:t>
            </a:r>
          </a:p>
        </p:txBody>
      </p:sp>
      <p:sp>
        <p:nvSpPr>
          <p:cNvPr id="99" name="Body Level One…"/>
          <p:cNvSpPr txBox="1"/>
          <p:nvPr>
            <p:ph type="body" sz="quarter" idx="1"/>
          </p:nvPr>
        </p:nvSpPr>
        <p:spPr>
          <a:xfrm>
            <a:off x="1041400" y="6705600"/>
            <a:ext cx="9626600" cy="4521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600"/>
            </a:lvl1pPr>
            <a:lvl2pPr marL="0" indent="0" algn="ctr">
              <a:spcBef>
                <a:spcPts val="0"/>
              </a:spcBef>
              <a:buSzTx/>
              <a:buNone/>
              <a:defRPr sz="4600"/>
            </a:lvl2pPr>
            <a:lvl3pPr marL="0" indent="0" algn="ctr">
              <a:spcBef>
                <a:spcPts val="0"/>
              </a:spcBef>
              <a:buSzTx/>
              <a:buNone/>
              <a:defRPr sz="4600"/>
            </a:lvl3pPr>
            <a:lvl4pPr marL="0" indent="0" algn="ctr">
              <a:spcBef>
                <a:spcPts val="0"/>
              </a:spcBef>
              <a:buSzTx/>
              <a:buNone/>
              <a:defRPr sz="4600"/>
            </a:lvl4pPr>
            <a:lvl5pPr marL="0" indent="0" algn="ctr">
              <a:spcBef>
                <a:spcPts val="0"/>
              </a:spcBef>
              <a:buSzTx/>
              <a:buNone/>
              <a:defRPr sz="4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Image"/>
          <p:cNvSpPr/>
          <p:nvPr>
            <p:ph type="pic" sz="half" idx="13"/>
          </p:nvPr>
        </p:nvSpPr>
        <p:spPr>
          <a:xfrm>
            <a:off x="9105900" y="4241800"/>
            <a:ext cx="10072887" cy="6718300"/>
          </a:xfrm>
          <a:prstGeom prst="rect">
            <a:avLst/>
          </a:prstGeom>
          <a:ln w="25400">
            <a:solidFill>
              <a:srgbClr val="FFFFFF"/>
            </a:solidFill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8" name="Title Text"/>
          <p:cNvSpPr txBox="1"/>
          <p:nvPr>
            <p:ph type="title"/>
          </p:nvPr>
        </p:nvSpPr>
        <p:spPr>
          <a:xfrm>
            <a:off x="2095500" y="342900"/>
            <a:ext cx="17170400" cy="33401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09" name="Body Level One…"/>
          <p:cNvSpPr txBox="1"/>
          <p:nvPr>
            <p:ph type="body" sz="half" idx="1"/>
          </p:nvPr>
        </p:nvSpPr>
        <p:spPr>
          <a:xfrm>
            <a:off x="2095500" y="3784600"/>
            <a:ext cx="8267700" cy="78105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5300"/>
              </a:spcBef>
              <a:defRPr sz="4400"/>
            </a:lvl1pPr>
            <a:lvl2pPr marL="1256620" indent="-494620">
              <a:spcBef>
                <a:spcPts val="5300"/>
              </a:spcBef>
              <a:defRPr sz="4400"/>
            </a:lvl2pPr>
            <a:lvl3pPr marL="1701120" indent="-494620">
              <a:spcBef>
                <a:spcPts val="5300"/>
              </a:spcBef>
              <a:defRPr sz="4400"/>
            </a:lvl3pPr>
            <a:lvl4pPr marL="2145620" indent="-494620">
              <a:spcBef>
                <a:spcPts val="5300"/>
              </a:spcBef>
              <a:defRPr sz="4400"/>
            </a:lvl4pPr>
            <a:lvl5pPr marL="2590120" indent="-494620">
              <a:spcBef>
                <a:spcPts val="5300"/>
              </a:spcBef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/>
          <p:nvPr>
            <p:ph type="title"/>
          </p:nvPr>
        </p:nvSpPr>
        <p:spPr>
          <a:xfrm>
            <a:off x="2095500" y="342900"/>
            <a:ext cx="17170400" cy="33401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18" name="Body Level One…"/>
          <p:cNvSpPr txBox="1"/>
          <p:nvPr>
            <p:ph type="body" sz="half" idx="1"/>
          </p:nvPr>
        </p:nvSpPr>
        <p:spPr>
          <a:xfrm>
            <a:off x="2095500" y="3784600"/>
            <a:ext cx="8267700" cy="78105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5300"/>
              </a:spcBef>
              <a:defRPr sz="4400"/>
            </a:lvl1pPr>
            <a:lvl2pPr marL="1256620" indent="-494620">
              <a:spcBef>
                <a:spcPts val="5300"/>
              </a:spcBef>
              <a:defRPr sz="4400"/>
            </a:lvl2pPr>
            <a:lvl3pPr marL="1701120" indent="-494620">
              <a:spcBef>
                <a:spcPts val="5300"/>
              </a:spcBef>
              <a:defRPr sz="4400"/>
            </a:lvl3pPr>
            <a:lvl4pPr marL="2145620" indent="-494620">
              <a:spcBef>
                <a:spcPts val="5300"/>
              </a:spcBef>
              <a:defRPr sz="4400"/>
            </a:lvl4pPr>
            <a:lvl5pPr marL="2590120" indent="-494620">
              <a:spcBef>
                <a:spcPts val="5300"/>
              </a:spcBef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/>
          <p:nvPr>
            <p:ph type="title"/>
          </p:nvPr>
        </p:nvSpPr>
        <p:spPr>
          <a:xfrm>
            <a:off x="2095500" y="2235200"/>
            <a:ext cx="17170400" cy="4521200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27" name="Body Level One…"/>
          <p:cNvSpPr txBox="1"/>
          <p:nvPr>
            <p:ph type="body" sz="quarter" idx="1"/>
          </p:nvPr>
        </p:nvSpPr>
        <p:spPr>
          <a:xfrm>
            <a:off x="2095500" y="6883400"/>
            <a:ext cx="17170400" cy="1549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000"/>
            </a:lvl1pPr>
            <a:lvl2pPr marL="0" indent="0" algn="ctr">
              <a:spcBef>
                <a:spcPts val="0"/>
              </a:spcBef>
              <a:buSzTx/>
              <a:buNone/>
              <a:defRPr sz="5000"/>
            </a:lvl2pPr>
            <a:lvl3pPr marL="0" indent="0" algn="ctr">
              <a:spcBef>
                <a:spcPts val="0"/>
              </a:spcBef>
              <a:buSzTx/>
              <a:buNone/>
              <a:defRPr sz="5000"/>
            </a:lvl3pPr>
            <a:lvl4pPr marL="0" indent="0" algn="ctr">
              <a:spcBef>
                <a:spcPts val="0"/>
              </a:spcBef>
              <a:buSzTx/>
              <a:buNone/>
              <a:defRPr sz="5000"/>
            </a:lvl4pPr>
            <a:lvl5pPr marL="0" indent="0" algn="ctr">
              <a:spcBef>
                <a:spcPts val="0"/>
              </a:spcBef>
              <a:buSzTx/>
              <a:buNone/>
              <a:defRPr sz="5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Text"/>
          <p:cNvSpPr txBox="1"/>
          <p:nvPr>
            <p:ph type="title"/>
          </p:nvPr>
        </p:nvSpPr>
        <p:spPr>
          <a:xfrm>
            <a:off x="2095500" y="342900"/>
            <a:ext cx="17170400" cy="33401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36" name="Body Level One…"/>
          <p:cNvSpPr txBox="1"/>
          <p:nvPr>
            <p:ph type="body" idx="1"/>
          </p:nvPr>
        </p:nvSpPr>
        <p:spPr>
          <a:xfrm>
            <a:off x="2095500" y="3784600"/>
            <a:ext cx="17170400" cy="7810500"/>
          </a:xfrm>
          <a:prstGeom prst="rect">
            <a:avLst/>
          </a:prstGeom>
        </p:spPr>
        <p:txBody>
          <a:bodyPr/>
          <a:lstStyle>
            <a:lvl1pPr>
              <a:spcBef>
                <a:spcPts val="3400"/>
              </a:spcBef>
            </a:lvl1pPr>
            <a:lvl2pPr>
              <a:spcBef>
                <a:spcPts val="3400"/>
              </a:spcBef>
            </a:lvl2pPr>
            <a:lvl3pPr>
              <a:spcBef>
                <a:spcPts val="3400"/>
              </a:spcBef>
            </a:lvl3pPr>
            <a:lvl4pPr>
              <a:spcBef>
                <a:spcPts val="3400"/>
              </a:spcBef>
            </a:lvl4pPr>
            <a:lvl5pPr>
              <a:spcBef>
                <a:spcPts val="340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tle Text"/>
          <p:cNvSpPr txBox="1"/>
          <p:nvPr>
            <p:ph type="title"/>
          </p:nvPr>
        </p:nvSpPr>
        <p:spPr>
          <a:xfrm>
            <a:off x="2095500" y="342900"/>
            <a:ext cx="17170400" cy="33401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45" name="Body Level One…"/>
          <p:cNvSpPr txBox="1"/>
          <p:nvPr>
            <p:ph type="body" idx="1"/>
          </p:nvPr>
        </p:nvSpPr>
        <p:spPr>
          <a:xfrm>
            <a:off x="2095500" y="3784600"/>
            <a:ext cx="17170400" cy="7810500"/>
          </a:xfrm>
          <a:prstGeom prst="rect">
            <a:avLst/>
          </a:prstGeom>
        </p:spPr>
        <p:txBody>
          <a:bodyPr numCol="2" spcCol="858519" anchor="t"/>
          <a:lstStyle>
            <a:lvl1pPr marL="812120" indent="-494620">
              <a:spcBef>
                <a:spcPts val="5300"/>
              </a:spcBef>
              <a:defRPr sz="4400"/>
            </a:lvl1pPr>
            <a:lvl2pPr marL="1256620" indent="-494620">
              <a:spcBef>
                <a:spcPts val="5300"/>
              </a:spcBef>
              <a:defRPr sz="4400"/>
            </a:lvl2pPr>
            <a:lvl3pPr marL="1701120" indent="-494620">
              <a:spcBef>
                <a:spcPts val="5300"/>
              </a:spcBef>
              <a:defRPr sz="4400"/>
            </a:lvl3pPr>
            <a:lvl4pPr marL="2145620" indent="-494620">
              <a:spcBef>
                <a:spcPts val="5300"/>
              </a:spcBef>
              <a:defRPr sz="4400"/>
            </a:lvl4pPr>
            <a:lvl5pPr marL="2590120" indent="-494620">
              <a:spcBef>
                <a:spcPts val="5300"/>
              </a:spcBef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itle Text"/>
          <p:cNvSpPr txBox="1"/>
          <p:nvPr>
            <p:ph type="title"/>
          </p:nvPr>
        </p:nvSpPr>
        <p:spPr>
          <a:xfrm>
            <a:off x="2095500" y="342900"/>
            <a:ext cx="17170400" cy="33401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6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xfrm>
            <a:off x="2095500" y="342900"/>
            <a:ext cx="17170400" cy="33401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xfrm>
            <a:off x="2095500" y="3784600"/>
            <a:ext cx="17170400" cy="7810500"/>
          </a:xfrm>
          <a:prstGeom prst="rect">
            <a:avLst/>
          </a:prstGeom>
        </p:spPr>
        <p:txBody>
          <a:bodyPr/>
          <a:lstStyle>
            <a:lvl1pPr>
              <a:spcBef>
                <a:spcPts val="3400"/>
              </a:spcBef>
            </a:lvl1pPr>
            <a:lvl2pPr>
              <a:spcBef>
                <a:spcPts val="3400"/>
              </a:spcBef>
            </a:lvl2pPr>
            <a:lvl3pPr>
              <a:spcBef>
                <a:spcPts val="3400"/>
              </a:spcBef>
            </a:lvl3pPr>
            <a:lvl4pPr>
              <a:spcBef>
                <a:spcPts val="3400"/>
              </a:spcBef>
            </a:lvl4pPr>
            <a:lvl5pPr>
              <a:spcBef>
                <a:spcPts val="340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itle Text"/>
          <p:cNvSpPr txBox="1"/>
          <p:nvPr>
            <p:ph type="title"/>
          </p:nvPr>
        </p:nvSpPr>
        <p:spPr>
          <a:xfrm>
            <a:off x="2095500" y="4064000"/>
            <a:ext cx="17170400" cy="52070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Image"/>
          <p:cNvSpPr/>
          <p:nvPr>
            <p:ph type="pic" sz="quarter" idx="13"/>
          </p:nvPr>
        </p:nvSpPr>
        <p:spPr>
          <a:xfrm>
            <a:off x="6451600" y="3403600"/>
            <a:ext cx="8433115" cy="5625704"/>
          </a:xfrm>
          <a:prstGeom prst="rect">
            <a:avLst/>
          </a:prstGeom>
          <a:ln w="25400">
            <a:solidFill>
              <a:srgbClr val="FFFFFF"/>
            </a:solidFill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85" name="Title Text"/>
          <p:cNvSpPr txBox="1"/>
          <p:nvPr>
            <p:ph type="title"/>
          </p:nvPr>
        </p:nvSpPr>
        <p:spPr>
          <a:xfrm>
            <a:off x="2095500" y="10071100"/>
            <a:ext cx="17170400" cy="23241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Image"/>
          <p:cNvSpPr/>
          <p:nvPr>
            <p:ph type="pic" sz="quarter" idx="13"/>
          </p:nvPr>
        </p:nvSpPr>
        <p:spPr>
          <a:xfrm>
            <a:off x="6451600" y="3403600"/>
            <a:ext cx="8433115" cy="5625704"/>
          </a:xfrm>
          <a:prstGeom prst="rect">
            <a:avLst/>
          </a:prstGeom>
          <a:ln w="25400">
            <a:solidFill>
              <a:srgbClr val="FFFFFF"/>
            </a:solidFill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94" name="Title Text"/>
          <p:cNvSpPr txBox="1"/>
          <p:nvPr>
            <p:ph type="title"/>
          </p:nvPr>
        </p:nvSpPr>
        <p:spPr>
          <a:xfrm>
            <a:off x="2095500" y="10071100"/>
            <a:ext cx="17170400" cy="23241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Image"/>
          <p:cNvSpPr/>
          <p:nvPr>
            <p:ph type="pic" sz="half" idx="13"/>
          </p:nvPr>
        </p:nvSpPr>
        <p:spPr>
          <a:xfrm>
            <a:off x="8420100" y="2933700"/>
            <a:ext cx="11251291" cy="7505700"/>
          </a:xfrm>
          <a:prstGeom prst="rect">
            <a:avLst/>
          </a:prstGeom>
          <a:ln w="25400">
            <a:solidFill>
              <a:srgbClr val="FFFFFF"/>
            </a:solidFill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03" name="Title Text"/>
          <p:cNvSpPr txBox="1"/>
          <p:nvPr>
            <p:ph type="title"/>
          </p:nvPr>
        </p:nvSpPr>
        <p:spPr>
          <a:xfrm>
            <a:off x="1041400" y="2082800"/>
            <a:ext cx="9626600" cy="4521200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>
              <a:defRPr sz="9800"/>
            </a:lvl1pPr>
          </a:lstStyle>
          <a:p>
            <a:pPr/>
            <a:r>
              <a:t>Title Text</a:t>
            </a:r>
          </a:p>
        </p:txBody>
      </p:sp>
      <p:sp>
        <p:nvSpPr>
          <p:cNvPr id="204" name="Body Level One…"/>
          <p:cNvSpPr txBox="1"/>
          <p:nvPr>
            <p:ph type="body" sz="quarter" idx="1"/>
          </p:nvPr>
        </p:nvSpPr>
        <p:spPr>
          <a:xfrm>
            <a:off x="1041400" y="6705600"/>
            <a:ext cx="9626600" cy="4521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600"/>
            </a:lvl1pPr>
            <a:lvl2pPr marL="0" indent="0" algn="ctr">
              <a:spcBef>
                <a:spcPts val="0"/>
              </a:spcBef>
              <a:buSzTx/>
              <a:buNone/>
              <a:defRPr sz="4600"/>
            </a:lvl2pPr>
            <a:lvl3pPr marL="0" indent="0" algn="ctr">
              <a:spcBef>
                <a:spcPts val="0"/>
              </a:spcBef>
              <a:buSzTx/>
              <a:buNone/>
              <a:defRPr sz="4600"/>
            </a:lvl3pPr>
            <a:lvl4pPr marL="0" indent="0" algn="ctr">
              <a:spcBef>
                <a:spcPts val="0"/>
              </a:spcBef>
              <a:buSzTx/>
              <a:buNone/>
              <a:defRPr sz="4600"/>
            </a:lvl4pPr>
            <a:lvl5pPr marL="0" indent="0" algn="ctr">
              <a:spcBef>
                <a:spcPts val="0"/>
              </a:spcBef>
              <a:buSzTx/>
              <a:buNone/>
              <a:defRPr sz="4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Image"/>
          <p:cNvSpPr/>
          <p:nvPr>
            <p:ph type="pic" sz="half" idx="13"/>
          </p:nvPr>
        </p:nvSpPr>
        <p:spPr>
          <a:xfrm>
            <a:off x="8420100" y="2933700"/>
            <a:ext cx="11244154" cy="7505700"/>
          </a:xfrm>
          <a:prstGeom prst="rect">
            <a:avLst/>
          </a:prstGeom>
          <a:ln w="25400">
            <a:solidFill>
              <a:srgbClr val="FFFFFF"/>
            </a:solidFill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3" name="Title Text"/>
          <p:cNvSpPr txBox="1"/>
          <p:nvPr>
            <p:ph type="title"/>
          </p:nvPr>
        </p:nvSpPr>
        <p:spPr>
          <a:xfrm>
            <a:off x="1041400" y="2082800"/>
            <a:ext cx="9626600" cy="4521200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>
              <a:defRPr sz="9800"/>
            </a:lvl1pPr>
          </a:lstStyle>
          <a:p>
            <a:pPr/>
            <a:r>
              <a:t>Title Text</a:t>
            </a:r>
          </a:p>
        </p:txBody>
      </p:sp>
      <p:sp>
        <p:nvSpPr>
          <p:cNvPr id="214" name="Body Level One…"/>
          <p:cNvSpPr txBox="1"/>
          <p:nvPr>
            <p:ph type="body" sz="quarter" idx="1"/>
          </p:nvPr>
        </p:nvSpPr>
        <p:spPr>
          <a:xfrm>
            <a:off x="1041400" y="6705600"/>
            <a:ext cx="9626600" cy="4521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600"/>
            </a:lvl1pPr>
            <a:lvl2pPr marL="0" indent="0" algn="ctr">
              <a:spcBef>
                <a:spcPts val="0"/>
              </a:spcBef>
              <a:buSzTx/>
              <a:buNone/>
              <a:defRPr sz="4600"/>
            </a:lvl2pPr>
            <a:lvl3pPr marL="0" indent="0" algn="ctr">
              <a:spcBef>
                <a:spcPts val="0"/>
              </a:spcBef>
              <a:buSzTx/>
              <a:buNone/>
              <a:defRPr sz="4600"/>
            </a:lvl3pPr>
            <a:lvl4pPr marL="0" indent="0" algn="ctr">
              <a:spcBef>
                <a:spcPts val="0"/>
              </a:spcBef>
              <a:buSzTx/>
              <a:buNone/>
              <a:defRPr sz="4600"/>
            </a:lvl4pPr>
            <a:lvl5pPr marL="0" indent="0" algn="ctr">
              <a:spcBef>
                <a:spcPts val="0"/>
              </a:spcBef>
              <a:buSzTx/>
              <a:buNone/>
              <a:defRPr sz="4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Image"/>
          <p:cNvSpPr/>
          <p:nvPr>
            <p:ph type="pic" sz="half" idx="13"/>
          </p:nvPr>
        </p:nvSpPr>
        <p:spPr>
          <a:xfrm>
            <a:off x="9105900" y="4241800"/>
            <a:ext cx="10072887" cy="6718300"/>
          </a:xfrm>
          <a:prstGeom prst="rect">
            <a:avLst/>
          </a:prstGeom>
          <a:ln w="25400">
            <a:solidFill>
              <a:srgbClr val="FFFFFF"/>
            </a:solidFill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23" name="Title Text"/>
          <p:cNvSpPr txBox="1"/>
          <p:nvPr>
            <p:ph type="title"/>
          </p:nvPr>
        </p:nvSpPr>
        <p:spPr>
          <a:xfrm>
            <a:off x="2095500" y="342900"/>
            <a:ext cx="17170400" cy="33401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224" name="Body Level One…"/>
          <p:cNvSpPr txBox="1"/>
          <p:nvPr>
            <p:ph type="body" sz="half" idx="1"/>
          </p:nvPr>
        </p:nvSpPr>
        <p:spPr>
          <a:xfrm>
            <a:off x="2095500" y="3784600"/>
            <a:ext cx="8267700" cy="78105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5300"/>
              </a:spcBef>
              <a:defRPr sz="4400"/>
            </a:lvl1pPr>
            <a:lvl2pPr marL="1256620" indent="-494620">
              <a:spcBef>
                <a:spcPts val="5300"/>
              </a:spcBef>
              <a:defRPr sz="4400"/>
            </a:lvl2pPr>
            <a:lvl3pPr marL="1701120" indent="-494620">
              <a:spcBef>
                <a:spcPts val="5300"/>
              </a:spcBef>
              <a:defRPr sz="4400"/>
            </a:lvl3pPr>
            <a:lvl4pPr marL="2145620" indent="-494620">
              <a:spcBef>
                <a:spcPts val="5300"/>
              </a:spcBef>
              <a:defRPr sz="4400"/>
            </a:lvl4pPr>
            <a:lvl5pPr marL="2590120" indent="-494620">
              <a:spcBef>
                <a:spcPts val="5300"/>
              </a:spcBef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itle Text"/>
          <p:cNvSpPr txBox="1"/>
          <p:nvPr>
            <p:ph type="title"/>
          </p:nvPr>
        </p:nvSpPr>
        <p:spPr>
          <a:xfrm>
            <a:off x="2095500" y="342900"/>
            <a:ext cx="17170400" cy="33401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233" name="Body Level One…"/>
          <p:cNvSpPr txBox="1"/>
          <p:nvPr>
            <p:ph type="body" sz="half" idx="1"/>
          </p:nvPr>
        </p:nvSpPr>
        <p:spPr>
          <a:xfrm>
            <a:off x="2095500" y="3784600"/>
            <a:ext cx="8267700" cy="78105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5300"/>
              </a:spcBef>
              <a:defRPr sz="4400"/>
            </a:lvl1pPr>
            <a:lvl2pPr marL="1256620" indent="-494620">
              <a:spcBef>
                <a:spcPts val="5300"/>
              </a:spcBef>
              <a:defRPr sz="4400"/>
            </a:lvl2pPr>
            <a:lvl3pPr marL="1701120" indent="-494620">
              <a:spcBef>
                <a:spcPts val="5300"/>
              </a:spcBef>
              <a:defRPr sz="4400"/>
            </a:lvl3pPr>
            <a:lvl4pPr marL="2145620" indent="-494620">
              <a:spcBef>
                <a:spcPts val="5300"/>
              </a:spcBef>
              <a:defRPr sz="4400"/>
            </a:lvl4pPr>
            <a:lvl5pPr marL="2590120" indent="-494620">
              <a:spcBef>
                <a:spcPts val="5300"/>
              </a:spcBef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itle Text"/>
          <p:cNvSpPr txBox="1"/>
          <p:nvPr>
            <p:ph type="title"/>
          </p:nvPr>
        </p:nvSpPr>
        <p:spPr>
          <a:xfrm>
            <a:off x="2095500" y="342900"/>
            <a:ext cx="17170400" cy="33401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242" name="Body Level One…"/>
          <p:cNvSpPr txBox="1"/>
          <p:nvPr>
            <p:ph type="body" sz="quarter" idx="1"/>
          </p:nvPr>
        </p:nvSpPr>
        <p:spPr>
          <a:xfrm>
            <a:off x="12763500" y="3784600"/>
            <a:ext cx="6502400" cy="78105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5300"/>
              </a:spcBef>
              <a:defRPr sz="4400"/>
            </a:lvl1pPr>
            <a:lvl2pPr marL="1256620" indent="-494620">
              <a:spcBef>
                <a:spcPts val="5300"/>
              </a:spcBef>
              <a:defRPr sz="4400"/>
            </a:lvl2pPr>
            <a:lvl3pPr marL="1701120" indent="-494620">
              <a:spcBef>
                <a:spcPts val="5300"/>
              </a:spcBef>
              <a:defRPr sz="4400"/>
            </a:lvl3pPr>
            <a:lvl4pPr marL="2145620" indent="-494620">
              <a:spcBef>
                <a:spcPts val="5300"/>
              </a:spcBef>
              <a:defRPr sz="4400"/>
            </a:lvl4pPr>
            <a:lvl5pPr marL="2590120" indent="-494620">
              <a:spcBef>
                <a:spcPts val="5300"/>
              </a:spcBef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itle Text"/>
          <p:cNvSpPr txBox="1"/>
          <p:nvPr>
            <p:ph type="title"/>
          </p:nvPr>
        </p:nvSpPr>
        <p:spPr>
          <a:xfrm>
            <a:off x="2095500" y="342900"/>
            <a:ext cx="17170400" cy="33401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251" name="Body Level One…"/>
          <p:cNvSpPr txBox="1"/>
          <p:nvPr>
            <p:ph type="body" sz="quarter" idx="1"/>
          </p:nvPr>
        </p:nvSpPr>
        <p:spPr>
          <a:xfrm>
            <a:off x="12763500" y="3784600"/>
            <a:ext cx="6502400" cy="78105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5300"/>
              </a:spcBef>
              <a:defRPr sz="4400"/>
            </a:lvl1pPr>
            <a:lvl2pPr marL="1256620" indent="-494620">
              <a:spcBef>
                <a:spcPts val="5300"/>
              </a:spcBef>
              <a:defRPr sz="4400"/>
            </a:lvl2pPr>
            <a:lvl3pPr marL="1701120" indent="-494620">
              <a:spcBef>
                <a:spcPts val="5300"/>
              </a:spcBef>
              <a:defRPr sz="4400"/>
            </a:lvl3pPr>
            <a:lvl4pPr marL="2145620" indent="-494620">
              <a:spcBef>
                <a:spcPts val="5300"/>
              </a:spcBef>
              <a:defRPr sz="4400"/>
            </a:lvl4pPr>
            <a:lvl5pPr marL="2590120" indent="-494620">
              <a:spcBef>
                <a:spcPts val="5300"/>
              </a:spcBef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2095500" y="342900"/>
            <a:ext cx="17170400" cy="33401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idx="1"/>
          </p:nvPr>
        </p:nvSpPr>
        <p:spPr>
          <a:xfrm>
            <a:off x="2095500" y="3784600"/>
            <a:ext cx="17170400" cy="7810500"/>
          </a:xfrm>
          <a:prstGeom prst="rect">
            <a:avLst/>
          </a:prstGeom>
        </p:spPr>
        <p:txBody>
          <a:bodyPr numCol="2" spcCol="858519" anchor="t"/>
          <a:lstStyle>
            <a:lvl1pPr marL="812120" indent="-494620">
              <a:spcBef>
                <a:spcPts val="5300"/>
              </a:spcBef>
              <a:defRPr sz="4400"/>
            </a:lvl1pPr>
            <a:lvl2pPr marL="1256620" indent="-494620">
              <a:spcBef>
                <a:spcPts val="5300"/>
              </a:spcBef>
              <a:defRPr sz="4400"/>
            </a:lvl2pPr>
            <a:lvl3pPr marL="1701120" indent="-494620">
              <a:spcBef>
                <a:spcPts val="5300"/>
              </a:spcBef>
              <a:defRPr sz="4400"/>
            </a:lvl3pPr>
            <a:lvl4pPr marL="2145620" indent="-494620">
              <a:spcBef>
                <a:spcPts val="5300"/>
              </a:spcBef>
              <a:defRPr sz="4400"/>
            </a:lvl4pPr>
            <a:lvl5pPr marL="2590120" indent="-494620">
              <a:spcBef>
                <a:spcPts val="5300"/>
              </a:spcBef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Text"/>
          <p:cNvSpPr txBox="1"/>
          <p:nvPr>
            <p:ph type="title"/>
          </p:nvPr>
        </p:nvSpPr>
        <p:spPr>
          <a:xfrm>
            <a:off x="2095500" y="342900"/>
            <a:ext cx="17170400" cy="33401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/>
          <p:nvPr>
            <p:ph type="title"/>
          </p:nvPr>
        </p:nvSpPr>
        <p:spPr>
          <a:xfrm>
            <a:off x="2095500" y="4064000"/>
            <a:ext cx="17170400" cy="52070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Image"/>
          <p:cNvSpPr/>
          <p:nvPr>
            <p:ph type="pic" sz="quarter" idx="13"/>
          </p:nvPr>
        </p:nvSpPr>
        <p:spPr>
          <a:xfrm>
            <a:off x="6451600" y="3403600"/>
            <a:ext cx="8433115" cy="5625704"/>
          </a:xfrm>
          <a:prstGeom prst="rect">
            <a:avLst/>
          </a:prstGeom>
          <a:ln w="25400">
            <a:solidFill>
              <a:srgbClr val="FFFFFF"/>
            </a:solidFill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0" name="Title Text"/>
          <p:cNvSpPr txBox="1"/>
          <p:nvPr>
            <p:ph type="title"/>
          </p:nvPr>
        </p:nvSpPr>
        <p:spPr>
          <a:xfrm>
            <a:off x="2095500" y="10071100"/>
            <a:ext cx="17170400" cy="23241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7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Image"/>
          <p:cNvSpPr/>
          <p:nvPr>
            <p:ph type="pic" sz="quarter" idx="13"/>
          </p:nvPr>
        </p:nvSpPr>
        <p:spPr>
          <a:xfrm>
            <a:off x="6451600" y="3403600"/>
            <a:ext cx="8433115" cy="5625704"/>
          </a:xfrm>
          <a:prstGeom prst="rect">
            <a:avLst/>
          </a:prstGeom>
          <a:ln w="25400">
            <a:solidFill>
              <a:srgbClr val="FFFFFF"/>
            </a:solidFill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9" name="Title Text"/>
          <p:cNvSpPr txBox="1"/>
          <p:nvPr>
            <p:ph type="title"/>
          </p:nvPr>
        </p:nvSpPr>
        <p:spPr>
          <a:xfrm>
            <a:off x="2095500" y="10071100"/>
            <a:ext cx="17170400" cy="23241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8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2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/>
          </p:nvPr>
        </p:nvSpPr>
        <p:spPr>
          <a:xfrm>
            <a:off x="2095500" y="1739900"/>
            <a:ext cx="17170400" cy="9867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3196695" y="2667000"/>
            <a:ext cx="17068801" cy="904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0452099" y="12700000"/>
            <a:ext cx="419101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800" u="none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800" u="none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800" u="none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800" u="none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800" u="none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800" u="none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800" u="none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800" u="none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800" u="none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9pPr>
    </p:titleStyle>
    <p:bodyStyle>
      <a:lvl1pPr marL="889000" marR="0" indent="-571500" algn="l" defTabSz="825500" rtl="0" latinLnBrk="0">
        <a:lnSpc>
          <a:spcPct val="100000"/>
        </a:lnSpc>
        <a:spcBef>
          <a:spcPts val="6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800" u="none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1pPr>
      <a:lvl2pPr marL="1333500" marR="0" indent="-571500" algn="l" defTabSz="825500" rtl="0" latinLnBrk="0">
        <a:lnSpc>
          <a:spcPct val="100000"/>
        </a:lnSpc>
        <a:spcBef>
          <a:spcPts val="6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800" u="none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2pPr>
      <a:lvl3pPr marL="1778000" marR="0" indent="-571500" algn="l" defTabSz="825500" rtl="0" latinLnBrk="0">
        <a:lnSpc>
          <a:spcPct val="100000"/>
        </a:lnSpc>
        <a:spcBef>
          <a:spcPts val="6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800" u="none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3pPr>
      <a:lvl4pPr marL="2222500" marR="0" indent="-571500" algn="l" defTabSz="825500" rtl="0" latinLnBrk="0">
        <a:lnSpc>
          <a:spcPct val="100000"/>
        </a:lnSpc>
        <a:spcBef>
          <a:spcPts val="6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800" u="none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4pPr>
      <a:lvl5pPr marL="2667000" marR="0" indent="-571500" algn="l" defTabSz="825500" rtl="0" latinLnBrk="0">
        <a:lnSpc>
          <a:spcPct val="100000"/>
        </a:lnSpc>
        <a:spcBef>
          <a:spcPts val="6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800" u="none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5pPr>
      <a:lvl6pPr marL="3022600" marR="0" indent="-571500" algn="l" defTabSz="825500" rtl="0" latinLnBrk="0">
        <a:lnSpc>
          <a:spcPct val="100000"/>
        </a:lnSpc>
        <a:spcBef>
          <a:spcPts val="6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800" u="none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6pPr>
      <a:lvl7pPr marL="3378200" marR="0" indent="-571500" algn="l" defTabSz="825500" rtl="0" latinLnBrk="0">
        <a:lnSpc>
          <a:spcPct val="100000"/>
        </a:lnSpc>
        <a:spcBef>
          <a:spcPts val="6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800" u="none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7pPr>
      <a:lvl8pPr marL="3733800" marR="0" indent="-571500" algn="l" defTabSz="825500" rtl="0" latinLnBrk="0">
        <a:lnSpc>
          <a:spcPct val="100000"/>
        </a:lnSpc>
        <a:spcBef>
          <a:spcPts val="6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800" u="none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8pPr>
      <a:lvl9pPr marL="4089400" marR="0" indent="-571500" algn="l" defTabSz="825500" rtl="0" latinLnBrk="0">
        <a:lnSpc>
          <a:spcPct val="100000"/>
        </a:lnSpc>
        <a:spcBef>
          <a:spcPts val="6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800" u="none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hyperlink" Target="https://www.churchofjesuschrist.org/study/scriptures/bofm/jacob/4" TargetMode="External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audio" Target="../media/media1.m4a"/><Relationship Id="rId7" Type="http://schemas.microsoft.com/office/2007/relationships/media" Target="../media/media1.m4a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audio" Target="../media/media2.m4a"/><Relationship Id="rId11" Type="http://schemas.microsoft.com/office/2007/relationships/media" Target="../media/media2.m4a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audio" Target="../media/media3.m4a"/><Relationship Id="rId4" Type="http://schemas.microsoft.com/office/2007/relationships/media" Target="../media/media3.m4a"/><Relationship Id="rId5" Type="http://schemas.openxmlformats.org/officeDocument/2006/relationships/image" Target="../media/image4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audio" Target="../media/media4.m4a"/><Relationship Id="rId4" Type="http://schemas.microsoft.com/office/2007/relationships/media" Target="../media/media4.m4a"/><Relationship Id="rId5" Type="http://schemas.openxmlformats.org/officeDocument/2006/relationships/image" Target="../media/image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24FF29"/>
            </a:gs>
            <a:gs pos="100000">
              <a:srgbClr val="00580D"/>
            </a:gs>
          </a:gsLst>
          <a:lin ang="834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lide Number"/>
          <p:cNvSpPr txBox="1"/>
          <p:nvPr>
            <p:ph type="sldNum" sz="quarter" idx="4294967295"/>
          </p:nvPr>
        </p:nvSpPr>
        <p:spPr>
          <a:xfrm>
            <a:off x="10528300" y="12700000"/>
            <a:ext cx="266701" cy="457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62" name="With these hands - instructive…"/>
          <p:cNvSpPr txBox="1"/>
          <p:nvPr/>
        </p:nvSpPr>
        <p:spPr>
          <a:xfrm>
            <a:off x="16327820" y="4203176"/>
            <a:ext cx="3778656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300">
                <a:solidFill>
                  <a:srgbClr val="FFFFFF"/>
                </a:solidFill>
              </a:defRPr>
            </a:pPr>
          </a:p>
        </p:txBody>
      </p:sp>
      <p:pic>
        <p:nvPicPr>
          <p:cNvPr id="263" name="Screen Shot 2019-07-27 at 5.15.28 PM.png" descr="Screen Shot 2019-07-27 at 5.15.2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97810" y="2227411"/>
            <a:ext cx="5183713" cy="7771198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Jacob 4:13-14"/>
          <p:cNvSpPr txBox="1"/>
          <p:nvPr/>
        </p:nvSpPr>
        <p:spPr>
          <a:xfrm>
            <a:off x="13174755" y="5378449"/>
            <a:ext cx="4155890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defRPr>
            </a:lvl1pPr>
          </a:lstStyle>
          <a:p>
            <a:pPr>
              <a:defRPr u="none">
                <a:solidFill>
                  <a:srgbClr val="FF0000"/>
                </a:solidFill>
                <a:uFillTx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Jacob 4:13-14</a:t>
            </a:r>
          </a:p>
        </p:txBody>
      </p:sp>
      <p:pic>
        <p:nvPicPr>
          <p:cNvPr id="265" name="image10.png" descr="image1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32400" y="832522"/>
            <a:ext cx="1748331" cy="17000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Screen Shot 2019-07-27 at 5.22.12 PM.png" descr="Screen Shot 2019-07-27 at 5.22.12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33680" y="3473549"/>
            <a:ext cx="1945770" cy="18361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Audio Recording.m4a" descr="Audio Recording.m4a"/>
          <p:cNvPicPr>
            <a:picLocks noChangeAspect="0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14795500" y="415925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Screen Shot 2019-07-27 at 5.35.01 PM.png" descr="Screen Shot 2019-07-27 at 5.35.01 PM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3176403" y="1008806"/>
            <a:ext cx="3778656" cy="2763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Audio Recording.m4a" descr="Audio Recording.m4a"/>
          <p:cNvPicPr>
            <a:picLocks noChangeAspect="0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14884400" y="768985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348327" fill="hold"/>
                                        <p:tgtEl>
                                          <p:spTgt spid="2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7535003" fill="hold"/>
                                        <p:tgtEl>
                                          <p:spTgt spid="2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267"/>
                </p:tgtEl>
              </p:cMediaNode>
            </p:audio>
            <p:audio isNarration="0">
              <p:cMediaNode mute="0" showWhenStopped="0" numSld="1" vol="100000">
                <p:cTn id="12" fill="hold" display="0">
                  <p:stCondLst>
                    <p:cond delay="indefinite"/>
                  </p:stCondLst>
                </p:cTn>
                <p:tgtEl>
                  <p:spTgt spid="26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24FF29"/>
            </a:gs>
            <a:gs pos="100000">
              <a:srgbClr val="00580D"/>
            </a:gs>
          </a:gsLst>
          <a:lin ang="834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lide Number"/>
          <p:cNvSpPr txBox="1"/>
          <p:nvPr>
            <p:ph type="sldNum" sz="quarter" idx="4294967295"/>
          </p:nvPr>
        </p:nvSpPr>
        <p:spPr>
          <a:xfrm>
            <a:off x="10528300" y="12700000"/>
            <a:ext cx="266701" cy="457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72" name="Screen Shot 2019-03-12 at 6.13.15 AM.png" descr="Screen Shot 2019-03-12 at 6.13.15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77677" y="3212219"/>
            <a:ext cx="5246583" cy="3600595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Oval"/>
          <p:cNvSpPr/>
          <p:nvPr/>
        </p:nvSpPr>
        <p:spPr>
          <a:xfrm>
            <a:off x="10149457" y="5077955"/>
            <a:ext cx="325887" cy="347963"/>
          </a:xfrm>
          <a:prstGeom prst="ellipse">
            <a:avLst/>
          </a:prstGeom>
          <a:solidFill>
            <a:srgbClr val="3CED5C"/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274" name="Parenting or leadership…"/>
          <p:cNvSpPr/>
          <p:nvPr/>
        </p:nvSpPr>
        <p:spPr>
          <a:xfrm>
            <a:off x="12287209" y="5766859"/>
            <a:ext cx="4520209" cy="558801"/>
          </a:xfrm>
          <a:prstGeom prst="rect">
            <a:avLst/>
          </a:prstGeom>
          <a:gradFill>
            <a:gsLst>
              <a:gs pos="0">
                <a:srgbClr val="67F833"/>
              </a:gs>
              <a:gs pos="100000">
                <a:srgbClr val="22D446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130300"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lvl1pPr>
          </a:lstStyle>
          <a:p>
            <a:pPr/>
            <a:r>
              <a:t>Everything has its opposite</a:t>
            </a:r>
          </a:p>
        </p:txBody>
      </p:sp>
      <p:sp>
        <p:nvSpPr>
          <p:cNvPr id="275" name="Oval"/>
          <p:cNvSpPr/>
          <p:nvPr/>
        </p:nvSpPr>
        <p:spPr>
          <a:xfrm>
            <a:off x="8121168" y="5192255"/>
            <a:ext cx="419103" cy="347963"/>
          </a:xfrm>
          <a:prstGeom prst="ellipse">
            <a:avLst/>
          </a:prstGeom>
          <a:solidFill>
            <a:srgbClr val="58F271"/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276" name="Simple  Living Centers"/>
          <p:cNvSpPr txBox="1"/>
          <p:nvPr>
            <p:ph type="title"/>
          </p:nvPr>
        </p:nvSpPr>
        <p:spPr>
          <a:xfrm>
            <a:off x="16110804" y="317239"/>
            <a:ext cx="4804684" cy="1249116"/>
          </a:xfrm>
          <a:prstGeom prst="rect">
            <a:avLst/>
          </a:prstGeom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/>
          <a:lstStyle/>
          <a:p>
            <a:pPr defTabSz="445770">
              <a:defRPr b="1" sz="1998">
                <a:effectLst>
                  <a:outerShdw sx="100000" sy="100000" kx="0" ky="0" algn="b" rotWithShape="0" blurRad="41148" dist="0" dir="18900000">
                    <a:srgbClr val="000000">
                      <a:alpha val="8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Simple </a:t>
            </a:r>
          </a:p>
          <a:p>
            <a:pPr defTabSz="445770">
              <a:defRPr b="1" sz="1998">
                <a:effectLst>
                  <a:outerShdw sx="100000" sy="100000" kx="0" ky="0" algn="b" rotWithShape="0" blurRad="41148" dist="0" dir="18900000">
                    <a:srgbClr val="000000">
                      <a:alpha val="8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Living Centers</a:t>
            </a:r>
          </a:p>
          <a:p>
            <a:pPr defTabSz="445770">
              <a:lnSpc>
                <a:spcPct val="110000"/>
              </a:lnSpc>
              <a:defRPr b="1" sz="1728">
                <a:effectLst>
                  <a:outerShdw sx="100000" sy="100000" kx="0" ky="0" algn="b" rotWithShape="0" blurRad="41148" dist="0" dir="18900000">
                    <a:srgbClr val="000000">
                      <a:alpha val="8000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  <p:pic>
        <p:nvPicPr>
          <p:cNvPr id="277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8721532" y="7738889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41654" fill="hold"/>
                                        <p:tgtEl>
                                          <p:spTgt spid="2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7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24FF29"/>
            </a:gs>
            <a:gs pos="100000">
              <a:srgbClr val="00580D"/>
            </a:gs>
          </a:gsLst>
          <a:lin ang="834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lide Number"/>
          <p:cNvSpPr txBox="1"/>
          <p:nvPr>
            <p:ph type="sldNum" sz="quarter" idx="4294967295"/>
          </p:nvPr>
        </p:nvSpPr>
        <p:spPr>
          <a:xfrm>
            <a:off x="10528300" y="12700000"/>
            <a:ext cx="266701" cy="457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80" name="are for uniting our body and our spirit…"/>
          <p:cNvSpPr txBox="1"/>
          <p:nvPr/>
        </p:nvSpPr>
        <p:spPr>
          <a:xfrm>
            <a:off x="6493668" y="3158993"/>
            <a:ext cx="8348664" cy="650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i="1" sz="4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for uniting our body and our spirit</a:t>
            </a:r>
          </a:p>
          <a:p>
            <a:pPr>
              <a:defRPr i="1" sz="4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>
              <a:defRPr i="1" sz="4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common sense keys to health . .</a:t>
            </a:r>
          </a:p>
          <a:p>
            <a:pPr>
              <a:defRPr i="1" sz="4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>
              <a:defRPr i="1" sz="4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almost lost in today’s world…</a:t>
            </a:r>
          </a:p>
          <a:p>
            <a:pPr>
              <a:defRPr i="1" sz="4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>
              <a:defRPr i="1" sz="4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Connecting to the universe and earth </a:t>
            </a:r>
          </a:p>
          <a:p>
            <a:pPr>
              <a:defRPr i="1" sz="4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>
              <a:defRPr i="1" sz="4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where all we need comes.</a:t>
            </a:r>
          </a:p>
        </p:txBody>
      </p:sp>
      <p:pic>
        <p:nvPicPr>
          <p:cNvPr id="281" name="Screen Shot 2019-03-06 at 6.14.37 AM.png" descr="Screen Shot 2019-03-06 at 6.14.37 AM.png"/>
          <p:cNvPicPr>
            <a:picLocks noChangeAspect="1"/>
          </p:cNvPicPr>
          <p:nvPr/>
        </p:nvPicPr>
        <p:blipFill>
          <a:blip r:embed="rId2">
            <a:alphaModFix amt="38690"/>
            <a:extLst/>
          </a:blip>
          <a:stretch>
            <a:fillRect/>
          </a:stretch>
        </p:blipFill>
        <p:spPr>
          <a:xfrm>
            <a:off x="3116686" y="4121348"/>
            <a:ext cx="1564336" cy="2431739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Increase your capacity…"/>
          <p:cNvSpPr txBox="1"/>
          <p:nvPr/>
        </p:nvSpPr>
        <p:spPr>
          <a:xfrm>
            <a:off x="7206772" y="501650"/>
            <a:ext cx="6922456" cy="177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Increase your capacity</a:t>
            </a:r>
          </a:p>
          <a:p>
            <a:pPr/>
            <a:r>
              <a:t> to receive revelation</a:t>
            </a:r>
          </a:p>
        </p:txBody>
      </p:sp>
      <p:pic>
        <p:nvPicPr>
          <p:cNvPr id="283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5824200" y="142875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764999" fill="hold"/>
                                        <p:tgtEl>
                                          <p:spTgt spid="2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8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FFFFFF"/>
      </a:dk1>
      <a:lt1>
        <a:srgbClr val="FF0000"/>
      </a:lt1>
      <a:dk2>
        <a:srgbClr val="A7A7A7"/>
      </a:dk2>
      <a:lt2>
        <a:srgbClr val="535353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"/>
        <a:ea typeface="Helvetica"/>
        <a:cs typeface="Helvetica"/>
      </a:majorFont>
      <a:minorFont>
        <a:latin typeface="Lucida Grande"/>
        <a:ea typeface="Lucida Grande"/>
        <a:cs typeface="Lucida Grande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800" u="none" kumimoji="0" normalizeH="0">
            <a:ln>
              <a:noFill/>
            </a:ln>
            <a:solidFill>
              <a:srgbClr val="FF000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800" u="none" kumimoji="0" normalizeH="0">
            <a:ln>
              <a:noFill/>
            </a:ln>
            <a:solidFill>
              <a:srgbClr val="FF000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"/>
        <a:ea typeface="Helvetica"/>
        <a:cs typeface="Helvetica"/>
      </a:majorFont>
      <a:minorFont>
        <a:latin typeface="Lucida Grande"/>
        <a:ea typeface="Lucida Grande"/>
        <a:cs typeface="Lucida Grande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800" u="none" kumimoji="0" normalizeH="0">
            <a:ln>
              <a:noFill/>
            </a:ln>
            <a:solidFill>
              <a:srgbClr val="FF000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800" u="none" kumimoji="0" normalizeH="0">
            <a:ln>
              <a:noFill/>
            </a:ln>
            <a:solidFill>
              <a:srgbClr val="FF000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