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324" r:id="rId3"/>
    <p:sldId id="313" r:id="rId4"/>
    <p:sldId id="314" r:id="rId5"/>
    <p:sldId id="315" r:id="rId6"/>
    <p:sldId id="316" r:id="rId7"/>
    <p:sldId id="317" r:id="rId8"/>
    <p:sldId id="318" r:id="rId9"/>
    <p:sldId id="319" r:id="rId10"/>
    <p:sldId id="320" r:id="rId11"/>
    <p:sldId id="321" r:id="rId12"/>
    <p:sldId id="322" r:id="rId13"/>
    <p:sldId id="289" r:id="rId14"/>
    <p:sldId id="290" r:id="rId15"/>
    <p:sldId id="291" r:id="rId16"/>
    <p:sldId id="292" r:id="rId17"/>
    <p:sldId id="293" r:id="rId18"/>
    <p:sldId id="284" r:id="rId19"/>
    <p:sldId id="285" r:id="rId20"/>
    <p:sldId id="286" r:id="rId21"/>
    <p:sldId id="287" r:id="rId22"/>
    <p:sldId id="288"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272" r:id="rId39"/>
    <p:sldId id="273" r:id="rId40"/>
    <p:sldId id="274" r:id="rId41"/>
    <p:sldId id="275" r:id="rId42"/>
    <p:sldId id="276" r:id="rId43"/>
    <p:sldId id="279" r:id="rId44"/>
    <p:sldId id="280" r:id="rId45"/>
    <p:sldId id="281" r:id="rId46"/>
    <p:sldId id="282" r:id="rId47"/>
    <p:sldId id="283" r:id="rId48"/>
    <p:sldId id="261" r:id="rId49"/>
    <p:sldId id="257" r:id="rId50"/>
    <p:sldId id="264" r:id="rId51"/>
    <p:sldId id="260" r:id="rId52"/>
    <p:sldId id="259" r:id="rId53"/>
    <p:sldId id="256" r:id="rId54"/>
    <p:sldId id="265" r:id="rId55"/>
    <p:sldId id="258" r:id="rId56"/>
    <p:sldId id="267" r:id="rId57"/>
    <p:sldId id="270" r:id="rId58"/>
    <p:sldId id="262" r:id="rId59"/>
    <p:sldId id="268" r:id="rId60"/>
    <p:sldId id="269" r:id="rId61"/>
    <p:sldId id="266" r:id="rId62"/>
    <p:sldId id="271" r:id="rId63"/>
    <p:sldId id="311" r:id="rId64"/>
    <p:sldId id="310" r:id="rId65"/>
    <p:sldId id="312" r:id="rId66"/>
    <p:sldId id="277" r:id="rId67"/>
    <p:sldId id="278" r:id="rId68"/>
    <p:sldId id="309" r:id="rId69"/>
  </p:sldIdLst>
  <p:sldSz cx="7772400" cy="10058400"/>
  <p:notesSz cx="7494588" cy="978058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0000"/>
    <a:srgbClr val="7F7F7F"/>
    <a:srgbClr val="71E200"/>
    <a:srgbClr val="0099FF"/>
    <a:srgbClr val="339933"/>
    <a:srgbClr val="33CC33"/>
    <a:srgbClr val="D9D9D9"/>
    <a:srgbClr val="FA7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4A4816-1AAC-4516-ACD3-2BC6F811AF92}" v="80" dt="2020-06-21T17:32:01.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50" autoAdjust="0"/>
    <p:restoredTop sz="94718" autoAdjust="0"/>
  </p:normalViewPr>
  <p:slideViewPr>
    <p:cSldViewPr snapToGrid="0">
      <p:cViewPr varScale="1">
        <p:scale>
          <a:sx n="71" d="100"/>
          <a:sy n="71" d="100"/>
        </p:scale>
        <p:origin x="3456" y="72"/>
      </p:cViewPr>
      <p:guideLst>
        <p:guide orient="horz" pos="3168"/>
        <p:guide pos="24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Pfeiffle" userId="b424d3271dbbf6fc" providerId="LiveId" clId="{B84A4816-1AAC-4516-ACD3-2BC6F811AF92}"/>
    <pc:docChg chg="custSel addSld delSld modSld">
      <pc:chgData name="Andrew Pfeiffle" userId="b424d3271dbbf6fc" providerId="LiveId" clId="{B84A4816-1AAC-4516-ACD3-2BC6F811AF92}" dt="2020-06-21T17:33:14.072" v="241" actId="1038"/>
      <pc:docMkLst>
        <pc:docMk/>
      </pc:docMkLst>
      <pc:sldChg chg="addSp delSp modSp mod">
        <pc:chgData name="Andrew Pfeiffle" userId="b424d3271dbbf6fc" providerId="LiveId" clId="{B84A4816-1AAC-4516-ACD3-2BC6F811AF92}" dt="2020-06-21T17:26:08.184" v="126"/>
        <pc:sldMkLst>
          <pc:docMk/>
          <pc:sldMk cId="0" sldId="256"/>
        </pc:sldMkLst>
        <pc:spChg chg="del">
          <ac:chgData name="Andrew Pfeiffle" userId="b424d3271dbbf6fc" providerId="LiveId" clId="{B84A4816-1AAC-4516-ACD3-2BC6F811AF92}" dt="2020-06-21T17:26:07.779" v="125" actId="478"/>
          <ac:spMkLst>
            <pc:docMk/>
            <pc:sldMk cId="0" sldId="256"/>
            <ac:spMk id="24" creationId="{00000000-0000-0000-0000-000000000000}"/>
          </ac:spMkLst>
        </pc:spChg>
        <pc:spChg chg="add mod">
          <ac:chgData name="Andrew Pfeiffle" userId="b424d3271dbbf6fc" providerId="LiveId" clId="{B84A4816-1AAC-4516-ACD3-2BC6F811AF92}" dt="2020-06-21T17:26:08.184" v="126"/>
          <ac:spMkLst>
            <pc:docMk/>
            <pc:sldMk cId="0" sldId="256"/>
            <ac:spMk id="26" creationId="{D34FAB86-0265-4D3E-9F39-CE7F951010FE}"/>
          </ac:spMkLst>
        </pc:spChg>
      </pc:sldChg>
      <pc:sldChg chg="addSp delSp modSp mod">
        <pc:chgData name="Andrew Pfeiffle" userId="b424d3271dbbf6fc" providerId="LiveId" clId="{B84A4816-1AAC-4516-ACD3-2BC6F811AF92}" dt="2020-06-21T17:25:49.587" v="118"/>
        <pc:sldMkLst>
          <pc:docMk/>
          <pc:sldMk cId="0" sldId="257"/>
        </pc:sldMkLst>
        <pc:spChg chg="del">
          <ac:chgData name="Andrew Pfeiffle" userId="b424d3271dbbf6fc" providerId="LiveId" clId="{B84A4816-1AAC-4516-ACD3-2BC6F811AF92}" dt="2020-06-21T17:25:49.212" v="117" actId="478"/>
          <ac:spMkLst>
            <pc:docMk/>
            <pc:sldMk cId="0" sldId="257"/>
            <ac:spMk id="18" creationId="{00000000-0000-0000-0000-000000000000}"/>
          </ac:spMkLst>
        </pc:spChg>
        <pc:spChg chg="add mod">
          <ac:chgData name="Andrew Pfeiffle" userId="b424d3271dbbf6fc" providerId="LiveId" clId="{B84A4816-1AAC-4516-ACD3-2BC6F811AF92}" dt="2020-06-21T17:25:49.587" v="118"/>
          <ac:spMkLst>
            <pc:docMk/>
            <pc:sldMk cId="0" sldId="257"/>
            <ac:spMk id="20" creationId="{1E0E3739-8249-4FC1-A867-8B1FB7B564E0}"/>
          </ac:spMkLst>
        </pc:spChg>
      </pc:sldChg>
      <pc:sldChg chg="addSp delSp modSp mod">
        <pc:chgData name="Andrew Pfeiffle" userId="b424d3271dbbf6fc" providerId="LiveId" clId="{B84A4816-1AAC-4516-ACD3-2BC6F811AF92}" dt="2020-06-21T17:26:19.604" v="130"/>
        <pc:sldMkLst>
          <pc:docMk/>
          <pc:sldMk cId="0" sldId="258"/>
        </pc:sldMkLst>
        <pc:spChg chg="del">
          <ac:chgData name="Andrew Pfeiffle" userId="b424d3271dbbf6fc" providerId="LiveId" clId="{B84A4816-1AAC-4516-ACD3-2BC6F811AF92}" dt="2020-06-21T17:26:19.244" v="129" actId="478"/>
          <ac:spMkLst>
            <pc:docMk/>
            <pc:sldMk cId="0" sldId="258"/>
            <ac:spMk id="29" creationId="{00000000-0000-0000-0000-000000000000}"/>
          </ac:spMkLst>
        </pc:spChg>
        <pc:spChg chg="add mod">
          <ac:chgData name="Andrew Pfeiffle" userId="b424d3271dbbf6fc" providerId="LiveId" clId="{B84A4816-1AAC-4516-ACD3-2BC6F811AF92}" dt="2020-06-21T17:26:19.604" v="130"/>
          <ac:spMkLst>
            <pc:docMk/>
            <pc:sldMk cId="0" sldId="258"/>
            <ac:spMk id="31" creationId="{CB7245A5-0594-4225-B1DE-62F73897F428}"/>
          </ac:spMkLst>
        </pc:spChg>
      </pc:sldChg>
      <pc:sldChg chg="addSp delSp modSp mod">
        <pc:chgData name="Andrew Pfeiffle" userId="b424d3271dbbf6fc" providerId="LiveId" clId="{B84A4816-1AAC-4516-ACD3-2BC6F811AF92}" dt="2020-06-21T17:26:04.103" v="124"/>
        <pc:sldMkLst>
          <pc:docMk/>
          <pc:sldMk cId="0" sldId="259"/>
        </pc:sldMkLst>
        <pc:spChg chg="del">
          <ac:chgData name="Andrew Pfeiffle" userId="b424d3271dbbf6fc" providerId="LiveId" clId="{B84A4816-1AAC-4516-ACD3-2BC6F811AF92}" dt="2020-06-21T17:26:03.181" v="123" actId="478"/>
          <ac:spMkLst>
            <pc:docMk/>
            <pc:sldMk cId="0" sldId="259"/>
            <ac:spMk id="18" creationId="{00000000-0000-0000-0000-000000000000}"/>
          </ac:spMkLst>
        </pc:spChg>
        <pc:spChg chg="add mod">
          <ac:chgData name="Andrew Pfeiffle" userId="b424d3271dbbf6fc" providerId="LiveId" clId="{B84A4816-1AAC-4516-ACD3-2BC6F811AF92}" dt="2020-06-21T17:26:04.103" v="124"/>
          <ac:spMkLst>
            <pc:docMk/>
            <pc:sldMk cId="0" sldId="259"/>
            <ac:spMk id="20" creationId="{56BC8701-1D84-4304-B833-46294EE1529F}"/>
          </ac:spMkLst>
        </pc:spChg>
      </pc:sldChg>
      <pc:sldChg chg="addSp delSp modSp mod">
        <pc:chgData name="Andrew Pfeiffle" userId="b424d3271dbbf6fc" providerId="LiveId" clId="{B84A4816-1AAC-4516-ACD3-2BC6F811AF92}" dt="2020-06-21T17:25:59.788" v="122"/>
        <pc:sldMkLst>
          <pc:docMk/>
          <pc:sldMk cId="0" sldId="260"/>
        </pc:sldMkLst>
        <pc:spChg chg="del">
          <ac:chgData name="Andrew Pfeiffle" userId="b424d3271dbbf6fc" providerId="LiveId" clId="{B84A4816-1AAC-4516-ACD3-2BC6F811AF92}" dt="2020-06-21T17:25:59.305" v="121" actId="478"/>
          <ac:spMkLst>
            <pc:docMk/>
            <pc:sldMk cId="0" sldId="260"/>
            <ac:spMk id="17" creationId="{00000000-0000-0000-0000-000000000000}"/>
          </ac:spMkLst>
        </pc:spChg>
        <pc:spChg chg="add mod">
          <ac:chgData name="Andrew Pfeiffle" userId="b424d3271dbbf6fc" providerId="LiveId" clId="{B84A4816-1AAC-4516-ACD3-2BC6F811AF92}" dt="2020-06-21T17:25:59.788" v="122"/>
          <ac:spMkLst>
            <pc:docMk/>
            <pc:sldMk cId="0" sldId="260"/>
            <ac:spMk id="19" creationId="{B4D99B69-B68E-4E2B-B5CE-E20C5658A81E}"/>
          </ac:spMkLst>
        </pc:spChg>
      </pc:sldChg>
      <pc:sldChg chg="addSp delSp modSp mod">
        <pc:chgData name="Andrew Pfeiffle" userId="b424d3271dbbf6fc" providerId="LiveId" clId="{B84A4816-1AAC-4516-ACD3-2BC6F811AF92}" dt="2020-06-21T17:25:44.857" v="116"/>
        <pc:sldMkLst>
          <pc:docMk/>
          <pc:sldMk cId="0" sldId="261"/>
        </pc:sldMkLst>
        <pc:spChg chg="del">
          <ac:chgData name="Andrew Pfeiffle" userId="b424d3271dbbf6fc" providerId="LiveId" clId="{B84A4816-1AAC-4516-ACD3-2BC6F811AF92}" dt="2020-06-21T17:25:44.412" v="115" actId="478"/>
          <ac:spMkLst>
            <pc:docMk/>
            <pc:sldMk cId="0" sldId="261"/>
            <ac:spMk id="19" creationId="{00000000-0000-0000-0000-000000000000}"/>
          </ac:spMkLst>
        </pc:spChg>
        <pc:spChg chg="add mod">
          <ac:chgData name="Andrew Pfeiffle" userId="b424d3271dbbf6fc" providerId="LiveId" clId="{B84A4816-1AAC-4516-ACD3-2BC6F811AF92}" dt="2020-06-21T17:25:44.857" v="116"/>
          <ac:spMkLst>
            <pc:docMk/>
            <pc:sldMk cId="0" sldId="261"/>
            <ac:spMk id="21" creationId="{9CF7D8C8-7140-4641-80EA-7F1487C8E392}"/>
          </ac:spMkLst>
        </pc:spChg>
      </pc:sldChg>
      <pc:sldChg chg="addSp delSp modSp mod">
        <pc:chgData name="Andrew Pfeiffle" userId="b424d3271dbbf6fc" providerId="LiveId" clId="{B84A4816-1AAC-4516-ACD3-2BC6F811AF92}" dt="2020-06-21T17:26:33.089" v="136"/>
        <pc:sldMkLst>
          <pc:docMk/>
          <pc:sldMk cId="0" sldId="262"/>
        </pc:sldMkLst>
        <pc:spChg chg="del">
          <ac:chgData name="Andrew Pfeiffle" userId="b424d3271dbbf6fc" providerId="LiveId" clId="{B84A4816-1AAC-4516-ACD3-2BC6F811AF92}" dt="2020-06-21T17:26:32.698" v="135" actId="478"/>
          <ac:spMkLst>
            <pc:docMk/>
            <pc:sldMk cId="0" sldId="262"/>
            <ac:spMk id="29" creationId="{00000000-0000-0000-0000-000000000000}"/>
          </ac:spMkLst>
        </pc:spChg>
        <pc:spChg chg="add mod">
          <ac:chgData name="Andrew Pfeiffle" userId="b424d3271dbbf6fc" providerId="LiveId" clId="{B84A4816-1AAC-4516-ACD3-2BC6F811AF92}" dt="2020-06-21T17:26:33.089" v="136"/>
          <ac:spMkLst>
            <pc:docMk/>
            <pc:sldMk cId="0" sldId="262"/>
            <ac:spMk id="31" creationId="{F921F914-1DA4-4A7A-A87B-628913703795}"/>
          </ac:spMkLst>
        </pc:spChg>
      </pc:sldChg>
      <pc:sldChg chg="modSp mod">
        <pc:chgData name="Andrew Pfeiffle" userId="b424d3271dbbf6fc" providerId="LiveId" clId="{B84A4816-1AAC-4516-ACD3-2BC6F811AF92}" dt="2020-06-21T17:21:12.308" v="22" actId="20577"/>
        <pc:sldMkLst>
          <pc:docMk/>
          <pc:sldMk cId="0" sldId="263"/>
        </pc:sldMkLst>
        <pc:spChg chg="mod">
          <ac:chgData name="Andrew Pfeiffle" userId="b424d3271dbbf6fc" providerId="LiveId" clId="{B84A4816-1AAC-4516-ACD3-2BC6F811AF92}" dt="2020-06-21T17:20:57.291" v="17" actId="20577"/>
          <ac:spMkLst>
            <pc:docMk/>
            <pc:sldMk cId="0" sldId="263"/>
            <ac:spMk id="2050" creationId="{00000000-0000-0000-0000-000000000000}"/>
          </ac:spMkLst>
        </pc:spChg>
        <pc:spChg chg="mod">
          <ac:chgData name="Andrew Pfeiffle" userId="b424d3271dbbf6fc" providerId="LiveId" clId="{B84A4816-1AAC-4516-ACD3-2BC6F811AF92}" dt="2020-06-21T17:21:12.308" v="22" actId="20577"/>
          <ac:spMkLst>
            <pc:docMk/>
            <pc:sldMk cId="0" sldId="263"/>
            <ac:spMk id="2052" creationId="{00000000-0000-0000-0000-000000000000}"/>
          </ac:spMkLst>
        </pc:spChg>
      </pc:sldChg>
      <pc:sldChg chg="addSp delSp modSp mod">
        <pc:chgData name="Andrew Pfeiffle" userId="b424d3271dbbf6fc" providerId="LiveId" clId="{B84A4816-1AAC-4516-ACD3-2BC6F811AF92}" dt="2020-06-21T17:25:53.604" v="120"/>
        <pc:sldMkLst>
          <pc:docMk/>
          <pc:sldMk cId="0" sldId="264"/>
        </pc:sldMkLst>
        <pc:spChg chg="del">
          <ac:chgData name="Andrew Pfeiffle" userId="b424d3271dbbf6fc" providerId="LiveId" clId="{B84A4816-1AAC-4516-ACD3-2BC6F811AF92}" dt="2020-06-21T17:25:53.197" v="119" actId="478"/>
          <ac:spMkLst>
            <pc:docMk/>
            <pc:sldMk cId="0" sldId="264"/>
            <ac:spMk id="18" creationId="{00000000-0000-0000-0000-000000000000}"/>
          </ac:spMkLst>
        </pc:spChg>
        <pc:spChg chg="add mod">
          <ac:chgData name="Andrew Pfeiffle" userId="b424d3271dbbf6fc" providerId="LiveId" clId="{B84A4816-1AAC-4516-ACD3-2BC6F811AF92}" dt="2020-06-21T17:25:53.604" v="120"/>
          <ac:spMkLst>
            <pc:docMk/>
            <pc:sldMk cId="0" sldId="264"/>
            <ac:spMk id="20" creationId="{EDE713CD-E170-4754-BD1B-359172645DEC}"/>
          </ac:spMkLst>
        </pc:spChg>
      </pc:sldChg>
      <pc:sldChg chg="addSp delSp modSp mod">
        <pc:chgData name="Andrew Pfeiffle" userId="b424d3271dbbf6fc" providerId="LiveId" clId="{B84A4816-1AAC-4516-ACD3-2BC6F811AF92}" dt="2020-06-21T17:26:12.182" v="128"/>
        <pc:sldMkLst>
          <pc:docMk/>
          <pc:sldMk cId="0" sldId="265"/>
        </pc:sldMkLst>
        <pc:spChg chg="del">
          <ac:chgData name="Andrew Pfeiffle" userId="b424d3271dbbf6fc" providerId="LiveId" clId="{B84A4816-1AAC-4516-ACD3-2BC6F811AF92}" dt="2020-06-21T17:26:11.775" v="127" actId="478"/>
          <ac:spMkLst>
            <pc:docMk/>
            <pc:sldMk cId="0" sldId="265"/>
            <ac:spMk id="27" creationId="{00000000-0000-0000-0000-000000000000}"/>
          </ac:spMkLst>
        </pc:spChg>
        <pc:spChg chg="add mod">
          <ac:chgData name="Andrew Pfeiffle" userId="b424d3271dbbf6fc" providerId="LiveId" clId="{B84A4816-1AAC-4516-ACD3-2BC6F811AF92}" dt="2020-06-21T17:26:12.182" v="128"/>
          <ac:spMkLst>
            <pc:docMk/>
            <pc:sldMk cId="0" sldId="265"/>
            <ac:spMk id="29" creationId="{94A8B507-BB88-465E-B422-D994120236D9}"/>
          </ac:spMkLst>
        </pc:spChg>
      </pc:sldChg>
      <pc:sldChg chg="addSp delSp modSp mod">
        <pc:chgData name="Andrew Pfeiffle" userId="b424d3271dbbf6fc" providerId="LiveId" clId="{B84A4816-1AAC-4516-ACD3-2BC6F811AF92}" dt="2020-06-21T17:26:51.854" v="142"/>
        <pc:sldMkLst>
          <pc:docMk/>
          <pc:sldMk cId="0" sldId="266"/>
        </pc:sldMkLst>
        <pc:spChg chg="del">
          <ac:chgData name="Andrew Pfeiffle" userId="b424d3271dbbf6fc" providerId="LiveId" clId="{B84A4816-1AAC-4516-ACD3-2BC6F811AF92}" dt="2020-06-21T17:26:50.963" v="141" actId="478"/>
          <ac:spMkLst>
            <pc:docMk/>
            <pc:sldMk cId="0" sldId="266"/>
            <ac:spMk id="31" creationId="{00000000-0000-0000-0000-000000000000}"/>
          </ac:spMkLst>
        </pc:spChg>
        <pc:spChg chg="add mod">
          <ac:chgData name="Andrew Pfeiffle" userId="b424d3271dbbf6fc" providerId="LiveId" clId="{B84A4816-1AAC-4516-ACD3-2BC6F811AF92}" dt="2020-06-21T17:26:51.854" v="142"/>
          <ac:spMkLst>
            <pc:docMk/>
            <pc:sldMk cId="0" sldId="266"/>
            <ac:spMk id="33" creationId="{1D627466-B28C-4D10-BFAD-853CCEDFDE51}"/>
          </ac:spMkLst>
        </pc:spChg>
      </pc:sldChg>
      <pc:sldChg chg="addSp delSp modSp mod">
        <pc:chgData name="Andrew Pfeiffle" userId="b424d3271dbbf6fc" providerId="LiveId" clId="{B84A4816-1AAC-4516-ACD3-2BC6F811AF92}" dt="2020-06-21T17:26:24.278" v="132"/>
        <pc:sldMkLst>
          <pc:docMk/>
          <pc:sldMk cId="0" sldId="267"/>
        </pc:sldMkLst>
        <pc:spChg chg="del">
          <ac:chgData name="Andrew Pfeiffle" userId="b424d3271dbbf6fc" providerId="LiveId" clId="{B84A4816-1AAC-4516-ACD3-2BC6F811AF92}" dt="2020-06-21T17:26:23.794" v="131" actId="478"/>
          <ac:spMkLst>
            <pc:docMk/>
            <pc:sldMk cId="0" sldId="267"/>
            <ac:spMk id="27" creationId="{00000000-0000-0000-0000-000000000000}"/>
          </ac:spMkLst>
        </pc:spChg>
        <pc:spChg chg="add mod">
          <ac:chgData name="Andrew Pfeiffle" userId="b424d3271dbbf6fc" providerId="LiveId" clId="{B84A4816-1AAC-4516-ACD3-2BC6F811AF92}" dt="2020-06-21T17:26:24.278" v="132"/>
          <ac:spMkLst>
            <pc:docMk/>
            <pc:sldMk cId="0" sldId="267"/>
            <ac:spMk id="29" creationId="{1A2AD0AB-0D1A-4A9A-AFC0-470E1700F5E8}"/>
          </ac:spMkLst>
        </pc:spChg>
      </pc:sldChg>
      <pc:sldChg chg="addSp delSp modSp mod">
        <pc:chgData name="Andrew Pfeiffle" userId="b424d3271dbbf6fc" providerId="LiveId" clId="{B84A4816-1AAC-4516-ACD3-2BC6F811AF92}" dt="2020-06-21T17:26:38.306" v="138"/>
        <pc:sldMkLst>
          <pc:docMk/>
          <pc:sldMk cId="0" sldId="268"/>
        </pc:sldMkLst>
        <pc:spChg chg="del">
          <ac:chgData name="Andrew Pfeiffle" userId="b424d3271dbbf6fc" providerId="LiveId" clId="{B84A4816-1AAC-4516-ACD3-2BC6F811AF92}" dt="2020-06-21T17:26:37.900" v="137" actId="478"/>
          <ac:spMkLst>
            <pc:docMk/>
            <pc:sldMk cId="0" sldId="268"/>
            <ac:spMk id="29" creationId="{00000000-0000-0000-0000-000000000000}"/>
          </ac:spMkLst>
        </pc:spChg>
        <pc:spChg chg="add mod">
          <ac:chgData name="Andrew Pfeiffle" userId="b424d3271dbbf6fc" providerId="LiveId" clId="{B84A4816-1AAC-4516-ACD3-2BC6F811AF92}" dt="2020-06-21T17:26:38.306" v="138"/>
          <ac:spMkLst>
            <pc:docMk/>
            <pc:sldMk cId="0" sldId="268"/>
            <ac:spMk id="31" creationId="{9A7B112A-39F1-4BD4-BD7A-A69076E4C82F}"/>
          </ac:spMkLst>
        </pc:spChg>
      </pc:sldChg>
      <pc:sldChg chg="addSp delSp modSp mod">
        <pc:chgData name="Andrew Pfeiffle" userId="b424d3271dbbf6fc" providerId="LiveId" clId="{B84A4816-1AAC-4516-ACD3-2BC6F811AF92}" dt="2020-06-21T17:26:47.792" v="140"/>
        <pc:sldMkLst>
          <pc:docMk/>
          <pc:sldMk cId="0" sldId="269"/>
        </pc:sldMkLst>
        <pc:spChg chg="del">
          <ac:chgData name="Andrew Pfeiffle" userId="b424d3271dbbf6fc" providerId="LiveId" clId="{B84A4816-1AAC-4516-ACD3-2BC6F811AF92}" dt="2020-06-21T17:26:47.370" v="139" actId="478"/>
          <ac:spMkLst>
            <pc:docMk/>
            <pc:sldMk cId="0" sldId="269"/>
            <ac:spMk id="30" creationId="{00000000-0000-0000-0000-000000000000}"/>
          </ac:spMkLst>
        </pc:spChg>
        <pc:spChg chg="add mod">
          <ac:chgData name="Andrew Pfeiffle" userId="b424d3271dbbf6fc" providerId="LiveId" clId="{B84A4816-1AAC-4516-ACD3-2BC6F811AF92}" dt="2020-06-21T17:26:47.792" v="140"/>
          <ac:spMkLst>
            <pc:docMk/>
            <pc:sldMk cId="0" sldId="269"/>
            <ac:spMk id="32" creationId="{8367C269-B013-48A3-B9EC-D548C4A15979}"/>
          </ac:spMkLst>
        </pc:spChg>
      </pc:sldChg>
      <pc:sldChg chg="addSp delSp modSp mod">
        <pc:chgData name="Andrew Pfeiffle" userId="b424d3271dbbf6fc" providerId="LiveId" clId="{B84A4816-1AAC-4516-ACD3-2BC6F811AF92}" dt="2020-06-21T17:26:28.683" v="134"/>
        <pc:sldMkLst>
          <pc:docMk/>
          <pc:sldMk cId="0" sldId="270"/>
        </pc:sldMkLst>
        <pc:spChg chg="del">
          <ac:chgData name="Andrew Pfeiffle" userId="b424d3271dbbf6fc" providerId="LiveId" clId="{B84A4816-1AAC-4516-ACD3-2BC6F811AF92}" dt="2020-06-21T17:26:28.215" v="133" actId="478"/>
          <ac:spMkLst>
            <pc:docMk/>
            <pc:sldMk cId="0" sldId="270"/>
            <ac:spMk id="18" creationId="{00000000-0000-0000-0000-000000000000}"/>
          </ac:spMkLst>
        </pc:spChg>
        <pc:spChg chg="add mod">
          <ac:chgData name="Andrew Pfeiffle" userId="b424d3271dbbf6fc" providerId="LiveId" clId="{B84A4816-1AAC-4516-ACD3-2BC6F811AF92}" dt="2020-06-21T17:26:28.683" v="134"/>
          <ac:spMkLst>
            <pc:docMk/>
            <pc:sldMk cId="0" sldId="270"/>
            <ac:spMk id="20" creationId="{B1205103-F39C-4F73-BB14-C5D52791FA53}"/>
          </ac:spMkLst>
        </pc:spChg>
      </pc:sldChg>
      <pc:sldChg chg="addSp delSp modSp mod">
        <pc:chgData name="Andrew Pfeiffle" userId="b424d3271dbbf6fc" providerId="LiveId" clId="{B84A4816-1AAC-4516-ACD3-2BC6F811AF92}" dt="2020-06-21T17:26:56.899" v="144"/>
        <pc:sldMkLst>
          <pc:docMk/>
          <pc:sldMk cId="0" sldId="271"/>
        </pc:sldMkLst>
        <pc:spChg chg="del">
          <ac:chgData name="Andrew Pfeiffle" userId="b424d3271dbbf6fc" providerId="LiveId" clId="{B84A4816-1AAC-4516-ACD3-2BC6F811AF92}" dt="2020-06-21T17:26:56.274" v="143" actId="478"/>
          <ac:spMkLst>
            <pc:docMk/>
            <pc:sldMk cId="0" sldId="271"/>
            <ac:spMk id="18" creationId="{00000000-0000-0000-0000-000000000000}"/>
          </ac:spMkLst>
        </pc:spChg>
        <pc:spChg chg="add mod">
          <ac:chgData name="Andrew Pfeiffle" userId="b424d3271dbbf6fc" providerId="LiveId" clId="{B84A4816-1AAC-4516-ACD3-2BC6F811AF92}" dt="2020-06-21T17:26:56.899" v="144"/>
          <ac:spMkLst>
            <pc:docMk/>
            <pc:sldMk cId="0" sldId="271"/>
            <ac:spMk id="20" creationId="{89F0F828-A5AD-4944-BA03-EE5E4F6AEACB}"/>
          </ac:spMkLst>
        </pc:spChg>
      </pc:sldChg>
      <pc:sldChg chg="addSp delSp modSp mod">
        <pc:chgData name="Andrew Pfeiffle" userId="b424d3271dbbf6fc" providerId="LiveId" clId="{B84A4816-1AAC-4516-ACD3-2BC6F811AF92}" dt="2020-06-21T17:24:43.683" v="96"/>
        <pc:sldMkLst>
          <pc:docMk/>
          <pc:sldMk cId="0" sldId="272"/>
        </pc:sldMkLst>
        <pc:spChg chg="del">
          <ac:chgData name="Andrew Pfeiffle" userId="b424d3271dbbf6fc" providerId="LiveId" clId="{B84A4816-1AAC-4516-ACD3-2BC6F811AF92}" dt="2020-06-21T17:24:43.167" v="95" actId="478"/>
          <ac:spMkLst>
            <pc:docMk/>
            <pc:sldMk cId="0" sldId="272"/>
            <ac:spMk id="49" creationId="{00000000-0000-0000-0000-000000000000}"/>
          </ac:spMkLst>
        </pc:spChg>
        <pc:spChg chg="add mod">
          <ac:chgData name="Andrew Pfeiffle" userId="b424d3271dbbf6fc" providerId="LiveId" clId="{B84A4816-1AAC-4516-ACD3-2BC6F811AF92}" dt="2020-06-21T17:24:43.683" v="96"/>
          <ac:spMkLst>
            <pc:docMk/>
            <pc:sldMk cId="0" sldId="272"/>
            <ac:spMk id="51" creationId="{725C72D6-574F-49DC-957C-039BE948EA05}"/>
          </ac:spMkLst>
        </pc:spChg>
      </pc:sldChg>
      <pc:sldChg chg="addSp delSp modSp mod">
        <pc:chgData name="Andrew Pfeiffle" userId="b424d3271dbbf6fc" providerId="LiveId" clId="{B84A4816-1AAC-4516-ACD3-2BC6F811AF92}" dt="2020-06-21T17:25:01.197" v="98"/>
        <pc:sldMkLst>
          <pc:docMk/>
          <pc:sldMk cId="0" sldId="273"/>
        </pc:sldMkLst>
        <pc:spChg chg="del">
          <ac:chgData name="Andrew Pfeiffle" userId="b424d3271dbbf6fc" providerId="LiveId" clId="{B84A4816-1AAC-4516-ACD3-2BC6F811AF92}" dt="2020-06-21T17:25:00.572" v="97" actId="478"/>
          <ac:spMkLst>
            <pc:docMk/>
            <pc:sldMk cId="0" sldId="273"/>
            <ac:spMk id="50" creationId="{00000000-0000-0000-0000-000000000000}"/>
          </ac:spMkLst>
        </pc:spChg>
        <pc:spChg chg="add mod">
          <ac:chgData name="Andrew Pfeiffle" userId="b424d3271dbbf6fc" providerId="LiveId" clId="{B84A4816-1AAC-4516-ACD3-2BC6F811AF92}" dt="2020-06-21T17:25:01.197" v="98"/>
          <ac:spMkLst>
            <pc:docMk/>
            <pc:sldMk cId="0" sldId="273"/>
            <ac:spMk id="52" creationId="{45B9A6DC-B429-400B-AA57-21AD2E1F3E15}"/>
          </ac:spMkLst>
        </pc:spChg>
      </pc:sldChg>
      <pc:sldChg chg="addSp delSp modSp mod">
        <pc:chgData name="Andrew Pfeiffle" userId="b424d3271dbbf6fc" providerId="LiveId" clId="{B84A4816-1AAC-4516-ACD3-2BC6F811AF92}" dt="2020-06-21T17:25:06.744" v="100"/>
        <pc:sldMkLst>
          <pc:docMk/>
          <pc:sldMk cId="0" sldId="274"/>
        </pc:sldMkLst>
        <pc:spChg chg="del">
          <ac:chgData name="Andrew Pfeiffle" userId="b424d3271dbbf6fc" providerId="LiveId" clId="{B84A4816-1AAC-4516-ACD3-2BC6F811AF92}" dt="2020-06-21T17:25:05.968" v="99" actId="478"/>
          <ac:spMkLst>
            <pc:docMk/>
            <pc:sldMk cId="0" sldId="274"/>
            <ac:spMk id="61" creationId="{00000000-0000-0000-0000-000000000000}"/>
          </ac:spMkLst>
        </pc:spChg>
        <pc:spChg chg="add mod">
          <ac:chgData name="Andrew Pfeiffle" userId="b424d3271dbbf6fc" providerId="LiveId" clId="{B84A4816-1AAC-4516-ACD3-2BC6F811AF92}" dt="2020-06-21T17:25:06.744" v="100"/>
          <ac:spMkLst>
            <pc:docMk/>
            <pc:sldMk cId="0" sldId="274"/>
            <ac:spMk id="63" creationId="{92437E47-39E6-42B9-A391-83F98B11BD94}"/>
          </ac:spMkLst>
        </pc:spChg>
      </pc:sldChg>
      <pc:sldChg chg="addSp delSp modSp mod">
        <pc:chgData name="Andrew Pfeiffle" userId="b424d3271dbbf6fc" providerId="LiveId" clId="{B84A4816-1AAC-4516-ACD3-2BC6F811AF92}" dt="2020-06-21T17:25:13.364" v="102"/>
        <pc:sldMkLst>
          <pc:docMk/>
          <pc:sldMk cId="0" sldId="275"/>
        </pc:sldMkLst>
        <pc:spChg chg="del">
          <ac:chgData name="Andrew Pfeiffle" userId="b424d3271dbbf6fc" providerId="LiveId" clId="{B84A4816-1AAC-4516-ACD3-2BC6F811AF92}" dt="2020-06-21T17:25:12.860" v="101" actId="478"/>
          <ac:spMkLst>
            <pc:docMk/>
            <pc:sldMk cId="0" sldId="275"/>
            <ac:spMk id="38" creationId="{00000000-0000-0000-0000-000000000000}"/>
          </ac:spMkLst>
        </pc:spChg>
        <pc:spChg chg="add mod">
          <ac:chgData name="Andrew Pfeiffle" userId="b424d3271dbbf6fc" providerId="LiveId" clId="{B84A4816-1AAC-4516-ACD3-2BC6F811AF92}" dt="2020-06-21T17:25:13.364" v="102"/>
          <ac:spMkLst>
            <pc:docMk/>
            <pc:sldMk cId="0" sldId="275"/>
            <ac:spMk id="40" creationId="{BD146FB7-D82E-47AA-A315-C38D30039822}"/>
          </ac:spMkLst>
        </pc:spChg>
      </pc:sldChg>
      <pc:sldChg chg="addSp delSp modSp mod">
        <pc:chgData name="Andrew Pfeiffle" userId="b424d3271dbbf6fc" providerId="LiveId" clId="{B84A4816-1AAC-4516-ACD3-2BC6F811AF92}" dt="2020-06-21T17:25:19.074" v="104"/>
        <pc:sldMkLst>
          <pc:docMk/>
          <pc:sldMk cId="0" sldId="276"/>
        </pc:sldMkLst>
        <pc:spChg chg="del">
          <ac:chgData name="Andrew Pfeiffle" userId="b424d3271dbbf6fc" providerId="LiveId" clId="{B84A4816-1AAC-4516-ACD3-2BC6F811AF92}" dt="2020-06-21T17:25:18.321" v="103" actId="478"/>
          <ac:spMkLst>
            <pc:docMk/>
            <pc:sldMk cId="0" sldId="276"/>
            <ac:spMk id="31" creationId="{00000000-0000-0000-0000-000000000000}"/>
          </ac:spMkLst>
        </pc:spChg>
        <pc:spChg chg="add mod">
          <ac:chgData name="Andrew Pfeiffle" userId="b424d3271dbbf6fc" providerId="LiveId" clId="{B84A4816-1AAC-4516-ACD3-2BC6F811AF92}" dt="2020-06-21T17:25:19.074" v="104"/>
          <ac:spMkLst>
            <pc:docMk/>
            <pc:sldMk cId="0" sldId="276"/>
            <ac:spMk id="33" creationId="{742F7AA0-CBF0-4150-BCCD-BA97182EB466}"/>
          </ac:spMkLst>
        </pc:spChg>
      </pc:sldChg>
      <pc:sldChg chg="addSp delSp modSp mod">
        <pc:chgData name="Andrew Pfeiffle" userId="b424d3271dbbf6fc" providerId="LiveId" clId="{B84A4816-1AAC-4516-ACD3-2BC6F811AF92}" dt="2020-06-21T17:27:10.026" v="152"/>
        <pc:sldMkLst>
          <pc:docMk/>
          <pc:sldMk cId="0" sldId="277"/>
        </pc:sldMkLst>
        <pc:spChg chg="del">
          <ac:chgData name="Andrew Pfeiffle" userId="b424d3271dbbf6fc" providerId="LiveId" clId="{B84A4816-1AAC-4516-ACD3-2BC6F811AF92}" dt="2020-06-21T17:27:09.729" v="151" actId="478"/>
          <ac:spMkLst>
            <pc:docMk/>
            <pc:sldMk cId="0" sldId="277"/>
            <ac:spMk id="31" creationId="{00000000-0000-0000-0000-000000000000}"/>
          </ac:spMkLst>
        </pc:spChg>
        <pc:spChg chg="add mod">
          <ac:chgData name="Andrew Pfeiffle" userId="b424d3271dbbf6fc" providerId="LiveId" clId="{B84A4816-1AAC-4516-ACD3-2BC6F811AF92}" dt="2020-06-21T17:27:10.026" v="152"/>
          <ac:spMkLst>
            <pc:docMk/>
            <pc:sldMk cId="0" sldId="277"/>
            <ac:spMk id="33" creationId="{245BDD4B-CBFD-4077-A44C-C94A3487C4C6}"/>
          </ac:spMkLst>
        </pc:spChg>
      </pc:sldChg>
      <pc:sldChg chg="addSp delSp modSp mod">
        <pc:chgData name="Andrew Pfeiffle" userId="b424d3271dbbf6fc" providerId="LiveId" clId="{B84A4816-1AAC-4516-ACD3-2BC6F811AF92}" dt="2020-06-21T17:27:13.931" v="154"/>
        <pc:sldMkLst>
          <pc:docMk/>
          <pc:sldMk cId="0" sldId="278"/>
        </pc:sldMkLst>
        <pc:spChg chg="del">
          <ac:chgData name="Andrew Pfeiffle" userId="b424d3271dbbf6fc" providerId="LiveId" clId="{B84A4816-1AAC-4516-ACD3-2BC6F811AF92}" dt="2020-06-21T17:27:13.603" v="153" actId="478"/>
          <ac:spMkLst>
            <pc:docMk/>
            <pc:sldMk cId="0" sldId="278"/>
            <ac:spMk id="32" creationId="{00000000-0000-0000-0000-000000000000}"/>
          </ac:spMkLst>
        </pc:spChg>
        <pc:spChg chg="add mod">
          <ac:chgData name="Andrew Pfeiffle" userId="b424d3271dbbf6fc" providerId="LiveId" clId="{B84A4816-1AAC-4516-ACD3-2BC6F811AF92}" dt="2020-06-21T17:27:13.931" v="154"/>
          <ac:spMkLst>
            <pc:docMk/>
            <pc:sldMk cId="0" sldId="278"/>
            <ac:spMk id="34" creationId="{D62C6423-44FD-4473-869A-3A4AB24B436A}"/>
          </ac:spMkLst>
        </pc:spChg>
      </pc:sldChg>
      <pc:sldChg chg="addSp delSp modSp mod">
        <pc:chgData name="Andrew Pfeiffle" userId="b424d3271dbbf6fc" providerId="LiveId" clId="{B84A4816-1AAC-4516-ACD3-2BC6F811AF92}" dt="2020-06-21T17:25:22.981" v="106"/>
        <pc:sldMkLst>
          <pc:docMk/>
          <pc:sldMk cId="0" sldId="279"/>
        </pc:sldMkLst>
        <pc:spChg chg="del">
          <ac:chgData name="Andrew Pfeiffle" userId="b424d3271dbbf6fc" providerId="LiveId" clId="{B84A4816-1AAC-4516-ACD3-2BC6F811AF92}" dt="2020-06-21T17:25:22.559" v="105" actId="478"/>
          <ac:spMkLst>
            <pc:docMk/>
            <pc:sldMk cId="0" sldId="279"/>
            <ac:spMk id="38" creationId="{00000000-0000-0000-0000-000000000000}"/>
          </ac:spMkLst>
        </pc:spChg>
        <pc:spChg chg="add mod">
          <ac:chgData name="Andrew Pfeiffle" userId="b424d3271dbbf6fc" providerId="LiveId" clId="{B84A4816-1AAC-4516-ACD3-2BC6F811AF92}" dt="2020-06-21T17:25:22.981" v="106"/>
          <ac:spMkLst>
            <pc:docMk/>
            <pc:sldMk cId="0" sldId="279"/>
            <ac:spMk id="40" creationId="{5B9D45FF-EA8C-4C8E-8C94-C87F1C24AF5E}"/>
          </ac:spMkLst>
        </pc:spChg>
      </pc:sldChg>
      <pc:sldChg chg="addSp delSp modSp mod">
        <pc:chgData name="Andrew Pfeiffle" userId="b424d3271dbbf6fc" providerId="LiveId" clId="{B84A4816-1AAC-4516-ACD3-2BC6F811AF92}" dt="2020-06-21T17:25:26.730" v="108"/>
        <pc:sldMkLst>
          <pc:docMk/>
          <pc:sldMk cId="0" sldId="280"/>
        </pc:sldMkLst>
        <pc:spChg chg="del">
          <ac:chgData name="Andrew Pfeiffle" userId="b424d3271dbbf6fc" providerId="LiveId" clId="{B84A4816-1AAC-4516-ACD3-2BC6F811AF92}" dt="2020-06-21T17:25:26.355" v="107" actId="478"/>
          <ac:spMkLst>
            <pc:docMk/>
            <pc:sldMk cId="0" sldId="280"/>
            <ac:spMk id="40" creationId="{00000000-0000-0000-0000-000000000000}"/>
          </ac:spMkLst>
        </pc:spChg>
        <pc:spChg chg="add mod">
          <ac:chgData name="Andrew Pfeiffle" userId="b424d3271dbbf6fc" providerId="LiveId" clId="{B84A4816-1AAC-4516-ACD3-2BC6F811AF92}" dt="2020-06-21T17:25:26.730" v="108"/>
          <ac:spMkLst>
            <pc:docMk/>
            <pc:sldMk cId="0" sldId="280"/>
            <ac:spMk id="42" creationId="{897E94A6-C14A-4FFC-BDDD-93B573ADBDF7}"/>
          </ac:spMkLst>
        </pc:spChg>
      </pc:sldChg>
      <pc:sldChg chg="addSp delSp modSp mod">
        <pc:chgData name="Andrew Pfeiffle" userId="b424d3271dbbf6fc" providerId="LiveId" clId="{B84A4816-1AAC-4516-ACD3-2BC6F811AF92}" dt="2020-06-21T17:25:31.182" v="110"/>
        <pc:sldMkLst>
          <pc:docMk/>
          <pc:sldMk cId="0" sldId="281"/>
        </pc:sldMkLst>
        <pc:spChg chg="del">
          <ac:chgData name="Andrew Pfeiffle" userId="b424d3271dbbf6fc" providerId="LiveId" clId="{B84A4816-1AAC-4516-ACD3-2BC6F811AF92}" dt="2020-06-21T17:25:30.776" v="109" actId="478"/>
          <ac:spMkLst>
            <pc:docMk/>
            <pc:sldMk cId="0" sldId="281"/>
            <ac:spMk id="48" creationId="{00000000-0000-0000-0000-000000000000}"/>
          </ac:spMkLst>
        </pc:spChg>
        <pc:spChg chg="add mod">
          <ac:chgData name="Andrew Pfeiffle" userId="b424d3271dbbf6fc" providerId="LiveId" clId="{B84A4816-1AAC-4516-ACD3-2BC6F811AF92}" dt="2020-06-21T17:25:31.182" v="110"/>
          <ac:spMkLst>
            <pc:docMk/>
            <pc:sldMk cId="0" sldId="281"/>
            <ac:spMk id="50" creationId="{F867AFCB-1DDC-4193-A784-91D756095D2B}"/>
          </ac:spMkLst>
        </pc:spChg>
      </pc:sldChg>
      <pc:sldChg chg="addSp delSp modSp mod">
        <pc:chgData name="Andrew Pfeiffle" userId="b424d3271dbbf6fc" providerId="LiveId" clId="{B84A4816-1AAC-4516-ACD3-2BC6F811AF92}" dt="2020-06-21T17:25:36.384" v="112"/>
        <pc:sldMkLst>
          <pc:docMk/>
          <pc:sldMk cId="0" sldId="282"/>
        </pc:sldMkLst>
        <pc:spChg chg="del">
          <ac:chgData name="Andrew Pfeiffle" userId="b424d3271dbbf6fc" providerId="LiveId" clId="{B84A4816-1AAC-4516-ACD3-2BC6F811AF92}" dt="2020-06-21T17:25:35.963" v="111" actId="478"/>
          <ac:spMkLst>
            <pc:docMk/>
            <pc:sldMk cId="0" sldId="282"/>
            <ac:spMk id="28" creationId="{00000000-0000-0000-0000-000000000000}"/>
          </ac:spMkLst>
        </pc:spChg>
        <pc:spChg chg="add mod">
          <ac:chgData name="Andrew Pfeiffle" userId="b424d3271dbbf6fc" providerId="LiveId" clId="{B84A4816-1AAC-4516-ACD3-2BC6F811AF92}" dt="2020-06-21T17:25:36.384" v="112"/>
          <ac:spMkLst>
            <pc:docMk/>
            <pc:sldMk cId="0" sldId="282"/>
            <ac:spMk id="30" creationId="{5F01C503-4AB3-48B6-B14C-1DA315299FF5}"/>
          </ac:spMkLst>
        </pc:spChg>
      </pc:sldChg>
      <pc:sldChg chg="addSp delSp modSp mod">
        <pc:chgData name="Andrew Pfeiffle" userId="b424d3271dbbf6fc" providerId="LiveId" clId="{B84A4816-1AAC-4516-ACD3-2BC6F811AF92}" dt="2020-06-21T17:25:40.697" v="114"/>
        <pc:sldMkLst>
          <pc:docMk/>
          <pc:sldMk cId="0" sldId="283"/>
        </pc:sldMkLst>
        <pc:spChg chg="del">
          <ac:chgData name="Andrew Pfeiffle" userId="b424d3271dbbf6fc" providerId="LiveId" clId="{B84A4816-1AAC-4516-ACD3-2BC6F811AF92}" dt="2020-06-21T17:25:40.308" v="113" actId="478"/>
          <ac:spMkLst>
            <pc:docMk/>
            <pc:sldMk cId="0" sldId="283"/>
            <ac:spMk id="28" creationId="{00000000-0000-0000-0000-000000000000}"/>
          </ac:spMkLst>
        </pc:spChg>
        <pc:spChg chg="add mod">
          <ac:chgData name="Andrew Pfeiffle" userId="b424d3271dbbf6fc" providerId="LiveId" clId="{B84A4816-1AAC-4516-ACD3-2BC6F811AF92}" dt="2020-06-21T17:25:40.697" v="114"/>
          <ac:spMkLst>
            <pc:docMk/>
            <pc:sldMk cId="0" sldId="283"/>
            <ac:spMk id="30" creationId="{CF6F94D2-E4C5-45C2-BEDA-63316E6B6CF0}"/>
          </ac:spMkLst>
        </pc:spChg>
      </pc:sldChg>
      <pc:sldChg chg="addSp delSp modSp mod">
        <pc:chgData name="Andrew Pfeiffle" userId="b424d3271dbbf6fc" providerId="LiveId" clId="{B84A4816-1AAC-4516-ACD3-2BC6F811AF92}" dt="2020-06-21T17:23:07.462" v="56"/>
        <pc:sldMkLst>
          <pc:docMk/>
          <pc:sldMk cId="0" sldId="284"/>
        </pc:sldMkLst>
        <pc:spChg chg="del">
          <ac:chgData name="Andrew Pfeiffle" userId="b424d3271dbbf6fc" providerId="LiveId" clId="{B84A4816-1AAC-4516-ACD3-2BC6F811AF92}" dt="2020-06-21T17:23:07.025" v="55" actId="478"/>
          <ac:spMkLst>
            <pc:docMk/>
            <pc:sldMk cId="0" sldId="284"/>
            <ac:spMk id="41" creationId="{00000000-0000-0000-0000-000000000000}"/>
          </ac:spMkLst>
        </pc:spChg>
        <pc:spChg chg="add mod">
          <ac:chgData name="Andrew Pfeiffle" userId="b424d3271dbbf6fc" providerId="LiveId" clId="{B84A4816-1AAC-4516-ACD3-2BC6F811AF92}" dt="2020-06-21T17:23:07.462" v="56"/>
          <ac:spMkLst>
            <pc:docMk/>
            <pc:sldMk cId="0" sldId="284"/>
            <ac:spMk id="43" creationId="{91AFDE29-AEED-424F-BD3C-D120EB04A286}"/>
          </ac:spMkLst>
        </pc:spChg>
      </pc:sldChg>
      <pc:sldChg chg="addSp delSp modSp mod">
        <pc:chgData name="Andrew Pfeiffle" userId="b424d3271dbbf6fc" providerId="LiveId" clId="{B84A4816-1AAC-4516-ACD3-2BC6F811AF92}" dt="2020-06-21T17:23:12.165" v="58"/>
        <pc:sldMkLst>
          <pc:docMk/>
          <pc:sldMk cId="0" sldId="285"/>
        </pc:sldMkLst>
        <pc:spChg chg="del">
          <ac:chgData name="Andrew Pfeiffle" userId="b424d3271dbbf6fc" providerId="LiveId" clId="{B84A4816-1AAC-4516-ACD3-2BC6F811AF92}" dt="2020-06-21T17:23:11.728" v="57" actId="478"/>
          <ac:spMkLst>
            <pc:docMk/>
            <pc:sldMk cId="0" sldId="285"/>
            <ac:spMk id="39" creationId="{00000000-0000-0000-0000-000000000000}"/>
          </ac:spMkLst>
        </pc:spChg>
        <pc:spChg chg="add mod">
          <ac:chgData name="Andrew Pfeiffle" userId="b424d3271dbbf6fc" providerId="LiveId" clId="{B84A4816-1AAC-4516-ACD3-2BC6F811AF92}" dt="2020-06-21T17:23:12.165" v="58"/>
          <ac:spMkLst>
            <pc:docMk/>
            <pc:sldMk cId="0" sldId="285"/>
            <ac:spMk id="41" creationId="{AB534109-9459-47DE-AA7B-6786BC7ADEE7}"/>
          </ac:spMkLst>
        </pc:spChg>
      </pc:sldChg>
      <pc:sldChg chg="addSp delSp modSp mod">
        <pc:chgData name="Andrew Pfeiffle" userId="b424d3271dbbf6fc" providerId="LiveId" clId="{B84A4816-1AAC-4516-ACD3-2BC6F811AF92}" dt="2020-06-21T17:23:16.806" v="60"/>
        <pc:sldMkLst>
          <pc:docMk/>
          <pc:sldMk cId="0" sldId="286"/>
        </pc:sldMkLst>
        <pc:spChg chg="del">
          <ac:chgData name="Andrew Pfeiffle" userId="b424d3271dbbf6fc" providerId="LiveId" clId="{B84A4816-1AAC-4516-ACD3-2BC6F811AF92}" dt="2020-06-21T17:23:16.447" v="59" actId="478"/>
          <ac:spMkLst>
            <pc:docMk/>
            <pc:sldMk cId="0" sldId="286"/>
            <ac:spMk id="80" creationId="{00000000-0000-0000-0000-000000000000}"/>
          </ac:spMkLst>
        </pc:spChg>
        <pc:spChg chg="add mod">
          <ac:chgData name="Andrew Pfeiffle" userId="b424d3271dbbf6fc" providerId="LiveId" clId="{B84A4816-1AAC-4516-ACD3-2BC6F811AF92}" dt="2020-06-21T17:23:16.806" v="60"/>
          <ac:spMkLst>
            <pc:docMk/>
            <pc:sldMk cId="0" sldId="286"/>
            <ac:spMk id="82" creationId="{436DC0CD-26C7-46A2-AEBA-B9C89591441B}"/>
          </ac:spMkLst>
        </pc:spChg>
      </pc:sldChg>
      <pc:sldChg chg="addSp delSp modSp mod">
        <pc:chgData name="Andrew Pfeiffle" userId="b424d3271dbbf6fc" providerId="LiveId" clId="{B84A4816-1AAC-4516-ACD3-2BC6F811AF92}" dt="2020-06-21T17:23:22.574" v="62"/>
        <pc:sldMkLst>
          <pc:docMk/>
          <pc:sldMk cId="0" sldId="287"/>
        </pc:sldMkLst>
        <pc:spChg chg="del">
          <ac:chgData name="Andrew Pfeiffle" userId="b424d3271dbbf6fc" providerId="LiveId" clId="{B84A4816-1AAC-4516-ACD3-2BC6F811AF92}" dt="2020-06-21T17:23:21.367" v="61" actId="478"/>
          <ac:spMkLst>
            <pc:docMk/>
            <pc:sldMk cId="0" sldId="287"/>
            <ac:spMk id="31" creationId="{00000000-0000-0000-0000-000000000000}"/>
          </ac:spMkLst>
        </pc:spChg>
        <pc:spChg chg="add mod">
          <ac:chgData name="Andrew Pfeiffle" userId="b424d3271dbbf6fc" providerId="LiveId" clId="{B84A4816-1AAC-4516-ACD3-2BC6F811AF92}" dt="2020-06-21T17:23:22.574" v="62"/>
          <ac:spMkLst>
            <pc:docMk/>
            <pc:sldMk cId="0" sldId="287"/>
            <ac:spMk id="33" creationId="{CAD6FBC3-A4E3-45A5-9A47-B9EB8BC06054}"/>
          </ac:spMkLst>
        </pc:spChg>
      </pc:sldChg>
      <pc:sldChg chg="addSp delSp modSp mod">
        <pc:chgData name="Andrew Pfeiffle" userId="b424d3271dbbf6fc" providerId="LiveId" clId="{B84A4816-1AAC-4516-ACD3-2BC6F811AF92}" dt="2020-06-21T17:23:27.604" v="64"/>
        <pc:sldMkLst>
          <pc:docMk/>
          <pc:sldMk cId="0" sldId="288"/>
        </pc:sldMkLst>
        <pc:spChg chg="del">
          <ac:chgData name="Andrew Pfeiffle" userId="b424d3271dbbf6fc" providerId="LiveId" clId="{B84A4816-1AAC-4516-ACD3-2BC6F811AF92}" dt="2020-06-21T17:23:27.167" v="63" actId="478"/>
          <ac:spMkLst>
            <pc:docMk/>
            <pc:sldMk cId="0" sldId="288"/>
            <ac:spMk id="31" creationId="{00000000-0000-0000-0000-000000000000}"/>
          </ac:spMkLst>
        </pc:spChg>
        <pc:spChg chg="add mod">
          <ac:chgData name="Andrew Pfeiffle" userId="b424d3271dbbf6fc" providerId="LiveId" clId="{B84A4816-1AAC-4516-ACD3-2BC6F811AF92}" dt="2020-06-21T17:23:27.604" v="64"/>
          <ac:spMkLst>
            <pc:docMk/>
            <pc:sldMk cId="0" sldId="288"/>
            <ac:spMk id="33" creationId="{33682EDF-858A-4957-8CF3-473E72918539}"/>
          </ac:spMkLst>
        </pc:spChg>
      </pc:sldChg>
      <pc:sldChg chg="addSp delSp modSp mod">
        <pc:chgData name="Andrew Pfeiffle" userId="b424d3271dbbf6fc" providerId="LiveId" clId="{B84A4816-1AAC-4516-ACD3-2BC6F811AF92}" dt="2020-06-21T17:30:21.556" v="229" actId="478"/>
        <pc:sldMkLst>
          <pc:docMk/>
          <pc:sldMk cId="0" sldId="289"/>
        </pc:sldMkLst>
        <pc:spChg chg="del">
          <ac:chgData name="Andrew Pfeiffle" userId="b424d3271dbbf6fc" providerId="LiveId" clId="{B84A4816-1AAC-4516-ACD3-2BC6F811AF92}" dt="2020-06-21T17:22:43.731" v="45" actId="478"/>
          <ac:spMkLst>
            <pc:docMk/>
            <pc:sldMk cId="0" sldId="289"/>
            <ac:spMk id="42" creationId="{00000000-0000-0000-0000-000000000000}"/>
          </ac:spMkLst>
        </pc:spChg>
        <pc:spChg chg="add mod">
          <ac:chgData name="Andrew Pfeiffle" userId="b424d3271dbbf6fc" providerId="LiveId" clId="{B84A4816-1AAC-4516-ACD3-2BC6F811AF92}" dt="2020-06-21T17:22:44.137" v="46"/>
          <ac:spMkLst>
            <pc:docMk/>
            <pc:sldMk cId="0" sldId="289"/>
            <ac:spMk id="44" creationId="{06A70C23-CD8D-462C-9231-75E821F94CD2}"/>
          </ac:spMkLst>
        </pc:spChg>
        <pc:spChg chg="add del mod">
          <ac:chgData name="Andrew Pfeiffle" userId="b424d3271dbbf6fc" providerId="LiveId" clId="{B84A4816-1AAC-4516-ACD3-2BC6F811AF92}" dt="2020-06-21T17:30:21.556" v="229" actId="478"/>
          <ac:spMkLst>
            <pc:docMk/>
            <pc:sldMk cId="0" sldId="289"/>
            <ac:spMk id="45" creationId="{18F80861-B015-4DE0-8029-B7E4515E6A56}"/>
          </ac:spMkLst>
        </pc:spChg>
      </pc:sldChg>
      <pc:sldChg chg="addSp delSp modSp mod">
        <pc:chgData name="Andrew Pfeiffle" userId="b424d3271dbbf6fc" providerId="LiveId" clId="{B84A4816-1AAC-4516-ACD3-2BC6F811AF92}" dt="2020-06-21T17:22:48.651" v="48"/>
        <pc:sldMkLst>
          <pc:docMk/>
          <pc:sldMk cId="0" sldId="290"/>
        </pc:sldMkLst>
        <pc:spChg chg="del">
          <ac:chgData name="Andrew Pfeiffle" userId="b424d3271dbbf6fc" providerId="LiveId" clId="{B84A4816-1AAC-4516-ACD3-2BC6F811AF92}" dt="2020-06-21T17:22:48.230" v="47" actId="478"/>
          <ac:spMkLst>
            <pc:docMk/>
            <pc:sldMk cId="0" sldId="290"/>
            <ac:spMk id="43" creationId="{00000000-0000-0000-0000-000000000000}"/>
          </ac:spMkLst>
        </pc:spChg>
        <pc:spChg chg="add mod">
          <ac:chgData name="Andrew Pfeiffle" userId="b424d3271dbbf6fc" providerId="LiveId" clId="{B84A4816-1AAC-4516-ACD3-2BC6F811AF92}" dt="2020-06-21T17:22:48.651" v="48"/>
          <ac:spMkLst>
            <pc:docMk/>
            <pc:sldMk cId="0" sldId="290"/>
            <ac:spMk id="45" creationId="{5504A145-6991-43BF-BE74-88D2BECA5432}"/>
          </ac:spMkLst>
        </pc:spChg>
      </pc:sldChg>
      <pc:sldChg chg="addSp delSp modSp mod">
        <pc:chgData name="Andrew Pfeiffle" userId="b424d3271dbbf6fc" providerId="LiveId" clId="{B84A4816-1AAC-4516-ACD3-2BC6F811AF92}" dt="2020-06-21T17:22:52.635" v="50"/>
        <pc:sldMkLst>
          <pc:docMk/>
          <pc:sldMk cId="0" sldId="291"/>
        </pc:sldMkLst>
        <pc:spChg chg="del">
          <ac:chgData name="Andrew Pfeiffle" userId="b424d3271dbbf6fc" providerId="LiveId" clId="{B84A4816-1AAC-4516-ACD3-2BC6F811AF92}" dt="2020-06-21T17:22:52.307" v="49" actId="478"/>
          <ac:spMkLst>
            <pc:docMk/>
            <pc:sldMk cId="0" sldId="291"/>
            <ac:spMk id="81" creationId="{00000000-0000-0000-0000-000000000000}"/>
          </ac:spMkLst>
        </pc:spChg>
        <pc:spChg chg="add mod">
          <ac:chgData name="Andrew Pfeiffle" userId="b424d3271dbbf6fc" providerId="LiveId" clId="{B84A4816-1AAC-4516-ACD3-2BC6F811AF92}" dt="2020-06-21T17:22:52.635" v="50"/>
          <ac:spMkLst>
            <pc:docMk/>
            <pc:sldMk cId="0" sldId="291"/>
            <ac:spMk id="83" creationId="{FCC2C220-3E21-4017-9EFF-CD7F4799EF89}"/>
          </ac:spMkLst>
        </pc:spChg>
      </pc:sldChg>
      <pc:sldChg chg="addSp delSp modSp mod">
        <pc:chgData name="Andrew Pfeiffle" userId="b424d3271dbbf6fc" providerId="LiveId" clId="{B84A4816-1AAC-4516-ACD3-2BC6F811AF92}" dt="2020-06-21T17:22:57.352" v="52"/>
        <pc:sldMkLst>
          <pc:docMk/>
          <pc:sldMk cId="0" sldId="292"/>
        </pc:sldMkLst>
        <pc:spChg chg="del">
          <ac:chgData name="Andrew Pfeiffle" userId="b424d3271dbbf6fc" providerId="LiveId" clId="{B84A4816-1AAC-4516-ACD3-2BC6F811AF92}" dt="2020-06-21T17:22:57.025" v="51" actId="478"/>
          <ac:spMkLst>
            <pc:docMk/>
            <pc:sldMk cId="0" sldId="292"/>
            <ac:spMk id="32" creationId="{00000000-0000-0000-0000-000000000000}"/>
          </ac:spMkLst>
        </pc:spChg>
        <pc:spChg chg="add mod">
          <ac:chgData name="Andrew Pfeiffle" userId="b424d3271dbbf6fc" providerId="LiveId" clId="{B84A4816-1AAC-4516-ACD3-2BC6F811AF92}" dt="2020-06-21T17:22:57.352" v="52"/>
          <ac:spMkLst>
            <pc:docMk/>
            <pc:sldMk cId="0" sldId="292"/>
            <ac:spMk id="34" creationId="{A711D293-A628-4959-B2CB-D219C2481678}"/>
          </ac:spMkLst>
        </pc:spChg>
      </pc:sldChg>
      <pc:sldChg chg="addSp delSp modSp mod">
        <pc:chgData name="Andrew Pfeiffle" userId="b424d3271dbbf6fc" providerId="LiveId" clId="{B84A4816-1AAC-4516-ACD3-2BC6F811AF92}" dt="2020-06-21T17:23:02.369" v="54"/>
        <pc:sldMkLst>
          <pc:docMk/>
          <pc:sldMk cId="0" sldId="293"/>
        </pc:sldMkLst>
        <pc:spChg chg="del">
          <ac:chgData name="Andrew Pfeiffle" userId="b424d3271dbbf6fc" providerId="LiveId" clId="{B84A4816-1AAC-4516-ACD3-2BC6F811AF92}" dt="2020-06-21T17:23:01.838" v="53" actId="478"/>
          <ac:spMkLst>
            <pc:docMk/>
            <pc:sldMk cId="0" sldId="293"/>
            <ac:spMk id="32" creationId="{00000000-0000-0000-0000-000000000000}"/>
          </ac:spMkLst>
        </pc:spChg>
        <pc:spChg chg="add mod">
          <ac:chgData name="Andrew Pfeiffle" userId="b424d3271dbbf6fc" providerId="LiveId" clId="{B84A4816-1AAC-4516-ACD3-2BC6F811AF92}" dt="2020-06-21T17:23:02.369" v="54"/>
          <ac:spMkLst>
            <pc:docMk/>
            <pc:sldMk cId="0" sldId="293"/>
            <ac:spMk id="34" creationId="{8F710428-925A-404B-ACBA-1FDE187F86BA}"/>
          </ac:spMkLst>
        </pc:spChg>
      </pc:sldChg>
      <pc:sldChg chg="addSp delSp modSp mod">
        <pc:chgData name="Andrew Pfeiffle" userId="b424d3271dbbf6fc" providerId="LiveId" clId="{B84A4816-1AAC-4516-ACD3-2BC6F811AF92}" dt="2020-06-21T17:23:32.150" v="66"/>
        <pc:sldMkLst>
          <pc:docMk/>
          <pc:sldMk cId="0" sldId="294"/>
        </pc:sldMkLst>
        <pc:spChg chg="del">
          <ac:chgData name="Andrew Pfeiffle" userId="b424d3271dbbf6fc" providerId="LiveId" clId="{B84A4816-1AAC-4516-ACD3-2BC6F811AF92}" dt="2020-06-21T17:23:31.713" v="65" actId="478"/>
          <ac:spMkLst>
            <pc:docMk/>
            <pc:sldMk cId="0" sldId="294"/>
            <ac:spMk id="43" creationId="{00000000-0000-0000-0000-000000000000}"/>
          </ac:spMkLst>
        </pc:spChg>
        <pc:spChg chg="add mod">
          <ac:chgData name="Andrew Pfeiffle" userId="b424d3271dbbf6fc" providerId="LiveId" clId="{B84A4816-1AAC-4516-ACD3-2BC6F811AF92}" dt="2020-06-21T17:23:32.150" v="66"/>
          <ac:spMkLst>
            <pc:docMk/>
            <pc:sldMk cId="0" sldId="294"/>
            <ac:spMk id="45" creationId="{F7CC6A46-8080-4F41-BC2B-3AE65467FB87}"/>
          </ac:spMkLst>
        </pc:spChg>
      </pc:sldChg>
      <pc:sldChg chg="addSp delSp modSp mod">
        <pc:chgData name="Andrew Pfeiffle" userId="b424d3271dbbf6fc" providerId="LiveId" clId="{B84A4816-1AAC-4516-ACD3-2BC6F811AF92}" dt="2020-06-21T17:23:36.517" v="68"/>
        <pc:sldMkLst>
          <pc:docMk/>
          <pc:sldMk cId="0" sldId="295"/>
        </pc:sldMkLst>
        <pc:spChg chg="del">
          <ac:chgData name="Andrew Pfeiffle" userId="b424d3271dbbf6fc" providerId="LiveId" clId="{B84A4816-1AAC-4516-ACD3-2BC6F811AF92}" dt="2020-06-21T17:23:36.076" v="67" actId="478"/>
          <ac:spMkLst>
            <pc:docMk/>
            <pc:sldMk cId="0" sldId="295"/>
            <ac:spMk id="43" creationId="{00000000-0000-0000-0000-000000000000}"/>
          </ac:spMkLst>
        </pc:spChg>
        <pc:spChg chg="add mod">
          <ac:chgData name="Andrew Pfeiffle" userId="b424d3271dbbf6fc" providerId="LiveId" clId="{B84A4816-1AAC-4516-ACD3-2BC6F811AF92}" dt="2020-06-21T17:23:36.517" v="68"/>
          <ac:spMkLst>
            <pc:docMk/>
            <pc:sldMk cId="0" sldId="295"/>
            <ac:spMk id="45" creationId="{B188A44D-BA70-4621-870C-ED9701542B58}"/>
          </ac:spMkLst>
        </pc:spChg>
      </pc:sldChg>
      <pc:sldChg chg="addSp delSp modSp mod">
        <pc:chgData name="Andrew Pfeiffle" userId="b424d3271dbbf6fc" providerId="LiveId" clId="{B84A4816-1AAC-4516-ACD3-2BC6F811AF92}" dt="2020-06-21T17:23:41.525" v="70"/>
        <pc:sldMkLst>
          <pc:docMk/>
          <pc:sldMk cId="0" sldId="296"/>
        </pc:sldMkLst>
        <pc:spChg chg="del">
          <ac:chgData name="Andrew Pfeiffle" userId="b424d3271dbbf6fc" providerId="LiveId" clId="{B84A4816-1AAC-4516-ACD3-2BC6F811AF92}" dt="2020-06-21T17:23:41.088" v="69" actId="478"/>
          <ac:spMkLst>
            <pc:docMk/>
            <pc:sldMk cId="0" sldId="296"/>
            <ac:spMk id="81" creationId="{00000000-0000-0000-0000-000000000000}"/>
          </ac:spMkLst>
        </pc:spChg>
        <pc:spChg chg="add mod">
          <ac:chgData name="Andrew Pfeiffle" userId="b424d3271dbbf6fc" providerId="LiveId" clId="{B84A4816-1AAC-4516-ACD3-2BC6F811AF92}" dt="2020-06-21T17:23:41.525" v="70"/>
          <ac:spMkLst>
            <pc:docMk/>
            <pc:sldMk cId="0" sldId="296"/>
            <ac:spMk id="83" creationId="{965AFBF5-8B27-4775-A024-4B9530295685}"/>
          </ac:spMkLst>
        </pc:spChg>
      </pc:sldChg>
      <pc:sldChg chg="addSp delSp modSp mod">
        <pc:chgData name="Andrew Pfeiffle" userId="b424d3271dbbf6fc" providerId="LiveId" clId="{B84A4816-1AAC-4516-ACD3-2BC6F811AF92}" dt="2020-06-21T17:23:46.745" v="72"/>
        <pc:sldMkLst>
          <pc:docMk/>
          <pc:sldMk cId="0" sldId="297"/>
        </pc:sldMkLst>
        <pc:spChg chg="del">
          <ac:chgData name="Andrew Pfeiffle" userId="b424d3271dbbf6fc" providerId="LiveId" clId="{B84A4816-1AAC-4516-ACD3-2BC6F811AF92}" dt="2020-06-21T17:23:46.338" v="71" actId="478"/>
          <ac:spMkLst>
            <pc:docMk/>
            <pc:sldMk cId="0" sldId="297"/>
            <ac:spMk id="32" creationId="{00000000-0000-0000-0000-000000000000}"/>
          </ac:spMkLst>
        </pc:spChg>
        <pc:spChg chg="add mod">
          <ac:chgData name="Andrew Pfeiffle" userId="b424d3271dbbf6fc" providerId="LiveId" clId="{B84A4816-1AAC-4516-ACD3-2BC6F811AF92}" dt="2020-06-21T17:23:46.745" v="72"/>
          <ac:spMkLst>
            <pc:docMk/>
            <pc:sldMk cId="0" sldId="297"/>
            <ac:spMk id="34" creationId="{3B9602ED-48E1-4C7E-800D-C08650DE7447}"/>
          </ac:spMkLst>
        </pc:spChg>
      </pc:sldChg>
      <pc:sldChg chg="addSp delSp modSp mod">
        <pc:chgData name="Andrew Pfeiffle" userId="b424d3271dbbf6fc" providerId="LiveId" clId="{B84A4816-1AAC-4516-ACD3-2BC6F811AF92}" dt="2020-06-21T17:23:51.931" v="74"/>
        <pc:sldMkLst>
          <pc:docMk/>
          <pc:sldMk cId="0" sldId="298"/>
        </pc:sldMkLst>
        <pc:spChg chg="del">
          <ac:chgData name="Andrew Pfeiffle" userId="b424d3271dbbf6fc" providerId="LiveId" clId="{B84A4816-1AAC-4516-ACD3-2BC6F811AF92}" dt="2020-06-21T17:23:51.451" v="73" actId="478"/>
          <ac:spMkLst>
            <pc:docMk/>
            <pc:sldMk cId="0" sldId="298"/>
            <ac:spMk id="32" creationId="{00000000-0000-0000-0000-000000000000}"/>
          </ac:spMkLst>
        </pc:spChg>
        <pc:spChg chg="add mod">
          <ac:chgData name="Andrew Pfeiffle" userId="b424d3271dbbf6fc" providerId="LiveId" clId="{B84A4816-1AAC-4516-ACD3-2BC6F811AF92}" dt="2020-06-21T17:23:51.931" v="74"/>
          <ac:spMkLst>
            <pc:docMk/>
            <pc:sldMk cId="0" sldId="298"/>
            <ac:spMk id="34" creationId="{0E43A574-FCC3-457A-8D23-81C6DB3F82E3}"/>
          </ac:spMkLst>
        </pc:spChg>
      </pc:sldChg>
      <pc:sldChg chg="addSp delSp modSp mod">
        <pc:chgData name="Andrew Pfeiffle" userId="b424d3271dbbf6fc" providerId="LiveId" clId="{B84A4816-1AAC-4516-ACD3-2BC6F811AF92}" dt="2020-06-21T17:23:56.448" v="76"/>
        <pc:sldMkLst>
          <pc:docMk/>
          <pc:sldMk cId="0" sldId="299"/>
        </pc:sldMkLst>
        <pc:spChg chg="del">
          <ac:chgData name="Andrew Pfeiffle" userId="b424d3271dbbf6fc" providerId="LiveId" clId="{B84A4816-1AAC-4516-ACD3-2BC6F811AF92}" dt="2020-06-21T17:23:56.010" v="75" actId="478"/>
          <ac:spMkLst>
            <pc:docMk/>
            <pc:sldMk cId="0" sldId="299"/>
            <ac:spMk id="42" creationId="{00000000-0000-0000-0000-000000000000}"/>
          </ac:spMkLst>
        </pc:spChg>
        <pc:spChg chg="add mod">
          <ac:chgData name="Andrew Pfeiffle" userId="b424d3271dbbf6fc" providerId="LiveId" clId="{B84A4816-1AAC-4516-ACD3-2BC6F811AF92}" dt="2020-06-21T17:23:56.448" v="76"/>
          <ac:spMkLst>
            <pc:docMk/>
            <pc:sldMk cId="0" sldId="299"/>
            <ac:spMk id="44" creationId="{038EC3E4-40A9-413B-A278-49CB68C941B1}"/>
          </ac:spMkLst>
        </pc:spChg>
      </pc:sldChg>
      <pc:sldChg chg="addSp delSp modSp mod">
        <pc:chgData name="Andrew Pfeiffle" userId="b424d3271dbbf6fc" providerId="LiveId" clId="{B84A4816-1AAC-4516-ACD3-2BC6F811AF92}" dt="2020-06-21T17:24:02" v="78"/>
        <pc:sldMkLst>
          <pc:docMk/>
          <pc:sldMk cId="0" sldId="300"/>
        </pc:sldMkLst>
        <pc:spChg chg="del">
          <ac:chgData name="Andrew Pfeiffle" userId="b424d3271dbbf6fc" providerId="LiveId" clId="{B84A4816-1AAC-4516-ACD3-2BC6F811AF92}" dt="2020-06-21T17:24:00.650" v="77" actId="478"/>
          <ac:spMkLst>
            <pc:docMk/>
            <pc:sldMk cId="0" sldId="300"/>
            <ac:spMk id="43" creationId="{00000000-0000-0000-0000-000000000000}"/>
          </ac:spMkLst>
        </pc:spChg>
        <pc:spChg chg="add mod">
          <ac:chgData name="Andrew Pfeiffle" userId="b424d3271dbbf6fc" providerId="LiveId" clId="{B84A4816-1AAC-4516-ACD3-2BC6F811AF92}" dt="2020-06-21T17:24:02" v="78"/>
          <ac:spMkLst>
            <pc:docMk/>
            <pc:sldMk cId="0" sldId="300"/>
            <ac:spMk id="45" creationId="{CFF81263-F3BB-4C8D-940F-A3DC826D1CE6}"/>
          </ac:spMkLst>
        </pc:spChg>
      </pc:sldChg>
      <pc:sldChg chg="addSp delSp modSp mod">
        <pc:chgData name="Andrew Pfeiffle" userId="b424d3271dbbf6fc" providerId="LiveId" clId="{B84A4816-1AAC-4516-ACD3-2BC6F811AF92}" dt="2020-06-21T17:24:06.447" v="80"/>
        <pc:sldMkLst>
          <pc:docMk/>
          <pc:sldMk cId="0" sldId="301"/>
        </pc:sldMkLst>
        <pc:spChg chg="del">
          <ac:chgData name="Andrew Pfeiffle" userId="b424d3271dbbf6fc" providerId="LiveId" clId="{B84A4816-1AAC-4516-ACD3-2BC6F811AF92}" dt="2020-06-21T17:24:06.025" v="79" actId="478"/>
          <ac:spMkLst>
            <pc:docMk/>
            <pc:sldMk cId="0" sldId="301"/>
            <ac:spMk id="81" creationId="{00000000-0000-0000-0000-000000000000}"/>
          </ac:spMkLst>
        </pc:spChg>
        <pc:spChg chg="add mod">
          <ac:chgData name="Andrew Pfeiffle" userId="b424d3271dbbf6fc" providerId="LiveId" clId="{B84A4816-1AAC-4516-ACD3-2BC6F811AF92}" dt="2020-06-21T17:24:06.447" v="80"/>
          <ac:spMkLst>
            <pc:docMk/>
            <pc:sldMk cId="0" sldId="301"/>
            <ac:spMk id="83" creationId="{606E2360-586A-40B3-9C23-2D602DE1BAA3}"/>
          </ac:spMkLst>
        </pc:spChg>
      </pc:sldChg>
      <pc:sldChg chg="addSp delSp modSp mod">
        <pc:chgData name="Andrew Pfeiffle" userId="b424d3271dbbf6fc" providerId="LiveId" clId="{B84A4816-1AAC-4516-ACD3-2BC6F811AF92}" dt="2020-06-21T17:24:10.713" v="82"/>
        <pc:sldMkLst>
          <pc:docMk/>
          <pc:sldMk cId="0" sldId="302"/>
        </pc:sldMkLst>
        <pc:spChg chg="del">
          <ac:chgData name="Andrew Pfeiffle" userId="b424d3271dbbf6fc" providerId="LiveId" clId="{B84A4816-1AAC-4516-ACD3-2BC6F811AF92}" dt="2020-06-21T17:24:10.321" v="81" actId="478"/>
          <ac:spMkLst>
            <pc:docMk/>
            <pc:sldMk cId="0" sldId="302"/>
            <ac:spMk id="32" creationId="{00000000-0000-0000-0000-000000000000}"/>
          </ac:spMkLst>
        </pc:spChg>
        <pc:spChg chg="add mod">
          <ac:chgData name="Andrew Pfeiffle" userId="b424d3271dbbf6fc" providerId="LiveId" clId="{B84A4816-1AAC-4516-ACD3-2BC6F811AF92}" dt="2020-06-21T17:24:10.713" v="82"/>
          <ac:spMkLst>
            <pc:docMk/>
            <pc:sldMk cId="0" sldId="302"/>
            <ac:spMk id="34" creationId="{0D9949DB-FEDA-4376-ACE4-2F90F2883785}"/>
          </ac:spMkLst>
        </pc:spChg>
      </pc:sldChg>
      <pc:sldChg chg="addSp delSp modSp mod">
        <pc:chgData name="Andrew Pfeiffle" userId="b424d3271dbbf6fc" providerId="LiveId" clId="{B84A4816-1AAC-4516-ACD3-2BC6F811AF92}" dt="2020-06-21T17:24:14.462" v="84"/>
        <pc:sldMkLst>
          <pc:docMk/>
          <pc:sldMk cId="0" sldId="303"/>
        </pc:sldMkLst>
        <pc:spChg chg="del">
          <ac:chgData name="Andrew Pfeiffle" userId="b424d3271dbbf6fc" providerId="LiveId" clId="{B84A4816-1AAC-4516-ACD3-2BC6F811AF92}" dt="2020-06-21T17:24:14.041" v="83" actId="478"/>
          <ac:spMkLst>
            <pc:docMk/>
            <pc:sldMk cId="0" sldId="303"/>
            <ac:spMk id="32" creationId="{00000000-0000-0000-0000-000000000000}"/>
          </ac:spMkLst>
        </pc:spChg>
        <pc:spChg chg="add mod">
          <ac:chgData name="Andrew Pfeiffle" userId="b424d3271dbbf6fc" providerId="LiveId" clId="{B84A4816-1AAC-4516-ACD3-2BC6F811AF92}" dt="2020-06-21T17:24:14.462" v="84"/>
          <ac:spMkLst>
            <pc:docMk/>
            <pc:sldMk cId="0" sldId="303"/>
            <ac:spMk id="34" creationId="{32E7D2AE-0650-4138-A6BF-7B0481DB645F}"/>
          </ac:spMkLst>
        </pc:spChg>
      </pc:sldChg>
      <pc:sldChg chg="addSp delSp modSp mod">
        <pc:chgData name="Andrew Pfeiffle" userId="b424d3271dbbf6fc" providerId="LiveId" clId="{B84A4816-1AAC-4516-ACD3-2BC6F811AF92}" dt="2020-06-21T17:24:18.962" v="86"/>
        <pc:sldMkLst>
          <pc:docMk/>
          <pc:sldMk cId="0" sldId="304"/>
        </pc:sldMkLst>
        <pc:spChg chg="del">
          <ac:chgData name="Andrew Pfeiffle" userId="b424d3271dbbf6fc" providerId="LiveId" clId="{B84A4816-1AAC-4516-ACD3-2BC6F811AF92}" dt="2020-06-21T17:24:18.541" v="85" actId="478"/>
          <ac:spMkLst>
            <pc:docMk/>
            <pc:sldMk cId="0" sldId="304"/>
            <ac:spMk id="42" creationId="{00000000-0000-0000-0000-000000000000}"/>
          </ac:spMkLst>
        </pc:spChg>
        <pc:spChg chg="add mod">
          <ac:chgData name="Andrew Pfeiffle" userId="b424d3271dbbf6fc" providerId="LiveId" clId="{B84A4816-1AAC-4516-ACD3-2BC6F811AF92}" dt="2020-06-21T17:24:18.962" v="86"/>
          <ac:spMkLst>
            <pc:docMk/>
            <pc:sldMk cId="0" sldId="304"/>
            <ac:spMk id="44" creationId="{148746E2-780D-48E3-9AEB-12C626956E28}"/>
          </ac:spMkLst>
        </pc:spChg>
      </pc:sldChg>
      <pc:sldChg chg="addSp delSp modSp mod">
        <pc:chgData name="Andrew Pfeiffle" userId="b424d3271dbbf6fc" providerId="LiveId" clId="{B84A4816-1AAC-4516-ACD3-2BC6F811AF92}" dt="2020-06-21T17:24:22.755" v="88"/>
        <pc:sldMkLst>
          <pc:docMk/>
          <pc:sldMk cId="0" sldId="305"/>
        </pc:sldMkLst>
        <pc:spChg chg="del">
          <ac:chgData name="Andrew Pfeiffle" userId="b424d3271dbbf6fc" providerId="LiveId" clId="{B84A4816-1AAC-4516-ACD3-2BC6F811AF92}" dt="2020-06-21T17:24:22.397" v="87" actId="478"/>
          <ac:spMkLst>
            <pc:docMk/>
            <pc:sldMk cId="0" sldId="305"/>
            <ac:spMk id="45" creationId="{00000000-0000-0000-0000-000000000000}"/>
          </ac:spMkLst>
        </pc:spChg>
        <pc:spChg chg="add mod">
          <ac:chgData name="Andrew Pfeiffle" userId="b424d3271dbbf6fc" providerId="LiveId" clId="{B84A4816-1AAC-4516-ACD3-2BC6F811AF92}" dt="2020-06-21T17:24:22.755" v="88"/>
          <ac:spMkLst>
            <pc:docMk/>
            <pc:sldMk cId="0" sldId="305"/>
            <ac:spMk id="47" creationId="{8095C507-59DC-42BD-88D5-C9CE0985CC95}"/>
          </ac:spMkLst>
        </pc:spChg>
      </pc:sldChg>
      <pc:sldChg chg="addSp delSp modSp mod">
        <pc:chgData name="Andrew Pfeiffle" userId="b424d3271dbbf6fc" providerId="LiveId" clId="{B84A4816-1AAC-4516-ACD3-2BC6F811AF92}" dt="2020-06-21T17:24:30.978" v="90"/>
        <pc:sldMkLst>
          <pc:docMk/>
          <pc:sldMk cId="0" sldId="306"/>
        </pc:sldMkLst>
        <pc:spChg chg="del">
          <ac:chgData name="Andrew Pfeiffle" userId="b424d3271dbbf6fc" providerId="LiveId" clId="{B84A4816-1AAC-4516-ACD3-2BC6F811AF92}" dt="2020-06-21T17:24:30.150" v="89" actId="478"/>
          <ac:spMkLst>
            <pc:docMk/>
            <pc:sldMk cId="0" sldId="306"/>
            <ac:spMk id="81" creationId="{00000000-0000-0000-0000-000000000000}"/>
          </ac:spMkLst>
        </pc:spChg>
        <pc:spChg chg="add mod">
          <ac:chgData name="Andrew Pfeiffle" userId="b424d3271dbbf6fc" providerId="LiveId" clId="{B84A4816-1AAC-4516-ACD3-2BC6F811AF92}" dt="2020-06-21T17:24:30.978" v="90"/>
          <ac:spMkLst>
            <pc:docMk/>
            <pc:sldMk cId="0" sldId="306"/>
            <ac:spMk id="83" creationId="{69107B42-AA05-4E58-888A-9BD5E3EEBE57}"/>
          </ac:spMkLst>
        </pc:spChg>
      </pc:sldChg>
      <pc:sldChg chg="addSp delSp modSp mod">
        <pc:chgData name="Andrew Pfeiffle" userId="b424d3271dbbf6fc" providerId="LiveId" clId="{B84A4816-1AAC-4516-ACD3-2BC6F811AF92}" dt="2020-06-21T17:24:34.838" v="92"/>
        <pc:sldMkLst>
          <pc:docMk/>
          <pc:sldMk cId="0" sldId="307"/>
        </pc:sldMkLst>
        <pc:spChg chg="del">
          <ac:chgData name="Andrew Pfeiffle" userId="b424d3271dbbf6fc" providerId="LiveId" clId="{B84A4816-1AAC-4516-ACD3-2BC6F811AF92}" dt="2020-06-21T17:24:34.411" v="91" actId="478"/>
          <ac:spMkLst>
            <pc:docMk/>
            <pc:sldMk cId="0" sldId="307"/>
            <ac:spMk id="32" creationId="{00000000-0000-0000-0000-000000000000}"/>
          </ac:spMkLst>
        </pc:spChg>
        <pc:spChg chg="add mod">
          <ac:chgData name="Andrew Pfeiffle" userId="b424d3271dbbf6fc" providerId="LiveId" clId="{B84A4816-1AAC-4516-ACD3-2BC6F811AF92}" dt="2020-06-21T17:24:34.838" v="92"/>
          <ac:spMkLst>
            <pc:docMk/>
            <pc:sldMk cId="0" sldId="307"/>
            <ac:spMk id="34" creationId="{D9545FB6-20F9-4D42-9354-A2E952B251A2}"/>
          </ac:spMkLst>
        </pc:spChg>
      </pc:sldChg>
      <pc:sldChg chg="addSp delSp modSp mod">
        <pc:chgData name="Andrew Pfeiffle" userId="b424d3271dbbf6fc" providerId="LiveId" clId="{B84A4816-1AAC-4516-ACD3-2BC6F811AF92}" dt="2020-06-21T17:24:39.309" v="94"/>
        <pc:sldMkLst>
          <pc:docMk/>
          <pc:sldMk cId="0" sldId="308"/>
        </pc:sldMkLst>
        <pc:spChg chg="del">
          <ac:chgData name="Andrew Pfeiffle" userId="b424d3271dbbf6fc" providerId="LiveId" clId="{B84A4816-1AAC-4516-ACD3-2BC6F811AF92}" dt="2020-06-21T17:24:38.637" v="93" actId="478"/>
          <ac:spMkLst>
            <pc:docMk/>
            <pc:sldMk cId="0" sldId="308"/>
            <ac:spMk id="32" creationId="{00000000-0000-0000-0000-000000000000}"/>
          </ac:spMkLst>
        </pc:spChg>
        <pc:spChg chg="add mod">
          <ac:chgData name="Andrew Pfeiffle" userId="b424d3271dbbf6fc" providerId="LiveId" clId="{B84A4816-1AAC-4516-ACD3-2BC6F811AF92}" dt="2020-06-21T17:24:39.309" v="94"/>
          <ac:spMkLst>
            <pc:docMk/>
            <pc:sldMk cId="0" sldId="308"/>
            <ac:spMk id="34" creationId="{98B2C40E-6F7C-422A-9EB6-100AD8CB1D04}"/>
          </ac:spMkLst>
        </pc:spChg>
      </pc:sldChg>
      <pc:sldChg chg="addSp delSp modSp mod">
        <pc:chgData name="Andrew Pfeiffle" userId="b424d3271dbbf6fc" providerId="LiveId" clId="{B84A4816-1AAC-4516-ACD3-2BC6F811AF92}" dt="2020-06-21T17:27:17.774" v="156"/>
        <pc:sldMkLst>
          <pc:docMk/>
          <pc:sldMk cId="0" sldId="309"/>
        </pc:sldMkLst>
        <pc:spChg chg="del">
          <ac:chgData name="Andrew Pfeiffle" userId="b424d3271dbbf6fc" providerId="LiveId" clId="{B84A4816-1AAC-4516-ACD3-2BC6F811AF92}" dt="2020-06-21T17:27:17.400" v="155" actId="478"/>
          <ac:spMkLst>
            <pc:docMk/>
            <pc:sldMk cId="0" sldId="309"/>
            <ac:spMk id="22" creationId="{00000000-0000-0000-0000-000000000000}"/>
          </ac:spMkLst>
        </pc:spChg>
        <pc:spChg chg="add mod">
          <ac:chgData name="Andrew Pfeiffle" userId="b424d3271dbbf6fc" providerId="LiveId" clId="{B84A4816-1AAC-4516-ACD3-2BC6F811AF92}" dt="2020-06-21T17:27:17.774" v="156"/>
          <ac:spMkLst>
            <pc:docMk/>
            <pc:sldMk cId="0" sldId="309"/>
            <ac:spMk id="24" creationId="{A63A1FC6-B609-47B5-99C1-E53AE8A96E4D}"/>
          </ac:spMkLst>
        </pc:spChg>
      </pc:sldChg>
      <pc:sldChg chg="addSp delSp modSp mod">
        <pc:chgData name="Andrew Pfeiffle" userId="b424d3271dbbf6fc" providerId="LiveId" clId="{B84A4816-1AAC-4516-ACD3-2BC6F811AF92}" dt="2020-06-21T17:27:03.681" v="148"/>
        <pc:sldMkLst>
          <pc:docMk/>
          <pc:sldMk cId="0" sldId="310"/>
        </pc:sldMkLst>
        <pc:spChg chg="del">
          <ac:chgData name="Andrew Pfeiffle" userId="b424d3271dbbf6fc" providerId="LiveId" clId="{B84A4816-1AAC-4516-ACD3-2BC6F811AF92}" dt="2020-06-21T17:27:03.322" v="147" actId="478"/>
          <ac:spMkLst>
            <pc:docMk/>
            <pc:sldMk cId="0" sldId="310"/>
            <ac:spMk id="21" creationId="{00000000-0000-0000-0000-000000000000}"/>
          </ac:spMkLst>
        </pc:spChg>
        <pc:spChg chg="add mod">
          <ac:chgData name="Andrew Pfeiffle" userId="b424d3271dbbf6fc" providerId="LiveId" clId="{B84A4816-1AAC-4516-ACD3-2BC6F811AF92}" dt="2020-06-21T17:27:03.681" v="148"/>
          <ac:spMkLst>
            <pc:docMk/>
            <pc:sldMk cId="0" sldId="310"/>
            <ac:spMk id="23" creationId="{4B1C63F5-4352-4D60-B0D1-E393D475FB7E}"/>
          </ac:spMkLst>
        </pc:spChg>
      </pc:sldChg>
      <pc:sldChg chg="addSp delSp modSp mod">
        <pc:chgData name="Andrew Pfeiffle" userId="b424d3271dbbf6fc" providerId="LiveId" clId="{B84A4816-1AAC-4516-ACD3-2BC6F811AF92}" dt="2020-06-21T17:27:00.229" v="146"/>
        <pc:sldMkLst>
          <pc:docMk/>
          <pc:sldMk cId="0" sldId="311"/>
        </pc:sldMkLst>
        <pc:spChg chg="del">
          <ac:chgData name="Andrew Pfeiffle" userId="b424d3271dbbf6fc" providerId="LiveId" clId="{B84A4816-1AAC-4516-ACD3-2BC6F811AF92}" dt="2020-06-21T17:26:59.872" v="145" actId="478"/>
          <ac:spMkLst>
            <pc:docMk/>
            <pc:sldMk cId="0" sldId="311"/>
            <ac:spMk id="25" creationId="{00000000-0000-0000-0000-000000000000}"/>
          </ac:spMkLst>
        </pc:spChg>
        <pc:spChg chg="add mod">
          <ac:chgData name="Andrew Pfeiffle" userId="b424d3271dbbf6fc" providerId="LiveId" clId="{B84A4816-1AAC-4516-ACD3-2BC6F811AF92}" dt="2020-06-21T17:27:00.229" v="146"/>
          <ac:spMkLst>
            <pc:docMk/>
            <pc:sldMk cId="0" sldId="311"/>
            <ac:spMk id="27" creationId="{517C8359-DEC4-4B8B-932B-C4EEED6714F2}"/>
          </ac:spMkLst>
        </pc:spChg>
      </pc:sldChg>
      <pc:sldChg chg="addSp delSp modSp mod">
        <pc:chgData name="Andrew Pfeiffle" userId="b424d3271dbbf6fc" providerId="LiveId" clId="{B84A4816-1AAC-4516-ACD3-2BC6F811AF92}" dt="2020-06-21T17:27:06.868" v="150"/>
        <pc:sldMkLst>
          <pc:docMk/>
          <pc:sldMk cId="0" sldId="312"/>
        </pc:sldMkLst>
        <pc:spChg chg="del">
          <ac:chgData name="Andrew Pfeiffle" userId="b424d3271dbbf6fc" providerId="LiveId" clId="{B84A4816-1AAC-4516-ACD3-2BC6F811AF92}" dt="2020-06-21T17:27:06.462" v="149" actId="478"/>
          <ac:spMkLst>
            <pc:docMk/>
            <pc:sldMk cId="0" sldId="312"/>
            <ac:spMk id="23" creationId="{00000000-0000-0000-0000-000000000000}"/>
          </ac:spMkLst>
        </pc:spChg>
        <pc:spChg chg="add mod">
          <ac:chgData name="Andrew Pfeiffle" userId="b424d3271dbbf6fc" providerId="LiveId" clId="{B84A4816-1AAC-4516-ACD3-2BC6F811AF92}" dt="2020-06-21T17:27:06.868" v="150"/>
          <ac:spMkLst>
            <pc:docMk/>
            <pc:sldMk cId="0" sldId="312"/>
            <ac:spMk id="25" creationId="{5B9FDC62-7CBB-425D-B8E7-611ED9FE1F2B}"/>
          </ac:spMkLst>
        </pc:spChg>
      </pc:sldChg>
      <pc:sldChg chg="addSp modSp mod">
        <pc:chgData name="Andrew Pfeiffle" userId="b424d3271dbbf6fc" providerId="LiveId" clId="{B84A4816-1AAC-4516-ACD3-2BC6F811AF92}" dt="2020-06-21T17:29:48.860" v="217" actId="1035"/>
        <pc:sldMkLst>
          <pc:docMk/>
          <pc:sldMk cId="0" sldId="313"/>
        </pc:sldMkLst>
        <pc:spChg chg="add mod">
          <ac:chgData name="Andrew Pfeiffle" userId="b424d3271dbbf6fc" providerId="LiveId" clId="{B84A4816-1AAC-4516-ACD3-2BC6F811AF92}" dt="2020-06-21T17:29:48.860" v="217" actId="1035"/>
          <ac:spMkLst>
            <pc:docMk/>
            <pc:sldMk cId="0" sldId="313"/>
            <ac:spMk id="2" creationId="{3758F5DD-34CC-4127-9E4B-69CA62B3A538}"/>
          </ac:spMkLst>
        </pc:spChg>
        <pc:spChg chg="mod">
          <ac:chgData name="Andrew Pfeiffle" userId="b424d3271dbbf6fc" providerId="LiveId" clId="{B84A4816-1AAC-4516-ACD3-2BC6F811AF92}" dt="2020-06-21T17:21:38.150" v="26" actId="1036"/>
          <ac:spMkLst>
            <pc:docMk/>
            <pc:sldMk cId="0" sldId="313"/>
            <ac:spMk id="19" creationId="{00000000-0000-0000-0000-000000000000}"/>
          </ac:spMkLst>
        </pc:spChg>
      </pc:sldChg>
      <pc:sldChg chg="addSp delSp modSp mod">
        <pc:chgData name="Andrew Pfeiffle" userId="b424d3271dbbf6fc" providerId="LiveId" clId="{B84A4816-1AAC-4516-ACD3-2BC6F811AF92}" dt="2020-06-21T17:30:01.087" v="219"/>
        <pc:sldMkLst>
          <pc:docMk/>
          <pc:sldMk cId="0" sldId="314"/>
        </pc:sldMkLst>
        <pc:spChg chg="del">
          <ac:chgData name="Andrew Pfeiffle" userId="b424d3271dbbf6fc" providerId="LiveId" clId="{B84A4816-1AAC-4516-ACD3-2BC6F811AF92}" dt="2020-06-21T17:21:43.681" v="27" actId="478"/>
          <ac:spMkLst>
            <pc:docMk/>
            <pc:sldMk cId="0" sldId="314"/>
            <ac:spMk id="21" creationId="{00000000-0000-0000-0000-000000000000}"/>
          </ac:spMkLst>
        </pc:spChg>
        <pc:spChg chg="add mod">
          <ac:chgData name="Andrew Pfeiffle" userId="b424d3271dbbf6fc" providerId="LiveId" clId="{B84A4816-1AAC-4516-ACD3-2BC6F811AF92}" dt="2020-06-21T17:21:44.978" v="28"/>
          <ac:spMkLst>
            <pc:docMk/>
            <pc:sldMk cId="0" sldId="314"/>
            <ac:spMk id="24" creationId="{42F56B7C-39A3-4141-9A94-C76BB1A3EE27}"/>
          </ac:spMkLst>
        </pc:spChg>
        <pc:spChg chg="add del mod">
          <ac:chgData name="Andrew Pfeiffle" userId="b424d3271dbbf6fc" providerId="LiveId" clId="{B84A4816-1AAC-4516-ACD3-2BC6F811AF92}" dt="2020-06-21T17:30:00.071" v="218" actId="478"/>
          <ac:spMkLst>
            <pc:docMk/>
            <pc:sldMk cId="0" sldId="314"/>
            <ac:spMk id="36" creationId="{877DA0D1-664C-427C-A2F0-F561403AF599}"/>
          </ac:spMkLst>
        </pc:spChg>
        <pc:spChg chg="add mod">
          <ac:chgData name="Andrew Pfeiffle" userId="b424d3271dbbf6fc" providerId="LiveId" clId="{B84A4816-1AAC-4516-ACD3-2BC6F811AF92}" dt="2020-06-21T17:30:01.087" v="219"/>
          <ac:spMkLst>
            <pc:docMk/>
            <pc:sldMk cId="0" sldId="314"/>
            <ac:spMk id="37" creationId="{F97408A2-70FB-42BE-B7AF-BF051C214E07}"/>
          </ac:spMkLst>
        </pc:spChg>
      </pc:sldChg>
      <pc:sldChg chg="addSp delSp modSp mod">
        <pc:chgData name="Andrew Pfeiffle" userId="b424d3271dbbf6fc" providerId="LiveId" clId="{B84A4816-1AAC-4516-ACD3-2BC6F811AF92}" dt="2020-06-21T17:30:05.321" v="220"/>
        <pc:sldMkLst>
          <pc:docMk/>
          <pc:sldMk cId="0" sldId="315"/>
        </pc:sldMkLst>
        <pc:spChg chg="del">
          <ac:chgData name="Andrew Pfeiffle" userId="b424d3271dbbf6fc" providerId="LiveId" clId="{B84A4816-1AAC-4516-ACD3-2BC6F811AF92}" dt="2020-06-21T17:21:55.058" v="29" actId="478"/>
          <ac:spMkLst>
            <pc:docMk/>
            <pc:sldMk cId="0" sldId="315"/>
            <ac:spMk id="20" creationId="{00000000-0000-0000-0000-000000000000}"/>
          </ac:spMkLst>
        </pc:spChg>
        <pc:spChg chg="add mod">
          <ac:chgData name="Andrew Pfeiffle" userId="b424d3271dbbf6fc" providerId="LiveId" clId="{B84A4816-1AAC-4516-ACD3-2BC6F811AF92}" dt="2020-06-21T17:21:56.354" v="30"/>
          <ac:spMkLst>
            <pc:docMk/>
            <pc:sldMk cId="0" sldId="315"/>
            <ac:spMk id="33" creationId="{A8F5B7DD-C62C-467F-A695-38024EE82B1A}"/>
          </ac:spMkLst>
        </pc:spChg>
        <pc:spChg chg="add mod">
          <ac:chgData name="Andrew Pfeiffle" userId="b424d3271dbbf6fc" providerId="LiveId" clId="{B84A4816-1AAC-4516-ACD3-2BC6F811AF92}" dt="2020-06-21T17:30:05.321" v="220"/>
          <ac:spMkLst>
            <pc:docMk/>
            <pc:sldMk cId="0" sldId="315"/>
            <ac:spMk id="34" creationId="{4DA77762-EA41-4E44-B17A-13AED51DCA19}"/>
          </ac:spMkLst>
        </pc:spChg>
      </pc:sldChg>
      <pc:sldChg chg="addSp delSp modSp mod">
        <pc:chgData name="Andrew Pfeiffle" userId="b424d3271dbbf6fc" providerId="LiveId" clId="{B84A4816-1AAC-4516-ACD3-2BC6F811AF92}" dt="2020-06-21T17:30:08.947" v="221"/>
        <pc:sldMkLst>
          <pc:docMk/>
          <pc:sldMk cId="0" sldId="316"/>
        </pc:sldMkLst>
        <pc:spChg chg="del">
          <ac:chgData name="Andrew Pfeiffle" userId="b424d3271dbbf6fc" providerId="LiveId" clId="{B84A4816-1AAC-4516-ACD3-2BC6F811AF92}" dt="2020-06-21T17:22:01.463" v="31" actId="478"/>
          <ac:spMkLst>
            <pc:docMk/>
            <pc:sldMk cId="0" sldId="316"/>
            <ac:spMk id="21" creationId="{00000000-0000-0000-0000-000000000000}"/>
          </ac:spMkLst>
        </pc:spChg>
        <pc:spChg chg="add mod">
          <ac:chgData name="Andrew Pfeiffle" userId="b424d3271dbbf6fc" providerId="LiveId" clId="{B84A4816-1AAC-4516-ACD3-2BC6F811AF92}" dt="2020-06-21T17:22:02.915" v="32"/>
          <ac:spMkLst>
            <pc:docMk/>
            <pc:sldMk cId="0" sldId="316"/>
            <ac:spMk id="34" creationId="{62C22DDD-050F-4B25-BE2B-AF95466D66B3}"/>
          </ac:spMkLst>
        </pc:spChg>
        <pc:spChg chg="add mod">
          <ac:chgData name="Andrew Pfeiffle" userId="b424d3271dbbf6fc" providerId="LiveId" clId="{B84A4816-1AAC-4516-ACD3-2BC6F811AF92}" dt="2020-06-21T17:30:08.947" v="221"/>
          <ac:spMkLst>
            <pc:docMk/>
            <pc:sldMk cId="0" sldId="316"/>
            <ac:spMk id="35" creationId="{85A813E8-E342-4037-8CB6-DBF57A83A5A3}"/>
          </ac:spMkLst>
        </pc:spChg>
      </pc:sldChg>
      <pc:sldChg chg="addSp delSp modSp mod">
        <pc:chgData name="Andrew Pfeiffle" userId="b424d3271dbbf6fc" providerId="LiveId" clId="{B84A4816-1AAC-4516-ACD3-2BC6F811AF92}" dt="2020-06-21T17:30:10.400" v="222"/>
        <pc:sldMkLst>
          <pc:docMk/>
          <pc:sldMk cId="0" sldId="317"/>
        </pc:sldMkLst>
        <pc:spChg chg="mod">
          <ac:chgData name="Andrew Pfeiffle" userId="b424d3271dbbf6fc" providerId="LiveId" clId="{B84A4816-1AAC-4516-ACD3-2BC6F811AF92}" dt="2020-06-21T17:28:08.447" v="182" actId="20577"/>
          <ac:spMkLst>
            <pc:docMk/>
            <pc:sldMk cId="0" sldId="317"/>
            <ac:spMk id="7" creationId="{00000000-0000-0000-0000-000000000000}"/>
          </ac:spMkLst>
        </pc:spChg>
        <pc:spChg chg="del">
          <ac:chgData name="Andrew Pfeiffle" userId="b424d3271dbbf6fc" providerId="LiveId" clId="{B84A4816-1AAC-4516-ACD3-2BC6F811AF92}" dt="2020-06-21T17:22:08.667" v="33" actId="478"/>
          <ac:spMkLst>
            <pc:docMk/>
            <pc:sldMk cId="0" sldId="317"/>
            <ac:spMk id="21" creationId="{00000000-0000-0000-0000-000000000000}"/>
          </ac:spMkLst>
        </pc:spChg>
        <pc:spChg chg="add mod">
          <ac:chgData name="Andrew Pfeiffle" userId="b424d3271dbbf6fc" providerId="LiveId" clId="{B84A4816-1AAC-4516-ACD3-2BC6F811AF92}" dt="2020-06-21T17:22:09.249" v="34"/>
          <ac:spMkLst>
            <pc:docMk/>
            <pc:sldMk cId="0" sldId="317"/>
            <ac:spMk id="34" creationId="{A231103E-A4CB-4856-8E79-5EABB689B634}"/>
          </ac:spMkLst>
        </pc:spChg>
        <pc:spChg chg="add mod">
          <ac:chgData name="Andrew Pfeiffle" userId="b424d3271dbbf6fc" providerId="LiveId" clId="{B84A4816-1AAC-4516-ACD3-2BC6F811AF92}" dt="2020-06-21T17:30:10.400" v="222"/>
          <ac:spMkLst>
            <pc:docMk/>
            <pc:sldMk cId="0" sldId="317"/>
            <ac:spMk id="35" creationId="{9410764E-A051-4991-8809-110B32B443D0}"/>
          </ac:spMkLst>
        </pc:spChg>
      </pc:sldChg>
      <pc:sldChg chg="addSp delSp modSp mod">
        <pc:chgData name="Andrew Pfeiffle" userId="b424d3271dbbf6fc" providerId="LiveId" clId="{B84A4816-1AAC-4516-ACD3-2BC6F811AF92}" dt="2020-06-21T17:30:11.681" v="223"/>
        <pc:sldMkLst>
          <pc:docMk/>
          <pc:sldMk cId="0" sldId="318"/>
        </pc:sldMkLst>
        <pc:spChg chg="del">
          <ac:chgData name="Andrew Pfeiffle" userId="b424d3271dbbf6fc" providerId="LiveId" clId="{B84A4816-1AAC-4516-ACD3-2BC6F811AF92}" dt="2020-06-21T17:22:16.275" v="35" actId="478"/>
          <ac:spMkLst>
            <pc:docMk/>
            <pc:sldMk cId="0" sldId="318"/>
            <ac:spMk id="17" creationId="{00000000-0000-0000-0000-000000000000}"/>
          </ac:spMkLst>
        </pc:spChg>
        <pc:spChg chg="add mod">
          <ac:chgData name="Andrew Pfeiffle" userId="b424d3271dbbf6fc" providerId="LiveId" clId="{B84A4816-1AAC-4516-ACD3-2BC6F811AF92}" dt="2020-06-21T17:22:16.823" v="36"/>
          <ac:spMkLst>
            <pc:docMk/>
            <pc:sldMk cId="0" sldId="318"/>
            <ac:spMk id="32" creationId="{90B05DB3-4F14-43B0-903C-812FE5A91A27}"/>
          </ac:spMkLst>
        </pc:spChg>
        <pc:spChg chg="add mod">
          <ac:chgData name="Andrew Pfeiffle" userId="b424d3271dbbf6fc" providerId="LiveId" clId="{B84A4816-1AAC-4516-ACD3-2BC6F811AF92}" dt="2020-06-21T17:30:11.681" v="223"/>
          <ac:spMkLst>
            <pc:docMk/>
            <pc:sldMk cId="0" sldId="318"/>
            <ac:spMk id="33" creationId="{F9EDEFC9-D2B6-4DCA-BBA1-EF8A8D4BBF39}"/>
          </ac:spMkLst>
        </pc:spChg>
      </pc:sldChg>
      <pc:sldChg chg="addSp delSp modSp mod">
        <pc:chgData name="Andrew Pfeiffle" userId="b424d3271dbbf6fc" providerId="LiveId" clId="{B84A4816-1AAC-4516-ACD3-2BC6F811AF92}" dt="2020-06-21T17:30:12.853" v="224"/>
        <pc:sldMkLst>
          <pc:docMk/>
          <pc:sldMk cId="0" sldId="319"/>
        </pc:sldMkLst>
        <pc:spChg chg="del">
          <ac:chgData name="Andrew Pfeiffle" userId="b424d3271dbbf6fc" providerId="LiveId" clId="{B84A4816-1AAC-4516-ACD3-2BC6F811AF92}" dt="2020-06-21T17:22:21.369" v="37" actId="478"/>
          <ac:spMkLst>
            <pc:docMk/>
            <pc:sldMk cId="0" sldId="319"/>
            <ac:spMk id="19" creationId="{00000000-0000-0000-0000-000000000000}"/>
          </ac:spMkLst>
        </pc:spChg>
        <pc:spChg chg="add mod">
          <ac:chgData name="Andrew Pfeiffle" userId="b424d3271dbbf6fc" providerId="LiveId" clId="{B84A4816-1AAC-4516-ACD3-2BC6F811AF92}" dt="2020-06-21T17:22:22.238" v="38"/>
          <ac:spMkLst>
            <pc:docMk/>
            <pc:sldMk cId="0" sldId="319"/>
            <ac:spMk id="32" creationId="{98F15955-97BB-4349-977C-E438EF05B166}"/>
          </ac:spMkLst>
        </pc:spChg>
        <pc:spChg chg="add mod">
          <ac:chgData name="Andrew Pfeiffle" userId="b424d3271dbbf6fc" providerId="LiveId" clId="{B84A4816-1AAC-4516-ACD3-2BC6F811AF92}" dt="2020-06-21T17:30:12.853" v="224"/>
          <ac:spMkLst>
            <pc:docMk/>
            <pc:sldMk cId="0" sldId="319"/>
            <ac:spMk id="33" creationId="{56452904-36D0-41EF-9CE3-C1FE6485BD4F}"/>
          </ac:spMkLst>
        </pc:spChg>
      </pc:sldChg>
      <pc:sldChg chg="addSp delSp modSp mod">
        <pc:chgData name="Andrew Pfeiffle" userId="b424d3271dbbf6fc" providerId="LiveId" clId="{B84A4816-1AAC-4516-ACD3-2BC6F811AF92}" dt="2020-06-21T17:30:14.196" v="225"/>
        <pc:sldMkLst>
          <pc:docMk/>
          <pc:sldMk cId="0" sldId="320"/>
        </pc:sldMkLst>
        <pc:spChg chg="del">
          <ac:chgData name="Andrew Pfeiffle" userId="b424d3271dbbf6fc" providerId="LiveId" clId="{B84A4816-1AAC-4516-ACD3-2BC6F811AF92}" dt="2020-06-21T17:22:27.337" v="39" actId="478"/>
          <ac:spMkLst>
            <pc:docMk/>
            <pc:sldMk cId="0" sldId="320"/>
            <ac:spMk id="18" creationId="{00000000-0000-0000-0000-000000000000}"/>
          </ac:spMkLst>
        </pc:spChg>
        <pc:spChg chg="add mod">
          <ac:chgData name="Andrew Pfeiffle" userId="b424d3271dbbf6fc" providerId="LiveId" clId="{B84A4816-1AAC-4516-ACD3-2BC6F811AF92}" dt="2020-06-21T17:22:28.243" v="40"/>
          <ac:spMkLst>
            <pc:docMk/>
            <pc:sldMk cId="0" sldId="320"/>
            <ac:spMk id="30" creationId="{D547BE44-DC28-41BC-AE7D-03AAA9DEC673}"/>
          </ac:spMkLst>
        </pc:spChg>
        <pc:spChg chg="add mod">
          <ac:chgData name="Andrew Pfeiffle" userId="b424d3271dbbf6fc" providerId="LiveId" clId="{B84A4816-1AAC-4516-ACD3-2BC6F811AF92}" dt="2020-06-21T17:30:14.196" v="225"/>
          <ac:spMkLst>
            <pc:docMk/>
            <pc:sldMk cId="0" sldId="320"/>
            <ac:spMk id="31" creationId="{3BDC6538-0C05-4B86-BEE4-3CF12290D83D}"/>
          </ac:spMkLst>
        </pc:spChg>
      </pc:sldChg>
      <pc:sldChg chg="addSp delSp modSp mod">
        <pc:chgData name="Andrew Pfeiffle" userId="b424d3271dbbf6fc" providerId="LiveId" clId="{B84A4816-1AAC-4516-ACD3-2BC6F811AF92}" dt="2020-06-21T17:30:15.300" v="226"/>
        <pc:sldMkLst>
          <pc:docMk/>
          <pc:sldMk cId="0" sldId="321"/>
        </pc:sldMkLst>
        <pc:spChg chg="del">
          <ac:chgData name="Andrew Pfeiffle" userId="b424d3271dbbf6fc" providerId="LiveId" clId="{B84A4816-1AAC-4516-ACD3-2BC6F811AF92}" dt="2020-06-21T17:22:32.651" v="41" actId="478"/>
          <ac:spMkLst>
            <pc:docMk/>
            <pc:sldMk cId="0" sldId="321"/>
            <ac:spMk id="19" creationId="{00000000-0000-0000-0000-000000000000}"/>
          </ac:spMkLst>
        </pc:spChg>
        <pc:spChg chg="add mod">
          <ac:chgData name="Andrew Pfeiffle" userId="b424d3271dbbf6fc" providerId="LiveId" clId="{B84A4816-1AAC-4516-ACD3-2BC6F811AF92}" dt="2020-06-21T17:22:33.057" v="42"/>
          <ac:spMkLst>
            <pc:docMk/>
            <pc:sldMk cId="0" sldId="321"/>
            <ac:spMk id="32" creationId="{1AD2AE13-513E-46C8-A619-C16B193A108E}"/>
          </ac:spMkLst>
        </pc:spChg>
        <pc:spChg chg="add mod">
          <ac:chgData name="Andrew Pfeiffle" userId="b424d3271dbbf6fc" providerId="LiveId" clId="{B84A4816-1AAC-4516-ACD3-2BC6F811AF92}" dt="2020-06-21T17:30:15.300" v="226"/>
          <ac:spMkLst>
            <pc:docMk/>
            <pc:sldMk cId="0" sldId="321"/>
            <ac:spMk id="33" creationId="{2068294C-DB40-47A5-9531-DCCDBCA4F427}"/>
          </ac:spMkLst>
        </pc:spChg>
      </pc:sldChg>
      <pc:sldChg chg="addSp delSp modSp mod">
        <pc:chgData name="Andrew Pfeiffle" userId="b424d3271dbbf6fc" providerId="LiveId" clId="{B84A4816-1AAC-4516-ACD3-2BC6F811AF92}" dt="2020-06-21T17:30:16.339" v="227"/>
        <pc:sldMkLst>
          <pc:docMk/>
          <pc:sldMk cId="0" sldId="322"/>
        </pc:sldMkLst>
        <pc:spChg chg="del">
          <ac:chgData name="Andrew Pfeiffle" userId="b424d3271dbbf6fc" providerId="LiveId" clId="{B84A4816-1AAC-4516-ACD3-2BC6F811AF92}" dt="2020-06-21T17:22:37.853" v="43" actId="478"/>
          <ac:spMkLst>
            <pc:docMk/>
            <pc:sldMk cId="0" sldId="322"/>
            <ac:spMk id="19" creationId="{00000000-0000-0000-0000-000000000000}"/>
          </ac:spMkLst>
        </pc:spChg>
        <pc:spChg chg="add mod">
          <ac:chgData name="Andrew Pfeiffle" userId="b424d3271dbbf6fc" providerId="LiveId" clId="{B84A4816-1AAC-4516-ACD3-2BC6F811AF92}" dt="2020-06-21T17:22:38.306" v="44"/>
          <ac:spMkLst>
            <pc:docMk/>
            <pc:sldMk cId="0" sldId="322"/>
            <ac:spMk id="21" creationId="{E71EF149-0DCD-4635-A45C-B2F0BEEF1BBC}"/>
          </ac:spMkLst>
        </pc:spChg>
        <pc:spChg chg="add mod">
          <ac:chgData name="Andrew Pfeiffle" userId="b424d3271dbbf6fc" providerId="LiveId" clId="{B84A4816-1AAC-4516-ACD3-2BC6F811AF92}" dt="2020-06-21T17:30:16.339" v="227"/>
          <ac:spMkLst>
            <pc:docMk/>
            <pc:sldMk cId="0" sldId="322"/>
            <ac:spMk id="31" creationId="{2173A25C-ECCB-46AE-9151-E337E341311A}"/>
          </ac:spMkLst>
        </pc:spChg>
      </pc:sldChg>
      <pc:sldChg chg="new del">
        <pc:chgData name="Andrew Pfeiffle" userId="b424d3271dbbf6fc" providerId="LiveId" clId="{B84A4816-1AAC-4516-ACD3-2BC6F811AF92}" dt="2020-06-21T17:31:44.353" v="232" actId="2696"/>
        <pc:sldMkLst>
          <pc:docMk/>
          <pc:sldMk cId="3192522073" sldId="323"/>
        </pc:sldMkLst>
      </pc:sldChg>
      <pc:sldChg chg="addSp delSp modSp add mod">
        <pc:chgData name="Andrew Pfeiffle" userId="b424d3271dbbf6fc" providerId="LiveId" clId="{B84A4816-1AAC-4516-ACD3-2BC6F811AF92}" dt="2020-06-21T17:33:14.072" v="241" actId="1038"/>
        <pc:sldMkLst>
          <pc:docMk/>
          <pc:sldMk cId="0" sldId="324"/>
        </pc:sldMkLst>
        <pc:spChg chg="del">
          <ac:chgData name="Andrew Pfeiffle" userId="b424d3271dbbf6fc" providerId="LiveId" clId="{B84A4816-1AAC-4516-ACD3-2BC6F811AF92}" dt="2020-06-21T17:32:00.774" v="233" actId="478"/>
          <ac:spMkLst>
            <pc:docMk/>
            <pc:sldMk cId="0" sldId="324"/>
            <ac:spMk id="17" creationId="{7D13D895-B1EE-4F0A-88CA-7863386F94CC}"/>
          </ac:spMkLst>
        </pc:spChg>
        <pc:spChg chg="add mod">
          <ac:chgData name="Andrew Pfeiffle" userId="b424d3271dbbf6fc" providerId="LiveId" clId="{B84A4816-1AAC-4516-ACD3-2BC6F811AF92}" dt="2020-06-21T17:32:36.828" v="235" actId="1036"/>
          <ac:spMkLst>
            <pc:docMk/>
            <pc:sldMk cId="0" sldId="324"/>
            <ac:spMk id="33" creationId="{8C760988-0041-4FEA-B79A-6B4CA1CBA6DF}"/>
          </ac:spMkLst>
        </pc:spChg>
        <pc:grpChg chg="mod">
          <ac:chgData name="Andrew Pfeiffle" userId="b424d3271dbbf6fc" providerId="LiveId" clId="{B84A4816-1AAC-4516-ACD3-2BC6F811AF92}" dt="2020-06-21T17:33:14.072" v="241" actId="1038"/>
          <ac:grpSpMkLst>
            <pc:docMk/>
            <pc:sldMk cId="0" sldId="324"/>
            <ac:grpSpMk id="31" creationId="{8DCB7534-A170-49BB-BAA0-0206B6D46B7E}"/>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6233042" y="10758"/>
            <a:ext cx="1526949" cy="358775"/>
          </a:xfrm>
          <a:prstGeom prst="rect">
            <a:avLst/>
          </a:prstGeom>
          <a:noFill/>
          <a:ln w="9525">
            <a:noFill/>
            <a:miter lim="800000"/>
            <a:headEnd/>
            <a:tailEnd/>
          </a:ln>
        </p:spPr>
        <p:txBody>
          <a:bodyPr/>
          <a:lstStyle/>
          <a:p>
            <a:pPr lvl="0"/>
            <a:r>
              <a:rPr lang="en-US" dirty="0"/>
              <a:t>RecycleBoxBin, LLC</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E0749-8A93-4940-A375-A36EB061BBE0}" type="datetimeFigureOut">
              <a:rPr lang="en-US" smtClean="0"/>
              <a:pPr/>
              <a:t>6/21/2020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1CA70E-99ED-4E85-86B3-657779C59F62}" type="slidenum">
              <a:rPr lang="en-US" smtClean="0"/>
              <a:pPr/>
              <a:t>‹#›</a:t>
            </a:fld>
            <a:endParaRPr lang="en-US"/>
          </a:p>
        </p:txBody>
      </p:sp>
    </p:spTree>
    <p:extLst>
      <p:ext uri="{BB962C8B-B14F-4D97-AF65-F5344CB8AC3E}">
        <p14:creationId xmlns:p14="http://schemas.microsoft.com/office/powerpoint/2010/main" val="16490662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32525" y="11113"/>
            <a:ext cx="1527175" cy="358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RecycleBoxBin, LLC</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rtl="0" eaLnBrk="0" fontAlgn="base" hangingPunct="0">
        <a:spcBef>
          <a:spcPct val="0"/>
        </a:spcBef>
        <a:spcAft>
          <a:spcPct val="0"/>
        </a:spcAft>
        <a:defRPr sz="9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900" b="1">
          <a:solidFill>
            <a:schemeClr val="tx1"/>
          </a:solidFill>
          <a:latin typeface="Arial" charset="0"/>
          <a:cs typeface="Arial" charset="0"/>
        </a:defRPr>
      </a:lvl2pPr>
      <a:lvl3pPr algn="ctr" rtl="0" eaLnBrk="0" fontAlgn="base" hangingPunct="0">
        <a:spcBef>
          <a:spcPct val="0"/>
        </a:spcBef>
        <a:spcAft>
          <a:spcPct val="0"/>
        </a:spcAft>
        <a:defRPr sz="900" b="1">
          <a:solidFill>
            <a:schemeClr val="tx1"/>
          </a:solidFill>
          <a:latin typeface="Arial" charset="0"/>
          <a:cs typeface="Arial" charset="0"/>
        </a:defRPr>
      </a:lvl3pPr>
      <a:lvl4pPr algn="ctr" rtl="0" eaLnBrk="0" fontAlgn="base" hangingPunct="0">
        <a:spcBef>
          <a:spcPct val="0"/>
        </a:spcBef>
        <a:spcAft>
          <a:spcPct val="0"/>
        </a:spcAft>
        <a:defRPr sz="900" b="1">
          <a:solidFill>
            <a:schemeClr val="tx1"/>
          </a:solidFill>
          <a:latin typeface="Arial" charset="0"/>
          <a:cs typeface="Arial" charset="0"/>
        </a:defRPr>
      </a:lvl4pPr>
      <a:lvl5pPr algn="ctr" rtl="0" eaLnBrk="0" fontAlgn="base" hangingPunct="0">
        <a:spcBef>
          <a:spcPct val="0"/>
        </a:spcBef>
        <a:spcAft>
          <a:spcPct val="0"/>
        </a:spcAft>
        <a:defRPr sz="900" b="1">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http://www.google.com/imgres?imgurl=http://www.caswells-moms.com/e-shop/images/categories/FreshFruitVegetable.jpg&amp;imgrefurl=http://www.caswells-moms.com/e-shop/index.php?main_page=index&amp;cPath=94&amp;h=339&amp;w=339&amp;sz=32&amp;tbnid=TuKOT5cG-lWs_M:&amp;tbnh=119&amp;tbnw=119&amp;prev=/images?q=vegetable+pictures&amp;usg=__FVujYaZ7-ORn9lFjw7rJeDeD2B4=&amp;sa=X&amp;ei=2CpkTJ3rMMThnQehq8Fe&amp;ved=0CB8Q9QEwAQ"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hyperlink" Target="http://www.ecoproductsstore.com/utensils.html" TargetMode="Externa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www.ecoproductsstore.com/plates_and_bowls.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5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www.amazon.com/Arthur-Frommers-Budget-Travel/dp/B00005QJDZ/ref=sr_1_7?ie=UTF8&amp;s=magazines&amp;qid=1283445818&amp;sr=1-7" TargetMode="External"/><Relationship Id="rId7" Type="http://schemas.openxmlformats.org/officeDocument/2006/relationships/image" Target="../media/image38.jpe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hyperlink" Target="http://www.amazon.com/b/ref=amb_link_7871202_8?ie=UTF8&amp;node=305955011&amp;pf_rd_m=ATVPDKIKX0DER&amp;pf_rd_s=center-10&amp;pf_rd_r=08RS3Y79H0B527ARMSSV&amp;pf_rd_t=101&amp;pf_rd_p=1273932202&amp;pf_rd_i=599858" TargetMode="External"/><Relationship Id="rId4" Type="http://schemas.openxmlformats.org/officeDocument/2006/relationships/image" Target="../media/image36.jpeg"/><Relationship Id="rId9" Type="http://schemas.openxmlformats.org/officeDocument/2006/relationships/image" Target="../media/image4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www.ecoproductsstore.com/plates_and_bowls.html" TargetMode="External"/><Relationship Id="rId7" Type="http://schemas.openxmlformats.org/officeDocument/2006/relationships/image" Target="../media/image22.jpeg"/><Relationship Id="rId2" Type="http://schemas.openxmlformats.org/officeDocument/2006/relationships/hyperlink" Target="http://www.google.com/imgres?imgurl=http://www.caswells-moms.com/e-shop/images/categories/FreshFruitVegetable.jpg&amp;imgrefurl=http://www.caswells-moms.com/e-shop/index.php?main_page=index&amp;cPath=94&amp;h=339&amp;w=339&amp;sz=32&amp;tbnid=TuKOT5cG-lWs_M:&amp;tbnh=119&amp;tbnw=119&amp;prev=/images?q=vegetable+pictures&amp;usg=__FVujYaZ7-ORn9lFjw7rJeDeD2B4=&amp;sa=X&amp;ei=2CpkTJ3rMMThnQehq8Fe&amp;ved=0CB8Q9QEwAQ" TargetMode="External"/><Relationship Id="rId1" Type="http://schemas.openxmlformats.org/officeDocument/2006/relationships/slideLayout" Target="../slideLayouts/slideLayout1.xml"/><Relationship Id="rId6" Type="http://schemas.openxmlformats.org/officeDocument/2006/relationships/image" Target="../media/image41.jpeg"/><Relationship Id="rId11" Type="http://schemas.openxmlformats.org/officeDocument/2006/relationships/image" Target="../media/image23.jpeg"/><Relationship Id="rId5" Type="http://schemas.openxmlformats.org/officeDocument/2006/relationships/hyperlink" Target="http://usa.stockfood.com/image-picture-Grilled-Porterhouse-Steak-648071.html" TargetMode="External"/><Relationship Id="rId10" Type="http://schemas.openxmlformats.org/officeDocument/2006/relationships/image" Target="../media/image20.jpeg"/><Relationship Id="rId4" Type="http://schemas.openxmlformats.org/officeDocument/2006/relationships/image" Target="../media/image21.jpeg"/><Relationship Id="rId9" Type="http://schemas.openxmlformats.org/officeDocument/2006/relationships/hyperlink" Target="http://www.ecoproductsstore.com/utensils.htm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3.jpeg"/></Relationships>
</file>

<file path=ppt/slides/_rels/slide6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40.jpeg"/><Relationship Id="rId7"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hyperlink" Target="http://www.amazon.com/b/ref=amb_link_7871202_8?ie=UTF8&amp;node=305955011&amp;pf_rd_m=ATVPDKIKX0DER&amp;pf_rd_s=center-10&amp;pf_rd_r=08RS3Y79H0B527ARMSSV&amp;pf_rd_t=101&amp;pf_rd_p=1273932202&amp;pf_rd_i=599858" TargetMode="External"/><Relationship Id="rId5" Type="http://schemas.openxmlformats.org/officeDocument/2006/relationships/image" Target="../media/image36.jpeg"/><Relationship Id="rId4" Type="http://schemas.openxmlformats.org/officeDocument/2006/relationships/hyperlink" Target="http://www.amazon.com/Arthur-Frommers-Budget-Travel/dp/B00005QJDZ/ref=sr_1_7?ie=UTF8&amp;s=magazines&amp;qid=1283445818&amp;sr=1-7" TargetMode="External"/><Relationship Id="rId9" Type="http://schemas.openxmlformats.org/officeDocument/2006/relationships/image" Target="../media/image3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681038" y="866775"/>
            <a:ext cx="6654800" cy="8540800"/>
          </a:xfrm>
          <a:prstGeom prst="rect">
            <a:avLst/>
          </a:prstGeom>
          <a:noFill/>
          <a:ln w="9525">
            <a:noFill/>
            <a:miter lim="800000"/>
            <a:headEnd/>
            <a:tailEnd/>
          </a:ln>
        </p:spPr>
        <p:txBody>
          <a:bodyPr>
            <a:spAutoFit/>
          </a:bodyPr>
          <a:lstStyle/>
          <a:p>
            <a:pPr algn="ctr"/>
            <a:r>
              <a:rPr lang="en-US" sz="2400" b="1" dirty="0"/>
              <a:t>Some hints about these graphics…</a:t>
            </a:r>
          </a:p>
          <a:p>
            <a:endParaRPr lang="en-US" dirty="0"/>
          </a:p>
          <a:p>
            <a:pPr algn="ctr"/>
            <a:r>
              <a:rPr lang="en-US" sz="1400" b="1" dirty="0">
                <a:solidFill>
                  <a:srgbClr val="FF0000"/>
                </a:solidFill>
              </a:rPr>
              <a:t>CATION: Printers default to print </a:t>
            </a:r>
            <a:r>
              <a:rPr lang="en-US" sz="1400" b="1" i="1" u="sng" dirty="0">
                <a:solidFill>
                  <a:srgbClr val="FF0000"/>
                </a:solidFill>
              </a:rPr>
              <a:t>ALL</a:t>
            </a:r>
            <a:r>
              <a:rPr lang="en-US" sz="1400" b="1" dirty="0">
                <a:solidFill>
                  <a:srgbClr val="FF0000"/>
                </a:solidFill>
              </a:rPr>
              <a:t> pages.  Make sure you delete the pages you are not using – we don’t want you to use up all your printer ink!</a:t>
            </a:r>
          </a:p>
          <a:p>
            <a:endParaRPr lang="en-US" sz="1400" dirty="0"/>
          </a:p>
          <a:p>
            <a:r>
              <a:rPr lang="en-US" sz="1400" dirty="0"/>
              <a:t>The first eleven (11) labels are in our standard format and will match the labels sent with your bin(s).</a:t>
            </a:r>
          </a:p>
          <a:p>
            <a:endParaRPr lang="en-US" sz="900" dirty="0"/>
          </a:p>
          <a:p>
            <a:r>
              <a:rPr lang="en-US" sz="1400" dirty="0"/>
              <a:t>If you have not done so already, check with your trash hauler to see what restrictions they may have on any items you intend to recycle. This varies widely from community to community.  </a:t>
            </a:r>
          </a:p>
          <a:p>
            <a:endParaRPr lang="en-US" sz="900" dirty="0"/>
          </a:p>
          <a:p>
            <a:r>
              <a:rPr lang="en-US" sz="1400" dirty="0"/>
              <a:t>There are no locks on the MS PPT document… modify the content to match the type of material you are recycling. Don’t forget to save it to your hard drive. All text is Arial and should be loaded on most computers. Pick and chose what you need. Have fun customizing your labels!  </a:t>
            </a:r>
          </a:p>
          <a:p>
            <a:endParaRPr lang="en-US" sz="900" dirty="0"/>
          </a:p>
          <a:p>
            <a:r>
              <a:rPr lang="en-US" sz="1400" dirty="0"/>
              <a:t>Let us know if we can help with any options not shown, or if you struggle with MS PPT. Send a note to admin@recycleboxbin.com.</a:t>
            </a:r>
          </a:p>
          <a:p>
            <a:endParaRPr lang="en-US" sz="900" dirty="0"/>
          </a:p>
          <a:p>
            <a:r>
              <a:rPr lang="en-US" sz="1400" dirty="0"/>
              <a:t>If you have multiple locations for recycling, keep the order of the signs left to right the same for all locations!  And, remember…keep words minimal and graphics as simple as you can.</a:t>
            </a:r>
          </a:p>
          <a:p>
            <a:endParaRPr lang="en-US" sz="900" dirty="0"/>
          </a:p>
          <a:p>
            <a:r>
              <a:rPr lang="en-US" sz="1400" dirty="0"/>
              <a:t>Most of our graphic options provide five types of typical content…</a:t>
            </a:r>
          </a:p>
          <a:p>
            <a:endParaRPr lang="en-US" sz="1400" dirty="0"/>
          </a:p>
          <a:p>
            <a:r>
              <a:rPr lang="en-US" sz="1400" dirty="0"/>
              <a:t>	1.  Compostable</a:t>
            </a:r>
          </a:p>
          <a:p>
            <a:r>
              <a:rPr lang="en-US" sz="1400" dirty="0"/>
              <a:t>	2.  Plastic, Metal &amp; Glass</a:t>
            </a:r>
          </a:p>
          <a:p>
            <a:r>
              <a:rPr lang="en-US" sz="1400" dirty="0"/>
              <a:t>	3.  State Returnable Bottles</a:t>
            </a:r>
          </a:p>
          <a:p>
            <a:r>
              <a:rPr lang="en-US" sz="1400" dirty="0"/>
              <a:t>	4.  Paper</a:t>
            </a:r>
          </a:p>
          <a:p>
            <a:r>
              <a:rPr lang="en-US" sz="1400" dirty="0"/>
              <a:t>	5.  Trash</a:t>
            </a:r>
          </a:p>
          <a:p>
            <a:endParaRPr lang="en-US" sz="1400" dirty="0"/>
          </a:p>
          <a:p>
            <a:r>
              <a:rPr lang="en-US" sz="1400" dirty="0"/>
              <a:t>Other options and misc. labels are mixed in as well as some labels will have bilingual (Spanish) added.</a:t>
            </a:r>
          </a:p>
          <a:p>
            <a:endParaRPr lang="en-US" sz="1400" dirty="0"/>
          </a:p>
          <a:p>
            <a:r>
              <a:rPr lang="en-US" sz="1400" dirty="0">
                <a:solidFill>
                  <a:srgbClr val="FF0000"/>
                </a:solidFill>
              </a:rPr>
              <a:t>We highly suggest printing on photo paper or presentation paper.</a:t>
            </a:r>
            <a:r>
              <a:rPr lang="en-US" sz="1400" dirty="0"/>
              <a:t> Let dry and cut to noted outer black lines. Set your printer to allow borderless printing - the images are just under 8” wide so you need to be able to print within ¼” of the vertical edges of the paper. You can always send this to a local copy center (like FedEx-Kinkos) and have them do all the work and save your ink.</a:t>
            </a:r>
          </a:p>
        </p:txBody>
      </p:sp>
      <p:sp>
        <p:nvSpPr>
          <p:cNvPr id="5" name="Rounded Rectangle 4"/>
          <p:cNvSpPr/>
          <p:nvPr/>
        </p:nvSpPr>
        <p:spPr>
          <a:xfrm>
            <a:off x="658813" y="1423988"/>
            <a:ext cx="6592887" cy="681037"/>
          </a:xfrm>
          <a:prstGeom prst="roundRect">
            <a:avLst/>
          </a:prstGeom>
          <a:noFill/>
          <a:ln w="28575">
            <a:solidFill>
              <a:srgbClr val="FF0000"/>
            </a:solidFill>
            <a:miter lim="800000"/>
          </a:ln>
          <a:effectLst>
            <a:outerShdw blurRad="63500" sx="101000" sy="101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52" name="Title Placeholder 1"/>
          <p:cNvSpPr>
            <a:spLocks noGrp="1"/>
          </p:cNvSpPr>
          <p:nvPr>
            <p:ph type="title"/>
          </p:nvPr>
        </p:nvSpPr>
        <p:spPr>
          <a:xfrm>
            <a:off x="6232525" y="11113"/>
            <a:ext cx="1527175" cy="358775"/>
          </a:xfrm>
        </p:spPr>
        <p:txBody>
          <a:bodyPr/>
          <a:lstStyle/>
          <a:p>
            <a:r>
              <a:rPr lang="en-US" dirty="0" err="1">
                <a:latin typeface="Arial" charset="0"/>
                <a:cs typeface="Arial" charset="0"/>
              </a:rPr>
              <a:t>RecycleBoxBin</a:t>
            </a:r>
            <a:endParaRPr lang="en-US" dirty="0">
              <a:latin typeface="Arial"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RBB_Icon4.jpg"/>
          <p:cNvPicPr>
            <a:picLocks noChangeAspect="1"/>
          </p:cNvPicPr>
          <p:nvPr/>
        </p:nvPicPr>
        <p:blipFill>
          <a:blip r:embed="rId2" cstate="print"/>
          <a:stretch>
            <a:fillRect/>
          </a:stretch>
        </p:blipFill>
        <p:spPr>
          <a:xfrm>
            <a:off x="1872341" y="4060370"/>
            <a:ext cx="5181601" cy="5181601"/>
          </a:xfrm>
          <a:prstGeom prst="rect">
            <a:avLst/>
          </a:prstGeom>
        </p:spPr>
      </p:pic>
      <p:sp>
        <p:nvSpPr>
          <p:cNvPr id="4" name="Rectangle 3"/>
          <p:cNvSpPr>
            <a:spLocks noChangeArrowheads="1"/>
          </p:cNvSpPr>
          <p:nvPr/>
        </p:nvSpPr>
        <p:spPr bwMode="auto">
          <a:xfrm>
            <a:off x="0" y="1591449"/>
            <a:ext cx="7772400" cy="7775575"/>
          </a:xfrm>
          <a:prstGeom prst="rect">
            <a:avLst/>
          </a:prstGeom>
          <a:noFill/>
          <a:ln w="457200" algn="in">
            <a:solidFill>
              <a:srgbClr val="FF01AA"/>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3" name="Text Box 12"/>
          <p:cNvSpPr txBox="1">
            <a:spLocks noChangeArrowheads="1"/>
          </p:cNvSpPr>
          <p:nvPr/>
        </p:nvSpPr>
        <p:spPr bwMode="auto">
          <a:xfrm>
            <a:off x="1782762" y="2279742"/>
            <a:ext cx="5575981" cy="2618827"/>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ts val="9000"/>
              </a:lnSpc>
              <a:spcBef>
                <a:spcPct val="0"/>
              </a:spcBef>
              <a:spcAft>
                <a:spcPts val="400"/>
              </a:spcAft>
              <a:buClrTx/>
              <a:buSzTx/>
              <a:buFontTx/>
              <a:buNone/>
              <a:tabLst/>
            </a:pPr>
            <a:r>
              <a:rPr kumimoji="0" lang="en-US" sz="9000" b="1" i="0" u="none" strike="noStrike" cap="none" normalizeH="0" baseline="0" dirty="0">
                <a:ln>
                  <a:noFill/>
                </a:ln>
                <a:solidFill>
                  <a:srgbClr val="FF01AA"/>
                </a:solidFill>
                <a:effectLst/>
                <a:latin typeface="Arial" pitchFamily="34" charset="0"/>
                <a:cs typeface="Arial" pitchFamily="34" charset="0"/>
              </a:rPr>
              <a:t>eye glasses</a:t>
            </a:r>
          </a:p>
        </p:txBody>
      </p:sp>
      <p:sp>
        <p:nvSpPr>
          <p:cNvPr id="14" name="Rectangle 16"/>
          <p:cNvSpPr>
            <a:spLocks noChangeArrowheads="1"/>
          </p:cNvSpPr>
          <p:nvPr/>
        </p:nvSpPr>
        <p:spPr bwMode="auto">
          <a:xfrm>
            <a:off x="227012" y="1697812"/>
            <a:ext cx="1371600" cy="7421562"/>
          </a:xfrm>
          <a:prstGeom prst="rect">
            <a:avLst/>
          </a:prstGeom>
          <a:solidFill>
            <a:srgbClr val="FF01AA"/>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15" name="Picture 17" descr="RBB_RecycleIcon"/>
          <p:cNvPicPr>
            <a:picLocks noChangeAspect="1" noChangeArrowheads="1"/>
          </p:cNvPicPr>
          <p:nvPr/>
        </p:nvPicPr>
        <p:blipFill>
          <a:blip r:embed="rId3" cstate="print"/>
          <a:srcRect/>
          <a:stretch>
            <a:fillRect/>
          </a:stretch>
        </p:blipFill>
        <p:spPr bwMode="auto">
          <a:xfrm>
            <a:off x="358775" y="2275662"/>
            <a:ext cx="1063625" cy="1065212"/>
          </a:xfrm>
          <a:prstGeom prst="rect">
            <a:avLst/>
          </a:prstGeom>
          <a:noFill/>
          <a:ln w="9525" algn="in">
            <a:noFill/>
            <a:miter lim="800000"/>
            <a:headEnd/>
            <a:tailEnd/>
          </a:ln>
          <a:effectLst/>
        </p:spPr>
      </p:pic>
      <p:pic>
        <p:nvPicPr>
          <p:cNvPr id="16" name="Picture 18" descr="BoxLogo-Transparent"/>
          <p:cNvPicPr>
            <a:picLocks noChangeAspect="1" noChangeArrowheads="1"/>
          </p:cNvPicPr>
          <p:nvPr/>
        </p:nvPicPr>
        <p:blipFill>
          <a:blip r:embed="rId4" cstate="print"/>
          <a:srcRect/>
          <a:stretch>
            <a:fillRect/>
          </a:stretch>
        </p:blipFill>
        <p:spPr bwMode="auto">
          <a:xfrm>
            <a:off x="415925" y="7927162"/>
            <a:ext cx="973137" cy="971550"/>
          </a:xfrm>
          <a:prstGeom prst="rect">
            <a:avLst/>
          </a:prstGeom>
          <a:noFill/>
          <a:ln w="9525" algn="in">
            <a:noFill/>
            <a:miter lim="800000"/>
            <a:headEnd/>
            <a:tailEnd/>
          </a:ln>
          <a:effectLst/>
        </p:spPr>
      </p:pic>
      <p:sp>
        <p:nvSpPr>
          <p:cNvPr id="19" name="TextBox 18"/>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grpSp>
        <p:nvGrpSpPr>
          <p:cNvPr id="20" name="Group 19"/>
          <p:cNvGrpSpPr/>
          <p:nvPr/>
        </p:nvGrpSpPr>
        <p:grpSpPr>
          <a:xfrm>
            <a:off x="-157957" y="1421668"/>
            <a:ext cx="8114507" cy="8108950"/>
            <a:chOff x="-157957" y="1400886"/>
            <a:chExt cx="8114507" cy="8108950"/>
          </a:xfrm>
        </p:grpSpPr>
        <p:sp>
          <p:nvSpPr>
            <p:cNvPr id="21" name="Rectangle 20"/>
            <p:cNvSpPr>
              <a:spLocks noChangeAspect="1" noChangeArrowheads="1"/>
            </p:cNvSpPr>
            <p:nvPr/>
          </p:nvSpPr>
          <p:spPr bwMode="auto">
            <a:xfrm>
              <a:off x="280655" y="184187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2" name="AutoShape 10"/>
            <p:cNvCxnSpPr>
              <a:cxnSpLocks noChangeShapeType="1"/>
            </p:cNvCxnSpPr>
            <p:nvPr/>
          </p:nvCxnSpPr>
          <p:spPr bwMode="auto">
            <a:xfrm flipV="1">
              <a:off x="296357" y="1402474"/>
              <a:ext cx="0" cy="315912"/>
            </a:xfrm>
            <a:prstGeom prst="straightConnector1">
              <a:avLst/>
            </a:prstGeom>
            <a:noFill/>
            <a:ln w="3175">
              <a:solidFill>
                <a:srgbClr val="000000"/>
              </a:solidFill>
              <a:round/>
              <a:headEnd/>
              <a:tailEnd/>
            </a:ln>
            <a:effectLst/>
          </p:spPr>
        </p:cxnSp>
        <p:cxnSp>
          <p:nvCxnSpPr>
            <p:cNvPr id="23" name="AutoShape 11"/>
            <p:cNvCxnSpPr>
              <a:cxnSpLocks noChangeShapeType="1"/>
            </p:cNvCxnSpPr>
            <p:nvPr/>
          </p:nvCxnSpPr>
          <p:spPr bwMode="auto">
            <a:xfrm rot="5400000" flipV="1">
              <a:off x="5557" y="1685509"/>
              <a:ext cx="0" cy="315913"/>
            </a:xfrm>
            <a:prstGeom prst="straightConnector1">
              <a:avLst/>
            </a:prstGeom>
            <a:noFill/>
            <a:ln w="3175" algn="ctr">
              <a:solidFill>
                <a:srgbClr val="000000"/>
              </a:solidFill>
              <a:round/>
              <a:headEnd/>
              <a:tailEnd/>
            </a:ln>
            <a:effectLst/>
          </p:spPr>
        </p:cxnSp>
        <p:cxnSp>
          <p:nvCxnSpPr>
            <p:cNvPr id="24" name="AutoShape 12"/>
            <p:cNvCxnSpPr>
              <a:cxnSpLocks noChangeShapeType="1"/>
            </p:cNvCxnSpPr>
            <p:nvPr/>
          </p:nvCxnSpPr>
          <p:spPr bwMode="auto">
            <a:xfrm flipV="1">
              <a:off x="7509690" y="1400886"/>
              <a:ext cx="0" cy="315913"/>
            </a:xfrm>
            <a:prstGeom prst="straightConnector1">
              <a:avLst/>
            </a:prstGeom>
            <a:noFill/>
            <a:ln w="3175" algn="ctr">
              <a:solidFill>
                <a:srgbClr val="000000"/>
              </a:solidFill>
              <a:round/>
              <a:headEnd/>
              <a:tailEnd/>
            </a:ln>
            <a:effectLst/>
          </p:spPr>
        </p:cxnSp>
        <p:cxnSp>
          <p:nvCxnSpPr>
            <p:cNvPr id="25" name="AutoShape 13"/>
            <p:cNvCxnSpPr>
              <a:cxnSpLocks noChangeShapeType="1"/>
            </p:cNvCxnSpPr>
            <p:nvPr/>
          </p:nvCxnSpPr>
          <p:spPr bwMode="auto">
            <a:xfrm rot="5400000" flipV="1">
              <a:off x="7793832" y="1690272"/>
              <a:ext cx="0" cy="315913"/>
            </a:xfrm>
            <a:prstGeom prst="straightConnector1">
              <a:avLst/>
            </a:prstGeom>
            <a:noFill/>
            <a:ln w="3175" algn="ctr">
              <a:solidFill>
                <a:srgbClr val="000000"/>
              </a:solidFill>
              <a:round/>
              <a:headEnd/>
              <a:tailEnd/>
            </a:ln>
            <a:effectLst/>
          </p:spPr>
        </p:cxnSp>
        <p:cxnSp>
          <p:nvCxnSpPr>
            <p:cNvPr id="26" name="AutoShape 14"/>
            <p:cNvCxnSpPr>
              <a:cxnSpLocks noChangeShapeType="1"/>
            </p:cNvCxnSpPr>
            <p:nvPr/>
          </p:nvCxnSpPr>
          <p:spPr bwMode="auto">
            <a:xfrm rot="5400000" flipV="1">
              <a:off x="7798594" y="8894540"/>
              <a:ext cx="0" cy="315912"/>
            </a:xfrm>
            <a:prstGeom prst="straightConnector1">
              <a:avLst/>
            </a:prstGeom>
            <a:noFill/>
            <a:ln w="3175" algn="ctr">
              <a:solidFill>
                <a:srgbClr val="000000"/>
              </a:solidFill>
              <a:round/>
              <a:headEnd/>
              <a:tailEnd/>
            </a:ln>
            <a:effectLst/>
          </p:spPr>
        </p:cxnSp>
        <p:cxnSp>
          <p:nvCxnSpPr>
            <p:cNvPr id="27" name="AutoShape 15"/>
            <p:cNvCxnSpPr>
              <a:cxnSpLocks noChangeShapeType="1"/>
            </p:cNvCxnSpPr>
            <p:nvPr/>
          </p:nvCxnSpPr>
          <p:spPr bwMode="auto">
            <a:xfrm flipV="1">
              <a:off x="7517782" y="9193924"/>
              <a:ext cx="0" cy="315912"/>
            </a:xfrm>
            <a:prstGeom prst="straightConnector1">
              <a:avLst/>
            </a:prstGeom>
            <a:noFill/>
            <a:ln w="3175" algn="ctr">
              <a:solidFill>
                <a:srgbClr val="000000"/>
              </a:solidFill>
              <a:round/>
              <a:headEnd/>
              <a:tailEnd/>
            </a:ln>
            <a:effectLst/>
          </p:spPr>
        </p:cxnSp>
        <p:cxnSp>
          <p:nvCxnSpPr>
            <p:cNvPr id="28" name="AutoShape 16"/>
            <p:cNvCxnSpPr>
              <a:cxnSpLocks noChangeShapeType="1"/>
            </p:cNvCxnSpPr>
            <p:nvPr/>
          </p:nvCxnSpPr>
          <p:spPr bwMode="auto">
            <a:xfrm flipV="1">
              <a:off x="291440" y="9185986"/>
              <a:ext cx="0" cy="315913"/>
            </a:xfrm>
            <a:prstGeom prst="straightConnector1">
              <a:avLst/>
            </a:prstGeom>
            <a:noFill/>
            <a:ln w="3175" algn="ctr">
              <a:solidFill>
                <a:srgbClr val="000000"/>
              </a:solidFill>
              <a:round/>
              <a:headEnd/>
              <a:tailEnd/>
            </a:ln>
            <a:effectLst/>
          </p:spPr>
        </p:cxnSp>
        <p:cxnSp>
          <p:nvCxnSpPr>
            <p:cNvPr id="29" name="AutoShape 17"/>
            <p:cNvCxnSpPr>
              <a:cxnSpLocks noChangeShapeType="1"/>
            </p:cNvCxnSpPr>
            <p:nvPr/>
          </p:nvCxnSpPr>
          <p:spPr bwMode="auto">
            <a:xfrm rot="5400000" flipV="1">
              <a:off x="0" y="8901042"/>
              <a:ext cx="0" cy="315913"/>
            </a:xfrm>
            <a:prstGeom prst="straightConnector1">
              <a:avLst/>
            </a:prstGeom>
            <a:noFill/>
            <a:ln w="3175" algn="ctr">
              <a:solidFill>
                <a:srgbClr val="000000"/>
              </a:solidFill>
              <a:round/>
              <a:headEnd/>
              <a:tailEnd/>
            </a:ln>
            <a:effectLst/>
          </p:spPr>
        </p:cxnSp>
      </p:grpSp>
      <p:sp>
        <p:nvSpPr>
          <p:cNvPr id="30" name="TextBox 29">
            <a:extLst>
              <a:ext uri="{FF2B5EF4-FFF2-40B4-BE49-F238E27FC236}">
                <a16:creationId xmlns:a16="http://schemas.microsoft.com/office/drawing/2014/main" id="{D547BE44-DC28-41BC-AE7D-03AAA9DEC673}"/>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
        <p:nvSpPr>
          <p:cNvPr id="31" name="TextBox 30">
            <a:extLst>
              <a:ext uri="{FF2B5EF4-FFF2-40B4-BE49-F238E27FC236}">
                <a16:creationId xmlns:a16="http://schemas.microsoft.com/office/drawing/2014/main" id="{3BDC6538-0C05-4B86-BEE4-3CF12290D83D}"/>
              </a:ext>
            </a:extLst>
          </p:cNvPr>
          <p:cNvSpPr txBox="1"/>
          <p:nvPr/>
        </p:nvSpPr>
        <p:spPr>
          <a:xfrm>
            <a:off x="371662" y="8839258"/>
            <a:ext cx="1124408" cy="215444"/>
          </a:xfrm>
          <a:prstGeom prst="rect">
            <a:avLst/>
          </a:prstGeom>
          <a:noFill/>
        </p:spPr>
        <p:txBody>
          <a:bodyPr wrap="square" rtlCol="0">
            <a:spAutoFit/>
          </a:bodyPr>
          <a:lstStyle/>
          <a:p>
            <a:r>
              <a:rPr lang="en-US" sz="800" dirty="0">
                <a:solidFill>
                  <a:schemeClr val="bg1"/>
                </a:solidFill>
              </a:rPr>
              <a:t>RecycleBoxBin.com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BB_Icon2.jpg"/>
          <p:cNvPicPr>
            <a:picLocks noChangeAspect="1"/>
          </p:cNvPicPr>
          <p:nvPr/>
        </p:nvPicPr>
        <p:blipFill>
          <a:blip r:embed="rId2" cstate="print"/>
          <a:stretch>
            <a:fillRect/>
          </a:stretch>
        </p:blipFill>
        <p:spPr>
          <a:xfrm>
            <a:off x="1894115" y="3973286"/>
            <a:ext cx="4408713" cy="4408713"/>
          </a:xfrm>
          <a:prstGeom prst="rect">
            <a:avLst/>
          </a:prstGeom>
        </p:spPr>
      </p:pic>
      <p:sp>
        <p:nvSpPr>
          <p:cNvPr id="4" name="Rectangle 3"/>
          <p:cNvSpPr>
            <a:spLocks noChangeArrowheads="1"/>
          </p:cNvSpPr>
          <p:nvPr/>
        </p:nvSpPr>
        <p:spPr bwMode="auto">
          <a:xfrm>
            <a:off x="0" y="1597955"/>
            <a:ext cx="7772400" cy="7775575"/>
          </a:xfrm>
          <a:prstGeom prst="rect">
            <a:avLst/>
          </a:prstGeom>
          <a:noFill/>
          <a:ln w="457200" algn="in">
            <a:solidFill>
              <a:srgbClr val="9ECF0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3" name="Text Box 11"/>
          <p:cNvSpPr txBox="1">
            <a:spLocks noChangeArrowheads="1"/>
          </p:cNvSpPr>
          <p:nvPr/>
        </p:nvSpPr>
        <p:spPr bwMode="auto">
          <a:xfrm>
            <a:off x="1784350" y="2279219"/>
            <a:ext cx="3773487" cy="1313066"/>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ts val="9000"/>
              </a:lnSpc>
              <a:spcBef>
                <a:spcPct val="0"/>
              </a:spcBef>
              <a:buClrTx/>
              <a:buSzTx/>
              <a:buFontTx/>
              <a:buNone/>
              <a:tabLst/>
            </a:pPr>
            <a:r>
              <a:rPr kumimoji="0" lang="en-US" sz="9000" b="1" i="0" u="none" strike="noStrike" cap="none" normalizeH="0" baseline="0" dirty="0">
                <a:ln>
                  <a:noFill/>
                </a:ln>
                <a:solidFill>
                  <a:srgbClr val="9ECF01"/>
                </a:solidFill>
                <a:effectLst/>
                <a:latin typeface="Arial" pitchFamily="34" charset="0"/>
                <a:cs typeface="Arial" pitchFamily="34" charset="0"/>
              </a:rPr>
              <a:t>shoes</a:t>
            </a:r>
          </a:p>
        </p:txBody>
      </p:sp>
      <p:sp>
        <p:nvSpPr>
          <p:cNvPr id="14" name="Text Box 12"/>
          <p:cNvSpPr txBox="1">
            <a:spLocks noChangeArrowheads="1"/>
          </p:cNvSpPr>
          <p:nvPr/>
        </p:nvSpPr>
        <p:spPr bwMode="auto">
          <a:xfrm>
            <a:off x="1818589" y="3414873"/>
            <a:ext cx="4255634" cy="56929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182880" algn="l" defTabSz="914400" rtl="0" eaLnBrk="1" fontAlgn="base" latinLnBrk="0" hangingPunct="1">
              <a:lnSpc>
                <a:spcPct val="150000"/>
              </a:lnSpc>
              <a:spcBef>
                <a:spcPct val="0"/>
              </a:spcBef>
              <a:spcAft>
                <a:spcPct val="0"/>
              </a:spcAft>
              <a:buClrTx/>
              <a:buSzPts val="1200"/>
              <a:tabLst/>
            </a:pPr>
            <a:r>
              <a:rPr kumimoji="0" lang="en-US" sz="1500" b="0" i="0" u="none" strike="noStrike" cap="none" normalizeH="0" baseline="0" dirty="0">
                <a:ln>
                  <a:noFill/>
                </a:ln>
                <a:solidFill>
                  <a:srgbClr val="000000"/>
                </a:solidFill>
                <a:effectLst/>
                <a:latin typeface="Arial" pitchFamily="34" charset="0"/>
                <a:cs typeface="Arial" pitchFamily="34" charset="0"/>
              </a:rPr>
              <a:t>Clean, wearable shoes for donation</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5" name="Rectangle 14"/>
          <p:cNvSpPr>
            <a:spLocks noChangeArrowheads="1"/>
          </p:cNvSpPr>
          <p:nvPr/>
        </p:nvSpPr>
        <p:spPr bwMode="auto">
          <a:xfrm>
            <a:off x="227012" y="1704318"/>
            <a:ext cx="1371600" cy="7421562"/>
          </a:xfrm>
          <a:prstGeom prst="rect">
            <a:avLst/>
          </a:prstGeom>
          <a:solidFill>
            <a:srgbClr val="9ECF01"/>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16" name="Picture 15" descr="RBB_RecycleIcon"/>
          <p:cNvPicPr>
            <a:picLocks noChangeAspect="1" noChangeArrowheads="1"/>
          </p:cNvPicPr>
          <p:nvPr/>
        </p:nvPicPr>
        <p:blipFill>
          <a:blip r:embed="rId3" cstate="print"/>
          <a:srcRect/>
          <a:stretch>
            <a:fillRect/>
          </a:stretch>
        </p:blipFill>
        <p:spPr bwMode="auto">
          <a:xfrm>
            <a:off x="358775" y="2290105"/>
            <a:ext cx="1063625" cy="1065213"/>
          </a:xfrm>
          <a:prstGeom prst="rect">
            <a:avLst/>
          </a:prstGeom>
          <a:noFill/>
          <a:ln w="9525" algn="in">
            <a:noFill/>
            <a:miter lim="800000"/>
            <a:headEnd/>
            <a:tailEnd/>
          </a:ln>
          <a:effectLst/>
        </p:spPr>
      </p:pic>
      <p:pic>
        <p:nvPicPr>
          <p:cNvPr id="17" name="Picture 16" descr="BoxLogo-Transparent"/>
          <p:cNvPicPr>
            <a:picLocks noChangeAspect="1" noChangeArrowheads="1"/>
          </p:cNvPicPr>
          <p:nvPr/>
        </p:nvPicPr>
        <p:blipFill>
          <a:blip r:embed="rId4" cstate="print"/>
          <a:srcRect/>
          <a:stretch>
            <a:fillRect/>
          </a:stretch>
        </p:blipFill>
        <p:spPr bwMode="auto">
          <a:xfrm>
            <a:off x="415925" y="7933668"/>
            <a:ext cx="973137" cy="971550"/>
          </a:xfrm>
          <a:prstGeom prst="rect">
            <a:avLst/>
          </a:prstGeom>
          <a:noFill/>
          <a:ln w="9525" algn="in">
            <a:noFill/>
            <a:miter lim="800000"/>
            <a:headEnd/>
            <a:tailEnd/>
          </a:ln>
          <a:effectLst/>
        </p:spPr>
      </p:pic>
      <p:sp>
        <p:nvSpPr>
          <p:cNvPr id="20" name="TextBox 19"/>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grpSp>
        <p:nvGrpSpPr>
          <p:cNvPr id="21" name="Group 20"/>
          <p:cNvGrpSpPr/>
          <p:nvPr/>
        </p:nvGrpSpPr>
        <p:grpSpPr>
          <a:xfrm>
            <a:off x="-157957" y="1421668"/>
            <a:ext cx="8114507" cy="8108950"/>
            <a:chOff x="-157957" y="1400886"/>
            <a:chExt cx="8114507" cy="8108950"/>
          </a:xfrm>
        </p:grpSpPr>
        <p:sp>
          <p:nvSpPr>
            <p:cNvPr id="22" name="Rectangle 21"/>
            <p:cNvSpPr>
              <a:spLocks noChangeAspect="1" noChangeArrowheads="1"/>
            </p:cNvSpPr>
            <p:nvPr/>
          </p:nvSpPr>
          <p:spPr bwMode="auto">
            <a:xfrm>
              <a:off x="280655" y="184187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3" name="AutoShape 10"/>
            <p:cNvCxnSpPr>
              <a:cxnSpLocks noChangeShapeType="1"/>
            </p:cNvCxnSpPr>
            <p:nvPr/>
          </p:nvCxnSpPr>
          <p:spPr bwMode="auto">
            <a:xfrm flipV="1">
              <a:off x="296357" y="1402474"/>
              <a:ext cx="0" cy="315912"/>
            </a:xfrm>
            <a:prstGeom prst="straightConnector1">
              <a:avLst/>
            </a:prstGeom>
            <a:noFill/>
            <a:ln w="3175">
              <a:solidFill>
                <a:srgbClr val="000000"/>
              </a:solidFill>
              <a:round/>
              <a:headEnd/>
              <a:tailEnd/>
            </a:ln>
            <a:effectLst/>
          </p:spPr>
        </p:cxnSp>
        <p:cxnSp>
          <p:nvCxnSpPr>
            <p:cNvPr id="24" name="AutoShape 11"/>
            <p:cNvCxnSpPr>
              <a:cxnSpLocks noChangeShapeType="1"/>
            </p:cNvCxnSpPr>
            <p:nvPr/>
          </p:nvCxnSpPr>
          <p:spPr bwMode="auto">
            <a:xfrm rot="5400000" flipV="1">
              <a:off x="5557" y="1685509"/>
              <a:ext cx="0" cy="315913"/>
            </a:xfrm>
            <a:prstGeom prst="straightConnector1">
              <a:avLst/>
            </a:prstGeom>
            <a:noFill/>
            <a:ln w="3175" algn="ctr">
              <a:solidFill>
                <a:srgbClr val="000000"/>
              </a:solidFill>
              <a:round/>
              <a:headEnd/>
              <a:tailEnd/>
            </a:ln>
            <a:effectLst/>
          </p:spPr>
        </p:cxnSp>
        <p:cxnSp>
          <p:nvCxnSpPr>
            <p:cNvPr id="25" name="AutoShape 12"/>
            <p:cNvCxnSpPr>
              <a:cxnSpLocks noChangeShapeType="1"/>
            </p:cNvCxnSpPr>
            <p:nvPr/>
          </p:nvCxnSpPr>
          <p:spPr bwMode="auto">
            <a:xfrm flipV="1">
              <a:off x="7509690" y="1400886"/>
              <a:ext cx="0" cy="315913"/>
            </a:xfrm>
            <a:prstGeom prst="straightConnector1">
              <a:avLst/>
            </a:prstGeom>
            <a:noFill/>
            <a:ln w="3175" algn="ctr">
              <a:solidFill>
                <a:srgbClr val="000000"/>
              </a:solidFill>
              <a:round/>
              <a:headEnd/>
              <a:tailEnd/>
            </a:ln>
            <a:effectLst/>
          </p:spPr>
        </p:cxnSp>
        <p:cxnSp>
          <p:nvCxnSpPr>
            <p:cNvPr id="26" name="AutoShape 13"/>
            <p:cNvCxnSpPr>
              <a:cxnSpLocks noChangeShapeType="1"/>
            </p:cNvCxnSpPr>
            <p:nvPr/>
          </p:nvCxnSpPr>
          <p:spPr bwMode="auto">
            <a:xfrm rot="5400000" flipV="1">
              <a:off x="7793832" y="1690272"/>
              <a:ext cx="0" cy="315913"/>
            </a:xfrm>
            <a:prstGeom prst="straightConnector1">
              <a:avLst/>
            </a:prstGeom>
            <a:noFill/>
            <a:ln w="3175" algn="ctr">
              <a:solidFill>
                <a:srgbClr val="000000"/>
              </a:solidFill>
              <a:round/>
              <a:headEnd/>
              <a:tailEnd/>
            </a:ln>
            <a:effectLst/>
          </p:spPr>
        </p:cxnSp>
        <p:cxnSp>
          <p:nvCxnSpPr>
            <p:cNvPr id="27" name="AutoShape 14"/>
            <p:cNvCxnSpPr>
              <a:cxnSpLocks noChangeShapeType="1"/>
            </p:cNvCxnSpPr>
            <p:nvPr/>
          </p:nvCxnSpPr>
          <p:spPr bwMode="auto">
            <a:xfrm rot="5400000" flipV="1">
              <a:off x="7798594" y="8894540"/>
              <a:ext cx="0" cy="315912"/>
            </a:xfrm>
            <a:prstGeom prst="straightConnector1">
              <a:avLst/>
            </a:prstGeom>
            <a:noFill/>
            <a:ln w="3175" algn="ctr">
              <a:solidFill>
                <a:srgbClr val="000000"/>
              </a:solidFill>
              <a:round/>
              <a:headEnd/>
              <a:tailEnd/>
            </a:ln>
            <a:effectLst/>
          </p:spPr>
        </p:cxnSp>
        <p:cxnSp>
          <p:nvCxnSpPr>
            <p:cNvPr id="28" name="AutoShape 15"/>
            <p:cNvCxnSpPr>
              <a:cxnSpLocks noChangeShapeType="1"/>
            </p:cNvCxnSpPr>
            <p:nvPr/>
          </p:nvCxnSpPr>
          <p:spPr bwMode="auto">
            <a:xfrm flipV="1">
              <a:off x="7517782" y="9193924"/>
              <a:ext cx="0" cy="315912"/>
            </a:xfrm>
            <a:prstGeom prst="straightConnector1">
              <a:avLst/>
            </a:prstGeom>
            <a:noFill/>
            <a:ln w="3175" algn="ctr">
              <a:solidFill>
                <a:srgbClr val="000000"/>
              </a:solidFill>
              <a:round/>
              <a:headEnd/>
              <a:tailEnd/>
            </a:ln>
            <a:effectLst/>
          </p:spPr>
        </p:cxnSp>
        <p:cxnSp>
          <p:nvCxnSpPr>
            <p:cNvPr id="29" name="AutoShape 16"/>
            <p:cNvCxnSpPr>
              <a:cxnSpLocks noChangeShapeType="1"/>
            </p:cNvCxnSpPr>
            <p:nvPr/>
          </p:nvCxnSpPr>
          <p:spPr bwMode="auto">
            <a:xfrm flipV="1">
              <a:off x="291440" y="9185986"/>
              <a:ext cx="0" cy="315913"/>
            </a:xfrm>
            <a:prstGeom prst="straightConnector1">
              <a:avLst/>
            </a:prstGeom>
            <a:noFill/>
            <a:ln w="3175" algn="ctr">
              <a:solidFill>
                <a:srgbClr val="000000"/>
              </a:solidFill>
              <a:round/>
              <a:headEnd/>
              <a:tailEnd/>
            </a:ln>
            <a:effectLst/>
          </p:spPr>
        </p:cxnSp>
        <p:cxnSp>
          <p:nvCxnSpPr>
            <p:cNvPr id="30" name="AutoShape 17"/>
            <p:cNvCxnSpPr>
              <a:cxnSpLocks noChangeShapeType="1"/>
            </p:cNvCxnSpPr>
            <p:nvPr/>
          </p:nvCxnSpPr>
          <p:spPr bwMode="auto">
            <a:xfrm rot="5400000" flipV="1">
              <a:off x="0" y="8901042"/>
              <a:ext cx="0" cy="315913"/>
            </a:xfrm>
            <a:prstGeom prst="straightConnector1">
              <a:avLst/>
            </a:prstGeom>
            <a:noFill/>
            <a:ln w="3175" algn="ctr">
              <a:solidFill>
                <a:srgbClr val="000000"/>
              </a:solidFill>
              <a:round/>
              <a:headEnd/>
              <a:tailEnd/>
            </a:ln>
            <a:effectLst/>
          </p:spPr>
        </p:cxnSp>
      </p:grpSp>
      <p:sp>
        <p:nvSpPr>
          <p:cNvPr id="31" name="Title Placeholder 1"/>
          <p:cNvSpPr>
            <a:spLocks noGrp="1"/>
          </p:cNvSpPr>
          <p:nvPr>
            <p:ph type="title"/>
          </p:nvPr>
        </p:nvSpPr>
        <p:spPr>
          <a:xfrm>
            <a:off x="6232525" y="11113"/>
            <a:ext cx="1527175" cy="358775"/>
          </a:xfrm>
        </p:spPr>
        <p:txBody>
          <a:bodyPr/>
          <a:lstStyle/>
          <a:p>
            <a:r>
              <a:rPr lang="en-US" dirty="0">
                <a:latin typeface="Arial" charset="0"/>
                <a:cs typeface="Arial" charset="0"/>
              </a:rPr>
              <a:t>RecycleBoxBin, LLC</a:t>
            </a:r>
          </a:p>
        </p:txBody>
      </p:sp>
      <p:sp>
        <p:nvSpPr>
          <p:cNvPr id="32" name="TextBox 31">
            <a:extLst>
              <a:ext uri="{FF2B5EF4-FFF2-40B4-BE49-F238E27FC236}">
                <a16:creationId xmlns:a16="http://schemas.microsoft.com/office/drawing/2014/main" id="{1AD2AE13-513E-46C8-A619-C16B193A108E}"/>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
        <p:nvSpPr>
          <p:cNvPr id="33" name="TextBox 32">
            <a:extLst>
              <a:ext uri="{FF2B5EF4-FFF2-40B4-BE49-F238E27FC236}">
                <a16:creationId xmlns:a16="http://schemas.microsoft.com/office/drawing/2014/main" id="{2068294C-DB40-47A5-9531-DCCDBCA4F427}"/>
              </a:ext>
            </a:extLst>
          </p:cNvPr>
          <p:cNvSpPr txBox="1"/>
          <p:nvPr/>
        </p:nvSpPr>
        <p:spPr>
          <a:xfrm>
            <a:off x="371662" y="8839258"/>
            <a:ext cx="1124408" cy="215444"/>
          </a:xfrm>
          <a:prstGeom prst="rect">
            <a:avLst/>
          </a:prstGeom>
          <a:noFill/>
        </p:spPr>
        <p:txBody>
          <a:bodyPr wrap="square" rtlCol="0">
            <a:spAutoFit/>
          </a:bodyPr>
          <a:lstStyle/>
          <a:p>
            <a:r>
              <a:rPr lang="en-US" sz="800" dirty="0">
                <a:solidFill>
                  <a:schemeClr val="bg1"/>
                </a:solidFill>
              </a:rPr>
              <a:t>RecycleBoxBin.com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BB_Icon1.jpg"/>
          <p:cNvPicPr>
            <a:picLocks noChangeAspect="1"/>
          </p:cNvPicPr>
          <p:nvPr/>
        </p:nvPicPr>
        <p:blipFill>
          <a:blip r:embed="rId2" cstate="print"/>
          <a:stretch>
            <a:fillRect/>
          </a:stretch>
        </p:blipFill>
        <p:spPr>
          <a:xfrm>
            <a:off x="1861457" y="3679371"/>
            <a:ext cx="5029200" cy="5029200"/>
          </a:xfrm>
          <a:prstGeom prst="rect">
            <a:avLst/>
          </a:prstGeom>
        </p:spPr>
      </p:pic>
      <p:sp>
        <p:nvSpPr>
          <p:cNvPr id="4" name="Text Box 2"/>
          <p:cNvSpPr txBox="1">
            <a:spLocks noChangeArrowheads="1"/>
          </p:cNvSpPr>
          <p:nvPr/>
        </p:nvSpPr>
        <p:spPr bwMode="auto">
          <a:xfrm>
            <a:off x="1765300" y="2092272"/>
            <a:ext cx="5286375" cy="1446213"/>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0" b="1" i="0" u="none" strike="noStrike" cap="none" normalizeH="0" baseline="0" dirty="0">
                <a:ln>
                  <a:noFill/>
                </a:ln>
                <a:solidFill>
                  <a:srgbClr val="FFCC00"/>
                </a:solidFill>
                <a:effectLst/>
                <a:latin typeface="Arial" pitchFamily="34" charset="0"/>
                <a:cs typeface="Arial" pitchFamily="34" charset="0"/>
              </a:rPr>
              <a:t>clothing</a:t>
            </a:r>
            <a:endParaRPr kumimoji="0" lang="en-US" sz="1800" b="0" i="0" u="none" strike="noStrike" cap="none" normalizeH="0" baseline="0" dirty="0">
              <a:ln>
                <a:noFill/>
              </a:ln>
              <a:solidFill>
                <a:srgbClr val="FFCC00"/>
              </a:solidFill>
              <a:effectLst/>
              <a:latin typeface="Arial" pitchFamily="34" charset="0"/>
              <a:cs typeface="Arial" pitchFamily="34" charset="0"/>
            </a:endParaRPr>
          </a:p>
        </p:txBody>
      </p:sp>
      <p:sp>
        <p:nvSpPr>
          <p:cNvPr id="5" name="Rectangle 4"/>
          <p:cNvSpPr>
            <a:spLocks noChangeArrowheads="1"/>
          </p:cNvSpPr>
          <p:nvPr/>
        </p:nvSpPr>
        <p:spPr bwMode="auto">
          <a:xfrm>
            <a:off x="227012" y="1701068"/>
            <a:ext cx="1371600" cy="7421562"/>
          </a:xfrm>
          <a:prstGeom prst="rect">
            <a:avLst/>
          </a:prstGeom>
          <a:solidFill>
            <a:srgbClr val="FFCC00"/>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Rectangle 5"/>
          <p:cNvSpPr>
            <a:spLocks noChangeArrowheads="1"/>
          </p:cNvSpPr>
          <p:nvPr/>
        </p:nvSpPr>
        <p:spPr bwMode="auto">
          <a:xfrm>
            <a:off x="0" y="1594705"/>
            <a:ext cx="7772400" cy="7775575"/>
          </a:xfrm>
          <a:prstGeom prst="rect">
            <a:avLst/>
          </a:prstGeom>
          <a:noFill/>
          <a:ln w="457200" algn="in">
            <a:solidFill>
              <a:srgbClr val="FFCC00"/>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7" name="Picture 6" descr="BoxLogo-Transparent"/>
          <p:cNvPicPr>
            <a:picLocks noChangeAspect="1" noChangeArrowheads="1"/>
          </p:cNvPicPr>
          <p:nvPr/>
        </p:nvPicPr>
        <p:blipFill>
          <a:blip r:embed="rId3" cstate="print"/>
          <a:srcRect/>
          <a:stretch>
            <a:fillRect/>
          </a:stretch>
        </p:blipFill>
        <p:spPr bwMode="auto">
          <a:xfrm>
            <a:off x="414337" y="7932005"/>
            <a:ext cx="973138" cy="973138"/>
          </a:xfrm>
          <a:prstGeom prst="rect">
            <a:avLst/>
          </a:prstGeom>
          <a:noFill/>
          <a:ln w="9525" algn="in">
            <a:noFill/>
            <a:miter lim="800000"/>
            <a:headEnd/>
            <a:tailEnd/>
          </a:ln>
          <a:effectLst/>
        </p:spPr>
      </p:pic>
      <p:sp>
        <p:nvSpPr>
          <p:cNvPr id="8" name="Text Box 6"/>
          <p:cNvSpPr txBox="1">
            <a:spLocks noChangeArrowheads="1"/>
          </p:cNvSpPr>
          <p:nvPr/>
        </p:nvSpPr>
        <p:spPr bwMode="auto">
          <a:xfrm>
            <a:off x="1785937" y="3614005"/>
            <a:ext cx="5392738" cy="120657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indent="-182880" defTabSz="914400" fontAlgn="base">
              <a:lnSpc>
                <a:spcPct val="150000"/>
              </a:lnSpc>
              <a:spcBef>
                <a:spcPct val="0"/>
              </a:spcBef>
              <a:spcAft>
                <a:spcPct val="0"/>
              </a:spcAft>
              <a:buSzPts val="1200"/>
            </a:pPr>
            <a:r>
              <a:rPr lang="en-US" sz="1500" dirty="0">
                <a:solidFill>
                  <a:srgbClr val="000000"/>
                </a:solidFill>
                <a:latin typeface="Arial" pitchFamily="34" charset="0"/>
                <a:cs typeface="Arial" pitchFamily="34" charset="0"/>
              </a:rPr>
              <a:t>Clean, wearable items for donation</a:t>
            </a:r>
            <a:endParaRPr kumimoji="0" lang="en-US" sz="1500" b="0" i="0" u="none" strike="noStrike" cap="none" normalizeH="0" baseline="0" dirty="0">
              <a:ln>
                <a:noFill/>
              </a:ln>
              <a:solidFill>
                <a:srgbClr val="000000"/>
              </a:solidFill>
              <a:effectLst/>
              <a:latin typeface="Arial" pitchFamily="34" charset="0"/>
              <a:cs typeface="Arial" pitchFamily="34" charset="0"/>
            </a:endParaRPr>
          </a:p>
        </p:txBody>
      </p:sp>
      <p:pic>
        <p:nvPicPr>
          <p:cNvPr id="10" name="Picture 11" descr="RBB_RecycleIcon"/>
          <p:cNvPicPr>
            <a:picLocks noChangeAspect="1" noChangeArrowheads="1"/>
          </p:cNvPicPr>
          <p:nvPr/>
        </p:nvPicPr>
        <p:blipFill>
          <a:blip r:embed="rId4" cstate="print"/>
          <a:srcRect/>
          <a:stretch>
            <a:fillRect/>
          </a:stretch>
        </p:blipFill>
        <p:spPr bwMode="auto">
          <a:xfrm>
            <a:off x="341312" y="2286855"/>
            <a:ext cx="1063625" cy="1065213"/>
          </a:xfrm>
          <a:prstGeom prst="rect">
            <a:avLst/>
          </a:prstGeom>
          <a:noFill/>
          <a:ln w="9525" algn="in">
            <a:noFill/>
            <a:miter lim="800000"/>
            <a:headEnd/>
            <a:tailEnd/>
          </a:ln>
          <a:effectLst/>
        </p:spPr>
      </p:pic>
      <p:sp>
        <p:nvSpPr>
          <p:cNvPr id="20" name="TextBox 19"/>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22" name="Rectangle 21"/>
          <p:cNvSpPr>
            <a:spLocks noChangeAspect="1" noChangeArrowheads="1"/>
          </p:cNvSpPr>
          <p:nvPr/>
        </p:nvSpPr>
        <p:spPr bwMode="auto">
          <a:xfrm>
            <a:off x="280655" y="186266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3" name="AutoShape 10"/>
          <p:cNvCxnSpPr>
            <a:cxnSpLocks noChangeShapeType="1"/>
          </p:cNvCxnSpPr>
          <p:nvPr/>
        </p:nvCxnSpPr>
        <p:spPr bwMode="auto">
          <a:xfrm flipV="1">
            <a:off x="296357" y="1423256"/>
            <a:ext cx="0" cy="315912"/>
          </a:xfrm>
          <a:prstGeom prst="straightConnector1">
            <a:avLst/>
          </a:prstGeom>
          <a:noFill/>
          <a:ln w="3175">
            <a:solidFill>
              <a:srgbClr val="000000"/>
            </a:solidFill>
            <a:round/>
            <a:headEnd/>
            <a:tailEnd/>
          </a:ln>
          <a:effectLst/>
        </p:spPr>
      </p:cxnSp>
      <p:cxnSp>
        <p:nvCxnSpPr>
          <p:cNvPr id="24" name="AutoShape 11"/>
          <p:cNvCxnSpPr>
            <a:cxnSpLocks noChangeShapeType="1"/>
          </p:cNvCxnSpPr>
          <p:nvPr/>
        </p:nvCxnSpPr>
        <p:spPr bwMode="auto">
          <a:xfrm rot="5400000" flipV="1">
            <a:off x="5557" y="1706291"/>
            <a:ext cx="0" cy="315913"/>
          </a:xfrm>
          <a:prstGeom prst="straightConnector1">
            <a:avLst/>
          </a:prstGeom>
          <a:noFill/>
          <a:ln w="3175" algn="ctr">
            <a:solidFill>
              <a:srgbClr val="000000"/>
            </a:solidFill>
            <a:round/>
            <a:headEnd/>
            <a:tailEnd/>
          </a:ln>
          <a:effectLst/>
        </p:spPr>
      </p:cxnSp>
      <p:cxnSp>
        <p:nvCxnSpPr>
          <p:cNvPr id="25" name="AutoShape 12"/>
          <p:cNvCxnSpPr>
            <a:cxnSpLocks noChangeShapeType="1"/>
          </p:cNvCxnSpPr>
          <p:nvPr/>
        </p:nvCxnSpPr>
        <p:spPr bwMode="auto">
          <a:xfrm flipV="1">
            <a:off x="7509690" y="1421668"/>
            <a:ext cx="0" cy="315913"/>
          </a:xfrm>
          <a:prstGeom prst="straightConnector1">
            <a:avLst/>
          </a:prstGeom>
          <a:noFill/>
          <a:ln w="3175" algn="ctr">
            <a:solidFill>
              <a:srgbClr val="000000"/>
            </a:solidFill>
            <a:round/>
            <a:headEnd/>
            <a:tailEnd/>
          </a:ln>
          <a:effectLst/>
        </p:spPr>
      </p:cxnSp>
      <p:cxnSp>
        <p:nvCxnSpPr>
          <p:cNvPr id="26" name="AutoShape 13"/>
          <p:cNvCxnSpPr>
            <a:cxnSpLocks noChangeShapeType="1"/>
          </p:cNvCxnSpPr>
          <p:nvPr/>
        </p:nvCxnSpPr>
        <p:spPr bwMode="auto">
          <a:xfrm rot="5400000" flipV="1">
            <a:off x="7793832" y="1711054"/>
            <a:ext cx="0" cy="315913"/>
          </a:xfrm>
          <a:prstGeom prst="straightConnector1">
            <a:avLst/>
          </a:prstGeom>
          <a:noFill/>
          <a:ln w="3175" algn="ctr">
            <a:solidFill>
              <a:srgbClr val="000000"/>
            </a:solidFill>
            <a:round/>
            <a:headEnd/>
            <a:tailEnd/>
          </a:ln>
          <a:effectLst/>
        </p:spPr>
      </p:cxnSp>
      <p:cxnSp>
        <p:nvCxnSpPr>
          <p:cNvPr id="27" name="AutoShape 14"/>
          <p:cNvCxnSpPr>
            <a:cxnSpLocks noChangeShapeType="1"/>
          </p:cNvCxnSpPr>
          <p:nvPr/>
        </p:nvCxnSpPr>
        <p:spPr bwMode="auto">
          <a:xfrm rot="5400000" flipV="1">
            <a:off x="7798594" y="8915322"/>
            <a:ext cx="0" cy="315912"/>
          </a:xfrm>
          <a:prstGeom prst="straightConnector1">
            <a:avLst/>
          </a:prstGeom>
          <a:noFill/>
          <a:ln w="3175" algn="ctr">
            <a:solidFill>
              <a:srgbClr val="000000"/>
            </a:solidFill>
            <a:round/>
            <a:headEnd/>
            <a:tailEnd/>
          </a:ln>
          <a:effectLst/>
        </p:spPr>
      </p:cxnSp>
      <p:cxnSp>
        <p:nvCxnSpPr>
          <p:cNvPr id="28" name="AutoShape 15"/>
          <p:cNvCxnSpPr>
            <a:cxnSpLocks noChangeShapeType="1"/>
          </p:cNvCxnSpPr>
          <p:nvPr/>
        </p:nvCxnSpPr>
        <p:spPr bwMode="auto">
          <a:xfrm flipV="1">
            <a:off x="7517782" y="9214706"/>
            <a:ext cx="0" cy="315912"/>
          </a:xfrm>
          <a:prstGeom prst="straightConnector1">
            <a:avLst/>
          </a:prstGeom>
          <a:noFill/>
          <a:ln w="3175" algn="ctr">
            <a:solidFill>
              <a:srgbClr val="000000"/>
            </a:solidFill>
            <a:round/>
            <a:headEnd/>
            <a:tailEnd/>
          </a:ln>
          <a:effectLst/>
        </p:spPr>
      </p:cxnSp>
      <p:cxnSp>
        <p:nvCxnSpPr>
          <p:cNvPr id="29" name="AutoShape 16"/>
          <p:cNvCxnSpPr>
            <a:cxnSpLocks noChangeShapeType="1"/>
          </p:cNvCxnSpPr>
          <p:nvPr/>
        </p:nvCxnSpPr>
        <p:spPr bwMode="auto">
          <a:xfrm flipV="1">
            <a:off x="291440" y="9206768"/>
            <a:ext cx="0" cy="315913"/>
          </a:xfrm>
          <a:prstGeom prst="straightConnector1">
            <a:avLst/>
          </a:prstGeom>
          <a:noFill/>
          <a:ln w="3175" algn="ctr">
            <a:solidFill>
              <a:srgbClr val="000000"/>
            </a:solidFill>
            <a:round/>
            <a:headEnd/>
            <a:tailEnd/>
          </a:ln>
          <a:effectLst/>
        </p:spPr>
      </p:cxnSp>
      <p:cxnSp>
        <p:nvCxnSpPr>
          <p:cNvPr id="30" name="AutoShape 17"/>
          <p:cNvCxnSpPr>
            <a:cxnSpLocks noChangeShapeType="1"/>
          </p:cNvCxnSpPr>
          <p:nvPr/>
        </p:nvCxnSpPr>
        <p:spPr bwMode="auto">
          <a:xfrm rot="5400000" flipV="1">
            <a:off x="0" y="8921824"/>
            <a:ext cx="0" cy="315913"/>
          </a:xfrm>
          <a:prstGeom prst="straightConnector1">
            <a:avLst/>
          </a:prstGeom>
          <a:noFill/>
          <a:ln w="3175" algn="ctr">
            <a:solidFill>
              <a:srgbClr val="000000"/>
            </a:solidFill>
            <a:round/>
            <a:headEnd/>
            <a:tailEnd/>
          </a:ln>
          <a:effectLst/>
        </p:spPr>
      </p:cxnSp>
      <p:sp>
        <p:nvSpPr>
          <p:cNvPr id="33" name="Title Placeholder 1"/>
          <p:cNvSpPr>
            <a:spLocks noGrp="1"/>
          </p:cNvSpPr>
          <p:nvPr>
            <p:ph type="title"/>
          </p:nvPr>
        </p:nvSpPr>
        <p:spPr>
          <a:xfrm>
            <a:off x="6232525" y="11113"/>
            <a:ext cx="1527175" cy="358775"/>
          </a:xfrm>
        </p:spPr>
        <p:txBody>
          <a:bodyPr/>
          <a:lstStyle/>
          <a:p>
            <a:r>
              <a:rPr lang="en-US" dirty="0">
                <a:latin typeface="Arial" charset="0"/>
                <a:cs typeface="Arial" charset="0"/>
              </a:rPr>
              <a:t>RecycleBoxBin, LLC</a:t>
            </a:r>
          </a:p>
        </p:txBody>
      </p:sp>
      <p:sp>
        <p:nvSpPr>
          <p:cNvPr id="21" name="TextBox 20">
            <a:extLst>
              <a:ext uri="{FF2B5EF4-FFF2-40B4-BE49-F238E27FC236}">
                <a16:creationId xmlns:a16="http://schemas.microsoft.com/office/drawing/2014/main" id="{E71EF149-0DCD-4635-A45C-B2F0BEEF1BBC}"/>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
        <p:nvSpPr>
          <p:cNvPr id="31" name="TextBox 30">
            <a:extLst>
              <a:ext uri="{FF2B5EF4-FFF2-40B4-BE49-F238E27FC236}">
                <a16:creationId xmlns:a16="http://schemas.microsoft.com/office/drawing/2014/main" id="{2173A25C-ECCB-46AE-9151-E337E341311A}"/>
              </a:ext>
            </a:extLst>
          </p:cNvPr>
          <p:cNvSpPr txBox="1"/>
          <p:nvPr/>
        </p:nvSpPr>
        <p:spPr>
          <a:xfrm>
            <a:off x="371662" y="8839258"/>
            <a:ext cx="1124408" cy="215444"/>
          </a:xfrm>
          <a:prstGeom prst="rect">
            <a:avLst/>
          </a:prstGeom>
          <a:noFill/>
        </p:spPr>
        <p:txBody>
          <a:bodyPr wrap="square" rtlCol="0">
            <a:spAutoFit/>
          </a:bodyPr>
          <a:lstStyle/>
          <a:p>
            <a:r>
              <a:rPr lang="en-US" sz="800" dirty="0">
                <a:solidFill>
                  <a:schemeClr val="bg1"/>
                </a:solidFill>
              </a:rPr>
              <a:t>RecycleBoxBin.com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299364" y="1807117"/>
            <a:ext cx="3635375" cy="7132320"/>
          </a:xfrm>
          <a:prstGeom prst="rect">
            <a:avLst/>
          </a:prstGeom>
          <a:solidFill>
            <a:srgbClr val="71E200"/>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a:spLocks noChangeAspect="1"/>
          </p:cNvSpPr>
          <p:nvPr/>
        </p:nvSpPr>
        <p:spPr bwMode="auto">
          <a:xfrm>
            <a:off x="341602" y="1799592"/>
            <a:ext cx="7132320" cy="7132320"/>
          </a:xfrm>
          <a:prstGeom prst="rect">
            <a:avLst/>
          </a:prstGeom>
          <a:noFill/>
          <a:ln w="76200">
            <a:solidFill>
              <a:srgbClr val="71E2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3"/>
          <p:cNvSpPr>
            <a:spLocks noChangeArrowheads="1"/>
          </p:cNvSpPr>
          <p:nvPr/>
        </p:nvSpPr>
        <p:spPr bwMode="auto">
          <a:xfrm>
            <a:off x="4311650" y="7431898"/>
            <a:ext cx="2587625" cy="1169987"/>
          </a:xfrm>
          <a:prstGeom prst="rect">
            <a:avLst/>
          </a:prstGeom>
          <a:noFill/>
          <a:ln w="3175">
            <a:noFill/>
            <a:miter lim="800000"/>
            <a:headEnd/>
            <a:tailEnd/>
          </a:ln>
        </p:spPr>
        <p:txBody>
          <a:bodyPr>
            <a:spAutoFit/>
          </a:bodyPr>
          <a:lstStyle/>
          <a:p>
            <a:pPr>
              <a:defRPr/>
            </a:pPr>
            <a:r>
              <a:rPr lang="en-US" sz="1400" spc="300" dirty="0">
                <a:latin typeface="Arial" pitchFamily="34" charset="0"/>
                <a:cs typeface="Arial" pitchFamily="34" charset="0"/>
              </a:rPr>
              <a:t>please do NOT contaminate this container with items not labeled compostable.</a:t>
            </a:r>
          </a:p>
        </p:txBody>
      </p:sp>
      <p:sp>
        <p:nvSpPr>
          <p:cNvPr id="3079" name="TextBox 6"/>
          <p:cNvSpPr txBox="1">
            <a:spLocks noChangeArrowheads="1"/>
          </p:cNvSpPr>
          <p:nvPr/>
        </p:nvSpPr>
        <p:spPr bwMode="auto">
          <a:xfrm>
            <a:off x="490538" y="5511023"/>
            <a:ext cx="3487737" cy="862012"/>
          </a:xfrm>
          <a:prstGeom prst="rect">
            <a:avLst/>
          </a:prstGeom>
          <a:noFill/>
          <a:ln w="3175">
            <a:noFill/>
            <a:miter lim="800000"/>
            <a:headEnd/>
            <a:tailEnd/>
          </a:ln>
        </p:spPr>
        <p:txBody>
          <a:bodyPr>
            <a:spAutoFit/>
          </a:bodyPr>
          <a:lstStyle/>
          <a:p>
            <a:pPr>
              <a:lnSpc>
                <a:spcPts val="6000"/>
              </a:lnSpc>
            </a:pPr>
            <a:r>
              <a:rPr lang="en-US" sz="5400" b="1">
                <a:solidFill>
                  <a:schemeClr val="bg1"/>
                </a:solidFill>
              </a:rPr>
              <a:t>compost</a:t>
            </a:r>
          </a:p>
        </p:txBody>
      </p:sp>
      <p:sp>
        <p:nvSpPr>
          <p:cNvPr id="3080" name="TextBox 7"/>
          <p:cNvSpPr txBox="1">
            <a:spLocks noChangeArrowheads="1"/>
          </p:cNvSpPr>
          <p:nvPr/>
        </p:nvSpPr>
        <p:spPr bwMode="auto">
          <a:xfrm>
            <a:off x="490538" y="7035023"/>
            <a:ext cx="3081337" cy="1168400"/>
          </a:xfrm>
          <a:prstGeom prst="rect">
            <a:avLst/>
          </a:prstGeom>
          <a:noFill/>
          <a:ln w="3175">
            <a:noFill/>
            <a:miter lim="800000"/>
            <a:headEnd/>
            <a:tailEnd/>
          </a:ln>
        </p:spPr>
        <p:txBody>
          <a:bodyPr>
            <a:spAutoFit/>
          </a:bodyPr>
          <a:lstStyle/>
          <a:p>
            <a:pPr>
              <a:buFont typeface="Arial" charset="0"/>
              <a:buChar char="•"/>
            </a:pPr>
            <a:r>
              <a:rPr lang="en-US" sz="1400" b="1">
                <a:solidFill>
                  <a:schemeClr val="bg1"/>
                </a:solidFill>
                <a:ea typeface="Kozuka Gothic Pro EL" pitchFamily="34" charset="-128"/>
              </a:rPr>
              <a:t> hot &amp; cold cups</a:t>
            </a:r>
          </a:p>
          <a:p>
            <a:pPr>
              <a:buFont typeface="Arial" charset="0"/>
              <a:buChar char="•"/>
            </a:pPr>
            <a:r>
              <a:rPr lang="en-US" sz="1400" b="1">
                <a:solidFill>
                  <a:schemeClr val="bg1"/>
                </a:solidFill>
                <a:ea typeface="Kozuka Gothic Pro EL" pitchFamily="34" charset="-128"/>
              </a:rPr>
              <a:t> food containers</a:t>
            </a:r>
          </a:p>
          <a:p>
            <a:pPr>
              <a:buFont typeface="Arial" charset="0"/>
              <a:buChar char="•"/>
            </a:pPr>
            <a:r>
              <a:rPr lang="en-US" sz="1400" b="1">
                <a:solidFill>
                  <a:schemeClr val="bg1"/>
                </a:solidFill>
                <a:ea typeface="Kozuka Gothic Pro EL" pitchFamily="34" charset="-128"/>
              </a:rPr>
              <a:t> plastic cutlery</a:t>
            </a:r>
          </a:p>
          <a:p>
            <a:pPr>
              <a:buFont typeface="Arial" charset="0"/>
              <a:buChar char="•"/>
            </a:pPr>
            <a:r>
              <a:rPr lang="en-US" sz="1400" b="1">
                <a:solidFill>
                  <a:schemeClr val="bg1"/>
                </a:solidFill>
                <a:ea typeface="Kozuka Gothic Pro EL" pitchFamily="34" charset="-128"/>
              </a:rPr>
              <a:t> napkins</a:t>
            </a:r>
          </a:p>
          <a:p>
            <a:pPr>
              <a:buFont typeface="Arial" charset="0"/>
              <a:buChar char="•"/>
            </a:pPr>
            <a:r>
              <a:rPr lang="en-US" sz="1400" b="1">
                <a:solidFill>
                  <a:schemeClr val="bg1"/>
                </a:solidFill>
                <a:ea typeface="Kozuka Gothic Pro EL" pitchFamily="34" charset="-128"/>
              </a:rPr>
              <a:t> food scraps ok</a:t>
            </a:r>
          </a:p>
        </p:txBody>
      </p:sp>
      <p:grpSp>
        <p:nvGrpSpPr>
          <p:cNvPr id="3081" name="Group 26"/>
          <p:cNvGrpSpPr>
            <a:grpSpLocks noChangeAspect="1"/>
          </p:cNvGrpSpPr>
          <p:nvPr/>
        </p:nvGrpSpPr>
        <p:grpSpPr bwMode="auto">
          <a:xfrm>
            <a:off x="4168775" y="3952098"/>
            <a:ext cx="2924175" cy="2925762"/>
            <a:chOff x="2938463" y="3619500"/>
            <a:chExt cx="4297362" cy="4298950"/>
          </a:xfrm>
        </p:grpSpPr>
        <p:sp>
          <p:nvSpPr>
            <p:cNvPr id="10" name="Oval 9"/>
            <p:cNvSpPr>
              <a:spLocks noChangeAspect="1"/>
            </p:cNvSpPr>
            <p:nvPr/>
          </p:nvSpPr>
          <p:spPr>
            <a:xfrm>
              <a:off x="2938463" y="3619500"/>
              <a:ext cx="4297362" cy="429895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087" name="Group 40"/>
            <p:cNvGrpSpPr>
              <a:grpSpLocks/>
            </p:cNvGrpSpPr>
            <p:nvPr/>
          </p:nvGrpSpPr>
          <p:grpSpPr bwMode="auto">
            <a:xfrm>
              <a:off x="3556705" y="5124014"/>
              <a:ext cx="1276143" cy="1588490"/>
              <a:chOff x="4196320" y="4633985"/>
              <a:chExt cx="1883130" cy="2816499"/>
            </a:xfrm>
          </p:grpSpPr>
          <p:sp>
            <p:nvSpPr>
              <p:cNvPr id="26" name="Freeform 9"/>
              <p:cNvSpPr/>
              <p:nvPr/>
            </p:nvSpPr>
            <p:spPr>
              <a:xfrm>
                <a:off x="4196320" y="5221275"/>
                <a:ext cx="1883130" cy="2229212"/>
              </a:xfrm>
              <a:custGeom>
                <a:avLst/>
                <a:gdLst>
                  <a:gd name="connsiteX0" fmla="*/ 67235 w 1881094"/>
                  <a:gd name="connsiteY0" fmla="*/ 552823 h 2226235"/>
                  <a:gd name="connsiteX1" fmla="*/ 461682 w 1881094"/>
                  <a:gd name="connsiteY1" fmla="*/ 113553 h 2226235"/>
                  <a:gd name="connsiteX2" fmla="*/ 1223682 w 1881094"/>
                  <a:gd name="connsiteY2" fmla="*/ 50800 h 2226235"/>
                  <a:gd name="connsiteX3" fmla="*/ 1779494 w 1881094"/>
                  <a:gd name="connsiteY3" fmla="*/ 418353 h 2226235"/>
                  <a:gd name="connsiteX4" fmla="*/ 1833282 w 1881094"/>
                  <a:gd name="connsiteY4" fmla="*/ 1207247 h 2226235"/>
                  <a:gd name="connsiteX5" fmla="*/ 1537447 w 1881094"/>
                  <a:gd name="connsiteY5" fmla="*/ 2076823 h 2226235"/>
                  <a:gd name="connsiteX6" fmla="*/ 1232647 w 1881094"/>
                  <a:gd name="connsiteY6" fmla="*/ 2103717 h 2226235"/>
                  <a:gd name="connsiteX7" fmla="*/ 1008529 w 1881094"/>
                  <a:gd name="connsiteY7" fmla="*/ 2211294 h 2226235"/>
                  <a:gd name="connsiteX8" fmla="*/ 811306 w 1881094"/>
                  <a:gd name="connsiteY8" fmla="*/ 2103717 h 2226235"/>
                  <a:gd name="connsiteX9" fmla="*/ 623047 w 1881094"/>
                  <a:gd name="connsiteY9" fmla="*/ 2184400 h 2226235"/>
                  <a:gd name="connsiteX10" fmla="*/ 407894 w 1881094"/>
                  <a:gd name="connsiteY10" fmla="*/ 2005106 h 2226235"/>
                  <a:gd name="connsiteX11" fmla="*/ 58271 w 1881094"/>
                  <a:gd name="connsiteY11" fmla="*/ 1063812 h 2226235"/>
                  <a:gd name="connsiteX12" fmla="*/ 67235 w 1881094"/>
                  <a:gd name="connsiteY12" fmla="*/ 552823 h 222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1094" h="2226235">
                    <a:moveTo>
                      <a:pt x="67235" y="552823"/>
                    </a:moveTo>
                    <a:cubicBezTo>
                      <a:pt x="134470" y="394447"/>
                      <a:pt x="268941" y="197223"/>
                      <a:pt x="461682" y="113553"/>
                    </a:cubicBezTo>
                    <a:cubicBezTo>
                      <a:pt x="654423" y="29883"/>
                      <a:pt x="1004047" y="0"/>
                      <a:pt x="1223682" y="50800"/>
                    </a:cubicBezTo>
                    <a:cubicBezTo>
                      <a:pt x="1443317" y="101600"/>
                      <a:pt x="1677894" y="225612"/>
                      <a:pt x="1779494" y="418353"/>
                    </a:cubicBezTo>
                    <a:cubicBezTo>
                      <a:pt x="1881094" y="611094"/>
                      <a:pt x="1873623" y="930835"/>
                      <a:pt x="1833282" y="1207247"/>
                    </a:cubicBezTo>
                    <a:cubicBezTo>
                      <a:pt x="1792941" y="1483659"/>
                      <a:pt x="1637553" y="1927411"/>
                      <a:pt x="1537447" y="2076823"/>
                    </a:cubicBezTo>
                    <a:cubicBezTo>
                      <a:pt x="1437341" y="2226235"/>
                      <a:pt x="1320800" y="2081305"/>
                      <a:pt x="1232647" y="2103717"/>
                    </a:cubicBezTo>
                    <a:cubicBezTo>
                      <a:pt x="1144494" y="2126129"/>
                      <a:pt x="1078752" y="2211294"/>
                      <a:pt x="1008529" y="2211294"/>
                    </a:cubicBezTo>
                    <a:cubicBezTo>
                      <a:pt x="938306" y="2211294"/>
                      <a:pt x="875553" y="2108199"/>
                      <a:pt x="811306" y="2103717"/>
                    </a:cubicBezTo>
                    <a:cubicBezTo>
                      <a:pt x="747059" y="2099235"/>
                      <a:pt x="690282" y="2200835"/>
                      <a:pt x="623047" y="2184400"/>
                    </a:cubicBezTo>
                    <a:cubicBezTo>
                      <a:pt x="555812" y="2167965"/>
                      <a:pt x="502023" y="2191871"/>
                      <a:pt x="407894" y="2005106"/>
                    </a:cubicBezTo>
                    <a:cubicBezTo>
                      <a:pt x="313765" y="1818341"/>
                      <a:pt x="112059" y="1310342"/>
                      <a:pt x="58271" y="1063812"/>
                    </a:cubicBezTo>
                    <a:cubicBezTo>
                      <a:pt x="4483" y="817283"/>
                      <a:pt x="0" y="711199"/>
                      <a:pt x="67235" y="552823"/>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Freeform 10"/>
              <p:cNvSpPr/>
              <p:nvPr/>
            </p:nvSpPr>
            <p:spPr>
              <a:xfrm>
                <a:off x="4836653" y="4633988"/>
                <a:ext cx="475086" cy="670004"/>
              </a:xfrm>
              <a:custGeom>
                <a:avLst/>
                <a:gdLst>
                  <a:gd name="connsiteX0" fmla="*/ 252506 w 473635"/>
                  <a:gd name="connsiteY0" fmla="*/ 853142 h 924860"/>
                  <a:gd name="connsiteX1" fmla="*/ 324223 w 473635"/>
                  <a:gd name="connsiteY1" fmla="*/ 871071 h 924860"/>
                  <a:gd name="connsiteX2" fmla="*/ 360082 w 473635"/>
                  <a:gd name="connsiteY2" fmla="*/ 853142 h 924860"/>
                  <a:gd name="connsiteX3" fmla="*/ 449729 w 473635"/>
                  <a:gd name="connsiteY3" fmla="*/ 458695 h 924860"/>
                  <a:gd name="connsiteX4" fmla="*/ 216647 w 473635"/>
                  <a:gd name="connsiteY4" fmla="*/ 64247 h 924860"/>
                  <a:gd name="connsiteX5" fmla="*/ 55282 w 473635"/>
                  <a:gd name="connsiteY5" fmla="*/ 73212 h 924860"/>
                  <a:gd name="connsiteX6" fmla="*/ 37353 w 473635"/>
                  <a:gd name="connsiteY6" fmla="*/ 180789 h 924860"/>
                  <a:gd name="connsiteX7" fmla="*/ 279400 w 473635"/>
                  <a:gd name="connsiteY7" fmla="*/ 440765 h 924860"/>
                  <a:gd name="connsiteX8" fmla="*/ 252506 w 473635"/>
                  <a:gd name="connsiteY8" fmla="*/ 853142 h 9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635" h="924860">
                    <a:moveTo>
                      <a:pt x="252506" y="853142"/>
                    </a:moveTo>
                    <a:cubicBezTo>
                      <a:pt x="259977" y="924860"/>
                      <a:pt x="306294" y="871071"/>
                      <a:pt x="324223" y="871071"/>
                    </a:cubicBezTo>
                    <a:cubicBezTo>
                      <a:pt x="342152" y="871071"/>
                      <a:pt x="339164" y="921871"/>
                      <a:pt x="360082" y="853142"/>
                    </a:cubicBezTo>
                    <a:cubicBezTo>
                      <a:pt x="381000" y="784413"/>
                      <a:pt x="473635" y="590177"/>
                      <a:pt x="449729" y="458695"/>
                    </a:cubicBezTo>
                    <a:cubicBezTo>
                      <a:pt x="425823" y="327213"/>
                      <a:pt x="282388" y="128494"/>
                      <a:pt x="216647" y="64247"/>
                    </a:cubicBezTo>
                    <a:cubicBezTo>
                      <a:pt x="150906" y="0"/>
                      <a:pt x="85164" y="53788"/>
                      <a:pt x="55282" y="73212"/>
                    </a:cubicBezTo>
                    <a:cubicBezTo>
                      <a:pt x="25400" y="92636"/>
                      <a:pt x="0" y="119530"/>
                      <a:pt x="37353" y="180789"/>
                    </a:cubicBezTo>
                    <a:cubicBezTo>
                      <a:pt x="74706" y="242048"/>
                      <a:pt x="242047" y="331694"/>
                      <a:pt x="279400" y="440765"/>
                    </a:cubicBezTo>
                    <a:cubicBezTo>
                      <a:pt x="316753" y="549836"/>
                      <a:pt x="245036" y="781424"/>
                      <a:pt x="252506" y="853142"/>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Freeform 27"/>
              <p:cNvSpPr/>
              <p:nvPr/>
            </p:nvSpPr>
            <p:spPr>
              <a:xfrm>
                <a:off x="4781571" y="5539735"/>
                <a:ext cx="685087" cy="136481"/>
              </a:xfrm>
              <a:custGeom>
                <a:avLst/>
                <a:gdLst>
                  <a:gd name="connsiteX0" fmla="*/ 684306 w 684306"/>
                  <a:gd name="connsiteY0" fmla="*/ 0 h 135965"/>
                  <a:gd name="connsiteX1" fmla="*/ 558800 w 684306"/>
                  <a:gd name="connsiteY1" fmla="*/ 98611 h 135965"/>
                  <a:gd name="connsiteX2" fmla="*/ 280895 w 684306"/>
                  <a:gd name="connsiteY2" fmla="*/ 125506 h 135965"/>
                  <a:gd name="connsiteX3" fmla="*/ 38847 w 684306"/>
                  <a:gd name="connsiteY3" fmla="*/ 35859 h 135965"/>
                  <a:gd name="connsiteX4" fmla="*/ 47812 w 684306"/>
                  <a:gd name="connsiteY4" fmla="*/ 26894 h 135965"/>
                  <a:gd name="connsiteX5" fmla="*/ 47812 w 684306"/>
                  <a:gd name="connsiteY5" fmla="*/ 26894 h 135965"/>
                  <a:gd name="connsiteX6" fmla="*/ 47812 w 684306"/>
                  <a:gd name="connsiteY6" fmla="*/ 26894 h 13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06" h="135965">
                    <a:moveTo>
                      <a:pt x="684306" y="0"/>
                    </a:moveTo>
                    <a:cubicBezTo>
                      <a:pt x="655170" y="38846"/>
                      <a:pt x="626035" y="77693"/>
                      <a:pt x="558800" y="98611"/>
                    </a:cubicBezTo>
                    <a:cubicBezTo>
                      <a:pt x="491565" y="119529"/>
                      <a:pt x="367554" y="135965"/>
                      <a:pt x="280895" y="125506"/>
                    </a:cubicBezTo>
                    <a:cubicBezTo>
                      <a:pt x="194236" y="115047"/>
                      <a:pt x="77694" y="52294"/>
                      <a:pt x="38847" y="35859"/>
                    </a:cubicBezTo>
                    <a:cubicBezTo>
                      <a:pt x="0" y="19424"/>
                      <a:pt x="47812" y="26894"/>
                      <a:pt x="47812" y="26894"/>
                    </a:cubicBezTo>
                    <a:lnTo>
                      <a:pt x="47812" y="26894"/>
                    </a:lnTo>
                    <a:lnTo>
                      <a:pt x="47812" y="2689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3088" name="Group 41"/>
            <p:cNvGrpSpPr>
              <a:grpSpLocks/>
            </p:cNvGrpSpPr>
            <p:nvPr/>
          </p:nvGrpSpPr>
          <p:grpSpPr bwMode="auto">
            <a:xfrm>
              <a:off x="5332107" y="5331623"/>
              <a:ext cx="1108169" cy="1471862"/>
              <a:chOff x="1382772" y="5350591"/>
              <a:chExt cx="1906912" cy="2473074"/>
            </a:xfrm>
          </p:grpSpPr>
          <p:sp>
            <p:nvSpPr>
              <p:cNvPr id="15" name="Oval 14"/>
              <p:cNvSpPr/>
              <p:nvPr/>
            </p:nvSpPr>
            <p:spPr>
              <a:xfrm>
                <a:off x="1382772" y="5350579"/>
                <a:ext cx="1906912" cy="50558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Connector 15"/>
              <p:cNvCxnSpPr>
                <a:stCxn id="15" idx="6"/>
              </p:cNvCxnSpPr>
              <p:nvPr/>
            </p:nvCxnSpPr>
            <p:spPr>
              <a:xfrm flipH="1">
                <a:off x="3109028" y="5601413"/>
                <a:ext cx="180656" cy="2014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H="1" flipV="1">
                <a:off x="1394817" y="5601413"/>
                <a:ext cx="212770" cy="2014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1607587" y="7588490"/>
                <a:ext cx="1489399" cy="235157"/>
              </a:xfrm>
              <a:custGeom>
                <a:avLst/>
                <a:gdLst>
                  <a:gd name="connsiteX0" fmla="*/ 0 w 1497106"/>
                  <a:gd name="connsiteY0" fmla="*/ 0 h 216647"/>
                  <a:gd name="connsiteX1" fmla="*/ 717177 w 1497106"/>
                  <a:gd name="connsiteY1" fmla="*/ 215153 h 216647"/>
                  <a:gd name="connsiteX2" fmla="*/ 1497106 w 1497106"/>
                  <a:gd name="connsiteY2" fmla="*/ 8965 h 216647"/>
                  <a:gd name="connsiteX3" fmla="*/ 1497106 w 1497106"/>
                  <a:gd name="connsiteY3" fmla="*/ 8965 h 216647"/>
                  <a:gd name="connsiteX0" fmla="*/ 0 w 1497106"/>
                  <a:gd name="connsiteY0" fmla="*/ 0 h 234150"/>
                  <a:gd name="connsiteX1" fmla="*/ 717177 w 1497106"/>
                  <a:gd name="connsiteY1" fmla="*/ 215153 h 234150"/>
                  <a:gd name="connsiteX2" fmla="*/ 1174143 w 1497106"/>
                  <a:gd name="connsiteY2" fmla="*/ 161481 h 234150"/>
                  <a:gd name="connsiteX3" fmla="*/ 1497106 w 1497106"/>
                  <a:gd name="connsiteY3" fmla="*/ 8965 h 234150"/>
                  <a:gd name="connsiteX4" fmla="*/ 1497106 w 1497106"/>
                  <a:gd name="connsiteY4" fmla="*/ 8965 h 234150"/>
                  <a:gd name="connsiteX0" fmla="*/ 0 w 1497106"/>
                  <a:gd name="connsiteY0" fmla="*/ 0 h 234150"/>
                  <a:gd name="connsiteX1" fmla="*/ 283494 w 1497106"/>
                  <a:gd name="connsiteY1" fmla="*/ 173355 h 234150"/>
                  <a:gd name="connsiteX2" fmla="*/ 717177 w 1497106"/>
                  <a:gd name="connsiteY2" fmla="*/ 215153 h 234150"/>
                  <a:gd name="connsiteX3" fmla="*/ 1174143 w 1497106"/>
                  <a:gd name="connsiteY3" fmla="*/ 161481 h 234150"/>
                  <a:gd name="connsiteX4" fmla="*/ 1497106 w 1497106"/>
                  <a:gd name="connsiteY4" fmla="*/ 8965 h 234150"/>
                  <a:gd name="connsiteX5" fmla="*/ 1497106 w 1497106"/>
                  <a:gd name="connsiteY5" fmla="*/ 8965 h 23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106" h="234150">
                    <a:moveTo>
                      <a:pt x="0" y="0"/>
                    </a:moveTo>
                    <a:cubicBezTo>
                      <a:pt x="55166" y="20976"/>
                      <a:pt x="163965" y="137496"/>
                      <a:pt x="283494" y="173355"/>
                    </a:cubicBezTo>
                    <a:cubicBezTo>
                      <a:pt x="403023" y="209214"/>
                      <a:pt x="576652" y="209215"/>
                      <a:pt x="717177" y="215153"/>
                    </a:cubicBezTo>
                    <a:cubicBezTo>
                      <a:pt x="912868" y="234150"/>
                      <a:pt x="1044155" y="195846"/>
                      <a:pt x="1174143" y="161481"/>
                    </a:cubicBezTo>
                    <a:cubicBezTo>
                      <a:pt x="1304131" y="127116"/>
                      <a:pt x="1443279" y="26467"/>
                      <a:pt x="1497106" y="8965"/>
                    </a:cubicBezTo>
                    <a:lnTo>
                      <a:pt x="1497106" y="8965"/>
                    </a:ln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2073274" y="6110920"/>
                <a:ext cx="586124" cy="1109157"/>
              </a:xfrm>
              <a:custGeom>
                <a:avLst/>
                <a:gdLst>
                  <a:gd name="connsiteX0" fmla="*/ 427130 w 584998"/>
                  <a:gd name="connsiteY0" fmla="*/ 1090035 h 1106437"/>
                  <a:gd name="connsiteX1" fmla="*/ 578847 w 584998"/>
                  <a:gd name="connsiteY1" fmla="*/ 819405 h 1106437"/>
                  <a:gd name="connsiteX2" fmla="*/ 464034 w 584998"/>
                  <a:gd name="connsiteY2" fmla="*/ 413461 h 1106437"/>
                  <a:gd name="connsiteX3" fmla="*/ 275413 w 584998"/>
                  <a:gd name="connsiteY3" fmla="*/ 69023 h 1106437"/>
                  <a:gd name="connsiteX4" fmla="*/ 226208 w 584998"/>
                  <a:gd name="connsiteY4" fmla="*/ 73124 h 1106437"/>
                  <a:gd name="connsiteX5" fmla="*/ 94994 w 584998"/>
                  <a:gd name="connsiteY5" fmla="*/ 507771 h 1106437"/>
                  <a:gd name="connsiteX6" fmla="*/ 53989 w 584998"/>
                  <a:gd name="connsiteY6" fmla="*/ 917816 h 1106437"/>
                  <a:gd name="connsiteX7" fmla="*/ 427130 w 584998"/>
                  <a:gd name="connsiteY7" fmla="*/ 1090035 h 1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98" h="1106437">
                    <a:moveTo>
                      <a:pt x="427130" y="1090035"/>
                    </a:moveTo>
                    <a:cubicBezTo>
                      <a:pt x="514606" y="1073633"/>
                      <a:pt x="572696" y="932167"/>
                      <a:pt x="578847" y="819405"/>
                    </a:cubicBezTo>
                    <a:cubicBezTo>
                      <a:pt x="584998" y="706643"/>
                      <a:pt x="514606" y="538525"/>
                      <a:pt x="464034" y="413461"/>
                    </a:cubicBezTo>
                    <a:cubicBezTo>
                      <a:pt x="413462" y="288397"/>
                      <a:pt x="315051" y="125746"/>
                      <a:pt x="275413" y="69023"/>
                    </a:cubicBezTo>
                    <a:cubicBezTo>
                      <a:pt x="235775" y="12300"/>
                      <a:pt x="256278" y="0"/>
                      <a:pt x="226208" y="73124"/>
                    </a:cubicBezTo>
                    <a:cubicBezTo>
                      <a:pt x="196138" y="146248"/>
                      <a:pt x="123697" y="366989"/>
                      <a:pt x="94994" y="507771"/>
                    </a:cubicBezTo>
                    <a:cubicBezTo>
                      <a:pt x="66291" y="648553"/>
                      <a:pt x="0" y="820089"/>
                      <a:pt x="53989" y="917816"/>
                    </a:cubicBezTo>
                    <a:cubicBezTo>
                      <a:pt x="107978" y="1015543"/>
                      <a:pt x="339654" y="1106437"/>
                      <a:pt x="427130" y="109003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Freeform 19"/>
              <p:cNvSpPr/>
              <p:nvPr/>
            </p:nvSpPr>
            <p:spPr>
              <a:xfrm>
                <a:off x="2442613" y="7196562"/>
                <a:ext cx="180656" cy="215562"/>
              </a:xfrm>
              <a:custGeom>
                <a:avLst/>
                <a:gdLst>
                  <a:gd name="connsiteX0" fmla="*/ 0 w 184520"/>
                  <a:gd name="connsiteY0" fmla="*/ 0 h 213224"/>
                  <a:gd name="connsiteX1" fmla="*/ 49205 w 184520"/>
                  <a:gd name="connsiteY1" fmla="*/ 123014 h 213224"/>
                  <a:gd name="connsiteX2" fmla="*/ 184520 w 184520"/>
                  <a:gd name="connsiteY2" fmla="*/ 213224 h 213224"/>
                  <a:gd name="connsiteX3" fmla="*/ 184520 w 184520"/>
                  <a:gd name="connsiteY3" fmla="*/ 213224 h 213224"/>
                </a:gdLst>
                <a:ahLst/>
                <a:cxnLst>
                  <a:cxn ang="0">
                    <a:pos x="connsiteX0" y="connsiteY0"/>
                  </a:cxn>
                  <a:cxn ang="0">
                    <a:pos x="connsiteX1" y="connsiteY1"/>
                  </a:cxn>
                  <a:cxn ang="0">
                    <a:pos x="connsiteX2" y="connsiteY2"/>
                  </a:cxn>
                  <a:cxn ang="0">
                    <a:pos x="connsiteX3" y="connsiteY3"/>
                  </a:cxn>
                </a:cxnLst>
                <a:rect l="l" t="t" r="r" b="b"/>
                <a:pathLst>
                  <a:path w="184520" h="213224">
                    <a:moveTo>
                      <a:pt x="0" y="0"/>
                    </a:moveTo>
                    <a:cubicBezTo>
                      <a:pt x="9226" y="43738"/>
                      <a:pt x="18452" y="87477"/>
                      <a:pt x="49205" y="123014"/>
                    </a:cubicBezTo>
                    <a:cubicBezTo>
                      <a:pt x="79958" y="158551"/>
                      <a:pt x="184520" y="213224"/>
                      <a:pt x="184520" y="213224"/>
                    </a:cubicBezTo>
                    <a:lnTo>
                      <a:pt x="184520" y="21322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2366338" y="6534203"/>
                <a:ext cx="64233" cy="654520"/>
              </a:xfrm>
              <a:custGeom>
                <a:avLst/>
                <a:gdLst>
                  <a:gd name="connsiteX0" fmla="*/ 65607 w 65607"/>
                  <a:gd name="connsiteY0" fmla="*/ 656072 h 656072"/>
                  <a:gd name="connsiteX1" fmla="*/ 16402 w 65607"/>
                  <a:gd name="connsiteY1" fmla="*/ 442848 h 656072"/>
                  <a:gd name="connsiteX2" fmla="*/ 0 w 65607"/>
                  <a:gd name="connsiteY2" fmla="*/ 0 h 656072"/>
                </a:gdLst>
                <a:ahLst/>
                <a:cxnLst>
                  <a:cxn ang="0">
                    <a:pos x="connsiteX0" y="connsiteY0"/>
                  </a:cxn>
                  <a:cxn ang="0">
                    <a:pos x="connsiteX1" y="connsiteY1"/>
                  </a:cxn>
                  <a:cxn ang="0">
                    <a:pos x="connsiteX2" y="connsiteY2"/>
                  </a:cxn>
                </a:cxnLst>
                <a:rect l="l" t="t" r="r" b="b"/>
                <a:pathLst>
                  <a:path w="65607" h="656072">
                    <a:moveTo>
                      <a:pt x="65607" y="656072"/>
                    </a:moveTo>
                    <a:cubicBezTo>
                      <a:pt x="46472" y="604132"/>
                      <a:pt x="27337" y="552193"/>
                      <a:pt x="16402" y="442848"/>
                    </a:cubicBezTo>
                    <a:cubicBezTo>
                      <a:pt x="5468" y="333503"/>
                      <a:pt x="2734" y="16675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2390425" y="6835987"/>
                <a:ext cx="168611" cy="168531"/>
              </a:xfrm>
              <a:custGeom>
                <a:avLst/>
                <a:gdLst>
                  <a:gd name="connsiteX0" fmla="*/ 0 w 172219"/>
                  <a:gd name="connsiteY0" fmla="*/ 164018 h 164018"/>
                  <a:gd name="connsiteX1" fmla="*/ 77909 w 172219"/>
                  <a:gd name="connsiteY1" fmla="*/ 65607 h 164018"/>
                  <a:gd name="connsiteX2" fmla="*/ 172219 w 172219"/>
                  <a:gd name="connsiteY2" fmla="*/ 0 h 164018"/>
                </a:gdLst>
                <a:ahLst/>
                <a:cxnLst>
                  <a:cxn ang="0">
                    <a:pos x="connsiteX0" y="connsiteY0"/>
                  </a:cxn>
                  <a:cxn ang="0">
                    <a:pos x="connsiteX1" y="connsiteY1"/>
                  </a:cxn>
                  <a:cxn ang="0">
                    <a:pos x="connsiteX2" y="connsiteY2"/>
                  </a:cxn>
                </a:cxnLst>
                <a:rect l="l" t="t" r="r" b="b"/>
                <a:pathLst>
                  <a:path w="172219" h="164018">
                    <a:moveTo>
                      <a:pt x="0" y="164018"/>
                    </a:moveTo>
                    <a:cubicBezTo>
                      <a:pt x="24603" y="128480"/>
                      <a:pt x="49206" y="92943"/>
                      <a:pt x="77909" y="65607"/>
                    </a:cubicBezTo>
                    <a:cubicBezTo>
                      <a:pt x="106612" y="38271"/>
                      <a:pt x="139415" y="19135"/>
                      <a:pt x="172219"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3" name="Freeform 22"/>
              <p:cNvSpPr/>
              <p:nvPr/>
            </p:nvSpPr>
            <p:spPr>
              <a:xfrm>
                <a:off x="2229843" y="6863424"/>
                <a:ext cx="152553" cy="141094"/>
              </a:xfrm>
              <a:custGeom>
                <a:avLst/>
                <a:gdLst>
                  <a:gd name="connsiteX0" fmla="*/ 155818 w 155818"/>
                  <a:gd name="connsiteY0" fmla="*/ 139415 h 139415"/>
                  <a:gd name="connsiteX1" fmla="*/ 69708 w 155818"/>
                  <a:gd name="connsiteY1" fmla="*/ 32803 h 139415"/>
                  <a:gd name="connsiteX2" fmla="*/ 0 w 155818"/>
                  <a:gd name="connsiteY2" fmla="*/ 0 h 139415"/>
                </a:gdLst>
                <a:ahLst/>
                <a:cxnLst>
                  <a:cxn ang="0">
                    <a:pos x="connsiteX0" y="connsiteY0"/>
                  </a:cxn>
                  <a:cxn ang="0">
                    <a:pos x="connsiteX1" y="connsiteY1"/>
                  </a:cxn>
                  <a:cxn ang="0">
                    <a:pos x="connsiteX2" y="connsiteY2"/>
                  </a:cxn>
                </a:cxnLst>
                <a:rect l="l" t="t" r="r" b="b"/>
                <a:pathLst>
                  <a:path w="155818" h="139415">
                    <a:moveTo>
                      <a:pt x="155818" y="139415"/>
                    </a:moveTo>
                    <a:cubicBezTo>
                      <a:pt x="125748" y="97727"/>
                      <a:pt x="95678" y="56039"/>
                      <a:pt x="69708" y="32803"/>
                    </a:cubicBezTo>
                    <a:cubicBezTo>
                      <a:pt x="43738" y="9567"/>
                      <a:pt x="21869" y="4783"/>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4" name="Freeform 23"/>
              <p:cNvSpPr/>
              <p:nvPr/>
            </p:nvSpPr>
            <p:spPr>
              <a:xfrm>
                <a:off x="2366338" y="6663539"/>
                <a:ext cx="156566" cy="101901"/>
              </a:xfrm>
              <a:custGeom>
                <a:avLst/>
                <a:gdLst>
                  <a:gd name="connsiteX0" fmla="*/ 0 w 155817"/>
                  <a:gd name="connsiteY0" fmla="*/ 102511 h 102511"/>
                  <a:gd name="connsiteX1" fmla="*/ 61506 w 155817"/>
                  <a:gd name="connsiteY1" fmla="*/ 45105 h 102511"/>
                  <a:gd name="connsiteX2" fmla="*/ 155817 w 155817"/>
                  <a:gd name="connsiteY2" fmla="*/ 0 h 102511"/>
                </a:gdLst>
                <a:ahLst/>
                <a:cxnLst>
                  <a:cxn ang="0">
                    <a:pos x="connsiteX0" y="connsiteY0"/>
                  </a:cxn>
                  <a:cxn ang="0">
                    <a:pos x="connsiteX1" y="connsiteY1"/>
                  </a:cxn>
                  <a:cxn ang="0">
                    <a:pos x="connsiteX2" y="connsiteY2"/>
                  </a:cxn>
                </a:cxnLst>
                <a:rect l="l" t="t" r="r" b="b"/>
                <a:pathLst>
                  <a:path w="155817" h="102511">
                    <a:moveTo>
                      <a:pt x="0" y="102511"/>
                    </a:moveTo>
                    <a:cubicBezTo>
                      <a:pt x="17768" y="82350"/>
                      <a:pt x="35537" y="62190"/>
                      <a:pt x="61506" y="45105"/>
                    </a:cubicBezTo>
                    <a:cubicBezTo>
                      <a:pt x="87475" y="28020"/>
                      <a:pt x="121646" y="14010"/>
                      <a:pt x="155817"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5" name="Freeform 24"/>
              <p:cNvSpPr/>
              <p:nvPr/>
            </p:nvSpPr>
            <p:spPr>
              <a:xfrm>
                <a:off x="2245901" y="6679216"/>
                <a:ext cx="116421" cy="74468"/>
              </a:xfrm>
              <a:custGeom>
                <a:avLst/>
                <a:gdLst>
                  <a:gd name="connsiteX0" fmla="*/ 118913 w 118913"/>
                  <a:gd name="connsiteY0" fmla="*/ 73808 h 73808"/>
                  <a:gd name="connsiteX1" fmla="*/ 73808 w 118913"/>
                  <a:gd name="connsiteY1" fmla="*/ 36904 h 73808"/>
                  <a:gd name="connsiteX2" fmla="*/ 0 w 118913"/>
                  <a:gd name="connsiteY2" fmla="*/ 0 h 73808"/>
                </a:gdLst>
                <a:ahLst/>
                <a:cxnLst>
                  <a:cxn ang="0">
                    <a:pos x="connsiteX0" y="connsiteY0"/>
                  </a:cxn>
                  <a:cxn ang="0">
                    <a:pos x="connsiteX1" y="connsiteY1"/>
                  </a:cxn>
                  <a:cxn ang="0">
                    <a:pos x="connsiteX2" y="connsiteY2"/>
                  </a:cxn>
                </a:cxnLst>
                <a:rect l="l" t="t" r="r" b="b"/>
                <a:pathLst>
                  <a:path w="118913" h="73808">
                    <a:moveTo>
                      <a:pt x="118913" y="73808"/>
                    </a:moveTo>
                    <a:cubicBezTo>
                      <a:pt x="106270" y="61506"/>
                      <a:pt x="93627" y="49205"/>
                      <a:pt x="73808" y="36904"/>
                    </a:cubicBezTo>
                    <a:cubicBezTo>
                      <a:pt x="53989" y="24603"/>
                      <a:pt x="26994" y="1230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3" name="Oval 11"/>
            <p:cNvSpPr/>
            <p:nvPr/>
          </p:nvSpPr>
          <p:spPr>
            <a:xfrm>
              <a:off x="3337405" y="4013706"/>
              <a:ext cx="3541474" cy="350587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reeform 13"/>
            <p:cNvSpPr/>
            <p:nvPr/>
          </p:nvSpPr>
          <p:spPr>
            <a:xfrm flipV="1">
              <a:off x="4725531" y="4312276"/>
              <a:ext cx="844541" cy="2358242"/>
            </a:xfrm>
            <a:custGeom>
              <a:avLst/>
              <a:gdLst>
                <a:gd name="connsiteX0" fmla="*/ 102433 w 567128"/>
                <a:gd name="connsiteY0" fmla="*/ 197370 h 2330970"/>
                <a:gd name="connsiteX1" fmla="*/ 207364 w 567128"/>
                <a:gd name="connsiteY1" fmla="*/ 212360 h 2330970"/>
                <a:gd name="connsiteX2" fmla="*/ 252335 w 567128"/>
                <a:gd name="connsiteY2" fmla="*/ 287311 h 2330970"/>
                <a:gd name="connsiteX3" fmla="*/ 237345 w 567128"/>
                <a:gd name="connsiteY3" fmla="*/ 1396583 h 2330970"/>
                <a:gd name="connsiteX4" fmla="*/ 447207 w 567128"/>
                <a:gd name="connsiteY4" fmla="*/ 1561474 h 2330970"/>
                <a:gd name="connsiteX5" fmla="*/ 552138 w 567128"/>
                <a:gd name="connsiteY5" fmla="*/ 1711376 h 2330970"/>
                <a:gd name="connsiteX6" fmla="*/ 537148 w 567128"/>
                <a:gd name="connsiteY6" fmla="*/ 2206051 h 2330970"/>
                <a:gd name="connsiteX7" fmla="*/ 507168 w 567128"/>
                <a:gd name="connsiteY7" fmla="*/ 2206051 h 2330970"/>
                <a:gd name="connsiteX8" fmla="*/ 447207 w 567128"/>
                <a:gd name="connsiteY8" fmla="*/ 1741356 h 2330970"/>
                <a:gd name="connsiteX9" fmla="*/ 327286 w 567128"/>
                <a:gd name="connsiteY9" fmla="*/ 2310983 h 2330970"/>
                <a:gd name="connsiteX10" fmla="*/ 267325 w 567128"/>
                <a:gd name="connsiteY10" fmla="*/ 1726366 h 2330970"/>
                <a:gd name="connsiteX11" fmla="*/ 192374 w 567128"/>
                <a:gd name="connsiteY11" fmla="*/ 2325973 h 2330970"/>
                <a:gd name="connsiteX12" fmla="*/ 117423 w 567128"/>
                <a:gd name="connsiteY12" fmla="*/ 1696386 h 2330970"/>
                <a:gd name="connsiteX13" fmla="*/ 42472 w 567128"/>
                <a:gd name="connsiteY13" fmla="*/ 2281002 h 2330970"/>
                <a:gd name="connsiteX14" fmla="*/ 12492 w 567128"/>
                <a:gd name="connsiteY14" fmla="*/ 1516504 h 2330970"/>
                <a:gd name="connsiteX15" fmla="*/ 117423 w 567128"/>
                <a:gd name="connsiteY15" fmla="*/ 1396583 h 2330970"/>
                <a:gd name="connsiteX16" fmla="*/ 102433 w 567128"/>
                <a:gd name="connsiteY16" fmla="*/ 197370 h 2330970"/>
                <a:gd name="connsiteX0" fmla="*/ 102433 w 567128"/>
                <a:gd name="connsiteY0" fmla="*/ 226069 h 2359669"/>
                <a:gd name="connsiteX1" fmla="*/ 193885 w 567128"/>
                <a:gd name="connsiteY1" fmla="*/ 68867 h 2359669"/>
                <a:gd name="connsiteX2" fmla="*/ 252335 w 567128"/>
                <a:gd name="connsiteY2" fmla="*/ 316010 h 2359669"/>
                <a:gd name="connsiteX3" fmla="*/ 237345 w 567128"/>
                <a:gd name="connsiteY3" fmla="*/ 1425282 h 2359669"/>
                <a:gd name="connsiteX4" fmla="*/ 447207 w 567128"/>
                <a:gd name="connsiteY4" fmla="*/ 1590173 h 2359669"/>
                <a:gd name="connsiteX5" fmla="*/ 552138 w 567128"/>
                <a:gd name="connsiteY5" fmla="*/ 1740075 h 2359669"/>
                <a:gd name="connsiteX6" fmla="*/ 537148 w 567128"/>
                <a:gd name="connsiteY6" fmla="*/ 2234750 h 2359669"/>
                <a:gd name="connsiteX7" fmla="*/ 507168 w 567128"/>
                <a:gd name="connsiteY7" fmla="*/ 2234750 h 2359669"/>
                <a:gd name="connsiteX8" fmla="*/ 447207 w 567128"/>
                <a:gd name="connsiteY8" fmla="*/ 1770055 h 2359669"/>
                <a:gd name="connsiteX9" fmla="*/ 327286 w 567128"/>
                <a:gd name="connsiteY9" fmla="*/ 2339682 h 2359669"/>
                <a:gd name="connsiteX10" fmla="*/ 267325 w 567128"/>
                <a:gd name="connsiteY10" fmla="*/ 1755065 h 2359669"/>
                <a:gd name="connsiteX11" fmla="*/ 192374 w 567128"/>
                <a:gd name="connsiteY11" fmla="*/ 2354672 h 2359669"/>
                <a:gd name="connsiteX12" fmla="*/ 117423 w 567128"/>
                <a:gd name="connsiteY12" fmla="*/ 1725085 h 2359669"/>
                <a:gd name="connsiteX13" fmla="*/ 42472 w 567128"/>
                <a:gd name="connsiteY13" fmla="*/ 2309701 h 2359669"/>
                <a:gd name="connsiteX14" fmla="*/ 12492 w 567128"/>
                <a:gd name="connsiteY14" fmla="*/ 1545203 h 2359669"/>
                <a:gd name="connsiteX15" fmla="*/ 117423 w 567128"/>
                <a:gd name="connsiteY15" fmla="*/ 1425282 h 2359669"/>
                <a:gd name="connsiteX16" fmla="*/ 102433 w 567128"/>
                <a:gd name="connsiteY16" fmla="*/ 226069 h 2359669"/>
                <a:gd name="connsiteX0" fmla="*/ 156347 w 621042"/>
                <a:gd name="connsiteY0" fmla="*/ 226069 h 2359669"/>
                <a:gd name="connsiteX1" fmla="*/ 247799 w 621042"/>
                <a:gd name="connsiteY1" fmla="*/ 68867 h 2359669"/>
                <a:gd name="connsiteX2" fmla="*/ 306249 w 621042"/>
                <a:gd name="connsiteY2" fmla="*/ 316010 h 2359669"/>
                <a:gd name="connsiteX3" fmla="*/ 291259 w 621042"/>
                <a:gd name="connsiteY3" fmla="*/ 1425282 h 2359669"/>
                <a:gd name="connsiteX4" fmla="*/ 501121 w 621042"/>
                <a:gd name="connsiteY4" fmla="*/ 1590173 h 2359669"/>
                <a:gd name="connsiteX5" fmla="*/ 606052 w 621042"/>
                <a:gd name="connsiteY5" fmla="*/ 1740075 h 2359669"/>
                <a:gd name="connsiteX6" fmla="*/ 591062 w 621042"/>
                <a:gd name="connsiteY6" fmla="*/ 2234750 h 2359669"/>
                <a:gd name="connsiteX7" fmla="*/ 561082 w 621042"/>
                <a:gd name="connsiteY7" fmla="*/ 2234750 h 2359669"/>
                <a:gd name="connsiteX8" fmla="*/ 501121 w 621042"/>
                <a:gd name="connsiteY8" fmla="*/ 1770055 h 2359669"/>
                <a:gd name="connsiteX9" fmla="*/ 381200 w 621042"/>
                <a:gd name="connsiteY9" fmla="*/ 2339682 h 2359669"/>
                <a:gd name="connsiteX10" fmla="*/ 321239 w 621042"/>
                <a:gd name="connsiteY10" fmla="*/ 1755065 h 2359669"/>
                <a:gd name="connsiteX11" fmla="*/ 246288 w 621042"/>
                <a:gd name="connsiteY11" fmla="*/ 2354672 h 2359669"/>
                <a:gd name="connsiteX12" fmla="*/ 171337 w 621042"/>
                <a:gd name="connsiteY12" fmla="*/ 1725085 h 2359669"/>
                <a:gd name="connsiteX13" fmla="*/ 96386 w 621042"/>
                <a:gd name="connsiteY13" fmla="*/ 2309701 h 2359669"/>
                <a:gd name="connsiteX14" fmla="*/ 12492 w 621042"/>
                <a:gd name="connsiteY14" fmla="*/ 1610517 h 2359669"/>
                <a:gd name="connsiteX15" fmla="*/ 171337 w 621042"/>
                <a:gd name="connsiteY15" fmla="*/ 1425282 h 2359669"/>
                <a:gd name="connsiteX16" fmla="*/ 156347 w 621042"/>
                <a:gd name="connsiteY16" fmla="*/ 226069 h 2359669"/>
                <a:gd name="connsiteX0" fmla="*/ 192290 w 656985"/>
                <a:gd name="connsiteY0" fmla="*/ 226069 h 2359669"/>
                <a:gd name="connsiteX1" fmla="*/ 283742 w 656985"/>
                <a:gd name="connsiteY1" fmla="*/ 68867 h 2359669"/>
                <a:gd name="connsiteX2" fmla="*/ 342192 w 656985"/>
                <a:gd name="connsiteY2" fmla="*/ 316010 h 2359669"/>
                <a:gd name="connsiteX3" fmla="*/ 327202 w 656985"/>
                <a:gd name="connsiteY3" fmla="*/ 1425282 h 2359669"/>
                <a:gd name="connsiteX4" fmla="*/ 537064 w 656985"/>
                <a:gd name="connsiteY4" fmla="*/ 1590173 h 2359669"/>
                <a:gd name="connsiteX5" fmla="*/ 641995 w 656985"/>
                <a:gd name="connsiteY5" fmla="*/ 1740075 h 2359669"/>
                <a:gd name="connsiteX6" fmla="*/ 627005 w 656985"/>
                <a:gd name="connsiteY6" fmla="*/ 2234750 h 2359669"/>
                <a:gd name="connsiteX7" fmla="*/ 597025 w 656985"/>
                <a:gd name="connsiteY7" fmla="*/ 2234750 h 2359669"/>
                <a:gd name="connsiteX8" fmla="*/ 537064 w 656985"/>
                <a:gd name="connsiteY8" fmla="*/ 1770055 h 2359669"/>
                <a:gd name="connsiteX9" fmla="*/ 417143 w 656985"/>
                <a:gd name="connsiteY9" fmla="*/ 2339682 h 2359669"/>
                <a:gd name="connsiteX10" fmla="*/ 357182 w 656985"/>
                <a:gd name="connsiteY10" fmla="*/ 1755065 h 2359669"/>
                <a:gd name="connsiteX11" fmla="*/ 282231 w 656985"/>
                <a:gd name="connsiteY11" fmla="*/ 2354672 h 2359669"/>
                <a:gd name="connsiteX12" fmla="*/ 207280 w 656985"/>
                <a:gd name="connsiteY12" fmla="*/ 1725085 h 2359669"/>
                <a:gd name="connsiteX13" fmla="*/ 132329 w 656985"/>
                <a:gd name="connsiteY13" fmla="*/ 2309701 h 2359669"/>
                <a:gd name="connsiteX14" fmla="*/ 12492 w 656985"/>
                <a:gd name="connsiteY14" fmla="*/ 1652081 h 2359669"/>
                <a:gd name="connsiteX15" fmla="*/ 207280 w 656985"/>
                <a:gd name="connsiteY15" fmla="*/ 1425282 h 2359669"/>
                <a:gd name="connsiteX16" fmla="*/ 192290 w 656985"/>
                <a:gd name="connsiteY16" fmla="*/ 226069 h 2359669"/>
                <a:gd name="connsiteX0" fmla="*/ 202773 w 667468"/>
                <a:gd name="connsiteY0" fmla="*/ 226069 h 2363432"/>
                <a:gd name="connsiteX1" fmla="*/ 294225 w 667468"/>
                <a:gd name="connsiteY1" fmla="*/ 68867 h 2363432"/>
                <a:gd name="connsiteX2" fmla="*/ 352675 w 667468"/>
                <a:gd name="connsiteY2" fmla="*/ 316010 h 2363432"/>
                <a:gd name="connsiteX3" fmla="*/ 337685 w 667468"/>
                <a:gd name="connsiteY3" fmla="*/ 1425282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02619 w 667468"/>
                <a:gd name="connsiteY8" fmla="*/ 1722554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97952"/>
                <a:gd name="connsiteY0" fmla="*/ 226069 h 2363432"/>
                <a:gd name="connsiteX1" fmla="*/ 294225 w 697952"/>
                <a:gd name="connsiteY1" fmla="*/ 68867 h 2363432"/>
                <a:gd name="connsiteX2" fmla="*/ 352675 w 697952"/>
                <a:gd name="connsiteY2" fmla="*/ 316010 h 2363432"/>
                <a:gd name="connsiteX3" fmla="*/ 364642 w 697952"/>
                <a:gd name="connsiteY3" fmla="*/ 1401531 h 2363432"/>
                <a:gd name="connsiteX4" fmla="*/ 652478 w 697952"/>
                <a:gd name="connsiteY4" fmla="*/ 1740075 h 2363432"/>
                <a:gd name="connsiteX5" fmla="*/ 637488 w 697952"/>
                <a:gd name="connsiteY5" fmla="*/ 2234750 h 2363432"/>
                <a:gd name="connsiteX6" fmla="*/ 607508 w 697952"/>
                <a:gd name="connsiteY6" fmla="*/ 2234750 h 2363432"/>
                <a:gd name="connsiteX7" fmla="*/ 502619 w 697952"/>
                <a:gd name="connsiteY7" fmla="*/ 1722554 h 2363432"/>
                <a:gd name="connsiteX8" fmla="*/ 427626 w 697952"/>
                <a:gd name="connsiteY8" fmla="*/ 2339682 h 2363432"/>
                <a:gd name="connsiteX9" fmla="*/ 363173 w 697952"/>
                <a:gd name="connsiteY9" fmla="*/ 1701626 h 2363432"/>
                <a:gd name="connsiteX10" fmla="*/ 292714 w 697952"/>
                <a:gd name="connsiteY10" fmla="*/ 2354672 h 2363432"/>
                <a:gd name="connsiteX11" fmla="*/ 217763 w 697952"/>
                <a:gd name="connsiteY11" fmla="*/ 1725085 h 2363432"/>
                <a:gd name="connsiteX12" fmla="*/ 79912 w 697952"/>
                <a:gd name="connsiteY12" fmla="*/ 2351265 h 2363432"/>
                <a:gd name="connsiteX13" fmla="*/ 22975 w 697952"/>
                <a:gd name="connsiteY13" fmla="*/ 1652081 h 2363432"/>
                <a:gd name="connsiteX14" fmla="*/ 217763 w 697952"/>
                <a:gd name="connsiteY14" fmla="*/ 1425282 h 2363432"/>
                <a:gd name="connsiteX15" fmla="*/ 202773 w 697952"/>
                <a:gd name="connsiteY15" fmla="*/ 226069 h 2363432"/>
                <a:gd name="connsiteX0" fmla="*/ 202773 w 666502"/>
                <a:gd name="connsiteY0" fmla="*/ 226069 h 2363432"/>
                <a:gd name="connsiteX1" fmla="*/ 294225 w 666502"/>
                <a:gd name="connsiteY1" fmla="*/ 68867 h 2363432"/>
                <a:gd name="connsiteX2" fmla="*/ 352675 w 666502"/>
                <a:gd name="connsiteY2" fmla="*/ 316010 h 2363432"/>
                <a:gd name="connsiteX3" fmla="*/ 364642 w 666502"/>
                <a:gd name="connsiteY3" fmla="*/ 1401531 h 2363432"/>
                <a:gd name="connsiteX4" fmla="*/ 621028 w 666502"/>
                <a:gd name="connsiteY4" fmla="*/ 1633197 h 2363432"/>
                <a:gd name="connsiteX5" fmla="*/ 637488 w 666502"/>
                <a:gd name="connsiteY5" fmla="*/ 2234750 h 2363432"/>
                <a:gd name="connsiteX6" fmla="*/ 607508 w 666502"/>
                <a:gd name="connsiteY6" fmla="*/ 2234750 h 2363432"/>
                <a:gd name="connsiteX7" fmla="*/ 502619 w 666502"/>
                <a:gd name="connsiteY7" fmla="*/ 1722554 h 2363432"/>
                <a:gd name="connsiteX8" fmla="*/ 427626 w 666502"/>
                <a:gd name="connsiteY8" fmla="*/ 2339682 h 2363432"/>
                <a:gd name="connsiteX9" fmla="*/ 363173 w 666502"/>
                <a:gd name="connsiteY9" fmla="*/ 1701626 h 2363432"/>
                <a:gd name="connsiteX10" fmla="*/ 292714 w 666502"/>
                <a:gd name="connsiteY10" fmla="*/ 2354672 h 2363432"/>
                <a:gd name="connsiteX11" fmla="*/ 217763 w 666502"/>
                <a:gd name="connsiteY11" fmla="*/ 1725085 h 2363432"/>
                <a:gd name="connsiteX12" fmla="*/ 79912 w 666502"/>
                <a:gd name="connsiteY12" fmla="*/ 2351265 h 2363432"/>
                <a:gd name="connsiteX13" fmla="*/ 22975 w 666502"/>
                <a:gd name="connsiteY13" fmla="*/ 1652081 h 2363432"/>
                <a:gd name="connsiteX14" fmla="*/ 217763 w 666502"/>
                <a:gd name="connsiteY14" fmla="*/ 1425282 h 2363432"/>
                <a:gd name="connsiteX15" fmla="*/ 202773 w 666502"/>
                <a:gd name="connsiteY15" fmla="*/ 226069 h 2363432"/>
                <a:gd name="connsiteX0" fmla="*/ 202773 w 665753"/>
                <a:gd name="connsiteY0" fmla="*/ 226069 h 2363432"/>
                <a:gd name="connsiteX1" fmla="*/ 294225 w 665753"/>
                <a:gd name="connsiteY1" fmla="*/ 68867 h 2363432"/>
                <a:gd name="connsiteX2" fmla="*/ 352675 w 665753"/>
                <a:gd name="connsiteY2" fmla="*/ 316010 h 2363432"/>
                <a:gd name="connsiteX3" fmla="*/ 369136 w 665753"/>
                <a:gd name="connsiteY3" fmla="*/ 1419344 h 2363432"/>
                <a:gd name="connsiteX4" fmla="*/ 621028 w 665753"/>
                <a:gd name="connsiteY4" fmla="*/ 1633197 h 2363432"/>
                <a:gd name="connsiteX5" fmla="*/ 637488 w 665753"/>
                <a:gd name="connsiteY5" fmla="*/ 2234750 h 2363432"/>
                <a:gd name="connsiteX6" fmla="*/ 607508 w 665753"/>
                <a:gd name="connsiteY6" fmla="*/ 2234750 h 2363432"/>
                <a:gd name="connsiteX7" fmla="*/ 502619 w 665753"/>
                <a:gd name="connsiteY7" fmla="*/ 1722554 h 2363432"/>
                <a:gd name="connsiteX8" fmla="*/ 427626 w 665753"/>
                <a:gd name="connsiteY8" fmla="*/ 2339682 h 2363432"/>
                <a:gd name="connsiteX9" fmla="*/ 363173 w 665753"/>
                <a:gd name="connsiteY9" fmla="*/ 1701626 h 2363432"/>
                <a:gd name="connsiteX10" fmla="*/ 292714 w 665753"/>
                <a:gd name="connsiteY10" fmla="*/ 2354672 h 2363432"/>
                <a:gd name="connsiteX11" fmla="*/ 217763 w 665753"/>
                <a:gd name="connsiteY11" fmla="*/ 1725085 h 2363432"/>
                <a:gd name="connsiteX12" fmla="*/ 79912 w 665753"/>
                <a:gd name="connsiteY12" fmla="*/ 2351265 h 2363432"/>
                <a:gd name="connsiteX13" fmla="*/ 22975 w 665753"/>
                <a:gd name="connsiteY13" fmla="*/ 1652081 h 2363432"/>
                <a:gd name="connsiteX14" fmla="*/ 217763 w 665753"/>
                <a:gd name="connsiteY14" fmla="*/ 1425282 h 2363432"/>
                <a:gd name="connsiteX15" fmla="*/ 202773 w 665753"/>
                <a:gd name="connsiteY15" fmla="*/ 226069 h 2363432"/>
                <a:gd name="connsiteX0" fmla="*/ 175816 w 638796"/>
                <a:gd name="connsiteY0" fmla="*/ 226069 h 2359474"/>
                <a:gd name="connsiteX1" fmla="*/ 267268 w 638796"/>
                <a:gd name="connsiteY1" fmla="*/ 68867 h 2359474"/>
                <a:gd name="connsiteX2" fmla="*/ 325718 w 638796"/>
                <a:gd name="connsiteY2" fmla="*/ 316010 h 2359474"/>
                <a:gd name="connsiteX3" fmla="*/ 342179 w 638796"/>
                <a:gd name="connsiteY3" fmla="*/ 1419344 h 2359474"/>
                <a:gd name="connsiteX4" fmla="*/ 594071 w 638796"/>
                <a:gd name="connsiteY4" fmla="*/ 1633197 h 2359474"/>
                <a:gd name="connsiteX5" fmla="*/ 610531 w 638796"/>
                <a:gd name="connsiteY5" fmla="*/ 2234750 h 2359474"/>
                <a:gd name="connsiteX6" fmla="*/ 580551 w 638796"/>
                <a:gd name="connsiteY6" fmla="*/ 2234750 h 2359474"/>
                <a:gd name="connsiteX7" fmla="*/ 475662 w 638796"/>
                <a:gd name="connsiteY7" fmla="*/ 1722554 h 2359474"/>
                <a:gd name="connsiteX8" fmla="*/ 400669 w 638796"/>
                <a:gd name="connsiteY8" fmla="*/ 2339682 h 2359474"/>
                <a:gd name="connsiteX9" fmla="*/ 336216 w 638796"/>
                <a:gd name="connsiteY9" fmla="*/ 1701626 h 2359474"/>
                <a:gd name="connsiteX10" fmla="*/ 265757 w 638796"/>
                <a:gd name="connsiteY10" fmla="*/ 2354672 h 2359474"/>
                <a:gd name="connsiteX11" fmla="*/ 190806 w 638796"/>
                <a:gd name="connsiteY11" fmla="*/ 1725085 h 2359474"/>
                <a:gd name="connsiteX12" fmla="*/ 52955 w 638796"/>
                <a:gd name="connsiteY12" fmla="*/ 2351265 h 2359474"/>
                <a:gd name="connsiteX13" fmla="*/ 22975 w 638796"/>
                <a:gd name="connsiteY13" fmla="*/ 1675832 h 2359474"/>
                <a:gd name="connsiteX14" fmla="*/ 190806 w 638796"/>
                <a:gd name="connsiteY14" fmla="*/ 1425282 h 2359474"/>
                <a:gd name="connsiteX15" fmla="*/ 175816 w 638796"/>
                <a:gd name="connsiteY15" fmla="*/ 226069 h 235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8796" h="2359474">
                  <a:moveTo>
                    <a:pt x="175816" y="226069"/>
                  </a:moveTo>
                  <a:cubicBezTo>
                    <a:pt x="188560" y="0"/>
                    <a:pt x="242284" y="53877"/>
                    <a:pt x="267268" y="68867"/>
                  </a:cubicBezTo>
                  <a:cubicBezTo>
                    <a:pt x="292252" y="83857"/>
                    <a:pt x="313233" y="90931"/>
                    <a:pt x="325718" y="316010"/>
                  </a:cubicBezTo>
                  <a:cubicBezTo>
                    <a:pt x="338203" y="541089"/>
                    <a:pt x="297454" y="1199813"/>
                    <a:pt x="342179" y="1419344"/>
                  </a:cubicBezTo>
                  <a:cubicBezTo>
                    <a:pt x="386905" y="1638875"/>
                    <a:pt x="549346" y="1497296"/>
                    <a:pt x="594071" y="1633197"/>
                  </a:cubicBezTo>
                  <a:cubicBezTo>
                    <a:pt x="638796" y="1769098"/>
                    <a:pt x="612784" y="2134491"/>
                    <a:pt x="610531" y="2234750"/>
                  </a:cubicBezTo>
                  <a:cubicBezTo>
                    <a:pt x="608278" y="2335009"/>
                    <a:pt x="603029" y="2320116"/>
                    <a:pt x="580551" y="2234750"/>
                  </a:cubicBezTo>
                  <a:cubicBezTo>
                    <a:pt x="558073" y="2149384"/>
                    <a:pt x="505642" y="1705065"/>
                    <a:pt x="475662" y="1722554"/>
                  </a:cubicBezTo>
                  <a:cubicBezTo>
                    <a:pt x="445682" y="1740043"/>
                    <a:pt x="423910" y="2343170"/>
                    <a:pt x="400669" y="2339682"/>
                  </a:cubicBezTo>
                  <a:cubicBezTo>
                    <a:pt x="377428" y="2336194"/>
                    <a:pt x="358701" y="1699128"/>
                    <a:pt x="336216" y="1701626"/>
                  </a:cubicBezTo>
                  <a:cubicBezTo>
                    <a:pt x="313731" y="1704124"/>
                    <a:pt x="289992" y="2350762"/>
                    <a:pt x="265757" y="2354672"/>
                  </a:cubicBezTo>
                  <a:cubicBezTo>
                    <a:pt x="241522" y="2358582"/>
                    <a:pt x="226273" y="1725653"/>
                    <a:pt x="190806" y="1725085"/>
                  </a:cubicBezTo>
                  <a:cubicBezTo>
                    <a:pt x="155339" y="1724517"/>
                    <a:pt x="80927" y="2359474"/>
                    <a:pt x="52955" y="2351265"/>
                  </a:cubicBezTo>
                  <a:cubicBezTo>
                    <a:pt x="24983" y="2343056"/>
                    <a:pt x="0" y="1830162"/>
                    <a:pt x="22975" y="1675832"/>
                  </a:cubicBezTo>
                  <a:cubicBezTo>
                    <a:pt x="45950" y="1521502"/>
                    <a:pt x="165333" y="1666909"/>
                    <a:pt x="190806" y="1425282"/>
                  </a:cubicBezTo>
                  <a:cubicBezTo>
                    <a:pt x="216280" y="1183655"/>
                    <a:pt x="163072" y="452138"/>
                    <a:pt x="175816" y="226069"/>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9" name="TextBox 6"/>
          <p:cNvSpPr txBox="1">
            <a:spLocks noChangeArrowheads="1"/>
          </p:cNvSpPr>
          <p:nvPr/>
        </p:nvSpPr>
        <p:spPr bwMode="auto">
          <a:xfrm>
            <a:off x="441325" y="4136248"/>
            <a:ext cx="2274888" cy="862012"/>
          </a:xfrm>
          <a:prstGeom prst="rect">
            <a:avLst/>
          </a:prstGeom>
          <a:noFill/>
          <a:ln w="3175">
            <a:noFill/>
            <a:miter lim="800000"/>
            <a:headEnd/>
            <a:tailEnd/>
          </a:ln>
        </p:spPr>
        <p:txBody>
          <a:bodyPr>
            <a:spAutoFit/>
          </a:bodyPr>
          <a:lstStyle/>
          <a:p>
            <a:pPr algn="ctr">
              <a:lnSpc>
                <a:spcPts val="6000"/>
              </a:lnSpc>
              <a:defRPr/>
            </a:pPr>
            <a:r>
              <a:rPr lang="es-ES" sz="3200" b="1" dirty="0">
                <a:solidFill>
                  <a:schemeClr val="tx1">
                    <a:lumMod val="65000"/>
                    <a:lumOff val="35000"/>
                  </a:schemeClr>
                </a:solidFill>
                <a:latin typeface="Arial" pitchFamily="34" charset="0"/>
                <a:cs typeface="Arial" pitchFamily="34" charset="0"/>
              </a:rPr>
              <a:t>composta</a:t>
            </a:r>
          </a:p>
        </p:txBody>
      </p:sp>
      <p:sp>
        <p:nvSpPr>
          <p:cNvPr id="30" name="TextBox 7"/>
          <p:cNvSpPr txBox="1">
            <a:spLocks noChangeArrowheads="1"/>
          </p:cNvSpPr>
          <p:nvPr/>
        </p:nvSpPr>
        <p:spPr bwMode="auto">
          <a:xfrm>
            <a:off x="506413" y="2402698"/>
            <a:ext cx="2476500" cy="1385887"/>
          </a:xfrm>
          <a:prstGeom prst="rect">
            <a:avLst/>
          </a:prstGeom>
          <a:noFill/>
          <a:ln w="3175">
            <a:noFill/>
            <a:miter lim="800000"/>
            <a:headEnd/>
            <a:tailEnd/>
          </a:ln>
        </p:spPr>
        <p:txBody>
          <a:bodyPr>
            <a:spAutoFit/>
          </a:bodyPr>
          <a:lstStyle/>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tazas para bebidas  calientes y frías</a:t>
            </a:r>
          </a:p>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envases de alimentos</a:t>
            </a:r>
          </a:p>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cubiertos de plástico</a:t>
            </a:r>
          </a:p>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servilletas</a:t>
            </a:r>
          </a:p>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sobras de comida </a:t>
            </a:r>
          </a:p>
        </p:txBody>
      </p:sp>
      <p:sp>
        <p:nvSpPr>
          <p:cNvPr id="31" name="Rectangle 3"/>
          <p:cNvSpPr>
            <a:spLocks noChangeArrowheads="1"/>
          </p:cNvSpPr>
          <p:nvPr/>
        </p:nvSpPr>
        <p:spPr bwMode="auto">
          <a:xfrm>
            <a:off x="4311650" y="2213785"/>
            <a:ext cx="2679700" cy="1384300"/>
          </a:xfrm>
          <a:prstGeom prst="rect">
            <a:avLst/>
          </a:prstGeom>
          <a:noFill/>
          <a:ln w="3175">
            <a:noFill/>
            <a:miter lim="800000"/>
            <a:headEnd/>
            <a:tailEnd/>
          </a:ln>
        </p:spPr>
        <p:txBody>
          <a:bodyPr>
            <a:spAutoFit/>
          </a:bodyPr>
          <a:lstStyle/>
          <a:p>
            <a:pPr>
              <a:defRPr/>
            </a:pPr>
            <a:r>
              <a:rPr lang="es-ES" sz="1400" spc="300" dirty="0">
                <a:solidFill>
                  <a:schemeClr val="tx1">
                    <a:lumMod val="65000"/>
                    <a:lumOff val="35000"/>
                  </a:schemeClr>
                </a:solidFill>
                <a:latin typeface="Arial" pitchFamily="34" charset="0"/>
                <a:cs typeface="Arial" pitchFamily="34" charset="0"/>
              </a:rPr>
              <a:t>Favor de NO contaminar este contenedor con artículos que no estén marcados para composta</a:t>
            </a:r>
          </a:p>
        </p:txBody>
      </p:sp>
      <p:sp>
        <p:nvSpPr>
          <p:cNvPr id="3085" name="Title Placeholder 1"/>
          <p:cNvSpPr>
            <a:spLocks noGrp="1"/>
          </p:cNvSpPr>
          <p:nvPr>
            <p:ph type="title"/>
          </p:nvPr>
        </p:nvSpPr>
        <p:spPr>
          <a:xfrm>
            <a:off x="6232525" y="11113"/>
            <a:ext cx="1527175" cy="358775"/>
          </a:xfrm>
        </p:spPr>
        <p:txBody>
          <a:bodyPr/>
          <a:lstStyle/>
          <a:p>
            <a:r>
              <a:rPr lang="en-US" dirty="0">
                <a:latin typeface="Arial" charset="0"/>
                <a:cs typeface="Arial" charset="0"/>
              </a:rPr>
              <a:t>RecycleBoxBin, LLC</a:t>
            </a:r>
          </a:p>
        </p:txBody>
      </p:sp>
      <p:sp>
        <p:nvSpPr>
          <p:cNvPr id="33" name="Rectangle 32"/>
          <p:cNvSpPr>
            <a:spLocks noChangeAspect="1" noChangeArrowheads="1"/>
          </p:cNvSpPr>
          <p:nvPr/>
        </p:nvSpPr>
        <p:spPr bwMode="auto">
          <a:xfrm>
            <a:off x="280655" y="174714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4" name="AutoShape 10"/>
          <p:cNvCxnSpPr>
            <a:cxnSpLocks noChangeShapeType="1"/>
          </p:cNvCxnSpPr>
          <p:nvPr/>
        </p:nvCxnSpPr>
        <p:spPr bwMode="auto">
          <a:xfrm flipV="1">
            <a:off x="296357" y="1307741"/>
            <a:ext cx="0" cy="315912"/>
          </a:xfrm>
          <a:prstGeom prst="straightConnector1">
            <a:avLst/>
          </a:prstGeom>
          <a:noFill/>
          <a:ln w="3175">
            <a:solidFill>
              <a:srgbClr val="000000"/>
            </a:solidFill>
            <a:round/>
            <a:headEnd/>
            <a:tailEnd/>
          </a:ln>
          <a:effectLst/>
        </p:spPr>
      </p:cxnSp>
      <p:cxnSp>
        <p:nvCxnSpPr>
          <p:cNvPr id="35" name="AutoShape 11"/>
          <p:cNvCxnSpPr>
            <a:cxnSpLocks noChangeShapeType="1"/>
          </p:cNvCxnSpPr>
          <p:nvPr/>
        </p:nvCxnSpPr>
        <p:spPr bwMode="auto">
          <a:xfrm rot="5400000" flipV="1">
            <a:off x="5557" y="1590776"/>
            <a:ext cx="0" cy="315913"/>
          </a:xfrm>
          <a:prstGeom prst="straightConnector1">
            <a:avLst/>
          </a:prstGeom>
          <a:noFill/>
          <a:ln w="3175" algn="ctr">
            <a:solidFill>
              <a:srgbClr val="000000"/>
            </a:solidFill>
            <a:round/>
            <a:headEnd/>
            <a:tailEnd/>
          </a:ln>
          <a:effectLst/>
        </p:spPr>
      </p:cxnSp>
      <p:cxnSp>
        <p:nvCxnSpPr>
          <p:cNvPr id="36" name="AutoShape 12"/>
          <p:cNvCxnSpPr>
            <a:cxnSpLocks noChangeShapeType="1"/>
          </p:cNvCxnSpPr>
          <p:nvPr/>
        </p:nvCxnSpPr>
        <p:spPr bwMode="auto">
          <a:xfrm flipV="1">
            <a:off x="7509690" y="1306153"/>
            <a:ext cx="0" cy="315913"/>
          </a:xfrm>
          <a:prstGeom prst="straightConnector1">
            <a:avLst/>
          </a:prstGeom>
          <a:noFill/>
          <a:ln w="3175" algn="ctr">
            <a:solidFill>
              <a:srgbClr val="000000"/>
            </a:solidFill>
            <a:round/>
            <a:headEnd/>
            <a:tailEnd/>
          </a:ln>
          <a:effectLst/>
        </p:spPr>
      </p:cxnSp>
      <p:cxnSp>
        <p:nvCxnSpPr>
          <p:cNvPr id="37" name="AutoShape 13"/>
          <p:cNvCxnSpPr>
            <a:cxnSpLocks noChangeShapeType="1"/>
          </p:cNvCxnSpPr>
          <p:nvPr/>
        </p:nvCxnSpPr>
        <p:spPr bwMode="auto">
          <a:xfrm rot="5400000" flipV="1">
            <a:off x="7793832" y="1595539"/>
            <a:ext cx="0" cy="315913"/>
          </a:xfrm>
          <a:prstGeom prst="straightConnector1">
            <a:avLst/>
          </a:prstGeom>
          <a:noFill/>
          <a:ln w="3175" algn="ctr">
            <a:solidFill>
              <a:srgbClr val="000000"/>
            </a:solidFill>
            <a:round/>
            <a:headEnd/>
            <a:tailEnd/>
          </a:ln>
          <a:effectLst/>
        </p:spPr>
      </p:cxnSp>
      <p:cxnSp>
        <p:nvCxnSpPr>
          <p:cNvPr id="38" name="AutoShape 14"/>
          <p:cNvCxnSpPr>
            <a:cxnSpLocks noChangeShapeType="1"/>
          </p:cNvCxnSpPr>
          <p:nvPr/>
        </p:nvCxnSpPr>
        <p:spPr bwMode="auto">
          <a:xfrm rot="5400000" flipV="1">
            <a:off x="7798594" y="8799807"/>
            <a:ext cx="0" cy="315912"/>
          </a:xfrm>
          <a:prstGeom prst="straightConnector1">
            <a:avLst/>
          </a:prstGeom>
          <a:noFill/>
          <a:ln w="3175" algn="ctr">
            <a:solidFill>
              <a:srgbClr val="000000"/>
            </a:solidFill>
            <a:round/>
            <a:headEnd/>
            <a:tailEnd/>
          </a:ln>
          <a:effectLst/>
        </p:spPr>
      </p:cxnSp>
      <p:cxnSp>
        <p:nvCxnSpPr>
          <p:cNvPr id="39" name="AutoShape 15"/>
          <p:cNvCxnSpPr>
            <a:cxnSpLocks noChangeShapeType="1"/>
          </p:cNvCxnSpPr>
          <p:nvPr/>
        </p:nvCxnSpPr>
        <p:spPr bwMode="auto">
          <a:xfrm flipV="1">
            <a:off x="7517782" y="9099191"/>
            <a:ext cx="0" cy="315912"/>
          </a:xfrm>
          <a:prstGeom prst="straightConnector1">
            <a:avLst/>
          </a:prstGeom>
          <a:noFill/>
          <a:ln w="3175" algn="ctr">
            <a:solidFill>
              <a:srgbClr val="000000"/>
            </a:solidFill>
            <a:round/>
            <a:headEnd/>
            <a:tailEnd/>
          </a:ln>
          <a:effectLst/>
        </p:spPr>
      </p:cxnSp>
      <p:cxnSp>
        <p:nvCxnSpPr>
          <p:cNvPr id="40" name="AutoShape 16"/>
          <p:cNvCxnSpPr>
            <a:cxnSpLocks noChangeShapeType="1"/>
          </p:cNvCxnSpPr>
          <p:nvPr/>
        </p:nvCxnSpPr>
        <p:spPr bwMode="auto">
          <a:xfrm flipV="1">
            <a:off x="291440" y="9091253"/>
            <a:ext cx="0" cy="315913"/>
          </a:xfrm>
          <a:prstGeom prst="straightConnector1">
            <a:avLst/>
          </a:prstGeom>
          <a:noFill/>
          <a:ln w="3175" algn="ctr">
            <a:solidFill>
              <a:srgbClr val="000000"/>
            </a:solidFill>
            <a:round/>
            <a:headEnd/>
            <a:tailEnd/>
          </a:ln>
          <a:effectLst/>
        </p:spPr>
      </p:cxnSp>
      <p:cxnSp>
        <p:nvCxnSpPr>
          <p:cNvPr id="41" name="AutoShape 17"/>
          <p:cNvCxnSpPr>
            <a:cxnSpLocks noChangeShapeType="1"/>
          </p:cNvCxnSpPr>
          <p:nvPr/>
        </p:nvCxnSpPr>
        <p:spPr bwMode="auto">
          <a:xfrm rot="5400000" flipV="1">
            <a:off x="0" y="8806309"/>
            <a:ext cx="0" cy="315913"/>
          </a:xfrm>
          <a:prstGeom prst="straightConnector1">
            <a:avLst/>
          </a:prstGeom>
          <a:noFill/>
          <a:ln w="3175" algn="ctr">
            <a:solidFill>
              <a:srgbClr val="000000"/>
            </a:solidFill>
            <a:round/>
            <a:headEnd/>
            <a:tailEnd/>
          </a:ln>
          <a:effectLst/>
        </p:spPr>
      </p:cxnSp>
      <p:sp>
        <p:nvSpPr>
          <p:cNvPr id="43" name="TextBox 42"/>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44" name="TextBox 43">
            <a:extLst>
              <a:ext uri="{FF2B5EF4-FFF2-40B4-BE49-F238E27FC236}">
                <a16:creationId xmlns:a16="http://schemas.microsoft.com/office/drawing/2014/main" id="{06A70C23-CD8D-462C-9231-75E821F94CD2}"/>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293992" y="1821220"/>
            <a:ext cx="3657600" cy="7132320"/>
          </a:xfrm>
          <a:prstGeom prst="rect">
            <a:avLst/>
          </a:prstGeom>
          <a:solidFill>
            <a:srgbClr val="0099FF"/>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4"/>
          <p:cNvSpPr>
            <a:spLocks noChangeArrowheads="1"/>
          </p:cNvSpPr>
          <p:nvPr/>
        </p:nvSpPr>
        <p:spPr bwMode="auto">
          <a:xfrm>
            <a:off x="4016375" y="7372200"/>
            <a:ext cx="2119313" cy="1168400"/>
          </a:xfrm>
          <a:prstGeom prst="rect">
            <a:avLst/>
          </a:prstGeom>
          <a:noFill/>
          <a:ln w="9525">
            <a:noFill/>
            <a:miter lim="800000"/>
            <a:headEnd/>
            <a:tailEnd/>
          </a:ln>
        </p:spPr>
        <p:txBody>
          <a:bodyPr>
            <a:spAutoFit/>
          </a:bodyPr>
          <a:lstStyle/>
          <a:p>
            <a:pPr>
              <a:defRPr/>
            </a:pPr>
            <a:r>
              <a:rPr lang="en-US" sz="1400" spc="300" dirty="0"/>
              <a:t>please do NOT contaminate with unclean plastics or items with residue</a:t>
            </a:r>
          </a:p>
        </p:txBody>
      </p:sp>
      <p:sp>
        <p:nvSpPr>
          <p:cNvPr id="4102" name="TextBox 6"/>
          <p:cNvSpPr txBox="1">
            <a:spLocks noChangeArrowheads="1"/>
          </p:cNvSpPr>
          <p:nvPr/>
        </p:nvSpPr>
        <p:spPr bwMode="auto">
          <a:xfrm>
            <a:off x="466725" y="7599213"/>
            <a:ext cx="3922713" cy="954087"/>
          </a:xfrm>
          <a:prstGeom prst="rect">
            <a:avLst/>
          </a:prstGeom>
          <a:noFill/>
          <a:ln w="9525">
            <a:noFill/>
            <a:miter lim="800000"/>
            <a:headEnd/>
            <a:tailEnd/>
          </a:ln>
        </p:spPr>
        <p:txBody>
          <a:bodyPr>
            <a:spAutoFit/>
          </a:bodyPr>
          <a:lstStyle/>
          <a:p>
            <a:pPr marL="115888" indent="-115888">
              <a:buFont typeface="Arial" charset="0"/>
              <a:buChar char="•"/>
            </a:pPr>
            <a:r>
              <a:rPr lang="en-US" sz="1400" b="1">
                <a:solidFill>
                  <a:schemeClr val="bg1"/>
                </a:solidFill>
              </a:rPr>
              <a:t>all rinsed, clean, labeled </a:t>
            </a:r>
          </a:p>
          <a:p>
            <a:pPr marL="115888" indent="-115888"/>
            <a:r>
              <a:rPr lang="en-US" sz="1400" b="1">
                <a:solidFill>
                  <a:schemeClr val="bg1"/>
                </a:solidFill>
              </a:rPr>
              <a:t>   #1 through #7 plastics</a:t>
            </a:r>
          </a:p>
          <a:p>
            <a:pPr marL="115888" indent="-115888">
              <a:buFont typeface="Arial" charset="0"/>
              <a:buChar char="•"/>
            </a:pPr>
            <a:r>
              <a:rPr lang="en-US" sz="1400" b="1">
                <a:solidFill>
                  <a:schemeClr val="bg1"/>
                </a:solidFill>
              </a:rPr>
              <a:t> aluminum and tin cans</a:t>
            </a:r>
          </a:p>
          <a:p>
            <a:pPr marL="115888" indent="-115888">
              <a:buFont typeface="Arial" charset="0"/>
              <a:buChar char="•"/>
            </a:pPr>
            <a:r>
              <a:rPr lang="en-US" sz="1400" b="1">
                <a:solidFill>
                  <a:schemeClr val="bg1"/>
                </a:solidFill>
              </a:rPr>
              <a:t> glass </a:t>
            </a:r>
          </a:p>
        </p:txBody>
      </p:sp>
      <p:sp>
        <p:nvSpPr>
          <p:cNvPr id="4103" name="TextBox 6"/>
          <p:cNvSpPr txBox="1">
            <a:spLocks noChangeArrowheads="1"/>
          </p:cNvSpPr>
          <p:nvPr/>
        </p:nvSpPr>
        <p:spPr bwMode="auto">
          <a:xfrm>
            <a:off x="466725" y="4732188"/>
            <a:ext cx="3074988" cy="2586037"/>
          </a:xfrm>
          <a:prstGeom prst="rect">
            <a:avLst/>
          </a:prstGeom>
          <a:noFill/>
          <a:ln w="9525">
            <a:noFill/>
            <a:miter lim="800000"/>
            <a:headEnd/>
            <a:tailEnd/>
          </a:ln>
        </p:spPr>
        <p:txBody>
          <a:bodyPr>
            <a:spAutoFit/>
          </a:bodyPr>
          <a:lstStyle/>
          <a:p>
            <a:r>
              <a:rPr lang="en-US" sz="5400" b="1">
                <a:solidFill>
                  <a:schemeClr val="bg1"/>
                </a:solidFill>
              </a:rPr>
              <a:t>metal, </a:t>
            </a:r>
          </a:p>
          <a:p>
            <a:r>
              <a:rPr lang="en-US" sz="5400" b="1">
                <a:solidFill>
                  <a:schemeClr val="bg1"/>
                </a:solidFill>
              </a:rPr>
              <a:t>plastic, </a:t>
            </a:r>
          </a:p>
          <a:p>
            <a:r>
              <a:rPr lang="en-US" sz="5400" b="1">
                <a:solidFill>
                  <a:schemeClr val="bg1"/>
                </a:solidFill>
              </a:rPr>
              <a:t>glass</a:t>
            </a:r>
          </a:p>
        </p:txBody>
      </p:sp>
      <p:grpSp>
        <p:nvGrpSpPr>
          <p:cNvPr id="4104" name="Group 31"/>
          <p:cNvGrpSpPr>
            <a:grpSpLocks/>
          </p:cNvGrpSpPr>
          <p:nvPr/>
        </p:nvGrpSpPr>
        <p:grpSpPr bwMode="auto">
          <a:xfrm>
            <a:off x="4384675" y="3509813"/>
            <a:ext cx="1138238" cy="3463925"/>
            <a:chOff x="1181100" y="4146550"/>
            <a:chExt cx="1306513" cy="3508375"/>
          </a:xfrm>
        </p:grpSpPr>
        <p:sp>
          <p:nvSpPr>
            <p:cNvPr id="8" name="Freeform 7"/>
            <p:cNvSpPr/>
            <p:nvPr/>
          </p:nvSpPr>
          <p:spPr>
            <a:xfrm>
              <a:off x="1592916" y="4514752"/>
              <a:ext cx="406350" cy="54668"/>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4125" name="Group 30"/>
            <p:cNvGrpSpPr>
              <a:grpSpLocks/>
            </p:cNvGrpSpPr>
            <p:nvPr/>
          </p:nvGrpSpPr>
          <p:grpSpPr bwMode="auto">
            <a:xfrm>
              <a:off x="1181100" y="4146550"/>
              <a:ext cx="1306513" cy="3508375"/>
              <a:chOff x="1181100" y="4146550"/>
              <a:chExt cx="1306513" cy="3508375"/>
            </a:xfrm>
          </p:grpSpPr>
          <p:sp>
            <p:nvSpPr>
              <p:cNvPr id="10" name="Oval 9"/>
              <p:cNvSpPr/>
              <p:nvPr/>
            </p:nvSpPr>
            <p:spPr>
              <a:xfrm>
                <a:off x="1589271" y="4146550"/>
                <a:ext cx="413638" cy="16561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reeform 10"/>
              <p:cNvSpPr/>
              <p:nvPr/>
            </p:nvSpPr>
            <p:spPr>
              <a:xfrm>
                <a:off x="1181100" y="4218904"/>
                <a:ext cx="1306513" cy="3436021"/>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1219367" y="5267236"/>
                <a:ext cx="1224514" cy="303888"/>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219367" y="6506905"/>
                <a:ext cx="1268246" cy="302280"/>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4105" name="Group 45"/>
          <p:cNvGrpSpPr>
            <a:grpSpLocks/>
          </p:cNvGrpSpPr>
          <p:nvPr/>
        </p:nvGrpSpPr>
        <p:grpSpPr bwMode="auto">
          <a:xfrm>
            <a:off x="6151563" y="4362300"/>
            <a:ext cx="930275" cy="1546225"/>
            <a:chOff x="5378824" y="4320988"/>
            <a:chExt cx="1622612" cy="2859741"/>
          </a:xfrm>
        </p:grpSpPr>
        <p:sp>
          <p:nvSpPr>
            <p:cNvPr id="15" name="Oval 14"/>
            <p:cNvSpPr/>
            <p:nvPr/>
          </p:nvSpPr>
          <p:spPr>
            <a:xfrm>
              <a:off x="5378824" y="4320988"/>
              <a:ext cx="1605998" cy="43747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Connector 15"/>
            <p:cNvCxnSpPr>
              <a:stCxn id="15" idx="6"/>
            </p:cNvCxnSpPr>
            <p:nvPr/>
          </p:nvCxnSpPr>
          <p:spPr>
            <a:xfrm>
              <a:off x="6984822" y="4541195"/>
              <a:ext cx="16614" cy="23459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2"/>
            </p:cNvCxnSpPr>
            <p:nvPr/>
          </p:nvCxnSpPr>
          <p:spPr>
            <a:xfrm rot="10800000" flipH="1" flipV="1">
              <a:off x="5378824" y="4541195"/>
              <a:ext cx="16614" cy="23459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392668" y="5333936"/>
              <a:ext cx="1600460" cy="243694"/>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5392668" y="5659840"/>
              <a:ext cx="1600460" cy="243695"/>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5387130" y="6015107"/>
              <a:ext cx="1597692" cy="249566"/>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5403744" y="6851888"/>
              <a:ext cx="1597692" cy="328841"/>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4106" name="Group 48"/>
          <p:cNvGrpSpPr>
            <a:grpSpLocks/>
          </p:cNvGrpSpPr>
          <p:nvPr/>
        </p:nvGrpSpPr>
        <p:grpSpPr bwMode="auto">
          <a:xfrm>
            <a:off x="6356350" y="6243488"/>
            <a:ext cx="769938" cy="2401887"/>
            <a:chOff x="9813849" y="2933697"/>
            <a:chExt cx="1350337" cy="4525528"/>
          </a:xfrm>
        </p:grpSpPr>
        <p:sp>
          <p:nvSpPr>
            <p:cNvPr id="23" name="Freeform 22"/>
            <p:cNvSpPr/>
            <p:nvPr/>
          </p:nvSpPr>
          <p:spPr>
            <a:xfrm>
              <a:off x="9813849" y="2933697"/>
              <a:ext cx="1350337" cy="4525528"/>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Oval 23"/>
            <p:cNvSpPr/>
            <p:nvPr/>
          </p:nvSpPr>
          <p:spPr>
            <a:xfrm>
              <a:off x="10264889" y="3026420"/>
              <a:ext cx="448257" cy="16451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6" name="TextBox 6"/>
          <p:cNvSpPr txBox="1">
            <a:spLocks noChangeArrowheads="1"/>
          </p:cNvSpPr>
          <p:nvPr/>
        </p:nvSpPr>
        <p:spPr bwMode="auto">
          <a:xfrm>
            <a:off x="466725" y="2093763"/>
            <a:ext cx="3651250" cy="954087"/>
          </a:xfrm>
          <a:prstGeom prst="rect">
            <a:avLst/>
          </a:prstGeom>
          <a:noFill/>
          <a:ln w="9525">
            <a:noFill/>
            <a:miter lim="800000"/>
            <a:headEnd/>
            <a:tailEnd/>
          </a:ln>
        </p:spPr>
        <p:txBody>
          <a:bodyPr>
            <a:spAutoFit/>
          </a:bodyPr>
          <a:lstStyle/>
          <a:p>
            <a:pPr marL="115888" indent="-115888">
              <a:buFont typeface="Arial" pitchFamily="34" charset="0"/>
              <a:buChar char="•"/>
              <a:defRPr/>
            </a:pPr>
            <a:r>
              <a:rPr lang="es-ES" sz="1400" b="1" dirty="0">
                <a:solidFill>
                  <a:schemeClr val="tx1">
                    <a:lumMod val="65000"/>
                    <a:lumOff val="35000"/>
                  </a:schemeClr>
                </a:solidFill>
                <a:latin typeface="Arial" pitchFamily="34" charset="0"/>
                <a:cs typeface="Arial" pitchFamily="34" charset="0"/>
              </a:rPr>
              <a:t>plásticos  marcados como  </a:t>
            </a:r>
          </a:p>
          <a:p>
            <a:pPr marL="115888" indent="-115888">
              <a:defRPr/>
            </a:pPr>
            <a:r>
              <a:rPr lang="es-ES" sz="1400" b="1" dirty="0">
                <a:solidFill>
                  <a:schemeClr val="tx1">
                    <a:lumMod val="65000"/>
                    <a:lumOff val="35000"/>
                  </a:schemeClr>
                </a:solidFill>
                <a:latin typeface="Arial" pitchFamily="34" charset="0"/>
                <a:cs typeface="Arial" pitchFamily="34" charset="0"/>
              </a:rPr>
              <a:t>   #1  al  #7 enjuagados y limpios</a:t>
            </a:r>
          </a:p>
          <a:p>
            <a:pPr marL="115888" indent="-115888">
              <a:buFont typeface="Arial" pitchFamily="34" charset="0"/>
              <a:buChar char="•"/>
              <a:defRPr/>
            </a:pPr>
            <a:r>
              <a:rPr lang="es-ES" sz="1400" b="1" dirty="0">
                <a:solidFill>
                  <a:schemeClr val="tx1">
                    <a:lumMod val="65000"/>
                    <a:lumOff val="35000"/>
                  </a:schemeClr>
                </a:solidFill>
                <a:latin typeface="Arial" pitchFamily="34" charset="0"/>
                <a:cs typeface="Arial" pitchFamily="34" charset="0"/>
              </a:rPr>
              <a:t>aluminio</a:t>
            </a:r>
          </a:p>
          <a:p>
            <a:pPr marL="115888" indent="-115888">
              <a:buFont typeface="Arial" pitchFamily="34" charset="0"/>
              <a:buChar char="•"/>
              <a:defRPr/>
            </a:pPr>
            <a:r>
              <a:rPr lang="es-ES" sz="1400" b="1" dirty="0">
                <a:solidFill>
                  <a:schemeClr val="tx1">
                    <a:lumMod val="65000"/>
                    <a:lumOff val="35000"/>
                  </a:schemeClr>
                </a:solidFill>
                <a:latin typeface="Arial" pitchFamily="34" charset="0"/>
                <a:cs typeface="Arial" pitchFamily="34" charset="0"/>
              </a:rPr>
              <a:t>latas </a:t>
            </a:r>
          </a:p>
        </p:txBody>
      </p:sp>
      <p:sp>
        <p:nvSpPr>
          <p:cNvPr id="27" name="Rectangle 4"/>
          <p:cNvSpPr>
            <a:spLocks noChangeArrowheads="1"/>
          </p:cNvSpPr>
          <p:nvPr/>
        </p:nvSpPr>
        <p:spPr bwMode="auto">
          <a:xfrm>
            <a:off x="4016375" y="2100113"/>
            <a:ext cx="2511425" cy="1384300"/>
          </a:xfrm>
          <a:prstGeom prst="rect">
            <a:avLst/>
          </a:prstGeom>
          <a:noFill/>
          <a:ln w="9525">
            <a:noFill/>
            <a:miter lim="800000"/>
            <a:headEnd/>
            <a:tailEnd/>
          </a:ln>
        </p:spPr>
        <p:txBody>
          <a:bodyPr>
            <a:spAutoFit/>
          </a:bodyPr>
          <a:lstStyle/>
          <a:p>
            <a:pPr>
              <a:defRPr/>
            </a:pPr>
            <a:r>
              <a:rPr lang="es-ES" sz="1400" spc="300" dirty="0">
                <a:solidFill>
                  <a:schemeClr val="tx1">
                    <a:lumMod val="65000"/>
                    <a:lumOff val="35000"/>
                  </a:schemeClr>
                </a:solidFill>
              </a:rPr>
              <a:t>Favor de NO contaminar con plásticos sucios o con artículos con residuos</a:t>
            </a:r>
          </a:p>
          <a:p>
            <a:pPr>
              <a:defRPr/>
            </a:pPr>
            <a:endParaRPr lang="en-US" sz="1400" spc="300" dirty="0">
              <a:solidFill>
                <a:schemeClr val="tx1">
                  <a:lumMod val="65000"/>
                  <a:lumOff val="35000"/>
                </a:schemeClr>
              </a:solidFill>
            </a:endParaRPr>
          </a:p>
        </p:txBody>
      </p:sp>
      <p:sp>
        <p:nvSpPr>
          <p:cNvPr id="28" name="TextBox 6"/>
          <p:cNvSpPr txBox="1">
            <a:spLocks noChangeArrowheads="1"/>
          </p:cNvSpPr>
          <p:nvPr/>
        </p:nvSpPr>
        <p:spPr bwMode="auto">
          <a:xfrm>
            <a:off x="466725" y="3165325"/>
            <a:ext cx="2132013" cy="1568450"/>
          </a:xfrm>
          <a:prstGeom prst="rect">
            <a:avLst/>
          </a:prstGeom>
          <a:noFill/>
          <a:ln w="9525">
            <a:noFill/>
            <a:miter lim="800000"/>
            <a:headEnd/>
            <a:tailEnd/>
          </a:ln>
        </p:spPr>
        <p:txBody>
          <a:bodyPr>
            <a:spAutoFit/>
          </a:bodyPr>
          <a:lstStyle/>
          <a:p>
            <a:pPr>
              <a:defRPr/>
            </a:pPr>
            <a:r>
              <a:rPr lang="es-ES" sz="3200" b="1" dirty="0">
                <a:solidFill>
                  <a:schemeClr val="tx1">
                    <a:lumMod val="65000"/>
                    <a:lumOff val="35000"/>
                  </a:schemeClr>
                </a:solidFill>
                <a:latin typeface="Arial" pitchFamily="34" charset="0"/>
                <a:cs typeface="Arial" pitchFamily="34" charset="0"/>
              </a:rPr>
              <a:t>metal, </a:t>
            </a:r>
          </a:p>
          <a:p>
            <a:pPr>
              <a:defRPr/>
            </a:pPr>
            <a:r>
              <a:rPr lang="es-ES" sz="3200" b="1" dirty="0">
                <a:solidFill>
                  <a:schemeClr val="tx1">
                    <a:lumMod val="65000"/>
                    <a:lumOff val="35000"/>
                  </a:schemeClr>
                </a:solidFill>
                <a:latin typeface="Arial" pitchFamily="34" charset="0"/>
                <a:cs typeface="Arial" pitchFamily="34" charset="0"/>
              </a:rPr>
              <a:t>plástico, </a:t>
            </a:r>
          </a:p>
          <a:p>
            <a:pPr>
              <a:defRPr/>
            </a:pPr>
            <a:r>
              <a:rPr lang="es-ES" sz="3200" b="1" dirty="0">
                <a:solidFill>
                  <a:schemeClr val="tx1">
                    <a:lumMod val="65000"/>
                    <a:lumOff val="35000"/>
                  </a:schemeClr>
                </a:solidFill>
                <a:latin typeface="Arial" pitchFamily="34" charset="0"/>
                <a:cs typeface="Arial" pitchFamily="34" charset="0"/>
              </a:rPr>
              <a:t>vidrio</a:t>
            </a:r>
          </a:p>
        </p:txBody>
      </p:sp>
      <p:sp>
        <p:nvSpPr>
          <p:cNvPr id="29" name="Rectangle 28"/>
          <p:cNvSpPr>
            <a:spLocks noChangeAspect="1"/>
          </p:cNvSpPr>
          <p:nvPr/>
        </p:nvSpPr>
        <p:spPr bwMode="auto">
          <a:xfrm>
            <a:off x="329519" y="1826936"/>
            <a:ext cx="7132320" cy="7132320"/>
          </a:xfrm>
          <a:prstGeom prst="rect">
            <a:avLst/>
          </a:prstGeom>
          <a:noFill/>
          <a:ln w="76200">
            <a:solidFill>
              <a:srgbClr val="0099F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4111" name="Group 32"/>
          <p:cNvGrpSpPr>
            <a:grpSpLocks/>
          </p:cNvGrpSpPr>
          <p:nvPr/>
        </p:nvGrpSpPr>
        <p:grpSpPr bwMode="auto">
          <a:xfrm>
            <a:off x="6232525" y="2360463"/>
            <a:ext cx="890588" cy="1649412"/>
            <a:chOff x="419100" y="4880400"/>
            <a:chExt cx="1005194" cy="1837370"/>
          </a:xfrm>
        </p:grpSpPr>
        <p:sp>
          <p:nvSpPr>
            <p:cNvPr id="31" name="Freeform 30"/>
            <p:cNvSpPr/>
            <p:nvPr/>
          </p:nvSpPr>
          <p:spPr bwMode="auto">
            <a:xfrm>
              <a:off x="419100" y="4880400"/>
              <a:ext cx="1005194" cy="1837370"/>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Oval 9"/>
            <p:cNvSpPr/>
            <p:nvPr/>
          </p:nvSpPr>
          <p:spPr bwMode="auto">
            <a:xfrm>
              <a:off x="555276" y="4947599"/>
              <a:ext cx="750760" cy="27763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4112"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34" name="Rectangle 33"/>
          <p:cNvSpPr>
            <a:spLocks noChangeAspect="1" noChangeArrowheads="1"/>
          </p:cNvSpPr>
          <p:nvPr/>
        </p:nvSpPr>
        <p:spPr bwMode="auto">
          <a:xfrm>
            <a:off x="280655" y="177760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5" name="AutoShape 10"/>
          <p:cNvCxnSpPr>
            <a:cxnSpLocks noChangeShapeType="1"/>
          </p:cNvCxnSpPr>
          <p:nvPr/>
        </p:nvCxnSpPr>
        <p:spPr bwMode="auto">
          <a:xfrm flipV="1">
            <a:off x="296357" y="1338196"/>
            <a:ext cx="0" cy="315912"/>
          </a:xfrm>
          <a:prstGeom prst="straightConnector1">
            <a:avLst/>
          </a:prstGeom>
          <a:noFill/>
          <a:ln w="3175">
            <a:solidFill>
              <a:srgbClr val="000000"/>
            </a:solidFill>
            <a:round/>
            <a:headEnd/>
            <a:tailEnd/>
          </a:ln>
          <a:effectLst/>
        </p:spPr>
      </p:cxnSp>
      <p:cxnSp>
        <p:nvCxnSpPr>
          <p:cNvPr id="36" name="AutoShape 11"/>
          <p:cNvCxnSpPr>
            <a:cxnSpLocks noChangeShapeType="1"/>
          </p:cNvCxnSpPr>
          <p:nvPr/>
        </p:nvCxnSpPr>
        <p:spPr bwMode="auto">
          <a:xfrm rot="5400000" flipV="1">
            <a:off x="5557" y="1621231"/>
            <a:ext cx="0" cy="315913"/>
          </a:xfrm>
          <a:prstGeom prst="straightConnector1">
            <a:avLst/>
          </a:prstGeom>
          <a:noFill/>
          <a:ln w="3175" algn="ctr">
            <a:solidFill>
              <a:srgbClr val="000000"/>
            </a:solidFill>
            <a:round/>
            <a:headEnd/>
            <a:tailEnd/>
          </a:ln>
          <a:effectLst/>
        </p:spPr>
      </p:cxnSp>
      <p:cxnSp>
        <p:nvCxnSpPr>
          <p:cNvPr id="37" name="AutoShape 12"/>
          <p:cNvCxnSpPr>
            <a:cxnSpLocks noChangeShapeType="1"/>
          </p:cNvCxnSpPr>
          <p:nvPr/>
        </p:nvCxnSpPr>
        <p:spPr bwMode="auto">
          <a:xfrm flipV="1">
            <a:off x="7509690" y="1336608"/>
            <a:ext cx="0" cy="315913"/>
          </a:xfrm>
          <a:prstGeom prst="straightConnector1">
            <a:avLst/>
          </a:prstGeom>
          <a:noFill/>
          <a:ln w="3175" algn="ctr">
            <a:solidFill>
              <a:srgbClr val="000000"/>
            </a:solidFill>
            <a:round/>
            <a:headEnd/>
            <a:tailEnd/>
          </a:ln>
          <a:effectLst/>
        </p:spPr>
      </p:cxnSp>
      <p:cxnSp>
        <p:nvCxnSpPr>
          <p:cNvPr id="38" name="AutoShape 13"/>
          <p:cNvCxnSpPr>
            <a:cxnSpLocks noChangeShapeType="1"/>
          </p:cNvCxnSpPr>
          <p:nvPr/>
        </p:nvCxnSpPr>
        <p:spPr bwMode="auto">
          <a:xfrm rot="5400000" flipV="1">
            <a:off x="7793832" y="1625994"/>
            <a:ext cx="0" cy="315913"/>
          </a:xfrm>
          <a:prstGeom prst="straightConnector1">
            <a:avLst/>
          </a:prstGeom>
          <a:noFill/>
          <a:ln w="3175" algn="ctr">
            <a:solidFill>
              <a:srgbClr val="000000"/>
            </a:solidFill>
            <a:round/>
            <a:headEnd/>
            <a:tailEnd/>
          </a:ln>
          <a:effectLst/>
        </p:spPr>
      </p:cxnSp>
      <p:cxnSp>
        <p:nvCxnSpPr>
          <p:cNvPr id="39" name="AutoShape 14"/>
          <p:cNvCxnSpPr>
            <a:cxnSpLocks noChangeShapeType="1"/>
          </p:cNvCxnSpPr>
          <p:nvPr/>
        </p:nvCxnSpPr>
        <p:spPr bwMode="auto">
          <a:xfrm rot="5400000" flipV="1">
            <a:off x="7798594" y="8830262"/>
            <a:ext cx="0" cy="315912"/>
          </a:xfrm>
          <a:prstGeom prst="straightConnector1">
            <a:avLst/>
          </a:prstGeom>
          <a:noFill/>
          <a:ln w="3175" algn="ctr">
            <a:solidFill>
              <a:srgbClr val="000000"/>
            </a:solidFill>
            <a:round/>
            <a:headEnd/>
            <a:tailEnd/>
          </a:ln>
          <a:effectLst/>
        </p:spPr>
      </p:cxnSp>
      <p:cxnSp>
        <p:nvCxnSpPr>
          <p:cNvPr id="40" name="AutoShape 15"/>
          <p:cNvCxnSpPr>
            <a:cxnSpLocks noChangeShapeType="1"/>
          </p:cNvCxnSpPr>
          <p:nvPr/>
        </p:nvCxnSpPr>
        <p:spPr bwMode="auto">
          <a:xfrm flipV="1">
            <a:off x="7517782" y="9129646"/>
            <a:ext cx="0" cy="315912"/>
          </a:xfrm>
          <a:prstGeom prst="straightConnector1">
            <a:avLst/>
          </a:prstGeom>
          <a:noFill/>
          <a:ln w="3175" algn="ctr">
            <a:solidFill>
              <a:srgbClr val="000000"/>
            </a:solidFill>
            <a:round/>
            <a:headEnd/>
            <a:tailEnd/>
          </a:ln>
          <a:effectLst/>
        </p:spPr>
      </p:cxnSp>
      <p:cxnSp>
        <p:nvCxnSpPr>
          <p:cNvPr id="41" name="AutoShape 16"/>
          <p:cNvCxnSpPr>
            <a:cxnSpLocks noChangeShapeType="1"/>
          </p:cNvCxnSpPr>
          <p:nvPr/>
        </p:nvCxnSpPr>
        <p:spPr bwMode="auto">
          <a:xfrm flipV="1">
            <a:off x="291440" y="9121708"/>
            <a:ext cx="0" cy="315913"/>
          </a:xfrm>
          <a:prstGeom prst="straightConnector1">
            <a:avLst/>
          </a:prstGeom>
          <a:noFill/>
          <a:ln w="3175" algn="ctr">
            <a:solidFill>
              <a:srgbClr val="000000"/>
            </a:solidFill>
            <a:round/>
            <a:headEnd/>
            <a:tailEnd/>
          </a:ln>
          <a:effectLst/>
        </p:spPr>
      </p:cxnSp>
      <p:cxnSp>
        <p:nvCxnSpPr>
          <p:cNvPr id="42" name="AutoShape 17"/>
          <p:cNvCxnSpPr>
            <a:cxnSpLocks noChangeShapeType="1"/>
          </p:cNvCxnSpPr>
          <p:nvPr/>
        </p:nvCxnSpPr>
        <p:spPr bwMode="auto">
          <a:xfrm rot="5400000" flipV="1">
            <a:off x="0" y="8836764"/>
            <a:ext cx="0" cy="315913"/>
          </a:xfrm>
          <a:prstGeom prst="straightConnector1">
            <a:avLst/>
          </a:prstGeom>
          <a:noFill/>
          <a:ln w="3175" algn="ctr">
            <a:solidFill>
              <a:srgbClr val="000000"/>
            </a:solidFill>
            <a:round/>
            <a:headEnd/>
            <a:tailEnd/>
          </a:ln>
          <a:effectLst/>
        </p:spPr>
      </p:cxnSp>
      <p:sp>
        <p:nvSpPr>
          <p:cNvPr id="44" name="TextBox 43"/>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45" name="TextBox 44">
            <a:extLst>
              <a:ext uri="{FF2B5EF4-FFF2-40B4-BE49-F238E27FC236}">
                <a16:creationId xmlns:a16="http://schemas.microsoft.com/office/drawing/2014/main" id="{5504A145-6991-43BF-BE74-88D2BECA5432}"/>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bwMode="auto">
          <a:xfrm>
            <a:off x="306388" y="1850543"/>
            <a:ext cx="3592512" cy="7132320"/>
          </a:xfrm>
          <a:prstGeom prst="rect">
            <a:avLst/>
          </a:prstGeom>
          <a:solidFill>
            <a:srgbClr val="FA7D00"/>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bwMode="auto">
          <a:xfrm>
            <a:off x="3854450" y="8043380"/>
            <a:ext cx="2079625" cy="522288"/>
          </a:xfrm>
          <a:prstGeom prst="rect">
            <a:avLst/>
          </a:prstGeom>
        </p:spPr>
        <p:txBody>
          <a:bodyPr>
            <a:spAutoFit/>
          </a:bodyPr>
          <a:lstStyle/>
          <a:p>
            <a:pPr fontAlgn="auto">
              <a:spcBef>
                <a:spcPts val="0"/>
              </a:spcBef>
              <a:spcAft>
                <a:spcPts val="0"/>
              </a:spcAft>
              <a:defRPr/>
            </a:pPr>
            <a:r>
              <a:rPr lang="en-US" sz="1400" kern="0" dirty="0">
                <a:latin typeface="Arial" pitchFamily="34" charset="0"/>
                <a:cs typeface="Arial" pitchFamily="34" charset="0"/>
              </a:rPr>
              <a:t>please empty and rinse all State returnables</a:t>
            </a:r>
          </a:p>
        </p:txBody>
      </p:sp>
      <p:sp>
        <p:nvSpPr>
          <p:cNvPr id="5126" name="TextBox 3"/>
          <p:cNvSpPr txBox="1">
            <a:spLocks noChangeArrowheads="1"/>
          </p:cNvSpPr>
          <p:nvPr/>
        </p:nvSpPr>
        <p:spPr bwMode="auto">
          <a:xfrm>
            <a:off x="466725" y="5554180"/>
            <a:ext cx="3403600" cy="1662113"/>
          </a:xfrm>
          <a:prstGeom prst="rect">
            <a:avLst/>
          </a:prstGeom>
          <a:noFill/>
          <a:ln w="9525">
            <a:noFill/>
            <a:miter lim="800000"/>
            <a:headEnd/>
            <a:tailEnd/>
          </a:ln>
        </p:spPr>
        <p:txBody>
          <a:bodyPr>
            <a:spAutoFit/>
          </a:bodyPr>
          <a:lstStyle/>
          <a:p>
            <a:r>
              <a:rPr lang="en-US" sz="5400" b="1">
                <a:solidFill>
                  <a:schemeClr val="bg1"/>
                </a:solidFill>
              </a:rPr>
              <a:t>state </a:t>
            </a:r>
          </a:p>
          <a:p>
            <a:r>
              <a:rPr lang="en-US" sz="4400" b="1">
                <a:solidFill>
                  <a:schemeClr val="bg1"/>
                </a:solidFill>
              </a:rPr>
              <a:t>returnables</a:t>
            </a:r>
          </a:p>
        </p:txBody>
      </p:sp>
      <p:sp>
        <p:nvSpPr>
          <p:cNvPr id="5127" name="TextBox 4"/>
          <p:cNvSpPr txBox="1">
            <a:spLocks noChangeArrowheads="1"/>
          </p:cNvSpPr>
          <p:nvPr/>
        </p:nvSpPr>
        <p:spPr bwMode="auto">
          <a:xfrm>
            <a:off x="438150" y="7317893"/>
            <a:ext cx="2752725" cy="739775"/>
          </a:xfrm>
          <a:prstGeom prst="rect">
            <a:avLst/>
          </a:prstGeom>
          <a:noFill/>
          <a:ln w="9525">
            <a:noFill/>
            <a:miter lim="800000"/>
            <a:headEnd/>
            <a:tailEnd/>
          </a:ln>
        </p:spPr>
        <p:txBody>
          <a:bodyPr wrap="none">
            <a:spAutoFit/>
          </a:bodyPr>
          <a:lstStyle/>
          <a:p>
            <a:pPr>
              <a:buFont typeface="Arial" charset="0"/>
              <a:buChar char="•"/>
            </a:pPr>
            <a:r>
              <a:rPr lang="en-US" sz="1400" b="1">
                <a:solidFill>
                  <a:schemeClr val="bg1"/>
                </a:solidFill>
              </a:rPr>
              <a:t> State labeled aluminum cans</a:t>
            </a:r>
          </a:p>
          <a:p>
            <a:pPr>
              <a:buFont typeface="Arial" charset="0"/>
              <a:buChar char="•"/>
            </a:pPr>
            <a:r>
              <a:rPr lang="en-US" sz="1400" b="1">
                <a:solidFill>
                  <a:schemeClr val="bg1"/>
                </a:solidFill>
              </a:rPr>
              <a:t> State labeled plastic bottles</a:t>
            </a:r>
          </a:p>
          <a:p>
            <a:pPr>
              <a:buFont typeface="Arial" charset="0"/>
              <a:buChar char="•"/>
            </a:pPr>
            <a:r>
              <a:rPr lang="en-US" sz="1400" b="1">
                <a:solidFill>
                  <a:schemeClr val="bg1"/>
                </a:solidFill>
              </a:rPr>
              <a:t> State labeled glass bottles</a:t>
            </a:r>
          </a:p>
        </p:txBody>
      </p:sp>
      <p:grpSp>
        <p:nvGrpSpPr>
          <p:cNvPr id="5128" name="Group 36"/>
          <p:cNvGrpSpPr>
            <a:grpSpLocks/>
          </p:cNvGrpSpPr>
          <p:nvPr/>
        </p:nvGrpSpPr>
        <p:grpSpPr bwMode="auto">
          <a:xfrm>
            <a:off x="5314950" y="4182580"/>
            <a:ext cx="804863" cy="2884488"/>
            <a:chOff x="5391150" y="3636963"/>
            <a:chExt cx="1136650" cy="4205287"/>
          </a:xfrm>
        </p:grpSpPr>
        <p:sp>
          <p:nvSpPr>
            <p:cNvPr id="8" name="Freeform 7"/>
            <p:cNvSpPr/>
            <p:nvPr/>
          </p:nvSpPr>
          <p:spPr>
            <a:xfrm>
              <a:off x="5391150" y="3636963"/>
              <a:ext cx="1136650" cy="4205287"/>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p:cNvSpPr/>
            <p:nvPr/>
          </p:nvSpPr>
          <p:spPr>
            <a:xfrm>
              <a:off x="5711744" y="3748055"/>
              <a:ext cx="450624" cy="16663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5181" name="Group 43"/>
            <p:cNvGrpSpPr>
              <a:grpSpLocks/>
            </p:cNvGrpSpPr>
            <p:nvPr/>
          </p:nvGrpSpPr>
          <p:grpSpPr bwMode="auto">
            <a:xfrm>
              <a:off x="5530150" y="6219847"/>
              <a:ext cx="916942" cy="1131748"/>
              <a:chOff x="10367475" y="3103700"/>
              <a:chExt cx="3966305" cy="6144148"/>
            </a:xfrm>
          </p:grpSpPr>
          <p:sp>
            <p:nvSpPr>
              <p:cNvPr id="11" name="Freeform 10"/>
              <p:cNvSpPr/>
              <p:nvPr/>
            </p:nvSpPr>
            <p:spPr>
              <a:xfrm>
                <a:off x="10367469" y="3103700"/>
                <a:ext cx="3966305" cy="6144148"/>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reeform 11"/>
              <p:cNvSpPr/>
              <p:nvPr/>
            </p:nvSpPr>
            <p:spPr>
              <a:xfrm>
                <a:off x="10813557" y="3744504"/>
                <a:ext cx="3122614" cy="138208"/>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0784467" y="4171704"/>
                <a:ext cx="3112914" cy="87949"/>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10997813" y="4711983"/>
                <a:ext cx="2899567" cy="75388"/>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10988113" y="5227140"/>
                <a:ext cx="2889873" cy="100518"/>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6" name="Freeform 15"/>
              <p:cNvSpPr/>
              <p:nvPr/>
            </p:nvSpPr>
            <p:spPr>
              <a:xfrm>
                <a:off x="10988113" y="5893066"/>
                <a:ext cx="2889873" cy="37698"/>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7" name="Freeform 16"/>
              <p:cNvSpPr/>
              <p:nvPr/>
            </p:nvSpPr>
            <p:spPr>
              <a:xfrm>
                <a:off x="10959023" y="6471043"/>
                <a:ext cx="2899567" cy="5025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Freeform 17"/>
              <p:cNvSpPr/>
              <p:nvPr/>
            </p:nvSpPr>
            <p:spPr>
              <a:xfrm>
                <a:off x="10959023" y="7074149"/>
                <a:ext cx="2899567" cy="37698"/>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10959023" y="7714953"/>
                <a:ext cx="2889873" cy="37690"/>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10794162" y="8493965"/>
                <a:ext cx="3035339" cy="1256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sp>
        <p:nvSpPr>
          <p:cNvPr id="5129" name="TextBox 36"/>
          <p:cNvSpPr txBox="1">
            <a:spLocks noChangeArrowheads="1"/>
          </p:cNvSpPr>
          <p:nvPr/>
        </p:nvSpPr>
        <p:spPr bwMode="auto">
          <a:xfrm>
            <a:off x="3887788" y="7106755"/>
            <a:ext cx="1046162" cy="831850"/>
          </a:xfrm>
          <a:prstGeom prst="rect">
            <a:avLst/>
          </a:prstGeom>
          <a:noFill/>
          <a:ln w="9525">
            <a:noFill/>
            <a:miter lim="800000"/>
            <a:headEnd/>
            <a:tailEnd/>
          </a:ln>
        </p:spPr>
        <p:txBody>
          <a:bodyPr>
            <a:spAutoFit/>
          </a:bodyPr>
          <a:lstStyle/>
          <a:p>
            <a:r>
              <a:rPr lang="en-US" sz="1600"/>
              <a:t>check for state labels</a:t>
            </a:r>
          </a:p>
        </p:txBody>
      </p:sp>
      <p:sp>
        <p:nvSpPr>
          <p:cNvPr id="23" name="TextBox 36"/>
          <p:cNvSpPr txBox="1">
            <a:spLocks noChangeArrowheads="1"/>
          </p:cNvSpPr>
          <p:nvPr/>
        </p:nvSpPr>
        <p:spPr bwMode="auto">
          <a:xfrm>
            <a:off x="3913188" y="2025168"/>
            <a:ext cx="2419350" cy="831850"/>
          </a:xfrm>
          <a:prstGeom prst="rect">
            <a:avLst/>
          </a:prstGeom>
          <a:noFill/>
          <a:ln w="9525">
            <a:noFill/>
            <a:miter lim="800000"/>
            <a:headEnd/>
            <a:tailEnd/>
          </a:ln>
        </p:spPr>
        <p:txBody>
          <a:bodyPr>
            <a:spAutoFit/>
          </a:bodyPr>
          <a:lstStyle/>
          <a:p>
            <a:pPr>
              <a:defRPr/>
            </a:pPr>
            <a:r>
              <a:rPr lang="es-ES" sz="1600" dirty="0">
                <a:solidFill>
                  <a:schemeClr val="tx1">
                    <a:lumMod val="65000"/>
                    <a:lumOff val="35000"/>
                  </a:schemeClr>
                </a:solidFill>
                <a:latin typeface="Arial" pitchFamily="34" charset="0"/>
                <a:cs typeface="Arial" pitchFamily="34" charset="0"/>
              </a:rPr>
              <a:t>verifique que estén marcados con el nombre del estado</a:t>
            </a:r>
            <a:endParaRPr lang="es-ES" dirty="0">
              <a:solidFill>
                <a:schemeClr val="tx1">
                  <a:lumMod val="65000"/>
                  <a:lumOff val="35000"/>
                </a:schemeClr>
              </a:solidFill>
              <a:latin typeface="Arial" pitchFamily="34" charset="0"/>
              <a:cs typeface="Arial" pitchFamily="34" charset="0"/>
            </a:endParaRPr>
          </a:p>
        </p:txBody>
      </p:sp>
      <p:sp>
        <p:nvSpPr>
          <p:cNvPr id="24" name="TextBox 4"/>
          <p:cNvSpPr txBox="1">
            <a:spLocks noChangeArrowheads="1"/>
          </p:cNvSpPr>
          <p:nvPr/>
        </p:nvSpPr>
        <p:spPr bwMode="auto">
          <a:xfrm>
            <a:off x="403225" y="2048980"/>
            <a:ext cx="2636838" cy="2032000"/>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Latas de aluminio marcadas con el nombre de su estado</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Botellas de plástico marcadas con el nombre de su estado</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Botellas de vidrio marcadas con el nombre de su estado</a:t>
            </a:r>
          </a:p>
        </p:txBody>
      </p:sp>
      <p:sp>
        <p:nvSpPr>
          <p:cNvPr id="25" name="Rectangle 24"/>
          <p:cNvSpPr/>
          <p:nvPr/>
        </p:nvSpPr>
        <p:spPr bwMode="auto">
          <a:xfrm>
            <a:off x="3911600" y="3003068"/>
            <a:ext cx="2441575" cy="738187"/>
          </a:xfrm>
          <a:prstGeom prst="rect">
            <a:avLst/>
          </a:prstGeom>
        </p:spPr>
        <p:txBody>
          <a:bodyPr>
            <a:spAutoFit/>
          </a:bodyPr>
          <a:lstStyle/>
          <a:p>
            <a:pPr fontAlgn="auto">
              <a:spcBef>
                <a:spcPts val="0"/>
              </a:spcBef>
              <a:spcAft>
                <a:spcPts val="0"/>
              </a:spcAft>
              <a:defRPr/>
            </a:pPr>
            <a:r>
              <a:rPr lang="es-ES" sz="1400" kern="0" dirty="0">
                <a:solidFill>
                  <a:schemeClr val="tx1">
                    <a:lumMod val="65000"/>
                    <a:lumOff val="35000"/>
                  </a:schemeClr>
                </a:solidFill>
                <a:latin typeface="Arial" pitchFamily="34" charset="0"/>
                <a:cs typeface="Arial" pitchFamily="34" charset="0"/>
              </a:rPr>
              <a:t>Favor de vaciar y enjuagar todos los envases retornables</a:t>
            </a:r>
          </a:p>
        </p:txBody>
      </p:sp>
      <p:sp>
        <p:nvSpPr>
          <p:cNvPr id="26" name="TextBox 3"/>
          <p:cNvSpPr txBox="1">
            <a:spLocks noChangeArrowheads="1"/>
          </p:cNvSpPr>
          <p:nvPr/>
        </p:nvSpPr>
        <p:spPr bwMode="auto">
          <a:xfrm>
            <a:off x="427038" y="4080980"/>
            <a:ext cx="3017837" cy="1076325"/>
          </a:xfrm>
          <a:prstGeom prst="rect">
            <a:avLst/>
          </a:prstGeom>
          <a:noFill/>
          <a:ln w="9525">
            <a:noFill/>
            <a:miter lim="800000"/>
            <a:headEnd/>
            <a:tailEnd/>
          </a:ln>
        </p:spPr>
        <p:txBody>
          <a:bodyPr>
            <a:spAutoFit/>
          </a:bodyPr>
          <a:lstStyle/>
          <a:p>
            <a:pPr>
              <a:defRPr/>
            </a:pPr>
            <a:r>
              <a:rPr lang="es-ES" sz="3200" b="1" dirty="0">
                <a:solidFill>
                  <a:schemeClr val="tx1">
                    <a:lumMod val="65000"/>
                    <a:lumOff val="35000"/>
                  </a:schemeClr>
                </a:solidFill>
                <a:latin typeface="Arial" pitchFamily="34" charset="0"/>
                <a:cs typeface="Arial" pitchFamily="34" charset="0"/>
              </a:rPr>
              <a:t>retornables </a:t>
            </a:r>
          </a:p>
          <a:p>
            <a:pPr>
              <a:defRPr/>
            </a:pPr>
            <a:r>
              <a:rPr lang="es-ES" sz="3200" b="1" dirty="0">
                <a:solidFill>
                  <a:schemeClr val="tx1">
                    <a:lumMod val="65000"/>
                    <a:lumOff val="35000"/>
                  </a:schemeClr>
                </a:solidFill>
                <a:latin typeface="Arial" pitchFamily="34" charset="0"/>
                <a:cs typeface="Arial" pitchFamily="34" charset="0"/>
              </a:rPr>
              <a:t>del estado </a:t>
            </a:r>
          </a:p>
        </p:txBody>
      </p:sp>
      <p:grpSp>
        <p:nvGrpSpPr>
          <p:cNvPr id="5134" name="Group 68"/>
          <p:cNvGrpSpPr>
            <a:grpSpLocks/>
          </p:cNvGrpSpPr>
          <p:nvPr/>
        </p:nvGrpSpPr>
        <p:grpSpPr bwMode="auto">
          <a:xfrm>
            <a:off x="4044950" y="4255605"/>
            <a:ext cx="1004888" cy="1836738"/>
            <a:chOff x="2338388" y="4946650"/>
            <a:chExt cx="917575" cy="1622425"/>
          </a:xfrm>
        </p:grpSpPr>
        <p:grpSp>
          <p:nvGrpSpPr>
            <p:cNvPr id="5162" name="Group 25"/>
            <p:cNvGrpSpPr>
              <a:grpSpLocks/>
            </p:cNvGrpSpPr>
            <p:nvPr/>
          </p:nvGrpSpPr>
          <p:grpSpPr bwMode="auto">
            <a:xfrm>
              <a:off x="2338388" y="4946650"/>
              <a:ext cx="917575" cy="1622425"/>
              <a:chOff x="-5830185" y="4326612"/>
              <a:chExt cx="1909021" cy="3402993"/>
            </a:xfrm>
          </p:grpSpPr>
          <p:sp>
            <p:nvSpPr>
              <p:cNvPr id="43" name="Freeform 42"/>
              <p:cNvSpPr/>
              <p:nvPr/>
            </p:nvSpPr>
            <p:spPr>
              <a:xfrm>
                <a:off x="-5830185" y="4326612"/>
                <a:ext cx="1909021" cy="3402993"/>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Oval 9"/>
              <p:cNvSpPr/>
              <p:nvPr/>
            </p:nvSpPr>
            <p:spPr>
              <a:xfrm>
                <a:off x="-5573839" y="4450143"/>
                <a:ext cx="1429503" cy="51471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5163" name="Group 42"/>
            <p:cNvGrpSpPr>
              <a:grpSpLocks/>
            </p:cNvGrpSpPr>
            <p:nvPr/>
          </p:nvGrpSpPr>
          <p:grpSpPr bwMode="auto">
            <a:xfrm>
              <a:off x="2538429" y="5743138"/>
              <a:ext cx="549386" cy="600171"/>
              <a:chOff x="10377482" y="3185292"/>
              <a:chExt cx="3956107" cy="6154512"/>
            </a:xfrm>
          </p:grpSpPr>
          <p:sp>
            <p:nvSpPr>
              <p:cNvPr id="33" name="Freeform 32"/>
              <p:cNvSpPr/>
              <p:nvPr/>
            </p:nvSpPr>
            <p:spPr>
              <a:xfrm>
                <a:off x="10377475" y="3185301"/>
                <a:ext cx="3956100" cy="6154512"/>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Freeform 33"/>
              <p:cNvSpPr/>
              <p:nvPr/>
            </p:nvSpPr>
            <p:spPr>
              <a:xfrm>
                <a:off x="10826324" y="3760489"/>
                <a:ext cx="3121034" cy="115038"/>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5" name="Freeform 34"/>
              <p:cNvSpPr/>
              <p:nvPr/>
            </p:nvSpPr>
            <p:spPr>
              <a:xfrm>
                <a:off x="10784571" y="4177505"/>
                <a:ext cx="3121034" cy="100653"/>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6" name="Freeform 35"/>
              <p:cNvSpPr/>
              <p:nvPr/>
            </p:nvSpPr>
            <p:spPr>
              <a:xfrm>
                <a:off x="11003770" y="4709549"/>
                <a:ext cx="2880957" cy="71903"/>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7" name="Freeform 36"/>
              <p:cNvSpPr/>
              <p:nvPr/>
            </p:nvSpPr>
            <p:spPr>
              <a:xfrm>
                <a:off x="10993336" y="5241603"/>
                <a:ext cx="2880957" cy="7189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8" name="Freeform 37"/>
              <p:cNvSpPr/>
              <p:nvPr/>
            </p:nvSpPr>
            <p:spPr>
              <a:xfrm>
                <a:off x="10993336" y="5888685"/>
                <a:ext cx="2880957" cy="4314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9" name="Freeform 38"/>
              <p:cNvSpPr/>
              <p:nvPr/>
            </p:nvSpPr>
            <p:spPr>
              <a:xfrm>
                <a:off x="10972459" y="6492632"/>
                <a:ext cx="2880957" cy="4314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0" name="Freeform 39"/>
              <p:cNvSpPr/>
              <p:nvPr/>
            </p:nvSpPr>
            <p:spPr>
              <a:xfrm>
                <a:off x="10972459" y="7096580"/>
                <a:ext cx="2880957" cy="1438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1" name="Freeform 40"/>
              <p:cNvSpPr/>
              <p:nvPr/>
            </p:nvSpPr>
            <p:spPr>
              <a:xfrm>
                <a:off x="10972459" y="7729287"/>
                <a:ext cx="2880957" cy="2875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2" name="Freeform 41"/>
              <p:cNvSpPr/>
              <p:nvPr/>
            </p:nvSpPr>
            <p:spPr>
              <a:xfrm>
                <a:off x="10784571" y="8505790"/>
                <a:ext cx="3047969" cy="0"/>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5164" name="Group 64"/>
            <p:cNvGrpSpPr>
              <a:grpSpLocks/>
            </p:cNvGrpSpPr>
            <p:nvPr/>
          </p:nvGrpSpPr>
          <p:grpSpPr bwMode="auto">
            <a:xfrm>
              <a:off x="2515411" y="5400675"/>
              <a:ext cx="661987" cy="307975"/>
              <a:chOff x="2514724" y="5401334"/>
              <a:chExt cx="662361" cy="307777"/>
            </a:xfrm>
          </p:grpSpPr>
          <p:sp>
            <p:nvSpPr>
              <p:cNvPr id="5165" name="TextBox 61"/>
              <p:cNvSpPr txBox="1">
                <a:spLocks noChangeArrowheads="1"/>
              </p:cNvSpPr>
              <p:nvPr/>
            </p:nvSpPr>
            <p:spPr bwMode="auto">
              <a:xfrm>
                <a:off x="2514724"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32" name="Straight Connector 31"/>
              <p:cNvCxnSpPr/>
              <p:nvPr/>
            </p:nvCxnSpPr>
            <p:spPr>
              <a:xfrm rot="5400000">
                <a:off x="2867620" y="5531971"/>
                <a:ext cx="2017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135" name="Group 69"/>
          <p:cNvGrpSpPr>
            <a:grpSpLocks/>
          </p:cNvGrpSpPr>
          <p:nvPr/>
        </p:nvGrpSpPr>
        <p:grpSpPr bwMode="auto">
          <a:xfrm>
            <a:off x="6337300" y="5014430"/>
            <a:ext cx="908050" cy="2960688"/>
            <a:chOff x="4635500" y="4465617"/>
            <a:chExt cx="701675" cy="2346309"/>
          </a:xfrm>
        </p:grpSpPr>
        <p:grpSp>
          <p:nvGrpSpPr>
            <p:cNvPr id="5141" name="Group 31"/>
            <p:cNvGrpSpPr>
              <a:grpSpLocks/>
            </p:cNvGrpSpPr>
            <p:nvPr/>
          </p:nvGrpSpPr>
          <p:grpSpPr bwMode="auto">
            <a:xfrm>
              <a:off x="4635500" y="4465612"/>
              <a:ext cx="701675" cy="2346303"/>
              <a:chOff x="1181102" y="4146497"/>
              <a:chExt cx="1306515" cy="3508331"/>
            </a:xfrm>
          </p:grpSpPr>
          <p:sp>
            <p:nvSpPr>
              <p:cNvPr id="61" name="Freeform 60"/>
              <p:cNvSpPr/>
              <p:nvPr/>
            </p:nvSpPr>
            <p:spPr>
              <a:xfrm>
                <a:off x="1592243" y="4513328"/>
                <a:ext cx="404289" cy="56434"/>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5157" name="Group 30"/>
              <p:cNvGrpSpPr>
                <a:grpSpLocks/>
              </p:cNvGrpSpPr>
              <p:nvPr/>
            </p:nvGrpSpPr>
            <p:grpSpPr bwMode="auto">
              <a:xfrm>
                <a:off x="1181102" y="4146497"/>
                <a:ext cx="1306515" cy="3508331"/>
                <a:chOff x="1181102" y="4146497"/>
                <a:chExt cx="1306515" cy="3508331"/>
              </a:xfrm>
            </p:grpSpPr>
            <p:sp>
              <p:nvSpPr>
                <p:cNvPr id="63" name="Oval 62"/>
                <p:cNvSpPr/>
                <p:nvPr/>
              </p:nvSpPr>
              <p:spPr>
                <a:xfrm>
                  <a:off x="1589960" y="4146504"/>
                  <a:ext cx="413424" cy="16742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4" name="Freeform 45"/>
                <p:cNvSpPr/>
                <p:nvPr/>
              </p:nvSpPr>
              <p:spPr>
                <a:xfrm>
                  <a:off x="1181102" y="4219869"/>
                  <a:ext cx="1306515" cy="3434975"/>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5" name="Freeform 46"/>
                <p:cNvSpPr/>
                <p:nvPr/>
              </p:nvSpPr>
              <p:spPr>
                <a:xfrm>
                  <a:off x="1219933" y="5192422"/>
                  <a:ext cx="1224287" cy="302865"/>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6" name="Freeform 47"/>
                <p:cNvSpPr/>
                <p:nvPr/>
              </p:nvSpPr>
              <p:spPr>
                <a:xfrm>
                  <a:off x="1219933" y="6853476"/>
                  <a:ext cx="1267684" cy="302864"/>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5142" name="Group 42"/>
            <p:cNvGrpSpPr>
              <a:grpSpLocks/>
            </p:cNvGrpSpPr>
            <p:nvPr/>
          </p:nvGrpSpPr>
          <p:grpSpPr bwMode="auto">
            <a:xfrm>
              <a:off x="4732411" y="5711111"/>
              <a:ext cx="520123" cy="563617"/>
              <a:chOff x="10377923" y="3181951"/>
              <a:chExt cx="3950926" cy="6171512"/>
            </a:xfrm>
          </p:grpSpPr>
          <p:sp>
            <p:nvSpPr>
              <p:cNvPr id="51" name="Freeform 50"/>
              <p:cNvSpPr/>
              <p:nvPr/>
            </p:nvSpPr>
            <p:spPr>
              <a:xfrm>
                <a:off x="10377917" y="3181942"/>
                <a:ext cx="3950926" cy="6171512"/>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Freeform 51"/>
              <p:cNvSpPr/>
              <p:nvPr/>
            </p:nvSpPr>
            <p:spPr>
              <a:xfrm>
                <a:off x="10825192" y="3746750"/>
                <a:ext cx="3121601" cy="110206"/>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3" name="Freeform 52"/>
              <p:cNvSpPr/>
              <p:nvPr/>
            </p:nvSpPr>
            <p:spPr>
              <a:xfrm>
                <a:off x="10787919" y="4187573"/>
                <a:ext cx="3121601" cy="96426"/>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4" name="Freeform 53"/>
              <p:cNvSpPr/>
              <p:nvPr/>
            </p:nvSpPr>
            <p:spPr>
              <a:xfrm>
                <a:off x="11002235" y="4711049"/>
                <a:ext cx="2879333" cy="6887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5" name="Freeform 54"/>
              <p:cNvSpPr/>
              <p:nvPr/>
            </p:nvSpPr>
            <p:spPr>
              <a:xfrm>
                <a:off x="10992920" y="5234525"/>
                <a:ext cx="2879328" cy="8265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6" name="Freeform 55"/>
              <p:cNvSpPr/>
              <p:nvPr/>
            </p:nvSpPr>
            <p:spPr>
              <a:xfrm>
                <a:off x="10992920" y="5881979"/>
                <a:ext cx="2879328" cy="55103"/>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7" name="Freeform 56"/>
              <p:cNvSpPr/>
              <p:nvPr/>
            </p:nvSpPr>
            <p:spPr>
              <a:xfrm>
                <a:off x="10983599" y="6488109"/>
                <a:ext cx="2860697" cy="55103"/>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8" name="Freeform 57"/>
              <p:cNvSpPr/>
              <p:nvPr/>
            </p:nvSpPr>
            <p:spPr>
              <a:xfrm>
                <a:off x="10983599" y="7108020"/>
                <a:ext cx="2860697" cy="2755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9" name="Freeform 58"/>
              <p:cNvSpPr/>
              <p:nvPr/>
            </p:nvSpPr>
            <p:spPr>
              <a:xfrm>
                <a:off x="10964962" y="7727922"/>
                <a:ext cx="2879333" cy="4133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0" name="Freeform 59"/>
              <p:cNvSpPr/>
              <p:nvPr/>
            </p:nvSpPr>
            <p:spPr>
              <a:xfrm>
                <a:off x="10787919" y="8513141"/>
                <a:ext cx="3047056" cy="1377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5143" name="Group 65"/>
            <p:cNvGrpSpPr>
              <a:grpSpLocks/>
            </p:cNvGrpSpPr>
            <p:nvPr/>
          </p:nvGrpSpPr>
          <p:grpSpPr bwMode="auto">
            <a:xfrm>
              <a:off x="4681537" y="5413373"/>
              <a:ext cx="550014" cy="243944"/>
              <a:chOff x="2477379" y="5401334"/>
              <a:chExt cx="550325" cy="245050"/>
            </a:xfrm>
          </p:grpSpPr>
          <p:sp>
            <p:nvSpPr>
              <p:cNvPr id="5144" name="TextBox 66"/>
              <p:cNvSpPr txBox="1">
                <a:spLocks noChangeArrowheads="1"/>
              </p:cNvSpPr>
              <p:nvPr/>
            </p:nvSpPr>
            <p:spPr bwMode="auto">
              <a:xfrm>
                <a:off x="2477379" y="5401334"/>
                <a:ext cx="550325" cy="245050"/>
              </a:xfrm>
              <a:prstGeom prst="rect">
                <a:avLst/>
              </a:prstGeom>
              <a:noFill/>
              <a:ln w="9525">
                <a:noFill/>
                <a:miter lim="800000"/>
                <a:headEnd/>
                <a:tailEnd/>
              </a:ln>
            </p:spPr>
            <p:txBody>
              <a:bodyPr wrap="none">
                <a:spAutoFit/>
              </a:bodyPr>
              <a:lstStyle/>
              <a:p>
                <a:r>
                  <a:rPr lang="en-US" sz="1400"/>
                  <a:t> MI 5C</a:t>
                </a:r>
              </a:p>
            </p:txBody>
          </p:sp>
          <p:cxnSp>
            <p:nvCxnSpPr>
              <p:cNvPr id="50" name="Straight Connector 49"/>
              <p:cNvCxnSpPr/>
              <p:nvPr/>
            </p:nvCxnSpPr>
            <p:spPr>
              <a:xfrm rot="5400000">
                <a:off x="2797257" y="5530444"/>
                <a:ext cx="20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136" name="Group 68"/>
          <p:cNvGrpSpPr>
            <a:grpSpLocks/>
          </p:cNvGrpSpPr>
          <p:nvPr/>
        </p:nvGrpSpPr>
        <p:grpSpPr bwMode="auto">
          <a:xfrm>
            <a:off x="5391150" y="5635143"/>
            <a:ext cx="723900" cy="347662"/>
            <a:chOff x="2504539" y="5401334"/>
            <a:chExt cx="662361" cy="307777"/>
          </a:xfrm>
        </p:grpSpPr>
        <p:sp>
          <p:nvSpPr>
            <p:cNvPr id="5139" name="TextBox 69"/>
            <p:cNvSpPr txBox="1">
              <a:spLocks noChangeArrowheads="1"/>
            </p:cNvSpPr>
            <p:nvPr/>
          </p:nvSpPr>
          <p:spPr bwMode="auto">
            <a:xfrm>
              <a:off x="250453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69" name="Straight Connector 68"/>
            <p:cNvCxnSpPr/>
            <p:nvPr/>
          </p:nvCxnSpPr>
          <p:spPr>
            <a:xfrm rot="5400000">
              <a:off x="2858701" y="5539764"/>
              <a:ext cx="2009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 name="Rectangle 69"/>
          <p:cNvSpPr>
            <a:spLocks noChangeAspect="1"/>
          </p:cNvSpPr>
          <p:nvPr/>
        </p:nvSpPr>
        <p:spPr bwMode="auto">
          <a:xfrm>
            <a:off x="330201" y="1853719"/>
            <a:ext cx="7132320" cy="7132320"/>
          </a:xfrm>
          <a:prstGeom prst="rect">
            <a:avLst/>
          </a:prstGeom>
          <a:noFill/>
          <a:ln w="76200">
            <a:solidFill>
              <a:srgbClr val="FA7D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138"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72" name="Rectangle 71"/>
          <p:cNvSpPr>
            <a:spLocks noChangeAspect="1" noChangeArrowheads="1"/>
          </p:cNvSpPr>
          <p:nvPr/>
        </p:nvSpPr>
        <p:spPr bwMode="auto">
          <a:xfrm>
            <a:off x="280655" y="180656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73" name="AutoShape 10"/>
          <p:cNvCxnSpPr>
            <a:cxnSpLocks noChangeShapeType="1"/>
          </p:cNvCxnSpPr>
          <p:nvPr/>
        </p:nvCxnSpPr>
        <p:spPr bwMode="auto">
          <a:xfrm flipV="1">
            <a:off x="296357" y="1367156"/>
            <a:ext cx="0" cy="315912"/>
          </a:xfrm>
          <a:prstGeom prst="straightConnector1">
            <a:avLst/>
          </a:prstGeom>
          <a:noFill/>
          <a:ln w="3175">
            <a:solidFill>
              <a:srgbClr val="000000"/>
            </a:solidFill>
            <a:round/>
            <a:headEnd/>
            <a:tailEnd/>
          </a:ln>
          <a:effectLst/>
        </p:spPr>
      </p:cxnSp>
      <p:cxnSp>
        <p:nvCxnSpPr>
          <p:cNvPr id="74" name="AutoShape 11"/>
          <p:cNvCxnSpPr>
            <a:cxnSpLocks noChangeShapeType="1"/>
          </p:cNvCxnSpPr>
          <p:nvPr/>
        </p:nvCxnSpPr>
        <p:spPr bwMode="auto">
          <a:xfrm rot="5400000" flipV="1">
            <a:off x="5557" y="1650191"/>
            <a:ext cx="0" cy="315913"/>
          </a:xfrm>
          <a:prstGeom prst="straightConnector1">
            <a:avLst/>
          </a:prstGeom>
          <a:noFill/>
          <a:ln w="3175" algn="ctr">
            <a:solidFill>
              <a:srgbClr val="000000"/>
            </a:solidFill>
            <a:round/>
            <a:headEnd/>
            <a:tailEnd/>
          </a:ln>
          <a:effectLst/>
        </p:spPr>
      </p:cxnSp>
      <p:cxnSp>
        <p:nvCxnSpPr>
          <p:cNvPr id="75" name="AutoShape 12"/>
          <p:cNvCxnSpPr>
            <a:cxnSpLocks noChangeShapeType="1"/>
          </p:cNvCxnSpPr>
          <p:nvPr/>
        </p:nvCxnSpPr>
        <p:spPr bwMode="auto">
          <a:xfrm flipV="1">
            <a:off x="7509690" y="1365568"/>
            <a:ext cx="0" cy="315913"/>
          </a:xfrm>
          <a:prstGeom prst="straightConnector1">
            <a:avLst/>
          </a:prstGeom>
          <a:noFill/>
          <a:ln w="3175" algn="ctr">
            <a:solidFill>
              <a:srgbClr val="000000"/>
            </a:solidFill>
            <a:round/>
            <a:headEnd/>
            <a:tailEnd/>
          </a:ln>
          <a:effectLst/>
        </p:spPr>
      </p:cxnSp>
      <p:cxnSp>
        <p:nvCxnSpPr>
          <p:cNvPr id="76" name="AutoShape 13"/>
          <p:cNvCxnSpPr>
            <a:cxnSpLocks noChangeShapeType="1"/>
          </p:cNvCxnSpPr>
          <p:nvPr/>
        </p:nvCxnSpPr>
        <p:spPr bwMode="auto">
          <a:xfrm rot="5400000" flipV="1">
            <a:off x="7793832" y="1654954"/>
            <a:ext cx="0" cy="315913"/>
          </a:xfrm>
          <a:prstGeom prst="straightConnector1">
            <a:avLst/>
          </a:prstGeom>
          <a:noFill/>
          <a:ln w="3175" algn="ctr">
            <a:solidFill>
              <a:srgbClr val="000000"/>
            </a:solidFill>
            <a:round/>
            <a:headEnd/>
            <a:tailEnd/>
          </a:ln>
          <a:effectLst/>
        </p:spPr>
      </p:cxnSp>
      <p:cxnSp>
        <p:nvCxnSpPr>
          <p:cNvPr id="77" name="AutoShape 14"/>
          <p:cNvCxnSpPr>
            <a:cxnSpLocks noChangeShapeType="1"/>
          </p:cNvCxnSpPr>
          <p:nvPr/>
        </p:nvCxnSpPr>
        <p:spPr bwMode="auto">
          <a:xfrm rot="5400000" flipV="1">
            <a:off x="7798594" y="8859222"/>
            <a:ext cx="0" cy="315912"/>
          </a:xfrm>
          <a:prstGeom prst="straightConnector1">
            <a:avLst/>
          </a:prstGeom>
          <a:noFill/>
          <a:ln w="3175" algn="ctr">
            <a:solidFill>
              <a:srgbClr val="000000"/>
            </a:solidFill>
            <a:round/>
            <a:headEnd/>
            <a:tailEnd/>
          </a:ln>
          <a:effectLst/>
        </p:spPr>
      </p:cxnSp>
      <p:cxnSp>
        <p:nvCxnSpPr>
          <p:cNvPr id="78" name="AutoShape 15"/>
          <p:cNvCxnSpPr>
            <a:cxnSpLocks noChangeShapeType="1"/>
          </p:cNvCxnSpPr>
          <p:nvPr/>
        </p:nvCxnSpPr>
        <p:spPr bwMode="auto">
          <a:xfrm flipV="1">
            <a:off x="7517782" y="9158606"/>
            <a:ext cx="0" cy="315912"/>
          </a:xfrm>
          <a:prstGeom prst="straightConnector1">
            <a:avLst/>
          </a:prstGeom>
          <a:noFill/>
          <a:ln w="3175" algn="ctr">
            <a:solidFill>
              <a:srgbClr val="000000"/>
            </a:solidFill>
            <a:round/>
            <a:headEnd/>
            <a:tailEnd/>
          </a:ln>
          <a:effectLst/>
        </p:spPr>
      </p:cxnSp>
      <p:cxnSp>
        <p:nvCxnSpPr>
          <p:cNvPr id="79" name="AutoShape 16"/>
          <p:cNvCxnSpPr>
            <a:cxnSpLocks noChangeShapeType="1"/>
          </p:cNvCxnSpPr>
          <p:nvPr/>
        </p:nvCxnSpPr>
        <p:spPr bwMode="auto">
          <a:xfrm flipV="1">
            <a:off x="291440" y="9150668"/>
            <a:ext cx="0" cy="315913"/>
          </a:xfrm>
          <a:prstGeom prst="straightConnector1">
            <a:avLst/>
          </a:prstGeom>
          <a:noFill/>
          <a:ln w="3175" algn="ctr">
            <a:solidFill>
              <a:srgbClr val="000000"/>
            </a:solidFill>
            <a:round/>
            <a:headEnd/>
            <a:tailEnd/>
          </a:ln>
          <a:effectLst/>
        </p:spPr>
      </p:cxnSp>
      <p:cxnSp>
        <p:nvCxnSpPr>
          <p:cNvPr id="80" name="AutoShape 17"/>
          <p:cNvCxnSpPr>
            <a:cxnSpLocks noChangeShapeType="1"/>
          </p:cNvCxnSpPr>
          <p:nvPr/>
        </p:nvCxnSpPr>
        <p:spPr bwMode="auto">
          <a:xfrm rot="5400000" flipV="1">
            <a:off x="0" y="8865724"/>
            <a:ext cx="0" cy="315913"/>
          </a:xfrm>
          <a:prstGeom prst="straightConnector1">
            <a:avLst/>
          </a:prstGeom>
          <a:noFill/>
          <a:ln w="3175" algn="ctr">
            <a:solidFill>
              <a:srgbClr val="000000"/>
            </a:solidFill>
            <a:round/>
            <a:headEnd/>
            <a:tailEnd/>
          </a:ln>
          <a:effectLst/>
        </p:spPr>
      </p:cxnSp>
      <p:sp>
        <p:nvSpPr>
          <p:cNvPr id="82" name="TextBox 81"/>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83" name="TextBox 82">
            <a:extLst>
              <a:ext uri="{FF2B5EF4-FFF2-40B4-BE49-F238E27FC236}">
                <a16:creationId xmlns:a16="http://schemas.microsoft.com/office/drawing/2014/main" id="{FCC2C220-3E21-4017-9EFF-CD7F4799EF89}"/>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298856" y="1858329"/>
            <a:ext cx="3614738" cy="7132320"/>
          </a:xfrm>
          <a:prstGeom prst="rect">
            <a:avLst/>
          </a:prstGeom>
          <a:solidFill>
            <a:schemeClr val="bg1">
              <a:lumMod val="65000"/>
            </a:schemeClr>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149" name="TextBox 6"/>
          <p:cNvSpPr txBox="1">
            <a:spLocks noChangeArrowheads="1"/>
          </p:cNvSpPr>
          <p:nvPr/>
        </p:nvSpPr>
        <p:spPr bwMode="auto">
          <a:xfrm>
            <a:off x="358775" y="5411933"/>
            <a:ext cx="3419475" cy="798512"/>
          </a:xfrm>
          <a:prstGeom prst="rect">
            <a:avLst/>
          </a:prstGeom>
          <a:noFill/>
          <a:ln w="9525">
            <a:noFill/>
            <a:miter lim="800000"/>
            <a:headEnd/>
            <a:tailEnd/>
          </a:ln>
        </p:spPr>
        <p:txBody>
          <a:bodyPr>
            <a:spAutoFit/>
          </a:bodyPr>
          <a:lstStyle/>
          <a:p>
            <a:pPr>
              <a:lnSpc>
                <a:spcPts val="6000"/>
              </a:lnSpc>
            </a:pPr>
            <a:r>
              <a:rPr lang="en-US" sz="4400" b="1">
                <a:solidFill>
                  <a:schemeClr val="bg1"/>
                </a:solidFill>
              </a:rPr>
              <a:t>office paper</a:t>
            </a:r>
          </a:p>
        </p:txBody>
      </p:sp>
      <p:sp>
        <p:nvSpPr>
          <p:cNvPr id="6150" name="TextBox 4"/>
          <p:cNvSpPr txBox="1">
            <a:spLocks noChangeArrowheads="1"/>
          </p:cNvSpPr>
          <p:nvPr/>
        </p:nvSpPr>
        <p:spPr bwMode="auto">
          <a:xfrm>
            <a:off x="455613" y="7191520"/>
            <a:ext cx="1795462" cy="1169988"/>
          </a:xfrm>
          <a:prstGeom prst="rect">
            <a:avLst/>
          </a:prstGeom>
          <a:noFill/>
          <a:ln w="9525">
            <a:noFill/>
            <a:miter lim="800000"/>
            <a:headEnd/>
            <a:tailEnd/>
          </a:ln>
        </p:spPr>
        <p:txBody>
          <a:bodyPr>
            <a:spAutoFit/>
          </a:bodyPr>
          <a:lstStyle/>
          <a:p>
            <a:pPr>
              <a:buFont typeface="Arial" charset="0"/>
              <a:buChar char="•"/>
            </a:pPr>
            <a:r>
              <a:rPr lang="en-US" sz="1400" b="1">
                <a:solidFill>
                  <a:schemeClr val="bg1"/>
                </a:solidFill>
              </a:rPr>
              <a:t> business paper</a:t>
            </a:r>
          </a:p>
          <a:p>
            <a:pPr>
              <a:buFont typeface="Arial" charset="0"/>
              <a:buChar char="•"/>
            </a:pPr>
            <a:r>
              <a:rPr lang="en-US" sz="1400" b="1">
                <a:solidFill>
                  <a:schemeClr val="bg1"/>
                </a:solidFill>
              </a:rPr>
              <a:t> mail</a:t>
            </a:r>
          </a:p>
          <a:p>
            <a:pPr>
              <a:buFont typeface="Arial" charset="0"/>
              <a:buChar char="•"/>
            </a:pPr>
            <a:r>
              <a:rPr lang="en-US" sz="1400" b="1">
                <a:solidFill>
                  <a:schemeClr val="bg1"/>
                </a:solidFill>
              </a:rPr>
              <a:t> envelopes</a:t>
            </a:r>
          </a:p>
          <a:p>
            <a:pPr>
              <a:buFont typeface="Arial" charset="0"/>
              <a:buChar char="•"/>
            </a:pPr>
            <a:r>
              <a:rPr lang="en-US" sz="1400" b="1">
                <a:solidFill>
                  <a:schemeClr val="bg1"/>
                </a:solidFill>
              </a:rPr>
              <a:t> magazines</a:t>
            </a:r>
          </a:p>
          <a:p>
            <a:pPr>
              <a:buFont typeface="Arial" charset="0"/>
              <a:buChar char="•"/>
            </a:pPr>
            <a:r>
              <a:rPr lang="en-US" sz="1400" b="1">
                <a:solidFill>
                  <a:schemeClr val="bg1"/>
                </a:solidFill>
              </a:rPr>
              <a:t> cardboard</a:t>
            </a:r>
          </a:p>
        </p:txBody>
      </p:sp>
      <p:grpSp>
        <p:nvGrpSpPr>
          <p:cNvPr id="6151" name="Group 31"/>
          <p:cNvGrpSpPr>
            <a:grpSpLocks/>
          </p:cNvGrpSpPr>
          <p:nvPr/>
        </p:nvGrpSpPr>
        <p:grpSpPr bwMode="auto">
          <a:xfrm>
            <a:off x="4333875" y="3919683"/>
            <a:ext cx="2601913" cy="3378200"/>
            <a:chOff x="8975463" y="2828260"/>
            <a:chExt cx="4139902" cy="5577048"/>
          </a:xfrm>
        </p:grpSpPr>
        <p:sp>
          <p:nvSpPr>
            <p:cNvPr id="7" name="Freeform 6"/>
            <p:cNvSpPr/>
            <p:nvPr/>
          </p:nvSpPr>
          <p:spPr>
            <a:xfrm>
              <a:off x="9099231" y="2828260"/>
              <a:ext cx="3894892" cy="2678451"/>
            </a:xfrm>
            <a:custGeom>
              <a:avLst/>
              <a:gdLst>
                <a:gd name="connsiteX0" fmla="*/ 63795 w 3912781"/>
                <a:gd name="connsiteY0" fmla="*/ 999461 h 2679405"/>
                <a:gd name="connsiteX1" fmla="*/ 2594344 w 3912781"/>
                <a:gd name="connsiteY1" fmla="*/ 0 h 2679405"/>
                <a:gd name="connsiteX2" fmla="*/ 3912781 w 3912781"/>
                <a:gd name="connsiteY2" fmla="*/ 1105787 h 2679405"/>
                <a:gd name="connsiteX3" fmla="*/ 1275907 w 3912781"/>
                <a:gd name="connsiteY3" fmla="*/ 2317898 h 2679405"/>
                <a:gd name="connsiteX4" fmla="*/ 0 w 3912781"/>
                <a:gd name="connsiteY4" fmla="*/ 978196 h 2679405"/>
                <a:gd name="connsiteX5" fmla="*/ 1275907 w 3912781"/>
                <a:gd name="connsiteY5" fmla="*/ 2679405 h 2679405"/>
                <a:gd name="connsiteX6" fmla="*/ 3870251 w 3912781"/>
                <a:gd name="connsiteY6" fmla="*/ 1424763 h 2679405"/>
                <a:gd name="connsiteX7" fmla="*/ 3700130 w 3912781"/>
                <a:gd name="connsiteY7" fmla="*/ 1233377 h 2679405"/>
                <a:gd name="connsiteX0" fmla="*/ 42280 w 3891266"/>
                <a:gd name="connsiteY0" fmla="*/ 999461 h 2679405"/>
                <a:gd name="connsiteX1" fmla="*/ 2572829 w 3891266"/>
                <a:gd name="connsiteY1" fmla="*/ 0 h 2679405"/>
                <a:gd name="connsiteX2" fmla="*/ 3891266 w 3891266"/>
                <a:gd name="connsiteY2" fmla="*/ 1105787 h 2679405"/>
                <a:gd name="connsiteX3" fmla="*/ 1254392 w 3891266"/>
                <a:gd name="connsiteY3" fmla="*/ 2317898 h 2679405"/>
                <a:gd name="connsiteX4" fmla="*/ 0 w 3891266"/>
                <a:gd name="connsiteY4" fmla="*/ 1010469 h 2679405"/>
                <a:gd name="connsiteX5" fmla="*/ 1254392 w 3891266"/>
                <a:gd name="connsiteY5" fmla="*/ 2679405 h 2679405"/>
                <a:gd name="connsiteX6" fmla="*/ 3848736 w 3891266"/>
                <a:gd name="connsiteY6" fmla="*/ 1424763 h 2679405"/>
                <a:gd name="connsiteX7" fmla="*/ 3678615 w 3891266"/>
                <a:gd name="connsiteY7" fmla="*/ 1233377 h 267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1266" h="2679405">
                  <a:moveTo>
                    <a:pt x="42280" y="999461"/>
                  </a:moveTo>
                  <a:lnTo>
                    <a:pt x="2572829" y="0"/>
                  </a:lnTo>
                  <a:lnTo>
                    <a:pt x="3891266" y="1105787"/>
                  </a:lnTo>
                  <a:lnTo>
                    <a:pt x="1254392" y="2317898"/>
                  </a:lnTo>
                  <a:lnTo>
                    <a:pt x="0" y="1010469"/>
                  </a:lnTo>
                  <a:lnTo>
                    <a:pt x="1254392" y="2679405"/>
                  </a:lnTo>
                  <a:lnTo>
                    <a:pt x="3848736" y="1424763"/>
                  </a:lnTo>
                  <a:lnTo>
                    <a:pt x="3678615" y="1233377"/>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 name="Freeform 7"/>
            <p:cNvSpPr/>
            <p:nvPr/>
          </p:nvSpPr>
          <p:spPr>
            <a:xfrm>
              <a:off x="10566761" y="3336694"/>
              <a:ext cx="1406910" cy="1003763"/>
            </a:xfrm>
            <a:custGeom>
              <a:avLst/>
              <a:gdLst>
                <a:gd name="connsiteX0" fmla="*/ 723014 w 1360967"/>
                <a:gd name="connsiteY0" fmla="*/ 0 h 999461"/>
                <a:gd name="connsiteX1" fmla="*/ 1360967 w 1360967"/>
                <a:gd name="connsiteY1" fmla="*/ 637954 h 999461"/>
                <a:gd name="connsiteX2" fmla="*/ 574158 w 1360967"/>
                <a:gd name="connsiteY2" fmla="*/ 999461 h 999461"/>
                <a:gd name="connsiteX3" fmla="*/ 0 w 1360967"/>
                <a:gd name="connsiteY3" fmla="*/ 361507 h 999461"/>
                <a:gd name="connsiteX4" fmla="*/ 723014 w 1360967"/>
                <a:gd name="connsiteY4" fmla="*/ 0 h 999461"/>
                <a:gd name="connsiteX0" fmla="*/ 766044 w 1403997"/>
                <a:gd name="connsiteY0" fmla="*/ 0 h 999461"/>
                <a:gd name="connsiteX1" fmla="*/ 1403997 w 1403997"/>
                <a:gd name="connsiteY1" fmla="*/ 637954 h 999461"/>
                <a:gd name="connsiteX2" fmla="*/ 617188 w 1403997"/>
                <a:gd name="connsiteY2" fmla="*/ 999461 h 999461"/>
                <a:gd name="connsiteX3" fmla="*/ 0 w 1403997"/>
                <a:gd name="connsiteY3" fmla="*/ 318476 h 999461"/>
                <a:gd name="connsiteX4" fmla="*/ 766044 w 1403997"/>
                <a:gd name="connsiteY4" fmla="*/ 0 h 9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997" h="999461">
                  <a:moveTo>
                    <a:pt x="766044" y="0"/>
                  </a:moveTo>
                  <a:lnTo>
                    <a:pt x="1403997" y="637954"/>
                  </a:lnTo>
                  <a:lnTo>
                    <a:pt x="617188" y="999461"/>
                  </a:lnTo>
                  <a:lnTo>
                    <a:pt x="0" y="318476"/>
                  </a:lnTo>
                  <a:lnTo>
                    <a:pt x="766044" y="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121963" y="4508188"/>
              <a:ext cx="3935306" cy="2020632"/>
            </a:xfrm>
            <a:custGeom>
              <a:avLst/>
              <a:gdLst>
                <a:gd name="connsiteX0" fmla="*/ 3338623 w 3934046"/>
                <a:gd name="connsiteY0" fmla="*/ 0 h 2020186"/>
                <a:gd name="connsiteX1" fmla="*/ 3934046 w 3934046"/>
                <a:gd name="connsiteY1" fmla="*/ 616688 h 2020186"/>
                <a:gd name="connsiteX2" fmla="*/ 1063256 w 3934046"/>
                <a:gd name="connsiteY2" fmla="*/ 2020186 h 2020186"/>
                <a:gd name="connsiteX3" fmla="*/ 0 w 3934046"/>
                <a:gd name="connsiteY3" fmla="*/ 531628 h 2020186"/>
                <a:gd name="connsiteX4" fmla="*/ 595423 w 3934046"/>
                <a:gd name="connsiteY4" fmla="*/ 212651 h 2020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046" h="2020186">
                  <a:moveTo>
                    <a:pt x="3338623" y="0"/>
                  </a:moveTo>
                  <a:lnTo>
                    <a:pt x="3934046" y="616688"/>
                  </a:lnTo>
                  <a:lnTo>
                    <a:pt x="1063256" y="2020186"/>
                  </a:lnTo>
                  <a:lnTo>
                    <a:pt x="0" y="531628"/>
                  </a:lnTo>
                  <a:lnTo>
                    <a:pt x="595423" y="212651"/>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9079024" y="5037588"/>
              <a:ext cx="3955513" cy="1831935"/>
            </a:xfrm>
            <a:custGeom>
              <a:avLst/>
              <a:gdLst>
                <a:gd name="connsiteX0" fmla="*/ 3955311 w 3955311"/>
                <a:gd name="connsiteY0" fmla="*/ 404037 h 1828800"/>
                <a:gd name="connsiteX1" fmla="*/ 1084521 w 3955311"/>
                <a:gd name="connsiteY1" fmla="*/ 1828800 h 1828800"/>
                <a:gd name="connsiteX2" fmla="*/ 0 w 3955311"/>
                <a:gd name="connsiteY2" fmla="*/ 318976 h 1828800"/>
                <a:gd name="connsiteX3" fmla="*/ 63795 w 3955311"/>
                <a:gd name="connsiteY3" fmla="*/ 0 h 1828800"/>
              </a:gdLst>
              <a:ahLst/>
              <a:cxnLst>
                <a:cxn ang="0">
                  <a:pos x="connsiteX0" y="connsiteY0"/>
                </a:cxn>
                <a:cxn ang="0">
                  <a:pos x="connsiteX1" y="connsiteY1"/>
                </a:cxn>
                <a:cxn ang="0">
                  <a:pos x="connsiteX2" y="connsiteY2"/>
                </a:cxn>
                <a:cxn ang="0">
                  <a:pos x="connsiteX3" y="connsiteY3"/>
                </a:cxn>
              </a:cxnLst>
              <a:rect l="l" t="t" r="r" b="b"/>
              <a:pathLst>
                <a:path w="3955311" h="1828800">
                  <a:moveTo>
                    <a:pt x="3955311" y="404037"/>
                  </a:moveTo>
                  <a:lnTo>
                    <a:pt x="1084521" y="1828800"/>
                  </a:lnTo>
                  <a:lnTo>
                    <a:pt x="0" y="318976"/>
                  </a:lnTo>
                  <a:lnTo>
                    <a:pt x="63795" y="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9132067" y="5131936"/>
              <a:ext cx="3935306" cy="1721862"/>
            </a:xfrm>
            <a:custGeom>
              <a:avLst/>
              <a:gdLst>
                <a:gd name="connsiteX0" fmla="*/ 0 w 3937299"/>
                <a:gd name="connsiteY0" fmla="*/ 21515 h 1721223"/>
                <a:gd name="connsiteX1" fmla="*/ 118334 w 3937299"/>
                <a:gd name="connsiteY1" fmla="*/ 387275 h 1721223"/>
                <a:gd name="connsiteX2" fmla="*/ 290457 w 3937299"/>
                <a:gd name="connsiteY2" fmla="*/ 365760 h 1721223"/>
                <a:gd name="connsiteX3" fmla="*/ 344245 w 3937299"/>
                <a:gd name="connsiteY3" fmla="*/ 753035 h 1721223"/>
                <a:gd name="connsiteX4" fmla="*/ 677732 w 3937299"/>
                <a:gd name="connsiteY4" fmla="*/ 849854 h 1721223"/>
                <a:gd name="connsiteX5" fmla="*/ 634702 w 3937299"/>
                <a:gd name="connsiteY5" fmla="*/ 1204856 h 1721223"/>
                <a:gd name="connsiteX6" fmla="*/ 935916 w 3937299"/>
                <a:gd name="connsiteY6" fmla="*/ 1258644 h 1721223"/>
                <a:gd name="connsiteX7" fmla="*/ 1021977 w 3937299"/>
                <a:gd name="connsiteY7" fmla="*/ 1721223 h 1721223"/>
                <a:gd name="connsiteX8" fmla="*/ 1333949 w 3937299"/>
                <a:gd name="connsiteY8" fmla="*/ 1280160 h 1721223"/>
                <a:gd name="connsiteX9" fmla="*/ 1538344 w 3937299"/>
                <a:gd name="connsiteY9" fmla="*/ 1473797 h 1721223"/>
                <a:gd name="connsiteX10" fmla="*/ 1742739 w 3937299"/>
                <a:gd name="connsiteY10" fmla="*/ 1086522 h 1721223"/>
                <a:gd name="connsiteX11" fmla="*/ 2076226 w 3937299"/>
                <a:gd name="connsiteY11" fmla="*/ 1226371 h 1721223"/>
                <a:gd name="connsiteX12" fmla="*/ 2259106 w 3937299"/>
                <a:gd name="connsiteY12" fmla="*/ 828338 h 1721223"/>
                <a:gd name="connsiteX13" fmla="*/ 2592593 w 3937299"/>
                <a:gd name="connsiteY13" fmla="*/ 968188 h 1721223"/>
                <a:gd name="connsiteX14" fmla="*/ 2732443 w 3937299"/>
                <a:gd name="connsiteY14" fmla="*/ 591670 h 1721223"/>
                <a:gd name="connsiteX15" fmla="*/ 3033657 w 3937299"/>
                <a:gd name="connsiteY15" fmla="*/ 720762 h 1721223"/>
                <a:gd name="connsiteX16" fmla="*/ 3184264 w 3937299"/>
                <a:gd name="connsiteY16" fmla="*/ 355002 h 1721223"/>
                <a:gd name="connsiteX17" fmla="*/ 3420932 w 3937299"/>
                <a:gd name="connsiteY17" fmla="*/ 548640 h 1721223"/>
                <a:gd name="connsiteX18" fmla="*/ 3614570 w 3937299"/>
                <a:gd name="connsiteY18" fmla="*/ 161364 h 1721223"/>
                <a:gd name="connsiteX19" fmla="*/ 3905026 w 3937299"/>
                <a:gd name="connsiteY19" fmla="*/ 322729 h 1721223"/>
                <a:gd name="connsiteX20" fmla="*/ 3937299 w 3937299"/>
                <a:gd name="connsiteY20" fmla="*/ 21515 h 1721223"/>
                <a:gd name="connsiteX21" fmla="*/ 3894269 w 3937299"/>
                <a:gd name="connsiteY21" fmla="*/ 0 h 172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299" h="1721223">
                  <a:moveTo>
                    <a:pt x="0" y="21515"/>
                  </a:moveTo>
                  <a:lnTo>
                    <a:pt x="118334" y="387275"/>
                  </a:lnTo>
                  <a:lnTo>
                    <a:pt x="290457" y="365760"/>
                  </a:lnTo>
                  <a:lnTo>
                    <a:pt x="344245" y="753035"/>
                  </a:lnTo>
                  <a:lnTo>
                    <a:pt x="677732" y="849854"/>
                  </a:lnTo>
                  <a:lnTo>
                    <a:pt x="634702" y="1204856"/>
                  </a:lnTo>
                  <a:lnTo>
                    <a:pt x="935916" y="1258644"/>
                  </a:lnTo>
                  <a:lnTo>
                    <a:pt x="1021977" y="1721223"/>
                  </a:lnTo>
                  <a:lnTo>
                    <a:pt x="1333949" y="1280160"/>
                  </a:lnTo>
                  <a:lnTo>
                    <a:pt x="1538344" y="1473797"/>
                  </a:lnTo>
                  <a:lnTo>
                    <a:pt x="1742739" y="1086522"/>
                  </a:lnTo>
                  <a:lnTo>
                    <a:pt x="2076226" y="1226371"/>
                  </a:lnTo>
                  <a:lnTo>
                    <a:pt x="2259106" y="828338"/>
                  </a:lnTo>
                  <a:lnTo>
                    <a:pt x="2592593" y="968188"/>
                  </a:lnTo>
                  <a:lnTo>
                    <a:pt x="2732443" y="591670"/>
                  </a:lnTo>
                  <a:lnTo>
                    <a:pt x="3033657" y="720762"/>
                  </a:lnTo>
                  <a:lnTo>
                    <a:pt x="3184264" y="355002"/>
                  </a:lnTo>
                  <a:lnTo>
                    <a:pt x="3420932" y="548640"/>
                  </a:lnTo>
                  <a:lnTo>
                    <a:pt x="3614570" y="161364"/>
                  </a:lnTo>
                  <a:lnTo>
                    <a:pt x="3905026" y="322729"/>
                  </a:lnTo>
                  <a:lnTo>
                    <a:pt x="3937299" y="21515"/>
                  </a:lnTo>
                  <a:lnTo>
                    <a:pt x="3894269"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8980515" y="5700649"/>
              <a:ext cx="4132324" cy="2036356"/>
            </a:xfrm>
            <a:custGeom>
              <a:avLst/>
              <a:gdLst>
                <a:gd name="connsiteX0" fmla="*/ 3625327 w 4130937"/>
                <a:gd name="connsiteY0" fmla="*/ 0 h 2033195"/>
                <a:gd name="connsiteX1" fmla="*/ 4130937 w 4130937"/>
                <a:gd name="connsiteY1" fmla="*/ 623943 h 2033195"/>
                <a:gd name="connsiteX2" fmla="*/ 1108038 w 4130937"/>
                <a:gd name="connsiteY2" fmla="*/ 2033195 h 2033195"/>
                <a:gd name="connsiteX3" fmla="*/ 0 w 4130937"/>
                <a:gd name="connsiteY3" fmla="*/ 494852 h 2033195"/>
                <a:gd name="connsiteX4" fmla="*/ 505610 w 4130937"/>
                <a:gd name="connsiteY4" fmla="*/ 247426 h 203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2033195">
                  <a:moveTo>
                    <a:pt x="3625327" y="0"/>
                  </a:moveTo>
                  <a:lnTo>
                    <a:pt x="4130937" y="623943"/>
                  </a:lnTo>
                  <a:lnTo>
                    <a:pt x="1108038" y="2033195"/>
                  </a:lnTo>
                  <a:lnTo>
                    <a:pt x="0" y="494852"/>
                  </a:lnTo>
                  <a:lnTo>
                    <a:pt x="505610" y="247426"/>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8980515" y="6358468"/>
              <a:ext cx="4132324" cy="1590822"/>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8985566" y="6575994"/>
              <a:ext cx="4129799" cy="1590821"/>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8975463" y="6811866"/>
              <a:ext cx="4129799" cy="1593442"/>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6" name="TextBox 5"/>
          <p:cNvSpPr txBox="1">
            <a:spLocks noChangeArrowheads="1"/>
          </p:cNvSpPr>
          <p:nvPr/>
        </p:nvSpPr>
        <p:spPr bwMode="auto">
          <a:xfrm>
            <a:off x="4478338" y="8239270"/>
            <a:ext cx="2390775" cy="307975"/>
          </a:xfrm>
          <a:prstGeom prst="rect">
            <a:avLst/>
          </a:prstGeom>
          <a:noFill/>
          <a:ln w="9525">
            <a:noFill/>
            <a:miter lim="800000"/>
            <a:headEnd/>
            <a:tailEnd/>
          </a:ln>
        </p:spPr>
        <p:txBody>
          <a:bodyPr>
            <a:spAutoFit/>
          </a:bodyPr>
          <a:lstStyle/>
          <a:p>
            <a:pPr>
              <a:defRPr/>
            </a:pPr>
            <a:r>
              <a:rPr lang="en-US" sz="1400" dirty="0">
                <a:solidFill>
                  <a:schemeClr val="tx1">
                    <a:lumMod val="85000"/>
                    <a:lumOff val="15000"/>
                  </a:schemeClr>
                </a:solidFill>
                <a:latin typeface="Arial" pitchFamily="34" charset="0"/>
                <a:cs typeface="Arial" pitchFamily="34" charset="0"/>
              </a:rPr>
              <a:t>small staples are OK</a:t>
            </a:r>
          </a:p>
        </p:txBody>
      </p:sp>
      <p:sp>
        <p:nvSpPr>
          <p:cNvPr id="18" name="TextBox 6"/>
          <p:cNvSpPr txBox="1">
            <a:spLocks noChangeArrowheads="1"/>
          </p:cNvSpPr>
          <p:nvPr/>
        </p:nvSpPr>
        <p:spPr bwMode="auto">
          <a:xfrm>
            <a:off x="298450" y="4183208"/>
            <a:ext cx="3544888" cy="862012"/>
          </a:xfrm>
          <a:prstGeom prst="rect">
            <a:avLst/>
          </a:prstGeom>
          <a:noFill/>
          <a:ln w="9525">
            <a:noFill/>
            <a:miter lim="800000"/>
            <a:headEnd/>
            <a:tailEnd/>
          </a:ln>
        </p:spPr>
        <p:txBody>
          <a:bodyPr>
            <a:spAutoFit/>
          </a:bodyPr>
          <a:lstStyle/>
          <a:p>
            <a:pPr algn="ctr">
              <a:lnSpc>
                <a:spcPts val="6000"/>
              </a:lnSpc>
              <a:defRPr/>
            </a:pPr>
            <a:r>
              <a:rPr lang="es-ES" sz="3200" b="1" dirty="0">
                <a:solidFill>
                  <a:schemeClr val="tx1">
                    <a:lumMod val="65000"/>
                    <a:lumOff val="35000"/>
                  </a:schemeClr>
                </a:solidFill>
                <a:latin typeface="Arial" pitchFamily="34" charset="0"/>
                <a:cs typeface="Arial" pitchFamily="34" charset="0"/>
              </a:rPr>
              <a:t>papel de oficina</a:t>
            </a:r>
          </a:p>
        </p:txBody>
      </p:sp>
      <p:sp>
        <p:nvSpPr>
          <p:cNvPr id="19" name="TextBox 18"/>
          <p:cNvSpPr txBox="1">
            <a:spLocks noChangeArrowheads="1"/>
          </p:cNvSpPr>
          <p:nvPr/>
        </p:nvSpPr>
        <p:spPr bwMode="auto">
          <a:xfrm>
            <a:off x="490538" y="2454420"/>
            <a:ext cx="2168525" cy="1169988"/>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documentos de papel</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correo</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sobres</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revistas</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cartón</a:t>
            </a:r>
          </a:p>
        </p:txBody>
      </p:sp>
      <p:sp>
        <p:nvSpPr>
          <p:cNvPr id="20" name="TextBox 5"/>
          <p:cNvSpPr txBox="1">
            <a:spLocks noChangeArrowheads="1"/>
          </p:cNvSpPr>
          <p:nvPr/>
        </p:nvSpPr>
        <p:spPr bwMode="auto">
          <a:xfrm>
            <a:off x="4452938" y="2494108"/>
            <a:ext cx="1947862" cy="523875"/>
          </a:xfrm>
          <a:prstGeom prst="rect">
            <a:avLst/>
          </a:prstGeom>
          <a:noFill/>
          <a:ln w="9525">
            <a:noFill/>
            <a:miter lim="800000"/>
            <a:headEnd/>
            <a:tailEnd/>
          </a:ln>
        </p:spPr>
        <p:txBody>
          <a:bodyPr>
            <a:spAutoFit/>
          </a:bodyPr>
          <a:lstStyle/>
          <a:p>
            <a:pPr>
              <a:defRPr/>
            </a:pPr>
            <a:r>
              <a:rPr lang="es-ES" sz="1400" dirty="0">
                <a:solidFill>
                  <a:schemeClr val="tx1">
                    <a:lumMod val="65000"/>
                    <a:lumOff val="35000"/>
                  </a:schemeClr>
                </a:solidFill>
                <a:latin typeface="Arial" pitchFamily="34" charset="0"/>
                <a:cs typeface="Arial" pitchFamily="34" charset="0"/>
              </a:rPr>
              <a:t>grapas  pequeñas están bien</a:t>
            </a:r>
          </a:p>
        </p:txBody>
      </p:sp>
      <p:sp>
        <p:nvSpPr>
          <p:cNvPr id="21" name="Rectangle 20"/>
          <p:cNvSpPr>
            <a:spLocks noChangeAspect="1"/>
          </p:cNvSpPr>
          <p:nvPr/>
        </p:nvSpPr>
        <p:spPr bwMode="auto">
          <a:xfrm>
            <a:off x="341320" y="1857522"/>
            <a:ext cx="7132320" cy="7132320"/>
          </a:xfrm>
          <a:prstGeom prst="rect">
            <a:avLst/>
          </a:prstGeom>
          <a:noFill/>
          <a:ln w="762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157"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23" name="Rectangle 22"/>
          <p:cNvSpPr>
            <a:spLocks noChangeAspect="1" noChangeArrowheads="1"/>
          </p:cNvSpPr>
          <p:nvPr/>
        </p:nvSpPr>
        <p:spPr bwMode="auto">
          <a:xfrm>
            <a:off x="280655" y="1808774"/>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4" name="AutoShape 10"/>
          <p:cNvCxnSpPr>
            <a:cxnSpLocks noChangeShapeType="1"/>
          </p:cNvCxnSpPr>
          <p:nvPr/>
        </p:nvCxnSpPr>
        <p:spPr bwMode="auto">
          <a:xfrm flipV="1">
            <a:off x="296357" y="1369369"/>
            <a:ext cx="0" cy="315912"/>
          </a:xfrm>
          <a:prstGeom prst="straightConnector1">
            <a:avLst/>
          </a:prstGeom>
          <a:noFill/>
          <a:ln w="3175">
            <a:solidFill>
              <a:srgbClr val="000000"/>
            </a:solidFill>
            <a:round/>
            <a:headEnd/>
            <a:tailEnd/>
          </a:ln>
          <a:effectLst/>
        </p:spPr>
      </p:cxnSp>
      <p:cxnSp>
        <p:nvCxnSpPr>
          <p:cNvPr id="25" name="AutoShape 11"/>
          <p:cNvCxnSpPr>
            <a:cxnSpLocks noChangeShapeType="1"/>
          </p:cNvCxnSpPr>
          <p:nvPr/>
        </p:nvCxnSpPr>
        <p:spPr bwMode="auto">
          <a:xfrm rot="5400000" flipV="1">
            <a:off x="5557" y="1652404"/>
            <a:ext cx="0" cy="315913"/>
          </a:xfrm>
          <a:prstGeom prst="straightConnector1">
            <a:avLst/>
          </a:prstGeom>
          <a:noFill/>
          <a:ln w="3175" algn="ctr">
            <a:solidFill>
              <a:srgbClr val="000000"/>
            </a:solidFill>
            <a:round/>
            <a:headEnd/>
            <a:tailEnd/>
          </a:ln>
          <a:effectLst/>
        </p:spPr>
      </p:cxnSp>
      <p:cxnSp>
        <p:nvCxnSpPr>
          <p:cNvPr id="26" name="AutoShape 12"/>
          <p:cNvCxnSpPr>
            <a:cxnSpLocks noChangeShapeType="1"/>
          </p:cNvCxnSpPr>
          <p:nvPr/>
        </p:nvCxnSpPr>
        <p:spPr bwMode="auto">
          <a:xfrm flipV="1">
            <a:off x="7509690" y="1367781"/>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793832" y="1657167"/>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798594" y="8861435"/>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517782" y="9160819"/>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291440" y="9152881"/>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0" y="8867937"/>
            <a:ext cx="0" cy="315913"/>
          </a:xfrm>
          <a:prstGeom prst="straightConnector1">
            <a:avLst/>
          </a:prstGeom>
          <a:noFill/>
          <a:ln w="3175" algn="ctr">
            <a:solidFill>
              <a:srgbClr val="000000"/>
            </a:solidFill>
            <a:round/>
            <a:headEnd/>
            <a:tailEnd/>
          </a:ln>
          <a:effectLst/>
        </p:spPr>
      </p:cxnSp>
      <p:sp>
        <p:nvSpPr>
          <p:cNvPr id="33" name="TextBox 32"/>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A711D293-A628-4959-B2CB-D219C2481678}"/>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319078" y="1862689"/>
            <a:ext cx="3614738" cy="7132320"/>
          </a:xfrm>
          <a:prstGeom prst="rect">
            <a:avLst/>
          </a:prstGeom>
          <a:solidFill>
            <a:schemeClr val="tx1"/>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173" name="TextBox 3"/>
          <p:cNvSpPr txBox="1">
            <a:spLocks noChangeArrowheads="1"/>
          </p:cNvSpPr>
          <p:nvPr/>
        </p:nvSpPr>
        <p:spPr bwMode="auto">
          <a:xfrm>
            <a:off x="576558" y="5211908"/>
            <a:ext cx="4705350" cy="1566862"/>
          </a:xfrm>
          <a:prstGeom prst="rect">
            <a:avLst/>
          </a:prstGeom>
          <a:noFill/>
          <a:ln w="9525">
            <a:noFill/>
            <a:miter lim="800000"/>
            <a:headEnd/>
            <a:tailEnd/>
          </a:ln>
        </p:spPr>
        <p:txBody>
          <a:bodyPr>
            <a:spAutoFit/>
          </a:bodyPr>
          <a:lstStyle/>
          <a:p>
            <a:pPr>
              <a:lnSpc>
                <a:spcPts val="6000"/>
              </a:lnSpc>
            </a:pPr>
            <a:r>
              <a:rPr lang="en-US" sz="4400" b="1">
                <a:solidFill>
                  <a:schemeClr val="bg1"/>
                </a:solidFill>
              </a:rPr>
              <a:t>trash – </a:t>
            </a:r>
          </a:p>
          <a:p>
            <a:pPr>
              <a:lnSpc>
                <a:spcPts val="6000"/>
              </a:lnSpc>
            </a:pPr>
            <a:r>
              <a:rPr lang="en-US" sz="4400" b="1">
                <a:solidFill>
                  <a:schemeClr val="bg1"/>
                </a:solidFill>
              </a:rPr>
              <a:t>land fill</a:t>
            </a:r>
          </a:p>
        </p:txBody>
      </p:sp>
      <p:sp>
        <p:nvSpPr>
          <p:cNvPr id="7174" name="TextBox 4"/>
          <p:cNvSpPr txBox="1">
            <a:spLocks noChangeArrowheads="1"/>
          </p:cNvSpPr>
          <p:nvPr/>
        </p:nvSpPr>
        <p:spPr bwMode="auto">
          <a:xfrm>
            <a:off x="547983" y="7507433"/>
            <a:ext cx="2913062" cy="738187"/>
          </a:xfrm>
          <a:prstGeom prst="rect">
            <a:avLst/>
          </a:prstGeom>
          <a:noFill/>
          <a:ln w="9525">
            <a:noFill/>
            <a:miter lim="800000"/>
            <a:headEnd/>
            <a:tailEnd/>
          </a:ln>
        </p:spPr>
        <p:txBody>
          <a:bodyPr>
            <a:spAutoFit/>
          </a:bodyPr>
          <a:lstStyle/>
          <a:p>
            <a:pPr marL="115888" indent="-115888">
              <a:buFont typeface="Arial" charset="0"/>
              <a:buChar char="•"/>
            </a:pPr>
            <a:r>
              <a:rPr lang="en-US" sz="1400" b="1">
                <a:solidFill>
                  <a:schemeClr val="bg1"/>
                </a:solidFill>
              </a:rPr>
              <a:t> all other non-recyclables</a:t>
            </a:r>
          </a:p>
          <a:p>
            <a:pPr marL="115888" indent="-115888">
              <a:buFont typeface="Arial" charset="0"/>
              <a:buChar char="•"/>
            </a:pPr>
            <a:r>
              <a:rPr lang="en-US" sz="1400" b="1">
                <a:solidFill>
                  <a:schemeClr val="bg1"/>
                </a:solidFill>
              </a:rPr>
              <a:t> all other non-compostables</a:t>
            </a:r>
          </a:p>
          <a:p>
            <a:pPr marL="115888" indent="-115888">
              <a:buFont typeface="Arial" charset="0"/>
              <a:buChar char="•"/>
            </a:pPr>
            <a:r>
              <a:rPr lang="en-US" sz="1400" b="1">
                <a:solidFill>
                  <a:schemeClr val="bg1"/>
                </a:solidFill>
              </a:rPr>
              <a:t> contaminated recyclables</a:t>
            </a:r>
          </a:p>
        </p:txBody>
      </p:sp>
      <p:sp>
        <p:nvSpPr>
          <p:cNvPr id="7175" name="TextBox 5"/>
          <p:cNvSpPr txBox="1">
            <a:spLocks noChangeArrowheads="1"/>
          </p:cNvSpPr>
          <p:nvPr/>
        </p:nvSpPr>
        <p:spPr bwMode="auto">
          <a:xfrm>
            <a:off x="4632620" y="7520133"/>
            <a:ext cx="2590800" cy="757237"/>
          </a:xfrm>
          <a:prstGeom prst="rect">
            <a:avLst/>
          </a:prstGeom>
          <a:noFill/>
          <a:ln w="9525">
            <a:noFill/>
            <a:miter lim="800000"/>
            <a:headEnd/>
            <a:tailEnd/>
          </a:ln>
        </p:spPr>
        <p:txBody>
          <a:bodyPr>
            <a:spAutoFit/>
          </a:bodyPr>
          <a:lstStyle/>
          <a:p>
            <a:r>
              <a:rPr lang="en-US" sz="1400"/>
              <a:t>if in doubt, it is OK to trash rather than contaminate recyclables</a:t>
            </a:r>
          </a:p>
        </p:txBody>
      </p:sp>
      <p:grpSp>
        <p:nvGrpSpPr>
          <p:cNvPr id="7176" name="Group 27"/>
          <p:cNvGrpSpPr>
            <a:grpSpLocks/>
          </p:cNvGrpSpPr>
          <p:nvPr/>
        </p:nvGrpSpPr>
        <p:grpSpPr bwMode="auto">
          <a:xfrm rot="60000">
            <a:off x="4791370" y="4110183"/>
            <a:ext cx="1917700" cy="2863850"/>
            <a:chOff x="9988923" y="2254102"/>
            <a:chExt cx="3849221" cy="5810741"/>
          </a:xfrm>
        </p:grpSpPr>
        <p:sp>
          <p:nvSpPr>
            <p:cNvPr id="8" name="Oval 7"/>
            <p:cNvSpPr/>
            <p:nvPr/>
          </p:nvSpPr>
          <p:spPr>
            <a:xfrm>
              <a:off x="9954283" y="2232000"/>
              <a:ext cx="3826917" cy="110481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987499" y="2785303"/>
              <a:ext cx="3849221" cy="892227"/>
            </a:xfrm>
            <a:custGeom>
              <a:avLst/>
              <a:gdLst>
                <a:gd name="connsiteX0" fmla="*/ 3827930 w 3849221"/>
                <a:gd name="connsiteY0" fmla="*/ 0 h 895350"/>
                <a:gd name="connsiteX1" fmla="*/ 3841377 w 3849221"/>
                <a:gd name="connsiteY1" fmla="*/ 289112 h 895350"/>
                <a:gd name="connsiteX2" fmla="*/ 3821206 w 3849221"/>
                <a:gd name="connsiteY2" fmla="*/ 410135 h 895350"/>
                <a:gd name="connsiteX3" fmla="*/ 3673289 w 3849221"/>
                <a:gd name="connsiteY3" fmla="*/ 564777 h 895350"/>
                <a:gd name="connsiteX4" fmla="*/ 3330389 w 3849221"/>
                <a:gd name="connsiteY4" fmla="*/ 712694 h 895350"/>
                <a:gd name="connsiteX5" fmla="*/ 2617695 w 3849221"/>
                <a:gd name="connsiteY5" fmla="*/ 853888 h 895350"/>
                <a:gd name="connsiteX6" fmla="*/ 1891553 w 3849221"/>
                <a:gd name="connsiteY6" fmla="*/ 894230 h 895350"/>
                <a:gd name="connsiteX7" fmla="*/ 1138518 w 3849221"/>
                <a:gd name="connsiteY7" fmla="*/ 847165 h 895350"/>
                <a:gd name="connsiteX8" fmla="*/ 546848 w 3849221"/>
                <a:gd name="connsiteY8" fmla="*/ 726141 h 895350"/>
                <a:gd name="connsiteX9" fmla="*/ 217395 w 3849221"/>
                <a:gd name="connsiteY9" fmla="*/ 584947 h 895350"/>
                <a:gd name="connsiteX10" fmla="*/ 56030 w 3849221"/>
                <a:gd name="connsiteY10" fmla="*/ 437030 h 895350"/>
                <a:gd name="connsiteX11" fmla="*/ 8965 w 3849221"/>
                <a:gd name="connsiteY11" fmla="*/ 322730 h 895350"/>
                <a:gd name="connsiteX12" fmla="*/ 2242 w 3849221"/>
                <a:gd name="connsiteY12" fmla="*/ 13447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9221" h="895350">
                  <a:moveTo>
                    <a:pt x="3827930" y="0"/>
                  </a:moveTo>
                  <a:cubicBezTo>
                    <a:pt x="3835214" y="110378"/>
                    <a:pt x="3842498" y="220756"/>
                    <a:pt x="3841377" y="289112"/>
                  </a:cubicBezTo>
                  <a:cubicBezTo>
                    <a:pt x="3840256" y="357468"/>
                    <a:pt x="3849221" y="364191"/>
                    <a:pt x="3821206" y="410135"/>
                  </a:cubicBezTo>
                  <a:cubicBezTo>
                    <a:pt x="3793191" y="456079"/>
                    <a:pt x="3755092" y="514351"/>
                    <a:pt x="3673289" y="564777"/>
                  </a:cubicBezTo>
                  <a:cubicBezTo>
                    <a:pt x="3591486" y="615203"/>
                    <a:pt x="3506321" y="664509"/>
                    <a:pt x="3330389" y="712694"/>
                  </a:cubicBezTo>
                  <a:cubicBezTo>
                    <a:pt x="3154457" y="760879"/>
                    <a:pt x="2857501" y="823632"/>
                    <a:pt x="2617695" y="853888"/>
                  </a:cubicBezTo>
                  <a:cubicBezTo>
                    <a:pt x="2377889" y="884144"/>
                    <a:pt x="2138082" y="895350"/>
                    <a:pt x="1891553" y="894230"/>
                  </a:cubicBezTo>
                  <a:cubicBezTo>
                    <a:pt x="1645024" y="893110"/>
                    <a:pt x="1362635" y="875180"/>
                    <a:pt x="1138518" y="847165"/>
                  </a:cubicBezTo>
                  <a:cubicBezTo>
                    <a:pt x="914401" y="819150"/>
                    <a:pt x="700368" y="769844"/>
                    <a:pt x="546848" y="726141"/>
                  </a:cubicBezTo>
                  <a:cubicBezTo>
                    <a:pt x="393328" y="682438"/>
                    <a:pt x="299198" y="633132"/>
                    <a:pt x="217395" y="584947"/>
                  </a:cubicBezTo>
                  <a:cubicBezTo>
                    <a:pt x="135592" y="536762"/>
                    <a:pt x="90768" y="480733"/>
                    <a:pt x="56030" y="437030"/>
                  </a:cubicBezTo>
                  <a:cubicBezTo>
                    <a:pt x="21292" y="393327"/>
                    <a:pt x="17930" y="393327"/>
                    <a:pt x="8965" y="322730"/>
                  </a:cubicBezTo>
                  <a:cubicBezTo>
                    <a:pt x="0" y="252133"/>
                    <a:pt x="1121" y="132790"/>
                    <a:pt x="2242" y="134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11275922" y="2386560"/>
              <a:ext cx="1185356" cy="341429"/>
            </a:xfrm>
            <a:custGeom>
              <a:avLst/>
              <a:gdLst>
                <a:gd name="connsiteX0" fmla="*/ 1184694 w 1184694"/>
                <a:gd name="connsiteY0" fmla="*/ 339305 h 339305"/>
                <a:gd name="connsiteX1" fmla="*/ 1150188 w 1184694"/>
                <a:gd name="connsiteY1" fmla="*/ 143773 h 339305"/>
                <a:gd name="connsiteX2" fmla="*/ 1092679 w 1184694"/>
                <a:gd name="connsiteY2" fmla="*/ 97766 h 339305"/>
                <a:gd name="connsiteX3" fmla="*/ 655607 w 1184694"/>
                <a:gd name="connsiteY3" fmla="*/ 11502 h 339305"/>
                <a:gd name="connsiteX4" fmla="*/ 115018 w 1184694"/>
                <a:gd name="connsiteY4" fmla="*/ 28754 h 339305"/>
                <a:gd name="connsiteX5" fmla="*/ 28754 w 1184694"/>
                <a:gd name="connsiteY5" fmla="*/ 103517 h 339305"/>
                <a:gd name="connsiteX6" fmla="*/ 0 w 1184694"/>
                <a:gd name="connsiteY6" fmla="*/ 287547 h 33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694" h="339305">
                  <a:moveTo>
                    <a:pt x="1184694" y="339305"/>
                  </a:moveTo>
                  <a:cubicBezTo>
                    <a:pt x="1175109" y="261667"/>
                    <a:pt x="1165524" y="184030"/>
                    <a:pt x="1150188" y="143773"/>
                  </a:cubicBezTo>
                  <a:cubicBezTo>
                    <a:pt x="1134852" y="103516"/>
                    <a:pt x="1175109" y="119811"/>
                    <a:pt x="1092679" y="97766"/>
                  </a:cubicBezTo>
                  <a:cubicBezTo>
                    <a:pt x="1010249" y="75721"/>
                    <a:pt x="818550" y="23004"/>
                    <a:pt x="655607" y="11502"/>
                  </a:cubicBezTo>
                  <a:cubicBezTo>
                    <a:pt x="492664" y="0"/>
                    <a:pt x="219493" y="13418"/>
                    <a:pt x="115018" y="28754"/>
                  </a:cubicBezTo>
                  <a:cubicBezTo>
                    <a:pt x="10543" y="44090"/>
                    <a:pt x="47924" y="60385"/>
                    <a:pt x="28754" y="103517"/>
                  </a:cubicBezTo>
                  <a:cubicBezTo>
                    <a:pt x="9584" y="146649"/>
                    <a:pt x="4792" y="217098"/>
                    <a:pt x="0" y="2875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10047890" y="3220819"/>
              <a:ext cx="3693086" cy="4802557"/>
            </a:xfrm>
            <a:custGeom>
              <a:avLst/>
              <a:gdLst>
                <a:gd name="connsiteX0" fmla="*/ 3694671 w 3694671"/>
                <a:gd name="connsiteY0" fmla="*/ 24714 h 4856206"/>
                <a:gd name="connsiteX1" fmla="*/ 3558746 w 3694671"/>
                <a:gd name="connsiteY1" fmla="*/ 3509319 h 4856206"/>
                <a:gd name="connsiteX2" fmla="*/ 3534033 w 3694671"/>
                <a:gd name="connsiteY2" fmla="*/ 4028303 h 4856206"/>
                <a:gd name="connsiteX3" fmla="*/ 3435179 w 3694671"/>
                <a:gd name="connsiteY3" fmla="*/ 4300152 h 4856206"/>
                <a:gd name="connsiteX4" fmla="*/ 2866768 w 3694671"/>
                <a:gd name="connsiteY4" fmla="*/ 4621427 h 4856206"/>
                <a:gd name="connsiteX5" fmla="*/ 2014152 w 3694671"/>
                <a:gd name="connsiteY5" fmla="*/ 4769708 h 4856206"/>
                <a:gd name="connsiteX6" fmla="*/ 1248033 w 3694671"/>
                <a:gd name="connsiteY6" fmla="*/ 4732638 h 4856206"/>
                <a:gd name="connsiteX7" fmla="*/ 481914 w 3694671"/>
                <a:gd name="connsiteY7" fmla="*/ 4473146 h 4856206"/>
                <a:gd name="connsiteX8" fmla="*/ 321276 w 3694671"/>
                <a:gd name="connsiteY8" fmla="*/ 4300152 h 4856206"/>
                <a:gd name="connsiteX9" fmla="*/ 321276 w 3694671"/>
                <a:gd name="connsiteY9" fmla="*/ 4139514 h 4856206"/>
                <a:gd name="connsiteX10" fmla="*/ 0 w 3694671"/>
                <a:gd name="connsiteY10" fmla="*/ 0 h 4856206"/>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481914 w 3694671"/>
                <a:gd name="connsiteY7" fmla="*/ 4473146 h 4885038"/>
                <a:gd name="connsiteX8" fmla="*/ 321276 w 3694671"/>
                <a:gd name="connsiteY8" fmla="*/ 4139514 h 4885038"/>
                <a:gd name="connsiteX9" fmla="*/ 0 w 3694671"/>
                <a:gd name="connsiteY9" fmla="*/ 0 h 4885038"/>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531341 w 3694671"/>
                <a:gd name="connsiteY7" fmla="*/ 4534930 h 4885038"/>
                <a:gd name="connsiteX8" fmla="*/ 321276 w 3694671"/>
                <a:gd name="connsiteY8" fmla="*/ 4139514 h 4885038"/>
                <a:gd name="connsiteX9" fmla="*/ 0 w 3694671"/>
                <a:gd name="connsiteY9" fmla="*/ 0 h 4885038"/>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531341 w 3694671"/>
                <a:gd name="connsiteY7" fmla="*/ 4534930 h 4788243"/>
                <a:gd name="connsiteX8" fmla="*/ 259493 w 3694671"/>
                <a:gd name="connsiteY8" fmla="*/ 3571103 h 4788243"/>
                <a:gd name="connsiteX9" fmla="*/ 0 w 3694671"/>
                <a:gd name="connsiteY9" fmla="*/ 0 h 4788243"/>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481914 w 3694671"/>
                <a:gd name="connsiteY7" fmla="*/ 4497859 h 4788243"/>
                <a:gd name="connsiteX8" fmla="*/ 259493 w 3694671"/>
                <a:gd name="connsiteY8" fmla="*/ 3571103 h 4788243"/>
                <a:gd name="connsiteX9" fmla="*/ 0 w 3694671"/>
                <a:gd name="connsiteY9" fmla="*/ 0 h 478824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21427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46140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802660"/>
                <a:gd name="connsiteX1" fmla="*/ 3558746 w 3694671"/>
                <a:gd name="connsiteY1" fmla="*/ 3509319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59493 w 3694671"/>
                <a:gd name="connsiteY8" fmla="*/ 3571103 h 4802660"/>
                <a:gd name="connsiteX9" fmla="*/ 0 w 3694671"/>
                <a:gd name="connsiteY9" fmla="*/ 0 h 48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4671" h="4802660">
                  <a:moveTo>
                    <a:pt x="3694671" y="24714"/>
                  </a:moveTo>
                  <a:cubicBezTo>
                    <a:pt x="3640095" y="1433384"/>
                    <a:pt x="3585519" y="2842054"/>
                    <a:pt x="3558746" y="3509319"/>
                  </a:cubicBezTo>
                  <a:cubicBezTo>
                    <a:pt x="3531973" y="4176584"/>
                    <a:pt x="3554627" y="3896498"/>
                    <a:pt x="3534033" y="4028303"/>
                  </a:cubicBezTo>
                  <a:cubicBezTo>
                    <a:pt x="3513439" y="4160108"/>
                    <a:pt x="3546390" y="4197179"/>
                    <a:pt x="3435179" y="4300152"/>
                  </a:cubicBezTo>
                  <a:cubicBezTo>
                    <a:pt x="3323968" y="4403125"/>
                    <a:pt x="3103606" y="4567881"/>
                    <a:pt x="2866768" y="4646140"/>
                  </a:cubicBezTo>
                  <a:cubicBezTo>
                    <a:pt x="2629930" y="4724399"/>
                    <a:pt x="2300417" y="4753232"/>
                    <a:pt x="2014152" y="4769708"/>
                  </a:cubicBezTo>
                  <a:cubicBezTo>
                    <a:pt x="1727887" y="4786184"/>
                    <a:pt x="1414849" y="4802660"/>
                    <a:pt x="1149179" y="4744995"/>
                  </a:cubicBezTo>
                  <a:cubicBezTo>
                    <a:pt x="883509" y="4687330"/>
                    <a:pt x="568411" y="4619367"/>
                    <a:pt x="420130" y="4423718"/>
                  </a:cubicBezTo>
                  <a:cubicBezTo>
                    <a:pt x="271849" y="4228069"/>
                    <a:pt x="339812" y="4316627"/>
                    <a:pt x="259493" y="3571103"/>
                  </a:cubicBezTo>
                  <a:cubicBezTo>
                    <a:pt x="205947" y="2854411"/>
                    <a:pt x="133865" y="171141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12" name="Straight Connector 11"/>
            <p:cNvCxnSpPr/>
            <p:nvPr/>
          </p:nvCxnSpPr>
          <p:spPr>
            <a:xfrm rot="16200000" flipH="1">
              <a:off x="9178702" y="5574306"/>
              <a:ext cx="3327327" cy="23579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0270659" y="5798280"/>
              <a:ext cx="3404631" cy="701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11385117" y="5629134"/>
              <a:ext cx="3388525" cy="1019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9657715" y="5674606"/>
              <a:ext cx="3382083" cy="1816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10830905" y="5781876"/>
              <a:ext cx="3375641" cy="955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5"/>
          <p:cNvSpPr txBox="1">
            <a:spLocks noChangeArrowheads="1"/>
          </p:cNvSpPr>
          <p:nvPr/>
        </p:nvSpPr>
        <p:spPr bwMode="auto">
          <a:xfrm>
            <a:off x="4531020" y="2683020"/>
            <a:ext cx="2673350" cy="738188"/>
          </a:xfrm>
          <a:prstGeom prst="rect">
            <a:avLst/>
          </a:prstGeom>
          <a:noFill/>
          <a:ln w="9525">
            <a:noFill/>
            <a:miter lim="800000"/>
            <a:headEnd/>
            <a:tailEnd/>
          </a:ln>
        </p:spPr>
        <p:txBody>
          <a:bodyPr>
            <a:spAutoFit/>
          </a:bodyPr>
          <a:lstStyle/>
          <a:p>
            <a:pPr>
              <a:defRPr/>
            </a:pPr>
            <a:r>
              <a:rPr lang="es-ES" sz="1400" dirty="0">
                <a:solidFill>
                  <a:schemeClr val="tx1">
                    <a:lumMod val="65000"/>
                    <a:lumOff val="35000"/>
                  </a:schemeClr>
                </a:solidFill>
                <a:latin typeface="Arial" pitchFamily="34" charset="0"/>
                <a:cs typeface="Arial" pitchFamily="34" charset="0"/>
              </a:rPr>
              <a:t>en caso de duda, es mejor tirar artículos al la basura que contaminar reciclables</a:t>
            </a:r>
          </a:p>
        </p:txBody>
      </p:sp>
      <p:sp>
        <p:nvSpPr>
          <p:cNvPr id="19" name="TextBox 4"/>
          <p:cNvSpPr txBox="1">
            <a:spLocks noChangeArrowheads="1"/>
          </p:cNvSpPr>
          <p:nvPr/>
        </p:nvSpPr>
        <p:spPr bwMode="auto">
          <a:xfrm>
            <a:off x="541633" y="2713183"/>
            <a:ext cx="2762250" cy="954087"/>
          </a:xfrm>
          <a:prstGeom prst="rect">
            <a:avLst/>
          </a:prstGeom>
          <a:noFill/>
          <a:ln w="9525">
            <a:noFill/>
            <a:miter lim="800000"/>
            <a:headEnd/>
            <a:tailEnd/>
          </a:ln>
        </p:spPr>
        <p:txBody>
          <a:bodyPr>
            <a:spAutoFit/>
          </a:bodyPr>
          <a:lstStyle/>
          <a:p>
            <a:pPr marL="111125" indent="-111125">
              <a:buFont typeface="Arial" pitchFamily="34" charset="0"/>
              <a:buChar char="•"/>
              <a:tabLst>
                <a:tab pos="115888" algn="l"/>
              </a:tabLst>
              <a:defRPr/>
            </a:pPr>
            <a:r>
              <a:rPr lang="es-ES" sz="1400" b="1" dirty="0">
                <a:solidFill>
                  <a:schemeClr val="tx1">
                    <a:lumMod val="65000"/>
                    <a:lumOff val="35000"/>
                  </a:schemeClr>
                </a:solidFill>
                <a:latin typeface="Arial" pitchFamily="34" charset="0"/>
                <a:cs typeface="Arial" pitchFamily="34" charset="0"/>
              </a:rPr>
              <a:t>todo lo demás no reciclable  </a:t>
            </a:r>
          </a:p>
          <a:p>
            <a:pPr marL="111125" indent="-111125">
              <a:buFont typeface="Arial" pitchFamily="34" charset="0"/>
              <a:buChar char="•"/>
              <a:tabLst>
                <a:tab pos="115888" algn="l"/>
              </a:tabLst>
              <a:defRPr/>
            </a:pPr>
            <a:r>
              <a:rPr lang="es-ES" sz="1400" b="1" dirty="0">
                <a:solidFill>
                  <a:schemeClr val="tx1">
                    <a:lumMod val="65000"/>
                    <a:lumOff val="35000"/>
                  </a:schemeClr>
                </a:solidFill>
                <a:latin typeface="Arial" pitchFamily="34" charset="0"/>
                <a:cs typeface="Arial" pitchFamily="34" charset="0"/>
              </a:rPr>
              <a:t>todo lo demás no que no es composta</a:t>
            </a:r>
          </a:p>
          <a:p>
            <a:pPr marL="111125" indent="-111125">
              <a:buFont typeface="Arial" pitchFamily="34" charset="0"/>
              <a:buChar char="•"/>
              <a:tabLst>
                <a:tab pos="115888" algn="l"/>
              </a:tabLst>
              <a:defRPr/>
            </a:pPr>
            <a:r>
              <a:rPr lang="es-ES" sz="1400" b="1" dirty="0">
                <a:solidFill>
                  <a:schemeClr val="tx1">
                    <a:lumMod val="65000"/>
                    <a:lumOff val="35000"/>
                  </a:schemeClr>
                </a:solidFill>
                <a:latin typeface="Arial" pitchFamily="34" charset="0"/>
                <a:cs typeface="Arial" pitchFamily="34" charset="0"/>
              </a:rPr>
              <a:t>reciclables contaminados </a:t>
            </a:r>
          </a:p>
        </p:txBody>
      </p:sp>
      <p:sp>
        <p:nvSpPr>
          <p:cNvPr id="20" name="TextBox 3"/>
          <p:cNvSpPr txBox="1">
            <a:spLocks noChangeArrowheads="1"/>
          </p:cNvSpPr>
          <p:nvPr/>
        </p:nvSpPr>
        <p:spPr bwMode="auto">
          <a:xfrm>
            <a:off x="594020" y="3892695"/>
            <a:ext cx="1744663" cy="860425"/>
          </a:xfrm>
          <a:prstGeom prst="rect">
            <a:avLst/>
          </a:prstGeom>
          <a:noFill/>
          <a:ln w="9525">
            <a:noFill/>
            <a:miter lim="800000"/>
            <a:headEnd/>
            <a:tailEnd/>
          </a:ln>
        </p:spPr>
        <p:txBody>
          <a:bodyPr>
            <a:spAutoFit/>
          </a:bodyPr>
          <a:lstStyle/>
          <a:p>
            <a:pPr>
              <a:lnSpc>
                <a:spcPts val="6000"/>
              </a:lnSpc>
              <a:defRPr/>
            </a:pPr>
            <a:r>
              <a:rPr lang="es-ES" sz="3200" b="1" dirty="0">
                <a:solidFill>
                  <a:schemeClr val="tx1">
                    <a:lumMod val="65000"/>
                    <a:lumOff val="35000"/>
                  </a:schemeClr>
                </a:solidFill>
                <a:latin typeface="Arial" pitchFamily="34" charset="0"/>
                <a:cs typeface="Arial" pitchFamily="34" charset="0"/>
              </a:rPr>
              <a:t>basura</a:t>
            </a:r>
          </a:p>
        </p:txBody>
      </p:sp>
      <p:sp>
        <p:nvSpPr>
          <p:cNvPr id="21" name="Rectangle 20"/>
          <p:cNvSpPr>
            <a:spLocks noChangeAspect="1"/>
          </p:cNvSpPr>
          <p:nvPr/>
        </p:nvSpPr>
        <p:spPr bwMode="auto">
          <a:xfrm>
            <a:off x="316208" y="1862285"/>
            <a:ext cx="7132320" cy="7132320"/>
          </a:xfrm>
          <a:prstGeom prst="rect">
            <a:avLst/>
          </a:prstGeom>
          <a:noFill/>
          <a:ln w="762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181"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23" name="Rectangle 22"/>
          <p:cNvSpPr>
            <a:spLocks noChangeAspect="1" noChangeArrowheads="1"/>
          </p:cNvSpPr>
          <p:nvPr/>
        </p:nvSpPr>
        <p:spPr bwMode="auto">
          <a:xfrm>
            <a:off x="268242" y="181353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4" name="AutoShape 10"/>
          <p:cNvCxnSpPr>
            <a:cxnSpLocks noChangeShapeType="1"/>
          </p:cNvCxnSpPr>
          <p:nvPr/>
        </p:nvCxnSpPr>
        <p:spPr bwMode="auto">
          <a:xfrm flipV="1">
            <a:off x="283944" y="1374132"/>
            <a:ext cx="0" cy="315912"/>
          </a:xfrm>
          <a:prstGeom prst="straightConnector1">
            <a:avLst/>
          </a:prstGeom>
          <a:noFill/>
          <a:ln w="3175">
            <a:solidFill>
              <a:srgbClr val="000000"/>
            </a:solidFill>
            <a:round/>
            <a:headEnd/>
            <a:tailEnd/>
          </a:ln>
          <a:effectLst/>
        </p:spPr>
      </p:cxnSp>
      <p:cxnSp>
        <p:nvCxnSpPr>
          <p:cNvPr id="25" name="AutoShape 11"/>
          <p:cNvCxnSpPr>
            <a:cxnSpLocks noChangeShapeType="1"/>
          </p:cNvCxnSpPr>
          <p:nvPr/>
        </p:nvCxnSpPr>
        <p:spPr bwMode="auto">
          <a:xfrm rot="5400000" flipV="1">
            <a:off x="-6856" y="1657167"/>
            <a:ext cx="0" cy="315913"/>
          </a:xfrm>
          <a:prstGeom prst="straightConnector1">
            <a:avLst/>
          </a:prstGeom>
          <a:noFill/>
          <a:ln w="3175" algn="ctr">
            <a:solidFill>
              <a:srgbClr val="000000"/>
            </a:solidFill>
            <a:round/>
            <a:headEnd/>
            <a:tailEnd/>
          </a:ln>
          <a:effectLst/>
        </p:spPr>
      </p:cxnSp>
      <p:cxnSp>
        <p:nvCxnSpPr>
          <p:cNvPr id="26" name="AutoShape 12"/>
          <p:cNvCxnSpPr>
            <a:cxnSpLocks noChangeShapeType="1"/>
          </p:cNvCxnSpPr>
          <p:nvPr/>
        </p:nvCxnSpPr>
        <p:spPr bwMode="auto">
          <a:xfrm flipV="1">
            <a:off x="7497277" y="1372544"/>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781419" y="1661930"/>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786181" y="8866198"/>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505369" y="9165582"/>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279027" y="9157644"/>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12413" y="8872700"/>
            <a:ext cx="0" cy="315913"/>
          </a:xfrm>
          <a:prstGeom prst="straightConnector1">
            <a:avLst/>
          </a:prstGeom>
          <a:noFill/>
          <a:ln w="3175" algn="ctr">
            <a:solidFill>
              <a:srgbClr val="000000"/>
            </a:solidFill>
            <a:round/>
            <a:headEnd/>
            <a:tailEnd/>
          </a:ln>
          <a:effectLst/>
        </p:spPr>
      </p:cxnSp>
      <p:sp>
        <p:nvSpPr>
          <p:cNvPr id="33" name="TextBox 32"/>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8F710428-925A-404B-ACBA-1FDE187F86BA}"/>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bwMode="auto">
          <a:xfrm>
            <a:off x="646113" y="2136958"/>
            <a:ext cx="6491287" cy="6492875"/>
          </a:xfrm>
          <a:prstGeom prst="rect">
            <a:avLst/>
          </a:prstGeom>
          <a:noFill/>
          <a:ln w="762000">
            <a:solidFill>
              <a:srgbClr val="71E2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3"/>
          <p:cNvSpPr>
            <a:spLocks noChangeArrowheads="1"/>
          </p:cNvSpPr>
          <p:nvPr/>
        </p:nvSpPr>
        <p:spPr bwMode="auto">
          <a:xfrm>
            <a:off x="1231900" y="7050270"/>
            <a:ext cx="2297113" cy="1169988"/>
          </a:xfrm>
          <a:prstGeom prst="rect">
            <a:avLst/>
          </a:prstGeom>
          <a:noFill/>
          <a:ln w="9525">
            <a:noFill/>
            <a:miter lim="800000"/>
            <a:headEnd/>
            <a:tailEnd/>
          </a:ln>
        </p:spPr>
        <p:txBody>
          <a:bodyPr>
            <a:spAutoFit/>
          </a:bodyPr>
          <a:lstStyle/>
          <a:p>
            <a:pPr>
              <a:defRPr/>
            </a:pPr>
            <a:r>
              <a:rPr lang="en-US" sz="1400" spc="300" dirty="0">
                <a:latin typeface="Arial" pitchFamily="34" charset="0"/>
                <a:cs typeface="Arial" pitchFamily="34" charset="0"/>
              </a:rPr>
              <a:t>please do NOT contaminate this container with items not labeled compostable.</a:t>
            </a:r>
          </a:p>
        </p:txBody>
      </p:sp>
      <p:sp>
        <p:nvSpPr>
          <p:cNvPr id="8198" name="TextBox 6"/>
          <p:cNvSpPr txBox="1">
            <a:spLocks noChangeArrowheads="1"/>
          </p:cNvSpPr>
          <p:nvPr/>
        </p:nvSpPr>
        <p:spPr bwMode="auto">
          <a:xfrm>
            <a:off x="1924050" y="2495733"/>
            <a:ext cx="3952875" cy="862012"/>
          </a:xfrm>
          <a:prstGeom prst="rect">
            <a:avLst/>
          </a:prstGeom>
          <a:noFill/>
          <a:ln w="9525">
            <a:noFill/>
            <a:miter lim="800000"/>
            <a:headEnd/>
            <a:tailEnd/>
          </a:ln>
        </p:spPr>
        <p:txBody>
          <a:bodyPr>
            <a:spAutoFit/>
          </a:bodyPr>
          <a:lstStyle/>
          <a:p>
            <a:pPr>
              <a:lnSpc>
                <a:spcPts val="6000"/>
              </a:lnSpc>
            </a:pPr>
            <a:r>
              <a:rPr lang="en-US" sz="4400" b="1"/>
              <a:t>compostables</a:t>
            </a:r>
          </a:p>
        </p:txBody>
      </p:sp>
      <p:sp>
        <p:nvSpPr>
          <p:cNvPr id="8199" name="TextBox 7"/>
          <p:cNvSpPr txBox="1">
            <a:spLocks noChangeArrowheads="1"/>
          </p:cNvSpPr>
          <p:nvPr/>
        </p:nvSpPr>
        <p:spPr bwMode="auto">
          <a:xfrm>
            <a:off x="1200150" y="4362633"/>
            <a:ext cx="2735263" cy="1169987"/>
          </a:xfrm>
          <a:prstGeom prst="rect">
            <a:avLst/>
          </a:prstGeom>
          <a:noFill/>
          <a:ln w="9525">
            <a:noFill/>
            <a:miter lim="800000"/>
            <a:headEnd/>
            <a:tailEnd/>
          </a:ln>
        </p:spPr>
        <p:txBody>
          <a:bodyPr>
            <a:spAutoFit/>
          </a:bodyPr>
          <a:lstStyle/>
          <a:p>
            <a:pPr>
              <a:buFont typeface="Arial" charset="0"/>
              <a:buChar char="•"/>
            </a:pPr>
            <a:r>
              <a:rPr lang="en-US" sz="1400" b="1">
                <a:ea typeface="Kozuka Gothic Pro EL" pitchFamily="34" charset="-128"/>
              </a:rPr>
              <a:t> hot &amp; cold cups</a:t>
            </a:r>
          </a:p>
          <a:p>
            <a:pPr>
              <a:buFont typeface="Arial" charset="0"/>
              <a:buChar char="•"/>
            </a:pPr>
            <a:r>
              <a:rPr lang="en-US" sz="1400" b="1">
                <a:ea typeface="Kozuka Gothic Pro EL" pitchFamily="34" charset="-128"/>
              </a:rPr>
              <a:t> food containers</a:t>
            </a:r>
          </a:p>
          <a:p>
            <a:pPr>
              <a:buFont typeface="Arial" charset="0"/>
              <a:buChar char="•"/>
            </a:pPr>
            <a:r>
              <a:rPr lang="en-US" sz="1400" b="1">
                <a:ea typeface="Kozuka Gothic Pro EL" pitchFamily="34" charset="-128"/>
              </a:rPr>
              <a:t> plastic cutlery</a:t>
            </a:r>
          </a:p>
          <a:p>
            <a:pPr>
              <a:buFont typeface="Arial" charset="0"/>
              <a:buChar char="•"/>
            </a:pPr>
            <a:r>
              <a:rPr lang="en-US" sz="1400" b="1">
                <a:ea typeface="Kozuka Gothic Pro EL" pitchFamily="34" charset="-128"/>
              </a:rPr>
              <a:t> napkins</a:t>
            </a:r>
          </a:p>
          <a:p>
            <a:pPr>
              <a:buFont typeface="Arial" charset="0"/>
              <a:buChar char="•"/>
            </a:pPr>
            <a:r>
              <a:rPr lang="en-US" sz="1400" b="1">
                <a:ea typeface="Kozuka Gothic Pro EL" pitchFamily="34" charset="-128"/>
              </a:rPr>
              <a:t> food scraps ok</a:t>
            </a:r>
          </a:p>
        </p:txBody>
      </p:sp>
      <p:grpSp>
        <p:nvGrpSpPr>
          <p:cNvPr id="8200" name="Group 26"/>
          <p:cNvGrpSpPr>
            <a:grpSpLocks noChangeAspect="1"/>
          </p:cNvGrpSpPr>
          <p:nvPr/>
        </p:nvGrpSpPr>
        <p:grpSpPr bwMode="auto">
          <a:xfrm>
            <a:off x="2576513" y="5018270"/>
            <a:ext cx="2203450" cy="2205038"/>
            <a:chOff x="2938463" y="3619500"/>
            <a:chExt cx="4297362" cy="4298950"/>
          </a:xfrm>
        </p:grpSpPr>
        <p:sp>
          <p:nvSpPr>
            <p:cNvPr id="9" name="Oval 8"/>
            <p:cNvSpPr>
              <a:spLocks noChangeAspect="1"/>
            </p:cNvSpPr>
            <p:nvPr/>
          </p:nvSpPr>
          <p:spPr>
            <a:xfrm>
              <a:off x="2938463" y="3619500"/>
              <a:ext cx="4297362" cy="429895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8206" name="Group 40"/>
            <p:cNvGrpSpPr>
              <a:grpSpLocks/>
            </p:cNvGrpSpPr>
            <p:nvPr/>
          </p:nvGrpSpPr>
          <p:grpSpPr bwMode="auto">
            <a:xfrm>
              <a:off x="3557680" y="5123667"/>
              <a:ext cx="1275586" cy="1587733"/>
              <a:chOff x="4197758" y="4633368"/>
              <a:chExt cx="1882308" cy="2815156"/>
            </a:xfrm>
          </p:grpSpPr>
          <p:sp>
            <p:nvSpPr>
              <p:cNvPr id="25" name="Freeform 9"/>
              <p:cNvSpPr/>
              <p:nvPr/>
            </p:nvSpPr>
            <p:spPr>
              <a:xfrm>
                <a:off x="4197758" y="5220546"/>
                <a:ext cx="1882308" cy="2227978"/>
              </a:xfrm>
              <a:custGeom>
                <a:avLst/>
                <a:gdLst>
                  <a:gd name="connsiteX0" fmla="*/ 67235 w 1881094"/>
                  <a:gd name="connsiteY0" fmla="*/ 552823 h 2226235"/>
                  <a:gd name="connsiteX1" fmla="*/ 461682 w 1881094"/>
                  <a:gd name="connsiteY1" fmla="*/ 113553 h 2226235"/>
                  <a:gd name="connsiteX2" fmla="*/ 1223682 w 1881094"/>
                  <a:gd name="connsiteY2" fmla="*/ 50800 h 2226235"/>
                  <a:gd name="connsiteX3" fmla="*/ 1779494 w 1881094"/>
                  <a:gd name="connsiteY3" fmla="*/ 418353 h 2226235"/>
                  <a:gd name="connsiteX4" fmla="*/ 1833282 w 1881094"/>
                  <a:gd name="connsiteY4" fmla="*/ 1207247 h 2226235"/>
                  <a:gd name="connsiteX5" fmla="*/ 1537447 w 1881094"/>
                  <a:gd name="connsiteY5" fmla="*/ 2076823 h 2226235"/>
                  <a:gd name="connsiteX6" fmla="*/ 1232647 w 1881094"/>
                  <a:gd name="connsiteY6" fmla="*/ 2103717 h 2226235"/>
                  <a:gd name="connsiteX7" fmla="*/ 1008529 w 1881094"/>
                  <a:gd name="connsiteY7" fmla="*/ 2211294 h 2226235"/>
                  <a:gd name="connsiteX8" fmla="*/ 811306 w 1881094"/>
                  <a:gd name="connsiteY8" fmla="*/ 2103717 h 2226235"/>
                  <a:gd name="connsiteX9" fmla="*/ 623047 w 1881094"/>
                  <a:gd name="connsiteY9" fmla="*/ 2184400 h 2226235"/>
                  <a:gd name="connsiteX10" fmla="*/ 407894 w 1881094"/>
                  <a:gd name="connsiteY10" fmla="*/ 2005106 h 2226235"/>
                  <a:gd name="connsiteX11" fmla="*/ 58271 w 1881094"/>
                  <a:gd name="connsiteY11" fmla="*/ 1063812 h 2226235"/>
                  <a:gd name="connsiteX12" fmla="*/ 67235 w 1881094"/>
                  <a:gd name="connsiteY12" fmla="*/ 552823 h 222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1094" h="2226235">
                    <a:moveTo>
                      <a:pt x="67235" y="552823"/>
                    </a:moveTo>
                    <a:cubicBezTo>
                      <a:pt x="134470" y="394447"/>
                      <a:pt x="268941" y="197223"/>
                      <a:pt x="461682" y="113553"/>
                    </a:cubicBezTo>
                    <a:cubicBezTo>
                      <a:pt x="654423" y="29883"/>
                      <a:pt x="1004047" y="0"/>
                      <a:pt x="1223682" y="50800"/>
                    </a:cubicBezTo>
                    <a:cubicBezTo>
                      <a:pt x="1443317" y="101600"/>
                      <a:pt x="1677894" y="225612"/>
                      <a:pt x="1779494" y="418353"/>
                    </a:cubicBezTo>
                    <a:cubicBezTo>
                      <a:pt x="1881094" y="611094"/>
                      <a:pt x="1873623" y="930835"/>
                      <a:pt x="1833282" y="1207247"/>
                    </a:cubicBezTo>
                    <a:cubicBezTo>
                      <a:pt x="1792941" y="1483659"/>
                      <a:pt x="1637553" y="1927411"/>
                      <a:pt x="1537447" y="2076823"/>
                    </a:cubicBezTo>
                    <a:cubicBezTo>
                      <a:pt x="1437341" y="2226235"/>
                      <a:pt x="1320800" y="2081305"/>
                      <a:pt x="1232647" y="2103717"/>
                    </a:cubicBezTo>
                    <a:cubicBezTo>
                      <a:pt x="1144494" y="2126129"/>
                      <a:pt x="1078752" y="2211294"/>
                      <a:pt x="1008529" y="2211294"/>
                    </a:cubicBezTo>
                    <a:cubicBezTo>
                      <a:pt x="938306" y="2211294"/>
                      <a:pt x="875553" y="2108199"/>
                      <a:pt x="811306" y="2103717"/>
                    </a:cubicBezTo>
                    <a:cubicBezTo>
                      <a:pt x="747059" y="2099235"/>
                      <a:pt x="690282" y="2200835"/>
                      <a:pt x="623047" y="2184400"/>
                    </a:cubicBezTo>
                    <a:cubicBezTo>
                      <a:pt x="555812" y="2167965"/>
                      <a:pt x="502023" y="2191871"/>
                      <a:pt x="407894" y="2005106"/>
                    </a:cubicBezTo>
                    <a:cubicBezTo>
                      <a:pt x="313765" y="1818341"/>
                      <a:pt x="112059" y="1310342"/>
                      <a:pt x="58271" y="1063812"/>
                    </a:cubicBezTo>
                    <a:cubicBezTo>
                      <a:pt x="4483" y="817283"/>
                      <a:pt x="0" y="711199"/>
                      <a:pt x="67235" y="552823"/>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Freeform 10"/>
              <p:cNvSpPr/>
              <p:nvPr/>
            </p:nvSpPr>
            <p:spPr>
              <a:xfrm>
                <a:off x="4837377" y="4633368"/>
                <a:ext cx="475146" cy="669491"/>
              </a:xfrm>
              <a:custGeom>
                <a:avLst/>
                <a:gdLst>
                  <a:gd name="connsiteX0" fmla="*/ 252506 w 473635"/>
                  <a:gd name="connsiteY0" fmla="*/ 853142 h 924860"/>
                  <a:gd name="connsiteX1" fmla="*/ 324223 w 473635"/>
                  <a:gd name="connsiteY1" fmla="*/ 871071 h 924860"/>
                  <a:gd name="connsiteX2" fmla="*/ 360082 w 473635"/>
                  <a:gd name="connsiteY2" fmla="*/ 853142 h 924860"/>
                  <a:gd name="connsiteX3" fmla="*/ 449729 w 473635"/>
                  <a:gd name="connsiteY3" fmla="*/ 458695 h 924860"/>
                  <a:gd name="connsiteX4" fmla="*/ 216647 w 473635"/>
                  <a:gd name="connsiteY4" fmla="*/ 64247 h 924860"/>
                  <a:gd name="connsiteX5" fmla="*/ 55282 w 473635"/>
                  <a:gd name="connsiteY5" fmla="*/ 73212 h 924860"/>
                  <a:gd name="connsiteX6" fmla="*/ 37353 w 473635"/>
                  <a:gd name="connsiteY6" fmla="*/ 180789 h 924860"/>
                  <a:gd name="connsiteX7" fmla="*/ 279400 w 473635"/>
                  <a:gd name="connsiteY7" fmla="*/ 440765 h 924860"/>
                  <a:gd name="connsiteX8" fmla="*/ 252506 w 473635"/>
                  <a:gd name="connsiteY8" fmla="*/ 853142 h 9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635" h="924860">
                    <a:moveTo>
                      <a:pt x="252506" y="853142"/>
                    </a:moveTo>
                    <a:cubicBezTo>
                      <a:pt x="259977" y="924860"/>
                      <a:pt x="306294" y="871071"/>
                      <a:pt x="324223" y="871071"/>
                    </a:cubicBezTo>
                    <a:cubicBezTo>
                      <a:pt x="342152" y="871071"/>
                      <a:pt x="339164" y="921871"/>
                      <a:pt x="360082" y="853142"/>
                    </a:cubicBezTo>
                    <a:cubicBezTo>
                      <a:pt x="381000" y="784413"/>
                      <a:pt x="473635" y="590177"/>
                      <a:pt x="449729" y="458695"/>
                    </a:cubicBezTo>
                    <a:cubicBezTo>
                      <a:pt x="425823" y="327213"/>
                      <a:pt x="282388" y="128494"/>
                      <a:pt x="216647" y="64247"/>
                    </a:cubicBezTo>
                    <a:cubicBezTo>
                      <a:pt x="150906" y="0"/>
                      <a:pt x="85164" y="53788"/>
                      <a:pt x="55282" y="73212"/>
                    </a:cubicBezTo>
                    <a:cubicBezTo>
                      <a:pt x="25400" y="92636"/>
                      <a:pt x="0" y="119530"/>
                      <a:pt x="37353" y="180789"/>
                    </a:cubicBezTo>
                    <a:cubicBezTo>
                      <a:pt x="74706" y="242048"/>
                      <a:pt x="242047" y="331694"/>
                      <a:pt x="279400" y="440765"/>
                    </a:cubicBezTo>
                    <a:cubicBezTo>
                      <a:pt x="316753" y="549836"/>
                      <a:pt x="245036" y="781424"/>
                      <a:pt x="252506" y="853142"/>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Freeform 26"/>
              <p:cNvSpPr/>
              <p:nvPr/>
            </p:nvSpPr>
            <p:spPr>
              <a:xfrm>
                <a:off x="4782553" y="5538829"/>
                <a:ext cx="685306" cy="137189"/>
              </a:xfrm>
              <a:custGeom>
                <a:avLst/>
                <a:gdLst>
                  <a:gd name="connsiteX0" fmla="*/ 684306 w 684306"/>
                  <a:gd name="connsiteY0" fmla="*/ 0 h 135965"/>
                  <a:gd name="connsiteX1" fmla="*/ 558800 w 684306"/>
                  <a:gd name="connsiteY1" fmla="*/ 98611 h 135965"/>
                  <a:gd name="connsiteX2" fmla="*/ 280895 w 684306"/>
                  <a:gd name="connsiteY2" fmla="*/ 125506 h 135965"/>
                  <a:gd name="connsiteX3" fmla="*/ 38847 w 684306"/>
                  <a:gd name="connsiteY3" fmla="*/ 35859 h 135965"/>
                  <a:gd name="connsiteX4" fmla="*/ 47812 w 684306"/>
                  <a:gd name="connsiteY4" fmla="*/ 26894 h 135965"/>
                  <a:gd name="connsiteX5" fmla="*/ 47812 w 684306"/>
                  <a:gd name="connsiteY5" fmla="*/ 26894 h 135965"/>
                  <a:gd name="connsiteX6" fmla="*/ 47812 w 684306"/>
                  <a:gd name="connsiteY6" fmla="*/ 26894 h 13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06" h="135965">
                    <a:moveTo>
                      <a:pt x="684306" y="0"/>
                    </a:moveTo>
                    <a:cubicBezTo>
                      <a:pt x="655170" y="38846"/>
                      <a:pt x="626035" y="77693"/>
                      <a:pt x="558800" y="98611"/>
                    </a:cubicBezTo>
                    <a:cubicBezTo>
                      <a:pt x="491565" y="119529"/>
                      <a:pt x="367554" y="135965"/>
                      <a:pt x="280895" y="125506"/>
                    </a:cubicBezTo>
                    <a:cubicBezTo>
                      <a:pt x="194236" y="115047"/>
                      <a:pt x="77694" y="52294"/>
                      <a:pt x="38847" y="35859"/>
                    </a:cubicBezTo>
                    <a:cubicBezTo>
                      <a:pt x="0" y="19424"/>
                      <a:pt x="47812" y="26894"/>
                      <a:pt x="47812" y="26894"/>
                    </a:cubicBezTo>
                    <a:lnTo>
                      <a:pt x="47812" y="26894"/>
                    </a:lnTo>
                    <a:lnTo>
                      <a:pt x="47812" y="2689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8207" name="Group 41"/>
            <p:cNvGrpSpPr>
              <a:grpSpLocks/>
            </p:cNvGrpSpPr>
            <p:nvPr/>
          </p:nvGrpSpPr>
          <p:grpSpPr bwMode="auto">
            <a:xfrm>
              <a:off x="5331734" y="5331028"/>
              <a:ext cx="1108397" cy="1473215"/>
              <a:chOff x="1382130" y="5349611"/>
              <a:chExt cx="1907304" cy="2475356"/>
            </a:xfrm>
          </p:grpSpPr>
          <p:sp>
            <p:nvSpPr>
              <p:cNvPr id="14" name="Oval 13"/>
              <p:cNvSpPr/>
              <p:nvPr/>
            </p:nvSpPr>
            <p:spPr>
              <a:xfrm>
                <a:off x="1382130" y="5349621"/>
                <a:ext cx="1907304" cy="50443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p:cNvCxnSpPr>
                <a:stCxn id="14" idx="6"/>
              </p:cNvCxnSpPr>
              <p:nvPr/>
            </p:nvCxnSpPr>
            <p:spPr>
              <a:xfrm flipH="1">
                <a:off x="3108293" y="5599237"/>
                <a:ext cx="181141" cy="20177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H="1" flipV="1">
                <a:off x="1392785" y="5599237"/>
                <a:ext cx="213107" cy="20177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1605892" y="7590966"/>
                <a:ext cx="1491746" cy="234017"/>
              </a:xfrm>
              <a:custGeom>
                <a:avLst/>
                <a:gdLst>
                  <a:gd name="connsiteX0" fmla="*/ 0 w 1497106"/>
                  <a:gd name="connsiteY0" fmla="*/ 0 h 216647"/>
                  <a:gd name="connsiteX1" fmla="*/ 717177 w 1497106"/>
                  <a:gd name="connsiteY1" fmla="*/ 215153 h 216647"/>
                  <a:gd name="connsiteX2" fmla="*/ 1497106 w 1497106"/>
                  <a:gd name="connsiteY2" fmla="*/ 8965 h 216647"/>
                  <a:gd name="connsiteX3" fmla="*/ 1497106 w 1497106"/>
                  <a:gd name="connsiteY3" fmla="*/ 8965 h 216647"/>
                  <a:gd name="connsiteX0" fmla="*/ 0 w 1497106"/>
                  <a:gd name="connsiteY0" fmla="*/ 0 h 234150"/>
                  <a:gd name="connsiteX1" fmla="*/ 717177 w 1497106"/>
                  <a:gd name="connsiteY1" fmla="*/ 215153 h 234150"/>
                  <a:gd name="connsiteX2" fmla="*/ 1174143 w 1497106"/>
                  <a:gd name="connsiteY2" fmla="*/ 161481 h 234150"/>
                  <a:gd name="connsiteX3" fmla="*/ 1497106 w 1497106"/>
                  <a:gd name="connsiteY3" fmla="*/ 8965 h 234150"/>
                  <a:gd name="connsiteX4" fmla="*/ 1497106 w 1497106"/>
                  <a:gd name="connsiteY4" fmla="*/ 8965 h 234150"/>
                  <a:gd name="connsiteX0" fmla="*/ 0 w 1497106"/>
                  <a:gd name="connsiteY0" fmla="*/ 0 h 234150"/>
                  <a:gd name="connsiteX1" fmla="*/ 283494 w 1497106"/>
                  <a:gd name="connsiteY1" fmla="*/ 173355 h 234150"/>
                  <a:gd name="connsiteX2" fmla="*/ 717177 w 1497106"/>
                  <a:gd name="connsiteY2" fmla="*/ 215153 h 234150"/>
                  <a:gd name="connsiteX3" fmla="*/ 1174143 w 1497106"/>
                  <a:gd name="connsiteY3" fmla="*/ 161481 h 234150"/>
                  <a:gd name="connsiteX4" fmla="*/ 1497106 w 1497106"/>
                  <a:gd name="connsiteY4" fmla="*/ 8965 h 234150"/>
                  <a:gd name="connsiteX5" fmla="*/ 1497106 w 1497106"/>
                  <a:gd name="connsiteY5" fmla="*/ 8965 h 23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106" h="234150">
                    <a:moveTo>
                      <a:pt x="0" y="0"/>
                    </a:moveTo>
                    <a:cubicBezTo>
                      <a:pt x="55166" y="20976"/>
                      <a:pt x="163965" y="137496"/>
                      <a:pt x="283494" y="173355"/>
                    </a:cubicBezTo>
                    <a:cubicBezTo>
                      <a:pt x="403023" y="209214"/>
                      <a:pt x="576652" y="209215"/>
                      <a:pt x="717177" y="215153"/>
                    </a:cubicBezTo>
                    <a:cubicBezTo>
                      <a:pt x="912868" y="234150"/>
                      <a:pt x="1044155" y="195846"/>
                      <a:pt x="1174143" y="161481"/>
                    </a:cubicBezTo>
                    <a:cubicBezTo>
                      <a:pt x="1304131" y="127116"/>
                      <a:pt x="1443279" y="26467"/>
                      <a:pt x="1497106" y="8965"/>
                    </a:cubicBezTo>
                    <a:lnTo>
                      <a:pt x="1497106" y="8965"/>
                    </a:ln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Freeform 17"/>
              <p:cNvSpPr/>
              <p:nvPr/>
            </p:nvSpPr>
            <p:spPr>
              <a:xfrm>
                <a:off x="2074726" y="6108871"/>
                <a:ext cx="586043" cy="1112873"/>
              </a:xfrm>
              <a:custGeom>
                <a:avLst/>
                <a:gdLst>
                  <a:gd name="connsiteX0" fmla="*/ 427130 w 584998"/>
                  <a:gd name="connsiteY0" fmla="*/ 1090035 h 1106437"/>
                  <a:gd name="connsiteX1" fmla="*/ 578847 w 584998"/>
                  <a:gd name="connsiteY1" fmla="*/ 819405 h 1106437"/>
                  <a:gd name="connsiteX2" fmla="*/ 464034 w 584998"/>
                  <a:gd name="connsiteY2" fmla="*/ 413461 h 1106437"/>
                  <a:gd name="connsiteX3" fmla="*/ 275413 w 584998"/>
                  <a:gd name="connsiteY3" fmla="*/ 69023 h 1106437"/>
                  <a:gd name="connsiteX4" fmla="*/ 226208 w 584998"/>
                  <a:gd name="connsiteY4" fmla="*/ 73124 h 1106437"/>
                  <a:gd name="connsiteX5" fmla="*/ 94994 w 584998"/>
                  <a:gd name="connsiteY5" fmla="*/ 507771 h 1106437"/>
                  <a:gd name="connsiteX6" fmla="*/ 53989 w 584998"/>
                  <a:gd name="connsiteY6" fmla="*/ 917816 h 1106437"/>
                  <a:gd name="connsiteX7" fmla="*/ 427130 w 584998"/>
                  <a:gd name="connsiteY7" fmla="*/ 1090035 h 1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98" h="1106437">
                    <a:moveTo>
                      <a:pt x="427130" y="1090035"/>
                    </a:moveTo>
                    <a:cubicBezTo>
                      <a:pt x="514606" y="1073633"/>
                      <a:pt x="572696" y="932167"/>
                      <a:pt x="578847" y="819405"/>
                    </a:cubicBezTo>
                    <a:cubicBezTo>
                      <a:pt x="584998" y="706643"/>
                      <a:pt x="514606" y="538525"/>
                      <a:pt x="464034" y="413461"/>
                    </a:cubicBezTo>
                    <a:cubicBezTo>
                      <a:pt x="413462" y="288397"/>
                      <a:pt x="315051" y="125746"/>
                      <a:pt x="275413" y="69023"/>
                    </a:cubicBezTo>
                    <a:cubicBezTo>
                      <a:pt x="235775" y="12300"/>
                      <a:pt x="256278" y="0"/>
                      <a:pt x="226208" y="73124"/>
                    </a:cubicBezTo>
                    <a:cubicBezTo>
                      <a:pt x="196138" y="146248"/>
                      <a:pt x="123697" y="366989"/>
                      <a:pt x="94994" y="507771"/>
                    </a:cubicBezTo>
                    <a:cubicBezTo>
                      <a:pt x="66291" y="648553"/>
                      <a:pt x="0" y="820089"/>
                      <a:pt x="53989" y="917816"/>
                    </a:cubicBezTo>
                    <a:cubicBezTo>
                      <a:pt x="107978" y="1015543"/>
                      <a:pt x="339654" y="1106437"/>
                      <a:pt x="427130" y="1090035"/>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Freeform 18"/>
              <p:cNvSpPr/>
              <p:nvPr/>
            </p:nvSpPr>
            <p:spPr>
              <a:xfrm>
                <a:off x="2442337" y="7195740"/>
                <a:ext cx="181141" cy="218414"/>
              </a:xfrm>
              <a:custGeom>
                <a:avLst/>
                <a:gdLst>
                  <a:gd name="connsiteX0" fmla="*/ 0 w 184520"/>
                  <a:gd name="connsiteY0" fmla="*/ 0 h 213224"/>
                  <a:gd name="connsiteX1" fmla="*/ 49205 w 184520"/>
                  <a:gd name="connsiteY1" fmla="*/ 123014 h 213224"/>
                  <a:gd name="connsiteX2" fmla="*/ 184520 w 184520"/>
                  <a:gd name="connsiteY2" fmla="*/ 213224 h 213224"/>
                  <a:gd name="connsiteX3" fmla="*/ 184520 w 184520"/>
                  <a:gd name="connsiteY3" fmla="*/ 213224 h 213224"/>
                </a:gdLst>
                <a:ahLst/>
                <a:cxnLst>
                  <a:cxn ang="0">
                    <a:pos x="connsiteX0" y="connsiteY0"/>
                  </a:cxn>
                  <a:cxn ang="0">
                    <a:pos x="connsiteX1" y="connsiteY1"/>
                  </a:cxn>
                  <a:cxn ang="0">
                    <a:pos x="connsiteX2" y="connsiteY2"/>
                  </a:cxn>
                  <a:cxn ang="0">
                    <a:pos x="connsiteX3" y="connsiteY3"/>
                  </a:cxn>
                </a:cxnLst>
                <a:rect l="l" t="t" r="r" b="b"/>
                <a:pathLst>
                  <a:path w="184520" h="213224">
                    <a:moveTo>
                      <a:pt x="0" y="0"/>
                    </a:moveTo>
                    <a:cubicBezTo>
                      <a:pt x="9226" y="43738"/>
                      <a:pt x="18452" y="87477"/>
                      <a:pt x="49205" y="123014"/>
                    </a:cubicBezTo>
                    <a:cubicBezTo>
                      <a:pt x="79958" y="158551"/>
                      <a:pt x="184520" y="213224"/>
                      <a:pt x="184520" y="213224"/>
                    </a:cubicBezTo>
                    <a:lnTo>
                      <a:pt x="184520" y="213224"/>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2367750" y="6535299"/>
                <a:ext cx="63932" cy="655243"/>
              </a:xfrm>
              <a:custGeom>
                <a:avLst/>
                <a:gdLst>
                  <a:gd name="connsiteX0" fmla="*/ 65607 w 65607"/>
                  <a:gd name="connsiteY0" fmla="*/ 656072 h 656072"/>
                  <a:gd name="connsiteX1" fmla="*/ 16402 w 65607"/>
                  <a:gd name="connsiteY1" fmla="*/ 442848 h 656072"/>
                  <a:gd name="connsiteX2" fmla="*/ 0 w 65607"/>
                  <a:gd name="connsiteY2" fmla="*/ 0 h 656072"/>
                </a:gdLst>
                <a:ahLst/>
                <a:cxnLst>
                  <a:cxn ang="0">
                    <a:pos x="connsiteX0" y="connsiteY0"/>
                  </a:cxn>
                  <a:cxn ang="0">
                    <a:pos x="connsiteX1" y="connsiteY1"/>
                  </a:cxn>
                  <a:cxn ang="0">
                    <a:pos x="connsiteX2" y="connsiteY2"/>
                  </a:cxn>
                </a:cxnLst>
                <a:rect l="l" t="t" r="r" b="b"/>
                <a:pathLst>
                  <a:path w="65607" h="656072">
                    <a:moveTo>
                      <a:pt x="65607" y="656072"/>
                    </a:moveTo>
                    <a:cubicBezTo>
                      <a:pt x="46472" y="604132"/>
                      <a:pt x="27337" y="552193"/>
                      <a:pt x="16402" y="442848"/>
                    </a:cubicBezTo>
                    <a:cubicBezTo>
                      <a:pt x="5468" y="333503"/>
                      <a:pt x="2734" y="166751"/>
                      <a:pt x="0"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2389060" y="6836918"/>
                <a:ext cx="170485" cy="166411"/>
              </a:xfrm>
              <a:custGeom>
                <a:avLst/>
                <a:gdLst>
                  <a:gd name="connsiteX0" fmla="*/ 0 w 172219"/>
                  <a:gd name="connsiteY0" fmla="*/ 164018 h 164018"/>
                  <a:gd name="connsiteX1" fmla="*/ 77909 w 172219"/>
                  <a:gd name="connsiteY1" fmla="*/ 65607 h 164018"/>
                  <a:gd name="connsiteX2" fmla="*/ 172219 w 172219"/>
                  <a:gd name="connsiteY2" fmla="*/ 0 h 164018"/>
                </a:gdLst>
                <a:ahLst/>
                <a:cxnLst>
                  <a:cxn ang="0">
                    <a:pos x="connsiteX0" y="connsiteY0"/>
                  </a:cxn>
                  <a:cxn ang="0">
                    <a:pos x="connsiteX1" y="connsiteY1"/>
                  </a:cxn>
                  <a:cxn ang="0">
                    <a:pos x="connsiteX2" y="connsiteY2"/>
                  </a:cxn>
                </a:cxnLst>
                <a:rect l="l" t="t" r="r" b="b"/>
                <a:pathLst>
                  <a:path w="172219" h="164018">
                    <a:moveTo>
                      <a:pt x="0" y="164018"/>
                    </a:moveTo>
                    <a:cubicBezTo>
                      <a:pt x="24603" y="128480"/>
                      <a:pt x="49206" y="92943"/>
                      <a:pt x="77909" y="65607"/>
                    </a:cubicBezTo>
                    <a:cubicBezTo>
                      <a:pt x="106612" y="38271"/>
                      <a:pt x="139415" y="19135"/>
                      <a:pt x="172219"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2229230" y="6862919"/>
                <a:ext cx="154501" cy="140411"/>
              </a:xfrm>
              <a:custGeom>
                <a:avLst/>
                <a:gdLst>
                  <a:gd name="connsiteX0" fmla="*/ 155818 w 155818"/>
                  <a:gd name="connsiteY0" fmla="*/ 139415 h 139415"/>
                  <a:gd name="connsiteX1" fmla="*/ 69708 w 155818"/>
                  <a:gd name="connsiteY1" fmla="*/ 32803 h 139415"/>
                  <a:gd name="connsiteX2" fmla="*/ 0 w 155818"/>
                  <a:gd name="connsiteY2" fmla="*/ 0 h 139415"/>
                </a:gdLst>
                <a:ahLst/>
                <a:cxnLst>
                  <a:cxn ang="0">
                    <a:pos x="connsiteX0" y="connsiteY0"/>
                  </a:cxn>
                  <a:cxn ang="0">
                    <a:pos x="connsiteX1" y="connsiteY1"/>
                  </a:cxn>
                  <a:cxn ang="0">
                    <a:pos x="connsiteX2" y="connsiteY2"/>
                  </a:cxn>
                </a:cxnLst>
                <a:rect l="l" t="t" r="r" b="b"/>
                <a:pathLst>
                  <a:path w="155818" h="139415">
                    <a:moveTo>
                      <a:pt x="155818" y="139415"/>
                    </a:moveTo>
                    <a:cubicBezTo>
                      <a:pt x="125748" y="97727"/>
                      <a:pt x="95678" y="56039"/>
                      <a:pt x="69708" y="32803"/>
                    </a:cubicBezTo>
                    <a:cubicBezTo>
                      <a:pt x="43738" y="9567"/>
                      <a:pt x="21869" y="4783"/>
                      <a:pt x="0"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3" name="Freeform 22"/>
              <p:cNvSpPr/>
              <p:nvPr/>
            </p:nvSpPr>
            <p:spPr>
              <a:xfrm>
                <a:off x="2367750" y="6665306"/>
                <a:ext cx="154501" cy="98808"/>
              </a:xfrm>
              <a:custGeom>
                <a:avLst/>
                <a:gdLst>
                  <a:gd name="connsiteX0" fmla="*/ 0 w 155817"/>
                  <a:gd name="connsiteY0" fmla="*/ 102511 h 102511"/>
                  <a:gd name="connsiteX1" fmla="*/ 61506 w 155817"/>
                  <a:gd name="connsiteY1" fmla="*/ 45105 h 102511"/>
                  <a:gd name="connsiteX2" fmla="*/ 155817 w 155817"/>
                  <a:gd name="connsiteY2" fmla="*/ 0 h 102511"/>
                </a:gdLst>
                <a:ahLst/>
                <a:cxnLst>
                  <a:cxn ang="0">
                    <a:pos x="connsiteX0" y="connsiteY0"/>
                  </a:cxn>
                  <a:cxn ang="0">
                    <a:pos x="connsiteX1" y="connsiteY1"/>
                  </a:cxn>
                  <a:cxn ang="0">
                    <a:pos x="connsiteX2" y="connsiteY2"/>
                  </a:cxn>
                </a:cxnLst>
                <a:rect l="l" t="t" r="r" b="b"/>
                <a:pathLst>
                  <a:path w="155817" h="102511">
                    <a:moveTo>
                      <a:pt x="0" y="102511"/>
                    </a:moveTo>
                    <a:cubicBezTo>
                      <a:pt x="17768" y="82350"/>
                      <a:pt x="35537" y="62190"/>
                      <a:pt x="61506" y="45105"/>
                    </a:cubicBezTo>
                    <a:cubicBezTo>
                      <a:pt x="87475" y="28020"/>
                      <a:pt x="121646" y="14010"/>
                      <a:pt x="155817"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4" name="Freeform 23"/>
              <p:cNvSpPr/>
              <p:nvPr/>
            </p:nvSpPr>
            <p:spPr>
              <a:xfrm>
                <a:off x="2245212" y="6680908"/>
                <a:ext cx="117209" cy="72805"/>
              </a:xfrm>
              <a:custGeom>
                <a:avLst/>
                <a:gdLst>
                  <a:gd name="connsiteX0" fmla="*/ 118913 w 118913"/>
                  <a:gd name="connsiteY0" fmla="*/ 73808 h 73808"/>
                  <a:gd name="connsiteX1" fmla="*/ 73808 w 118913"/>
                  <a:gd name="connsiteY1" fmla="*/ 36904 h 73808"/>
                  <a:gd name="connsiteX2" fmla="*/ 0 w 118913"/>
                  <a:gd name="connsiteY2" fmla="*/ 0 h 73808"/>
                </a:gdLst>
                <a:ahLst/>
                <a:cxnLst>
                  <a:cxn ang="0">
                    <a:pos x="connsiteX0" y="connsiteY0"/>
                  </a:cxn>
                  <a:cxn ang="0">
                    <a:pos x="connsiteX1" y="connsiteY1"/>
                  </a:cxn>
                  <a:cxn ang="0">
                    <a:pos x="connsiteX2" y="connsiteY2"/>
                  </a:cxn>
                </a:cxnLst>
                <a:rect l="l" t="t" r="r" b="b"/>
                <a:pathLst>
                  <a:path w="118913" h="73808">
                    <a:moveTo>
                      <a:pt x="118913" y="73808"/>
                    </a:moveTo>
                    <a:cubicBezTo>
                      <a:pt x="106270" y="61506"/>
                      <a:pt x="93627" y="49205"/>
                      <a:pt x="73808" y="36904"/>
                    </a:cubicBezTo>
                    <a:cubicBezTo>
                      <a:pt x="53989" y="24603"/>
                      <a:pt x="26994" y="12301"/>
                      <a:pt x="0"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2" name="Oval 11"/>
            <p:cNvSpPr/>
            <p:nvPr/>
          </p:nvSpPr>
          <p:spPr>
            <a:xfrm>
              <a:off x="3337857" y="4012565"/>
              <a:ext cx="3541918" cy="350662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Freeform 12"/>
            <p:cNvSpPr/>
            <p:nvPr/>
          </p:nvSpPr>
          <p:spPr>
            <a:xfrm flipV="1">
              <a:off x="4724901" y="4312779"/>
              <a:ext cx="845231" cy="2358387"/>
            </a:xfrm>
            <a:custGeom>
              <a:avLst/>
              <a:gdLst>
                <a:gd name="connsiteX0" fmla="*/ 102433 w 567128"/>
                <a:gd name="connsiteY0" fmla="*/ 197370 h 2330970"/>
                <a:gd name="connsiteX1" fmla="*/ 207364 w 567128"/>
                <a:gd name="connsiteY1" fmla="*/ 212360 h 2330970"/>
                <a:gd name="connsiteX2" fmla="*/ 252335 w 567128"/>
                <a:gd name="connsiteY2" fmla="*/ 287311 h 2330970"/>
                <a:gd name="connsiteX3" fmla="*/ 237345 w 567128"/>
                <a:gd name="connsiteY3" fmla="*/ 1396583 h 2330970"/>
                <a:gd name="connsiteX4" fmla="*/ 447207 w 567128"/>
                <a:gd name="connsiteY4" fmla="*/ 1561474 h 2330970"/>
                <a:gd name="connsiteX5" fmla="*/ 552138 w 567128"/>
                <a:gd name="connsiteY5" fmla="*/ 1711376 h 2330970"/>
                <a:gd name="connsiteX6" fmla="*/ 537148 w 567128"/>
                <a:gd name="connsiteY6" fmla="*/ 2206051 h 2330970"/>
                <a:gd name="connsiteX7" fmla="*/ 507168 w 567128"/>
                <a:gd name="connsiteY7" fmla="*/ 2206051 h 2330970"/>
                <a:gd name="connsiteX8" fmla="*/ 447207 w 567128"/>
                <a:gd name="connsiteY8" fmla="*/ 1741356 h 2330970"/>
                <a:gd name="connsiteX9" fmla="*/ 327286 w 567128"/>
                <a:gd name="connsiteY9" fmla="*/ 2310983 h 2330970"/>
                <a:gd name="connsiteX10" fmla="*/ 267325 w 567128"/>
                <a:gd name="connsiteY10" fmla="*/ 1726366 h 2330970"/>
                <a:gd name="connsiteX11" fmla="*/ 192374 w 567128"/>
                <a:gd name="connsiteY11" fmla="*/ 2325973 h 2330970"/>
                <a:gd name="connsiteX12" fmla="*/ 117423 w 567128"/>
                <a:gd name="connsiteY12" fmla="*/ 1696386 h 2330970"/>
                <a:gd name="connsiteX13" fmla="*/ 42472 w 567128"/>
                <a:gd name="connsiteY13" fmla="*/ 2281002 h 2330970"/>
                <a:gd name="connsiteX14" fmla="*/ 12492 w 567128"/>
                <a:gd name="connsiteY14" fmla="*/ 1516504 h 2330970"/>
                <a:gd name="connsiteX15" fmla="*/ 117423 w 567128"/>
                <a:gd name="connsiteY15" fmla="*/ 1396583 h 2330970"/>
                <a:gd name="connsiteX16" fmla="*/ 102433 w 567128"/>
                <a:gd name="connsiteY16" fmla="*/ 197370 h 2330970"/>
                <a:gd name="connsiteX0" fmla="*/ 102433 w 567128"/>
                <a:gd name="connsiteY0" fmla="*/ 226069 h 2359669"/>
                <a:gd name="connsiteX1" fmla="*/ 193885 w 567128"/>
                <a:gd name="connsiteY1" fmla="*/ 68867 h 2359669"/>
                <a:gd name="connsiteX2" fmla="*/ 252335 w 567128"/>
                <a:gd name="connsiteY2" fmla="*/ 316010 h 2359669"/>
                <a:gd name="connsiteX3" fmla="*/ 237345 w 567128"/>
                <a:gd name="connsiteY3" fmla="*/ 1425282 h 2359669"/>
                <a:gd name="connsiteX4" fmla="*/ 447207 w 567128"/>
                <a:gd name="connsiteY4" fmla="*/ 1590173 h 2359669"/>
                <a:gd name="connsiteX5" fmla="*/ 552138 w 567128"/>
                <a:gd name="connsiteY5" fmla="*/ 1740075 h 2359669"/>
                <a:gd name="connsiteX6" fmla="*/ 537148 w 567128"/>
                <a:gd name="connsiteY6" fmla="*/ 2234750 h 2359669"/>
                <a:gd name="connsiteX7" fmla="*/ 507168 w 567128"/>
                <a:gd name="connsiteY7" fmla="*/ 2234750 h 2359669"/>
                <a:gd name="connsiteX8" fmla="*/ 447207 w 567128"/>
                <a:gd name="connsiteY8" fmla="*/ 1770055 h 2359669"/>
                <a:gd name="connsiteX9" fmla="*/ 327286 w 567128"/>
                <a:gd name="connsiteY9" fmla="*/ 2339682 h 2359669"/>
                <a:gd name="connsiteX10" fmla="*/ 267325 w 567128"/>
                <a:gd name="connsiteY10" fmla="*/ 1755065 h 2359669"/>
                <a:gd name="connsiteX11" fmla="*/ 192374 w 567128"/>
                <a:gd name="connsiteY11" fmla="*/ 2354672 h 2359669"/>
                <a:gd name="connsiteX12" fmla="*/ 117423 w 567128"/>
                <a:gd name="connsiteY12" fmla="*/ 1725085 h 2359669"/>
                <a:gd name="connsiteX13" fmla="*/ 42472 w 567128"/>
                <a:gd name="connsiteY13" fmla="*/ 2309701 h 2359669"/>
                <a:gd name="connsiteX14" fmla="*/ 12492 w 567128"/>
                <a:gd name="connsiteY14" fmla="*/ 1545203 h 2359669"/>
                <a:gd name="connsiteX15" fmla="*/ 117423 w 567128"/>
                <a:gd name="connsiteY15" fmla="*/ 1425282 h 2359669"/>
                <a:gd name="connsiteX16" fmla="*/ 102433 w 567128"/>
                <a:gd name="connsiteY16" fmla="*/ 226069 h 2359669"/>
                <a:gd name="connsiteX0" fmla="*/ 156347 w 621042"/>
                <a:gd name="connsiteY0" fmla="*/ 226069 h 2359669"/>
                <a:gd name="connsiteX1" fmla="*/ 247799 w 621042"/>
                <a:gd name="connsiteY1" fmla="*/ 68867 h 2359669"/>
                <a:gd name="connsiteX2" fmla="*/ 306249 w 621042"/>
                <a:gd name="connsiteY2" fmla="*/ 316010 h 2359669"/>
                <a:gd name="connsiteX3" fmla="*/ 291259 w 621042"/>
                <a:gd name="connsiteY3" fmla="*/ 1425282 h 2359669"/>
                <a:gd name="connsiteX4" fmla="*/ 501121 w 621042"/>
                <a:gd name="connsiteY4" fmla="*/ 1590173 h 2359669"/>
                <a:gd name="connsiteX5" fmla="*/ 606052 w 621042"/>
                <a:gd name="connsiteY5" fmla="*/ 1740075 h 2359669"/>
                <a:gd name="connsiteX6" fmla="*/ 591062 w 621042"/>
                <a:gd name="connsiteY6" fmla="*/ 2234750 h 2359669"/>
                <a:gd name="connsiteX7" fmla="*/ 561082 w 621042"/>
                <a:gd name="connsiteY7" fmla="*/ 2234750 h 2359669"/>
                <a:gd name="connsiteX8" fmla="*/ 501121 w 621042"/>
                <a:gd name="connsiteY8" fmla="*/ 1770055 h 2359669"/>
                <a:gd name="connsiteX9" fmla="*/ 381200 w 621042"/>
                <a:gd name="connsiteY9" fmla="*/ 2339682 h 2359669"/>
                <a:gd name="connsiteX10" fmla="*/ 321239 w 621042"/>
                <a:gd name="connsiteY10" fmla="*/ 1755065 h 2359669"/>
                <a:gd name="connsiteX11" fmla="*/ 246288 w 621042"/>
                <a:gd name="connsiteY11" fmla="*/ 2354672 h 2359669"/>
                <a:gd name="connsiteX12" fmla="*/ 171337 w 621042"/>
                <a:gd name="connsiteY12" fmla="*/ 1725085 h 2359669"/>
                <a:gd name="connsiteX13" fmla="*/ 96386 w 621042"/>
                <a:gd name="connsiteY13" fmla="*/ 2309701 h 2359669"/>
                <a:gd name="connsiteX14" fmla="*/ 12492 w 621042"/>
                <a:gd name="connsiteY14" fmla="*/ 1610517 h 2359669"/>
                <a:gd name="connsiteX15" fmla="*/ 171337 w 621042"/>
                <a:gd name="connsiteY15" fmla="*/ 1425282 h 2359669"/>
                <a:gd name="connsiteX16" fmla="*/ 156347 w 621042"/>
                <a:gd name="connsiteY16" fmla="*/ 226069 h 2359669"/>
                <a:gd name="connsiteX0" fmla="*/ 192290 w 656985"/>
                <a:gd name="connsiteY0" fmla="*/ 226069 h 2359669"/>
                <a:gd name="connsiteX1" fmla="*/ 283742 w 656985"/>
                <a:gd name="connsiteY1" fmla="*/ 68867 h 2359669"/>
                <a:gd name="connsiteX2" fmla="*/ 342192 w 656985"/>
                <a:gd name="connsiteY2" fmla="*/ 316010 h 2359669"/>
                <a:gd name="connsiteX3" fmla="*/ 327202 w 656985"/>
                <a:gd name="connsiteY3" fmla="*/ 1425282 h 2359669"/>
                <a:gd name="connsiteX4" fmla="*/ 537064 w 656985"/>
                <a:gd name="connsiteY4" fmla="*/ 1590173 h 2359669"/>
                <a:gd name="connsiteX5" fmla="*/ 641995 w 656985"/>
                <a:gd name="connsiteY5" fmla="*/ 1740075 h 2359669"/>
                <a:gd name="connsiteX6" fmla="*/ 627005 w 656985"/>
                <a:gd name="connsiteY6" fmla="*/ 2234750 h 2359669"/>
                <a:gd name="connsiteX7" fmla="*/ 597025 w 656985"/>
                <a:gd name="connsiteY7" fmla="*/ 2234750 h 2359669"/>
                <a:gd name="connsiteX8" fmla="*/ 537064 w 656985"/>
                <a:gd name="connsiteY8" fmla="*/ 1770055 h 2359669"/>
                <a:gd name="connsiteX9" fmla="*/ 417143 w 656985"/>
                <a:gd name="connsiteY9" fmla="*/ 2339682 h 2359669"/>
                <a:gd name="connsiteX10" fmla="*/ 357182 w 656985"/>
                <a:gd name="connsiteY10" fmla="*/ 1755065 h 2359669"/>
                <a:gd name="connsiteX11" fmla="*/ 282231 w 656985"/>
                <a:gd name="connsiteY11" fmla="*/ 2354672 h 2359669"/>
                <a:gd name="connsiteX12" fmla="*/ 207280 w 656985"/>
                <a:gd name="connsiteY12" fmla="*/ 1725085 h 2359669"/>
                <a:gd name="connsiteX13" fmla="*/ 132329 w 656985"/>
                <a:gd name="connsiteY13" fmla="*/ 2309701 h 2359669"/>
                <a:gd name="connsiteX14" fmla="*/ 12492 w 656985"/>
                <a:gd name="connsiteY14" fmla="*/ 1652081 h 2359669"/>
                <a:gd name="connsiteX15" fmla="*/ 207280 w 656985"/>
                <a:gd name="connsiteY15" fmla="*/ 1425282 h 2359669"/>
                <a:gd name="connsiteX16" fmla="*/ 192290 w 656985"/>
                <a:gd name="connsiteY16" fmla="*/ 226069 h 2359669"/>
                <a:gd name="connsiteX0" fmla="*/ 202773 w 667468"/>
                <a:gd name="connsiteY0" fmla="*/ 226069 h 2363432"/>
                <a:gd name="connsiteX1" fmla="*/ 294225 w 667468"/>
                <a:gd name="connsiteY1" fmla="*/ 68867 h 2363432"/>
                <a:gd name="connsiteX2" fmla="*/ 352675 w 667468"/>
                <a:gd name="connsiteY2" fmla="*/ 316010 h 2363432"/>
                <a:gd name="connsiteX3" fmla="*/ 337685 w 667468"/>
                <a:gd name="connsiteY3" fmla="*/ 1425282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02619 w 667468"/>
                <a:gd name="connsiteY8" fmla="*/ 1722554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97952"/>
                <a:gd name="connsiteY0" fmla="*/ 226069 h 2363432"/>
                <a:gd name="connsiteX1" fmla="*/ 294225 w 697952"/>
                <a:gd name="connsiteY1" fmla="*/ 68867 h 2363432"/>
                <a:gd name="connsiteX2" fmla="*/ 352675 w 697952"/>
                <a:gd name="connsiteY2" fmla="*/ 316010 h 2363432"/>
                <a:gd name="connsiteX3" fmla="*/ 364642 w 697952"/>
                <a:gd name="connsiteY3" fmla="*/ 1401531 h 2363432"/>
                <a:gd name="connsiteX4" fmla="*/ 652478 w 697952"/>
                <a:gd name="connsiteY4" fmla="*/ 1740075 h 2363432"/>
                <a:gd name="connsiteX5" fmla="*/ 637488 w 697952"/>
                <a:gd name="connsiteY5" fmla="*/ 2234750 h 2363432"/>
                <a:gd name="connsiteX6" fmla="*/ 607508 w 697952"/>
                <a:gd name="connsiteY6" fmla="*/ 2234750 h 2363432"/>
                <a:gd name="connsiteX7" fmla="*/ 502619 w 697952"/>
                <a:gd name="connsiteY7" fmla="*/ 1722554 h 2363432"/>
                <a:gd name="connsiteX8" fmla="*/ 427626 w 697952"/>
                <a:gd name="connsiteY8" fmla="*/ 2339682 h 2363432"/>
                <a:gd name="connsiteX9" fmla="*/ 363173 w 697952"/>
                <a:gd name="connsiteY9" fmla="*/ 1701626 h 2363432"/>
                <a:gd name="connsiteX10" fmla="*/ 292714 w 697952"/>
                <a:gd name="connsiteY10" fmla="*/ 2354672 h 2363432"/>
                <a:gd name="connsiteX11" fmla="*/ 217763 w 697952"/>
                <a:gd name="connsiteY11" fmla="*/ 1725085 h 2363432"/>
                <a:gd name="connsiteX12" fmla="*/ 79912 w 697952"/>
                <a:gd name="connsiteY12" fmla="*/ 2351265 h 2363432"/>
                <a:gd name="connsiteX13" fmla="*/ 22975 w 697952"/>
                <a:gd name="connsiteY13" fmla="*/ 1652081 h 2363432"/>
                <a:gd name="connsiteX14" fmla="*/ 217763 w 697952"/>
                <a:gd name="connsiteY14" fmla="*/ 1425282 h 2363432"/>
                <a:gd name="connsiteX15" fmla="*/ 202773 w 697952"/>
                <a:gd name="connsiteY15" fmla="*/ 226069 h 2363432"/>
                <a:gd name="connsiteX0" fmla="*/ 202773 w 666502"/>
                <a:gd name="connsiteY0" fmla="*/ 226069 h 2363432"/>
                <a:gd name="connsiteX1" fmla="*/ 294225 w 666502"/>
                <a:gd name="connsiteY1" fmla="*/ 68867 h 2363432"/>
                <a:gd name="connsiteX2" fmla="*/ 352675 w 666502"/>
                <a:gd name="connsiteY2" fmla="*/ 316010 h 2363432"/>
                <a:gd name="connsiteX3" fmla="*/ 364642 w 666502"/>
                <a:gd name="connsiteY3" fmla="*/ 1401531 h 2363432"/>
                <a:gd name="connsiteX4" fmla="*/ 621028 w 666502"/>
                <a:gd name="connsiteY4" fmla="*/ 1633197 h 2363432"/>
                <a:gd name="connsiteX5" fmla="*/ 637488 w 666502"/>
                <a:gd name="connsiteY5" fmla="*/ 2234750 h 2363432"/>
                <a:gd name="connsiteX6" fmla="*/ 607508 w 666502"/>
                <a:gd name="connsiteY6" fmla="*/ 2234750 h 2363432"/>
                <a:gd name="connsiteX7" fmla="*/ 502619 w 666502"/>
                <a:gd name="connsiteY7" fmla="*/ 1722554 h 2363432"/>
                <a:gd name="connsiteX8" fmla="*/ 427626 w 666502"/>
                <a:gd name="connsiteY8" fmla="*/ 2339682 h 2363432"/>
                <a:gd name="connsiteX9" fmla="*/ 363173 w 666502"/>
                <a:gd name="connsiteY9" fmla="*/ 1701626 h 2363432"/>
                <a:gd name="connsiteX10" fmla="*/ 292714 w 666502"/>
                <a:gd name="connsiteY10" fmla="*/ 2354672 h 2363432"/>
                <a:gd name="connsiteX11" fmla="*/ 217763 w 666502"/>
                <a:gd name="connsiteY11" fmla="*/ 1725085 h 2363432"/>
                <a:gd name="connsiteX12" fmla="*/ 79912 w 666502"/>
                <a:gd name="connsiteY12" fmla="*/ 2351265 h 2363432"/>
                <a:gd name="connsiteX13" fmla="*/ 22975 w 666502"/>
                <a:gd name="connsiteY13" fmla="*/ 1652081 h 2363432"/>
                <a:gd name="connsiteX14" fmla="*/ 217763 w 666502"/>
                <a:gd name="connsiteY14" fmla="*/ 1425282 h 2363432"/>
                <a:gd name="connsiteX15" fmla="*/ 202773 w 666502"/>
                <a:gd name="connsiteY15" fmla="*/ 226069 h 2363432"/>
                <a:gd name="connsiteX0" fmla="*/ 202773 w 665753"/>
                <a:gd name="connsiteY0" fmla="*/ 226069 h 2363432"/>
                <a:gd name="connsiteX1" fmla="*/ 294225 w 665753"/>
                <a:gd name="connsiteY1" fmla="*/ 68867 h 2363432"/>
                <a:gd name="connsiteX2" fmla="*/ 352675 w 665753"/>
                <a:gd name="connsiteY2" fmla="*/ 316010 h 2363432"/>
                <a:gd name="connsiteX3" fmla="*/ 369136 w 665753"/>
                <a:gd name="connsiteY3" fmla="*/ 1419344 h 2363432"/>
                <a:gd name="connsiteX4" fmla="*/ 621028 w 665753"/>
                <a:gd name="connsiteY4" fmla="*/ 1633197 h 2363432"/>
                <a:gd name="connsiteX5" fmla="*/ 637488 w 665753"/>
                <a:gd name="connsiteY5" fmla="*/ 2234750 h 2363432"/>
                <a:gd name="connsiteX6" fmla="*/ 607508 w 665753"/>
                <a:gd name="connsiteY6" fmla="*/ 2234750 h 2363432"/>
                <a:gd name="connsiteX7" fmla="*/ 502619 w 665753"/>
                <a:gd name="connsiteY7" fmla="*/ 1722554 h 2363432"/>
                <a:gd name="connsiteX8" fmla="*/ 427626 w 665753"/>
                <a:gd name="connsiteY8" fmla="*/ 2339682 h 2363432"/>
                <a:gd name="connsiteX9" fmla="*/ 363173 w 665753"/>
                <a:gd name="connsiteY9" fmla="*/ 1701626 h 2363432"/>
                <a:gd name="connsiteX10" fmla="*/ 292714 w 665753"/>
                <a:gd name="connsiteY10" fmla="*/ 2354672 h 2363432"/>
                <a:gd name="connsiteX11" fmla="*/ 217763 w 665753"/>
                <a:gd name="connsiteY11" fmla="*/ 1725085 h 2363432"/>
                <a:gd name="connsiteX12" fmla="*/ 79912 w 665753"/>
                <a:gd name="connsiteY12" fmla="*/ 2351265 h 2363432"/>
                <a:gd name="connsiteX13" fmla="*/ 22975 w 665753"/>
                <a:gd name="connsiteY13" fmla="*/ 1652081 h 2363432"/>
                <a:gd name="connsiteX14" fmla="*/ 217763 w 665753"/>
                <a:gd name="connsiteY14" fmla="*/ 1425282 h 2363432"/>
                <a:gd name="connsiteX15" fmla="*/ 202773 w 665753"/>
                <a:gd name="connsiteY15" fmla="*/ 226069 h 2363432"/>
                <a:gd name="connsiteX0" fmla="*/ 175816 w 638796"/>
                <a:gd name="connsiteY0" fmla="*/ 226069 h 2359474"/>
                <a:gd name="connsiteX1" fmla="*/ 267268 w 638796"/>
                <a:gd name="connsiteY1" fmla="*/ 68867 h 2359474"/>
                <a:gd name="connsiteX2" fmla="*/ 325718 w 638796"/>
                <a:gd name="connsiteY2" fmla="*/ 316010 h 2359474"/>
                <a:gd name="connsiteX3" fmla="*/ 342179 w 638796"/>
                <a:gd name="connsiteY3" fmla="*/ 1419344 h 2359474"/>
                <a:gd name="connsiteX4" fmla="*/ 594071 w 638796"/>
                <a:gd name="connsiteY4" fmla="*/ 1633197 h 2359474"/>
                <a:gd name="connsiteX5" fmla="*/ 610531 w 638796"/>
                <a:gd name="connsiteY5" fmla="*/ 2234750 h 2359474"/>
                <a:gd name="connsiteX6" fmla="*/ 580551 w 638796"/>
                <a:gd name="connsiteY6" fmla="*/ 2234750 h 2359474"/>
                <a:gd name="connsiteX7" fmla="*/ 475662 w 638796"/>
                <a:gd name="connsiteY7" fmla="*/ 1722554 h 2359474"/>
                <a:gd name="connsiteX8" fmla="*/ 400669 w 638796"/>
                <a:gd name="connsiteY8" fmla="*/ 2339682 h 2359474"/>
                <a:gd name="connsiteX9" fmla="*/ 336216 w 638796"/>
                <a:gd name="connsiteY9" fmla="*/ 1701626 h 2359474"/>
                <a:gd name="connsiteX10" fmla="*/ 265757 w 638796"/>
                <a:gd name="connsiteY10" fmla="*/ 2354672 h 2359474"/>
                <a:gd name="connsiteX11" fmla="*/ 190806 w 638796"/>
                <a:gd name="connsiteY11" fmla="*/ 1725085 h 2359474"/>
                <a:gd name="connsiteX12" fmla="*/ 52955 w 638796"/>
                <a:gd name="connsiteY12" fmla="*/ 2351265 h 2359474"/>
                <a:gd name="connsiteX13" fmla="*/ 22975 w 638796"/>
                <a:gd name="connsiteY13" fmla="*/ 1675832 h 2359474"/>
                <a:gd name="connsiteX14" fmla="*/ 190806 w 638796"/>
                <a:gd name="connsiteY14" fmla="*/ 1425282 h 2359474"/>
                <a:gd name="connsiteX15" fmla="*/ 175816 w 638796"/>
                <a:gd name="connsiteY15" fmla="*/ 226069 h 235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8796" h="2359474">
                  <a:moveTo>
                    <a:pt x="175816" y="226069"/>
                  </a:moveTo>
                  <a:cubicBezTo>
                    <a:pt x="188560" y="0"/>
                    <a:pt x="242284" y="53877"/>
                    <a:pt x="267268" y="68867"/>
                  </a:cubicBezTo>
                  <a:cubicBezTo>
                    <a:pt x="292252" y="83857"/>
                    <a:pt x="313233" y="90931"/>
                    <a:pt x="325718" y="316010"/>
                  </a:cubicBezTo>
                  <a:cubicBezTo>
                    <a:pt x="338203" y="541089"/>
                    <a:pt x="297454" y="1199813"/>
                    <a:pt x="342179" y="1419344"/>
                  </a:cubicBezTo>
                  <a:cubicBezTo>
                    <a:pt x="386905" y="1638875"/>
                    <a:pt x="549346" y="1497296"/>
                    <a:pt x="594071" y="1633197"/>
                  </a:cubicBezTo>
                  <a:cubicBezTo>
                    <a:pt x="638796" y="1769098"/>
                    <a:pt x="612784" y="2134491"/>
                    <a:pt x="610531" y="2234750"/>
                  </a:cubicBezTo>
                  <a:cubicBezTo>
                    <a:pt x="608278" y="2335009"/>
                    <a:pt x="603029" y="2320116"/>
                    <a:pt x="580551" y="2234750"/>
                  </a:cubicBezTo>
                  <a:cubicBezTo>
                    <a:pt x="558073" y="2149384"/>
                    <a:pt x="505642" y="1705065"/>
                    <a:pt x="475662" y="1722554"/>
                  </a:cubicBezTo>
                  <a:cubicBezTo>
                    <a:pt x="445682" y="1740043"/>
                    <a:pt x="423910" y="2343170"/>
                    <a:pt x="400669" y="2339682"/>
                  </a:cubicBezTo>
                  <a:cubicBezTo>
                    <a:pt x="377428" y="2336194"/>
                    <a:pt x="358701" y="1699128"/>
                    <a:pt x="336216" y="1701626"/>
                  </a:cubicBezTo>
                  <a:cubicBezTo>
                    <a:pt x="313731" y="1704124"/>
                    <a:pt x="289992" y="2350762"/>
                    <a:pt x="265757" y="2354672"/>
                  </a:cubicBezTo>
                  <a:cubicBezTo>
                    <a:pt x="241522" y="2358582"/>
                    <a:pt x="226273" y="1725653"/>
                    <a:pt x="190806" y="1725085"/>
                  </a:cubicBezTo>
                  <a:cubicBezTo>
                    <a:pt x="155339" y="1724517"/>
                    <a:pt x="80927" y="2359474"/>
                    <a:pt x="52955" y="2351265"/>
                  </a:cubicBezTo>
                  <a:cubicBezTo>
                    <a:pt x="24983" y="2343056"/>
                    <a:pt x="0" y="1830162"/>
                    <a:pt x="22975" y="1675832"/>
                  </a:cubicBezTo>
                  <a:cubicBezTo>
                    <a:pt x="45950" y="1521502"/>
                    <a:pt x="165333" y="1666909"/>
                    <a:pt x="190806" y="1425282"/>
                  </a:cubicBezTo>
                  <a:cubicBezTo>
                    <a:pt x="216280" y="1183655"/>
                    <a:pt x="163072" y="452138"/>
                    <a:pt x="175816" y="226069"/>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8" name="TextBox 6"/>
          <p:cNvSpPr txBox="1">
            <a:spLocks noChangeArrowheads="1"/>
          </p:cNvSpPr>
          <p:nvPr/>
        </p:nvSpPr>
        <p:spPr bwMode="auto">
          <a:xfrm>
            <a:off x="1700213" y="3235508"/>
            <a:ext cx="4392612" cy="798512"/>
          </a:xfrm>
          <a:prstGeom prst="rect">
            <a:avLst/>
          </a:prstGeom>
          <a:noFill/>
          <a:ln w="9525">
            <a:noFill/>
            <a:miter lim="800000"/>
            <a:headEnd/>
            <a:tailEnd/>
          </a:ln>
        </p:spPr>
        <p:txBody>
          <a:bodyPr>
            <a:spAutoFit/>
          </a:bodyPr>
          <a:lstStyle/>
          <a:p>
            <a:pPr algn="ctr">
              <a:lnSpc>
                <a:spcPts val="6000"/>
              </a:lnSpc>
              <a:defRPr/>
            </a:pPr>
            <a:r>
              <a:rPr lang="es-ES" sz="4400" b="1" dirty="0">
                <a:solidFill>
                  <a:schemeClr val="tx1">
                    <a:lumMod val="50000"/>
                    <a:lumOff val="50000"/>
                  </a:schemeClr>
                </a:solidFill>
                <a:latin typeface="Arial" pitchFamily="34" charset="0"/>
                <a:cs typeface="Arial" pitchFamily="34" charset="0"/>
              </a:rPr>
              <a:t>composta</a:t>
            </a:r>
          </a:p>
        </p:txBody>
      </p:sp>
      <p:sp>
        <p:nvSpPr>
          <p:cNvPr id="29" name="TextBox 7"/>
          <p:cNvSpPr txBox="1">
            <a:spLocks noChangeArrowheads="1"/>
          </p:cNvSpPr>
          <p:nvPr/>
        </p:nvSpPr>
        <p:spPr bwMode="auto">
          <a:xfrm>
            <a:off x="4708525" y="4388033"/>
            <a:ext cx="2198688" cy="1384300"/>
          </a:xfrm>
          <a:prstGeom prst="rect">
            <a:avLst/>
          </a:prstGeom>
          <a:noFill/>
          <a:ln w="9525">
            <a:noFill/>
            <a:miter lim="800000"/>
            <a:headEnd/>
            <a:tailEnd/>
          </a:ln>
        </p:spPr>
        <p:txBody>
          <a:bodyPr>
            <a:spAutoFit/>
          </a:bodyPr>
          <a:lstStyle/>
          <a:p>
            <a:pPr marL="115888" indent="-115888">
              <a:buFont typeface="Arial" pitchFamily="34" charset="0"/>
              <a:buChar char="•"/>
              <a:tabLst>
                <a:tab pos="115888" algn="l"/>
              </a:tabLst>
              <a:defRPr/>
            </a:pPr>
            <a:r>
              <a:rPr lang="es-ES" sz="1400" b="1">
                <a:solidFill>
                  <a:schemeClr val="tx1">
                    <a:lumMod val="50000"/>
                    <a:lumOff val="50000"/>
                  </a:schemeClr>
                </a:solidFill>
                <a:latin typeface="Arial" pitchFamily="34" charset="0"/>
                <a:ea typeface="Kozuka Gothic Pro EL" pitchFamily="34" charset="-128"/>
                <a:cs typeface="Arial" pitchFamily="34" charset="0"/>
              </a:rPr>
              <a:t>tazas para bebidas  calientes y frías</a:t>
            </a:r>
          </a:p>
          <a:p>
            <a:pPr marL="115888" indent="-115888">
              <a:buFont typeface="Arial" pitchFamily="34" charset="0"/>
              <a:buChar char="•"/>
              <a:tabLst>
                <a:tab pos="115888" algn="l"/>
              </a:tabLst>
              <a:defRPr/>
            </a:pPr>
            <a:r>
              <a:rPr lang="es-ES" sz="1400" b="1">
                <a:solidFill>
                  <a:schemeClr val="tx1">
                    <a:lumMod val="50000"/>
                    <a:lumOff val="50000"/>
                  </a:schemeClr>
                </a:solidFill>
                <a:latin typeface="Arial" pitchFamily="34" charset="0"/>
                <a:ea typeface="Kozuka Gothic Pro EL" pitchFamily="34" charset="-128"/>
                <a:cs typeface="Arial" pitchFamily="34" charset="0"/>
              </a:rPr>
              <a:t>envases de alimentos</a:t>
            </a:r>
          </a:p>
          <a:p>
            <a:pPr marL="115888" indent="-115888">
              <a:buFont typeface="Arial" pitchFamily="34" charset="0"/>
              <a:buChar char="•"/>
              <a:tabLst>
                <a:tab pos="115888" algn="l"/>
              </a:tabLst>
              <a:defRPr/>
            </a:pPr>
            <a:r>
              <a:rPr lang="es-ES" sz="1400" b="1">
                <a:solidFill>
                  <a:schemeClr val="tx1">
                    <a:lumMod val="50000"/>
                    <a:lumOff val="50000"/>
                  </a:schemeClr>
                </a:solidFill>
                <a:latin typeface="Arial" pitchFamily="34" charset="0"/>
                <a:ea typeface="Kozuka Gothic Pro EL" pitchFamily="34" charset="-128"/>
                <a:cs typeface="Arial" pitchFamily="34" charset="0"/>
              </a:rPr>
              <a:t>cubiertos de plástico</a:t>
            </a:r>
          </a:p>
          <a:p>
            <a:pPr marL="115888" indent="-115888">
              <a:buFont typeface="Arial" pitchFamily="34" charset="0"/>
              <a:buChar char="•"/>
              <a:tabLst>
                <a:tab pos="115888" algn="l"/>
              </a:tabLst>
              <a:defRPr/>
            </a:pPr>
            <a:r>
              <a:rPr lang="es-ES" sz="1400" b="1">
                <a:solidFill>
                  <a:schemeClr val="tx1">
                    <a:lumMod val="50000"/>
                    <a:lumOff val="50000"/>
                  </a:schemeClr>
                </a:solidFill>
                <a:latin typeface="Arial" pitchFamily="34" charset="0"/>
                <a:ea typeface="Kozuka Gothic Pro EL" pitchFamily="34" charset="-128"/>
                <a:cs typeface="Arial" pitchFamily="34" charset="0"/>
              </a:rPr>
              <a:t>servilletas</a:t>
            </a:r>
          </a:p>
          <a:p>
            <a:pPr marL="115888" indent="-115888">
              <a:buFont typeface="Arial" pitchFamily="34" charset="0"/>
              <a:buChar char="•"/>
              <a:tabLst>
                <a:tab pos="115888" algn="l"/>
              </a:tabLst>
              <a:defRPr/>
            </a:pPr>
            <a:r>
              <a:rPr lang="es-ES" sz="1400" b="1">
                <a:solidFill>
                  <a:schemeClr val="tx1">
                    <a:lumMod val="50000"/>
                    <a:lumOff val="50000"/>
                  </a:schemeClr>
                </a:solidFill>
                <a:latin typeface="Arial" pitchFamily="34" charset="0"/>
                <a:ea typeface="Kozuka Gothic Pro EL" pitchFamily="34" charset="-128"/>
                <a:cs typeface="Arial" pitchFamily="34" charset="0"/>
              </a:rPr>
              <a:t>sobras de comida </a:t>
            </a:r>
          </a:p>
        </p:txBody>
      </p:sp>
      <p:sp>
        <p:nvSpPr>
          <p:cNvPr id="30" name="Rectangle 3"/>
          <p:cNvSpPr>
            <a:spLocks noChangeArrowheads="1"/>
          </p:cNvSpPr>
          <p:nvPr/>
        </p:nvSpPr>
        <p:spPr bwMode="auto">
          <a:xfrm>
            <a:off x="4640263" y="6862945"/>
            <a:ext cx="2378075" cy="1384300"/>
          </a:xfrm>
          <a:prstGeom prst="rect">
            <a:avLst/>
          </a:prstGeom>
          <a:noFill/>
          <a:ln w="9525">
            <a:noFill/>
            <a:miter lim="800000"/>
            <a:headEnd/>
            <a:tailEnd/>
          </a:ln>
        </p:spPr>
        <p:txBody>
          <a:bodyPr>
            <a:spAutoFit/>
          </a:bodyPr>
          <a:lstStyle/>
          <a:p>
            <a:pPr>
              <a:defRPr/>
            </a:pPr>
            <a:r>
              <a:rPr lang="es-ES" sz="1400" spc="300" dirty="0">
                <a:solidFill>
                  <a:schemeClr val="tx1">
                    <a:lumMod val="50000"/>
                    <a:lumOff val="50000"/>
                  </a:schemeClr>
                </a:solidFill>
                <a:latin typeface="Arial" pitchFamily="34" charset="0"/>
                <a:cs typeface="Arial" pitchFamily="34" charset="0"/>
              </a:rPr>
              <a:t>Favor de NO contaminar este contenedor con artículos que no estén marcados para composta</a:t>
            </a:r>
          </a:p>
        </p:txBody>
      </p:sp>
      <p:sp>
        <p:nvSpPr>
          <p:cNvPr id="8204"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32" name="Rectangle 31"/>
          <p:cNvSpPr>
            <a:spLocks noChangeAspect="1" noChangeArrowheads="1"/>
          </p:cNvSpPr>
          <p:nvPr/>
        </p:nvSpPr>
        <p:spPr bwMode="auto">
          <a:xfrm>
            <a:off x="280655" y="177028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3" name="AutoShape 10"/>
          <p:cNvCxnSpPr>
            <a:cxnSpLocks noChangeShapeType="1"/>
          </p:cNvCxnSpPr>
          <p:nvPr/>
        </p:nvCxnSpPr>
        <p:spPr bwMode="auto">
          <a:xfrm flipV="1">
            <a:off x="296357" y="1330881"/>
            <a:ext cx="0" cy="315912"/>
          </a:xfrm>
          <a:prstGeom prst="straightConnector1">
            <a:avLst/>
          </a:prstGeom>
          <a:noFill/>
          <a:ln w="3175">
            <a:solidFill>
              <a:srgbClr val="000000"/>
            </a:solidFill>
            <a:round/>
            <a:headEnd/>
            <a:tailEnd/>
          </a:ln>
          <a:effectLst/>
        </p:spPr>
      </p:cxnSp>
      <p:cxnSp>
        <p:nvCxnSpPr>
          <p:cNvPr id="34" name="AutoShape 11"/>
          <p:cNvCxnSpPr>
            <a:cxnSpLocks noChangeShapeType="1"/>
          </p:cNvCxnSpPr>
          <p:nvPr/>
        </p:nvCxnSpPr>
        <p:spPr bwMode="auto">
          <a:xfrm rot="5400000" flipV="1">
            <a:off x="5557" y="1613916"/>
            <a:ext cx="0" cy="315913"/>
          </a:xfrm>
          <a:prstGeom prst="straightConnector1">
            <a:avLst/>
          </a:prstGeom>
          <a:noFill/>
          <a:ln w="3175" algn="ctr">
            <a:solidFill>
              <a:srgbClr val="000000"/>
            </a:solidFill>
            <a:round/>
            <a:headEnd/>
            <a:tailEnd/>
          </a:ln>
          <a:effectLst/>
        </p:spPr>
      </p:cxnSp>
      <p:cxnSp>
        <p:nvCxnSpPr>
          <p:cNvPr id="35" name="AutoShape 12"/>
          <p:cNvCxnSpPr>
            <a:cxnSpLocks noChangeShapeType="1"/>
          </p:cNvCxnSpPr>
          <p:nvPr/>
        </p:nvCxnSpPr>
        <p:spPr bwMode="auto">
          <a:xfrm flipV="1">
            <a:off x="7509690" y="1329293"/>
            <a:ext cx="0" cy="315913"/>
          </a:xfrm>
          <a:prstGeom prst="straightConnector1">
            <a:avLst/>
          </a:prstGeom>
          <a:noFill/>
          <a:ln w="3175" algn="ctr">
            <a:solidFill>
              <a:srgbClr val="000000"/>
            </a:solidFill>
            <a:round/>
            <a:headEnd/>
            <a:tailEnd/>
          </a:ln>
          <a:effectLst/>
        </p:spPr>
      </p:cxnSp>
      <p:cxnSp>
        <p:nvCxnSpPr>
          <p:cNvPr id="36" name="AutoShape 13"/>
          <p:cNvCxnSpPr>
            <a:cxnSpLocks noChangeShapeType="1"/>
          </p:cNvCxnSpPr>
          <p:nvPr/>
        </p:nvCxnSpPr>
        <p:spPr bwMode="auto">
          <a:xfrm rot="5400000" flipV="1">
            <a:off x="7793832" y="1618679"/>
            <a:ext cx="0" cy="315913"/>
          </a:xfrm>
          <a:prstGeom prst="straightConnector1">
            <a:avLst/>
          </a:prstGeom>
          <a:noFill/>
          <a:ln w="3175" algn="ctr">
            <a:solidFill>
              <a:srgbClr val="000000"/>
            </a:solidFill>
            <a:round/>
            <a:headEnd/>
            <a:tailEnd/>
          </a:ln>
          <a:effectLst/>
        </p:spPr>
      </p:cxnSp>
      <p:cxnSp>
        <p:nvCxnSpPr>
          <p:cNvPr id="37" name="AutoShape 14"/>
          <p:cNvCxnSpPr>
            <a:cxnSpLocks noChangeShapeType="1"/>
          </p:cNvCxnSpPr>
          <p:nvPr/>
        </p:nvCxnSpPr>
        <p:spPr bwMode="auto">
          <a:xfrm rot="5400000" flipV="1">
            <a:off x="7798594" y="8822947"/>
            <a:ext cx="0" cy="315912"/>
          </a:xfrm>
          <a:prstGeom prst="straightConnector1">
            <a:avLst/>
          </a:prstGeom>
          <a:noFill/>
          <a:ln w="3175" algn="ctr">
            <a:solidFill>
              <a:srgbClr val="000000"/>
            </a:solidFill>
            <a:round/>
            <a:headEnd/>
            <a:tailEnd/>
          </a:ln>
          <a:effectLst/>
        </p:spPr>
      </p:cxnSp>
      <p:cxnSp>
        <p:nvCxnSpPr>
          <p:cNvPr id="38" name="AutoShape 15"/>
          <p:cNvCxnSpPr>
            <a:cxnSpLocks noChangeShapeType="1"/>
          </p:cNvCxnSpPr>
          <p:nvPr/>
        </p:nvCxnSpPr>
        <p:spPr bwMode="auto">
          <a:xfrm flipV="1">
            <a:off x="7517782" y="9122331"/>
            <a:ext cx="0" cy="315912"/>
          </a:xfrm>
          <a:prstGeom prst="straightConnector1">
            <a:avLst/>
          </a:prstGeom>
          <a:noFill/>
          <a:ln w="3175" algn="ctr">
            <a:solidFill>
              <a:srgbClr val="000000"/>
            </a:solidFill>
            <a:round/>
            <a:headEnd/>
            <a:tailEnd/>
          </a:ln>
          <a:effectLst/>
        </p:spPr>
      </p:cxnSp>
      <p:cxnSp>
        <p:nvCxnSpPr>
          <p:cNvPr id="39" name="AutoShape 16"/>
          <p:cNvCxnSpPr>
            <a:cxnSpLocks noChangeShapeType="1"/>
          </p:cNvCxnSpPr>
          <p:nvPr/>
        </p:nvCxnSpPr>
        <p:spPr bwMode="auto">
          <a:xfrm flipV="1">
            <a:off x="291440" y="9114393"/>
            <a:ext cx="0" cy="315913"/>
          </a:xfrm>
          <a:prstGeom prst="straightConnector1">
            <a:avLst/>
          </a:prstGeom>
          <a:noFill/>
          <a:ln w="3175" algn="ctr">
            <a:solidFill>
              <a:srgbClr val="000000"/>
            </a:solidFill>
            <a:round/>
            <a:headEnd/>
            <a:tailEnd/>
          </a:ln>
          <a:effectLst/>
        </p:spPr>
      </p:cxnSp>
      <p:cxnSp>
        <p:nvCxnSpPr>
          <p:cNvPr id="40" name="AutoShape 17"/>
          <p:cNvCxnSpPr>
            <a:cxnSpLocks noChangeShapeType="1"/>
          </p:cNvCxnSpPr>
          <p:nvPr/>
        </p:nvCxnSpPr>
        <p:spPr bwMode="auto">
          <a:xfrm rot="5400000" flipV="1">
            <a:off x="0" y="8829449"/>
            <a:ext cx="0" cy="315913"/>
          </a:xfrm>
          <a:prstGeom prst="straightConnector1">
            <a:avLst/>
          </a:prstGeom>
          <a:noFill/>
          <a:ln w="3175" algn="ctr">
            <a:solidFill>
              <a:srgbClr val="000000"/>
            </a:solidFill>
            <a:round/>
            <a:headEnd/>
            <a:tailEnd/>
          </a:ln>
          <a:effectLst/>
        </p:spPr>
      </p:cxnSp>
      <p:sp>
        <p:nvSpPr>
          <p:cNvPr id="42" name="TextBox 41"/>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43" name="TextBox 42">
            <a:extLst>
              <a:ext uri="{FF2B5EF4-FFF2-40B4-BE49-F238E27FC236}">
                <a16:creationId xmlns:a16="http://schemas.microsoft.com/office/drawing/2014/main" id="{91AFDE29-AEED-424F-BD3C-D120EB04A286}"/>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bwMode="auto">
          <a:xfrm>
            <a:off x="654050" y="2179820"/>
            <a:ext cx="6492875" cy="6492875"/>
          </a:xfrm>
          <a:prstGeom prst="rect">
            <a:avLst/>
          </a:prstGeom>
          <a:noFill/>
          <a:ln w="762000">
            <a:solidFill>
              <a:srgbClr val="0099F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dirty="0">
              <a:latin typeface="Arial" pitchFamily="34" charset="0"/>
              <a:cs typeface="Arial" pitchFamily="34" charset="0"/>
            </a:endParaRPr>
          </a:p>
        </p:txBody>
      </p:sp>
      <p:sp>
        <p:nvSpPr>
          <p:cNvPr id="3" name="Rectangle 4"/>
          <p:cNvSpPr>
            <a:spLocks noChangeArrowheads="1"/>
          </p:cNvSpPr>
          <p:nvPr/>
        </p:nvSpPr>
        <p:spPr bwMode="auto">
          <a:xfrm>
            <a:off x="1203325" y="7237595"/>
            <a:ext cx="2422525" cy="954088"/>
          </a:xfrm>
          <a:prstGeom prst="rect">
            <a:avLst/>
          </a:prstGeom>
          <a:noFill/>
          <a:ln w="9525">
            <a:noFill/>
            <a:miter lim="800000"/>
            <a:headEnd/>
            <a:tailEnd/>
          </a:ln>
        </p:spPr>
        <p:txBody>
          <a:bodyPr>
            <a:spAutoFit/>
          </a:bodyPr>
          <a:lstStyle/>
          <a:p>
            <a:pPr>
              <a:defRPr/>
            </a:pPr>
            <a:r>
              <a:rPr lang="en-US" sz="1400" spc="300" dirty="0"/>
              <a:t>please do NOT contaminate with unclean plastics or items with residue</a:t>
            </a:r>
          </a:p>
        </p:txBody>
      </p:sp>
      <p:sp>
        <p:nvSpPr>
          <p:cNvPr id="9222" name="TextBox 6"/>
          <p:cNvSpPr txBox="1">
            <a:spLocks noChangeArrowheads="1"/>
          </p:cNvSpPr>
          <p:nvPr/>
        </p:nvSpPr>
        <p:spPr bwMode="auto">
          <a:xfrm>
            <a:off x="1163638" y="3983220"/>
            <a:ext cx="2557462" cy="954088"/>
          </a:xfrm>
          <a:prstGeom prst="rect">
            <a:avLst/>
          </a:prstGeom>
          <a:noFill/>
          <a:ln w="9525">
            <a:noFill/>
            <a:miter lim="800000"/>
            <a:headEnd/>
            <a:tailEnd/>
          </a:ln>
        </p:spPr>
        <p:txBody>
          <a:bodyPr>
            <a:spAutoFit/>
          </a:bodyPr>
          <a:lstStyle/>
          <a:p>
            <a:pPr marL="115888" indent="-115888">
              <a:buFont typeface="Arial" charset="0"/>
              <a:buChar char="•"/>
            </a:pPr>
            <a:r>
              <a:rPr lang="en-US" sz="1400" b="1"/>
              <a:t>all rinsed, clean, labeled</a:t>
            </a:r>
          </a:p>
          <a:p>
            <a:pPr marL="115888" indent="-115888"/>
            <a:r>
              <a:rPr lang="en-US" sz="1400" b="1"/>
              <a:t>   #1 through #7 plastics</a:t>
            </a:r>
          </a:p>
          <a:p>
            <a:pPr marL="115888" indent="-115888">
              <a:buFont typeface="Arial" charset="0"/>
              <a:buChar char="•"/>
            </a:pPr>
            <a:r>
              <a:rPr lang="en-US" sz="1400" b="1"/>
              <a:t> aluminum</a:t>
            </a:r>
          </a:p>
          <a:p>
            <a:pPr marL="115888" indent="-115888">
              <a:buFont typeface="Arial" charset="0"/>
              <a:buChar char="•"/>
            </a:pPr>
            <a:r>
              <a:rPr lang="en-US" sz="1400" b="1"/>
              <a:t> tin cans </a:t>
            </a:r>
          </a:p>
        </p:txBody>
      </p:sp>
      <p:sp>
        <p:nvSpPr>
          <p:cNvPr id="9223" name="TextBox 6"/>
          <p:cNvSpPr txBox="1">
            <a:spLocks noChangeArrowheads="1"/>
          </p:cNvSpPr>
          <p:nvPr/>
        </p:nvSpPr>
        <p:spPr bwMode="auto">
          <a:xfrm>
            <a:off x="1703388" y="2624320"/>
            <a:ext cx="5738812" cy="646113"/>
          </a:xfrm>
          <a:prstGeom prst="rect">
            <a:avLst/>
          </a:prstGeom>
          <a:noFill/>
          <a:ln w="9525">
            <a:noFill/>
            <a:miter lim="800000"/>
            <a:headEnd/>
            <a:tailEnd/>
          </a:ln>
        </p:spPr>
        <p:txBody>
          <a:bodyPr>
            <a:spAutoFit/>
          </a:bodyPr>
          <a:lstStyle/>
          <a:p>
            <a:r>
              <a:rPr lang="en-US" sz="3600" b="1"/>
              <a:t>metal, plastic, glass</a:t>
            </a:r>
          </a:p>
        </p:txBody>
      </p:sp>
      <p:grpSp>
        <p:nvGrpSpPr>
          <p:cNvPr id="9224" name="Group 31"/>
          <p:cNvGrpSpPr>
            <a:grpSpLocks/>
          </p:cNvGrpSpPr>
          <p:nvPr/>
        </p:nvGrpSpPr>
        <p:grpSpPr bwMode="auto">
          <a:xfrm>
            <a:off x="3252788" y="4572183"/>
            <a:ext cx="1042987" cy="2857500"/>
            <a:chOff x="1181100" y="4146550"/>
            <a:chExt cx="1306513" cy="3508375"/>
          </a:xfrm>
        </p:grpSpPr>
        <p:sp>
          <p:nvSpPr>
            <p:cNvPr id="8" name="Freeform 7"/>
            <p:cNvSpPr/>
            <p:nvPr/>
          </p:nvSpPr>
          <p:spPr>
            <a:xfrm>
              <a:off x="1592741" y="4514929"/>
              <a:ext cx="405675" cy="54575"/>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9241" name="Group 30"/>
            <p:cNvGrpSpPr>
              <a:grpSpLocks/>
            </p:cNvGrpSpPr>
            <p:nvPr/>
          </p:nvGrpSpPr>
          <p:grpSpPr bwMode="auto">
            <a:xfrm>
              <a:off x="1181100" y="4146550"/>
              <a:ext cx="1306513" cy="3508375"/>
              <a:chOff x="1181100" y="4146550"/>
              <a:chExt cx="1306513" cy="3508375"/>
            </a:xfrm>
          </p:grpSpPr>
          <p:sp>
            <p:nvSpPr>
              <p:cNvPr id="10" name="Oval 9"/>
              <p:cNvSpPr/>
              <p:nvPr/>
            </p:nvSpPr>
            <p:spPr>
              <a:xfrm>
                <a:off x="1588763" y="4146550"/>
                <a:ext cx="413630" cy="16567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reeform 10"/>
              <p:cNvSpPr/>
              <p:nvPr/>
            </p:nvSpPr>
            <p:spPr>
              <a:xfrm>
                <a:off x="1181100" y="4218666"/>
                <a:ext cx="1306513" cy="3436259"/>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1218883" y="5267280"/>
                <a:ext cx="1224981" cy="304059"/>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218883" y="6506906"/>
                <a:ext cx="1268730" cy="302111"/>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9225" name="Group 45"/>
          <p:cNvGrpSpPr>
            <a:grpSpLocks/>
          </p:cNvGrpSpPr>
          <p:nvPr/>
        </p:nvGrpSpPr>
        <p:grpSpPr bwMode="auto">
          <a:xfrm>
            <a:off x="2017713" y="5699308"/>
            <a:ext cx="725487" cy="1130300"/>
            <a:chOff x="5378824" y="4320988"/>
            <a:chExt cx="1622612" cy="2859741"/>
          </a:xfrm>
        </p:grpSpPr>
        <p:sp>
          <p:nvSpPr>
            <p:cNvPr id="15" name="Oval 14"/>
            <p:cNvSpPr/>
            <p:nvPr/>
          </p:nvSpPr>
          <p:spPr>
            <a:xfrm>
              <a:off x="5378824" y="4320988"/>
              <a:ext cx="1604860" cy="43779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Connector 15"/>
            <p:cNvCxnSpPr>
              <a:stCxn id="15" idx="6"/>
            </p:cNvCxnSpPr>
            <p:nvPr/>
          </p:nvCxnSpPr>
          <p:spPr>
            <a:xfrm>
              <a:off x="6983684" y="4541894"/>
              <a:ext cx="17752" cy="23456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2"/>
            </p:cNvCxnSpPr>
            <p:nvPr/>
          </p:nvCxnSpPr>
          <p:spPr>
            <a:xfrm rot="10800000" flipH="1" flipV="1">
              <a:off x="5378824" y="4541894"/>
              <a:ext cx="17752" cy="23456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393026" y="5333144"/>
              <a:ext cx="1601309" cy="245005"/>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5393026" y="5658478"/>
              <a:ext cx="1601309" cy="245007"/>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5385925" y="6015947"/>
              <a:ext cx="1597759" cy="249022"/>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5403677" y="6851377"/>
              <a:ext cx="1597759" cy="329352"/>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9226" name="Group 48"/>
          <p:cNvGrpSpPr>
            <a:grpSpLocks/>
          </p:cNvGrpSpPr>
          <p:nvPr/>
        </p:nvGrpSpPr>
        <p:grpSpPr bwMode="auto">
          <a:xfrm>
            <a:off x="4711700" y="5230995"/>
            <a:ext cx="550863" cy="1787525"/>
            <a:chOff x="9813849" y="2933697"/>
            <a:chExt cx="1350337" cy="4525528"/>
          </a:xfrm>
        </p:grpSpPr>
        <p:sp>
          <p:nvSpPr>
            <p:cNvPr id="23" name="Freeform 22"/>
            <p:cNvSpPr/>
            <p:nvPr/>
          </p:nvSpPr>
          <p:spPr>
            <a:xfrm>
              <a:off x="9813849" y="2933697"/>
              <a:ext cx="1350337" cy="4525528"/>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Oval 23"/>
            <p:cNvSpPr/>
            <p:nvPr/>
          </p:nvSpPr>
          <p:spPr>
            <a:xfrm>
              <a:off x="10265258" y="3026138"/>
              <a:ext cx="447519" cy="16478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6" name="TextBox 6"/>
          <p:cNvSpPr txBox="1">
            <a:spLocks noChangeArrowheads="1"/>
          </p:cNvSpPr>
          <p:nvPr/>
        </p:nvSpPr>
        <p:spPr bwMode="auto">
          <a:xfrm>
            <a:off x="4503738" y="3965758"/>
            <a:ext cx="2255837" cy="1169987"/>
          </a:xfrm>
          <a:prstGeom prst="rect">
            <a:avLst/>
          </a:prstGeom>
          <a:noFill/>
          <a:ln w="9525">
            <a:noFill/>
            <a:miter lim="800000"/>
            <a:headEnd/>
            <a:tailEnd/>
          </a:ln>
        </p:spPr>
        <p:txBody>
          <a:bodyPr>
            <a:spAutoFit/>
          </a:bodyPr>
          <a:lstStyle/>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plásticos  marcados como  #1  al  #7, enjuagados y limpios</a:t>
            </a:r>
          </a:p>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aluminio</a:t>
            </a:r>
          </a:p>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latas </a:t>
            </a:r>
          </a:p>
        </p:txBody>
      </p:sp>
      <p:sp>
        <p:nvSpPr>
          <p:cNvPr id="27" name="Rectangle 4"/>
          <p:cNvSpPr>
            <a:spLocks noChangeArrowheads="1"/>
          </p:cNvSpPr>
          <p:nvPr/>
        </p:nvSpPr>
        <p:spPr bwMode="auto">
          <a:xfrm>
            <a:off x="4535488" y="7112183"/>
            <a:ext cx="2693987" cy="1385887"/>
          </a:xfrm>
          <a:prstGeom prst="rect">
            <a:avLst/>
          </a:prstGeom>
          <a:noFill/>
          <a:ln w="9525">
            <a:noFill/>
            <a:miter lim="800000"/>
            <a:headEnd/>
            <a:tailEnd/>
          </a:ln>
        </p:spPr>
        <p:txBody>
          <a:bodyPr>
            <a:spAutoFit/>
          </a:bodyPr>
          <a:lstStyle/>
          <a:p>
            <a:pPr>
              <a:defRPr/>
            </a:pPr>
            <a:r>
              <a:rPr lang="es-ES" sz="1400" spc="300" dirty="0">
                <a:solidFill>
                  <a:schemeClr val="tx1">
                    <a:lumMod val="50000"/>
                    <a:lumOff val="50000"/>
                  </a:schemeClr>
                </a:solidFill>
              </a:rPr>
              <a:t>Favor de NO contaminar con plásticos sucios o con artículos con residuos</a:t>
            </a:r>
          </a:p>
          <a:p>
            <a:pPr>
              <a:defRPr/>
            </a:pPr>
            <a:endParaRPr lang="en-US" sz="1400" spc="300" dirty="0">
              <a:solidFill>
                <a:schemeClr val="tx1">
                  <a:lumMod val="50000"/>
                  <a:lumOff val="50000"/>
                </a:schemeClr>
              </a:solidFill>
            </a:endParaRPr>
          </a:p>
        </p:txBody>
      </p:sp>
      <p:sp>
        <p:nvSpPr>
          <p:cNvPr id="28" name="TextBox 6"/>
          <p:cNvSpPr txBox="1">
            <a:spLocks noChangeArrowheads="1"/>
          </p:cNvSpPr>
          <p:nvPr/>
        </p:nvSpPr>
        <p:spPr bwMode="auto">
          <a:xfrm>
            <a:off x="1493838" y="3287895"/>
            <a:ext cx="5738812" cy="646113"/>
          </a:xfrm>
          <a:prstGeom prst="rect">
            <a:avLst/>
          </a:prstGeom>
          <a:noFill/>
          <a:ln w="9525">
            <a:noFill/>
            <a:miter lim="800000"/>
            <a:headEnd/>
            <a:tailEnd/>
          </a:ln>
        </p:spPr>
        <p:txBody>
          <a:bodyPr>
            <a:spAutoFit/>
          </a:bodyPr>
          <a:lstStyle/>
          <a:p>
            <a:pPr>
              <a:defRPr/>
            </a:pPr>
            <a:r>
              <a:rPr lang="es-ES" sz="3600" b="1" dirty="0">
                <a:solidFill>
                  <a:schemeClr val="tx1">
                    <a:lumMod val="50000"/>
                    <a:lumOff val="50000"/>
                  </a:schemeClr>
                </a:solidFill>
                <a:latin typeface="Arial" pitchFamily="34" charset="0"/>
                <a:cs typeface="Arial" pitchFamily="34" charset="0"/>
              </a:rPr>
              <a:t>metal, plástico, vidrio</a:t>
            </a:r>
          </a:p>
        </p:txBody>
      </p:sp>
      <p:sp>
        <p:nvSpPr>
          <p:cNvPr id="9230"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30" name="Rectangle 29"/>
          <p:cNvSpPr>
            <a:spLocks noChangeAspect="1" noChangeArrowheads="1"/>
          </p:cNvSpPr>
          <p:nvPr/>
        </p:nvSpPr>
        <p:spPr bwMode="auto">
          <a:xfrm>
            <a:off x="289620" y="179718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1" name="AutoShape 10"/>
          <p:cNvCxnSpPr>
            <a:cxnSpLocks noChangeShapeType="1"/>
          </p:cNvCxnSpPr>
          <p:nvPr/>
        </p:nvCxnSpPr>
        <p:spPr bwMode="auto">
          <a:xfrm flipV="1">
            <a:off x="305322" y="1357776"/>
            <a:ext cx="0" cy="315912"/>
          </a:xfrm>
          <a:prstGeom prst="straightConnector1">
            <a:avLst/>
          </a:prstGeom>
          <a:noFill/>
          <a:ln w="3175">
            <a:solidFill>
              <a:srgbClr val="000000"/>
            </a:solidFill>
            <a:round/>
            <a:headEnd/>
            <a:tailEnd/>
          </a:ln>
          <a:effectLst/>
        </p:spPr>
      </p:cxnSp>
      <p:cxnSp>
        <p:nvCxnSpPr>
          <p:cNvPr id="32" name="AutoShape 11"/>
          <p:cNvCxnSpPr>
            <a:cxnSpLocks noChangeShapeType="1"/>
          </p:cNvCxnSpPr>
          <p:nvPr/>
        </p:nvCxnSpPr>
        <p:spPr bwMode="auto">
          <a:xfrm rot="5400000" flipV="1">
            <a:off x="14522" y="1640811"/>
            <a:ext cx="0" cy="315913"/>
          </a:xfrm>
          <a:prstGeom prst="straightConnector1">
            <a:avLst/>
          </a:prstGeom>
          <a:noFill/>
          <a:ln w="3175" algn="ctr">
            <a:solidFill>
              <a:srgbClr val="000000"/>
            </a:solidFill>
            <a:round/>
            <a:headEnd/>
            <a:tailEnd/>
          </a:ln>
          <a:effectLst/>
        </p:spPr>
      </p:cxnSp>
      <p:cxnSp>
        <p:nvCxnSpPr>
          <p:cNvPr id="33" name="AutoShape 12"/>
          <p:cNvCxnSpPr>
            <a:cxnSpLocks noChangeShapeType="1"/>
          </p:cNvCxnSpPr>
          <p:nvPr/>
        </p:nvCxnSpPr>
        <p:spPr bwMode="auto">
          <a:xfrm flipV="1">
            <a:off x="7518655" y="1356188"/>
            <a:ext cx="0" cy="315913"/>
          </a:xfrm>
          <a:prstGeom prst="straightConnector1">
            <a:avLst/>
          </a:prstGeom>
          <a:noFill/>
          <a:ln w="3175" algn="ctr">
            <a:solidFill>
              <a:srgbClr val="000000"/>
            </a:solidFill>
            <a:round/>
            <a:headEnd/>
            <a:tailEnd/>
          </a:ln>
          <a:effectLst/>
        </p:spPr>
      </p:cxnSp>
      <p:cxnSp>
        <p:nvCxnSpPr>
          <p:cNvPr id="34" name="AutoShape 13"/>
          <p:cNvCxnSpPr>
            <a:cxnSpLocks noChangeShapeType="1"/>
          </p:cNvCxnSpPr>
          <p:nvPr/>
        </p:nvCxnSpPr>
        <p:spPr bwMode="auto">
          <a:xfrm rot="5400000" flipV="1">
            <a:off x="7802797" y="1645574"/>
            <a:ext cx="0" cy="315913"/>
          </a:xfrm>
          <a:prstGeom prst="straightConnector1">
            <a:avLst/>
          </a:prstGeom>
          <a:noFill/>
          <a:ln w="3175" algn="ctr">
            <a:solidFill>
              <a:srgbClr val="000000"/>
            </a:solidFill>
            <a:round/>
            <a:headEnd/>
            <a:tailEnd/>
          </a:ln>
          <a:effectLst/>
        </p:spPr>
      </p:cxnSp>
      <p:cxnSp>
        <p:nvCxnSpPr>
          <p:cNvPr id="35" name="AutoShape 14"/>
          <p:cNvCxnSpPr>
            <a:cxnSpLocks noChangeShapeType="1"/>
          </p:cNvCxnSpPr>
          <p:nvPr/>
        </p:nvCxnSpPr>
        <p:spPr bwMode="auto">
          <a:xfrm rot="5400000" flipV="1">
            <a:off x="7807559" y="8849842"/>
            <a:ext cx="0" cy="315912"/>
          </a:xfrm>
          <a:prstGeom prst="straightConnector1">
            <a:avLst/>
          </a:prstGeom>
          <a:noFill/>
          <a:ln w="3175" algn="ctr">
            <a:solidFill>
              <a:srgbClr val="000000"/>
            </a:solidFill>
            <a:round/>
            <a:headEnd/>
            <a:tailEnd/>
          </a:ln>
          <a:effectLst/>
        </p:spPr>
      </p:cxnSp>
      <p:cxnSp>
        <p:nvCxnSpPr>
          <p:cNvPr id="36" name="AutoShape 15"/>
          <p:cNvCxnSpPr>
            <a:cxnSpLocks noChangeShapeType="1"/>
          </p:cNvCxnSpPr>
          <p:nvPr/>
        </p:nvCxnSpPr>
        <p:spPr bwMode="auto">
          <a:xfrm flipV="1">
            <a:off x="7526747" y="9149226"/>
            <a:ext cx="0" cy="315912"/>
          </a:xfrm>
          <a:prstGeom prst="straightConnector1">
            <a:avLst/>
          </a:prstGeom>
          <a:noFill/>
          <a:ln w="3175" algn="ctr">
            <a:solidFill>
              <a:srgbClr val="000000"/>
            </a:solidFill>
            <a:round/>
            <a:headEnd/>
            <a:tailEnd/>
          </a:ln>
          <a:effectLst/>
        </p:spPr>
      </p:cxnSp>
      <p:cxnSp>
        <p:nvCxnSpPr>
          <p:cNvPr id="37" name="AutoShape 16"/>
          <p:cNvCxnSpPr>
            <a:cxnSpLocks noChangeShapeType="1"/>
          </p:cNvCxnSpPr>
          <p:nvPr/>
        </p:nvCxnSpPr>
        <p:spPr bwMode="auto">
          <a:xfrm flipV="1">
            <a:off x="300405" y="9141288"/>
            <a:ext cx="0" cy="315913"/>
          </a:xfrm>
          <a:prstGeom prst="straightConnector1">
            <a:avLst/>
          </a:prstGeom>
          <a:noFill/>
          <a:ln w="3175" algn="ctr">
            <a:solidFill>
              <a:srgbClr val="000000"/>
            </a:solidFill>
            <a:round/>
            <a:headEnd/>
            <a:tailEnd/>
          </a:ln>
          <a:effectLst/>
        </p:spPr>
      </p:cxnSp>
      <p:cxnSp>
        <p:nvCxnSpPr>
          <p:cNvPr id="38" name="AutoShape 17"/>
          <p:cNvCxnSpPr>
            <a:cxnSpLocks noChangeShapeType="1"/>
          </p:cNvCxnSpPr>
          <p:nvPr/>
        </p:nvCxnSpPr>
        <p:spPr bwMode="auto">
          <a:xfrm rot="5400000" flipV="1">
            <a:off x="8965" y="8856344"/>
            <a:ext cx="0" cy="315913"/>
          </a:xfrm>
          <a:prstGeom prst="straightConnector1">
            <a:avLst/>
          </a:prstGeom>
          <a:noFill/>
          <a:ln w="3175" algn="ctr">
            <a:solidFill>
              <a:srgbClr val="000000"/>
            </a:solidFill>
            <a:round/>
            <a:headEnd/>
            <a:tailEnd/>
          </a:ln>
          <a:effectLst/>
        </p:spPr>
      </p:cxnSp>
      <p:sp>
        <p:nvSpPr>
          <p:cNvPr id="40" name="TextBox 39"/>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41" name="TextBox 40">
            <a:extLst>
              <a:ext uri="{FF2B5EF4-FFF2-40B4-BE49-F238E27FC236}">
                <a16:creationId xmlns:a16="http://schemas.microsoft.com/office/drawing/2014/main" id="{AB534109-9459-47DE-AA7B-6786BC7ADEE7}"/>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76413" y="2193306"/>
            <a:ext cx="5286375" cy="2481718"/>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ts val="9000"/>
              </a:lnSpc>
              <a:spcBef>
                <a:spcPct val="0"/>
              </a:spcBef>
              <a:spcAft>
                <a:spcPct val="0"/>
              </a:spcAft>
              <a:buClrTx/>
              <a:buSzTx/>
              <a:buFontTx/>
              <a:buNone/>
              <a:tabLst/>
            </a:pPr>
            <a:r>
              <a:rPr kumimoji="0" lang="en-US" sz="6600" b="1" i="0" u="sng" strike="noStrike" cap="none" normalizeH="0" baseline="0" dirty="0">
                <a:ln>
                  <a:noFill/>
                </a:ln>
                <a:solidFill>
                  <a:srgbClr val="7030A0"/>
                </a:solidFill>
                <a:effectLst/>
                <a:latin typeface="Arial" pitchFamily="34" charset="0"/>
                <a:cs typeface="Arial" pitchFamily="34" charset="0"/>
              </a:rPr>
              <a:t>P</a:t>
            </a:r>
            <a:r>
              <a:rPr kumimoji="0" lang="en-US" sz="6600" b="1" i="0" u="none" strike="noStrike" cap="none" normalizeH="0" baseline="0" dirty="0">
                <a:ln>
                  <a:noFill/>
                </a:ln>
                <a:solidFill>
                  <a:srgbClr val="7030A0"/>
                </a:solidFill>
                <a:effectLst/>
                <a:latin typeface="Arial" pitchFamily="34" charset="0"/>
                <a:cs typeface="Arial" pitchFamily="34" charset="0"/>
              </a:rPr>
              <a:t>ersonal </a:t>
            </a:r>
          </a:p>
          <a:p>
            <a:pPr marL="0" marR="0" lvl="0" indent="0" algn="l" defTabSz="914400" rtl="0" eaLnBrk="1" fontAlgn="base" latinLnBrk="0" hangingPunct="1">
              <a:lnSpc>
                <a:spcPts val="9000"/>
              </a:lnSpc>
              <a:spcBef>
                <a:spcPct val="0"/>
              </a:spcBef>
              <a:spcAft>
                <a:spcPct val="0"/>
              </a:spcAft>
              <a:buClrTx/>
              <a:buSzTx/>
              <a:buFontTx/>
              <a:buNone/>
              <a:tabLst/>
            </a:pPr>
            <a:r>
              <a:rPr kumimoji="0" lang="en-US" sz="6600" b="1" i="0" u="sng" strike="noStrike" cap="none" normalizeH="0" baseline="0" dirty="0">
                <a:ln>
                  <a:noFill/>
                </a:ln>
                <a:solidFill>
                  <a:srgbClr val="7030A0"/>
                </a:solidFill>
                <a:effectLst/>
                <a:latin typeface="Arial" pitchFamily="34" charset="0"/>
                <a:cs typeface="Arial" pitchFamily="34" charset="0"/>
              </a:rPr>
              <a:t>P</a:t>
            </a:r>
            <a:r>
              <a:rPr kumimoji="0" lang="en-US" sz="6600" b="1" i="0" u="none" strike="noStrike" cap="none" normalizeH="0" baseline="0" dirty="0">
                <a:ln>
                  <a:noFill/>
                </a:ln>
                <a:solidFill>
                  <a:srgbClr val="7030A0"/>
                </a:solidFill>
                <a:effectLst/>
                <a:latin typeface="Arial" pitchFamily="34" charset="0"/>
                <a:cs typeface="Arial" pitchFamily="34" charset="0"/>
              </a:rPr>
              <a:t>rotective </a:t>
            </a:r>
            <a:r>
              <a:rPr kumimoji="0" lang="en-US" sz="6600" b="1" i="0" u="sng" strike="noStrike" cap="none" normalizeH="0" baseline="0" dirty="0">
                <a:ln>
                  <a:noFill/>
                </a:ln>
                <a:solidFill>
                  <a:srgbClr val="7030A0"/>
                </a:solidFill>
                <a:effectLst/>
                <a:latin typeface="Arial" pitchFamily="34" charset="0"/>
                <a:cs typeface="Arial" pitchFamily="34" charset="0"/>
              </a:rPr>
              <a:t>E</a:t>
            </a:r>
            <a:r>
              <a:rPr kumimoji="0" lang="en-US" sz="6600" b="1" i="0" u="none" strike="noStrike" cap="none" normalizeH="0" baseline="0" dirty="0">
                <a:ln>
                  <a:noFill/>
                </a:ln>
                <a:solidFill>
                  <a:srgbClr val="7030A0"/>
                </a:solidFill>
                <a:effectLst/>
                <a:latin typeface="Arial" pitchFamily="34" charset="0"/>
                <a:cs typeface="Arial" pitchFamily="34" charset="0"/>
              </a:rPr>
              <a:t>quipment</a:t>
            </a:r>
            <a:endParaRPr kumimoji="0" lang="en-US" sz="6600" b="0" i="0" u="none" strike="noStrike" cap="none" normalizeH="0" baseline="0" dirty="0">
              <a:ln>
                <a:noFill/>
              </a:ln>
              <a:solidFill>
                <a:srgbClr val="7030A0"/>
              </a:solidFill>
              <a:effectLst/>
              <a:latin typeface="Arial" pitchFamily="34" charset="0"/>
              <a:cs typeface="Arial" pitchFamily="34" charset="0"/>
            </a:endParaRPr>
          </a:p>
        </p:txBody>
      </p:sp>
      <p:sp>
        <p:nvSpPr>
          <p:cNvPr id="3" name="Rectangle 3"/>
          <p:cNvSpPr>
            <a:spLocks noChangeArrowheads="1"/>
          </p:cNvSpPr>
          <p:nvPr/>
        </p:nvSpPr>
        <p:spPr bwMode="auto">
          <a:xfrm>
            <a:off x="238125" y="1548005"/>
            <a:ext cx="1371600" cy="7331593"/>
          </a:xfrm>
          <a:prstGeom prst="rect">
            <a:avLst/>
          </a:prstGeom>
          <a:solidFill>
            <a:srgbClr val="7030A0"/>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4" name="Rectangle 4"/>
          <p:cNvSpPr>
            <a:spLocks noChangeArrowheads="1"/>
          </p:cNvSpPr>
          <p:nvPr/>
        </p:nvSpPr>
        <p:spPr bwMode="auto">
          <a:xfrm>
            <a:off x="11113" y="1569161"/>
            <a:ext cx="7772400" cy="7775575"/>
          </a:xfrm>
          <a:prstGeom prst="rect">
            <a:avLst/>
          </a:prstGeom>
          <a:noFill/>
          <a:ln w="457200" algn="in">
            <a:solidFill>
              <a:srgbClr val="7030A0"/>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5" name="Picture 6" descr="BoxLogo-Transparent"/>
          <p:cNvPicPr>
            <a:picLocks noChangeAspect="1" noChangeArrowheads="1"/>
          </p:cNvPicPr>
          <p:nvPr/>
        </p:nvPicPr>
        <p:blipFill>
          <a:blip r:embed="rId2" cstate="print"/>
          <a:srcRect/>
          <a:stretch>
            <a:fillRect/>
          </a:stretch>
        </p:blipFill>
        <p:spPr bwMode="auto">
          <a:xfrm>
            <a:off x="425450" y="7906461"/>
            <a:ext cx="973138" cy="973138"/>
          </a:xfrm>
          <a:prstGeom prst="rect">
            <a:avLst/>
          </a:prstGeom>
          <a:noFill/>
          <a:ln w="9525" algn="in">
            <a:noFill/>
            <a:miter lim="800000"/>
            <a:headEnd/>
            <a:tailEnd/>
          </a:ln>
          <a:effectLst/>
        </p:spPr>
      </p:pic>
      <p:sp>
        <p:nvSpPr>
          <p:cNvPr id="7" name="Rectangle 9"/>
          <p:cNvSpPr>
            <a:spLocks noChangeArrowheads="1"/>
          </p:cNvSpPr>
          <p:nvPr/>
        </p:nvSpPr>
        <p:spPr bwMode="auto">
          <a:xfrm>
            <a:off x="238125" y="1799349"/>
            <a:ext cx="7319963" cy="7316787"/>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8" name="AutoShape 10"/>
          <p:cNvCxnSpPr>
            <a:cxnSpLocks noChangeShapeType="1"/>
          </p:cNvCxnSpPr>
          <p:nvPr/>
        </p:nvCxnSpPr>
        <p:spPr bwMode="auto">
          <a:xfrm flipV="1">
            <a:off x="239713" y="1402474"/>
            <a:ext cx="0" cy="315912"/>
          </a:xfrm>
          <a:prstGeom prst="straightConnector1">
            <a:avLst/>
          </a:prstGeom>
          <a:noFill/>
          <a:ln w="3175">
            <a:solidFill>
              <a:srgbClr val="000000"/>
            </a:solidFill>
            <a:round/>
            <a:headEnd/>
            <a:tailEnd/>
          </a:ln>
          <a:effectLst/>
        </p:spPr>
      </p:cxnSp>
      <p:cxnSp>
        <p:nvCxnSpPr>
          <p:cNvPr id="9" name="AutoShape 11"/>
          <p:cNvCxnSpPr>
            <a:cxnSpLocks noChangeShapeType="1"/>
          </p:cNvCxnSpPr>
          <p:nvPr/>
        </p:nvCxnSpPr>
        <p:spPr bwMode="auto">
          <a:xfrm rot="5400000" flipV="1">
            <a:off x="5557" y="1642979"/>
            <a:ext cx="0" cy="315913"/>
          </a:xfrm>
          <a:prstGeom prst="straightConnector1">
            <a:avLst/>
          </a:prstGeom>
          <a:noFill/>
          <a:ln w="3175" algn="ctr">
            <a:solidFill>
              <a:srgbClr val="000000"/>
            </a:solidFill>
            <a:round/>
            <a:headEnd/>
            <a:tailEnd/>
          </a:ln>
          <a:effectLst/>
        </p:spPr>
      </p:cxnSp>
      <p:cxnSp>
        <p:nvCxnSpPr>
          <p:cNvPr id="10" name="AutoShape 12"/>
          <p:cNvCxnSpPr>
            <a:cxnSpLocks noChangeShapeType="1"/>
          </p:cNvCxnSpPr>
          <p:nvPr/>
        </p:nvCxnSpPr>
        <p:spPr bwMode="auto">
          <a:xfrm flipV="1">
            <a:off x="7550150" y="1400886"/>
            <a:ext cx="0" cy="315913"/>
          </a:xfrm>
          <a:prstGeom prst="straightConnector1">
            <a:avLst/>
          </a:prstGeom>
          <a:noFill/>
          <a:ln w="3175" algn="ctr">
            <a:solidFill>
              <a:srgbClr val="000000"/>
            </a:solidFill>
            <a:round/>
            <a:headEnd/>
            <a:tailEnd/>
          </a:ln>
          <a:effectLst/>
        </p:spPr>
      </p:cxnSp>
      <p:cxnSp>
        <p:nvCxnSpPr>
          <p:cNvPr id="11" name="AutoShape 13"/>
          <p:cNvCxnSpPr>
            <a:cxnSpLocks noChangeShapeType="1"/>
          </p:cNvCxnSpPr>
          <p:nvPr/>
        </p:nvCxnSpPr>
        <p:spPr bwMode="auto">
          <a:xfrm rot="5400000" flipV="1">
            <a:off x="7793832" y="1647742"/>
            <a:ext cx="0" cy="315913"/>
          </a:xfrm>
          <a:prstGeom prst="straightConnector1">
            <a:avLst/>
          </a:prstGeom>
          <a:noFill/>
          <a:ln w="3175" algn="ctr">
            <a:solidFill>
              <a:srgbClr val="000000"/>
            </a:solidFill>
            <a:round/>
            <a:headEnd/>
            <a:tailEnd/>
          </a:ln>
          <a:effectLst/>
        </p:spPr>
      </p:cxnSp>
      <p:cxnSp>
        <p:nvCxnSpPr>
          <p:cNvPr id="12" name="AutoShape 14"/>
          <p:cNvCxnSpPr>
            <a:cxnSpLocks noChangeShapeType="1"/>
          </p:cNvCxnSpPr>
          <p:nvPr/>
        </p:nvCxnSpPr>
        <p:spPr bwMode="auto">
          <a:xfrm rot="5400000" flipV="1">
            <a:off x="7798594" y="8950243"/>
            <a:ext cx="0" cy="315912"/>
          </a:xfrm>
          <a:prstGeom prst="straightConnector1">
            <a:avLst/>
          </a:prstGeom>
          <a:noFill/>
          <a:ln w="3175" algn="ctr">
            <a:solidFill>
              <a:srgbClr val="000000"/>
            </a:solidFill>
            <a:round/>
            <a:headEnd/>
            <a:tailEnd/>
          </a:ln>
          <a:effectLst/>
        </p:spPr>
      </p:cxnSp>
      <p:cxnSp>
        <p:nvCxnSpPr>
          <p:cNvPr id="13" name="AutoShape 15"/>
          <p:cNvCxnSpPr>
            <a:cxnSpLocks noChangeShapeType="1"/>
          </p:cNvCxnSpPr>
          <p:nvPr/>
        </p:nvCxnSpPr>
        <p:spPr bwMode="auto">
          <a:xfrm flipV="1">
            <a:off x="7550150" y="9193924"/>
            <a:ext cx="0" cy="315912"/>
          </a:xfrm>
          <a:prstGeom prst="straightConnector1">
            <a:avLst/>
          </a:prstGeom>
          <a:noFill/>
          <a:ln w="3175" algn="ctr">
            <a:solidFill>
              <a:srgbClr val="000000"/>
            </a:solidFill>
            <a:round/>
            <a:headEnd/>
            <a:tailEnd/>
          </a:ln>
          <a:effectLst/>
        </p:spPr>
      </p:cxnSp>
      <p:cxnSp>
        <p:nvCxnSpPr>
          <p:cNvPr id="14" name="AutoShape 16"/>
          <p:cNvCxnSpPr>
            <a:cxnSpLocks noChangeShapeType="1"/>
          </p:cNvCxnSpPr>
          <p:nvPr/>
        </p:nvCxnSpPr>
        <p:spPr bwMode="auto">
          <a:xfrm flipV="1">
            <a:off x="242888" y="9185986"/>
            <a:ext cx="0" cy="315913"/>
          </a:xfrm>
          <a:prstGeom prst="straightConnector1">
            <a:avLst/>
          </a:prstGeom>
          <a:noFill/>
          <a:ln w="3175" algn="ctr">
            <a:solidFill>
              <a:srgbClr val="000000"/>
            </a:solidFill>
            <a:round/>
            <a:headEnd/>
            <a:tailEnd/>
          </a:ln>
          <a:effectLst/>
        </p:spPr>
      </p:cxnSp>
      <p:cxnSp>
        <p:nvCxnSpPr>
          <p:cNvPr id="15" name="AutoShape 17"/>
          <p:cNvCxnSpPr>
            <a:cxnSpLocks noChangeShapeType="1"/>
          </p:cNvCxnSpPr>
          <p:nvPr/>
        </p:nvCxnSpPr>
        <p:spPr bwMode="auto">
          <a:xfrm rot="5400000" flipV="1">
            <a:off x="-3968" y="8948654"/>
            <a:ext cx="0" cy="315913"/>
          </a:xfrm>
          <a:prstGeom prst="straightConnector1">
            <a:avLst/>
          </a:prstGeom>
          <a:noFill/>
          <a:ln w="3175" algn="ctr">
            <a:solidFill>
              <a:srgbClr val="000000"/>
            </a:solidFill>
            <a:round/>
            <a:headEnd/>
            <a:tailEnd/>
          </a:ln>
          <a:effectLst/>
        </p:spPr>
      </p:cxnSp>
      <p:sp>
        <p:nvSpPr>
          <p:cNvPr id="16" name="TextBox 15"/>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
        <p:nvSpPr>
          <p:cNvPr id="19" name="TextBox 18"/>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20" name="Freeform: Shape 19">
            <a:extLst>
              <a:ext uri="{FF2B5EF4-FFF2-40B4-BE49-F238E27FC236}">
                <a16:creationId xmlns:a16="http://schemas.microsoft.com/office/drawing/2014/main" id="{E32510A1-39AE-4C89-8DF4-7E0BE7D3CBDF}"/>
              </a:ext>
            </a:extLst>
          </p:cNvPr>
          <p:cNvSpPr/>
          <p:nvPr/>
        </p:nvSpPr>
        <p:spPr>
          <a:xfrm rot="1350617">
            <a:off x="1837015" y="5838085"/>
            <a:ext cx="2034270" cy="2124619"/>
          </a:xfrm>
          <a:custGeom>
            <a:avLst/>
            <a:gdLst>
              <a:gd name="connsiteX0" fmla="*/ 1339702 w 3009014"/>
              <a:gd name="connsiteY0" fmla="*/ 4497572 h 4497572"/>
              <a:gd name="connsiteX1" fmla="*/ 1329070 w 3009014"/>
              <a:gd name="connsiteY1" fmla="*/ 4199861 h 4497572"/>
              <a:gd name="connsiteX2" fmla="*/ 1297172 w 3009014"/>
              <a:gd name="connsiteY2" fmla="*/ 4072270 h 4497572"/>
              <a:gd name="connsiteX3" fmla="*/ 1212111 w 3009014"/>
              <a:gd name="connsiteY3" fmla="*/ 3838354 h 4497572"/>
              <a:gd name="connsiteX4" fmla="*/ 1127051 w 3009014"/>
              <a:gd name="connsiteY4" fmla="*/ 3689498 h 4497572"/>
              <a:gd name="connsiteX5" fmla="*/ 754911 w 3009014"/>
              <a:gd name="connsiteY5" fmla="*/ 3285461 h 4497572"/>
              <a:gd name="connsiteX6" fmla="*/ 350874 w 3009014"/>
              <a:gd name="connsiteY6" fmla="*/ 2828261 h 4497572"/>
              <a:gd name="connsiteX7" fmla="*/ 31897 w 3009014"/>
              <a:gd name="connsiteY7" fmla="*/ 2466754 h 4497572"/>
              <a:gd name="connsiteX8" fmla="*/ 0 w 3009014"/>
              <a:gd name="connsiteY8" fmla="*/ 2339163 h 4497572"/>
              <a:gd name="connsiteX9" fmla="*/ 0 w 3009014"/>
              <a:gd name="connsiteY9" fmla="*/ 2222205 h 4497572"/>
              <a:gd name="connsiteX10" fmla="*/ 31897 w 3009014"/>
              <a:gd name="connsiteY10" fmla="*/ 2083982 h 4497572"/>
              <a:gd name="connsiteX11" fmla="*/ 138223 w 3009014"/>
              <a:gd name="connsiteY11" fmla="*/ 2030819 h 4497572"/>
              <a:gd name="connsiteX12" fmla="*/ 202018 w 3009014"/>
              <a:gd name="connsiteY12" fmla="*/ 2009554 h 4497572"/>
              <a:gd name="connsiteX13" fmla="*/ 318977 w 3009014"/>
              <a:gd name="connsiteY13" fmla="*/ 2009554 h 4497572"/>
              <a:gd name="connsiteX14" fmla="*/ 435935 w 3009014"/>
              <a:gd name="connsiteY14" fmla="*/ 2073349 h 4497572"/>
              <a:gd name="connsiteX15" fmla="*/ 552893 w 3009014"/>
              <a:gd name="connsiteY15" fmla="*/ 2126512 h 4497572"/>
              <a:gd name="connsiteX16" fmla="*/ 648586 w 3009014"/>
              <a:gd name="connsiteY16" fmla="*/ 2254103 h 4497572"/>
              <a:gd name="connsiteX17" fmla="*/ 1084521 w 3009014"/>
              <a:gd name="connsiteY17" fmla="*/ 2764465 h 4497572"/>
              <a:gd name="connsiteX18" fmla="*/ 1127051 w 3009014"/>
              <a:gd name="connsiteY18" fmla="*/ 2817628 h 4497572"/>
              <a:gd name="connsiteX19" fmla="*/ 1158949 w 3009014"/>
              <a:gd name="connsiteY19" fmla="*/ 2828261 h 4497572"/>
              <a:gd name="connsiteX20" fmla="*/ 1212111 w 3009014"/>
              <a:gd name="connsiteY20" fmla="*/ 2828261 h 4497572"/>
              <a:gd name="connsiteX21" fmla="*/ 1244009 w 3009014"/>
              <a:gd name="connsiteY21" fmla="*/ 2806996 h 4497572"/>
              <a:gd name="connsiteX22" fmla="*/ 1254642 w 3009014"/>
              <a:gd name="connsiteY22" fmla="*/ 2764465 h 4497572"/>
              <a:gd name="connsiteX23" fmla="*/ 1233377 w 3009014"/>
              <a:gd name="connsiteY23" fmla="*/ 2668772 h 4497572"/>
              <a:gd name="connsiteX24" fmla="*/ 946297 w 3009014"/>
              <a:gd name="connsiteY24" fmla="*/ 1818168 h 4497572"/>
              <a:gd name="connsiteX25" fmla="*/ 669851 w 3009014"/>
              <a:gd name="connsiteY25" fmla="*/ 808075 h 4497572"/>
              <a:gd name="connsiteX26" fmla="*/ 669851 w 3009014"/>
              <a:gd name="connsiteY26" fmla="*/ 744279 h 4497572"/>
              <a:gd name="connsiteX27" fmla="*/ 669851 w 3009014"/>
              <a:gd name="connsiteY27" fmla="*/ 691117 h 4497572"/>
              <a:gd name="connsiteX28" fmla="*/ 669851 w 3009014"/>
              <a:gd name="connsiteY28" fmla="*/ 616689 h 4497572"/>
              <a:gd name="connsiteX29" fmla="*/ 701749 w 3009014"/>
              <a:gd name="connsiteY29" fmla="*/ 584791 h 4497572"/>
              <a:gd name="connsiteX30" fmla="*/ 733646 w 3009014"/>
              <a:gd name="connsiteY30" fmla="*/ 531628 h 4497572"/>
              <a:gd name="connsiteX31" fmla="*/ 776177 w 3009014"/>
              <a:gd name="connsiteY31" fmla="*/ 520996 h 4497572"/>
              <a:gd name="connsiteX32" fmla="*/ 871870 w 3009014"/>
              <a:gd name="connsiteY32" fmla="*/ 489098 h 4497572"/>
              <a:gd name="connsiteX33" fmla="*/ 946297 w 3009014"/>
              <a:gd name="connsiteY33" fmla="*/ 489098 h 4497572"/>
              <a:gd name="connsiteX34" fmla="*/ 999460 w 3009014"/>
              <a:gd name="connsiteY34" fmla="*/ 499731 h 4497572"/>
              <a:gd name="connsiteX35" fmla="*/ 1052623 w 3009014"/>
              <a:gd name="connsiteY35" fmla="*/ 531628 h 4497572"/>
              <a:gd name="connsiteX36" fmla="*/ 1095153 w 3009014"/>
              <a:gd name="connsiteY36" fmla="*/ 595424 h 4497572"/>
              <a:gd name="connsiteX37" fmla="*/ 1127051 w 3009014"/>
              <a:gd name="connsiteY37" fmla="*/ 691117 h 4497572"/>
              <a:gd name="connsiteX38" fmla="*/ 1265274 w 3009014"/>
              <a:gd name="connsiteY38" fmla="*/ 1254642 h 4497572"/>
              <a:gd name="connsiteX39" fmla="*/ 1424763 w 3009014"/>
              <a:gd name="connsiteY39" fmla="*/ 1871331 h 4497572"/>
              <a:gd name="connsiteX40" fmla="*/ 1435395 w 3009014"/>
              <a:gd name="connsiteY40" fmla="*/ 1913861 h 4497572"/>
              <a:gd name="connsiteX41" fmla="*/ 1477925 w 3009014"/>
              <a:gd name="connsiteY41" fmla="*/ 1913861 h 4497572"/>
              <a:gd name="connsiteX42" fmla="*/ 1488558 w 3009014"/>
              <a:gd name="connsiteY42" fmla="*/ 1924493 h 4497572"/>
              <a:gd name="connsiteX43" fmla="*/ 1509823 w 3009014"/>
              <a:gd name="connsiteY43" fmla="*/ 1913861 h 4497572"/>
              <a:gd name="connsiteX44" fmla="*/ 1531088 w 3009014"/>
              <a:gd name="connsiteY44" fmla="*/ 1850065 h 4497572"/>
              <a:gd name="connsiteX45" fmla="*/ 1531088 w 3009014"/>
              <a:gd name="connsiteY45" fmla="*/ 1775637 h 4497572"/>
              <a:gd name="connsiteX46" fmla="*/ 1488558 w 3009014"/>
              <a:gd name="connsiteY46" fmla="*/ 1562986 h 4497572"/>
              <a:gd name="connsiteX47" fmla="*/ 1318437 w 3009014"/>
              <a:gd name="connsiteY47" fmla="*/ 467833 h 4497572"/>
              <a:gd name="connsiteX48" fmla="*/ 1275907 w 3009014"/>
              <a:gd name="connsiteY48" fmla="*/ 159489 h 4497572"/>
              <a:gd name="connsiteX49" fmla="*/ 1275907 w 3009014"/>
              <a:gd name="connsiteY49" fmla="*/ 127591 h 4497572"/>
              <a:gd name="connsiteX50" fmla="*/ 1297172 w 3009014"/>
              <a:gd name="connsiteY50" fmla="*/ 63796 h 4497572"/>
              <a:gd name="connsiteX51" fmla="*/ 1360967 w 3009014"/>
              <a:gd name="connsiteY51" fmla="*/ 21265 h 4497572"/>
              <a:gd name="connsiteX52" fmla="*/ 1435395 w 3009014"/>
              <a:gd name="connsiteY52" fmla="*/ 0 h 4497572"/>
              <a:gd name="connsiteX53" fmla="*/ 1488558 w 3009014"/>
              <a:gd name="connsiteY53" fmla="*/ 0 h 4497572"/>
              <a:gd name="connsiteX54" fmla="*/ 1562986 w 3009014"/>
              <a:gd name="connsiteY54" fmla="*/ 10633 h 4497572"/>
              <a:gd name="connsiteX55" fmla="*/ 1616149 w 3009014"/>
              <a:gd name="connsiteY55" fmla="*/ 42531 h 4497572"/>
              <a:gd name="connsiteX56" fmla="*/ 1648046 w 3009014"/>
              <a:gd name="connsiteY56" fmla="*/ 63796 h 4497572"/>
              <a:gd name="connsiteX57" fmla="*/ 1690577 w 3009014"/>
              <a:gd name="connsiteY57" fmla="*/ 148856 h 4497572"/>
              <a:gd name="connsiteX58" fmla="*/ 1722474 w 3009014"/>
              <a:gd name="connsiteY58" fmla="*/ 318977 h 4497572"/>
              <a:gd name="connsiteX59" fmla="*/ 1935125 w 3009014"/>
              <a:gd name="connsiteY59" fmla="*/ 1658679 h 4497572"/>
              <a:gd name="connsiteX60" fmla="*/ 1956390 w 3009014"/>
              <a:gd name="connsiteY60" fmla="*/ 1711842 h 4497572"/>
              <a:gd name="connsiteX61" fmla="*/ 1956390 w 3009014"/>
              <a:gd name="connsiteY61" fmla="*/ 1754372 h 4497572"/>
              <a:gd name="connsiteX62" fmla="*/ 1977656 w 3009014"/>
              <a:gd name="connsiteY62" fmla="*/ 1786270 h 4497572"/>
              <a:gd name="connsiteX63" fmla="*/ 1998921 w 3009014"/>
              <a:gd name="connsiteY63" fmla="*/ 1786270 h 4497572"/>
              <a:gd name="connsiteX64" fmla="*/ 2009553 w 3009014"/>
              <a:gd name="connsiteY64" fmla="*/ 1754372 h 4497572"/>
              <a:gd name="connsiteX65" fmla="*/ 2030818 w 3009014"/>
              <a:gd name="connsiteY65" fmla="*/ 1701210 h 4497572"/>
              <a:gd name="connsiteX66" fmla="*/ 2030818 w 3009014"/>
              <a:gd name="connsiteY66" fmla="*/ 1616149 h 4497572"/>
              <a:gd name="connsiteX67" fmla="*/ 2030818 w 3009014"/>
              <a:gd name="connsiteY67" fmla="*/ 1477926 h 4497572"/>
              <a:gd name="connsiteX68" fmla="*/ 1977656 w 3009014"/>
              <a:gd name="connsiteY68" fmla="*/ 223284 h 4497572"/>
              <a:gd name="connsiteX69" fmla="*/ 1977656 w 3009014"/>
              <a:gd name="connsiteY69" fmla="*/ 202019 h 4497572"/>
              <a:gd name="connsiteX70" fmla="*/ 1988288 w 3009014"/>
              <a:gd name="connsiteY70" fmla="*/ 170121 h 4497572"/>
              <a:gd name="connsiteX71" fmla="*/ 2009553 w 3009014"/>
              <a:gd name="connsiteY71" fmla="*/ 148856 h 4497572"/>
              <a:gd name="connsiteX72" fmla="*/ 2052084 w 3009014"/>
              <a:gd name="connsiteY72" fmla="*/ 95693 h 4497572"/>
              <a:gd name="connsiteX73" fmla="*/ 2094614 w 3009014"/>
              <a:gd name="connsiteY73" fmla="*/ 63796 h 4497572"/>
              <a:gd name="connsiteX74" fmla="*/ 2169042 w 3009014"/>
              <a:gd name="connsiteY74" fmla="*/ 53163 h 4497572"/>
              <a:gd name="connsiteX75" fmla="*/ 2222204 w 3009014"/>
              <a:gd name="connsiteY75" fmla="*/ 53163 h 4497572"/>
              <a:gd name="connsiteX76" fmla="*/ 2307265 w 3009014"/>
              <a:gd name="connsiteY76" fmla="*/ 85061 h 4497572"/>
              <a:gd name="connsiteX77" fmla="*/ 2360428 w 3009014"/>
              <a:gd name="connsiteY77" fmla="*/ 106326 h 4497572"/>
              <a:gd name="connsiteX78" fmla="*/ 2381693 w 3009014"/>
              <a:gd name="connsiteY78" fmla="*/ 138224 h 4497572"/>
              <a:gd name="connsiteX79" fmla="*/ 2392325 w 3009014"/>
              <a:gd name="connsiteY79" fmla="*/ 180754 h 4497572"/>
              <a:gd name="connsiteX80" fmla="*/ 2402958 w 3009014"/>
              <a:gd name="connsiteY80" fmla="*/ 223284 h 4497572"/>
              <a:gd name="connsiteX81" fmla="*/ 2424223 w 3009014"/>
              <a:gd name="connsiteY81" fmla="*/ 308344 h 4497572"/>
              <a:gd name="connsiteX82" fmla="*/ 2434856 w 3009014"/>
              <a:gd name="connsiteY82" fmla="*/ 1669312 h 4497572"/>
              <a:gd name="connsiteX83" fmla="*/ 2434856 w 3009014"/>
              <a:gd name="connsiteY83" fmla="*/ 1711842 h 4497572"/>
              <a:gd name="connsiteX84" fmla="*/ 2445488 w 3009014"/>
              <a:gd name="connsiteY84" fmla="*/ 1722475 h 4497572"/>
              <a:gd name="connsiteX85" fmla="*/ 2466753 w 3009014"/>
              <a:gd name="connsiteY85" fmla="*/ 1743740 h 4497572"/>
              <a:gd name="connsiteX86" fmla="*/ 2477386 w 3009014"/>
              <a:gd name="connsiteY86" fmla="*/ 1743740 h 4497572"/>
              <a:gd name="connsiteX87" fmla="*/ 2509284 w 3009014"/>
              <a:gd name="connsiteY87" fmla="*/ 1722475 h 4497572"/>
              <a:gd name="connsiteX88" fmla="*/ 2509284 w 3009014"/>
              <a:gd name="connsiteY88" fmla="*/ 1690577 h 4497572"/>
              <a:gd name="connsiteX89" fmla="*/ 2519916 w 3009014"/>
              <a:gd name="connsiteY89" fmla="*/ 1584251 h 4497572"/>
              <a:gd name="connsiteX90" fmla="*/ 2573079 w 3009014"/>
              <a:gd name="connsiteY90" fmla="*/ 988828 h 4497572"/>
              <a:gd name="connsiteX91" fmla="*/ 2626242 w 3009014"/>
              <a:gd name="connsiteY91" fmla="*/ 478465 h 4497572"/>
              <a:gd name="connsiteX92" fmla="*/ 2626242 w 3009014"/>
              <a:gd name="connsiteY92" fmla="*/ 404037 h 4497572"/>
              <a:gd name="connsiteX93" fmla="*/ 2658139 w 3009014"/>
              <a:gd name="connsiteY93" fmla="*/ 372140 h 4497572"/>
              <a:gd name="connsiteX94" fmla="*/ 2711302 w 3009014"/>
              <a:gd name="connsiteY94" fmla="*/ 340242 h 4497572"/>
              <a:gd name="connsiteX95" fmla="*/ 2775097 w 3009014"/>
              <a:gd name="connsiteY95" fmla="*/ 329610 h 4497572"/>
              <a:gd name="connsiteX96" fmla="*/ 2828260 w 3009014"/>
              <a:gd name="connsiteY96" fmla="*/ 318977 h 4497572"/>
              <a:gd name="connsiteX97" fmla="*/ 2881423 w 3009014"/>
              <a:gd name="connsiteY97" fmla="*/ 329610 h 4497572"/>
              <a:gd name="connsiteX98" fmla="*/ 2913321 w 3009014"/>
              <a:gd name="connsiteY98" fmla="*/ 361507 h 4497572"/>
              <a:gd name="connsiteX99" fmla="*/ 2966484 w 3009014"/>
              <a:gd name="connsiteY99" fmla="*/ 382772 h 4497572"/>
              <a:gd name="connsiteX100" fmla="*/ 2987749 w 3009014"/>
              <a:gd name="connsiteY100" fmla="*/ 457200 h 4497572"/>
              <a:gd name="connsiteX101" fmla="*/ 2998381 w 3009014"/>
              <a:gd name="connsiteY101" fmla="*/ 542261 h 4497572"/>
              <a:gd name="connsiteX102" fmla="*/ 3009014 w 3009014"/>
              <a:gd name="connsiteY102" fmla="*/ 627321 h 4497572"/>
              <a:gd name="connsiteX103" fmla="*/ 2870790 w 3009014"/>
              <a:gd name="connsiteY103" fmla="*/ 2030819 h 4497572"/>
              <a:gd name="connsiteX104" fmla="*/ 2892056 w 3009014"/>
              <a:gd name="connsiteY104" fmla="*/ 2987749 h 4497572"/>
              <a:gd name="connsiteX105" fmla="*/ 2892056 w 3009014"/>
              <a:gd name="connsiteY105" fmla="*/ 3668233 h 4497572"/>
              <a:gd name="connsiteX106" fmla="*/ 2892056 w 3009014"/>
              <a:gd name="connsiteY106" fmla="*/ 4455042 h 4497572"/>
              <a:gd name="connsiteX107" fmla="*/ 1339702 w 3009014"/>
              <a:gd name="connsiteY107" fmla="*/ 4497572 h 4497572"/>
              <a:gd name="connsiteX0" fmla="*/ 1339702 w 3009014"/>
              <a:gd name="connsiteY0" fmla="*/ 4497572 h 4497572"/>
              <a:gd name="connsiteX1" fmla="*/ 1329070 w 3009014"/>
              <a:gd name="connsiteY1" fmla="*/ 4199861 h 4497572"/>
              <a:gd name="connsiteX2" fmla="*/ 1297172 w 3009014"/>
              <a:gd name="connsiteY2" fmla="*/ 4072270 h 4497572"/>
              <a:gd name="connsiteX3" fmla="*/ 1212111 w 3009014"/>
              <a:gd name="connsiteY3" fmla="*/ 3838354 h 4497572"/>
              <a:gd name="connsiteX4" fmla="*/ 1127051 w 3009014"/>
              <a:gd name="connsiteY4" fmla="*/ 3689498 h 4497572"/>
              <a:gd name="connsiteX5" fmla="*/ 754911 w 3009014"/>
              <a:gd name="connsiteY5" fmla="*/ 3285461 h 4497572"/>
              <a:gd name="connsiteX6" fmla="*/ 350874 w 3009014"/>
              <a:gd name="connsiteY6" fmla="*/ 2828261 h 4497572"/>
              <a:gd name="connsiteX7" fmla="*/ 31897 w 3009014"/>
              <a:gd name="connsiteY7" fmla="*/ 2466754 h 4497572"/>
              <a:gd name="connsiteX8" fmla="*/ 0 w 3009014"/>
              <a:gd name="connsiteY8" fmla="*/ 2339163 h 4497572"/>
              <a:gd name="connsiteX9" fmla="*/ 0 w 3009014"/>
              <a:gd name="connsiteY9" fmla="*/ 2222205 h 4497572"/>
              <a:gd name="connsiteX10" fmla="*/ 31897 w 3009014"/>
              <a:gd name="connsiteY10" fmla="*/ 2083982 h 4497572"/>
              <a:gd name="connsiteX11" fmla="*/ 138223 w 3009014"/>
              <a:gd name="connsiteY11" fmla="*/ 2030819 h 4497572"/>
              <a:gd name="connsiteX12" fmla="*/ 202018 w 3009014"/>
              <a:gd name="connsiteY12" fmla="*/ 2009554 h 4497572"/>
              <a:gd name="connsiteX13" fmla="*/ 318977 w 3009014"/>
              <a:gd name="connsiteY13" fmla="*/ 2009554 h 4497572"/>
              <a:gd name="connsiteX14" fmla="*/ 435935 w 3009014"/>
              <a:gd name="connsiteY14" fmla="*/ 2073349 h 4497572"/>
              <a:gd name="connsiteX15" fmla="*/ 552893 w 3009014"/>
              <a:gd name="connsiteY15" fmla="*/ 2126512 h 4497572"/>
              <a:gd name="connsiteX16" fmla="*/ 648586 w 3009014"/>
              <a:gd name="connsiteY16" fmla="*/ 2254103 h 4497572"/>
              <a:gd name="connsiteX17" fmla="*/ 1084521 w 3009014"/>
              <a:gd name="connsiteY17" fmla="*/ 2764465 h 4497572"/>
              <a:gd name="connsiteX18" fmla="*/ 1127051 w 3009014"/>
              <a:gd name="connsiteY18" fmla="*/ 2817628 h 4497572"/>
              <a:gd name="connsiteX19" fmla="*/ 1158949 w 3009014"/>
              <a:gd name="connsiteY19" fmla="*/ 2828261 h 4497572"/>
              <a:gd name="connsiteX20" fmla="*/ 1207651 w 3009014"/>
              <a:gd name="connsiteY20" fmla="*/ 2838746 h 4497572"/>
              <a:gd name="connsiteX21" fmla="*/ 1244009 w 3009014"/>
              <a:gd name="connsiteY21" fmla="*/ 2806996 h 4497572"/>
              <a:gd name="connsiteX22" fmla="*/ 1254642 w 3009014"/>
              <a:gd name="connsiteY22" fmla="*/ 2764465 h 4497572"/>
              <a:gd name="connsiteX23" fmla="*/ 1233377 w 3009014"/>
              <a:gd name="connsiteY23" fmla="*/ 2668772 h 4497572"/>
              <a:gd name="connsiteX24" fmla="*/ 946297 w 3009014"/>
              <a:gd name="connsiteY24" fmla="*/ 1818168 h 4497572"/>
              <a:gd name="connsiteX25" fmla="*/ 669851 w 3009014"/>
              <a:gd name="connsiteY25" fmla="*/ 808075 h 4497572"/>
              <a:gd name="connsiteX26" fmla="*/ 669851 w 3009014"/>
              <a:gd name="connsiteY26" fmla="*/ 744279 h 4497572"/>
              <a:gd name="connsiteX27" fmla="*/ 669851 w 3009014"/>
              <a:gd name="connsiteY27" fmla="*/ 691117 h 4497572"/>
              <a:gd name="connsiteX28" fmla="*/ 669851 w 3009014"/>
              <a:gd name="connsiteY28" fmla="*/ 616689 h 4497572"/>
              <a:gd name="connsiteX29" fmla="*/ 701749 w 3009014"/>
              <a:gd name="connsiteY29" fmla="*/ 584791 h 4497572"/>
              <a:gd name="connsiteX30" fmla="*/ 733646 w 3009014"/>
              <a:gd name="connsiteY30" fmla="*/ 531628 h 4497572"/>
              <a:gd name="connsiteX31" fmla="*/ 776177 w 3009014"/>
              <a:gd name="connsiteY31" fmla="*/ 520996 h 4497572"/>
              <a:gd name="connsiteX32" fmla="*/ 871870 w 3009014"/>
              <a:gd name="connsiteY32" fmla="*/ 489098 h 4497572"/>
              <a:gd name="connsiteX33" fmla="*/ 946297 w 3009014"/>
              <a:gd name="connsiteY33" fmla="*/ 489098 h 4497572"/>
              <a:gd name="connsiteX34" fmla="*/ 999460 w 3009014"/>
              <a:gd name="connsiteY34" fmla="*/ 499731 h 4497572"/>
              <a:gd name="connsiteX35" fmla="*/ 1052623 w 3009014"/>
              <a:gd name="connsiteY35" fmla="*/ 531628 h 4497572"/>
              <a:gd name="connsiteX36" fmla="*/ 1095153 w 3009014"/>
              <a:gd name="connsiteY36" fmla="*/ 595424 h 4497572"/>
              <a:gd name="connsiteX37" fmla="*/ 1127051 w 3009014"/>
              <a:gd name="connsiteY37" fmla="*/ 691117 h 4497572"/>
              <a:gd name="connsiteX38" fmla="*/ 1265274 w 3009014"/>
              <a:gd name="connsiteY38" fmla="*/ 1254642 h 4497572"/>
              <a:gd name="connsiteX39" fmla="*/ 1424763 w 3009014"/>
              <a:gd name="connsiteY39" fmla="*/ 1871331 h 4497572"/>
              <a:gd name="connsiteX40" fmla="*/ 1435395 w 3009014"/>
              <a:gd name="connsiteY40" fmla="*/ 1913861 h 4497572"/>
              <a:gd name="connsiteX41" fmla="*/ 1477925 w 3009014"/>
              <a:gd name="connsiteY41" fmla="*/ 1913861 h 4497572"/>
              <a:gd name="connsiteX42" fmla="*/ 1488558 w 3009014"/>
              <a:gd name="connsiteY42" fmla="*/ 1924493 h 4497572"/>
              <a:gd name="connsiteX43" fmla="*/ 1509823 w 3009014"/>
              <a:gd name="connsiteY43" fmla="*/ 1913861 h 4497572"/>
              <a:gd name="connsiteX44" fmla="*/ 1531088 w 3009014"/>
              <a:gd name="connsiteY44" fmla="*/ 1850065 h 4497572"/>
              <a:gd name="connsiteX45" fmla="*/ 1531088 w 3009014"/>
              <a:gd name="connsiteY45" fmla="*/ 1775637 h 4497572"/>
              <a:gd name="connsiteX46" fmla="*/ 1488558 w 3009014"/>
              <a:gd name="connsiteY46" fmla="*/ 1562986 h 4497572"/>
              <a:gd name="connsiteX47" fmla="*/ 1318437 w 3009014"/>
              <a:gd name="connsiteY47" fmla="*/ 467833 h 4497572"/>
              <a:gd name="connsiteX48" fmla="*/ 1275907 w 3009014"/>
              <a:gd name="connsiteY48" fmla="*/ 159489 h 4497572"/>
              <a:gd name="connsiteX49" fmla="*/ 1275907 w 3009014"/>
              <a:gd name="connsiteY49" fmla="*/ 127591 h 4497572"/>
              <a:gd name="connsiteX50" fmla="*/ 1297172 w 3009014"/>
              <a:gd name="connsiteY50" fmla="*/ 63796 h 4497572"/>
              <a:gd name="connsiteX51" fmla="*/ 1360967 w 3009014"/>
              <a:gd name="connsiteY51" fmla="*/ 21265 h 4497572"/>
              <a:gd name="connsiteX52" fmla="*/ 1435395 w 3009014"/>
              <a:gd name="connsiteY52" fmla="*/ 0 h 4497572"/>
              <a:gd name="connsiteX53" fmla="*/ 1488558 w 3009014"/>
              <a:gd name="connsiteY53" fmla="*/ 0 h 4497572"/>
              <a:gd name="connsiteX54" fmla="*/ 1562986 w 3009014"/>
              <a:gd name="connsiteY54" fmla="*/ 10633 h 4497572"/>
              <a:gd name="connsiteX55" fmla="*/ 1616149 w 3009014"/>
              <a:gd name="connsiteY55" fmla="*/ 42531 h 4497572"/>
              <a:gd name="connsiteX56" fmla="*/ 1648046 w 3009014"/>
              <a:gd name="connsiteY56" fmla="*/ 63796 h 4497572"/>
              <a:gd name="connsiteX57" fmla="*/ 1690577 w 3009014"/>
              <a:gd name="connsiteY57" fmla="*/ 148856 h 4497572"/>
              <a:gd name="connsiteX58" fmla="*/ 1722474 w 3009014"/>
              <a:gd name="connsiteY58" fmla="*/ 318977 h 4497572"/>
              <a:gd name="connsiteX59" fmla="*/ 1935125 w 3009014"/>
              <a:gd name="connsiteY59" fmla="*/ 1658679 h 4497572"/>
              <a:gd name="connsiteX60" fmla="*/ 1956390 w 3009014"/>
              <a:gd name="connsiteY60" fmla="*/ 1711842 h 4497572"/>
              <a:gd name="connsiteX61" fmla="*/ 1956390 w 3009014"/>
              <a:gd name="connsiteY61" fmla="*/ 1754372 h 4497572"/>
              <a:gd name="connsiteX62" fmla="*/ 1977656 w 3009014"/>
              <a:gd name="connsiteY62" fmla="*/ 1786270 h 4497572"/>
              <a:gd name="connsiteX63" fmla="*/ 1998921 w 3009014"/>
              <a:gd name="connsiteY63" fmla="*/ 1786270 h 4497572"/>
              <a:gd name="connsiteX64" fmla="*/ 2009553 w 3009014"/>
              <a:gd name="connsiteY64" fmla="*/ 1754372 h 4497572"/>
              <a:gd name="connsiteX65" fmla="*/ 2030818 w 3009014"/>
              <a:gd name="connsiteY65" fmla="*/ 1701210 h 4497572"/>
              <a:gd name="connsiteX66" fmla="*/ 2030818 w 3009014"/>
              <a:gd name="connsiteY66" fmla="*/ 1616149 h 4497572"/>
              <a:gd name="connsiteX67" fmla="*/ 2030818 w 3009014"/>
              <a:gd name="connsiteY67" fmla="*/ 1477926 h 4497572"/>
              <a:gd name="connsiteX68" fmla="*/ 1977656 w 3009014"/>
              <a:gd name="connsiteY68" fmla="*/ 223284 h 4497572"/>
              <a:gd name="connsiteX69" fmla="*/ 1977656 w 3009014"/>
              <a:gd name="connsiteY69" fmla="*/ 202019 h 4497572"/>
              <a:gd name="connsiteX70" fmla="*/ 1988288 w 3009014"/>
              <a:gd name="connsiteY70" fmla="*/ 170121 h 4497572"/>
              <a:gd name="connsiteX71" fmla="*/ 2009553 w 3009014"/>
              <a:gd name="connsiteY71" fmla="*/ 148856 h 4497572"/>
              <a:gd name="connsiteX72" fmla="*/ 2052084 w 3009014"/>
              <a:gd name="connsiteY72" fmla="*/ 95693 h 4497572"/>
              <a:gd name="connsiteX73" fmla="*/ 2094614 w 3009014"/>
              <a:gd name="connsiteY73" fmla="*/ 63796 h 4497572"/>
              <a:gd name="connsiteX74" fmla="*/ 2169042 w 3009014"/>
              <a:gd name="connsiteY74" fmla="*/ 53163 h 4497572"/>
              <a:gd name="connsiteX75" fmla="*/ 2222204 w 3009014"/>
              <a:gd name="connsiteY75" fmla="*/ 53163 h 4497572"/>
              <a:gd name="connsiteX76" fmla="*/ 2307265 w 3009014"/>
              <a:gd name="connsiteY76" fmla="*/ 85061 h 4497572"/>
              <a:gd name="connsiteX77" fmla="*/ 2360428 w 3009014"/>
              <a:gd name="connsiteY77" fmla="*/ 106326 h 4497572"/>
              <a:gd name="connsiteX78" fmla="*/ 2381693 w 3009014"/>
              <a:gd name="connsiteY78" fmla="*/ 138224 h 4497572"/>
              <a:gd name="connsiteX79" fmla="*/ 2392325 w 3009014"/>
              <a:gd name="connsiteY79" fmla="*/ 180754 h 4497572"/>
              <a:gd name="connsiteX80" fmla="*/ 2402958 w 3009014"/>
              <a:gd name="connsiteY80" fmla="*/ 223284 h 4497572"/>
              <a:gd name="connsiteX81" fmla="*/ 2424223 w 3009014"/>
              <a:gd name="connsiteY81" fmla="*/ 308344 h 4497572"/>
              <a:gd name="connsiteX82" fmla="*/ 2434856 w 3009014"/>
              <a:gd name="connsiteY82" fmla="*/ 1669312 h 4497572"/>
              <a:gd name="connsiteX83" fmla="*/ 2434856 w 3009014"/>
              <a:gd name="connsiteY83" fmla="*/ 1711842 h 4497572"/>
              <a:gd name="connsiteX84" fmla="*/ 2445488 w 3009014"/>
              <a:gd name="connsiteY84" fmla="*/ 1722475 h 4497572"/>
              <a:gd name="connsiteX85" fmla="*/ 2466753 w 3009014"/>
              <a:gd name="connsiteY85" fmla="*/ 1743740 h 4497572"/>
              <a:gd name="connsiteX86" fmla="*/ 2477386 w 3009014"/>
              <a:gd name="connsiteY86" fmla="*/ 1743740 h 4497572"/>
              <a:gd name="connsiteX87" fmla="*/ 2509284 w 3009014"/>
              <a:gd name="connsiteY87" fmla="*/ 1722475 h 4497572"/>
              <a:gd name="connsiteX88" fmla="*/ 2509284 w 3009014"/>
              <a:gd name="connsiteY88" fmla="*/ 1690577 h 4497572"/>
              <a:gd name="connsiteX89" fmla="*/ 2519916 w 3009014"/>
              <a:gd name="connsiteY89" fmla="*/ 1584251 h 4497572"/>
              <a:gd name="connsiteX90" fmla="*/ 2573079 w 3009014"/>
              <a:gd name="connsiteY90" fmla="*/ 988828 h 4497572"/>
              <a:gd name="connsiteX91" fmla="*/ 2626242 w 3009014"/>
              <a:gd name="connsiteY91" fmla="*/ 478465 h 4497572"/>
              <a:gd name="connsiteX92" fmla="*/ 2626242 w 3009014"/>
              <a:gd name="connsiteY92" fmla="*/ 404037 h 4497572"/>
              <a:gd name="connsiteX93" fmla="*/ 2658139 w 3009014"/>
              <a:gd name="connsiteY93" fmla="*/ 372140 h 4497572"/>
              <a:gd name="connsiteX94" fmla="*/ 2711302 w 3009014"/>
              <a:gd name="connsiteY94" fmla="*/ 340242 h 4497572"/>
              <a:gd name="connsiteX95" fmla="*/ 2775097 w 3009014"/>
              <a:gd name="connsiteY95" fmla="*/ 329610 h 4497572"/>
              <a:gd name="connsiteX96" fmla="*/ 2828260 w 3009014"/>
              <a:gd name="connsiteY96" fmla="*/ 318977 h 4497572"/>
              <a:gd name="connsiteX97" fmla="*/ 2881423 w 3009014"/>
              <a:gd name="connsiteY97" fmla="*/ 329610 h 4497572"/>
              <a:gd name="connsiteX98" fmla="*/ 2913321 w 3009014"/>
              <a:gd name="connsiteY98" fmla="*/ 361507 h 4497572"/>
              <a:gd name="connsiteX99" fmla="*/ 2966484 w 3009014"/>
              <a:gd name="connsiteY99" fmla="*/ 382772 h 4497572"/>
              <a:gd name="connsiteX100" fmla="*/ 2987749 w 3009014"/>
              <a:gd name="connsiteY100" fmla="*/ 457200 h 4497572"/>
              <a:gd name="connsiteX101" fmla="*/ 2998381 w 3009014"/>
              <a:gd name="connsiteY101" fmla="*/ 542261 h 4497572"/>
              <a:gd name="connsiteX102" fmla="*/ 3009014 w 3009014"/>
              <a:gd name="connsiteY102" fmla="*/ 627321 h 4497572"/>
              <a:gd name="connsiteX103" fmla="*/ 2870790 w 3009014"/>
              <a:gd name="connsiteY103" fmla="*/ 2030819 h 4497572"/>
              <a:gd name="connsiteX104" fmla="*/ 2892056 w 3009014"/>
              <a:gd name="connsiteY104" fmla="*/ 2987749 h 4497572"/>
              <a:gd name="connsiteX105" fmla="*/ 2892056 w 3009014"/>
              <a:gd name="connsiteY105" fmla="*/ 3668233 h 4497572"/>
              <a:gd name="connsiteX106" fmla="*/ 2892056 w 3009014"/>
              <a:gd name="connsiteY106" fmla="*/ 4455042 h 4497572"/>
              <a:gd name="connsiteX107" fmla="*/ 1339702 w 3009014"/>
              <a:gd name="connsiteY107" fmla="*/ 4497572 h 4497572"/>
              <a:gd name="connsiteX0" fmla="*/ 1339702 w 3009014"/>
              <a:gd name="connsiteY0" fmla="*/ 4497572 h 4497572"/>
              <a:gd name="connsiteX1" fmla="*/ 1329070 w 3009014"/>
              <a:gd name="connsiteY1" fmla="*/ 4199861 h 4497572"/>
              <a:gd name="connsiteX2" fmla="*/ 1297172 w 3009014"/>
              <a:gd name="connsiteY2" fmla="*/ 4072270 h 4497572"/>
              <a:gd name="connsiteX3" fmla="*/ 1212111 w 3009014"/>
              <a:gd name="connsiteY3" fmla="*/ 3838354 h 4497572"/>
              <a:gd name="connsiteX4" fmla="*/ 1127051 w 3009014"/>
              <a:gd name="connsiteY4" fmla="*/ 3689498 h 4497572"/>
              <a:gd name="connsiteX5" fmla="*/ 754911 w 3009014"/>
              <a:gd name="connsiteY5" fmla="*/ 3285461 h 4497572"/>
              <a:gd name="connsiteX6" fmla="*/ 350874 w 3009014"/>
              <a:gd name="connsiteY6" fmla="*/ 2828261 h 4497572"/>
              <a:gd name="connsiteX7" fmla="*/ 31897 w 3009014"/>
              <a:gd name="connsiteY7" fmla="*/ 2466754 h 4497572"/>
              <a:gd name="connsiteX8" fmla="*/ 0 w 3009014"/>
              <a:gd name="connsiteY8" fmla="*/ 2339163 h 4497572"/>
              <a:gd name="connsiteX9" fmla="*/ 0 w 3009014"/>
              <a:gd name="connsiteY9" fmla="*/ 2222205 h 4497572"/>
              <a:gd name="connsiteX10" fmla="*/ 31897 w 3009014"/>
              <a:gd name="connsiteY10" fmla="*/ 2083982 h 4497572"/>
              <a:gd name="connsiteX11" fmla="*/ 138223 w 3009014"/>
              <a:gd name="connsiteY11" fmla="*/ 2030819 h 4497572"/>
              <a:gd name="connsiteX12" fmla="*/ 202018 w 3009014"/>
              <a:gd name="connsiteY12" fmla="*/ 2009554 h 4497572"/>
              <a:gd name="connsiteX13" fmla="*/ 318977 w 3009014"/>
              <a:gd name="connsiteY13" fmla="*/ 2009554 h 4497572"/>
              <a:gd name="connsiteX14" fmla="*/ 435935 w 3009014"/>
              <a:gd name="connsiteY14" fmla="*/ 2073349 h 4497572"/>
              <a:gd name="connsiteX15" fmla="*/ 552893 w 3009014"/>
              <a:gd name="connsiteY15" fmla="*/ 2126512 h 4497572"/>
              <a:gd name="connsiteX16" fmla="*/ 648586 w 3009014"/>
              <a:gd name="connsiteY16" fmla="*/ 2254103 h 4497572"/>
              <a:gd name="connsiteX17" fmla="*/ 1084521 w 3009014"/>
              <a:gd name="connsiteY17" fmla="*/ 2764465 h 4497572"/>
              <a:gd name="connsiteX18" fmla="*/ 1127051 w 3009014"/>
              <a:gd name="connsiteY18" fmla="*/ 2817628 h 4497572"/>
              <a:gd name="connsiteX19" fmla="*/ 1163409 w 3009014"/>
              <a:gd name="connsiteY19" fmla="*/ 2836125 h 4497572"/>
              <a:gd name="connsiteX20" fmla="*/ 1207651 w 3009014"/>
              <a:gd name="connsiteY20" fmla="*/ 2838746 h 4497572"/>
              <a:gd name="connsiteX21" fmla="*/ 1244009 w 3009014"/>
              <a:gd name="connsiteY21" fmla="*/ 2806996 h 4497572"/>
              <a:gd name="connsiteX22" fmla="*/ 1254642 w 3009014"/>
              <a:gd name="connsiteY22" fmla="*/ 2764465 h 4497572"/>
              <a:gd name="connsiteX23" fmla="*/ 1233377 w 3009014"/>
              <a:gd name="connsiteY23" fmla="*/ 2668772 h 4497572"/>
              <a:gd name="connsiteX24" fmla="*/ 946297 w 3009014"/>
              <a:gd name="connsiteY24" fmla="*/ 1818168 h 4497572"/>
              <a:gd name="connsiteX25" fmla="*/ 669851 w 3009014"/>
              <a:gd name="connsiteY25" fmla="*/ 808075 h 4497572"/>
              <a:gd name="connsiteX26" fmla="*/ 669851 w 3009014"/>
              <a:gd name="connsiteY26" fmla="*/ 744279 h 4497572"/>
              <a:gd name="connsiteX27" fmla="*/ 669851 w 3009014"/>
              <a:gd name="connsiteY27" fmla="*/ 691117 h 4497572"/>
              <a:gd name="connsiteX28" fmla="*/ 669851 w 3009014"/>
              <a:gd name="connsiteY28" fmla="*/ 616689 h 4497572"/>
              <a:gd name="connsiteX29" fmla="*/ 701749 w 3009014"/>
              <a:gd name="connsiteY29" fmla="*/ 584791 h 4497572"/>
              <a:gd name="connsiteX30" fmla="*/ 733646 w 3009014"/>
              <a:gd name="connsiteY30" fmla="*/ 531628 h 4497572"/>
              <a:gd name="connsiteX31" fmla="*/ 776177 w 3009014"/>
              <a:gd name="connsiteY31" fmla="*/ 520996 h 4497572"/>
              <a:gd name="connsiteX32" fmla="*/ 871870 w 3009014"/>
              <a:gd name="connsiteY32" fmla="*/ 489098 h 4497572"/>
              <a:gd name="connsiteX33" fmla="*/ 946297 w 3009014"/>
              <a:gd name="connsiteY33" fmla="*/ 489098 h 4497572"/>
              <a:gd name="connsiteX34" fmla="*/ 999460 w 3009014"/>
              <a:gd name="connsiteY34" fmla="*/ 499731 h 4497572"/>
              <a:gd name="connsiteX35" fmla="*/ 1052623 w 3009014"/>
              <a:gd name="connsiteY35" fmla="*/ 531628 h 4497572"/>
              <a:gd name="connsiteX36" fmla="*/ 1095153 w 3009014"/>
              <a:gd name="connsiteY36" fmla="*/ 595424 h 4497572"/>
              <a:gd name="connsiteX37" fmla="*/ 1127051 w 3009014"/>
              <a:gd name="connsiteY37" fmla="*/ 691117 h 4497572"/>
              <a:gd name="connsiteX38" fmla="*/ 1265274 w 3009014"/>
              <a:gd name="connsiteY38" fmla="*/ 1254642 h 4497572"/>
              <a:gd name="connsiteX39" fmla="*/ 1424763 w 3009014"/>
              <a:gd name="connsiteY39" fmla="*/ 1871331 h 4497572"/>
              <a:gd name="connsiteX40" fmla="*/ 1435395 w 3009014"/>
              <a:gd name="connsiteY40" fmla="*/ 1913861 h 4497572"/>
              <a:gd name="connsiteX41" fmla="*/ 1477925 w 3009014"/>
              <a:gd name="connsiteY41" fmla="*/ 1913861 h 4497572"/>
              <a:gd name="connsiteX42" fmla="*/ 1488558 w 3009014"/>
              <a:gd name="connsiteY42" fmla="*/ 1924493 h 4497572"/>
              <a:gd name="connsiteX43" fmla="*/ 1509823 w 3009014"/>
              <a:gd name="connsiteY43" fmla="*/ 1913861 h 4497572"/>
              <a:gd name="connsiteX44" fmla="*/ 1531088 w 3009014"/>
              <a:gd name="connsiteY44" fmla="*/ 1850065 h 4497572"/>
              <a:gd name="connsiteX45" fmla="*/ 1531088 w 3009014"/>
              <a:gd name="connsiteY45" fmla="*/ 1775637 h 4497572"/>
              <a:gd name="connsiteX46" fmla="*/ 1488558 w 3009014"/>
              <a:gd name="connsiteY46" fmla="*/ 1562986 h 4497572"/>
              <a:gd name="connsiteX47" fmla="*/ 1318437 w 3009014"/>
              <a:gd name="connsiteY47" fmla="*/ 467833 h 4497572"/>
              <a:gd name="connsiteX48" fmla="*/ 1275907 w 3009014"/>
              <a:gd name="connsiteY48" fmla="*/ 159489 h 4497572"/>
              <a:gd name="connsiteX49" fmla="*/ 1275907 w 3009014"/>
              <a:gd name="connsiteY49" fmla="*/ 127591 h 4497572"/>
              <a:gd name="connsiteX50" fmla="*/ 1297172 w 3009014"/>
              <a:gd name="connsiteY50" fmla="*/ 63796 h 4497572"/>
              <a:gd name="connsiteX51" fmla="*/ 1360967 w 3009014"/>
              <a:gd name="connsiteY51" fmla="*/ 21265 h 4497572"/>
              <a:gd name="connsiteX52" fmla="*/ 1435395 w 3009014"/>
              <a:gd name="connsiteY52" fmla="*/ 0 h 4497572"/>
              <a:gd name="connsiteX53" fmla="*/ 1488558 w 3009014"/>
              <a:gd name="connsiteY53" fmla="*/ 0 h 4497572"/>
              <a:gd name="connsiteX54" fmla="*/ 1562986 w 3009014"/>
              <a:gd name="connsiteY54" fmla="*/ 10633 h 4497572"/>
              <a:gd name="connsiteX55" fmla="*/ 1616149 w 3009014"/>
              <a:gd name="connsiteY55" fmla="*/ 42531 h 4497572"/>
              <a:gd name="connsiteX56" fmla="*/ 1648046 w 3009014"/>
              <a:gd name="connsiteY56" fmla="*/ 63796 h 4497572"/>
              <a:gd name="connsiteX57" fmla="*/ 1690577 w 3009014"/>
              <a:gd name="connsiteY57" fmla="*/ 148856 h 4497572"/>
              <a:gd name="connsiteX58" fmla="*/ 1722474 w 3009014"/>
              <a:gd name="connsiteY58" fmla="*/ 318977 h 4497572"/>
              <a:gd name="connsiteX59" fmla="*/ 1935125 w 3009014"/>
              <a:gd name="connsiteY59" fmla="*/ 1658679 h 4497572"/>
              <a:gd name="connsiteX60" fmla="*/ 1956390 w 3009014"/>
              <a:gd name="connsiteY60" fmla="*/ 1711842 h 4497572"/>
              <a:gd name="connsiteX61" fmla="*/ 1956390 w 3009014"/>
              <a:gd name="connsiteY61" fmla="*/ 1754372 h 4497572"/>
              <a:gd name="connsiteX62" fmla="*/ 1977656 w 3009014"/>
              <a:gd name="connsiteY62" fmla="*/ 1786270 h 4497572"/>
              <a:gd name="connsiteX63" fmla="*/ 1998921 w 3009014"/>
              <a:gd name="connsiteY63" fmla="*/ 1786270 h 4497572"/>
              <a:gd name="connsiteX64" fmla="*/ 2009553 w 3009014"/>
              <a:gd name="connsiteY64" fmla="*/ 1754372 h 4497572"/>
              <a:gd name="connsiteX65" fmla="*/ 2030818 w 3009014"/>
              <a:gd name="connsiteY65" fmla="*/ 1701210 h 4497572"/>
              <a:gd name="connsiteX66" fmla="*/ 2030818 w 3009014"/>
              <a:gd name="connsiteY66" fmla="*/ 1616149 h 4497572"/>
              <a:gd name="connsiteX67" fmla="*/ 2030818 w 3009014"/>
              <a:gd name="connsiteY67" fmla="*/ 1477926 h 4497572"/>
              <a:gd name="connsiteX68" fmla="*/ 1977656 w 3009014"/>
              <a:gd name="connsiteY68" fmla="*/ 223284 h 4497572"/>
              <a:gd name="connsiteX69" fmla="*/ 1977656 w 3009014"/>
              <a:gd name="connsiteY69" fmla="*/ 202019 h 4497572"/>
              <a:gd name="connsiteX70" fmla="*/ 1988288 w 3009014"/>
              <a:gd name="connsiteY70" fmla="*/ 170121 h 4497572"/>
              <a:gd name="connsiteX71" fmla="*/ 2009553 w 3009014"/>
              <a:gd name="connsiteY71" fmla="*/ 148856 h 4497572"/>
              <a:gd name="connsiteX72" fmla="*/ 2052084 w 3009014"/>
              <a:gd name="connsiteY72" fmla="*/ 95693 h 4497572"/>
              <a:gd name="connsiteX73" fmla="*/ 2094614 w 3009014"/>
              <a:gd name="connsiteY73" fmla="*/ 63796 h 4497572"/>
              <a:gd name="connsiteX74" fmla="*/ 2169042 w 3009014"/>
              <a:gd name="connsiteY74" fmla="*/ 53163 h 4497572"/>
              <a:gd name="connsiteX75" fmla="*/ 2222204 w 3009014"/>
              <a:gd name="connsiteY75" fmla="*/ 53163 h 4497572"/>
              <a:gd name="connsiteX76" fmla="*/ 2307265 w 3009014"/>
              <a:gd name="connsiteY76" fmla="*/ 85061 h 4497572"/>
              <a:gd name="connsiteX77" fmla="*/ 2360428 w 3009014"/>
              <a:gd name="connsiteY77" fmla="*/ 106326 h 4497572"/>
              <a:gd name="connsiteX78" fmla="*/ 2381693 w 3009014"/>
              <a:gd name="connsiteY78" fmla="*/ 138224 h 4497572"/>
              <a:gd name="connsiteX79" fmla="*/ 2392325 w 3009014"/>
              <a:gd name="connsiteY79" fmla="*/ 180754 h 4497572"/>
              <a:gd name="connsiteX80" fmla="*/ 2402958 w 3009014"/>
              <a:gd name="connsiteY80" fmla="*/ 223284 h 4497572"/>
              <a:gd name="connsiteX81" fmla="*/ 2424223 w 3009014"/>
              <a:gd name="connsiteY81" fmla="*/ 308344 h 4497572"/>
              <a:gd name="connsiteX82" fmla="*/ 2434856 w 3009014"/>
              <a:gd name="connsiteY82" fmla="*/ 1669312 h 4497572"/>
              <a:gd name="connsiteX83" fmla="*/ 2434856 w 3009014"/>
              <a:gd name="connsiteY83" fmla="*/ 1711842 h 4497572"/>
              <a:gd name="connsiteX84" fmla="*/ 2445488 w 3009014"/>
              <a:gd name="connsiteY84" fmla="*/ 1722475 h 4497572"/>
              <a:gd name="connsiteX85" fmla="*/ 2466753 w 3009014"/>
              <a:gd name="connsiteY85" fmla="*/ 1743740 h 4497572"/>
              <a:gd name="connsiteX86" fmla="*/ 2477386 w 3009014"/>
              <a:gd name="connsiteY86" fmla="*/ 1743740 h 4497572"/>
              <a:gd name="connsiteX87" fmla="*/ 2509284 w 3009014"/>
              <a:gd name="connsiteY87" fmla="*/ 1722475 h 4497572"/>
              <a:gd name="connsiteX88" fmla="*/ 2509284 w 3009014"/>
              <a:gd name="connsiteY88" fmla="*/ 1690577 h 4497572"/>
              <a:gd name="connsiteX89" fmla="*/ 2519916 w 3009014"/>
              <a:gd name="connsiteY89" fmla="*/ 1584251 h 4497572"/>
              <a:gd name="connsiteX90" fmla="*/ 2573079 w 3009014"/>
              <a:gd name="connsiteY90" fmla="*/ 988828 h 4497572"/>
              <a:gd name="connsiteX91" fmla="*/ 2626242 w 3009014"/>
              <a:gd name="connsiteY91" fmla="*/ 478465 h 4497572"/>
              <a:gd name="connsiteX92" fmla="*/ 2626242 w 3009014"/>
              <a:gd name="connsiteY92" fmla="*/ 404037 h 4497572"/>
              <a:gd name="connsiteX93" fmla="*/ 2658139 w 3009014"/>
              <a:gd name="connsiteY93" fmla="*/ 372140 h 4497572"/>
              <a:gd name="connsiteX94" fmla="*/ 2711302 w 3009014"/>
              <a:gd name="connsiteY94" fmla="*/ 340242 h 4497572"/>
              <a:gd name="connsiteX95" fmla="*/ 2775097 w 3009014"/>
              <a:gd name="connsiteY95" fmla="*/ 329610 h 4497572"/>
              <a:gd name="connsiteX96" fmla="*/ 2828260 w 3009014"/>
              <a:gd name="connsiteY96" fmla="*/ 318977 h 4497572"/>
              <a:gd name="connsiteX97" fmla="*/ 2881423 w 3009014"/>
              <a:gd name="connsiteY97" fmla="*/ 329610 h 4497572"/>
              <a:gd name="connsiteX98" fmla="*/ 2913321 w 3009014"/>
              <a:gd name="connsiteY98" fmla="*/ 361507 h 4497572"/>
              <a:gd name="connsiteX99" fmla="*/ 2966484 w 3009014"/>
              <a:gd name="connsiteY99" fmla="*/ 382772 h 4497572"/>
              <a:gd name="connsiteX100" fmla="*/ 2987749 w 3009014"/>
              <a:gd name="connsiteY100" fmla="*/ 457200 h 4497572"/>
              <a:gd name="connsiteX101" fmla="*/ 2998381 w 3009014"/>
              <a:gd name="connsiteY101" fmla="*/ 542261 h 4497572"/>
              <a:gd name="connsiteX102" fmla="*/ 3009014 w 3009014"/>
              <a:gd name="connsiteY102" fmla="*/ 627321 h 4497572"/>
              <a:gd name="connsiteX103" fmla="*/ 2870790 w 3009014"/>
              <a:gd name="connsiteY103" fmla="*/ 2030819 h 4497572"/>
              <a:gd name="connsiteX104" fmla="*/ 2892056 w 3009014"/>
              <a:gd name="connsiteY104" fmla="*/ 2987749 h 4497572"/>
              <a:gd name="connsiteX105" fmla="*/ 2892056 w 3009014"/>
              <a:gd name="connsiteY105" fmla="*/ 3668233 h 4497572"/>
              <a:gd name="connsiteX106" fmla="*/ 2892056 w 3009014"/>
              <a:gd name="connsiteY106" fmla="*/ 4455042 h 4497572"/>
              <a:gd name="connsiteX107" fmla="*/ 1339702 w 3009014"/>
              <a:gd name="connsiteY107" fmla="*/ 4497572 h 4497572"/>
              <a:gd name="connsiteX0" fmla="*/ 1339702 w 3009014"/>
              <a:gd name="connsiteY0" fmla="*/ 4497572 h 4497572"/>
              <a:gd name="connsiteX1" fmla="*/ 1329070 w 3009014"/>
              <a:gd name="connsiteY1" fmla="*/ 4199861 h 4497572"/>
              <a:gd name="connsiteX2" fmla="*/ 1297172 w 3009014"/>
              <a:gd name="connsiteY2" fmla="*/ 4072270 h 4497572"/>
              <a:gd name="connsiteX3" fmla="*/ 1212111 w 3009014"/>
              <a:gd name="connsiteY3" fmla="*/ 3838354 h 4497572"/>
              <a:gd name="connsiteX4" fmla="*/ 1127051 w 3009014"/>
              <a:gd name="connsiteY4" fmla="*/ 3689498 h 4497572"/>
              <a:gd name="connsiteX5" fmla="*/ 754911 w 3009014"/>
              <a:gd name="connsiteY5" fmla="*/ 3285461 h 4497572"/>
              <a:gd name="connsiteX6" fmla="*/ 350874 w 3009014"/>
              <a:gd name="connsiteY6" fmla="*/ 2828261 h 4497572"/>
              <a:gd name="connsiteX7" fmla="*/ 31897 w 3009014"/>
              <a:gd name="connsiteY7" fmla="*/ 2466754 h 4497572"/>
              <a:gd name="connsiteX8" fmla="*/ 0 w 3009014"/>
              <a:gd name="connsiteY8" fmla="*/ 2339163 h 4497572"/>
              <a:gd name="connsiteX9" fmla="*/ 0 w 3009014"/>
              <a:gd name="connsiteY9" fmla="*/ 2222205 h 4497572"/>
              <a:gd name="connsiteX10" fmla="*/ 31897 w 3009014"/>
              <a:gd name="connsiteY10" fmla="*/ 2083982 h 4497572"/>
              <a:gd name="connsiteX11" fmla="*/ 138223 w 3009014"/>
              <a:gd name="connsiteY11" fmla="*/ 2030819 h 4497572"/>
              <a:gd name="connsiteX12" fmla="*/ 202018 w 3009014"/>
              <a:gd name="connsiteY12" fmla="*/ 2009554 h 4497572"/>
              <a:gd name="connsiteX13" fmla="*/ 318977 w 3009014"/>
              <a:gd name="connsiteY13" fmla="*/ 2009554 h 4497572"/>
              <a:gd name="connsiteX14" fmla="*/ 435935 w 3009014"/>
              <a:gd name="connsiteY14" fmla="*/ 2073349 h 4497572"/>
              <a:gd name="connsiteX15" fmla="*/ 535054 w 3009014"/>
              <a:gd name="connsiteY15" fmla="*/ 2139619 h 4497572"/>
              <a:gd name="connsiteX16" fmla="*/ 648586 w 3009014"/>
              <a:gd name="connsiteY16" fmla="*/ 2254103 h 4497572"/>
              <a:gd name="connsiteX17" fmla="*/ 1084521 w 3009014"/>
              <a:gd name="connsiteY17" fmla="*/ 2764465 h 4497572"/>
              <a:gd name="connsiteX18" fmla="*/ 1127051 w 3009014"/>
              <a:gd name="connsiteY18" fmla="*/ 2817628 h 4497572"/>
              <a:gd name="connsiteX19" fmla="*/ 1163409 w 3009014"/>
              <a:gd name="connsiteY19" fmla="*/ 2836125 h 4497572"/>
              <a:gd name="connsiteX20" fmla="*/ 1207651 w 3009014"/>
              <a:gd name="connsiteY20" fmla="*/ 2838746 h 4497572"/>
              <a:gd name="connsiteX21" fmla="*/ 1244009 w 3009014"/>
              <a:gd name="connsiteY21" fmla="*/ 2806996 h 4497572"/>
              <a:gd name="connsiteX22" fmla="*/ 1254642 w 3009014"/>
              <a:gd name="connsiteY22" fmla="*/ 2764465 h 4497572"/>
              <a:gd name="connsiteX23" fmla="*/ 1233377 w 3009014"/>
              <a:gd name="connsiteY23" fmla="*/ 2668772 h 4497572"/>
              <a:gd name="connsiteX24" fmla="*/ 946297 w 3009014"/>
              <a:gd name="connsiteY24" fmla="*/ 1818168 h 4497572"/>
              <a:gd name="connsiteX25" fmla="*/ 669851 w 3009014"/>
              <a:gd name="connsiteY25" fmla="*/ 808075 h 4497572"/>
              <a:gd name="connsiteX26" fmla="*/ 669851 w 3009014"/>
              <a:gd name="connsiteY26" fmla="*/ 744279 h 4497572"/>
              <a:gd name="connsiteX27" fmla="*/ 669851 w 3009014"/>
              <a:gd name="connsiteY27" fmla="*/ 691117 h 4497572"/>
              <a:gd name="connsiteX28" fmla="*/ 669851 w 3009014"/>
              <a:gd name="connsiteY28" fmla="*/ 616689 h 4497572"/>
              <a:gd name="connsiteX29" fmla="*/ 701749 w 3009014"/>
              <a:gd name="connsiteY29" fmla="*/ 584791 h 4497572"/>
              <a:gd name="connsiteX30" fmla="*/ 733646 w 3009014"/>
              <a:gd name="connsiteY30" fmla="*/ 531628 h 4497572"/>
              <a:gd name="connsiteX31" fmla="*/ 776177 w 3009014"/>
              <a:gd name="connsiteY31" fmla="*/ 520996 h 4497572"/>
              <a:gd name="connsiteX32" fmla="*/ 871870 w 3009014"/>
              <a:gd name="connsiteY32" fmla="*/ 489098 h 4497572"/>
              <a:gd name="connsiteX33" fmla="*/ 946297 w 3009014"/>
              <a:gd name="connsiteY33" fmla="*/ 489098 h 4497572"/>
              <a:gd name="connsiteX34" fmla="*/ 999460 w 3009014"/>
              <a:gd name="connsiteY34" fmla="*/ 499731 h 4497572"/>
              <a:gd name="connsiteX35" fmla="*/ 1052623 w 3009014"/>
              <a:gd name="connsiteY35" fmla="*/ 531628 h 4497572"/>
              <a:gd name="connsiteX36" fmla="*/ 1095153 w 3009014"/>
              <a:gd name="connsiteY36" fmla="*/ 595424 h 4497572"/>
              <a:gd name="connsiteX37" fmla="*/ 1127051 w 3009014"/>
              <a:gd name="connsiteY37" fmla="*/ 691117 h 4497572"/>
              <a:gd name="connsiteX38" fmla="*/ 1265274 w 3009014"/>
              <a:gd name="connsiteY38" fmla="*/ 1254642 h 4497572"/>
              <a:gd name="connsiteX39" fmla="*/ 1424763 w 3009014"/>
              <a:gd name="connsiteY39" fmla="*/ 1871331 h 4497572"/>
              <a:gd name="connsiteX40" fmla="*/ 1435395 w 3009014"/>
              <a:gd name="connsiteY40" fmla="*/ 1913861 h 4497572"/>
              <a:gd name="connsiteX41" fmla="*/ 1477925 w 3009014"/>
              <a:gd name="connsiteY41" fmla="*/ 1913861 h 4497572"/>
              <a:gd name="connsiteX42" fmla="*/ 1488558 w 3009014"/>
              <a:gd name="connsiteY42" fmla="*/ 1924493 h 4497572"/>
              <a:gd name="connsiteX43" fmla="*/ 1509823 w 3009014"/>
              <a:gd name="connsiteY43" fmla="*/ 1913861 h 4497572"/>
              <a:gd name="connsiteX44" fmla="*/ 1531088 w 3009014"/>
              <a:gd name="connsiteY44" fmla="*/ 1850065 h 4497572"/>
              <a:gd name="connsiteX45" fmla="*/ 1531088 w 3009014"/>
              <a:gd name="connsiteY45" fmla="*/ 1775637 h 4497572"/>
              <a:gd name="connsiteX46" fmla="*/ 1488558 w 3009014"/>
              <a:gd name="connsiteY46" fmla="*/ 1562986 h 4497572"/>
              <a:gd name="connsiteX47" fmla="*/ 1318437 w 3009014"/>
              <a:gd name="connsiteY47" fmla="*/ 467833 h 4497572"/>
              <a:gd name="connsiteX48" fmla="*/ 1275907 w 3009014"/>
              <a:gd name="connsiteY48" fmla="*/ 159489 h 4497572"/>
              <a:gd name="connsiteX49" fmla="*/ 1275907 w 3009014"/>
              <a:gd name="connsiteY49" fmla="*/ 127591 h 4497572"/>
              <a:gd name="connsiteX50" fmla="*/ 1297172 w 3009014"/>
              <a:gd name="connsiteY50" fmla="*/ 63796 h 4497572"/>
              <a:gd name="connsiteX51" fmla="*/ 1360967 w 3009014"/>
              <a:gd name="connsiteY51" fmla="*/ 21265 h 4497572"/>
              <a:gd name="connsiteX52" fmla="*/ 1435395 w 3009014"/>
              <a:gd name="connsiteY52" fmla="*/ 0 h 4497572"/>
              <a:gd name="connsiteX53" fmla="*/ 1488558 w 3009014"/>
              <a:gd name="connsiteY53" fmla="*/ 0 h 4497572"/>
              <a:gd name="connsiteX54" fmla="*/ 1562986 w 3009014"/>
              <a:gd name="connsiteY54" fmla="*/ 10633 h 4497572"/>
              <a:gd name="connsiteX55" fmla="*/ 1616149 w 3009014"/>
              <a:gd name="connsiteY55" fmla="*/ 42531 h 4497572"/>
              <a:gd name="connsiteX56" fmla="*/ 1648046 w 3009014"/>
              <a:gd name="connsiteY56" fmla="*/ 63796 h 4497572"/>
              <a:gd name="connsiteX57" fmla="*/ 1690577 w 3009014"/>
              <a:gd name="connsiteY57" fmla="*/ 148856 h 4497572"/>
              <a:gd name="connsiteX58" fmla="*/ 1722474 w 3009014"/>
              <a:gd name="connsiteY58" fmla="*/ 318977 h 4497572"/>
              <a:gd name="connsiteX59" fmla="*/ 1935125 w 3009014"/>
              <a:gd name="connsiteY59" fmla="*/ 1658679 h 4497572"/>
              <a:gd name="connsiteX60" fmla="*/ 1956390 w 3009014"/>
              <a:gd name="connsiteY60" fmla="*/ 1711842 h 4497572"/>
              <a:gd name="connsiteX61" fmla="*/ 1956390 w 3009014"/>
              <a:gd name="connsiteY61" fmla="*/ 1754372 h 4497572"/>
              <a:gd name="connsiteX62" fmla="*/ 1977656 w 3009014"/>
              <a:gd name="connsiteY62" fmla="*/ 1786270 h 4497572"/>
              <a:gd name="connsiteX63" fmla="*/ 1998921 w 3009014"/>
              <a:gd name="connsiteY63" fmla="*/ 1786270 h 4497572"/>
              <a:gd name="connsiteX64" fmla="*/ 2009553 w 3009014"/>
              <a:gd name="connsiteY64" fmla="*/ 1754372 h 4497572"/>
              <a:gd name="connsiteX65" fmla="*/ 2030818 w 3009014"/>
              <a:gd name="connsiteY65" fmla="*/ 1701210 h 4497572"/>
              <a:gd name="connsiteX66" fmla="*/ 2030818 w 3009014"/>
              <a:gd name="connsiteY66" fmla="*/ 1616149 h 4497572"/>
              <a:gd name="connsiteX67" fmla="*/ 2030818 w 3009014"/>
              <a:gd name="connsiteY67" fmla="*/ 1477926 h 4497572"/>
              <a:gd name="connsiteX68" fmla="*/ 1977656 w 3009014"/>
              <a:gd name="connsiteY68" fmla="*/ 223284 h 4497572"/>
              <a:gd name="connsiteX69" fmla="*/ 1977656 w 3009014"/>
              <a:gd name="connsiteY69" fmla="*/ 202019 h 4497572"/>
              <a:gd name="connsiteX70" fmla="*/ 1988288 w 3009014"/>
              <a:gd name="connsiteY70" fmla="*/ 170121 h 4497572"/>
              <a:gd name="connsiteX71" fmla="*/ 2009553 w 3009014"/>
              <a:gd name="connsiteY71" fmla="*/ 148856 h 4497572"/>
              <a:gd name="connsiteX72" fmla="*/ 2052084 w 3009014"/>
              <a:gd name="connsiteY72" fmla="*/ 95693 h 4497572"/>
              <a:gd name="connsiteX73" fmla="*/ 2094614 w 3009014"/>
              <a:gd name="connsiteY73" fmla="*/ 63796 h 4497572"/>
              <a:gd name="connsiteX74" fmla="*/ 2169042 w 3009014"/>
              <a:gd name="connsiteY74" fmla="*/ 53163 h 4497572"/>
              <a:gd name="connsiteX75" fmla="*/ 2222204 w 3009014"/>
              <a:gd name="connsiteY75" fmla="*/ 53163 h 4497572"/>
              <a:gd name="connsiteX76" fmla="*/ 2307265 w 3009014"/>
              <a:gd name="connsiteY76" fmla="*/ 85061 h 4497572"/>
              <a:gd name="connsiteX77" fmla="*/ 2360428 w 3009014"/>
              <a:gd name="connsiteY77" fmla="*/ 106326 h 4497572"/>
              <a:gd name="connsiteX78" fmla="*/ 2381693 w 3009014"/>
              <a:gd name="connsiteY78" fmla="*/ 138224 h 4497572"/>
              <a:gd name="connsiteX79" fmla="*/ 2392325 w 3009014"/>
              <a:gd name="connsiteY79" fmla="*/ 180754 h 4497572"/>
              <a:gd name="connsiteX80" fmla="*/ 2402958 w 3009014"/>
              <a:gd name="connsiteY80" fmla="*/ 223284 h 4497572"/>
              <a:gd name="connsiteX81" fmla="*/ 2424223 w 3009014"/>
              <a:gd name="connsiteY81" fmla="*/ 308344 h 4497572"/>
              <a:gd name="connsiteX82" fmla="*/ 2434856 w 3009014"/>
              <a:gd name="connsiteY82" fmla="*/ 1669312 h 4497572"/>
              <a:gd name="connsiteX83" fmla="*/ 2434856 w 3009014"/>
              <a:gd name="connsiteY83" fmla="*/ 1711842 h 4497572"/>
              <a:gd name="connsiteX84" fmla="*/ 2445488 w 3009014"/>
              <a:gd name="connsiteY84" fmla="*/ 1722475 h 4497572"/>
              <a:gd name="connsiteX85" fmla="*/ 2466753 w 3009014"/>
              <a:gd name="connsiteY85" fmla="*/ 1743740 h 4497572"/>
              <a:gd name="connsiteX86" fmla="*/ 2477386 w 3009014"/>
              <a:gd name="connsiteY86" fmla="*/ 1743740 h 4497572"/>
              <a:gd name="connsiteX87" fmla="*/ 2509284 w 3009014"/>
              <a:gd name="connsiteY87" fmla="*/ 1722475 h 4497572"/>
              <a:gd name="connsiteX88" fmla="*/ 2509284 w 3009014"/>
              <a:gd name="connsiteY88" fmla="*/ 1690577 h 4497572"/>
              <a:gd name="connsiteX89" fmla="*/ 2519916 w 3009014"/>
              <a:gd name="connsiteY89" fmla="*/ 1584251 h 4497572"/>
              <a:gd name="connsiteX90" fmla="*/ 2573079 w 3009014"/>
              <a:gd name="connsiteY90" fmla="*/ 988828 h 4497572"/>
              <a:gd name="connsiteX91" fmla="*/ 2626242 w 3009014"/>
              <a:gd name="connsiteY91" fmla="*/ 478465 h 4497572"/>
              <a:gd name="connsiteX92" fmla="*/ 2626242 w 3009014"/>
              <a:gd name="connsiteY92" fmla="*/ 404037 h 4497572"/>
              <a:gd name="connsiteX93" fmla="*/ 2658139 w 3009014"/>
              <a:gd name="connsiteY93" fmla="*/ 372140 h 4497572"/>
              <a:gd name="connsiteX94" fmla="*/ 2711302 w 3009014"/>
              <a:gd name="connsiteY94" fmla="*/ 340242 h 4497572"/>
              <a:gd name="connsiteX95" fmla="*/ 2775097 w 3009014"/>
              <a:gd name="connsiteY95" fmla="*/ 329610 h 4497572"/>
              <a:gd name="connsiteX96" fmla="*/ 2828260 w 3009014"/>
              <a:gd name="connsiteY96" fmla="*/ 318977 h 4497572"/>
              <a:gd name="connsiteX97" fmla="*/ 2881423 w 3009014"/>
              <a:gd name="connsiteY97" fmla="*/ 329610 h 4497572"/>
              <a:gd name="connsiteX98" fmla="*/ 2913321 w 3009014"/>
              <a:gd name="connsiteY98" fmla="*/ 361507 h 4497572"/>
              <a:gd name="connsiteX99" fmla="*/ 2966484 w 3009014"/>
              <a:gd name="connsiteY99" fmla="*/ 382772 h 4497572"/>
              <a:gd name="connsiteX100" fmla="*/ 2987749 w 3009014"/>
              <a:gd name="connsiteY100" fmla="*/ 457200 h 4497572"/>
              <a:gd name="connsiteX101" fmla="*/ 2998381 w 3009014"/>
              <a:gd name="connsiteY101" fmla="*/ 542261 h 4497572"/>
              <a:gd name="connsiteX102" fmla="*/ 3009014 w 3009014"/>
              <a:gd name="connsiteY102" fmla="*/ 627321 h 4497572"/>
              <a:gd name="connsiteX103" fmla="*/ 2870790 w 3009014"/>
              <a:gd name="connsiteY103" fmla="*/ 2030819 h 4497572"/>
              <a:gd name="connsiteX104" fmla="*/ 2892056 w 3009014"/>
              <a:gd name="connsiteY104" fmla="*/ 2987749 h 4497572"/>
              <a:gd name="connsiteX105" fmla="*/ 2892056 w 3009014"/>
              <a:gd name="connsiteY105" fmla="*/ 3668233 h 4497572"/>
              <a:gd name="connsiteX106" fmla="*/ 2892056 w 3009014"/>
              <a:gd name="connsiteY106" fmla="*/ 4455042 h 4497572"/>
              <a:gd name="connsiteX107" fmla="*/ 1339702 w 3009014"/>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11149 w 3020163"/>
              <a:gd name="connsiteY8" fmla="*/ 2339163 h 4497572"/>
              <a:gd name="connsiteX9" fmla="*/ 0 w 3020163"/>
              <a:gd name="connsiteY9" fmla="*/ 2214341 h 4497572"/>
              <a:gd name="connsiteX10" fmla="*/ 43046 w 3020163"/>
              <a:gd name="connsiteY10" fmla="*/ 2083982 h 4497572"/>
              <a:gd name="connsiteX11" fmla="*/ 149372 w 3020163"/>
              <a:gd name="connsiteY11" fmla="*/ 2030819 h 4497572"/>
              <a:gd name="connsiteX12" fmla="*/ 213167 w 3020163"/>
              <a:gd name="connsiteY12" fmla="*/ 2009554 h 4497572"/>
              <a:gd name="connsiteX13" fmla="*/ 330126 w 3020163"/>
              <a:gd name="connsiteY13" fmla="*/ 2009554 h 4497572"/>
              <a:gd name="connsiteX14" fmla="*/ 447084 w 3020163"/>
              <a:gd name="connsiteY14" fmla="*/ 2073349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81000 w 3020163"/>
              <a:gd name="connsiteY26" fmla="*/ 744279 h 4497572"/>
              <a:gd name="connsiteX27" fmla="*/ 681000 w 3020163"/>
              <a:gd name="connsiteY27" fmla="*/ 691117 h 4497572"/>
              <a:gd name="connsiteX28" fmla="*/ 681000 w 3020163"/>
              <a:gd name="connsiteY28" fmla="*/ 616689 h 4497572"/>
              <a:gd name="connsiteX29" fmla="*/ 712898 w 3020163"/>
              <a:gd name="connsiteY29" fmla="*/ 584791 h 4497572"/>
              <a:gd name="connsiteX30" fmla="*/ 744795 w 3020163"/>
              <a:gd name="connsiteY30" fmla="*/ 531628 h 4497572"/>
              <a:gd name="connsiteX31" fmla="*/ 787326 w 3020163"/>
              <a:gd name="connsiteY31" fmla="*/ 520996 h 4497572"/>
              <a:gd name="connsiteX32" fmla="*/ 883019 w 3020163"/>
              <a:gd name="connsiteY32" fmla="*/ 489098 h 4497572"/>
              <a:gd name="connsiteX33" fmla="*/ 957446 w 3020163"/>
              <a:gd name="connsiteY33" fmla="*/ 489098 h 4497572"/>
              <a:gd name="connsiteX34" fmla="*/ 1010609 w 3020163"/>
              <a:gd name="connsiteY34" fmla="*/ 499731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87056 w 3020163"/>
              <a:gd name="connsiteY48" fmla="*/ 159489 h 4497572"/>
              <a:gd name="connsiteX49" fmla="*/ 1287056 w 3020163"/>
              <a:gd name="connsiteY49" fmla="*/ 127591 h 4497572"/>
              <a:gd name="connsiteX50" fmla="*/ 1308321 w 3020163"/>
              <a:gd name="connsiteY50" fmla="*/ 63796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11149 w 3020163"/>
              <a:gd name="connsiteY8" fmla="*/ 2339163 h 4497572"/>
              <a:gd name="connsiteX9" fmla="*/ 0 w 3020163"/>
              <a:gd name="connsiteY9" fmla="*/ 2214341 h 4497572"/>
              <a:gd name="connsiteX10" fmla="*/ 43046 w 3020163"/>
              <a:gd name="connsiteY10" fmla="*/ 2083982 h 4497572"/>
              <a:gd name="connsiteX11" fmla="*/ 122614 w 3020163"/>
              <a:gd name="connsiteY11" fmla="*/ 2028198 h 4497572"/>
              <a:gd name="connsiteX12" fmla="*/ 213167 w 3020163"/>
              <a:gd name="connsiteY12" fmla="*/ 2009554 h 4497572"/>
              <a:gd name="connsiteX13" fmla="*/ 330126 w 3020163"/>
              <a:gd name="connsiteY13" fmla="*/ 2009554 h 4497572"/>
              <a:gd name="connsiteX14" fmla="*/ 447084 w 3020163"/>
              <a:gd name="connsiteY14" fmla="*/ 2073349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81000 w 3020163"/>
              <a:gd name="connsiteY26" fmla="*/ 744279 h 4497572"/>
              <a:gd name="connsiteX27" fmla="*/ 681000 w 3020163"/>
              <a:gd name="connsiteY27" fmla="*/ 691117 h 4497572"/>
              <a:gd name="connsiteX28" fmla="*/ 681000 w 3020163"/>
              <a:gd name="connsiteY28" fmla="*/ 616689 h 4497572"/>
              <a:gd name="connsiteX29" fmla="*/ 712898 w 3020163"/>
              <a:gd name="connsiteY29" fmla="*/ 584791 h 4497572"/>
              <a:gd name="connsiteX30" fmla="*/ 744795 w 3020163"/>
              <a:gd name="connsiteY30" fmla="*/ 531628 h 4497572"/>
              <a:gd name="connsiteX31" fmla="*/ 787326 w 3020163"/>
              <a:gd name="connsiteY31" fmla="*/ 520996 h 4497572"/>
              <a:gd name="connsiteX32" fmla="*/ 883019 w 3020163"/>
              <a:gd name="connsiteY32" fmla="*/ 489098 h 4497572"/>
              <a:gd name="connsiteX33" fmla="*/ 957446 w 3020163"/>
              <a:gd name="connsiteY33" fmla="*/ 489098 h 4497572"/>
              <a:gd name="connsiteX34" fmla="*/ 1010609 w 3020163"/>
              <a:gd name="connsiteY34" fmla="*/ 499731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87056 w 3020163"/>
              <a:gd name="connsiteY48" fmla="*/ 159489 h 4497572"/>
              <a:gd name="connsiteX49" fmla="*/ 1287056 w 3020163"/>
              <a:gd name="connsiteY49" fmla="*/ 127591 h 4497572"/>
              <a:gd name="connsiteX50" fmla="*/ 1308321 w 3020163"/>
              <a:gd name="connsiteY50" fmla="*/ 63796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2614 w 3020163"/>
              <a:gd name="connsiteY11" fmla="*/ 2028198 h 4497572"/>
              <a:gd name="connsiteX12" fmla="*/ 213167 w 3020163"/>
              <a:gd name="connsiteY12" fmla="*/ 2009554 h 4497572"/>
              <a:gd name="connsiteX13" fmla="*/ 330126 w 3020163"/>
              <a:gd name="connsiteY13" fmla="*/ 2009554 h 4497572"/>
              <a:gd name="connsiteX14" fmla="*/ 447084 w 3020163"/>
              <a:gd name="connsiteY14" fmla="*/ 2073349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81000 w 3020163"/>
              <a:gd name="connsiteY26" fmla="*/ 744279 h 4497572"/>
              <a:gd name="connsiteX27" fmla="*/ 681000 w 3020163"/>
              <a:gd name="connsiteY27" fmla="*/ 691117 h 4497572"/>
              <a:gd name="connsiteX28" fmla="*/ 681000 w 3020163"/>
              <a:gd name="connsiteY28" fmla="*/ 616689 h 4497572"/>
              <a:gd name="connsiteX29" fmla="*/ 712898 w 3020163"/>
              <a:gd name="connsiteY29" fmla="*/ 584791 h 4497572"/>
              <a:gd name="connsiteX30" fmla="*/ 744795 w 3020163"/>
              <a:gd name="connsiteY30" fmla="*/ 531628 h 4497572"/>
              <a:gd name="connsiteX31" fmla="*/ 787326 w 3020163"/>
              <a:gd name="connsiteY31" fmla="*/ 520996 h 4497572"/>
              <a:gd name="connsiteX32" fmla="*/ 883019 w 3020163"/>
              <a:gd name="connsiteY32" fmla="*/ 489098 h 4497572"/>
              <a:gd name="connsiteX33" fmla="*/ 957446 w 3020163"/>
              <a:gd name="connsiteY33" fmla="*/ 489098 h 4497572"/>
              <a:gd name="connsiteX34" fmla="*/ 1010609 w 3020163"/>
              <a:gd name="connsiteY34" fmla="*/ 499731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87056 w 3020163"/>
              <a:gd name="connsiteY48" fmla="*/ 159489 h 4497572"/>
              <a:gd name="connsiteX49" fmla="*/ 1287056 w 3020163"/>
              <a:gd name="connsiteY49" fmla="*/ 127591 h 4497572"/>
              <a:gd name="connsiteX50" fmla="*/ 1308321 w 3020163"/>
              <a:gd name="connsiteY50" fmla="*/ 63796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2614 w 3020163"/>
              <a:gd name="connsiteY11" fmla="*/ 2028198 h 4497572"/>
              <a:gd name="connsiteX12" fmla="*/ 222086 w 3020163"/>
              <a:gd name="connsiteY12" fmla="*/ 1985962 h 4497572"/>
              <a:gd name="connsiteX13" fmla="*/ 330126 w 3020163"/>
              <a:gd name="connsiteY13" fmla="*/ 2009554 h 4497572"/>
              <a:gd name="connsiteX14" fmla="*/ 447084 w 3020163"/>
              <a:gd name="connsiteY14" fmla="*/ 2073349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81000 w 3020163"/>
              <a:gd name="connsiteY26" fmla="*/ 744279 h 4497572"/>
              <a:gd name="connsiteX27" fmla="*/ 681000 w 3020163"/>
              <a:gd name="connsiteY27" fmla="*/ 691117 h 4497572"/>
              <a:gd name="connsiteX28" fmla="*/ 681000 w 3020163"/>
              <a:gd name="connsiteY28" fmla="*/ 616689 h 4497572"/>
              <a:gd name="connsiteX29" fmla="*/ 712898 w 3020163"/>
              <a:gd name="connsiteY29" fmla="*/ 584791 h 4497572"/>
              <a:gd name="connsiteX30" fmla="*/ 744795 w 3020163"/>
              <a:gd name="connsiteY30" fmla="*/ 531628 h 4497572"/>
              <a:gd name="connsiteX31" fmla="*/ 787326 w 3020163"/>
              <a:gd name="connsiteY31" fmla="*/ 520996 h 4497572"/>
              <a:gd name="connsiteX32" fmla="*/ 883019 w 3020163"/>
              <a:gd name="connsiteY32" fmla="*/ 489098 h 4497572"/>
              <a:gd name="connsiteX33" fmla="*/ 957446 w 3020163"/>
              <a:gd name="connsiteY33" fmla="*/ 489098 h 4497572"/>
              <a:gd name="connsiteX34" fmla="*/ 1010609 w 3020163"/>
              <a:gd name="connsiteY34" fmla="*/ 499731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87056 w 3020163"/>
              <a:gd name="connsiteY48" fmla="*/ 159489 h 4497572"/>
              <a:gd name="connsiteX49" fmla="*/ 1287056 w 3020163"/>
              <a:gd name="connsiteY49" fmla="*/ 127591 h 4497572"/>
              <a:gd name="connsiteX50" fmla="*/ 1308321 w 3020163"/>
              <a:gd name="connsiteY50" fmla="*/ 63796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2614 w 3020163"/>
              <a:gd name="connsiteY11" fmla="*/ 2028198 h 4497572"/>
              <a:gd name="connsiteX12" fmla="*/ 222086 w 3020163"/>
              <a:gd name="connsiteY12" fmla="*/ 1985962 h 4497572"/>
              <a:gd name="connsiteX13" fmla="*/ 343505 w 3020163"/>
              <a:gd name="connsiteY13" fmla="*/ 2001691 h 4497572"/>
              <a:gd name="connsiteX14" fmla="*/ 447084 w 3020163"/>
              <a:gd name="connsiteY14" fmla="*/ 2073349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81000 w 3020163"/>
              <a:gd name="connsiteY26" fmla="*/ 744279 h 4497572"/>
              <a:gd name="connsiteX27" fmla="*/ 681000 w 3020163"/>
              <a:gd name="connsiteY27" fmla="*/ 691117 h 4497572"/>
              <a:gd name="connsiteX28" fmla="*/ 681000 w 3020163"/>
              <a:gd name="connsiteY28" fmla="*/ 616689 h 4497572"/>
              <a:gd name="connsiteX29" fmla="*/ 712898 w 3020163"/>
              <a:gd name="connsiteY29" fmla="*/ 584791 h 4497572"/>
              <a:gd name="connsiteX30" fmla="*/ 744795 w 3020163"/>
              <a:gd name="connsiteY30" fmla="*/ 531628 h 4497572"/>
              <a:gd name="connsiteX31" fmla="*/ 787326 w 3020163"/>
              <a:gd name="connsiteY31" fmla="*/ 520996 h 4497572"/>
              <a:gd name="connsiteX32" fmla="*/ 883019 w 3020163"/>
              <a:gd name="connsiteY32" fmla="*/ 489098 h 4497572"/>
              <a:gd name="connsiteX33" fmla="*/ 957446 w 3020163"/>
              <a:gd name="connsiteY33" fmla="*/ 489098 h 4497572"/>
              <a:gd name="connsiteX34" fmla="*/ 1010609 w 3020163"/>
              <a:gd name="connsiteY34" fmla="*/ 499731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87056 w 3020163"/>
              <a:gd name="connsiteY48" fmla="*/ 159489 h 4497572"/>
              <a:gd name="connsiteX49" fmla="*/ 1287056 w 3020163"/>
              <a:gd name="connsiteY49" fmla="*/ 127591 h 4497572"/>
              <a:gd name="connsiteX50" fmla="*/ 1308321 w 3020163"/>
              <a:gd name="connsiteY50" fmla="*/ 63796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0384 w 3020163"/>
              <a:gd name="connsiteY11" fmla="*/ 2009849 h 4497572"/>
              <a:gd name="connsiteX12" fmla="*/ 222086 w 3020163"/>
              <a:gd name="connsiteY12" fmla="*/ 1985962 h 4497572"/>
              <a:gd name="connsiteX13" fmla="*/ 343505 w 3020163"/>
              <a:gd name="connsiteY13" fmla="*/ 2001691 h 4497572"/>
              <a:gd name="connsiteX14" fmla="*/ 447084 w 3020163"/>
              <a:gd name="connsiteY14" fmla="*/ 2073349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81000 w 3020163"/>
              <a:gd name="connsiteY26" fmla="*/ 744279 h 4497572"/>
              <a:gd name="connsiteX27" fmla="*/ 681000 w 3020163"/>
              <a:gd name="connsiteY27" fmla="*/ 691117 h 4497572"/>
              <a:gd name="connsiteX28" fmla="*/ 681000 w 3020163"/>
              <a:gd name="connsiteY28" fmla="*/ 616689 h 4497572"/>
              <a:gd name="connsiteX29" fmla="*/ 712898 w 3020163"/>
              <a:gd name="connsiteY29" fmla="*/ 584791 h 4497572"/>
              <a:gd name="connsiteX30" fmla="*/ 744795 w 3020163"/>
              <a:gd name="connsiteY30" fmla="*/ 531628 h 4497572"/>
              <a:gd name="connsiteX31" fmla="*/ 787326 w 3020163"/>
              <a:gd name="connsiteY31" fmla="*/ 520996 h 4497572"/>
              <a:gd name="connsiteX32" fmla="*/ 883019 w 3020163"/>
              <a:gd name="connsiteY32" fmla="*/ 489098 h 4497572"/>
              <a:gd name="connsiteX33" fmla="*/ 957446 w 3020163"/>
              <a:gd name="connsiteY33" fmla="*/ 489098 h 4497572"/>
              <a:gd name="connsiteX34" fmla="*/ 1010609 w 3020163"/>
              <a:gd name="connsiteY34" fmla="*/ 499731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87056 w 3020163"/>
              <a:gd name="connsiteY48" fmla="*/ 159489 h 4497572"/>
              <a:gd name="connsiteX49" fmla="*/ 1287056 w 3020163"/>
              <a:gd name="connsiteY49" fmla="*/ 127591 h 4497572"/>
              <a:gd name="connsiteX50" fmla="*/ 1308321 w 3020163"/>
              <a:gd name="connsiteY50" fmla="*/ 63796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0384 w 3020163"/>
              <a:gd name="connsiteY11" fmla="*/ 2009849 h 4497572"/>
              <a:gd name="connsiteX12" fmla="*/ 222086 w 3020163"/>
              <a:gd name="connsiteY12" fmla="*/ 1985962 h 4497572"/>
              <a:gd name="connsiteX13" fmla="*/ 343505 w 3020163"/>
              <a:gd name="connsiteY13" fmla="*/ 2001691 h 4497572"/>
              <a:gd name="connsiteX14" fmla="*/ 451543 w 3020163"/>
              <a:gd name="connsiteY14" fmla="*/ 2065485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81000 w 3020163"/>
              <a:gd name="connsiteY26" fmla="*/ 744279 h 4497572"/>
              <a:gd name="connsiteX27" fmla="*/ 681000 w 3020163"/>
              <a:gd name="connsiteY27" fmla="*/ 691117 h 4497572"/>
              <a:gd name="connsiteX28" fmla="*/ 681000 w 3020163"/>
              <a:gd name="connsiteY28" fmla="*/ 616689 h 4497572"/>
              <a:gd name="connsiteX29" fmla="*/ 712898 w 3020163"/>
              <a:gd name="connsiteY29" fmla="*/ 584791 h 4497572"/>
              <a:gd name="connsiteX30" fmla="*/ 744795 w 3020163"/>
              <a:gd name="connsiteY30" fmla="*/ 531628 h 4497572"/>
              <a:gd name="connsiteX31" fmla="*/ 787326 w 3020163"/>
              <a:gd name="connsiteY31" fmla="*/ 520996 h 4497572"/>
              <a:gd name="connsiteX32" fmla="*/ 883019 w 3020163"/>
              <a:gd name="connsiteY32" fmla="*/ 489098 h 4497572"/>
              <a:gd name="connsiteX33" fmla="*/ 957446 w 3020163"/>
              <a:gd name="connsiteY33" fmla="*/ 489098 h 4497572"/>
              <a:gd name="connsiteX34" fmla="*/ 1010609 w 3020163"/>
              <a:gd name="connsiteY34" fmla="*/ 499731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87056 w 3020163"/>
              <a:gd name="connsiteY48" fmla="*/ 159489 h 4497572"/>
              <a:gd name="connsiteX49" fmla="*/ 1287056 w 3020163"/>
              <a:gd name="connsiteY49" fmla="*/ 127591 h 4497572"/>
              <a:gd name="connsiteX50" fmla="*/ 1308321 w 3020163"/>
              <a:gd name="connsiteY50" fmla="*/ 63796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0384 w 3020163"/>
              <a:gd name="connsiteY11" fmla="*/ 2009849 h 4497572"/>
              <a:gd name="connsiteX12" fmla="*/ 222086 w 3020163"/>
              <a:gd name="connsiteY12" fmla="*/ 1985962 h 4497572"/>
              <a:gd name="connsiteX13" fmla="*/ 343505 w 3020163"/>
              <a:gd name="connsiteY13" fmla="*/ 1988585 h 4497572"/>
              <a:gd name="connsiteX14" fmla="*/ 451543 w 3020163"/>
              <a:gd name="connsiteY14" fmla="*/ 2065485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81000 w 3020163"/>
              <a:gd name="connsiteY26" fmla="*/ 744279 h 4497572"/>
              <a:gd name="connsiteX27" fmla="*/ 681000 w 3020163"/>
              <a:gd name="connsiteY27" fmla="*/ 691117 h 4497572"/>
              <a:gd name="connsiteX28" fmla="*/ 681000 w 3020163"/>
              <a:gd name="connsiteY28" fmla="*/ 616689 h 4497572"/>
              <a:gd name="connsiteX29" fmla="*/ 712898 w 3020163"/>
              <a:gd name="connsiteY29" fmla="*/ 584791 h 4497572"/>
              <a:gd name="connsiteX30" fmla="*/ 744795 w 3020163"/>
              <a:gd name="connsiteY30" fmla="*/ 531628 h 4497572"/>
              <a:gd name="connsiteX31" fmla="*/ 787326 w 3020163"/>
              <a:gd name="connsiteY31" fmla="*/ 520996 h 4497572"/>
              <a:gd name="connsiteX32" fmla="*/ 883019 w 3020163"/>
              <a:gd name="connsiteY32" fmla="*/ 489098 h 4497572"/>
              <a:gd name="connsiteX33" fmla="*/ 957446 w 3020163"/>
              <a:gd name="connsiteY33" fmla="*/ 489098 h 4497572"/>
              <a:gd name="connsiteX34" fmla="*/ 1010609 w 3020163"/>
              <a:gd name="connsiteY34" fmla="*/ 499731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87056 w 3020163"/>
              <a:gd name="connsiteY48" fmla="*/ 159489 h 4497572"/>
              <a:gd name="connsiteX49" fmla="*/ 1287056 w 3020163"/>
              <a:gd name="connsiteY49" fmla="*/ 127591 h 4497572"/>
              <a:gd name="connsiteX50" fmla="*/ 1308321 w 3020163"/>
              <a:gd name="connsiteY50" fmla="*/ 63796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0384 w 3020163"/>
              <a:gd name="connsiteY11" fmla="*/ 2009849 h 4497572"/>
              <a:gd name="connsiteX12" fmla="*/ 219856 w 3020163"/>
              <a:gd name="connsiteY12" fmla="*/ 1972856 h 4497572"/>
              <a:gd name="connsiteX13" fmla="*/ 343505 w 3020163"/>
              <a:gd name="connsiteY13" fmla="*/ 1988585 h 4497572"/>
              <a:gd name="connsiteX14" fmla="*/ 451543 w 3020163"/>
              <a:gd name="connsiteY14" fmla="*/ 2065485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81000 w 3020163"/>
              <a:gd name="connsiteY26" fmla="*/ 744279 h 4497572"/>
              <a:gd name="connsiteX27" fmla="*/ 681000 w 3020163"/>
              <a:gd name="connsiteY27" fmla="*/ 691117 h 4497572"/>
              <a:gd name="connsiteX28" fmla="*/ 681000 w 3020163"/>
              <a:gd name="connsiteY28" fmla="*/ 616689 h 4497572"/>
              <a:gd name="connsiteX29" fmla="*/ 712898 w 3020163"/>
              <a:gd name="connsiteY29" fmla="*/ 584791 h 4497572"/>
              <a:gd name="connsiteX30" fmla="*/ 744795 w 3020163"/>
              <a:gd name="connsiteY30" fmla="*/ 531628 h 4497572"/>
              <a:gd name="connsiteX31" fmla="*/ 787326 w 3020163"/>
              <a:gd name="connsiteY31" fmla="*/ 520996 h 4497572"/>
              <a:gd name="connsiteX32" fmla="*/ 883019 w 3020163"/>
              <a:gd name="connsiteY32" fmla="*/ 489098 h 4497572"/>
              <a:gd name="connsiteX33" fmla="*/ 957446 w 3020163"/>
              <a:gd name="connsiteY33" fmla="*/ 489098 h 4497572"/>
              <a:gd name="connsiteX34" fmla="*/ 1010609 w 3020163"/>
              <a:gd name="connsiteY34" fmla="*/ 499731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87056 w 3020163"/>
              <a:gd name="connsiteY48" fmla="*/ 159489 h 4497572"/>
              <a:gd name="connsiteX49" fmla="*/ 1287056 w 3020163"/>
              <a:gd name="connsiteY49" fmla="*/ 127591 h 4497572"/>
              <a:gd name="connsiteX50" fmla="*/ 1308321 w 3020163"/>
              <a:gd name="connsiteY50" fmla="*/ 63796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0384 w 3020163"/>
              <a:gd name="connsiteY11" fmla="*/ 2009849 h 4497572"/>
              <a:gd name="connsiteX12" fmla="*/ 219856 w 3020163"/>
              <a:gd name="connsiteY12" fmla="*/ 1972856 h 4497572"/>
              <a:gd name="connsiteX13" fmla="*/ 343505 w 3020163"/>
              <a:gd name="connsiteY13" fmla="*/ 1988585 h 4497572"/>
              <a:gd name="connsiteX14" fmla="*/ 451543 w 3020163"/>
              <a:gd name="connsiteY14" fmla="*/ 2065485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72080 w 3020163"/>
              <a:gd name="connsiteY26" fmla="*/ 744279 h 4497572"/>
              <a:gd name="connsiteX27" fmla="*/ 681000 w 3020163"/>
              <a:gd name="connsiteY27" fmla="*/ 691117 h 4497572"/>
              <a:gd name="connsiteX28" fmla="*/ 681000 w 3020163"/>
              <a:gd name="connsiteY28" fmla="*/ 616689 h 4497572"/>
              <a:gd name="connsiteX29" fmla="*/ 712898 w 3020163"/>
              <a:gd name="connsiteY29" fmla="*/ 584791 h 4497572"/>
              <a:gd name="connsiteX30" fmla="*/ 744795 w 3020163"/>
              <a:gd name="connsiteY30" fmla="*/ 531628 h 4497572"/>
              <a:gd name="connsiteX31" fmla="*/ 787326 w 3020163"/>
              <a:gd name="connsiteY31" fmla="*/ 520996 h 4497572"/>
              <a:gd name="connsiteX32" fmla="*/ 883019 w 3020163"/>
              <a:gd name="connsiteY32" fmla="*/ 489098 h 4497572"/>
              <a:gd name="connsiteX33" fmla="*/ 957446 w 3020163"/>
              <a:gd name="connsiteY33" fmla="*/ 489098 h 4497572"/>
              <a:gd name="connsiteX34" fmla="*/ 1010609 w 3020163"/>
              <a:gd name="connsiteY34" fmla="*/ 499731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87056 w 3020163"/>
              <a:gd name="connsiteY48" fmla="*/ 159489 h 4497572"/>
              <a:gd name="connsiteX49" fmla="*/ 1287056 w 3020163"/>
              <a:gd name="connsiteY49" fmla="*/ 127591 h 4497572"/>
              <a:gd name="connsiteX50" fmla="*/ 1308321 w 3020163"/>
              <a:gd name="connsiteY50" fmla="*/ 63796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0384 w 3020163"/>
              <a:gd name="connsiteY11" fmla="*/ 2009849 h 4497572"/>
              <a:gd name="connsiteX12" fmla="*/ 219856 w 3020163"/>
              <a:gd name="connsiteY12" fmla="*/ 1972856 h 4497572"/>
              <a:gd name="connsiteX13" fmla="*/ 343505 w 3020163"/>
              <a:gd name="connsiteY13" fmla="*/ 1988585 h 4497572"/>
              <a:gd name="connsiteX14" fmla="*/ 451543 w 3020163"/>
              <a:gd name="connsiteY14" fmla="*/ 2065485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72080 w 3020163"/>
              <a:gd name="connsiteY26" fmla="*/ 744279 h 4497572"/>
              <a:gd name="connsiteX27" fmla="*/ 669850 w 3020163"/>
              <a:gd name="connsiteY27" fmla="*/ 678011 h 4497572"/>
              <a:gd name="connsiteX28" fmla="*/ 681000 w 3020163"/>
              <a:gd name="connsiteY28" fmla="*/ 616689 h 4497572"/>
              <a:gd name="connsiteX29" fmla="*/ 712898 w 3020163"/>
              <a:gd name="connsiteY29" fmla="*/ 584791 h 4497572"/>
              <a:gd name="connsiteX30" fmla="*/ 744795 w 3020163"/>
              <a:gd name="connsiteY30" fmla="*/ 531628 h 4497572"/>
              <a:gd name="connsiteX31" fmla="*/ 787326 w 3020163"/>
              <a:gd name="connsiteY31" fmla="*/ 520996 h 4497572"/>
              <a:gd name="connsiteX32" fmla="*/ 883019 w 3020163"/>
              <a:gd name="connsiteY32" fmla="*/ 489098 h 4497572"/>
              <a:gd name="connsiteX33" fmla="*/ 957446 w 3020163"/>
              <a:gd name="connsiteY33" fmla="*/ 489098 h 4497572"/>
              <a:gd name="connsiteX34" fmla="*/ 1010609 w 3020163"/>
              <a:gd name="connsiteY34" fmla="*/ 499731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87056 w 3020163"/>
              <a:gd name="connsiteY48" fmla="*/ 159489 h 4497572"/>
              <a:gd name="connsiteX49" fmla="*/ 1287056 w 3020163"/>
              <a:gd name="connsiteY49" fmla="*/ 127591 h 4497572"/>
              <a:gd name="connsiteX50" fmla="*/ 1308321 w 3020163"/>
              <a:gd name="connsiteY50" fmla="*/ 63796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0384 w 3020163"/>
              <a:gd name="connsiteY11" fmla="*/ 2009849 h 4497572"/>
              <a:gd name="connsiteX12" fmla="*/ 219856 w 3020163"/>
              <a:gd name="connsiteY12" fmla="*/ 1972856 h 4497572"/>
              <a:gd name="connsiteX13" fmla="*/ 343505 w 3020163"/>
              <a:gd name="connsiteY13" fmla="*/ 1988585 h 4497572"/>
              <a:gd name="connsiteX14" fmla="*/ 451543 w 3020163"/>
              <a:gd name="connsiteY14" fmla="*/ 2065485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72080 w 3020163"/>
              <a:gd name="connsiteY26" fmla="*/ 744279 h 4497572"/>
              <a:gd name="connsiteX27" fmla="*/ 669850 w 3020163"/>
              <a:gd name="connsiteY27" fmla="*/ 678011 h 4497572"/>
              <a:gd name="connsiteX28" fmla="*/ 681000 w 3020163"/>
              <a:gd name="connsiteY28" fmla="*/ 616689 h 4497572"/>
              <a:gd name="connsiteX29" fmla="*/ 706208 w 3020163"/>
              <a:gd name="connsiteY29" fmla="*/ 569064 h 4497572"/>
              <a:gd name="connsiteX30" fmla="*/ 744795 w 3020163"/>
              <a:gd name="connsiteY30" fmla="*/ 531628 h 4497572"/>
              <a:gd name="connsiteX31" fmla="*/ 787326 w 3020163"/>
              <a:gd name="connsiteY31" fmla="*/ 520996 h 4497572"/>
              <a:gd name="connsiteX32" fmla="*/ 883019 w 3020163"/>
              <a:gd name="connsiteY32" fmla="*/ 489098 h 4497572"/>
              <a:gd name="connsiteX33" fmla="*/ 957446 w 3020163"/>
              <a:gd name="connsiteY33" fmla="*/ 489098 h 4497572"/>
              <a:gd name="connsiteX34" fmla="*/ 1010609 w 3020163"/>
              <a:gd name="connsiteY34" fmla="*/ 499731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87056 w 3020163"/>
              <a:gd name="connsiteY48" fmla="*/ 159489 h 4497572"/>
              <a:gd name="connsiteX49" fmla="*/ 1287056 w 3020163"/>
              <a:gd name="connsiteY49" fmla="*/ 127591 h 4497572"/>
              <a:gd name="connsiteX50" fmla="*/ 1308321 w 3020163"/>
              <a:gd name="connsiteY50" fmla="*/ 63796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0384 w 3020163"/>
              <a:gd name="connsiteY11" fmla="*/ 2009849 h 4497572"/>
              <a:gd name="connsiteX12" fmla="*/ 219856 w 3020163"/>
              <a:gd name="connsiteY12" fmla="*/ 1972856 h 4497572"/>
              <a:gd name="connsiteX13" fmla="*/ 343505 w 3020163"/>
              <a:gd name="connsiteY13" fmla="*/ 1988585 h 4497572"/>
              <a:gd name="connsiteX14" fmla="*/ 451543 w 3020163"/>
              <a:gd name="connsiteY14" fmla="*/ 2065485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72080 w 3020163"/>
              <a:gd name="connsiteY26" fmla="*/ 744279 h 4497572"/>
              <a:gd name="connsiteX27" fmla="*/ 669850 w 3020163"/>
              <a:gd name="connsiteY27" fmla="*/ 678011 h 4497572"/>
              <a:gd name="connsiteX28" fmla="*/ 681000 w 3020163"/>
              <a:gd name="connsiteY28" fmla="*/ 616689 h 4497572"/>
              <a:gd name="connsiteX29" fmla="*/ 706208 w 3020163"/>
              <a:gd name="connsiteY29" fmla="*/ 569064 h 4497572"/>
              <a:gd name="connsiteX30" fmla="*/ 744795 w 3020163"/>
              <a:gd name="connsiteY30" fmla="*/ 531628 h 4497572"/>
              <a:gd name="connsiteX31" fmla="*/ 809625 w 3020163"/>
              <a:gd name="connsiteY31" fmla="*/ 492163 h 4497572"/>
              <a:gd name="connsiteX32" fmla="*/ 883019 w 3020163"/>
              <a:gd name="connsiteY32" fmla="*/ 489098 h 4497572"/>
              <a:gd name="connsiteX33" fmla="*/ 957446 w 3020163"/>
              <a:gd name="connsiteY33" fmla="*/ 489098 h 4497572"/>
              <a:gd name="connsiteX34" fmla="*/ 1010609 w 3020163"/>
              <a:gd name="connsiteY34" fmla="*/ 499731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87056 w 3020163"/>
              <a:gd name="connsiteY48" fmla="*/ 159489 h 4497572"/>
              <a:gd name="connsiteX49" fmla="*/ 1287056 w 3020163"/>
              <a:gd name="connsiteY49" fmla="*/ 127591 h 4497572"/>
              <a:gd name="connsiteX50" fmla="*/ 1308321 w 3020163"/>
              <a:gd name="connsiteY50" fmla="*/ 63796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0384 w 3020163"/>
              <a:gd name="connsiteY11" fmla="*/ 2009849 h 4497572"/>
              <a:gd name="connsiteX12" fmla="*/ 219856 w 3020163"/>
              <a:gd name="connsiteY12" fmla="*/ 1972856 h 4497572"/>
              <a:gd name="connsiteX13" fmla="*/ 343505 w 3020163"/>
              <a:gd name="connsiteY13" fmla="*/ 1988585 h 4497572"/>
              <a:gd name="connsiteX14" fmla="*/ 451543 w 3020163"/>
              <a:gd name="connsiteY14" fmla="*/ 2065485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72080 w 3020163"/>
              <a:gd name="connsiteY26" fmla="*/ 744279 h 4497572"/>
              <a:gd name="connsiteX27" fmla="*/ 669850 w 3020163"/>
              <a:gd name="connsiteY27" fmla="*/ 678011 h 4497572"/>
              <a:gd name="connsiteX28" fmla="*/ 681000 w 3020163"/>
              <a:gd name="connsiteY28" fmla="*/ 616689 h 4497572"/>
              <a:gd name="connsiteX29" fmla="*/ 706208 w 3020163"/>
              <a:gd name="connsiteY29" fmla="*/ 569064 h 4497572"/>
              <a:gd name="connsiteX30" fmla="*/ 744795 w 3020163"/>
              <a:gd name="connsiteY30" fmla="*/ 531628 h 4497572"/>
              <a:gd name="connsiteX31" fmla="*/ 809625 w 3020163"/>
              <a:gd name="connsiteY31" fmla="*/ 492163 h 4497572"/>
              <a:gd name="connsiteX32" fmla="*/ 883019 w 3020163"/>
              <a:gd name="connsiteY32" fmla="*/ 470750 h 4497572"/>
              <a:gd name="connsiteX33" fmla="*/ 957446 w 3020163"/>
              <a:gd name="connsiteY33" fmla="*/ 489098 h 4497572"/>
              <a:gd name="connsiteX34" fmla="*/ 1010609 w 3020163"/>
              <a:gd name="connsiteY34" fmla="*/ 499731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87056 w 3020163"/>
              <a:gd name="connsiteY48" fmla="*/ 159489 h 4497572"/>
              <a:gd name="connsiteX49" fmla="*/ 1287056 w 3020163"/>
              <a:gd name="connsiteY49" fmla="*/ 127591 h 4497572"/>
              <a:gd name="connsiteX50" fmla="*/ 1308321 w 3020163"/>
              <a:gd name="connsiteY50" fmla="*/ 63796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0384 w 3020163"/>
              <a:gd name="connsiteY11" fmla="*/ 2009849 h 4497572"/>
              <a:gd name="connsiteX12" fmla="*/ 219856 w 3020163"/>
              <a:gd name="connsiteY12" fmla="*/ 1972856 h 4497572"/>
              <a:gd name="connsiteX13" fmla="*/ 343505 w 3020163"/>
              <a:gd name="connsiteY13" fmla="*/ 1988585 h 4497572"/>
              <a:gd name="connsiteX14" fmla="*/ 451543 w 3020163"/>
              <a:gd name="connsiteY14" fmla="*/ 2065485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72080 w 3020163"/>
              <a:gd name="connsiteY26" fmla="*/ 744279 h 4497572"/>
              <a:gd name="connsiteX27" fmla="*/ 669850 w 3020163"/>
              <a:gd name="connsiteY27" fmla="*/ 678011 h 4497572"/>
              <a:gd name="connsiteX28" fmla="*/ 681000 w 3020163"/>
              <a:gd name="connsiteY28" fmla="*/ 616689 h 4497572"/>
              <a:gd name="connsiteX29" fmla="*/ 706208 w 3020163"/>
              <a:gd name="connsiteY29" fmla="*/ 569064 h 4497572"/>
              <a:gd name="connsiteX30" fmla="*/ 744795 w 3020163"/>
              <a:gd name="connsiteY30" fmla="*/ 531628 h 4497572"/>
              <a:gd name="connsiteX31" fmla="*/ 809625 w 3020163"/>
              <a:gd name="connsiteY31" fmla="*/ 492163 h 4497572"/>
              <a:gd name="connsiteX32" fmla="*/ 883019 w 3020163"/>
              <a:gd name="connsiteY32" fmla="*/ 470750 h 4497572"/>
              <a:gd name="connsiteX33" fmla="*/ 957446 w 3020163"/>
              <a:gd name="connsiteY33" fmla="*/ 473371 h 4497572"/>
              <a:gd name="connsiteX34" fmla="*/ 1010609 w 3020163"/>
              <a:gd name="connsiteY34" fmla="*/ 499731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87056 w 3020163"/>
              <a:gd name="connsiteY48" fmla="*/ 159489 h 4497572"/>
              <a:gd name="connsiteX49" fmla="*/ 1287056 w 3020163"/>
              <a:gd name="connsiteY49" fmla="*/ 127591 h 4497572"/>
              <a:gd name="connsiteX50" fmla="*/ 1308321 w 3020163"/>
              <a:gd name="connsiteY50" fmla="*/ 63796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0384 w 3020163"/>
              <a:gd name="connsiteY11" fmla="*/ 2009849 h 4497572"/>
              <a:gd name="connsiteX12" fmla="*/ 219856 w 3020163"/>
              <a:gd name="connsiteY12" fmla="*/ 1972856 h 4497572"/>
              <a:gd name="connsiteX13" fmla="*/ 343505 w 3020163"/>
              <a:gd name="connsiteY13" fmla="*/ 1988585 h 4497572"/>
              <a:gd name="connsiteX14" fmla="*/ 451543 w 3020163"/>
              <a:gd name="connsiteY14" fmla="*/ 2065485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72080 w 3020163"/>
              <a:gd name="connsiteY26" fmla="*/ 744279 h 4497572"/>
              <a:gd name="connsiteX27" fmla="*/ 669850 w 3020163"/>
              <a:gd name="connsiteY27" fmla="*/ 678011 h 4497572"/>
              <a:gd name="connsiteX28" fmla="*/ 681000 w 3020163"/>
              <a:gd name="connsiteY28" fmla="*/ 616689 h 4497572"/>
              <a:gd name="connsiteX29" fmla="*/ 706208 w 3020163"/>
              <a:gd name="connsiteY29" fmla="*/ 569064 h 4497572"/>
              <a:gd name="connsiteX30" fmla="*/ 744795 w 3020163"/>
              <a:gd name="connsiteY30" fmla="*/ 531628 h 4497572"/>
              <a:gd name="connsiteX31" fmla="*/ 809625 w 3020163"/>
              <a:gd name="connsiteY31" fmla="*/ 492163 h 4497572"/>
              <a:gd name="connsiteX32" fmla="*/ 883019 w 3020163"/>
              <a:gd name="connsiteY32" fmla="*/ 470750 h 4497572"/>
              <a:gd name="connsiteX33" fmla="*/ 957446 w 3020163"/>
              <a:gd name="connsiteY33" fmla="*/ 473371 h 4497572"/>
              <a:gd name="connsiteX34" fmla="*/ 1015069 w 3020163"/>
              <a:gd name="connsiteY34" fmla="*/ 491866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87056 w 3020163"/>
              <a:gd name="connsiteY48" fmla="*/ 159489 h 4497572"/>
              <a:gd name="connsiteX49" fmla="*/ 1287056 w 3020163"/>
              <a:gd name="connsiteY49" fmla="*/ 127591 h 4497572"/>
              <a:gd name="connsiteX50" fmla="*/ 1308321 w 3020163"/>
              <a:gd name="connsiteY50" fmla="*/ 63796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0384 w 3020163"/>
              <a:gd name="connsiteY11" fmla="*/ 2009849 h 4497572"/>
              <a:gd name="connsiteX12" fmla="*/ 219856 w 3020163"/>
              <a:gd name="connsiteY12" fmla="*/ 1972856 h 4497572"/>
              <a:gd name="connsiteX13" fmla="*/ 343505 w 3020163"/>
              <a:gd name="connsiteY13" fmla="*/ 1988585 h 4497572"/>
              <a:gd name="connsiteX14" fmla="*/ 451543 w 3020163"/>
              <a:gd name="connsiteY14" fmla="*/ 2065485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72080 w 3020163"/>
              <a:gd name="connsiteY26" fmla="*/ 744279 h 4497572"/>
              <a:gd name="connsiteX27" fmla="*/ 669850 w 3020163"/>
              <a:gd name="connsiteY27" fmla="*/ 678011 h 4497572"/>
              <a:gd name="connsiteX28" fmla="*/ 681000 w 3020163"/>
              <a:gd name="connsiteY28" fmla="*/ 616689 h 4497572"/>
              <a:gd name="connsiteX29" fmla="*/ 706208 w 3020163"/>
              <a:gd name="connsiteY29" fmla="*/ 569064 h 4497572"/>
              <a:gd name="connsiteX30" fmla="*/ 744795 w 3020163"/>
              <a:gd name="connsiteY30" fmla="*/ 531628 h 4497572"/>
              <a:gd name="connsiteX31" fmla="*/ 809625 w 3020163"/>
              <a:gd name="connsiteY31" fmla="*/ 492163 h 4497572"/>
              <a:gd name="connsiteX32" fmla="*/ 883019 w 3020163"/>
              <a:gd name="connsiteY32" fmla="*/ 470750 h 4497572"/>
              <a:gd name="connsiteX33" fmla="*/ 957446 w 3020163"/>
              <a:gd name="connsiteY33" fmla="*/ 473371 h 4497572"/>
              <a:gd name="connsiteX34" fmla="*/ 1015069 w 3020163"/>
              <a:gd name="connsiteY34" fmla="*/ 491866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91516 w 3020163"/>
              <a:gd name="connsiteY48" fmla="*/ 193565 h 4497572"/>
              <a:gd name="connsiteX49" fmla="*/ 1287056 w 3020163"/>
              <a:gd name="connsiteY49" fmla="*/ 127591 h 4497572"/>
              <a:gd name="connsiteX50" fmla="*/ 1308321 w 3020163"/>
              <a:gd name="connsiteY50" fmla="*/ 63796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0384 w 3020163"/>
              <a:gd name="connsiteY11" fmla="*/ 2009849 h 4497572"/>
              <a:gd name="connsiteX12" fmla="*/ 219856 w 3020163"/>
              <a:gd name="connsiteY12" fmla="*/ 1972856 h 4497572"/>
              <a:gd name="connsiteX13" fmla="*/ 343505 w 3020163"/>
              <a:gd name="connsiteY13" fmla="*/ 1988585 h 4497572"/>
              <a:gd name="connsiteX14" fmla="*/ 451543 w 3020163"/>
              <a:gd name="connsiteY14" fmla="*/ 2065485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72080 w 3020163"/>
              <a:gd name="connsiteY26" fmla="*/ 744279 h 4497572"/>
              <a:gd name="connsiteX27" fmla="*/ 669850 w 3020163"/>
              <a:gd name="connsiteY27" fmla="*/ 678011 h 4497572"/>
              <a:gd name="connsiteX28" fmla="*/ 681000 w 3020163"/>
              <a:gd name="connsiteY28" fmla="*/ 616689 h 4497572"/>
              <a:gd name="connsiteX29" fmla="*/ 706208 w 3020163"/>
              <a:gd name="connsiteY29" fmla="*/ 569064 h 4497572"/>
              <a:gd name="connsiteX30" fmla="*/ 744795 w 3020163"/>
              <a:gd name="connsiteY30" fmla="*/ 531628 h 4497572"/>
              <a:gd name="connsiteX31" fmla="*/ 809625 w 3020163"/>
              <a:gd name="connsiteY31" fmla="*/ 492163 h 4497572"/>
              <a:gd name="connsiteX32" fmla="*/ 883019 w 3020163"/>
              <a:gd name="connsiteY32" fmla="*/ 470750 h 4497572"/>
              <a:gd name="connsiteX33" fmla="*/ 957446 w 3020163"/>
              <a:gd name="connsiteY33" fmla="*/ 473371 h 4497572"/>
              <a:gd name="connsiteX34" fmla="*/ 1015069 w 3020163"/>
              <a:gd name="connsiteY34" fmla="*/ 491866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91516 w 3020163"/>
              <a:gd name="connsiteY48" fmla="*/ 193565 h 4497572"/>
              <a:gd name="connsiteX49" fmla="*/ 1302665 w 3020163"/>
              <a:gd name="connsiteY49" fmla="*/ 122349 h 4497572"/>
              <a:gd name="connsiteX50" fmla="*/ 1308321 w 3020163"/>
              <a:gd name="connsiteY50" fmla="*/ 63796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0384 w 3020163"/>
              <a:gd name="connsiteY11" fmla="*/ 2009849 h 4497572"/>
              <a:gd name="connsiteX12" fmla="*/ 219856 w 3020163"/>
              <a:gd name="connsiteY12" fmla="*/ 1972856 h 4497572"/>
              <a:gd name="connsiteX13" fmla="*/ 343505 w 3020163"/>
              <a:gd name="connsiteY13" fmla="*/ 1988585 h 4497572"/>
              <a:gd name="connsiteX14" fmla="*/ 451543 w 3020163"/>
              <a:gd name="connsiteY14" fmla="*/ 2065485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72080 w 3020163"/>
              <a:gd name="connsiteY26" fmla="*/ 744279 h 4497572"/>
              <a:gd name="connsiteX27" fmla="*/ 669850 w 3020163"/>
              <a:gd name="connsiteY27" fmla="*/ 678011 h 4497572"/>
              <a:gd name="connsiteX28" fmla="*/ 681000 w 3020163"/>
              <a:gd name="connsiteY28" fmla="*/ 616689 h 4497572"/>
              <a:gd name="connsiteX29" fmla="*/ 706208 w 3020163"/>
              <a:gd name="connsiteY29" fmla="*/ 569064 h 4497572"/>
              <a:gd name="connsiteX30" fmla="*/ 744795 w 3020163"/>
              <a:gd name="connsiteY30" fmla="*/ 531628 h 4497572"/>
              <a:gd name="connsiteX31" fmla="*/ 809625 w 3020163"/>
              <a:gd name="connsiteY31" fmla="*/ 492163 h 4497572"/>
              <a:gd name="connsiteX32" fmla="*/ 883019 w 3020163"/>
              <a:gd name="connsiteY32" fmla="*/ 470750 h 4497572"/>
              <a:gd name="connsiteX33" fmla="*/ 957446 w 3020163"/>
              <a:gd name="connsiteY33" fmla="*/ 473371 h 4497572"/>
              <a:gd name="connsiteX34" fmla="*/ 1015069 w 3020163"/>
              <a:gd name="connsiteY34" fmla="*/ 491866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91516 w 3020163"/>
              <a:gd name="connsiteY48" fmla="*/ 193565 h 4497572"/>
              <a:gd name="connsiteX49" fmla="*/ 1302665 w 3020163"/>
              <a:gd name="connsiteY49" fmla="*/ 122349 h 4497572"/>
              <a:gd name="connsiteX50" fmla="*/ 1326160 w 3020163"/>
              <a:gd name="connsiteY50" fmla="*/ 53311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27298 w 3020163"/>
              <a:gd name="connsiteY55" fmla="*/ 4253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0384 w 3020163"/>
              <a:gd name="connsiteY11" fmla="*/ 2009849 h 4497572"/>
              <a:gd name="connsiteX12" fmla="*/ 219856 w 3020163"/>
              <a:gd name="connsiteY12" fmla="*/ 1972856 h 4497572"/>
              <a:gd name="connsiteX13" fmla="*/ 343505 w 3020163"/>
              <a:gd name="connsiteY13" fmla="*/ 1988585 h 4497572"/>
              <a:gd name="connsiteX14" fmla="*/ 451543 w 3020163"/>
              <a:gd name="connsiteY14" fmla="*/ 2065485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72080 w 3020163"/>
              <a:gd name="connsiteY26" fmla="*/ 744279 h 4497572"/>
              <a:gd name="connsiteX27" fmla="*/ 669850 w 3020163"/>
              <a:gd name="connsiteY27" fmla="*/ 678011 h 4497572"/>
              <a:gd name="connsiteX28" fmla="*/ 681000 w 3020163"/>
              <a:gd name="connsiteY28" fmla="*/ 616689 h 4497572"/>
              <a:gd name="connsiteX29" fmla="*/ 706208 w 3020163"/>
              <a:gd name="connsiteY29" fmla="*/ 569064 h 4497572"/>
              <a:gd name="connsiteX30" fmla="*/ 744795 w 3020163"/>
              <a:gd name="connsiteY30" fmla="*/ 531628 h 4497572"/>
              <a:gd name="connsiteX31" fmla="*/ 809625 w 3020163"/>
              <a:gd name="connsiteY31" fmla="*/ 492163 h 4497572"/>
              <a:gd name="connsiteX32" fmla="*/ 883019 w 3020163"/>
              <a:gd name="connsiteY32" fmla="*/ 470750 h 4497572"/>
              <a:gd name="connsiteX33" fmla="*/ 957446 w 3020163"/>
              <a:gd name="connsiteY33" fmla="*/ 473371 h 4497572"/>
              <a:gd name="connsiteX34" fmla="*/ 1015069 w 3020163"/>
              <a:gd name="connsiteY34" fmla="*/ 491866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91516 w 3020163"/>
              <a:gd name="connsiteY48" fmla="*/ 193565 h 4497572"/>
              <a:gd name="connsiteX49" fmla="*/ 1302665 w 3020163"/>
              <a:gd name="connsiteY49" fmla="*/ 122349 h 4497572"/>
              <a:gd name="connsiteX50" fmla="*/ 1326160 w 3020163"/>
              <a:gd name="connsiteY50" fmla="*/ 53311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36217 w 3020163"/>
              <a:gd name="connsiteY55" fmla="*/ 21561 h 4497572"/>
              <a:gd name="connsiteX56" fmla="*/ 1659195 w 3020163"/>
              <a:gd name="connsiteY56" fmla="*/ 63796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497572 h 4497572"/>
              <a:gd name="connsiteX1" fmla="*/ 1340219 w 3020163"/>
              <a:gd name="connsiteY1" fmla="*/ 4199861 h 4497572"/>
              <a:gd name="connsiteX2" fmla="*/ 1308321 w 3020163"/>
              <a:gd name="connsiteY2" fmla="*/ 4072270 h 4497572"/>
              <a:gd name="connsiteX3" fmla="*/ 1223260 w 3020163"/>
              <a:gd name="connsiteY3" fmla="*/ 3838354 h 4497572"/>
              <a:gd name="connsiteX4" fmla="*/ 1138200 w 3020163"/>
              <a:gd name="connsiteY4" fmla="*/ 3689498 h 4497572"/>
              <a:gd name="connsiteX5" fmla="*/ 766060 w 3020163"/>
              <a:gd name="connsiteY5" fmla="*/ 3285461 h 4497572"/>
              <a:gd name="connsiteX6" fmla="*/ 362023 w 3020163"/>
              <a:gd name="connsiteY6" fmla="*/ 2828261 h 4497572"/>
              <a:gd name="connsiteX7" fmla="*/ 43046 w 3020163"/>
              <a:gd name="connsiteY7" fmla="*/ 2466754 h 4497572"/>
              <a:gd name="connsiteX8" fmla="*/ 4460 w 3020163"/>
              <a:gd name="connsiteY8" fmla="*/ 2357511 h 4497572"/>
              <a:gd name="connsiteX9" fmla="*/ 0 w 3020163"/>
              <a:gd name="connsiteY9" fmla="*/ 2214341 h 4497572"/>
              <a:gd name="connsiteX10" fmla="*/ 43046 w 3020163"/>
              <a:gd name="connsiteY10" fmla="*/ 2083982 h 4497572"/>
              <a:gd name="connsiteX11" fmla="*/ 120384 w 3020163"/>
              <a:gd name="connsiteY11" fmla="*/ 2009849 h 4497572"/>
              <a:gd name="connsiteX12" fmla="*/ 219856 w 3020163"/>
              <a:gd name="connsiteY12" fmla="*/ 1972856 h 4497572"/>
              <a:gd name="connsiteX13" fmla="*/ 343505 w 3020163"/>
              <a:gd name="connsiteY13" fmla="*/ 1988585 h 4497572"/>
              <a:gd name="connsiteX14" fmla="*/ 451543 w 3020163"/>
              <a:gd name="connsiteY14" fmla="*/ 2065485 h 4497572"/>
              <a:gd name="connsiteX15" fmla="*/ 546203 w 3020163"/>
              <a:gd name="connsiteY15" fmla="*/ 2139619 h 4497572"/>
              <a:gd name="connsiteX16" fmla="*/ 659735 w 3020163"/>
              <a:gd name="connsiteY16" fmla="*/ 2254103 h 4497572"/>
              <a:gd name="connsiteX17" fmla="*/ 1095670 w 3020163"/>
              <a:gd name="connsiteY17" fmla="*/ 2764465 h 4497572"/>
              <a:gd name="connsiteX18" fmla="*/ 1138200 w 3020163"/>
              <a:gd name="connsiteY18" fmla="*/ 2817628 h 4497572"/>
              <a:gd name="connsiteX19" fmla="*/ 1174558 w 3020163"/>
              <a:gd name="connsiteY19" fmla="*/ 2836125 h 4497572"/>
              <a:gd name="connsiteX20" fmla="*/ 1218800 w 3020163"/>
              <a:gd name="connsiteY20" fmla="*/ 2838746 h 4497572"/>
              <a:gd name="connsiteX21" fmla="*/ 1255158 w 3020163"/>
              <a:gd name="connsiteY21" fmla="*/ 2806996 h 4497572"/>
              <a:gd name="connsiteX22" fmla="*/ 1265791 w 3020163"/>
              <a:gd name="connsiteY22" fmla="*/ 2764465 h 4497572"/>
              <a:gd name="connsiteX23" fmla="*/ 1244526 w 3020163"/>
              <a:gd name="connsiteY23" fmla="*/ 2668772 h 4497572"/>
              <a:gd name="connsiteX24" fmla="*/ 957446 w 3020163"/>
              <a:gd name="connsiteY24" fmla="*/ 1818168 h 4497572"/>
              <a:gd name="connsiteX25" fmla="*/ 681000 w 3020163"/>
              <a:gd name="connsiteY25" fmla="*/ 808075 h 4497572"/>
              <a:gd name="connsiteX26" fmla="*/ 672080 w 3020163"/>
              <a:gd name="connsiteY26" fmla="*/ 744279 h 4497572"/>
              <a:gd name="connsiteX27" fmla="*/ 669850 w 3020163"/>
              <a:gd name="connsiteY27" fmla="*/ 678011 h 4497572"/>
              <a:gd name="connsiteX28" fmla="*/ 681000 w 3020163"/>
              <a:gd name="connsiteY28" fmla="*/ 616689 h 4497572"/>
              <a:gd name="connsiteX29" fmla="*/ 706208 w 3020163"/>
              <a:gd name="connsiteY29" fmla="*/ 569064 h 4497572"/>
              <a:gd name="connsiteX30" fmla="*/ 744795 w 3020163"/>
              <a:gd name="connsiteY30" fmla="*/ 531628 h 4497572"/>
              <a:gd name="connsiteX31" fmla="*/ 809625 w 3020163"/>
              <a:gd name="connsiteY31" fmla="*/ 492163 h 4497572"/>
              <a:gd name="connsiteX32" fmla="*/ 883019 w 3020163"/>
              <a:gd name="connsiteY32" fmla="*/ 470750 h 4497572"/>
              <a:gd name="connsiteX33" fmla="*/ 957446 w 3020163"/>
              <a:gd name="connsiteY33" fmla="*/ 473371 h 4497572"/>
              <a:gd name="connsiteX34" fmla="*/ 1015069 w 3020163"/>
              <a:gd name="connsiteY34" fmla="*/ 491866 h 4497572"/>
              <a:gd name="connsiteX35" fmla="*/ 1063772 w 3020163"/>
              <a:gd name="connsiteY35" fmla="*/ 531628 h 4497572"/>
              <a:gd name="connsiteX36" fmla="*/ 1106302 w 3020163"/>
              <a:gd name="connsiteY36" fmla="*/ 595424 h 4497572"/>
              <a:gd name="connsiteX37" fmla="*/ 1138200 w 3020163"/>
              <a:gd name="connsiteY37" fmla="*/ 691117 h 4497572"/>
              <a:gd name="connsiteX38" fmla="*/ 1276423 w 3020163"/>
              <a:gd name="connsiteY38" fmla="*/ 1254642 h 4497572"/>
              <a:gd name="connsiteX39" fmla="*/ 1435912 w 3020163"/>
              <a:gd name="connsiteY39" fmla="*/ 1871331 h 4497572"/>
              <a:gd name="connsiteX40" fmla="*/ 1446544 w 3020163"/>
              <a:gd name="connsiteY40" fmla="*/ 1913861 h 4497572"/>
              <a:gd name="connsiteX41" fmla="*/ 1489074 w 3020163"/>
              <a:gd name="connsiteY41" fmla="*/ 1913861 h 4497572"/>
              <a:gd name="connsiteX42" fmla="*/ 1499707 w 3020163"/>
              <a:gd name="connsiteY42" fmla="*/ 1924493 h 4497572"/>
              <a:gd name="connsiteX43" fmla="*/ 1520972 w 3020163"/>
              <a:gd name="connsiteY43" fmla="*/ 1913861 h 4497572"/>
              <a:gd name="connsiteX44" fmla="*/ 1542237 w 3020163"/>
              <a:gd name="connsiteY44" fmla="*/ 1850065 h 4497572"/>
              <a:gd name="connsiteX45" fmla="*/ 1542237 w 3020163"/>
              <a:gd name="connsiteY45" fmla="*/ 1775637 h 4497572"/>
              <a:gd name="connsiteX46" fmla="*/ 1499707 w 3020163"/>
              <a:gd name="connsiteY46" fmla="*/ 1562986 h 4497572"/>
              <a:gd name="connsiteX47" fmla="*/ 1329586 w 3020163"/>
              <a:gd name="connsiteY47" fmla="*/ 467833 h 4497572"/>
              <a:gd name="connsiteX48" fmla="*/ 1291516 w 3020163"/>
              <a:gd name="connsiteY48" fmla="*/ 193565 h 4497572"/>
              <a:gd name="connsiteX49" fmla="*/ 1302665 w 3020163"/>
              <a:gd name="connsiteY49" fmla="*/ 122349 h 4497572"/>
              <a:gd name="connsiteX50" fmla="*/ 1326160 w 3020163"/>
              <a:gd name="connsiteY50" fmla="*/ 53311 h 4497572"/>
              <a:gd name="connsiteX51" fmla="*/ 1372116 w 3020163"/>
              <a:gd name="connsiteY51" fmla="*/ 21265 h 4497572"/>
              <a:gd name="connsiteX52" fmla="*/ 1446544 w 3020163"/>
              <a:gd name="connsiteY52" fmla="*/ 0 h 4497572"/>
              <a:gd name="connsiteX53" fmla="*/ 1499707 w 3020163"/>
              <a:gd name="connsiteY53" fmla="*/ 0 h 4497572"/>
              <a:gd name="connsiteX54" fmla="*/ 1574135 w 3020163"/>
              <a:gd name="connsiteY54" fmla="*/ 10633 h 4497572"/>
              <a:gd name="connsiteX55" fmla="*/ 1636217 w 3020163"/>
              <a:gd name="connsiteY55" fmla="*/ 21561 h 4497572"/>
              <a:gd name="connsiteX56" fmla="*/ 1674804 w 3020163"/>
              <a:gd name="connsiteY56" fmla="*/ 69038 h 4497572"/>
              <a:gd name="connsiteX57" fmla="*/ 1701726 w 3020163"/>
              <a:gd name="connsiteY57" fmla="*/ 148856 h 4497572"/>
              <a:gd name="connsiteX58" fmla="*/ 1733623 w 3020163"/>
              <a:gd name="connsiteY58" fmla="*/ 318977 h 4497572"/>
              <a:gd name="connsiteX59" fmla="*/ 1946274 w 3020163"/>
              <a:gd name="connsiteY59" fmla="*/ 1658679 h 4497572"/>
              <a:gd name="connsiteX60" fmla="*/ 1967539 w 3020163"/>
              <a:gd name="connsiteY60" fmla="*/ 1711842 h 4497572"/>
              <a:gd name="connsiteX61" fmla="*/ 1967539 w 3020163"/>
              <a:gd name="connsiteY61" fmla="*/ 1754372 h 4497572"/>
              <a:gd name="connsiteX62" fmla="*/ 1988805 w 3020163"/>
              <a:gd name="connsiteY62" fmla="*/ 1786270 h 4497572"/>
              <a:gd name="connsiteX63" fmla="*/ 2010070 w 3020163"/>
              <a:gd name="connsiteY63" fmla="*/ 1786270 h 4497572"/>
              <a:gd name="connsiteX64" fmla="*/ 2020702 w 3020163"/>
              <a:gd name="connsiteY64" fmla="*/ 1754372 h 4497572"/>
              <a:gd name="connsiteX65" fmla="*/ 2041967 w 3020163"/>
              <a:gd name="connsiteY65" fmla="*/ 1701210 h 4497572"/>
              <a:gd name="connsiteX66" fmla="*/ 2041967 w 3020163"/>
              <a:gd name="connsiteY66" fmla="*/ 1616149 h 4497572"/>
              <a:gd name="connsiteX67" fmla="*/ 2041967 w 3020163"/>
              <a:gd name="connsiteY67" fmla="*/ 1477926 h 4497572"/>
              <a:gd name="connsiteX68" fmla="*/ 1988805 w 3020163"/>
              <a:gd name="connsiteY68" fmla="*/ 223284 h 4497572"/>
              <a:gd name="connsiteX69" fmla="*/ 1988805 w 3020163"/>
              <a:gd name="connsiteY69" fmla="*/ 202019 h 4497572"/>
              <a:gd name="connsiteX70" fmla="*/ 1999437 w 3020163"/>
              <a:gd name="connsiteY70" fmla="*/ 170121 h 4497572"/>
              <a:gd name="connsiteX71" fmla="*/ 2020702 w 3020163"/>
              <a:gd name="connsiteY71" fmla="*/ 148856 h 4497572"/>
              <a:gd name="connsiteX72" fmla="*/ 2063233 w 3020163"/>
              <a:gd name="connsiteY72" fmla="*/ 95693 h 4497572"/>
              <a:gd name="connsiteX73" fmla="*/ 2105763 w 3020163"/>
              <a:gd name="connsiteY73" fmla="*/ 63796 h 4497572"/>
              <a:gd name="connsiteX74" fmla="*/ 2180191 w 3020163"/>
              <a:gd name="connsiteY74" fmla="*/ 53163 h 4497572"/>
              <a:gd name="connsiteX75" fmla="*/ 2233353 w 3020163"/>
              <a:gd name="connsiteY75" fmla="*/ 53163 h 4497572"/>
              <a:gd name="connsiteX76" fmla="*/ 2318414 w 3020163"/>
              <a:gd name="connsiteY76" fmla="*/ 85061 h 4497572"/>
              <a:gd name="connsiteX77" fmla="*/ 2371577 w 3020163"/>
              <a:gd name="connsiteY77" fmla="*/ 106326 h 4497572"/>
              <a:gd name="connsiteX78" fmla="*/ 2392842 w 3020163"/>
              <a:gd name="connsiteY78" fmla="*/ 138224 h 4497572"/>
              <a:gd name="connsiteX79" fmla="*/ 2403474 w 3020163"/>
              <a:gd name="connsiteY79" fmla="*/ 180754 h 4497572"/>
              <a:gd name="connsiteX80" fmla="*/ 2414107 w 3020163"/>
              <a:gd name="connsiteY80" fmla="*/ 223284 h 4497572"/>
              <a:gd name="connsiteX81" fmla="*/ 2435372 w 3020163"/>
              <a:gd name="connsiteY81" fmla="*/ 308344 h 4497572"/>
              <a:gd name="connsiteX82" fmla="*/ 2446005 w 3020163"/>
              <a:gd name="connsiteY82" fmla="*/ 1669312 h 4497572"/>
              <a:gd name="connsiteX83" fmla="*/ 2446005 w 3020163"/>
              <a:gd name="connsiteY83" fmla="*/ 1711842 h 4497572"/>
              <a:gd name="connsiteX84" fmla="*/ 2456637 w 3020163"/>
              <a:gd name="connsiteY84" fmla="*/ 1722475 h 4497572"/>
              <a:gd name="connsiteX85" fmla="*/ 2477902 w 3020163"/>
              <a:gd name="connsiteY85" fmla="*/ 1743740 h 4497572"/>
              <a:gd name="connsiteX86" fmla="*/ 2488535 w 3020163"/>
              <a:gd name="connsiteY86" fmla="*/ 1743740 h 4497572"/>
              <a:gd name="connsiteX87" fmla="*/ 2520433 w 3020163"/>
              <a:gd name="connsiteY87" fmla="*/ 1722475 h 4497572"/>
              <a:gd name="connsiteX88" fmla="*/ 2520433 w 3020163"/>
              <a:gd name="connsiteY88" fmla="*/ 1690577 h 4497572"/>
              <a:gd name="connsiteX89" fmla="*/ 2531065 w 3020163"/>
              <a:gd name="connsiteY89" fmla="*/ 1584251 h 4497572"/>
              <a:gd name="connsiteX90" fmla="*/ 2584228 w 3020163"/>
              <a:gd name="connsiteY90" fmla="*/ 988828 h 4497572"/>
              <a:gd name="connsiteX91" fmla="*/ 2637391 w 3020163"/>
              <a:gd name="connsiteY91" fmla="*/ 478465 h 4497572"/>
              <a:gd name="connsiteX92" fmla="*/ 2637391 w 3020163"/>
              <a:gd name="connsiteY92" fmla="*/ 404037 h 4497572"/>
              <a:gd name="connsiteX93" fmla="*/ 2669288 w 3020163"/>
              <a:gd name="connsiteY93" fmla="*/ 372140 h 4497572"/>
              <a:gd name="connsiteX94" fmla="*/ 2722451 w 3020163"/>
              <a:gd name="connsiteY94" fmla="*/ 340242 h 4497572"/>
              <a:gd name="connsiteX95" fmla="*/ 2786246 w 3020163"/>
              <a:gd name="connsiteY95" fmla="*/ 329610 h 4497572"/>
              <a:gd name="connsiteX96" fmla="*/ 2839409 w 3020163"/>
              <a:gd name="connsiteY96" fmla="*/ 318977 h 4497572"/>
              <a:gd name="connsiteX97" fmla="*/ 2892572 w 3020163"/>
              <a:gd name="connsiteY97" fmla="*/ 329610 h 4497572"/>
              <a:gd name="connsiteX98" fmla="*/ 2924470 w 3020163"/>
              <a:gd name="connsiteY98" fmla="*/ 361507 h 4497572"/>
              <a:gd name="connsiteX99" fmla="*/ 2977633 w 3020163"/>
              <a:gd name="connsiteY99" fmla="*/ 382772 h 4497572"/>
              <a:gd name="connsiteX100" fmla="*/ 2998898 w 3020163"/>
              <a:gd name="connsiteY100" fmla="*/ 457200 h 4497572"/>
              <a:gd name="connsiteX101" fmla="*/ 3009530 w 3020163"/>
              <a:gd name="connsiteY101" fmla="*/ 542261 h 4497572"/>
              <a:gd name="connsiteX102" fmla="*/ 3020163 w 3020163"/>
              <a:gd name="connsiteY102" fmla="*/ 627321 h 4497572"/>
              <a:gd name="connsiteX103" fmla="*/ 2881939 w 3020163"/>
              <a:gd name="connsiteY103" fmla="*/ 2030819 h 4497572"/>
              <a:gd name="connsiteX104" fmla="*/ 2903205 w 3020163"/>
              <a:gd name="connsiteY104" fmla="*/ 2987749 h 4497572"/>
              <a:gd name="connsiteX105" fmla="*/ 2903205 w 3020163"/>
              <a:gd name="connsiteY105" fmla="*/ 3668233 h 4497572"/>
              <a:gd name="connsiteX106" fmla="*/ 2903205 w 3020163"/>
              <a:gd name="connsiteY106" fmla="*/ 4455042 h 4497572"/>
              <a:gd name="connsiteX107" fmla="*/ 1350851 w 3020163"/>
              <a:gd name="connsiteY107" fmla="*/ 4497572 h 4497572"/>
              <a:gd name="connsiteX0" fmla="*/ 1350851 w 3020163"/>
              <a:gd name="connsiteY0" fmla="*/ 4502666 h 4502666"/>
              <a:gd name="connsiteX1" fmla="*/ 1340219 w 3020163"/>
              <a:gd name="connsiteY1" fmla="*/ 4204955 h 4502666"/>
              <a:gd name="connsiteX2" fmla="*/ 1308321 w 3020163"/>
              <a:gd name="connsiteY2" fmla="*/ 4077364 h 4502666"/>
              <a:gd name="connsiteX3" fmla="*/ 1223260 w 3020163"/>
              <a:gd name="connsiteY3" fmla="*/ 3843448 h 4502666"/>
              <a:gd name="connsiteX4" fmla="*/ 1138200 w 3020163"/>
              <a:gd name="connsiteY4" fmla="*/ 3694592 h 4502666"/>
              <a:gd name="connsiteX5" fmla="*/ 766060 w 3020163"/>
              <a:gd name="connsiteY5" fmla="*/ 3290555 h 4502666"/>
              <a:gd name="connsiteX6" fmla="*/ 362023 w 3020163"/>
              <a:gd name="connsiteY6" fmla="*/ 2833355 h 4502666"/>
              <a:gd name="connsiteX7" fmla="*/ 43046 w 3020163"/>
              <a:gd name="connsiteY7" fmla="*/ 2471848 h 4502666"/>
              <a:gd name="connsiteX8" fmla="*/ 4460 w 3020163"/>
              <a:gd name="connsiteY8" fmla="*/ 2362605 h 4502666"/>
              <a:gd name="connsiteX9" fmla="*/ 0 w 3020163"/>
              <a:gd name="connsiteY9" fmla="*/ 2219435 h 4502666"/>
              <a:gd name="connsiteX10" fmla="*/ 43046 w 3020163"/>
              <a:gd name="connsiteY10" fmla="*/ 2089076 h 4502666"/>
              <a:gd name="connsiteX11" fmla="*/ 120384 w 3020163"/>
              <a:gd name="connsiteY11" fmla="*/ 2014943 h 4502666"/>
              <a:gd name="connsiteX12" fmla="*/ 219856 w 3020163"/>
              <a:gd name="connsiteY12" fmla="*/ 1977950 h 4502666"/>
              <a:gd name="connsiteX13" fmla="*/ 343505 w 3020163"/>
              <a:gd name="connsiteY13" fmla="*/ 1993679 h 4502666"/>
              <a:gd name="connsiteX14" fmla="*/ 451543 w 3020163"/>
              <a:gd name="connsiteY14" fmla="*/ 2070579 h 4502666"/>
              <a:gd name="connsiteX15" fmla="*/ 546203 w 3020163"/>
              <a:gd name="connsiteY15" fmla="*/ 2144713 h 4502666"/>
              <a:gd name="connsiteX16" fmla="*/ 659735 w 3020163"/>
              <a:gd name="connsiteY16" fmla="*/ 2259197 h 4502666"/>
              <a:gd name="connsiteX17" fmla="*/ 1095670 w 3020163"/>
              <a:gd name="connsiteY17" fmla="*/ 2769559 h 4502666"/>
              <a:gd name="connsiteX18" fmla="*/ 1138200 w 3020163"/>
              <a:gd name="connsiteY18" fmla="*/ 2822722 h 4502666"/>
              <a:gd name="connsiteX19" fmla="*/ 1174558 w 3020163"/>
              <a:gd name="connsiteY19" fmla="*/ 2841219 h 4502666"/>
              <a:gd name="connsiteX20" fmla="*/ 1218800 w 3020163"/>
              <a:gd name="connsiteY20" fmla="*/ 2843840 h 4502666"/>
              <a:gd name="connsiteX21" fmla="*/ 1255158 w 3020163"/>
              <a:gd name="connsiteY21" fmla="*/ 2812090 h 4502666"/>
              <a:gd name="connsiteX22" fmla="*/ 1265791 w 3020163"/>
              <a:gd name="connsiteY22" fmla="*/ 2769559 h 4502666"/>
              <a:gd name="connsiteX23" fmla="*/ 1244526 w 3020163"/>
              <a:gd name="connsiteY23" fmla="*/ 2673866 h 4502666"/>
              <a:gd name="connsiteX24" fmla="*/ 957446 w 3020163"/>
              <a:gd name="connsiteY24" fmla="*/ 1823262 h 4502666"/>
              <a:gd name="connsiteX25" fmla="*/ 681000 w 3020163"/>
              <a:gd name="connsiteY25" fmla="*/ 813169 h 4502666"/>
              <a:gd name="connsiteX26" fmla="*/ 672080 w 3020163"/>
              <a:gd name="connsiteY26" fmla="*/ 749373 h 4502666"/>
              <a:gd name="connsiteX27" fmla="*/ 669850 w 3020163"/>
              <a:gd name="connsiteY27" fmla="*/ 683105 h 4502666"/>
              <a:gd name="connsiteX28" fmla="*/ 681000 w 3020163"/>
              <a:gd name="connsiteY28" fmla="*/ 621783 h 4502666"/>
              <a:gd name="connsiteX29" fmla="*/ 706208 w 3020163"/>
              <a:gd name="connsiteY29" fmla="*/ 574158 h 4502666"/>
              <a:gd name="connsiteX30" fmla="*/ 744795 w 3020163"/>
              <a:gd name="connsiteY30" fmla="*/ 536722 h 4502666"/>
              <a:gd name="connsiteX31" fmla="*/ 809625 w 3020163"/>
              <a:gd name="connsiteY31" fmla="*/ 497257 h 4502666"/>
              <a:gd name="connsiteX32" fmla="*/ 883019 w 3020163"/>
              <a:gd name="connsiteY32" fmla="*/ 475844 h 4502666"/>
              <a:gd name="connsiteX33" fmla="*/ 957446 w 3020163"/>
              <a:gd name="connsiteY33" fmla="*/ 478465 h 4502666"/>
              <a:gd name="connsiteX34" fmla="*/ 1015069 w 3020163"/>
              <a:gd name="connsiteY34" fmla="*/ 496960 h 4502666"/>
              <a:gd name="connsiteX35" fmla="*/ 1063772 w 3020163"/>
              <a:gd name="connsiteY35" fmla="*/ 536722 h 4502666"/>
              <a:gd name="connsiteX36" fmla="*/ 1106302 w 3020163"/>
              <a:gd name="connsiteY36" fmla="*/ 600518 h 4502666"/>
              <a:gd name="connsiteX37" fmla="*/ 1138200 w 3020163"/>
              <a:gd name="connsiteY37" fmla="*/ 696211 h 4502666"/>
              <a:gd name="connsiteX38" fmla="*/ 1276423 w 3020163"/>
              <a:gd name="connsiteY38" fmla="*/ 1259736 h 4502666"/>
              <a:gd name="connsiteX39" fmla="*/ 1435912 w 3020163"/>
              <a:gd name="connsiteY39" fmla="*/ 1876425 h 4502666"/>
              <a:gd name="connsiteX40" fmla="*/ 1446544 w 3020163"/>
              <a:gd name="connsiteY40" fmla="*/ 1918955 h 4502666"/>
              <a:gd name="connsiteX41" fmla="*/ 1489074 w 3020163"/>
              <a:gd name="connsiteY41" fmla="*/ 1918955 h 4502666"/>
              <a:gd name="connsiteX42" fmla="*/ 1499707 w 3020163"/>
              <a:gd name="connsiteY42" fmla="*/ 1929587 h 4502666"/>
              <a:gd name="connsiteX43" fmla="*/ 1520972 w 3020163"/>
              <a:gd name="connsiteY43" fmla="*/ 1918955 h 4502666"/>
              <a:gd name="connsiteX44" fmla="*/ 1542237 w 3020163"/>
              <a:gd name="connsiteY44" fmla="*/ 1855159 h 4502666"/>
              <a:gd name="connsiteX45" fmla="*/ 1542237 w 3020163"/>
              <a:gd name="connsiteY45" fmla="*/ 1780731 h 4502666"/>
              <a:gd name="connsiteX46" fmla="*/ 1499707 w 3020163"/>
              <a:gd name="connsiteY46" fmla="*/ 1568080 h 4502666"/>
              <a:gd name="connsiteX47" fmla="*/ 1329586 w 3020163"/>
              <a:gd name="connsiteY47" fmla="*/ 472927 h 4502666"/>
              <a:gd name="connsiteX48" fmla="*/ 1291516 w 3020163"/>
              <a:gd name="connsiteY48" fmla="*/ 198659 h 4502666"/>
              <a:gd name="connsiteX49" fmla="*/ 1302665 w 3020163"/>
              <a:gd name="connsiteY49" fmla="*/ 127443 h 4502666"/>
              <a:gd name="connsiteX50" fmla="*/ 1326160 w 3020163"/>
              <a:gd name="connsiteY50" fmla="*/ 58405 h 4502666"/>
              <a:gd name="connsiteX51" fmla="*/ 1372116 w 3020163"/>
              <a:gd name="connsiteY51" fmla="*/ 26359 h 4502666"/>
              <a:gd name="connsiteX52" fmla="*/ 1446544 w 3020163"/>
              <a:gd name="connsiteY52" fmla="*/ 5094 h 4502666"/>
              <a:gd name="connsiteX53" fmla="*/ 1499707 w 3020163"/>
              <a:gd name="connsiteY53" fmla="*/ 5094 h 4502666"/>
              <a:gd name="connsiteX54" fmla="*/ 1574135 w 3020163"/>
              <a:gd name="connsiteY54" fmla="*/ 0 h 4502666"/>
              <a:gd name="connsiteX55" fmla="*/ 1636217 w 3020163"/>
              <a:gd name="connsiteY55" fmla="*/ 26655 h 4502666"/>
              <a:gd name="connsiteX56" fmla="*/ 1674804 w 3020163"/>
              <a:gd name="connsiteY56" fmla="*/ 74132 h 4502666"/>
              <a:gd name="connsiteX57" fmla="*/ 1701726 w 3020163"/>
              <a:gd name="connsiteY57" fmla="*/ 153950 h 4502666"/>
              <a:gd name="connsiteX58" fmla="*/ 1733623 w 3020163"/>
              <a:gd name="connsiteY58" fmla="*/ 324071 h 4502666"/>
              <a:gd name="connsiteX59" fmla="*/ 1946274 w 3020163"/>
              <a:gd name="connsiteY59" fmla="*/ 1663773 h 4502666"/>
              <a:gd name="connsiteX60" fmla="*/ 1967539 w 3020163"/>
              <a:gd name="connsiteY60" fmla="*/ 1716936 h 4502666"/>
              <a:gd name="connsiteX61" fmla="*/ 1967539 w 3020163"/>
              <a:gd name="connsiteY61" fmla="*/ 1759466 h 4502666"/>
              <a:gd name="connsiteX62" fmla="*/ 1988805 w 3020163"/>
              <a:gd name="connsiteY62" fmla="*/ 1791364 h 4502666"/>
              <a:gd name="connsiteX63" fmla="*/ 2010070 w 3020163"/>
              <a:gd name="connsiteY63" fmla="*/ 1791364 h 4502666"/>
              <a:gd name="connsiteX64" fmla="*/ 2020702 w 3020163"/>
              <a:gd name="connsiteY64" fmla="*/ 1759466 h 4502666"/>
              <a:gd name="connsiteX65" fmla="*/ 2041967 w 3020163"/>
              <a:gd name="connsiteY65" fmla="*/ 1706304 h 4502666"/>
              <a:gd name="connsiteX66" fmla="*/ 2041967 w 3020163"/>
              <a:gd name="connsiteY66" fmla="*/ 1621243 h 4502666"/>
              <a:gd name="connsiteX67" fmla="*/ 2041967 w 3020163"/>
              <a:gd name="connsiteY67" fmla="*/ 1483020 h 4502666"/>
              <a:gd name="connsiteX68" fmla="*/ 1988805 w 3020163"/>
              <a:gd name="connsiteY68" fmla="*/ 228378 h 4502666"/>
              <a:gd name="connsiteX69" fmla="*/ 1988805 w 3020163"/>
              <a:gd name="connsiteY69" fmla="*/ 207113 h 4502666"/>
              <a:gd name="connsiteX70" fmla="*/ 1999437 w 3020163"/>
              <a:gd name="connsiteY70" fmla="*/ 175215 h 4502666"/>
              <a:gd name="connsiteX71" fmla="*/ 2020702 w 3020163"/>
              <a:gd name="connsiteY71" fmla="*/ 153950 h 4502666"/>
              <a:gd name="connsiteX72" fmla="*/ 2063233 w 3020163"/>
              <a:gd name="connsiteY72" fmla="*/ 100787 h 4502666"/>
              <a:gd name="connsiteX73" fmla="*/ 2105763 w 3020163"/>
              <a:gd name="connsiteY73" fmla="*/ 68890 h 4502666"/>
              <a:gd name="connsiteX74" fmla="*/ 2180191 w 3020163"/>
              <a:gd name="connsiteY74" fmla="*/ 58257 h 4502666"/>
              <a:gd name="connsiteX75" fmla="*/ 2233353 w 3020163"/>
              <a:gd name="connsiteY75" fmla="*/ 58257 h 4502666"/>
              <a:gd name="connsiteX76" fmla="*/ 2318414 w 3020163"/>
              <a:gd name="connsiteY76" fmla="*/ 90155 h 4502666"/>
              <a:gd name="connsiteX77" fmla="*/ 2371577 w 3020163"/>
              <a:gd name="connsiteY77" fmla="*/ 111420 h 4502666"/>
              <a:gd name="connsiteX78" fmla="*/ 2392842 w 3020163"/>
              <a:gd name="connsiteY78" fmla="*/ 143318 h 4502666"/>
              <a:gd name="connsiteX79" fmla="*/ 2403474 w 3020163"/>
              <a:gd name="connsiteY79" fmla="*/ 185848 h 4502666"/>
              <a:gd name="connsiteX80" fmla="*/ 2414107 w 3020163"/>
              <a:gd name="connsiteY80" fmla="*/ 228378 h 4502666"/>
              <a:gd name="connsiteX81" fmla="*/ 2435372 w 3020163"/>
              <a:gd name="connsiteY81" fmla="*/ 313438 h 4502666"/>
              <a:gd name="connsiteX82" fmla="*/ 2446005 w 3020163"/>
              <a:gd name="connsiteY82" fmla="*/ 1674406 h 4502666"/>
              <a:gd name="connsiteX83" fmla="*/ 2446005 w 3020163"/>
              <a:gd name="connsiteY83" fmla="*/ 1716936 h 4502666"/>
              <a:gd name="connsiteX84" fmla="*/ 2456637 w 3020163"/>
              <a:gd name="connsiteY84" fmla="*/ 1727569 h 4502666"/>
              <a:gd name="connsiteX85" fmla="*/ 2477902 w 3020163"/>
              <a:gd name="connsiteY85" fmla="*/ 1748834 h 4502666"/>
              <a:gd name="connsiteX86" fmla="*/ 2488535 w 3020163"/>
              <a:gd name="connsiteY86" fmla="*/ 1748834 h 4502666"/>
              <a:gd name="connsiteX87" fmla="*/ 2520433 w 3020163"/>
              <a:gd name="connsiteY87" fmla="*/ 1727569 h 4502666"/>
              <a:gd name="connsiteX88" fmla="*/ 2520433 w 3020163"/>
              <a:gd name="connsiteY88" fmla="*/ 1695671 h 4502666"/>
              <a:gd name="connsiteX89" fmla="*/ 2531065 w 3020163"/>
              <a:gd name="connsiteY89" fmla="*/ 1589345 h 4502666"/>
              <a:gd name="connsiteX90" fmla="*/ 2584228 w 3020163"/>
              <a:gd name="connsiteY90" fmla="*/ 993922 h 4502666"/>
              <a:gd name="connsiteX91" fmla="*/ 2637391 w 3020163"/>
              <a:gd name="connsiteY91" fmla="*/ 483559 h 4502666"/>
              <a:gd name="connsiteX92" fmla="*/ 2637391 w 3020163"/>
              <a:gd name="connsiteY92" fmla="*/ 409131 h 4502666"/>
              <a:gd name="connsiteX93" fmla="*/ 2669288 w 3020163"/>
              <a:gd name="connsiteY93" fmla="*/ 377234 h 4502666"/>
              <a:gd name="connsiteX94" fmla="*/ 2722451 w 3020163"/>
              <a:gd name="connsiteY94" fmla="*/ 345336 h 4502666"/>
              <a:gd name="connsiteX95" fmla="*/ 2786246 w 3020163"/>
              <a:gd name="connsiteY95" fmla="*/ 334704 h 4502666"/>
              <a:gd name="connsiteX96" fmla="*/ 2839409 w 3020163"/>
              <a:gd name="connsiteY96" fmla="*/ 324071 h 4502666"/>
              <a:gd name="connsiteX97" fmla="*/ 2892572 w 3020163"/>
              <a:gd name="connsiteY97" fmla="*/ 334704 h 4502666"/>
              <a:gd name="connsiteX98" fmla="*/ 2924470 w 3020163"/>
              <a:gd name="connsiteY98" fmla="*/ 366601 h 4502666"/>
              <a:gd name="connsiteX99" fmla="*/ 2977633 w 3020163"/>
              <a:gd name="connsiteY99" fmla="*/ 387866 h 4502666"/>
              <a:gd name="connsiteX100" fmla="*/ 2998898 w 3020163"/>
              <a:gd name="connsiteY100" fmla="*/ 462294 h 4502666"/>
              <a:gd name="connsiteX101" fmla="*/ 3009530 w 3020163"/>
              <a:gd name="connsiteY101" fmla="*/ 547355 h 4502666"/>
              <a:gd name="connsiteX102" fmla="*/ 3020163 w 3020163"/>
              <a:gd name="connsiteY102" fmla="*/ 632415 h 4502666"/>
              <a:gd name="connsiteX103" fmla="*/ 2881939 w 3020163"/>
              <a:gd name="connsiteY103" fmla="*/ 2035913 h 4502666"/>
              <a:gd name="connsiteX104" fmla="*/ 2903205 w 3020163"/>
              <a:gd name="connsiteY104" fmla="*/ 2992843 h 4502666"/>
              <a:gd name="connsiteX105" fmla="*/ 2903205 w 3020163"/>
              <a:gd name="connsiteY105" fmla="*/ 3673327 h 4502666"/>
              <a:gd name="connsiteX106" fmla="*/ 2903205 w 3020163"/>
              <a:gd name="connsiteY106" fmla="*/ 4460136 h 4502666"/>
              <a:gd name="connsiteX107" fmla="*/ 1350851 w 3020163"/>
              <a:gd name="connsiteY107" fmla="*/ 4502666 h 4502666"/>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72116 w 3020163"/>
              <a:gd name="connsiteY51" fmla="*/ 42235 h 4518542"/>
              <a:gd name="connsiteX52" fmla="*/ 1446544 w 3020163"/>
              <a:gd name="connsiteY52" fmla="*/ 20970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88805 w 3020163"/>
              <a:gd name="connsiteY68" fmla="*/ 244254 h 4518542"/>
              <a:gd name="connsiteX69" fmla="*/ 1988805 w 3020163"/>
              <a:gd name="connsiteY69" fmla="*/ 222989 h 4518542"/>
              <a:gd name="connsiteX70" fmla="*/ 1999437 w 3020163"/>
              <a:gd name="connsiteY70" fmla="*/ 191091 h 4518542"/>
              <a:gd name="connsiteX71" fmla="*/ 2020702 w 3020163"/>
              <a:gd name="connsiteY71" fmla="*/ 169826 h 4518542"/>
              <a:gd name="connsiteX72" fmla="*/ 2063233 w 3020163"/>
              <a:gd name="connsiteY72" fmla="*/ 116663 h 4518542"/>
              <a:gd name="connsiteX73" fmla="*/ 2105763 w 3020163"/>
              <a:gd name="connsiteY73" fmla="*/ 84766 h 4518542"/>
              <a:gd name="connsiteX74" fmla="*/ 2180191 w 3020163"/>
              <a:gd name="connsiteY74" fmla="*/ 74133 h 4518542"/>
              <a:gd name="connsiteX75" fmla="*/ 2233353 w 3020163"/>
              <a:gd name="connsiteY75" fmla="*/ 74133 h 4518542"/>
              <a:gd name="connsiteX76" fmla="*/ 2318414 w 3020163"/>
              <a:gd name="connsiteY76" fmla="*/ 106031 h 4518542"/>
              <a:gd name="connsiteX77" fmla="*/ 2371577 w 3020163"/>
              <a:gd name="connsiteY77" fmla="*/ 127296 h 4518542"/>
              <a:gd name="connsiteX78" fmla="*/ 2392842 w 3020163"/>
              <a:gd name="connsiteY78" fmla="*/ 159194 h 4518542"/>
              <a:gd name="connsiteX79" fmla="*/ 2403474 w 3020163"/>
              <a:gd name="connsiteY79" fmla="*/ 201724 h 4518542"/>
              <a:gd name="connsiteX80" fmla="*/ 241410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6246 w 3020163"/>
              <a:gd name="connsiteY95" fmla="*/ 350580 h 4518542"/>
              <a:gd name="connsiteX96" fmla="*/ 2839409 w 3020163"/>
              <a:gd name="connsiteY96" fmla="*/ 339947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72116 w 3020163"/>
              <a:gd name="connsiteY51" fmla="*/ 42235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88805 w 3020163"/>
              <a:gd name="connsiteY68" fmla="*/ 244254 h 4518542"/>
              <a:gd name="connsiteX69" fmla="*/ 1988805 w 3020163"/>
              <a:gd name="connsiteY69" fmla="*/ 222989 h 4518542"/>
              <a:gd name="connsiteX70" fmla="*/ 1999437 w 3020163"/>
              <a:gd name="connsiteY70" fmla="*/ 191091 h 4518542"/>
              <a:gd name="connsiteX71" fmla="*/ 2020702 w 3020163"/>
              <a:gd name="connsiteY71" fmla="*/ 169826 h 4518542"/>
              <a:gd name="connsiteX72" fmla="*/ 2063233 w 3020163"/>
              <a:gd name="connsiteY72" fmla="*/ 116663 h 4518542"/>
              <a:gd name="connsiteX73" fmla="*/ 2105763 w 3020163"/>
              <a:gd name="connsiteY73" fmla="*/ 84766 h 4518542"/>
              <a:gd name="connsiteX74" fmla="*/ 2180191 w 3020163"/>
              <a:gd name="connsiteY74" fmla="*/ 74133 h 4518542"/>
              <a:gd name="connsiteX75" fmla="*/ 2233353 w 3020163"/>
              <a:gd name="connsiteY75" fmla="*/ 74133 h 4518542"/>
              <a:gd name="connsiteX76" fmla="*/ 2318414 w 3020163"/>
              <a:gd name="connsiteY76" fmla="*/ 106031 h 4518542"/>
              <a:gd name="connsiteX77" fmla="*/ 2371577 w 3020163"/>
              <a:gd name="connsiteY77" fmla="*/ 127296 h 4518542"/>
              <a:gd name="connsiteX78" fmla="*/ 2392842 w 3020163"/>
              <a:gd name="connsiteY78" fmla="*/ 159194 h 4518542"/>
              <a:gd name="connsiteX79" fmla="*/ 2403474 w 3020163"/>
              <a:gd name="connsiteY79" fmla="*/ 201724 h 4518542"/>
              <a:gd name="connsiteX80" fmla="*/ 241410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6246 w 3020163"/>
              <a:gd name="connsiteY95" fmla="*/ 350580 h 4518542"/>
              <a:gd name="connsiteX96" fmla="*/ 2839409 w 3020163"/>
              <a:gd name="connsiteY96" fmla="*/ 339947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88805 w 3020163"/>
              <a:gd name="connsiteY68" fmla="*/ 244254 h 4518542"/>
              <a:gd name="connsiteX69" fmla="*/ 1988805 w 3020163"/>
              <a:gd name="connsiteY69" fmla="*/ 222989 h 4518542"/>
              <a:gd name="connsiteX70" fmla="*/ 1999437 w 3020163"/>
              <a:gd name="connsiteY70" fmla="*/ 191091 h 4518542"/>
              <a:gd name="connsiteX71" fmla="*/ 2020702 w 3020163"/>
              <a:gd name="connsiteY71" fmla="*/ 169826 h 4518542"/>
              <a:gd name="connsiteX72" fmla="*/ 2063233 w 3020163"/>
              <a:gd name="connsiteY72" fmla="*/ 116663 h 4518542"/>
              <a:gd name="connsiteX73" fmla="*/ 2105763 w 3020163"/>
              <a:gd name="connsiteY73" fmla="*/ 84766 h 4518542"/>
              <a:gd name="connsiteX74" fmla="*/ 2180191 w 3020163"/>
              <a:gd name="connsiteY74" fmla="*/ 74133 h 4518542"/>
              <a:gd name="connsiteX75" fmla="*/ 2233353 w 3020163"/>
              <a:gd name="connsiteY75" fmla="*/ 74133 h 4518542"/>
              <a:gd name="connsiteX76" fmla="*/ 2318414 w 3020163"/>
              <a:gd name="connsiteY76" fmla="*/ 106031 h 4518542"/>
              <a:gd name="connsiteX77" fmla="*/ 2371577 w 3020163"/>
              <a:gd name="connsiteY77" fmla="*/ 127296 h 4518542"/>
              <a:gd name="connsiteX78" fmla="*/ 2392842 w 3020163"/>
              <a:gd name="connsiteY78" fmla="*/ 159194 h 4518542"/>
              <a:gd name="connsiteX79" fmla="*/ 2403474 w 3020163"/>
              <a:gd name="connsiteY79" fmla="*/ 201724 h 4518542"/>
              <a:gd name="connsiteX80" fmla="*/ 241410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6246 w 3020163"/>
              <a:gd name="connsiteY95" fmla="*/ 350580 h 4518542"/>
              <a:gd name="connsiteX96" fmla="*/ 2839409 w 3020163"/>
              <a:gd name="connsiteY96" fmla="*/ 339947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91034 w 3020163"/>
              <a:gd name="connsiteY68" fmla="*/ 333376 h 4518542"/>
              <a:gd name="connsiteX69" fmla="*/ 1988805 w 3020163"/>
              <a:gd name="connsiteY69" fmla="*/ 222989 h 4518542"/>
              <a:gd name="connsiteX70" fmla="*/ 1999437 w 3020163"/>
              <a:gd name="connsiteY70" fmla="*/ 191091 h 4518542"/>
              <a:gd name="connsiteX71" fmla="*/ 2020702 w 3020163"/>
              <a:gd name="connsiteY71" fmla="*/ 169826 h 4518542"/>
              <a:gd name="connsiteX72" fmla="*/ 2063233 w 3020163"/>
              <a:gd name="connsiteY72" fmla="*/ 116663 h 4518542"/>
              <a:gd name="connsiteX73" fmla="*/ 2105763 w 3020163"/>
              <a:gd name="connsiteY73" fmla="*/ 84766 h 4518542"/>
              <a:gd name="connsiteX74" fmla="*/ 2180191 w 3020163"/>
              <a:gd name="connsiteY74" fmla="*/ 74133 h 4518542"/>
              <a:gd name="connsiteX75" fmla="*/ 2233353 w 3020163"/>
              <a:gd name="connsiteY75" fmla="*/ 74133 h 4518542"/>
              <a:gd name="connsiteX76" fmla="*/ 2318414 w 3020163"/>
              <a:gd name="connsiteY76" fmla="*/ 106031 h 4518542"/>
              <a:gd name="connsiteX77" fmla="*/ 2371577 w 3020163"/>
              <a:gd name="connsiteY77" fmla="*/ 127296 h 4518542"/>
              <a:gd name="connsiteX78" fmla="*/ 2392842 w 3020163"/>
              <a:gd name="connsiteY78" fmla="*/ 159194 h 4518542"/>
              <a:gd name="connsiteX79" fmla="*/ 2403474 w 3020163"/>
              <a:gd name="connsiteY79" fmla="*/ 201724 h 4518542"/>
              <a:gd name="connsiteX80" fmla="*/ 241410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6246 w 3020163"/>
              <a:gd name="connsiteY95" fmla="*/ 350580 h 4518542"/>
              <a:gd name="connsiteX96" fmla="*/ 2839409 w 3020163"/>
              <a:gd name="connsiteY96" fmla="*/ 339947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91034 w 3020163"/>
              <a:gd name="connsiteY68" fmla="*/ 333376 h 4518542"/>
              <a:gd name="connsiteX69" fmla="*/ 1988805 w 3020163"/>
              <a:gd name="connsiteY69" fmla="*/ 222989 h 4518542"/>
              <a:gd name="connsiteX70" fmla="*/ 1999437 w 3020163"/>
              <a:gd name="connsiteY70" fmla="*/ 191091 h 4518542"/>
              <a:gd name="connsiteX71" fmla="*/ 2020702 w 3020163"/>
              <a:gd name="connsiteY71" fmla="*/ 169826 h 4518542"/>
              <a:gd name="connsiteX72" fmla="*/ 2063233 w 3020163"/>
              <a:gd name="connsiteY72" fmla="*/ 116663 h 4518542"/>
              <a:gd name="connsiteX73" fmla="*/ 2105763 w 3020163"/>
              <a:gd name="connsiteY73" fmla="*/ 84766 h 4518542"/>
              <a:gd name="connsiteX74" fmla="*/ 2180191 w 3020163"/>
              <a:gd name="connsiteY74" fmla="*/ 74133 h 4518542"/>
              <a:gd name="connsiteX75" fmla="*/ 2233353 w 3020163"/>
              <a:gd name="connsiteY75" fmla="*/ 74133 h 4518542"/>
              <a:gd name="connsiteX76" fmla="*/ 2316185 w 3020163"/>
              <a:gd name="connsiteY76" fmla="*/ 74577 h 4518542"/>
              <a:gd name="connsiteX77" fmla="*/ 2371577 w 3020163"/>
              <a:gd name="connsiteY77" fmla="*/ 127296 h 4518542"/>
              <a:gd name="connsiteX78" fmla="*/ 2392842 w 3020163"/>
              <a:gd name="connsiteY78" fmla="*/ 159194 h 4518542"/>
              <a:gd name="connsiteX79" fmla="*/ 2403474 w 3020163"/>
              <a:gd name="connsiteY79" fmla="*/ 201724 h 4518542"/>
              <a:gd name="connsiteX80" fmla="*/ 241410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6246 w 3020163"/>
              <a:gd name="connsiteY95" fmla="*/ 350580 h 4518542"/>
              <a:gd name="connsiteX96" fmla="*/ 2839409 w 3020163"/>
              <a:gd name="connsiteY96" fmla="*/ 339947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91034 w 3020163"/>
              <a:gd name="connsiteY68" fmla="*/ 333376 h 4518542"/>
              <a:gd name="connsiteX69" fmla="*/ 1988805 w 3020163"/>
              <a:gd name="connsiteY69" fmla="*/ 222989 h 4518542"/>
              <a:gd name="connsiteX70" fmla="*/ 1999437 w 3020163"/>
              <a:gd name="connsiteY70" fmla="*/ 191091 h 4518542"/>
              <a:gd name="connsiteX71" fmla="*/ 2020702 w 3020163"/>
              <a:gd name="connsiteY71" fmla="*/ 169826 h 4518542"/>
              <a:gd name="connsiteX72" fmla="*/ 2063233 w 3020163"/>
              <a:gd name="connsiteY72" fmla="*/ 116663 h 4518542"/>
              <a:gd name="connsiteX73" fmla="*/ 2105763 w 3020163"/>
              <a:gd name="connsiteY73" fmla="*/ 84766 h 4518542"/>
              <a:gd name="connsiteX74" fmla="*/ 2180191 w 3020163"/>
              <a:gd name="connsiteY74" fmla="*/ 74133 h 4518542"/>
              <a:gd name="connsiteX75" fmla="*/ 2233353 w 3020163"/>
              <a:gd name="connsiteY75" fmla="*/ 74133 h 4518542"/>
              <a:gd name="connsiteX76" fmla="*/ 2316185 w 3020163"/>
              <a:gd name="connsiteY76" fmla="*/ 74577 h 4518542"/>
              <a:gd name="connsiteX77" fmla="*/ 2371577 w 3020163"/>
              <a:gd name="connsiteY77" fmla="*/ 127296 h 4518542"/>
              <a:gd name="connsiteX78" fmla="*/ 2392842 w 3020163"/>
              <a:gd name="connsiteY78" fmla="*/ 159194 h 4518542"/>
              <a:gd name="connsiteX79" fmla="*/ 2403474 w 3020163"/>
              <a:gd name="connsiteY79" fmla="*/ 201724 h 4518542"/>
              <a:gd name="connsiteX80" fmla="*/ 242525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6246 w 3020163"/>
              <a:gd name="connsiteY95" fmla="*/ 350580 h 4518542"/>
              <a:gd name="connsiteX96" fmla="*/ 2839409 w 3020163"/>
              <a:gd name="connsiteY96" fmla="*/ 339947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91034 w 3020163"/>
              <a:gd name="connsiteY68" fmla="*/ 333376 h 4518542"/>
              <a:gd name="connsiteX69" fmla="*/ 1988805 w 3020163"/>
              <a:gd name="connsiteY69" fmla="*/ 222989 h 4518542"/>
              <a:gd name="connsiteX70" fmla="*/ 1999437 w 3020163"/>
              <a:gd name="connsiteY70" fmla="*/ 191091 h 4518542"/>
              <a:gd name="connsiteX71" fmla="*/ 2020702 w 3020163"/>
              <a:gd name="connsiteY71" fmla="*/ 169826 h 4518542"/>
              <a:gd name="connsiteX72" fmla="*/ 2063233 w 3020163"/>
              <a:gd name="connsiteY72" fmla="*/ 116663 h 4518542"/>
              <a:gd name="connsiteX73" fmla="*/ 2105763 w 3020163"/>
              <a:gd name="connsiteY73" fmla="*/ 84766 h 4518542"/>
              <a:gd name="connsiteX74" fmla="*/ 2180191 w 3020163"/>
              <a:gd name="connsiteY74" fmla="*/ 74133 h 4518542"/>
              <a:gd name="connsiteX75" fmla="*/ 2233353 w 3020163"/>
              <a:gd name="connsiteY75" fmla="*/ 74133 h 4518542"/>
              <a:gd name="connsiteX76" fmla="*/ 2316185 w 3020163"/>
              <a:gd name="connsiteY76" fmla="*/ 74577 h 4518542"/>
              <a:gd name="connsiteX77" fmla="*/ 2371577 w 3020163"/>
              <a:gd name="connsiteY77" fmla="*/ 127296 h 4518542"/>
              <a:gd name="connsiteX78" fmla="*/ 2392842 w 3020163"/>
              <a:gd name="connsiteY78" fmla="*/ 159194 h 4518542"/>
              <a:gd name="connsiteX79" fmla="*/ 2407933 w 3020163"/>
              <a:gd name="connsiteY79" fmla="*/ 193861 h 4518542"/>
              <a:gd name="connsiteX80" fmla="*/ 242525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6246 w 3020163"/>
              <a:gd name="connsiteY95" fmla="*/ 350580 h 4518542"/>
              <a:gd name="connsiteX96" fmla="*/ 2839409 w 3020163"/>
              <a:gd name="connsiteY96" fmla="*/ 339947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91034 w 3020163"/>
              <a:gd name="connsiteY68" fmla="*/ 333376 h 4518542"/>
              <a:gd name="connsiteX69" fmla="*/ 1988805 w 3020163"/>
              <a:gd name="connsiteY69" fmla="*/ 222989 h 4518542"/>
              <a:gd name="connsiteX70" fmla="*/ 1999437 w 3020163"/>
              <a:gd name="connsiteY70" fmla="*/ 191091 h 4518542"/>
              <a:gd name="connsiteX71" fmla="*/ 2020702 w 3020163"/>
              <a:gd name="connsiteY71" fmla="*/ 169826 h 4518542"/>
              <a:gd name="connsiteX72" fmla="*/ 2063233 w 3020163"/>
              <a:gd name="connsiteY72" fmla="*/ 116663 h 4518542"/>
              <a:gd name="connsiteX73" fmla="*/ 2105763 w 3020163"/>
              <a:gd name="connsiteY73" fmla="*/ 84766 h 4518542"/>
              <a:gd name="connsiteX74" fmla="*/ 2180191 w 3020163"/>
              <a:gd name="connsiteY74" fmla="*/ 74133 h 4518542"/>
              <a:gd name="connsiteX75" fmla="*/ 2233353 w 3020163"/>
              <a:gd name="connsiteY75" fmla="*/ 74133 h 4518542"/>
              <a:gd name="connsiteX76" fmla="*/ 2316185 w 3020163"/>
              <a:gd name="connsiteY76" fmla="*/ 74577 h 4518542"/>
              <a:gd name="connsiteX77" fmla="*/ 2371577 w 3020163"/>
              <a:gd name="connsiteY77" fmla="*/ 127296 h 4518542"/>
              <a:gd name="connsiteX78" fmla="*/ 2399532 w 3020163"/>
              <a:gd name="connsiteY78" fmla="*/ 146088 h 4518542"/>
              <a:gd name="connsiteX79" fmla="*/ 2407933 w 3020163"/>
              <a:gd name="connsiteY79" fmla="*/ 193861 h 4518542"/>
              <a:gd name="connsiteX80" fmla="*/ 242525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6246 w 3020163"/>
              <a:gd name="connsiteY95" fmla="*/ 350580 h 4518542"/>
              <a:gd name="connsiteX96" fmla="*/ 2839409 w 3020163"/>
              <a:gd name="connsiteY96" fmla="*/ 339947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91034 w 3020163"/>
              <a:gd name="connsiteY68" fmla="*/ 333376 h 4518542"/>
              <a:gd name="connsiteX69" fmla="*/ 1988805 w 3020163"/>
              <a:gd name="connsiteY69" fmla="*/ 222989 h 4518542"/>
              <a:gd name="connsiteX70" fmla="*/ 1999437 w 3020163"/>
              <a:gd name="connsiteY70" fmla="*/ 191091 h 4518542"/>
              <a:gd name="connsiteX71" fmla="*/ 2020702 w 3020163"/>
              <a:gd name="connsiteY71" fmla="*/ 169826 h 4518542"/>
              <a:gd name="connsiteX72" fmla="*/ 2063233 w 3020163"/>
              <a:gd name="connsiteY72" fmla="*/ 116663 h 4518542"/>
              <a:gd name="connsiteX73" fmla="*/ 2105763 w 3020163"/>
              <a:gd name="connsiteY73" fmla="*/ 84766 h 4518542"/>
              <a:gd name="connsiteX74" fmla="*/ 2180191 w 3020163"/>
              <a:gd name="connsiteY74" fmla="*/ 74133 h 4518542"/>
              <a:gd name="connsiteX75" fmla="*/ 2233353 w 3020163"/>
              <a:gd name="connsiteY75" fmla="*/ 74133 h 4518542"/>
              <a:gd name="connsiteX76" fmla="*/ 2316185 w 3020163"/>
              <a:gd name="connsiteY76" fmla="*/ 74577 h 4518542"/>
              <a:gd name="connsiteX77" fmla="*/ 2371577 w 3020163"/>
              <a:gd name="connsiteY77" fmla="*/ 101084 h 4518542"/>
              <a:gd name="connsiteX78" fmla="*/ 2399532 w 3020163"/>
              <a:gd name="connsiteY78" fmla="*/ 146088 h 4518542"/>
              <a:gd name="connsiteX79" fmla="*/ 2407933 w 3020163"/>
              <a:gd name="connsiteY79" fmla="*/ 193861 h 4518542"/>
              <a:gd name="connsiteX80" fmla="*/ 242525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6246 w 3020163"/>
              <a:gd name="connsiteY95" fmla="*/ 350580 h 4518542"/>
              <a:gd name="connsiteX96" fmla="*/ 2839409 w 3020163"/>
              <a:gd name="connsiteY96" fmla="*/ 339947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91034 w 3020163"/>
              <a:gd name="connsiteY68" fmla="*/ 333376 h 4518542"/>
              <a:gd name="connsiteX69" fmla="*/ 1988805 w 3020163"/>
              <a:gd name="connsiteY69" fmla="*/ 222989 h 4518542"/>
              <a:gd name="connsiteX70" fmla="*/ 1999437 w 3020163"/>
              <a:gd name="connsiteY70" fmla="*/ 191091 h 4518542"/>
              <a:gd name="connsiteX71" fmla="*/ 2020702 w 3020163"/>
              <a:gd name="connsiteY71" fmla="*/ 169826 h 4518542"/>
              <a:gd name="connsiteX72" fmla="*/ 2063233 w 3020163"/>
              <a:gd name="connsiteY72" fmla="*/ 116663 h 4518542"/>
              <a:gd name="connsiteX73" fmla="*/ 2105763 w 3020163"/>
              <a:gd name="connsiteY73" fmla="*/ 84766 h 4518542"/>
              <a:gd name="connsiteX74" fmla="*/ 2180191 w 3020163"/>
              <a:gd name="connsiteY74" fmla="*/ 74133 h 4518542"/>
              <a:gd name="connsiteX75" fmla="*/ 2237813 w 3020163"/>
              <a:gd name="connsiteY75" fmla="*/ 61027 h 4518542"/>
              <a:gd name="connsiteX76" fmla="*/ 2316185 w 3020163"/>
              <a:gd name="connsiteY76" fmla="*/ 74577 h 4518542"/>
              <a:gd name="connsiteX77" fmla="*/ 2371577 w 3020163"/>
              <a:gd name="connsiteY77" fmla="*/ 101084 h 4518542"/>
              <a:gd name="connsiteX78" fmla="*/ 2399532 w 3020163"/>
              <a:gd name="connsiteY78" fmla="*/ 146088 h 4518542"/>
              <a:gd name="connsiteX79" fmla="*/ 2407933 w 3020163"/>
              <a:gd name="connsiteY79" fmla="*/ 193861 h 4518542"/>
              <a:gd name="connsiteX80" fmla="*/ 242525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6246 w 3020163"/>
              <a:gd name="connsiteY95" fmla="*/ 350580 h 4518542"/>
              <a:gd name="connsiteX96" fmla="*/ 2839409 w 3020163"/>
              <a:gd name="connsiteY96" fmla="*/ 339947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91034 w 3020163"/>
              <a:gd name="connsiteY68" fmla="*/ 333376 h 4518542"/>
              <a:gd name="connsiteX69" fmla="*/ 1988805 w 3020163"/>
              <a:gd name="connsiteY69" fmla="*/ 222989 h 4518542"/>
              <a:gd name="connsiteX70" fmla="*/ 1999437 w 3020163"/>
              <a:gd name="connsiteY70" fmla="*/ 191091 h 4518542"/>
              <a:gd name="connsiteX71" fmla="*/ 2020702 w 3020163"/>
              <a:gd name="connsiteY71" fmla="*/ 169826 h 4518542"/>
              <a:gd name="connsiteX72" fmla="*/ 2063233 w 3020163"/>
              <a:gd name="connsiteY72" fmla="*/ 116663 h 4518542"/>
              <a:gd name="connsiteX73" fmla="*/ 2105763 w 3020163"/>
              <a:gd name="connsiteY73" fmla="*/ 84766 h 4518542"/>
              <a:gd name="connsiteX74" fmla="*/ 2162353 w 3020163"/>
              <a:gd name="connsiteY74" fmla="*/ 55784 h 4518542"/>
              <a:gd name="connsiteX75" fmla="*/ 2237813 w 3020163"/>
              <a:gd name="connsiteY75" fmla="*/ 61027 h 4518542"/>
              <a:gd name="connsiteX76" fmla="*/ 2316185 w 3020163"/>
              <a:gd name="connsiteY76" fmla="*/ 74577 h 4518542"/>
              <a:gd name="connsiteX77" fmla="*/ 2371577 w 3020163"/>
              <a:gd name="connsiteY77" fmla="*/ 101084 h 4518542"/>
              <a:gd name="connsiteX78" fmla="*/ 2399532 w 3020163"/>
              <a:gd name="connsiteY78" fmla="*/ 146088 h 4518542"/>
              <a:gd name="connsiteX79" fmla="*/ 2407933 w 3020163"/>
              <a:gd name="connsiteY79" fmla="*/ 193861 h 4518542"/>
              <a:gd name="connsiteX80" fmla="*/ 242525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6246 w 3020163"/>
              <a:gd name="connsiteY95" fmla="*/ 350580 h 4518542"/>
              <a:gd name="connsiteX96" fmla="*/ 2839409 w 3020163"/>
              <a:gd name="connsiteY96" fmla="*/ 339947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91034 w 3020163"/>
              <a:gd name="connsiteY68" fmla="*/ 333376 h 4518542"/>
              <a:gd name="connsiteX69" fmla="*/ 1988805 w 3020163"/>
              <a:gd name="connsiteY69" fmla="*/ 222989 h 4518542"/>
              <a:gd name="connsiteX70" fmla="*/ 1999437 w 3020163"/>
              <a:gd name="connsiteY70" fmla="*/ 191091 h 4518542"/>
              <a:gd name="connsiteX71" fmla="*/ 2020702 w 3020163"/>
              <a:gd name="connsiteY71" fmla="*/ 169826 h 4518542"/>
              <a:gd name="connsiteX72" fmla="*/ 2063233 w 3020163"/>
              <a:gd name="connsiteY72" fmla="*/ 116663 h 4518542"/>
              <a:gd name="connsiteX73" fmla="*/ 2105763 w 3020163"/>
              <a:gd name="connsiteY73" fmla="*/ 84766 h 4518542"/>
              <a:gd name="connsiteX74" fmla="*/ 2162353 w 3020163"/>
              <a:gd name="connsiteY74" fmla="*/ 55784 h 4518542"/>
              <a:gd name="connsiteX75" fmla="*/ 2246732 w 3020163"/>
              <a:gd name="connsiteY75" fmla="*/ 47921 h 4518542"/>
              <a:gd name="connsiteX76" fmla="*/ 2316185 w 3020163"/>
              <a:gd name="connsiteY76" fmla="*/ 74577 h 4518542"/>
              <a:gd name="connsiteX77" fmla="*/ 2371577 w 3020163"/>
              <a:gd name="connsiteY77" fmla="*/ 101084 h 4518542"/>
              <a:gd name="connsiteX78" fmla="*/ 2399532 w 3020163"/>
              <a:gd name="connsiteY78" fmla="*/ 146088 h 4518542"/>
              <a:gd name="connsiteX79" fmla="*/ 2407933 w 3020163"/>
              <a:gd name="connsiteY79" fmla="*/ 193861 h 4518542"/>
              <a:gd name="connsiteX80" fmla="*/ 242525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6246 w 3020163"/>
              <a:gd name="connsiteY95" fmla="*/ 350580 h 4518542"/>
              <a:gd name="connsiteX96" fmla="*/ 2839409 w 3020163"/>
              <a:gd name="connsiteY96" fmla="*/ 339947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91034 w 3020163"/>
              <a:gd name="connsiteY68" fmla="*/ 333376 h 4518542"/>
              <a:gd name="connsiteX69" fmla="*/ 1988805 w 3020163"/>
              <a:gd name="connsiteY69" fmla="*/ 222989 h 4518542"/>
              <a:gd name="connsiteX70" fmla="*/ 1999437 w 3020163"/>
              <a:gd name="connsiteY70" fmla="*/ 191091 h 4518542"/>
              <a:gd name="connsiteX71" fmla="*/ 2020702 w 3020163"/>
              <a:gd name="connsiteY71" fmla="*/ 169826 h 4518542"/>
              <a:gd name="connsiteX72" fmla="*/ 2063233 w 3020163"/>
              <a:gd name="connsiteY72" fmla="*/ 116663 h 4518542"/>
              <a:gd name="connsiteX73" fmla="*/ 2101304 w 3020163"/>
              <a:gd name="connsiteY73" fmla="*/ 76903 h 4518542"/>
              <a:gd name="connsiteX74" fmla="*/ 2162353 w 3020163"/>
              <a:gd name="connsiteY74" fmla="*/ 55784 h 4518542"/>
              <a:gd name="connsiteX75" fmla="*/ 2246732 w 3020163"/>
              <a:gd name="connsiteY75" fmla="*/ 47921 h 4518542"/>
              <a:gd name="connsiteX76" fmla="*/ 2316185 w 3020163"/>
              <a:gd name="connsiteY76" fmla="*/ 74577 h 4518542"/>
              <a:gd name="connsiteX77" fmla="*/ 2371577 w 3020163"/>
              <a:gd name="connsiteY77" fmla="*/ 101084 h 4518542"/>
              <a:gd name="connsiteX78" fmla="*/ 2399532 w 3020163"/>
              <a:gd name="connsiteY78" fmla="*/ 146088 h 4518542"/>
              <a:gd name="connsiteX79" fmla="*/ 2407933 w 3020163"/>
              <a:gd name="connsiteY79" fmla="*/ 193861 h 4518542"/>
              <a:gd name="connsiteX80" fmla="*/ 242525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6246 w 3020163"/>
              <a:gd name="connsiteY95" fmla="*/ 350580 h 4518542"/>
              <a:gd name="connsiteX96" fmla="*/ 2839409 w 3020163"/>
              <a:gd name="connsiteY96" fmla="*/ 339947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91034 w 3020163"/>
              <a:gd name="connsiteY68" fmla="*/ 333376 h 4518542"/>
              <a:gd name="connsiteX69" fmla="*/ 1988805 w 3020163"/>
              <a:gd name="connsiteY69" fmla="*/ 222989 h 4518542"/>
              <a:gd name="connsiteX70" fmla="*/ 1999437 w 3020163"/>
              <a:gd name="connsiteY70" fmla="*/ 191091 h 4518542"/>
              <a:gd name="connsiteX71" fmla="*/ 2020702 w 3020163"/>
              <a:gd name="connsiteY71" fmla="*/ 169826 h 4518542"/>
              <a:gd name="connsiteX72" fmla="*/ 2054314 w 3020163"/>
              <a:gd name="connsiteY72" fmla="*/ 106178 h 4518542"/>
              <a:gd name="connsiteX73" fmla="*/ 2101304 w 3020163"/>
              <a:gd name="connsiteY73" fmla="*/ 76903 h 4518542"/>
              <a:gd name="connsiteX74" fmla="*/ 2162353 w 3020163"/>
              <a:gd name="connsiteY74" fmla="*/ 55784 h 4518542"/>
              <a:gd name="connsiteX75" fmla="*/ 2246732 w 3020163"/>
              <a:gd name="connsiteY75" fmla="*/ 47921 h 4518542"/>
              <a:gd name="connsiteX76" fmla="*/ 2316185 w 3020163"/>
              <a:gd name="connsiteY76" fmla="*/ 74577 h 4518542"/>
              <a:gd name="connsiteX77" fmla="*/ 2371577 w 3020163"/>
              <a:gd name="connsiteY77" fmla="*/ 101084 h 4518542"/>
              <a:gd name="connsiteX78" fmla="*/ 2399532 w 3020163"/>
              <a:gd name="connsiteY78" fmla="*/ 146088 h 4518542"/>
              <a:gd name="connsiteX79" fmla="*/ 2407933 w 3020163"/>
              <a:gd name="connsiteY79" fmla="*/ 193861 h 4518542"/>
              <a:gd name="connsiteX80" fmla="*/ 242525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6246 w 3020163"/>
              <a:gd name="connsiteY95" fmla="*/ 350580 h 4518542"/>
              <a:gd name="connsiteX96" fmla="*/ 2839409 w 3020163"/>
              <a:gd name="connsiteY96" fmla="*/ 339947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91034 w 3020163"/>
              <a:gd name="connsiteY68" fmla="*/ 333376 h 4518542"/>
              <a:gd name="connsiteX69" fmla="*/ 1988805 w 3020163"/>
              <a:gd name="connsiteY69" fmla="*/ 222989 h 4518542"/>
              <a:gd name="connsiteX70" fmla="*/ 1999437 w 3020163"/>
              <a:gd name="connsiteY70" fmla="*/ 191091 h 4518542"/>
              <a:gd name="connsiteX71" fmla="*/ 2016243 w 3020163"/>
              <a:gd name="connsiteY71" fmla="*/ 146236 h 4518542"/>
              <a:gd name="connsiteX72" fmla="*/ 2054314 w 3020163"/>
              <a:gd name="connsiteY72" fmla="*/ 106178 h 4518542"/>
              <a:gd name="connsiteX73" fmla="*/ 2101304 w 3020163"/>
              <a:gd name="connsiteY73" fmla="*/ 76903 h 4518542"/>
              <a:gd name="connsiteX74" fmla="*/ 2162353 w 3020163"/>
              <a:gd name="connsiteY74" fmla="*/ 55784 h 4518542"/>
              <a:gd name="connsiteX75" fmla="*/ 2246732 w 3020163"/>
              <a:gd name="connsiteY75" fmla="*/ 47921 h 4518542"/>
              <a:gd name="connsiteX76" fmla="*/ 2316185 w 3020163"/>
              <a:gd name="connsiteY76" fmla="*/ 74577 h 4518542"/>
              <a:gd name="connsiteX77" fmla="*/ 2371577 w 3020163"/>
              <a:gd name="connsiteY77" fmla="*/ 101084 h 4518542"/>
              <a:gd name="connsiteX78" fmla="*/ 2399532 w 3020163"/>
              <a:gd name="connsiteY78" fmla="*/ 146088 h 4518542"/>
              <a:gd name="connsiteX79" fmla="*/ 2407933 w 3020163"/>
              <a:gd name="connsiteY79" fmla="*/ 193861 h 4518542"/>
              <a:gd name="connsiteX80" fmla="*/ 242525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6246 w 3020163"/>
              <a:gd name="connsiteY95" fmla="*/ 350580 h 4518542"/>
              <a:gd name="connsiteX96" fmla="*/ 2839409 w 3020163"/>
              <a:gd name="connsiteY96" fmla="*/ 339947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91034 w 3020163"/>
              <a:gd name="connsiteY68" fmla="*/ 333376 h 4518542"/>
              <a:gd name="connsiteX69" fmla="*/ 1988805 w 3020163"/>
              <a:gd name="connsiteY69" fmla="*/ 222989 h 4518542"/>
              <a:gd name="connsiteX70" fmla="*/ 1999437 w 3020163"/>
              <a:gd name="connsiteY70" fmla="*/ 191091 h 4518542"/>
              <a:gd name="connsiteX71" fmla="*/ 2016243 w 3020163"/>
              <a:gd name="connsiteY71" fmla="*/ 146236 h 4518542"/>
              <a:gd name="connsiteX72" fmla="*/ 2054314 w 3020163"/>
              <a:gd name="connsiteY72" fmla="*/ 106178 h 4518542"/>
              <a:gd name="connsiteX73" fmla="*/ 2101304 w 3020163"/>
              <a:gd name="connsiteY73" fmla="*/ 76903 h 4518542"/>
              <a:gd name="connsiteX74" fmla="*/ 2162353 w 3020163"/>
              <a:gd name="connsiteY74" fmla="*/ 55784 h 4518542"/>
              <a:gd name="connsiteX75" fmla="*/ 2246732 w 3020163"/>
              <a:gd name="connsiteY75" fmla="*/ 47921 h 4518542"/>
              <a:gd name="connsiteX76" fmla="*/ 2316185 w 3020163"/>
              <a:gd name="connsiteY76" fmla="*/ 74577 h 4518542"/>
              <a:gd name="connsiteX77" fmla="*/ 2364887 w 3020163"/>
              <a:gd name="connsiteY77" fmla="*/ 103705 h 4518542"/>
              <a:gd name="connsiteX78" fmla="*/ 2399532 w 3020163"/>
              <a:gd name="connsiteY78" fmla="*/ 146088 h 4518542"/>
              <a:gd name="connsiteX79" fmla="*/ 2407933 w 3020163"/>
              <a:gd name="connsiteY79" fmla="*/ 193861 h 4518542"/>
              <a:gd name="connsiteX80" fmla="*/ 242525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6246 w 3020163"/>
              <a:gd name="connsiteY95" fmla="*/ 350580 h 4518542"/>
              <a:gd name="connsiteX96" fmla="*/ 2839409 w 3020163"/>
              <a:gd name="connsiteY96" fmla="*/ 339947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91034 w 3020163"/>
              <a:gd name="connsiteY68" fmla="*/ 333376 h 4518542"/>
              <a:gd name="connsiteX69" fmla="*/ 1988805 w 3020163"/>
              <a:gd name="connsiteY69" fmla="*/ 222989 h 4518542"/>
              <a:gd name="connsiteX70" fmla="*/ 1999437 w 3020163"/>
              <a:gd name="connsiteY70" fmla="*/ 191091 h 4518542"/>
              <a:gd name="connsiteX71" fmla="*/ 2016243 w 3020163"/>
              <a:gd name="connsiteY71" fmla="*/ 146236 h 4518542"/>
              <a:gd name="connsiteX72" fmla="*/ 2054314 w 3020163"/>
              <a:gd name="connsiteY72" fmla="*/ 106178 h 4518542"/>
              <a:gd name="connsiteX73" fmla="*/ 2101304 w 3020163"/>
              <a:gd name="connsiteY73" fmla="*/ 76903 h 4518542"/>
              <a:gd name="connsiteX74" fmla="*/ 2162353 w 3020163"/>
              <a:gd name="connsiteY74" fmla="*/ 55784 h 4518542"/>
              <a:gd name="connsiteX75" fmla="*/ 2246732 w 3020163"/>
              <a:gd name="connsiteY75" fmla="*/ 47921 h 4518542"/>
              <a:gd name="connsiteX76" fmla="*/ 2309496 w 3020163"/>
              <a:gd name="connsiteY76" fmla="*/ 58850 h 4518542"/>
              <a:gd name="connsiteX77" fmla="*/ 2364887 w 3020163"/>
              <a:gd name="connsiteY77" fmla="*/ 103705 h 4518542"/>
              <a:gd name="connsiteX78" fmla="*/ 2399532 w 3020163"/>
              <a:gd name="connsiteY78" fmla="*/ 146088 h 4518542"/>
              <a:gd name="connsiteX79" fmla="*/ 2407933 w 3020163"/>
              <a:gd name="connsiteY79" fmla="*/ 193861 h 4518542"/>
              <a:gd name="connsiteX80" fmla="*/ 242525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6246 w 3020163"/>
              <a:gd name="connsiteY95" fmla="*/ 350580 h 4518542"/>
              <a:gd name="connsiteX96" fmla="*/ 2839409 w 3020163"/>
              <a:gd name="connsiteY96" fmla="*/ 339947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91034 w 3020163"/>
              <a:gd name="connsiteY68" fmla="*/ 333376 h 4518542"/>
              <a:gd name="connsiteX69" fmla="*/ 1988805 w 3020163"/>
              <a:gd name="connsiteY69" fmla="*/ 222989 h 4518542"/>
              <a:gd name="connsiteX70" fmla="*/ 1999437 w 3020163"/>
              <a:gd name="connsiteY70" fmla="*/ 191091 h 4518542"/>
              <a:gd name="connsiteX71" fmla="*/ 2016243 w 3020163"/>
              <a:gd name="connsiteY71" fmla="*/ 146236 h 4518542"/>
              <a:gd name="connsiteX72" fmla="*/ 2054314 w 3020163"/>
              <a:gd name="connsiteY72" fmla="*/ 106178 h 4518542"/>
              <a:gd name="connsiteX73" fmla="*/ 2101304 w 3020163"/>
              <a:gd name="connsiteY73" fmla="*/ 76903 h 4518542"/>
              <a:gd name="connsiteX74" fmla="*/ 2162353 w 3020163"/>
              <a:gd name="connsiteY74" fmla="*/ 55784 h 4518542"/>
              <a:gd name="connsiteX75" fmla="*/ 2246732 w 3020163"/>
              <a:gd name="connsiteY75" fmla="*/ 47921 h 4518542"/>
              <a:gd name="connsiteX76" fmla="*/ 2309496 w 3020163"/>
              <a:gd name="connsiteY76" fmla="*/ 58850 h 4518542"/>
              <a:gd name="connsiteX77" fmla="*/ 2364887 w 3020163"/>
              <a:gd name="connsiteY77" fmla="*/ 103705 h 4518542"/>
              <a:gd name="connsiteX78" fmla="*/ 2399532 w 3020163"/>
              <a:gd name="connsiteY78" fmla="*/ 146088 h 4518542"/>
              <a:gd name="connsiteX79" fmla="*/ 2407933 w 3020163"/>
              <a:gd name="connsiteY79" fmla="*/ 193861 h 4518542"/>
              <a:gd name="connsiteX80" fmla="*/ 242525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1786 w 3020163"/>
              <a:gd name="connsiteY95" fmla="*/ 324368 h 4518542"/>
              <a:gd name="connsiteX96" fmla="*/ 2839409 w 3020163"/>
              <a:gd name="connsiteY96" fmla="*/ 339947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91034 w 3020163"/>
              <a:gd name="connsiteY68" fmla="*/ 333376 h 4518542"/>
              <a:gd name="connsiteX69" fmla="*/ 1988805 w 3020163"/>
              <a:gd name="connsiteY69" fmla="*/ 222989 h 4518542"/>
              <a:gd name="connsiteX70" fmla="*/ 1999437 w 3020163"/>
              <a:gd name="connsiteY70" fmla="*/ 191091 h 4518542"/>
              <a:gd name="connsiteX71" fmla="*/ 2016243 w 3020163"/>
              <a:gd name="connsiteY71" fmla="*/ 146236 h 4518542"/>
              <a:gd name="connsiteX72" fmla="*/ 2054314 w 3020163"/>
              <a:gd name="connsiteY72" fmla="*/ 106178 h 4518542"/>
              <a:gd name="connsiteX73" fmla="*/ 2101304 w 3020163"/>
              <a:gd name="connsiteY73" fmla="*/ 76903 h 4518542"/>
              <a:gd name="connsiteX74" fmla="*/ 2162353 w 3020163"/>
              <a:gd name="connsiteY74" fmla="*/ 55784 h 4518542"/>
              <a:gd name="connsiteX75" fmla="*/ 2246732 w 3020163"/>
              <a:gd name="connsiteY75" fmla="*/ 47921 h 4518542"/>
              <a:gd name="connsiteX76" fmla="*/ 2309496 w 3020163"/>
              <a:gd name="connsiteY76" fmla="*/ 58850 h 4518542"/>
              <a:gd name="connsiteX77" fmla="*/ 2364887 w 3020163"/>
              <a:gd name="connsiteY77" fmla="*/ 103705 h 4518542"/>
              <a:gd name="connsiteX78" fmla="*/ 2399532 w 3020163"/>
              <a:gd name="connsiteY78" fmla="*/ 146088 h 4518542"/>
              <a:gd name="connsiteX79" fmla="*/ 2407933 w 3020163"/>
              <a:gd name="connsiteY79" fmla="*/ 193861 h 4518542"/>
              <a:gd name="connsiteX80" fmla="*/ 242525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1786 w 3020163"/>
              <a:gd name="connsiteY95" fmla="*/ 324368 h 4518542"/>
              <a:gd name="connsiteX96" fmla="*/ 2846098 w 3020163"/>
              <a:gd name="connsiteY96" fmla="*/ 321598 h 4518542"/>
              <a:gd name="connsiteX97" fmla="*/ 2892572 w 3020163"/>
              <a:gd name="connsiteY97" fmla="*/ 350580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91034 w 3020163"/>
              <a:gd name="connsiteY68" fmla="*/ 333376 h 4518542"/>
              <a:gd name="connsiteX69" fmla="*/ 1988805 w 3020163"/>
              <a:gd name="connsiteY69" fmla="*/ 222989 h 4518542"/>
              <a:gd name="connsiteX70" fmla="*/ 1999437 w 3020163"/>
              <a:gd name="connsiteY70" fmla="*/ 191091 h 4518542"/>
              <a:gd name="connsiteX71" fmla="*/ 2016243 w 3020163"/>
              <a:gd name="connsiteY71" fmla="*/ 146236 h 4518542"/>
              <a:gd name="connsiteX72" fmla="*/ 2054314 w 3020163"/>
              <a:gd name="connsiteY72" fmla="*/ 106178 h 4518542"/>
              <a:gd name="connsiteX73" fmla="*/ 2101304 w 3020163"/>
              <a:gd name="connsiteY73" fmla="*/ 76903 h 4518542"/>
              <a:gd name="connsiteX74" fmla="*/ 2162353 w 3020163"/>
              <a:gd name="connsiteY74" fmla="*/ 55784 h 4518542"/>
              <a:gd name="connsiteX75" fmla="*/ 2246732 w 3020163"/>
              <a:gd name="connsiteY75" fmla="*/ 47921 h 4518542"/>
              <a:gd name="connsiteX76" fmla="*/ 2309496 w 3020163"/>
              <a:gd name="connsiteY76" fmla="*/ 58850 h 4518542"/>
              <a:gd name="connsiteX77" fmla="*/ 2364887 w 3020163"/>
              <a:gd name="connsiteY77" fmla="*/ 103705 h 4518542"/>
              <a:gd name="connsiteX78" fmla="*/ 2399532 w 3020163"/>
              <a:gd name="connsiteY78" fmla="*/ 146088 h 4518542"/>
              <a:gd name="connsiteX79" fmla="*/ 2407933 w 3020163"/>
              <a:gd name="connsiteY79" fmla="*/ 193861 h 4518542"/>
              <a:gd name="connsiteX80" fmla="*/ 242525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1786 w 3020163"/>
              <a:gd name="connsiteY95" fmla="*/ 324368 h 4518542"/>
              <a:gd name="connsiteX96" fmla="*/ 2846098 w 3020163"/>
              <a:gd name="connsiteY96" fmla="*/ 321598 h 4518542"/>
              <a:gd name="connsiteX97" fmla="*/ 2899262 w 3020163"/>
              <a:gd name="connsiteY97" fmla="*/ 340095 h 4518542"/>
              <a:gd name="connsiteX98" fmla="*/ 2924470 w 3020163"/>
              <a:gd name="connsiteY98" fmla="*/ 382477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20163"/>
              <a:gd name="connsiteY0" fmla="*/ 4518542 h 4518542"/>
              <a:gd name="connsiteX1" fmla="*/ 1340219 w 3020163"/>
              <a:gd name="connsiteY1" fmla="*/ 4220831 h 4518542"/>
              <a:gd name="connsiteX2" fmla="*/ 1308321 w 3020163"/>
              <a:gd name="connsiteY2" fmla="*/ 4093240 h 4518542"/>
              <a:gd name="connsiteX3" fmla="*/ 1223260 w 3020163"/>
              <a:gd name="connsiteY3" fmla="*/ 3859324 h 4518542"/>
              <a:gd name="connsiteX4" fmla="*/ 1138200 w 3020163"/>
              <a:gd name="connsiteY4" fmla="*/ 3710468 h 4518542"/>
              <a:gd name="connsiteX5" fmla="*/ 766060 w 3020163"/>
              <a:gd name="connsiteY5" fmla="*/ 3306431 h 4518542"/>
              <a:gd name="connsiteX6" fmla="*/ 362023 w 3020163"/>
              <a:gd name="connsiteY6" fmla="*/ 2849231 h 4518542"/>
              <a:gd name="connsiteX7" fmla="*/ 43046 w 3020163"/>
              <a:gd name="connsiteY7" fmla="*/ 2487724 h 4518542"/>
              <a:gd name="connsiteX8" fmla="*/ 4460 w 3020163"/>
              <a:gd name="connsiteY8" fmla="*/ 2378481 h 4518542"/>
              <a:gd name="connsiteX9" fmla="*/ 0 w 3020163"/>
              <a:gd name="connsiteY9" fmla="*/ 2235311 h 4518542"/>
              <a:gd name="connsiteX10" fmla="*/ 43046 w 3020163"/>
              <a:gd name="connsiteY10" fmla="*/ 2104952 h 4518542"/>
              <a:gd name="connsiteX11" fmla="*/ 120384 w 3020163"/>
              <a:gd name="connsiteY11" fmla="*/ 2030819 h 4518542"/>
              <a:gd name="connsiteX12" fmla="*/ 219856 w 3020163"/>
              <a:gd name="connsiteY12" fmla="*/ 1993826 h 4518542"/>
              <a:gd name="connsiteX13" fmla="*/ 343505 w 3020163"/>
              <a:gd name="connsiteY13" fmla="*/ 2009555 h 4518542"/>
              <a:gd name="connsiteX14" fmla="*/ 451543 w 3020163"/>
              <a:gd name="connsiteY14" fmla="*/ 2086455 h 4518542"/>
              <a:gd name="connsiteX15" fmla="*/ 546203 w 3020163"/>
              <a:gd name="connsiteY15" fmla="*/ 2160589 h 4518542"/>
              <a:gd name="connsiteX16" fmla="*/ 659735 w 3020163"/>
              <a:gd name="connsiteY16" fmla="*/ 2275073 h 4518542"/>
              <a:gd name="connsiteX17" fmla="*/ 1095670 w 3020163"/>
              <a:gd name="connsiteY17" fmla="*/ 2785435 h 4518542"/>
              <a:gd name="connsiteX18" fmla="*/ 1138200 w 3020163"/>
              <a:gd name="connsiteY18" fmla="*/ 2838598 h 4518542"/>
              <a:gd name="connsiteX19" fmla="*/ 1174558 w 3020163"/>
              <a:gd name="connsiteY19" fmla="*/ 2857095 h 4518542"/>
              <a:gd name="connsiteX20" fmla="*/ 1218800 w 3020163"/>
              <a:gd name="connsiteY20" fmla="*/ 2859716 h 4518542"/>
              <a:gd name="connsiteX21" fmla="*/ 1255158 w 3020163"/>
              <a:gd name="connsiteY21" fmla="*/ 2827966 h 4518542"/>
              <a:gd name="connsiteX22" fmla="*/ 1265791 w 3020163"/>
              <a:gd name="connsiteY22" fmla="*/ 2785435 h 4518542"/>
              <a:gd name="connsiteX23" fmla="*/ 1244526 w 3020163"/>
              <a:gd name="connsiteY23" fmla="*/ 2689742 h 4518542"/>
              <a:gd name="connsiteX24" fmla="*/ 957446 w 3020163"/>
              <a:gd name="connsiteY24" fmla="*/ 1839138 h 4518542"/>
              <a:gd name="connsiteX25" fmla="*/ 681000 w 3020163"/>
              <a:gd name="connsiteY25" fmla="*/ 829045 h 4518542"/>
              <a:gd name="connsiteX26" fmla="*/ 672080 w 3020163"/>
              <a:gd name="connsiteY26" fmla="*/ 765249 h 4518542"/>
              <a:gd name="connsiteX27" fmla="*/ 669850 w 3020163"/>
              <a:gd name="connsiteY27" fmla="*/ 698981 h 4518542"/>
              <a:gd name="connsiteX28" fmla="*/ 681000 w 3020163"/>
              <a:gd name="connsiteY28" fmla="*/ 637659 h 4518542"/>
              <a:gd name="connsiteX29" fmla="*/ 706208 w 3020163"/>
              <a:gd name="connsiteY29" fmla="*/ 590034 h 4518542"/>
              <a:gd name="connsiteX30" fmla="*/ 744795 w 3020163"/>
              <a:gd name="connsiteY30" fmla="*/ 552598 h 4518542"/>
              <a:gd name="connsiteX31" fmla="*/ 809625 w 3020163"/>
              <a:gd name="connsiteY31" fmla="*/ 513133 h 4518542"/>
              <a:gd name="connsiteX32" fmla="*/ 883019 w 3020163"/>
              <a:gd name="connsiteY32" fmla="*/ 491720 h 4518542"/>
              <a:gd name="connsiteX33" fmla="*/ 957446 w 3020163"/>
              <a:gd name="connsiteY33" fmla="*/ 494341 h 4518542"/>
              <a:gd name="connsiteX34" fmla="*/ 1015069 w 3020163"/>
              <a:gd name="connsiteY34" fmla="*/ 512836 h 4518542"/>
              <a:gd name="connsiteX35" fmla="*/ 1063772 w 3020163"/>
              <a:gd name="connsiteY35" fmla="*/ 552598 h 4518542"/>
              <a:gd name="connsiteX36" fmla="*/ 1106302 w 3020163"/>
              <a:gd name="connsiteY36" fmla="*/ 616394 h 4518542"/>
              <a:gd name="connsiteX37" fmla="*/ 1138200 w 3020163"/>
              <a:gd name="connsiteY37" fmla="*/ 712087 h 4518542"/>
              <a:gd name="connsiteX38" fmla="*/ 1276423 w 3020163"/>
              <a:gd name="connsiteY38" fmla="*/ 1275612 h 4518542"/>
              <a:gd name="connsiteX39" fmla="*/ 1435912 w 3020163"/>
              <a:gd name="connsiteY39" fmla="*/ 1892301 h 4518542"/>
              <a:gd name="connsiteX40" fmla="*/ 1446544 w 3020163"/>
              <a:gd name="connsiteY40" fmla="*/ 1934831 h 4518542"/>
              <a:gd name="connsiteX41" fmla="*/ 1489074 w 3020163"/>
              <a:gd name="connsiteY41" fmla="*/ 1934831 h 4518542"/>
              <a:gd name="connsiteX42" fmla="*/ 1499707 w 3020163"/>
              <a:gd name="connsiteY42" fmla="*/ 1945463 h 4518542"/>
              <a:gd name="connsiteX43" fmla="*/ 1520972 w 3020163"/>
              <a:gd name="connsiteY43" fmla="*/ 1934831 h 4518542"/>
              <a:gd name="connsiteX44" fmla="*/ 1542237 w 3020163"/>
              <a:gd name="connsiteY44" fmla="*/ 1871035 h 4518542"/>
              <a:gd name="connsiteX45" fmla="*/ 1542237 w 3020163"/>
              <a:gd name="connsiteY45" fmla="*/ 1796607 h 4518542"/>
              <a:gd name="connsiteX46" fmla="*/ 1499707 w 3020163"/>
              <a:gd name="connsiteY46" fmla="*/ 1583956 h 4518542"/>
              <a:gd name="connsiteX47" fmla="*/ 1329586 w 3020163"/>
              <a:gd name="connsiteY47" fmla="*/ 488803 h 4518542"/>
              <a:gd name="connsiteX48" fmla="*/ 1291516 w 3020163"/>
              <a:gd name="connsiteY48" fmla="*/ 214535 h 4518542"/>
              <a:gd name="connsiteX49" fmla="*/ 1302665 w 3020163"/>
              <a:gd name="connsiteY49" fmla="*/ 143319 h 4518542"/>
              <a:gd name="connsiteX50" fmla="*/ 1326160 w 3020163"/>
              <a:gd name="connsiteY50" fmla="*/ 74281 h 4518542"/>
              <a:gd name="connsiteX51" fmla="*/ 1367656 w 3020163"/>
              <a:gd name="connsiteY51" fmla="*/ 29129 h 4518542"/>
              <a:gd name="connsiteX52" fmla="*/ 1428705 w 3020163"/>
              <a:gd name="connsiteY52" fmla="*/ 7864 h 4518542"/>
              <a:gd name="connsiteX53" fmla="*/ 1499707 w 3020163"/>
              <a:gd name="connsiteY53" fmla="*/ 0 h 4518542"/>
              <a:gd name="connsiteX54" fmla="*/ 1574135 w 3020163"/>
              <a:gd name="connsiteY54" fmla="*/ 15876 h 4518542"/>
              <a:gd name="connsiteX55" fmla="*/ 1636217 w 3020163"/>
              <a:gd name="connsiteY55" fmla="*/ 42531 h 4518542"/>
              <a:gd name="connsiteX56" fmla="*/ 1674804 w 3020163"/>
              <a:gd name="connsiteY56" fmla="*/ 90008 h 4518542"/>
              <a:gd name="connsiteX57" fmla="*/ 1701726 w 3020163"/>
              <a:gd name="connsiteY57" fmla="*/ 169826 h 4518542"/>
              <a:gd name="connsiteX58" fmla="*/ 1733623 w 3020163"/>
              <a:gd name="connsiteY58" fmla="*/ 339947 h 4518542"/>
              <a:gd name="connsiteX59" fmla="*/ 1946274 w 3020163"/>
              <a:gd name="connsiteY59" fmla="*/ 1679649 h 4518542"/>
              <a:gd name="connsiteX60" fmla="*/ 1967539 w 3020163"/>
              <a:gd name="connsiteY60" fmla="*/ 1732812 h 4518542"/>
              <a:gd name="connsiteX61" fmla="*/ 1967539 w 3020163"/>
              <a:gd name="connsiteY61" fmla="*/ 1775342 h 4518542"/>
              <a:gd name="connsiteX62" fmla="*/ 1988805 w 3020163"/>
              <a:gd name="connsiteY62" fmla="*/ 1807240 h 4518542"/>
              <a:gd name="connsiteX63" fmla="*/ 2010070 w 3020163"/>
              <a:gd name="connsiteY63" fmla="*/ 1807240 h 4518542"/>
              <a:gd name="connsiteX64" fmla="*/ 2020702 w 3020163"/>
              <a:gd name="connsiteY64" fmla="*/ 1775342 h 4518542"/>
              <a:gd name="connsiteX65" fmla="*/ 2041967 w 3020163"/>
              <a:gd name="connsiteY65" fmla="*/ 1722180 h 4518542"/>
              <a:gd name="connsiteX66" fmla="*/ 2041967 w 3020163"/>
              <a:gd name="connsiteY66" fmla="*/ 1637119 h 4518542"/>
              <a:gd name="connsiteX67" fmla="*/ 2041967 w 3020163"/>
              <a:gd name="connsiteY67" fmla="*/ 1498896 h 4518542"/>
              <a:gd name="connsiteX68" fmla="*/ 1991034 w 3020163"/>
              <a:gd name="connsiteY68" fmla="*/ 333376 h 4518542"/>
              <a:gd name="connsiteX69" fmla="*/ 1988805 w 3020163"/>
              <a:gd name="connsiteY69" fmla="*/ 222989 h 4518542"/>
              <a:gd name="connsiteX70" fmla="*/ 1999437 w 3020163"/>
              <a:gd name="connsiteY70" fmla="*/ 191091 h 4518542"/>
              <a:gd name="connsiteX71" fmla="*/ 2016243 w 3020163"/>
              <a:gd name="connsiteY71" fmla="*/ 146236 h 4518542"/>
              <a:gd name="connsiteX72" fmla="*/ 2054314 w 3020163"/>
              <a:gd name="connsiteY72" fmla="*/ 106178 h 4518542"/>
              <a:gd name="connsiteX73" fmla="*/ 2101304 w 3020163"/>
              <a:gd name="connsiteY73" fmla="*/ 76903 h 4518542"/>
              <a:gd name="connsiteX74" fmla="*/ 2162353 w 3020163"/>
              <a:gd name="connsiteY74" fmla="*/ 55784 h 4518542"/>
              <a:gd name="connsiteX75" fmla="*/ 2246732 w 3020163"/>
              <a:gd name="connsiteY75" fmla="*/ 47921 h 4518542"/>
              <a:gd name="connsiteX76" fmla="*/ 2309496 w 3020163"/>
              <a:gd name="connsiteY76" fmla="*/ 58850 h 4518542"/>
              <a:gd name="connsiteX77" fmla="*/ 2364887 w 3020163"/>
              <a:gd name="connsiteY77" fmla="*/ 103705 h 4518542"/>
              <a:gd name="connsiteX78" fmla="*/ 2399532 w 3020163"/>
              <a:gd name="connsiteY78" fmla="*/ 146088 h 4518542"/>
              <a:gd name="connsiteX79" fmla="*/ 2407933 w 3020163"/>
              <a:gd name="connsiteY79" fmla="*/ 193861 h 4518542"/>
              <a:gd name="connsiteX80" fmla="*/ 2425257 w 3020163"/>
              <a:gd name="connsiteY80" fmla="*/ 244254 h 4518542"/>
              <a:gd name="connsiteX81" fmla="*/ 2435372 w 3020163"/>
              <a:gd name="connsiteY81" fmla="*/ 329314 h 4518542"/>
              <a:gd name="connsiteX82" fmla="*/ 2446005 w 3020163"/>
              <a:gd name="connsiteY82" fmla="*/ 1690282 h 4518542"/>
              <a:gd name="connsiteX83" fmla="*/ 2446005 w 3020163"/>
              <a:gd name="connsiteY83" fmla="*/ 1732812 h 4518542"/>
              <a:gd name="connsiteX84" fmla="*/ 2456637 w 3020163"/>
              <a:gd name="connsiteY84" fmla="*/ 1743445 h 4518542"/>
              <a:gd name="connsiteX85" fmla="*/ 2477902 w 3020163"/>
              <a:gd name="connsiteY85" fmla="*/ 1764710 h 4518542"/>
              <a:gd name="connsiteX86" fmla="*/ 2488535 w 3020163"/>
              <a:gd name="connsiteY86" fmla="*/ 1764710 h 4518542"/>
              <a:gd name="connsiteX87" fmla="*/ 2520433 w 3020163"/>
              <a:gd name="connsiteY87" fmla="*/ 1743445 h 4518542"/>
              <a:gd name="connsiteX88" fmla="*/ 2520433 w 3020163"/>
              <a:gd name="connsiteY88" fmla="*/ 1711547 h 4518542"/>
              <a:gd name="connsiteX89" fmla="*/ 2531065 w 3020163"/>
              <a:gd name="connsiteY89" fmla="*/ 1605221 h 4518542"/>
              <a:gd name="connsiteX90" fmla="*/ 2584228 w 3020163"/>
              <a:gd name="connsiteY90" fmla="*/ 1009798 h 4518542"/>
              <a:gd name="connsiteX91" fmla="*/ 2637391 w 3020163"/>
              <a:gd name="connsiteY91" fmla="*/ 499435 h 4518542"/>
              <a:gd name="connsiteX92" fmla="*/ 2637391 w 3020163"/>
              <a:gd name="connsiteY92" fmla="*/ 425007 h 4518542"/>
              <a:gd name="connsiteX93" fmla="*/ 2669288 w 3020163"/>
              <a:gd name="connsiteY93" fmla="*/ 393110 h 4518542"/>
              <a:gd name="connsiteX94" fmla="*/ 2722451 w 3020163"/>
              <a:gd name="connsiteY94" fmla="*/ 361212 h 4518542"/>
              <a:gd name="connsiteX95" fmla="*/ 2781786 w 3020163"/>
              <a:gd name="connsiteY95" fmla="*/ 324368 h 4518542"/>
              <a:gd name="connsiteX96" fmla="*/ 2846098 w 3020163"/>
              <a:gd name="connsiteY96" fmla="*/ 321598 h 4518542"/>
              <a:gd name="connsiteX97" fmla="*/ 2899262 w 3020163"/>
              <a:gd name="connsiteY97" fmla="*/ 340095 h 4518542"/>
              <a:gd name="connsiteX98" fmla="*/ 2944538 w 3020163"/>
              <a:gd name="connsiteY98" fmla="*/ 356264 h 4518542"/>
              <a:gd name="connsiteX99" fmla="*/ 2977633 w 3020163"/>
              <a:gd name="connsiteY99" fmla="*/ 403742 h 4518542"/>
              <a:gd name="connsiteX100" fmla="*/ 2998898 w 3020163"/>
              <a:gd name="connsiteY100" fmla="*/ 478170 h 4518542"/>
              <a:gd name="connsiteX101" fmla="*/ 3009530 w 3020163"/>
              <a:gd name="connsiteY101" fmla="*/ 563231 h 4518542"/>
              <a:gd name="connsiteX102" fmla="*/ 3020163 w 3020163"/>
              <a:gd name="connsiteY102" fmla="*/ 648291 h 4518542"/>
              <a:gd name="connsiteX103" fmla="*/ 2881939 w 3020163"/>
              <a:gd name="connsiteY103" fmla="*/ 2051789 h 4518542"/>
              <a:gd name="connsiteX104" fmla="*/ 2903205 w 3020163"/>
              <a:gd name="connsiteY104" fmla="*/ 3008719 h 4518542"/>
              <a:gd name="connsiteX105" fmla="*/ 2903205 w 3020163"/>
              <a:gd name="connsiteY105" fmla="*/ 3689203 h 4518542"/>
              <a:gd name="connsiteX106" fmla="*/ 2903205 w 3020163"/>
              <a:gd name="connsiteY106" fmla="*/ 4476012 h 4518542"/>
              <a:gd name="connsiteX107" fmla="*/ 1350851 w 3020163"/>
              <a:gd name="connsiteY107" fmla="*/ 4518542 h 4518542"/>
              <a:gd name="connsiteX0" fmla="*/ 1350851 w 3038519"/>
              <a:gd name="connsiteY0" fmla="*/ 4518542 h 4518542"/>
              <a:gd name="connsiteX1" fmla="*/ 1340219 w 3038519"/>
              <a:gd name="connsiteY1" fmla="*/ 4220831 h 4518542"/>
              <a:gd name="connsiteX2" fmla="*/ 1308321 w 3038519"/>
              <a:gd name="connsiteY2" fmla="*/ 4093240 h 4518542"/>
              <a:gd name="connsiteX3" fmla="*/ 1223260 w 3038519"/>
              <a:gd name="connsiteY3" fmla="*/ 3859324 h 4518542"/>
              <a:gd name="connsiteX4" fmla="*/ 1138200 w 3038519"/>
              <a:gd name="connsiteY4" fmla="*/ 3710468 h 4518542"/>
              <a:gd name="connsiteX5" fmla="*/ 766060 w 3038519"/>
              <a:gd name="connsiteY5" fmla="*/ 3306431 h 4518542"/>
              <a:gd name="connsiteX6" fmla="*/ 362023 w 3038519"/>
              <a:gd name="connsiteY6" fmla="*/ 2849231 h 4518542"/>
              <a:gd name="connsiteX7" fmla="*/ 43046 w 3038519"/>
              <a:gd name="connsiteY7" fmla="*/ 2487724 h 4518542"/>
              <a:gd name="connsiteX8" fmla="*/ 4460 w 3038519"/>
              <a:gd name="connsiteY8" fmla="*/ 2378481 h 4518542"/>
              <a:gd name="connsiteX9" fmla="*/ 0 w 3038519"/>
              <a:gd name="connsiteY9" fmla="*/ 2235311 h 4518542"/>
              <a:gd name="connsiteX10" fmla="*/ 43046 w 3038519"/>
              <a:gd name="connsiteY10" fmla="*/ 2104952 h 4518542"/>
              <a:gd name="connsiteX11" fmla="*/ 120384 w 3038519"/>
              <a:gd name="connsiteY11" fmla="*/ 2030819 h 4518542"/>
              <a:gd name="connsiteX12" fmla="*/ 219856 w 3038519"/>
              <a:gd name="connsiteY12" fmla="*/ 1993826 h 4518542"/>
              <a:gd name="connsiteX13" fmla="*/ 343505 w 3038519"/>
              <a:gd name="connsiteY13" fmla="*/ 2009555 h 4518542"/>
              <a:gd name="connsiteX14" fmla="*/ 451543 w 3038519"/>
              <a:gd name="connsiteY14" fmla="*/ 2086455 h 4518542"/>
              <a:gd name="connsiteX15" fmla="*/ 546203 w 3038519"/>
              <a:gd name="connsiteY15" fmla="*/ 2160589 h 4518542"/>
              <a:gd name="connsiteX16" fmla="*/ 659735 w 3038519"/>
              <a:gd name="connsiteY16" fmla="*/ 2275073 h 4518542"/>
              <a:gd name="connsiteX17" fmla="*/ 1095670 w 3038519"/>
              <a:gd name="connsiteY17" fmla="*/ 2785435 h 4518542"/>
              <a:gd name="connsiteX18" fmla="*/ 1138200 w 3038519"/>
              <a:gd name="connsiteY18" fmla="*/ 2838598 h 4518542"/>
              <a:gd name="connsiteX19" fmla="*/ 1174558 w 3038519"/>
              <a:gd name="connsiteY19" fmla="*/ 2857095 h 4518542"/>
              <a:gd name="connsiteX20" fmla="*/ 1218800 w 3038519"/>
              <a:gd name="connsiteY20" fmla="*/ 2859716 h 4518542"/>
              <a:gd name="connsiteX21" fmla="*/ 1255158 w 3038519"/>
              <a:gd name="connsiteY21" fmla="*/ 2827966 h 4518542"/>
              <a:gd name="connsiteX22" fmla="*/ 1265791 w 3038519"/>
              <a:gd name="connsiteY22" fmla="*/ 2785435 h 4518542"/>
              <a:gd name="connsiteX23" fmla="*/ 1244526 w 3038519"/>
              <a:gd name="connsiteY23" fmla="*/ 2689742 h 4518542"/>
              <a:gd name="connsiteX24" fmla="*/ 957446 w 3038519"/>
              <a:gd name="connsiteY24" fmla="*/ 1839138 h 4518542"/>
              <a:gd name="connsiteX25" fmla="*/ 681000 w 3038519"/>
              <a:gd name="connsiteY25" fmla="*/ 829045 h 4518542"/>
              <a:gd name="connsiteX26" fmla="*/ 672080 w 3038519"/>
              <a:gd name="connsiteY26" fmla="*/ 765249 h 4518542"/>
              <a:gd name="connsiteX27" fmla="*/ 669850 w 3038519"/>
              <a:gd name="connsiteY27" fmla="*/ 698981 h 4518542"/>
              <a:gd name="connsiteX28" fmla="*/ 681000 w 3038519"/>
              <a:gd name="connsiteY28" fmla="*/ 637659 h 4518542"/>
              <a:gd name="connsiteX29" fmla="*/ 706208 w 3038519"/>
              <a:gd name="connsiteY29" fmla="*/ 590034 h 4518542"/>
              <a:gd name="connsiteX30" fmla="*/ 744795 w 3038519"/>
              <a:gd name="connsiteY30" fmla="*/ 552598 h 4518542"/>
              <a:gd name="connsiteX31" fmla="*/ 809625 w 3038519"/>
              <a:gd name="connsiteY31" fmla="*/ 513133 h 4518542"/>
              <a:gd name="connsiteX32" fmla="*/ 883019 w 3038519"/>
              <a:gd name="connsiteY32" fmla="*/ 491720 h 4518542"/>
              <a:gd name="connsiteX33" fmla="*/ 957446 w 3038519"/>
              <a:gd name="connsiteY33" fmla="*/ 494341 h 4518542"/>
              <a:gd name="connsiteX34" fmla="*/ 1015069 w 3038519"/>
              <a:gd name="connsiteY34" fmla="*/ 512836 h 4518542"/>
              <a:gd name="connsiteX35" fmla="*/ 1063772 w 3038519"/>
              <a:gd name="connsiteY35" fmla="*/ 552598 h 4518542"/>
              <a:gd name="connsiteX36" fmla="*/ 1106302 w 3038519"/>
              <a:gd name="connsiteY36" fmla="*/ 616394 h 4518542"/>
              <a:gd name="connsiteX37" fmla="*/ 1138200 w 3038519"/>
              <a:gd name="connsiteY37" fmla="*/ 712087 h 4518542"/>
              <a:gd name="connsiteX38" fmla="*/ 1276423 w 3038519"/>
              <a:gd name="connsiteY38" fmla="*/ 1275612 h 4518542"/>
              <a:gd name="connsiteX39" fmla="*/ 1435912 w 3038519"/>
              <a:gd name="connsiteY39" fmla="*/ 1892301 h 4518542"/>
              <a:gd name="connsiteX40" fmla="*/ 1446544 w 3038519"/>
              <a:gd name="connsiteY40" fmla="*/ 1934831 h 4518542"/>
              <a:gd name="connsiteX41" fmla="*/ 1489074 w 3038519"/>
              <a:gd name="connsiteY41" fmla="*/ 1934831 h 4518542"/>
              <a:gd name="connsiteX42" fmla="*/ 1499707 w 3038519"/>
              <a:gd name="connsiteY42" fmla="*/ 1945463 h 4518542"/>
              <a:gd name="connsiteX43" fmla="*/ 1520972 w 3038519"/>
              <a:gd name="connsiteY43" fmla="*/ 1934831 h 4518542"/>
              <a:gd name="connsiteX44" fmla="*/ 1542237 w 3038519"/>
              <a:gd name="connsiteY44" fmla="*/ 1871035 h 4518542"/>
              <a:gd name="connsiteX45" fmla="*/ 1542237 w 3038519"/>
              <a:gd name="connsiteY45" fmla="*/ 1796607 h 4518542"/>
              <a:gd name="connsiteX46" fmla="*/ 1499707 w 3038519"/>
              <a:gd name="connsiteY46" fmla="*/ 1583956 h 4518542"/>
              <a:gd name="connsiteX47" fmla="*/ 1329586 w 3038519"/>
              <a:gd name="connsiteY47" fmla="*/ 488803 h 4518542"/>
              <a:gd name="connsiteX48" fmla="*/ 1291516 w 3038519"/>
              <a:gd name="connsiteY48" fmla="*/ 214535 h 4518542"/>
              <a:gd name="connsiteX49" fmla="*/ 1302665 w 3038519"/>
              <a:gd name="connsiteY49" fmla="*/ 143319 h 4518542"/>
              <a:gd name="connsiteX50" fmla="*/ 1326160 w 3038519"/>
              <a:gd name="connsiteY50" fmla="*/ 74281 h 4518542"/>
              <a:gd name="connsiteX51" fmla="*/ 1367656 w 3038519"/>
              <a:gd name="connsiteY51" fmla="*/ 29129 h 4518542"/>
              <a:gd name="connsiteX52" fmla="*/ 1428705 w 3038519"/>
              <a:gd name="connsiteY52" fmla="*/ 7864 h 4518542"/>
              <a:gd name="connsiteX53" fmla="*/ 1499707 w 3038519"/>
              <a:gd name="connsiteY53" fmla="*/ 0 h 4518542"/>
              <a:gd name="connsiteX54" fmla="*/ 1574135 w 3038519"/>
              <a:gd name="connsiteY54" fmla="*/ 15876 h 4518542"/>
              <a:gd name="connsiteX55" fmla="*/ 1636217 w 3038519"/>
              <a:gd name="connsiteY55" fmla="*/ 42531 h 4518542"/>
              <a:gd name="connsiteX56" fmla="*/ 1674804 w 3038519"/>
              <a:gd name="connsiteY56" fmla="*/ 90008 h 4518542"/>
              <a:gd name="connsiteX57" fmla="*/ 1701726 w 3038519"/>
              <a:gd name="connsiteY57" fmla="*/ 169826 h 4518542"/>
              <a:gd name="connsiteX58" fmla="*/ 1733623 w 3038519"/>
              <a:gd name="connsiteY58" fmla="*/ 339947 h 4518542"/>
              <a:gd name="connsiteX59" fmla="*/ 1946274 w 3038519"/>
              <a:gd name="connsiteY59" fmla="*/ 1679649 h 4518542"/>
              <a:gd name="connsiteX60" fmla="*/ 1967539 w 3038519"/>
              <a:gd name="connsiteY60" fmla="*/ 1732812 h 4518542"/>
              <a:gd name="connsiteX61" fmla="*/ 1967539 w 3038519"/>
              <a:gd name="connsiteY61" fmla="*/ 1775342 h 4518542"/>
              <a:gd name="connsiteX62" fmla="*/ 1988805 w 3038519"/>
              <a:gd name="connsiteY62" fmla="*/ 1807240 h 4518542"/>
              <a:gd name="connsiteX63" fmla="*/ 2010070 w 3038519"/>
              <a:gd name="connsiteY63" fmla="*/ 1807240 h 4518542"/>
              <a:gd name="connsiteX64" fmla="*/ 2020702 w 3038519"/>
              <a:gd name="connsiteY64" fmla="*/ 1775342 h 4518542"/>
              <a:gd name="connsiteX65" fmla="*/ 2041967 w 3038519"/>
              <a:gd name="connsiteY65" fmla="*/ 1722180 h 4518542"/>
              <a:gd name="connsiteX66" fmla="*/ 2041967 w 3038519"/>
              <a:gd name="connsiteY66" fmla="*/ 1637119 h 4518542"/>
              <a:gd name="connsiteX67" fmla="*/ 2041967 w 3038519"/>
              <a:gd name="connsiteY67" fmla="*/ 1498896 h 4518542"/>
              <a:gd name="connsiteX68" fmla="*/ 1991034 w 3038519"/>
              <a:gd name="connsiteY68" fmla="*/ 333376 h 4518542"/>
              <a:gd name="connsiteX69" fmla="*/ 1988805 w 3038519"/>
              <a:gd name="connsiteY69" fmla="*/ 222989 h 4518542"/>
              <a:gd name="connsiteX70" fmla="*/ 1999437 w 3038519"/>
              <a:gd name="connsiteY70" fmla="*/ 191091 h 4518542"/>
              <a:gd name="connsiteX71" fmla="*/ 2016243 w 3038519"/>
              <a:gd name="connsiteY71" fmla="*/ 146236 h 4518542"/>
              <a:gd name="connsiteX72" fmla="*/ 2054314 w 3038519"/>
              <a:gd name="connsiteY72" fmla="*/ 106178 h 4518542"/>
              <a:gd name="connsiteX73" fmla="*/ 2101304 w 3038519"/>
              <a:gd name="connsiteY73" fmla="*/ 76903 h 4518542"/>
              <a:gd name="connsiteX74" fmla="*/ 2162353 w 3038519"/>
              <a:gd name="connsiteY74" fmla="*/ 55784 h 4518542"/>
              <a:gd name="connsiteX75" fmla="*/ 2246732 w 3038519"/>
              <a:gd name="connsiteY75" fmla="*/ 47921 h 4518542"/>
              <a:gd name="connsiteX76" fmla="*/ 2309496 w 3038519"/>
              <a:gd name="connsiteY76" fmla="*/ 58850 h 4518542"/>
              <a:gd name="connsiteX77" fmla="*/ 2364887 w 3038519"/>
              <a:gd name="connsiteY77" fmla="*/ 103705 h 4518542"/>
              <a:gd name="connsiteX78" fmla="*/ 2399532 w 3038519"/>
              <a:gd name="connsiteY78" fmla="*/ 146088 h 4518542"/>
              <a:gd name="connsiteX79" fmla="*/ 2407933 w 3038519"/>
              <a:gd name="connsiteY79" fmla="*/ 193861 h 4518542"/>
              <a:gd name="connsiteX80" fmla="*/ 2425257 w 3038519"/>
              <a:gd name="connsiteY80" fmla="*/ 244254 h 4518542"/>
              <a:gd name="connsiteX81" fmla="*/ 2435372 w 3038519"/>
              <a:gd name="connsiteY81" fmla="*/ 329314 h 4518542"/>
              <a:gd name="connsiteX82" fmla="*/ 2446005 w 3038519"/>
              <a:gd name="connsiteY82" fmla="*/ 1690282 h 4518542"/>
              <a:gd name="connsiteX83" fmla="*/ 2446005 w 3038519"/>
              <a:gd name="connsiteY83" fmla="*/ 1732812 h 4518542"/>
              <a:gd name="connsiteX84" fmla="*/ 2456637 w 3038519"/>
              <a:gd name="connsiteY84" fmla="*/ 1743445 h 4518542"/>
              <a:gd name="connsiteX85" fmla="*/ 2477902 w 3038519"/>
              <a:gd name="connsiteY85" fmla="*/ 1764710 h 4518542"/>
              <a:gd name="connsiteX86" fmla="*/ 2488535 w 3038519"/>
              <a:gd name="connsiteY86" fmla="*/ 1764710 h 4518542"/>
              <a:gd name="connsiteX87" fmla="*/ 2520433 w 3038519"/>
              <a:gd name="connsiteY87" fmla="*/ 1743445 h 4518542"/>
              <a:gd name="connsiteX88" fmla="*/ 2520433 w 3038519"/>
              <a:gd name="connsiteY88" fmla="*/ 1711547 h 4518542"/>
              <a:gd name="connsiteX89" fmla="*/ 2531065 w 3038519"/>
              <a:gd name="connsiteY89" fmla="*/ 1605221 h 4518542"/>
              <a:gd name="connsiteX90" fmla="*/ 2584228 w 3038519"/>
              <a:gd name="connsiteY90" fmla="*/ 1009798 h 4518542"/>
              <a:gd name="connsiteX91" fmla="*/ 2637391 w 3038519"/>
              <a:gd name="connsiteY91" fmla="*/ 499435 h 4518542"/>
              <a:gd name="connsiteX92" fmla="*/ 2637391 w 3038519"/>
              <a:gd name="connsiteY92" fmla="*/ 425007 h 4518542"/>
              <a:gd name="connsiteX93" fmla="*/ 2669288 w 3038519"/>
              <a:gd name="connsiteY93" fmla="*/ 393110 h 4518542"/>
              <a:gd name="connsiteX94" fmla="*/ 2722451 w 3038519"/>
              <a:gd name="connsiteY94" fmla="*/ 361212 h 4518542"/>
              <a:gd name="connsiteX95" fmla="*/ 2781786 w 3038519"/>
              <a:gd name="connsiteY95" fmla="*/ 324368 h 4518542"/>
              <a:gd name="connsiteX96" fmla="*/ 2846098 w 3038519"/>
              <a:gd name="connsiteY96" fmla="*/ 321598 h 4518542"/>
              <a:gd name="connsiteX97" fmla="*/ 2899262 w 3038519"/>
              <a:gd name="connsiteY97" fmla="*/ 340095 h 4518542"/>
              <a:gd name="connsiteX98" fmla="*/ 2944538 w 3038519"/>
              <a:gd name="connsiteY98" fmla="*/ 356264 h 4518542"/>
              <a:gd name="connsiteX99" fmla="*/ 2977633 w 3038519"/>
              <a:gd name="connsiteY99" fmla="*/ 403742 h 4518542"/>
              <a:gd name="connsiteX100" fmla="*/ 2998898 w 3038519"/>
              <a:gd name="connsiteY100" fmla="*/ 478170 h 4518542"/>
              <a:gd name="connsiteX101" fmla="*/ 3038519 w 3038519"/>
              <a:gd name="connsiteY101" fmla="*/ 550124 h 4518542"/>
              <a:gd name="connsiteX102" fmla="*/ 3020163 w 3038519"/>
              <a:gd name="connsiteY102" fmla="*/ 648291 h 4518542"/>
              <a:gd name="connsiteX103" fmla="*/ 2881939 w 3038519"/>
              <a:gd name="connsiteY103" fmla="*/ 2051789 h 4518542"/>
              <a:gd name="connsiteX104" fmla="*/ 2903205 w 3038519"/>
              <a:gd name="connsiteY104" fmla="*/ 3008719 h 4518542"/>
              <a:gd name="connsiteX105" fmla="*/ 2903205 w 3038519"/>
              <a:gd name="connsiteY105" fmla="*/ 3689203 h 4518542"/>
              <a:gd name="connsiteX106" fmla="*/ 2903205 w 3038519"/>
              <a:gd name="connsiteY106" fmla="*/ 4476012 h 4518542"/>
              <a:gd name="connsiteX107" fmla="*/ 1350851 w 3038519"/>
              <a:gd name="connsiteY107" fmla="*/ 4518542 h 4518542"/>
              <a:gd name="connsiteX0" fmla="*/ 1350851 w 3027369"/>
              <a:gd name="connsiteY0" fmla="*/ 4518542 h 4518542"/>
              <a:gd name="connsiteX1" fmla="*/ 1340219 w 3027369"/>
              <a:gd name="connsiteY1" fmla="*/ 4220831 h 4518542"/>
              <a:gd name="connsiteX2" fmla="*/ 1308321 w 3027369"/>
              <a:gd name="connsiteY2" fmla="*/ 4093240 h 4518542"/>
              <a:gd name="connsiteX3" fmla="*/ 1223260 w 3027369"/>
              <a:gd name="connsiteY3" fmla="*/ 3859324 h 4518542"/>
              <a:gd name="connsiteX4" fmla="*/ 1138200 w 3027369"/>
              <a:gd name="connsiteY4" fmla="*/ 3710468 h 4518542"/>
              <a:gd name="connsiteX5" fmla="*/ 766060 w 3027369"/>
              <a:gd name="connsiteY5" fmla="*/ 3306431 h 4518542"/>
              <a:gd name="connsiteX6" fmla="*/ 362023 w 3027369"/>
              <a:gd name="connsiteY6" fmla="*/ 2849231 h 4518542"/>
              <a:gd name="connsiteX7" fmla="*/ 43046 w 3027369"/>
              <a:gd name="connsiteY7" fmla="*/ 2487724 h 4518542"/>
              <a:gd name="connsiteX8" fmla="*/ 4460 w 3027369"/>
              <a:gd name="connsiteY8" fmla="*/ 2378481 h 4518542"/>
              <a:gd name="connsiteX9" fmla="*/ 0 w 3027369"/>
              <a:gd name="connsiteY9" fmla="*/ 2235311 h 4518542"/>
              <a:gd name="connsiteX10" fmla="*/ 43046 w 3027369"/>
              <a:gd name="connsiteY10" fmla="*/ 2104952 h 4518542"/>
              <a:gd name="connsiteX11" fmla="*/ 120384 w 3027369"/>
              <a:gd name="connsiteY11" fmla="*/ 2030819 h 4518542"/>
              <a:gd name="connsiteX12" fmla="*/ 219856 w 3027369"/>
              <a:gd name="connsiteY12" fmla="*/ 1993826 h 4518542"/>
              <a:gd name="connsiteX13" fmla="*/ 343505 w 3027369"/>
              <a:gd name="connsiteY13" fmla="*/ 2009555 h 4518542"/>
              <a:gd name="connsiteX14" fmla="*/ 451543 w 3027369"/>
              <a:gd name="connsiteY14" fmla="*/ 2086455 h 4518542"/>
              <a:gd name="connsiteX15" fmla="*/ 546203 w 3027369"/>
              <a:gd name="connsiteY15" fmla="*/ 2160589 h 4518542"/>
              <a:gd name="connsiteX16" fmla="*/ 659735 w 3027369"/>
              <a:gd name="connsiteY16" fmla="*/ 2275073 h 4518542"/>
              <a:gd name="connsiteX17" fmla="*/ 1095670 w 3027369"/>
              <a:gd name="connsiteY17" fmla="*/ 2785435 h 4518542"/>
              <a:gd name="connsiteX18" fmla="*/ 1138200 w 3027369"/>
              <a:gd name="connsiteY18" fmla="*/ 2838598 h 4518542"/>
              <a:gd name="connsiteX19" fmla="*/ 1174558 w 3027369"/>
              <a:gd name="connsiteY19" fmla="*/ 2857095 h 4518542"/>
              <a:gd name="connsiteX20" fmla="*/ 1218800 w 3027369"/>
              <a:gd name="connsiteY20" fmla="*/ 2859716 h 4518542"/>
              <a:gd name="connsiteX21" fmla="*/ 1255158 w 3027369"/>
              <a:gd name="connsiteY21" fmla="*/ 2827966 h 4518542"/>
              <a:gd name="connsiteX22" fmla="*/ 1265791 w 3027369"/>
              <a:gd name="connsiteY22" fmla="*/ 2785435 h 4518542"/>
              <a:gd name="connsiteX23" fmla="*/ 1244526 w 3027369"/>
              <a:gd name="connsiteY23" fmla="*/ 2689742 h 4518542"/>
              <a:gd name="connsiteX24" fmla="*/ 957446 w 3027369"/>
              <a:gd name="connsiteY24" fmla="*/ 1839138 h 4518542"/>
              <a:gd name="connsiteX25" fmla="*/ 681000 w 3027369"/>
              <a:gd name="connsiteY25" fmla="*/ 829045 h 4518542"/>
              <a:gd name="connsiteX26" fmla="*/ 672080 w 3027369"/>
              <a:gd name="connsiteY26" fmla="*/ 765249 h 4518542"/>
              <a:gd name="connsiteX27" fmla="*/ 669850 w 3027369"/>
              <a:gd name="connsiteY27" fmla="*/ 698981 h 4518542"/>
              <a:gd name="connsiteX28" fmla="*/ 681000 w 3027369"/>
              <a:gd name="connsiteY28" fmla="*/ 637659 h 4518542"/>
              <a:gd name="connsiteX29" fmla="*/ 706208 w 3027369"/>
              <a:gd name="connsiteY29" fmla="*/ 590034 h 4518542"/>
              <a:gd name="connsiteX30" fmla="*/ 744795 w 3027369"/>
              <a:gd name="connsiteY30" fmla="*/ 552598 h 4518542"/>
              <a:gd name="connsiteX31" fmla="*/ 809625 w 3027369"/>
              <a:gd name="connsiteY31" fmla="*/ 513133 h 4518542"/>
              <a:gd name="connsiteX32" fmla="*/ 883019 w 3027369"/>
              <a:gd name="connsiteY32" fmla="*/ 491720 h 4518542"/>
              <a:gd name="connsiteX33" fmla="*/ 957446 w 3027369"/>
              <a:gd name="connsiteY33" fmla="*/ 494341 h 4518542"/>
              <a:gd name="connsiteX34" fmla="*/ 1015069 w 3027369"/>
              <a:gd name="connsiteY34" fmla="*/ 512836 h 4518542"/>
              <a:gd name="connsiteX35" fmla="*/ 1063772 w 3027369"/>
              <a:gd name="connsiteY35" fmla="*/ 552598 h 4518542"/>
              <a:gd name="connsiteX36" fmla="*/ 1106302 w 3027369"/>
              <a:gd name="connsiteY36" fmla="*/ 616394 h 4518542"/>
              <a:gd name="connsiteX37" fmla="*/ 1138200 w 3027369"/>
              <a:gd name="connsiteY37" fmla="*/ 712087 h 4518542"/>
              <a:gd name="connsiteX38" fmla="*/ 1276423 w 3027369"/>
              <a:gd name="connsiteY38" fmla="*/ 1275612 h 4518542"/>
              <a:gd name="connsiteX39" fmla="*/ 1435912 w 3027369"/>
              <a:gd name="connsiteY39" fmla="*/ 1892301 h 4518542"/>
              <a:gd name="connsiteX40" fmla="*/ 1446544 w 3027369"/>
              <a:gd name="connsiteY40" fmla="*/ 1934831 h 4518542"/>
              <a:gd name="connsiteX41" fmla="*/ 1489074 w 3027369"/>
              <a:gd name="connsiteY41" fmla="*/ 1934831 h 4518542"/>
              <a:gd name="connsiteX42" fmla="*/ 1499707 w 3027369"/>
              <a:gd name="connsiteY42" fmla="*/ 1945463 h 4518542"/>
              <a:gd name="connsiteX43" fmla="*/ 1520972 w 3027369"/>
              <a:gd name="connsiteY43" fmla="*/ 1934831 h 4518542"/>
              <a:gd name="connsiteX44" fmla="*/ 1542237 w 3027369"/>
              <a:gd name="connsiteY44" fmla="*/ 1871035 h 4518542"/>
              <a:gd name="connsiteX45" fmla="*/ 1542237 w 3027369"/>
              <a:gd name="connsiteY45" fmla="*/ 1796607 h 4518542"/>
              <a:gd name="connsiteX46" fmla="*/ 1499707 w 3027369"/>
              <a:gd name="connsiteY46" fmla="*/ 1583956 h 4518542"/>
              <a:gd name="connsiteX47" fmla="*/ 1329586 w 3027369"/>
              <a:gd name="connsiteY47" fmla="*/ 488803 h 4518542"/>
              <a:gd name="connsiteX48" fmla="*/ 1291516 w 3027369"/>
              <a:gd name="connsiteY48" fmla="*/ 214535 h 4518542"/>
              <a:gd name="connsiteX49" fmla="*/ 1302665 w 3027369"/>
              <a:gd name="connsiteY49" fmla="*/ 143319 h 4518542"/>
              <a:gd name="connsiteX50" fmla="*/ 1326160 w 3027369"/>
              <a:gd name="connsiteY50" fmla="*/ 74281 h 4518542"/>
              <a:gd name="connsiteX51" fmla="*/ 1367656 w 3027369"/>
              <a:gd name="connsiteY51" fmla="*/ 29129 h 4518542"/>
              <a:gd name="connsiteX52" fmla="*/ 1428705 w 3027369"/>
              <a:gd name="connsiteY52" fmla="*/ 7864 h 4518542"/>
              <a:gd name="connsiteX53" fmla="*/ 1499707 w 3027369"/>
              <a:gd name="connsiteY53" fmla="*/ 0 h 4518542"/>
              <a:gd name="connsiteX54" fmla="*/ 1574135 w 3027369"/>
              <a:gd name="connsiteY54" fmla="*/ 15876 h 4518542"/>
              <a:gd name="connsiteX55" fmla="*/ 1636217 w 3027369"/>
              <a:gd name="connsiteY55" fmla="*/ 42531 h 4518542"/>
              <a:gd name="connsiteX56" fmla="*/ 1674804 w 3027369"/>
              <a:gd name="connsiteY56" fmla="*/ 90008 h 4518542"/>
              <a:gd name="connsiteX57" fmla="*/ 1701726 w 3027369"/>
              <a:gd name="connsiteY57" fmla="*/ 169826 h 4518542"/>
              <a:gd name="connsiteX58" fmla="*/ 1733623 w 3027369"/>
              <a:gd name="connsiteY58" fmla="*/ 339947 h 4518542"/>
              <a:gd name="connsiteX59" fmla="*/ 1946274 w 3027369"/>
              <a:gd name="connsiteY59" fmla="*/ 1679649 h 4518542"/>
              <a:gd name="connsiteX60" fmla="*/ 1967539 w 3027369"/>
              <a:gd name="connsiteY60" fmla="*/ 1732812 h 4518542"/>
              <a:gd name="connsiteX61" fmla="*/ 1967539 w 3027369"/>
              <a:gd name="connsiteY61" fmla="*/ 1775342 h 4518542"/>
              <a:gd name="connsiteX62" fmla="*/ 1988805 w 3027369"/>
              <a:gd name="connsiteY62" fmla="*/ 1807240 h 4518542"/>
              <a:gd name="connsiteX63" fmla="*/ 2010070 w 3027369"/>
              <a:gd name="connsiteY63" fmla="*/ 1807240 h 4518542"/>
              <a:gd name="connsiteX64" fmla="*/ 2020702 w 3027369"/>
              <a:gd name="connsiteY64" fmla="*/ 1775342 h 4518542"/>
              <a:gd name="connsiteX65" fmla="*/ 2041967 w 3027369"/>
              <a:gd name="connsiteY65" fmla="*/ 1722180 h 4518542"/>
              <a:gd name="connsiteX66" fmla="*/ 2041967 w 3027369"/>
              <a:gd name="connsiteY66" fmla="*/ 1637119 h 4518542"/>
              <a:gd name="connsiteX67" fmla="*/ 2041967 w 3027369"/>
              <a:gd name="connsiteY67" fmla="*/ 1498896 h 4518542"/>
              <a:gd name="connsiteX68" fmla="*/ 1991034 w 3027369"/>
              <a:gd name="connsiteY68" fmla="*/ 333376 h 4518542"/>
              <a:gd name="connsiteX69" fmla="*/ 1988805 w 3027369"/>
              <a:gd name="connsiteY69" fmla="*/ 222989 h 4518542"/>
              <a:gd name="connsiteX70" fmla="*/ 1999437 w 3027369"/>
              <a:gd name="connsiteY70" fmla="*/ 191091 h 4518542"/>
              <a:gd name="connsiteX71" fmla="*/ 2016243 w 3027369"/>
              <a:gd name="connsiteY71" fmla="*/ 146236 h 4518542"/>
              <a:gd name="connsiteX72" fmla="*/ 2054314 w 3027369"/>
              <a:gd name="connsiteY72" fmla="*/ 106178 h 4518542"/>
              <a:gd name="connsiteX73" fmla="*/ 2101304 w 3027369"/>
              <a:gd name="connsiteY73" fmla="*/ 76903 h 4518542"/>
              <a:gd name="connsiteX74" fmla="*/ 2162353 w 3027369"/>
              <a:gd name="connsiteY74" fmla="*/ 55784 h 4518542"/>
              <a:gd name="connsiteX75" fmla="*/ 2246732 w 3027369"/>
              <a:gd name="connsiteY75" fmla="*/ 47921 h 4518542"/>
              <a:gd name="connsiteX76" fmla="*/ 2309496 w 3027369"/>
              <a:gd name="connsiteY76" fmla="*/ 58850 h 4518542"/>
              <a:gd name="connsiteX77" fmla="*/ 2364887 w 3027369"/>
              <a:gd name="connsiteY77" fmla="*/ 103705 h 4518542"/>
              <a:gd name="connsiteX78" fmla="*/ 2399532 w 3027369"/>
              <a:gd name="connsiteY78" fmla="*/ 146088 h 4518542"/>
              <a:gd name="connsiteX79" fmla="*/ 2407933 w 3027369"/>
              <a:gd name="connsiteY79" fmla="*/ 193861 h 4518542"/>
              <a:gd name="connsiteX80" fmla="*/ 2425257 w 3027369"/>
              <a:gd name="connsiteY80" fmla="*/ 244254 h 4518542"/>
              <a:gd name="connsiteX81" fmla="*/ 2435372 w 3027369"/>
              <a:gd name="connsiteY81" fmla="*/ 329314 h 4518542"/>
              <a:gd name="connsiteX82" fmla="*/ 2446005 w 3027369"/>
              <a:gd name="connsiteY82" fmla="*/ 1690282 h 4518542"/>
              <a:gd name="connsiteX83" fmla="*/ 2446005 w 3027369"/>
              <a:gd name="connsiteY83" fmla="*/ 1732812 h 4518542"/>
              <a:gd name="connsiteX84" fmla="*/ 2456637 w 3027369"/>
              <a:gd name="connsiteY84" fmla="*/ 1743445 h 4518542"/>
              <a:gd name="connsiteX85" fmla="*/ 2477902 w 3027369"/>
              <a:gd name="connsiteY85" fmla="*/ 1764710 h 4518542"/>
              <a:gd name="connsiteX86" fmla="*/ 2488535 w 3027369"/>
              <a:gd name="connsiteY86" fmla="*/ 1764710 h 4518542"/>
              <a:gd name="connsiteX87" fmla="*/ 2520433 w 3027369"/>
              <a:gd name="connsiteY87" fmla="*/ 1743445 h 4518542"/>
              <a:gd name="connsiteX88" fmla="*/ 2520433 w 3027369"/>
              <a:gd name="connsiteY88" fmla="*/ 1711547 h 4518542"/>
              <a:gd name="connsiteX89" fmla="*/ 2531065 w 3027369"/>
              <a:gd name="connsiteY89" fmla="*/ 1605221 h 4518542"/>
              <a:gd name="connsiteX90" fmla="*/ 2584228 w 3027369"/>
              <a:gd name="connsiteY90" fmla="*/ 1009798 h 4518542"/>
              <a:gd name="connsiteX91" fmla="*/ 2637391 w 3027369"/>
              <a:gd name="connsiteY91" fmla="*/ 499435 h 4518542"/>
              <a:gd name="connsiteX92" fmla="*/ 2637391 w 3027369"/>
              <a:gd name="connsiteY92" fmla="*/ 425007 h 4518542"/>
              <a:gd name="connsiteX93" fmla="*/ 2669288 w 3027369"/>
              <a:gd name="connsiteY93" fmla="*/ 393110 h 4518542"/>
              <a:gd name="connsiteX94" fmla="*/ 2722451 w 3027369"/>
              <a:gd name="connsiteY94" fmla="*/ 361212 h 4518542"/>
              <a:gd name="connsiteX95" fmla="*/ 2781786 w 3027369"/>
              <a:gd name="connsiteY95" fmla="*/ 324368 h 4518542"/>
              <a:gd name="connsiteX96" fmla="*/ 2846098 w 3027369"/>
              <a:gd name="connsiteY96" fmla="*/ 321598 h 4518542"/>
              <a:gd name="connsiteX97" fmla="*/ 2899262 w 3027369"/>
              <a:gd name="connsiteY97" fmla="*/ 340095 h 4518542"/>
              <a:gd name="connsiteX98" fmla="*/ 2944538 w 3027369"/>
              <a:gd name="connsiteY98" fmla="*/ 356264 h 4518542"/>
              <a:gd name="connsiteX99" fmla="*/ 2977633 w 3027369"/>
              <a:gd name="connsiteY99" fmla="*/ 403742 h 4518542"/>
              <a:gd name="connsiteX100" fmla="*/ 2998898 w 3027369"/>
              <a:gd name="connsiteY100" fmla="*/ 478170 h 4518542"/>
              <a:gd name="connsiteX101" fmla="*/ 3027369 w 3027369"/>
              <a:gd name="connsiteY101" fmla="*/ 547504 h 4518542"/>
              <a:gd name="connsiteX102" fmla="*/ 3020163 w 3027369"/>
              <a:gd name="connsiteY102" fmla="*/ 648291 h 4518542"/>
              <a:gd name="connsiteX103" fmla="*/ 2881939 w 3027369"/>
              <a:gd name="connsiteY103" fmla="*/ 2051789 h 4518542"/>
              <a:gd name="connsiteX104" fmla="*/ 2903205 w 3027369"/>
              <a:gd name="connsiteY104" fmla="*/ 3008719 h 4518542"/>
              <a:gd name="connsiteX105" fmla="*/ 2903205 w 3027369"/>
              <a:gd name="connsiteY105" fmla="*/ 3689203 h 4518542"/>
              <a:gd name="connsiteX106" fmla="*/ 2903205 w 3027369"/>
              <a:gd name="connsiteY106" fmla="*/ 4476012 h 4518542"/>
              <a:gd name="connsiteX107" fmla="*/ 1350851 w 3027369"/>
              <a:gd name="connsiteY107" fmla="*/ 4518542 h 4518542"/>
              <a:gd name="connsiteX0" fmla="*/ 1350851 w 3030117"/>
              <a:gd name="connsiteY0" fmla="*/ 4518542 h 4518542"/>
              <a:gd name="connsiteX1" fmla="*/ 1340219 w 3030117"/>
              <a:gd name="connsiteY1" fmla="*/ 4220831 h 4518542"/>
              <a:gd name="connsiteX2" fmla="*/ 1308321 w 3030117"/>
              <a:gd name="connsiteY2" fmla="*/ 4093240 h 4518542"/>
              <a:gd name="connsiteX3" fmla="*/ 1223260 w 3030117"/>
              <a:gd name="connsiteY3" fmla="*/ 3859324 h 4518542"/>
              <a:gd name="connsiteX4" fmla="*/ 1138200 w 3030117"/>
              <a:gd name="connsiteY4" fmla="*/ 3710468 h 4518542"/>
              <a:gd name="connsiteX5" fmla="*/ 766060 w 3030117"/>
              <a:gd name="connsiteY5" fmla="*/ 3306431 h 4518542"/>
              <a:gd name="connsiteX6" fmla="*/ 362023 w 3030117"/>
              <a:gd name="connsiteY6" fmla="*/ 2849231 h 4518542"/>
              <a:gd name="connsiteX7" fmla="*/ 43046 w 3030117"/>
              <a:gd name="connsiteY7" fmla="*/ 2487724 h 4518542"/>
              <a:gd name="connsiteX8" fmla="*/ 4460 w 3030117"/>
              <a:gd name="connsiteY8" fmla="*/ 2378481 h 4518542"/>
              <a:gd name="connsiteX9" fmla="*/ 0 w 3030117"/>
              <a:gd name="connsiteY9" fmla="*/ 2235311 h 4518542"/>
              <a:gd name="connsiteX10" fmla="*/ 43046 w 3030117"/>
              <a:gd name="connsiteY10" fmla="*/ 2104952 h 4518542"/>
              <a:gd name="connsiteX11" fmla="*/ 120384 w 3030117"/>
              <a:gd name="connsiteY11" fmla="*/ 2030819 h 4518542"/>
              <a:gd name="connsiteX12" fmla="*/ 219856 w 3030117"/>
              <a:gd name="connsiteY12" fmla="*/ 1993826 h 4518542"/>
              <a:gd name="connsiteX13" fmla="*/ 343505 w 3030117"/>
              <a:gd name="connsiteY13" fmla="*/ 2009555 h 4518542"/>
              <a:gd name="connsiteX14" fmla="*/ 451543 w 3030117"/>
              <a:gd name="connsiteY14" fmla="*/ 2086455 h 4518542"/>
              <a:gd name="connsiteX15" fmla="*/ 546203 w 3030117"/>
              <a:gd name="connsiteY15" fmla="*/ 2160589 h 4518542"/>
              <a:gd name="connsiteX16" fmla="*/ 659735 w 3030117"/>
              <a:gd name="connsiteY16" fmla="*/ 2275073 h 4518542"/>
              <a:gd name="connsiteX17" fmla="*/ 1095670 w 3030117"/>
              <a:gd name="connsiteY17" fmla="*/ 2785435 h 4518542"/>
              <a:gd name="connsiteX18" fmla="*/ 1138200 w 3030117"/>
              <a:gd name="connsiteY18" fmla="*/ 2838598 h 4518542"/>
              <a:gd name="connsiteX19" fmla="*/ 1174558 w 3030117"/>
              <a:gd name="connsiteY19" fmla="*/ 2857095 h 4518542"/>
              <a:gd name="connsiteX20" fmla="*/ 1218800 w 3030117"/>
              <a:gd name="connsiteY20" fmla="*/ 2859716 h 4518542"/>
              <a:gd name="connsiteX21" fmla="*/ 1255158 w 3030117"/>
              <a:gd name="connsiteY21" fmla="*/ 2827966 h 4518542"/>
              <a:gd name="connsiteX22" fmla="*/ 1265791 w 3030117"/>
              <a:gd name="connsiteY22" fmla="*/ 2785435 h 4518542"/>
              <a:gd name="connsiteX23" fmla="*/ 1244526 w 3030117"/>
              <a:gd name="connsiteY23" fmla="*/ 2689742 h 4518542"/>
              <a:gd name="connsiteX24" fmla="*/ 957446 w 3030117"/>
              <a:gd name="connsiteY24" fmla="*/ 1839138 h 4518542"/>
              <a:gd name="connsiteX25" fmla="*/ 681000 w 3030117"/>
              <a:gd name="connsiteY25" fmla="*/ 829045 h 4518542"/>
              <a:gd name="connsiteX26" fmla="*/ 672080 w 3030117"/>
              <a:gd name="connsiteY26" fmla="*/ 765249 h 4518542"/>
              <a:gd name="connsiteX27" fmla="*/ 669850 w 3030117"/>
              <a:gd name="connsiteY27" fmla="*/ 698981 h 4518542"/>
              <a:gd name="connsiteX28" fmla="*/ 681000 w 3030117"/>
              <a:gd name="connsiteY28" fmla="*/ 637659 h 4518542"/>
              <a:gd name="connsiteX29" fmla="*/ 706208 w 3030117"/>
              <a:gd name="connsiteY29" fmla="*/ 590034 h 4518542"/>
              <a:gd name="connsiteX30" fmla="*/ 744795 w 3030117"/>
              <a:gd name="connsiteY30" fmla="*/ 552598 h 4518542"/>
              <a:gd name="connsiteX31" fmla="*/ 809625 w 3030117"/>
              <a:gd name="connsiteY31" fmla="*/ 513133 h 4518542"/>
              <a:gd name="connsiteX32" fmla="*/ 883019 w 3030117"/>
              <a:gd name="connsiteY32" fmla="*/ 491720 h 4518542"/>
              <a:gd name="connsiteX33" fmla="*/ 957446 w 3030117"/>
              <a:gd name="connsiteY33" fmla="*/ 494341 h 4518542"/>
              <a:gd name="connsiteX34" fmla="*/ 1015069 w 3030117"/>
              <a:gd name="connsiteY34" fmla="*/ 512836 h 4518542"/>
              <a:gd name="connsiteX35" fmla="*/ 1063772 w 3030117"/>
              <a:gd name="connsiteY35" fmla="*/ 552598 h 4518542"/>
              <a:gd name="connsiteX36" fmla="*/ 1106302 w 3030117"/>
              <a:gd name="connsiteY36" fmla="*/ 616394 h 4518542"/>
              <a:gd name="connsiteX37" fmla="*/ 1138200 w 3030117"/>
              <a:gd name="connsiteY37" fmla="*/ 712087 h 4518542"/>
              <a:gd name="connsiteX38" fmla="*/ 1276423 w 3030117"/>
              <a:gd name="connsiteY38" fmla="*/ 1275612 h 4518542"/>
              <a:gd name="connsiteX39" fmla="*/ 1435912 w 3030117"/>
              <a:gd name="connsiteY39" fmla="*/ 1892301 h 4518542"/>
              <a:gd name="connsiteX40" fmla="*/ 1446544 w 3030117"/>
              <a:gd name="connsiteY40" fmla="*/ 1934831 h 4518542"/>
              <a:gd name="connsiteX41" fmla="*/ 1489074 w 3030117"/>
              <a:gd name="connsiteY41" fmla="*/ 1934831 h 4518542"/>
              <a:gd name="connsiteX42" fmla="*/ 1499707 w 3030117"/>
              <a:gd name="connsiteY42" fmla="*/ 1945463 h 4518542"/>
              <a:gd name="connsiteX43" fmla="*/ 1520972 w 3030117"/>
              <a:gd name="connsiteY43" fmla="*/ 1934831 h 4518542"/>
              <a:gd name="connsiteX44" fmla="*/ 1542237 w 3030117"/>
              <a:gd name="connsiteY44" fmla="*/ 1871035 h 4518542"/>
              <a:gd name="connsiteX45" fmla="*/ 1542237 w 3030117"/>
              <a:gd name="connsiteY45" fmla="*/ 1796607 h 4518542"/>
              <a:gd name="connsiteX46" fmla="*/ 1499707 w 3030117"/>
              <a:gd name="connsiteY46" fmla="*/ 1583956 h 4518542"/>
              <a:gd name="connsiteX47" fmla="*/ 1329586 w 3030117"/>
              <a:gd name="connsiteY47" fmla="*/ 488803 h 4518542"/>
              <a:gd name="connsiteX48" fmla="*/ 1291516 w 3030117"/>
              <a:gd name="connsiteY48" fmla="*/ 214535 h 4518542"/>
              <a:gd name="connsiteX49" fmla="*/ 1302665 w 3030117"/>
              <a:gd name="connsiteY49" fmla="*/ 143319 h 4518542"/>
              <a:gd name="connsiteX50" fmla="*/ 1326160 w 3030117"/>
              <a:gd name="connsiteY50" fmla="*/ 74281 h 4518542"/>
              <a:gd name="connsiteX51" fmla="*/ 1367656 w 3030117"/>
              <a:gd name="connsiteY51" fmla="*/ 29129 h 4518542"/>
              <a:gd name="connsiteX52" fmla="*/ 1428705 w 3030117"/>
              <a:gd name="connsiteY52" fmla="*/ 7864 h 4518542"/>
              <a:gd name="connsiteX53" fmla="*/ 1499707 w 3030117"/>
              <a:gd name="connsiteY53" fmla="*/ 0 h 4518542"/>
              <a:gd name="connsiteX54" fmla="*/ 1574135 w 3030117"/>
              <a:gd name="connsiteY54" fmla="*/ 15876 h 4518542"/>
              <a:gd name="connsiteX55" fmla="*/ 1636217 w 3030117"/>
              <a:gd name="connsiteY55" fmla="*/ 42531 h 4518542"/>
              <a:gd name="connsiteX56" fmla="*/ 1674804 w 3030117"/>
              <a:gd name="connsiteY56" fmla="*/ 90008 h 4518542"/>
              <a:gd name="connsiteX57" fmla="*/ 1701726 w 3030117"/>
              <a:gd name="connsiteY57" fmla="*/ 169826 h 4518542"/>
              <a:gd name="connsiteX58" fmla="*/ 1733623 w 3030117"/>
              <a:gd name="connsiteY58" fmla="*/ 339947 h 4518542"/>
              <a:gd name="connsiteX59" fmla="*/ 1946274 w 3030117"/>
              <a:gd name="connsiteY59" fmla="*/ 1679649 h 4518542"/>
              <a:gd name="connsiteX60" fmla="*/ 1967539 w 3030117"/>
              <a:gd name="connsiteY60" fmla="*/ 1732812 h 4518542"/>
              <a:gd name="connsiteX61" fmla="*/ 1967539 w 3030117"/>
              <a:gd name="connsiteY61" fmla="*/ 1775342 h 4518542"/>
              <a:gd name="connsiteX62" fmla="*/ 1988805 w 3030117"/>
              <a:gd name="connsiteY62" fmla="*/ 1807240 h 4518542"/>
              <a:gd name="connsiteX63" fmla="*/ 2010070 w 3030117"/>
              <a:gd name="connsiteY63" fmla="*/ 1807240 h 4518542"/>
              <a:gd name="connsiteX64" fmla="*/ 2020702 w 3030117"/>
              <a:gd name="connsiteY64" fmla="*/ 1775342 h 4518542"/>
              <a:gd name="connsiteX65" fmla="*/ 2041967 w 3030117"/>
              <a:gd name="connsiteY65" fmla="*/ 1722180 h 4518542"/>
              <a:gd name="connsiteX66" fmla="*/ 2041967 w 3030117"/>
              <a:gd name="connsiteY66" fmla="*/ 1637119 h 4518542"/>
              <a:gd name="connsiteX67" fmla="*/ 2041967 w 3030117"/>
              <a:gd name="connsiteY67" fmla="*/ 1498896 h 4518542"/>
              <a:gd name="connsiteX68" fmla="*/ 1991034 w 3030117"/>
              <a:gd name="connsiteY68" fmla="*/ 333376 h 4518542"/>
              <a:gd name="connsiteX69" fmla="*/ 1988805 w 3030117"/>
              <a:gd name="connsiteY69" fmla="*/ 222989 h 4518542"/>
              <a:gd name="connsiteX70" fmla="*/ 1999437 w 3030117"/>
              <a:gd name="connsiteY70" fmla="*/ 191091 h 4518542"/>
              <a:gd name="connsiteX71" fmla="*/ 2016243 w 3030117"/>
              <a:gd name="connsiteY71" fmla="*/ 146236 h 4518542"/>
              <a:gd name="connsiteX72" fmla="*/ 2054314 w 3030117"/>
              <a:gd name="connsiteY72" fmla="*/ 106178 h 4518542"/>
              <a:gd name="connsiteX73" fmla="*/ 2101304 w 3030117"/>
              <a:gd name="connsiteY73" fmla="*/ 76903 h 4518542"/>
              <a:gd name="connsiteX74" fmla="*/ 2162353 w 3030117"/>
              <a:gd name="connsiteY74" fmla="*/ 55784 h 4518542"/>
              <a:gd name="connsiteX75" fmla="*/ 2246732 w 3030117"/>
              <a:gd name="connsiteY75" fmla="*/ 47921 h 4518542"/>
              <a:gd name="connsiteX76" fmla="*/ 2309496 w 3030117"/>
              <a:gd name="connsiteY76" fmla="*/ 58850 h 4518542"/>
              <a:gd name="connsiteX77" fmla="*/ 2364887 w 3030117"/>
              <a:gd name="connsiteY77" fmla="*/ 103705 h 4518542"/>
              <a:gd name="connsiteX78" fmla="*/ 2399532 w 3030117"/>
              <a:gd name="connsiteY78" fmla="*/ 146088 h 4518542"/>
              <a:gd name="connsiteX79" fmla="*/ 2407933 w 3030117"/>
              <a:gd name="connsiteY79" fmla="*/ 193861 h 4518542"/>
              <a:gd name="connsiteX80" fmla="*/ 2425257 w 3030117"/>
              <a:gd name="connsiteY80" fmla="*/ 244254 h 4518542"/>
              <a:gd name="connsiteX81" fmla="*/ 2435372 w 3030117"/>
              <a:gd name="connsiteY81" fmla="*/ 329314 h 4518542"/>
              <a:gd name="connsiteX82" fmla="*/ 2446005 w 3030117"/>
              <a:gd name="connsiteY82" fmla="*/ 1690282 h 4518542"/>
              <a:gd name="connsiteX83" fmla="*/ 2446005 w 3030117"/>
              <a:gd name="connsiteY83" fmla="*/ 1732812 h 4518542"/>
              <a:gd name="connsiteX84" fmla="*/ 2456637 w 3030117"/>
              <a:gd name="connsiteY84" fmla="*/ 1743445 h 4518542"/>
              <a:gd name="connsiteX85" fmla="*/ 2477902 w 3030117"/>
              <a:gd name="connsiteY85" fmla="*/ 1764710 h 4518542"/>
              <a:gd name="connsiteX86" fmla="*/ 2488535 w 3030117"/>
              <a:gd name="connsiteY86" fmla="*/ 1764710 h 4518542"/>
              <a:gd name="connsiteX87" fmla="*/ 2520433 w 3030117"/>
              <a:gd name="connsiteY87" fmla="*/ 1743445 h 4518542"/>
              <a:gd name="connsiteX88" fmla="*/ 2520433 w 3030117"/>
              <a:gd name="connsiteY88" fmla="*/ 1711547 h 4518542"/>
              <a:gd name="connsiteX89" fmla="*/ 2531065 w 3030117"/>
              <a:gd name="connsiteY89" fmla="*/ 1605221 h 4518542"/>
              <a:gd name="connsiteX90" fmla="*/ 2584228 w 3030117"/>
              <a:gd name="connsiteY90" fmla="*/ 1009798 h 4518542"/>
              <a:gd name="connsiteX91" fmla="*/ 2637391 w 3030117"/>
              <a:gd name="connsiteY91" fmla="*/ 499435 h 4518542"/>
              <a:gd name="connsiteX92" fmla="*/ 2637391 w 3030117"/>
              <a:gd name="connsiteY92" fmla="*/ 425007 h 4518542"/>
              <a:gd name="connsiteX93" fmla="*/ 2669288 w 3030117"/>
              <a:gd name="connsiteY93" fmla="*/ 393110 h 4518542"/>
              <a:gd name="connsiteX94" fmla="*/ 2722451 w 3030117"/>
              <a:gd name="connsiteY94" fmla="*/ 361212 h 4518542"/>
              <a:gd name="connsiteX95" fmla="*/ 2781786 w 3030117"/>
              <a:gd name="connsiteY95" fmla="*/ 324368 h 4518542"/>
              <a:gd name="connsiteX96" fmla="*/ 2846098 w 3030117"/>
              <a:gd name="connsiteY96" fmla="*/ 321598 h 4518542"/>
              <a:gd name="connsiteX97" fmla="*/ 2899262 w 3030117"/>
              <a:gd name="connsiteY97" fmla="*/ 340095 h 4518542"/>
              <a:gd name="connsiteX98" fmla="*/ 2944538 w 3030117"/>
              <a:gd name="connsiteY98" fmla="*/ 356264 h 4518542"/>
              <a:gd name="connsiteX99" fmla="*/ 2977633 w 3030117"/>
              <a:gd name="connsiteY99" fmla="*/ 403742 h 4518542"/>
              <a:gd name="connsiteX100" fmla="*/ 3030117 w 3030117"/>
              <a:gd name="connsiteY100" fmla="*/ 459821 h 4518542"/>
              <a:gd name="connsiteX101" fmla="*/ 3027369 w 3030117"/>
              <a:gd name="connsiteY101" fmla="*/ 547504 h 4518542"/>
              <a:gd name="connsiteX102" fmla="*/ 3020163 w 3030117"/>
              <a:gd name="connsiteY102" fmla="*/ 648291 h 4518542"/>
              <a:gd name="connsiteX103" fmla="*/ 2881939 w 3030117"/>
              <a:gd name="connsiteY103" fmla="*/ 2051789 h 4518542"/>
              <a:gd name="connsiteX104" fmla="*/ 2903205 w 3030117"/>
              <a:gd name="connsiteY104" fmla="*/ 3008719 h 4518542"/>
              <a:gd name="connsiteX105" fmla="*/ 2903205 w 3030117"/>
              <a:gd name="connsiteY105" fmla="*/ 3689203 h 4518542"/>
              <a:gd name="connsiteX106" fmla="*/ 2903205 w 3030117"/>
              <a:gd name="connsiteY106" fmla="*/ 4476012 h 4518542"/>
              <a:gd name="connsiteX107" fmla="*/ 1350851 w 3030117"/>
              <a:gd name="connsiteY107" fmla="*/ 4518542 h 4518542"/>
              <a:gd name="connsiteX0" fmla="*/ 1350851 w 3030117"/>
              <a:gd name="connsiteY0" fmla="*/ 4518542 h 4518542"/>
              <a:gd name="connsiteX1" fmla="*/ 1340219 w 3030117"/>
              <a:gd name="connsiteY1" fmla="*/ 4220831 h 4518542"/>
              <a:gd name="connsiteX2" fmla="*/ 1308321 w 3030117"/>
              <a:gd name="connsiteY2" fmla="*/ 4093240 h 4518542"/>
              <a:gd name="connsiteX3" fmla="*/ 1223260 w 3030117"/>
              <a:gd name="connsiteY3" fmla="*/ 3859324 h 4518542"/>
              <a:gd name="connsiteX4" fmla="*/ 1138200 w 3030117"/>
              <a:gd name="connsiteY4" fmla="*/ 3710468 h 4518542"/>
              <a:gd name="connsiteX5" fmla="*/ 766060 w 3030117"/>
              <a:gd name="connsiteY5" fmla="*/ 3306431 h 4518542"/>
              <a:gd name="connsiteX6" fmla="*/ 362023 w 3030117"/>
              <a:gd name="connsiteY6" fmla="*/ 2849231 h 4518542"/>
              <a:gd name="connsiteX7" fmla="*/ 43046 w 3030117"/>
              <a:gd name="connsiteY7" fmla="*/ 2487724 h 4518542"/>
              <a:gd name="connsiteX8" fmla="*/ 4460 w 3030117"/>
              <a:gd name="connsiteY8" fmla="*/ 2378481 h 4518542"/>
              <a:gd name="connsiteX9" fmla="*/ 0 w 3030117"/>
              <a:gd name="connsiteY9" fmla="*/ 2235311 h 4518542"/>
              <a:gd name="connsiteX10" fmla="*/ 43046 w 3030117"/>
              <a:gd name="connsiteY10" fmla="*/ 2104952 h 4518542"/>
              <a:gd name="connsiteX11" fmla="*/ 120384 w 3030117"/>
              <a:gd name="connsiteY11" fmla="*/ 2030819 h 4518542"/>
              <a:gd name="connsiteX12" fmla="*/ 219856 w 3030117"/>
              <a:gd name="connsiteY12" fmla="*/ 1993826 h 4518542"/>
              <a:gd name="connsiteX13" fmla="*/ 343505 w 3030117"/>
              <a:gd name="connsiteY13" fmla="*/ 2009555 h 4518542"/>
              <a:gd name="connsiteX14" fmla="*/ 451543 w 3030117"/>
              <a:gd name="connsiteY14" fmla="*/ 2086455 h 4518542"/>
              <a:gd name="connsiteX15" fmla="*/ 546203 w 3030117"/>
              <a:gd name="connsiteY15" fmla="*/ 2160589 h 4518542"/>
              <a:gd name="connsiteX16" fmla="*/ 659735 w 3030117"/>
              <a:gd name="connsiteY16" fmla="*/ 2275073 h 4518542"/>
              <a:gd name="connsiteX17" fmla="*/ 1095670 w 3030117"/>
              <a:gd name="connsiteY17" fmla="*/ 2785435 h 4518542"/>
              <a:gd name="connsiteX18" fmla="*/ 1138200 w 3030117"/>
              <a:gd name="connsiteY18" fmla="*/ 2838598 h 4518542"/>
              <a:gd name="connsiteX19" fmla="*/ 1174558 w 3030117"/>
              <a:gd name="connsiteY19" fmla="*/ 2857095 h 4518542"/>
              <a:gd name="connsiteX20" fmla="*/ 1218800 w 3030117"/>
              <a:gd name="connsiteY20" fmla="*/ 2859716 h 4518542"/>
              <a:gd name="connsiteX21" fmla="*/ 1255158 w 3030117"/>
              <a:gd name="connsiteY21" fmla="*/ 2827966 h 4518542"/>
              <a:gd name="connsiteX22" fmla="*/ 1265791 w 3030117"/>
              <a:gd name="connsiteY22" fmla="*/ 2785435 h 4518542"/>
              <a:gd name="connsiteX23" fmla="*/ 1244526 w 3030117"/>
              <a:gd name="connsiteY23" fmla="*/ 2689742 h 4518542"/>
              <a:gd name="connsiteX24" fmla="*/ 957446 w 3030117"/>
              <a:gd name="connsiteY24" fmla="*/ 1839138 h 4518542"/>
              <a:gd name="connsiteX25" fmla="*/ 681000 w 3030117"/>
              <a:gd name="connsiteY25" fmla="*/ 829045 h 4518542"/>
              <a:gd name="connsiteX26" fmla="*/ 672080 w 3030117"/>
              <a:gd name="connsiteY26" fmla="*/ 765249 h 4518542"/>
              <a:gd name="connsiteX27" fmla="*/ 669850 w 3030117"/>
              <a:gd name="connsiteY27" fmla="*/ 698981 h 4518542"/>
              <a:gd name="connsiteX28" fmla="*/ 681000 w 3030117"/>
              <a:gd name="connsiteY28" fmla="*/ 637659 h 4518542"/>
              <a:gd name="connsiteX29" fmla="*/ 706208 w 3030117"/>
              <a:gd name="connsiteY29" fmla="*/ 590034 h 4518542"/>
              <a:gd name="connsiteX30" fmla="*/ 744795 w 3030117"/>
              <a:gd name="connsiteY30" fmla="*/ 552598 h 4518542"/>
              <a:gd name="connsiteX31" fmla="*/ 809625 w 3030117"/>
              <a:gd name="connsiteY31" fmla="*/ 513133 h 4518542"/>
              <a:gd name="connsiteX32" fmla="*/ 883019 w 3030117"/>
              <a:gd name="connsiteY32" fmla="*/ 491720 h 4518542"/>
              <a:gd name="connsiteX33" fmla="*/ 957446 w 3030117"/>
              <a:gd name="connsiteY33" fmla="*/ 494341 h 4518542"/>
              <a:gd name="connsiteX34" fmla="*/ 1015069 w 3030117"/>
              <a:gd name="connsiteY34" fmla="*/ 512836 h 4518542"/>
              <a:gd name="connsiteX35" fmla="*/ 1063772 w 3030117"/>
              <a:gd name="connsiteY35" fmla="*/ 552598 h 4518542"/>
              <a:gd name="connsiteX36" fmla="*/ 1106302 w 3030117"/>
              <a:gd name="connsiteY36" fmla="*/ 616394 h 4518542"/>
              <a:gd name="connsiteX37" fmla="*/ 1138200 w 3030117"/>
              <a:gd name="connsiteY37" fmla="*/ 712087 h 4518542"/>
              <a:gd name="connsiteX38" fmla="*/ 1276423 w 3030117"/>
              <a:gd name="connsiteY38" fmla="*/ 1275612 h 4518542"/>
              <a:gd name="connsiteX39" fmla="*/ 1435912 w 3030117"/>
              <a:gd name="connsiteY39" fmla="*/ 1892301 h 4518542"/>
              <a:gd name="connsiteX40" fmla="*/ 1446544 w 3030117"/>
              <a:gd name="connsiteY40" fmla="*/ 1934831 h 4518542"/>
              <a:gd name="connsiteX41" fmla="*/ 1489074 w 3030117"/>
              <a:gd name="connsiteY41" fmla="*/ 1934831 h 4518542"/>
              <a:gd name="connsiteX42" fmla="*/ 1499707 w 3030117"/>
              <a:gd name="connsiteY42" fmla="*/ 1945463 h 4518542"/>
              <a:gd name="connsiteX43" fmla="*/ 1520972 w 3030117"/>
              <a:gd name="connsiteY43" fmla="*/ 1934831 h 4518542"/>
              <a:gd name="connsiteX44" fmla="*/ 1542237 w 3030117"/>
              <a:gd name="connsiteY44" fmla="*/ 1871035 h 4518542"/>
              <a:gd name="connsiteX45" fmla="*/ 1542237 w 3030117"/>
              <a:gd name="connsiteY45" fmla="*/ 1796607 h 4518542"/>
              <a:gd name="connsiteX46" fmla="*/ 1499707 w 3030117"/>
              <a:gd name="connsiteY46" fmla="*/ 1583956 h 4518542"/>
              <a:gd name="connsiteX47" fmla="*/ 1329586 w 3030117"/>
              <a:gd name="connsiteY47" fmla="*/ 488803 h 4518542"/>
              <a:gd name="connsiteX48" fmla="*/ 1291516 w 3030117"/>
              <a:gd name="connsiteY48" fmla="*/ 214535 h 4518542"/>
              <a:gd name="connsiteX49" fmla="*/ 1302665 w 3030117"/>
              <a:gd name="connsiteY49" fmla="*/ 143319 h 4518542"/>
              <a:gd name="connsiteX50" fmla="*/ 1326160 w 3030117"/>
              <a:gd name="connsiteY50" fmla="*/ 74281 h 4518542"/>
              <a:gd name="connsiteX51" fmla="*/ 1367656 w 3030117"/>
              <a:gd name="connsiteY51" fmla="*/ 29129 h 4518542"/>
              <a:gd name="connsiteX52" fmla="*/ 1428705 w 3030117"/>
              <a:gd name="connsiteY52" fmla="*/ 7864 h 4518542"/>
              <a:gd name="connsiteX53" fmla="*/ 1499707 w 3030117"/>
              <a:gd name="connsiteY53" fmla="*/ 0 h 4518542"/>
              <a:gd name="connsiteX54" fmla="*/ 1574135 w 3030117"/>
              <a:gd name="connsiteY54" fmla="*/ 15876 h 4518542"/>
              <a:gd name="connsiteX55" fmla="*/ 1636217 w 3030117"/>
              <a:gd name="connsiteY55" fmla="*/ 42531 h 4518542"/>
              <a:gd name="connsiteX56" fmla="*/ 1674804 w 3030117"/>
              <a:gd name="connsiteY56" fmla="*/ 90008 h 4518542"/>
              <a:gd name="connsiteX57" fmla="*/ 1701726 w 3030117"/>
              <a:gd name="connsiteY57" fmla="*/ 169826 h 4518542"/>
              <a:gd name="connsiteX58" fmla="*/ 1733623 w 3030117"/>
              <a:gd name="connsiteY58" fmla="*/ 339947 h 4518542"/>
              <a:gd name="connsiteX59" fmla="*/ 1946274 w 3030117"/>
              <a:gd name="connsiteY59" fmla="*/ 1679649 h 4518542"/>
              <a:gd name="connsiteX60" fmla="*/ 1967539 w 3030117"/>
              <a:gd name="connsiteY60" fmla="*/ 1732812 h 4518542"/>
              <a:gd name="connsiteX61" fmla="*/ 1967539 w 3030117"/>
              <a:gd name="connsiteY61" fmla="*/ 1775342 h 4518542"/>
              <a:gd name="connsiteX62" fmla="*/ 1988805 w 3030117"/>
              <a:gd name="connsiteY62" fmla="*/ 1807240 h 4518542"/>
              <a:gd name="connsiteX63" fmla="*/ 2010070 w 3030117"/>
              <a:gd name="connsiteY63" fmla="*/ 1807240 h 4518542"/>
              <a:gd name="connsiteX64" fmla="*/ 2020702 w 3030117"/>
              <a:gd name="connsiteY64" fmla="*/ 1775342 h 4518542"/>
              <a:gd name="connsiteX65" fmla="*/ 2041967 w 3030117"/>
              <a:gd name="connsiteY65" fmla="*/ 1722180 h 4518542"/>
              <a:gd name="connsiteX66" fmla="*/ 2041967 w 3030117"/>
              <a:gd name="connsiteY66" fmla="*/ 1637119 h 4518542"/>
              <a:gd name="connsiteX67" fmla="*/ 2041967 w 3030117"/>
              <a:gd name="connsiteY67" fmla="*/ 1498896 h 4518542"/>
              <a:gd name="connsiteX68" fmla="*/ 1991034 w 3030117"/>
              <a:gd name="connsiteY68" fmla="*/ 333376 h 4518542"/>
              <a:gd name="connsiteX69" fmla="*/ 1988805 w 3030117"/>
              <a:gd name="connsiteY69" fmla="*/ 222989 h 4518542"/>
              <a:gd name="connsiteX70" fmla="*/ 1999437 w 3030117"/>
              <a:gd name="connsiteY70" fmla="*/ 191091 h 4518542"/>
              <a:gd name="connsiteX71" fmla="*/ 2016243 w 3030117"/>
              <a:gd name="connsiteY71" fmla="*/ 146236 h 4518542"/>
              <a:gd name="connsiteX72" fmla="*/ 2054314 w 3030117"/>
              <a:gd name="connsiteY72" fmla="*/ 106178 h 4518542"/>
              <a:gd name="connsiteX73" fmla="*/ 2101304 w 3030117"/>
              <a:gd name="connsiteY73" fmla="*/ 76903 h 4518542"/>
              <a:gd name="connsiteX74" fmla="*/ 2162353 w 3030117"/>
              <a:gd name="connsiteY74" fmla="*/ 55784 h 4518542"/>
              <a:gd name="connsiteX75" fmla="*/ 2246732 w 3030117"/>
              <a:gd name="connsiteY75" fmla="*/ 47921 h 4518542"/>
              <a:gd name="connsiteX76" fmla="*/ 2309496 w 3030117"/>
              <a:gd name="connsiteY76" fmla="*/ 58850 h 4518542"/>
              <a:gd name="connsiteX77" fmla="*/ 2364887 w 3030117"/>
              <a:gd name="connsiteY77" fmla="*/ 103705 h 4518542"/>
              <a:gd name="connsiteX78" fmla="*/ 2399532 w 3030117"/>
              <a:gd name="connsiteY78" fmla="*/ 146088 h 4518542"/>
              <a:gd name="connsiteX79" fmla="*/ 2407933 w 3030117"/>
              <a:gd name="connsiteY79" fmla="*/ 193861 h 4518542"/>
              <a:gd name="connsiteX80" fmla="*/ 2425257 w 3030117"/>
              <a:gd name="connsiteY80" fmla="*/ 244254 h 4518542"/>
              <a:gd name="connsiteX81" fmla="*/ 2435372 w 3030117"/>
              <a:gd name="connsiteY81" fmla="*/ 329314 h 4518542"/>
              <a:gd name="connsiteX82" fmla="*/ 2446005 w 3030117"/>
              <a:gd name="connsiteY82" fmla="*/ 1690282 h 4518542"/>
              <a:gd name="connsiteX83" fmla="*/ 2446005 w 3030117"/>
              <a:gd name="connsiteY83" fmla="*/ 1732812 h 4518542"/>
              <a:gd name="connsiteX84" fmla="*/ 2456637 w 3030117"/>
              <a:gd name="connsiteY84" fmla="*/ 1743445 h 4518542"/>
              <a:gd name="connsiteX85" fmla="*/ 2477902 w 3030117"/>
              <a:gd name="connsiteY85" fmla="*/ 1764710 h 4518542"/>
              <a:gd name="connsiteX86" fmla="*/ 2488535 w 3030117"/>
              <a:gd name="connsiteY86" fmla="*/ 1764710 h 4518542"/>
              <a:gd name="connsiteX87" fmla="*/ 2520433 w 3030117"/>
              <a:gd name="connsiteY87" fmla="*/ 1743445 h 4518542"/>
              <a:gd name="connsiteX88" fmla="*/ 2520433 w 3030117"/>
              <a:gd name="connsiteY88" fmla="*/ 1711547 h 4518542"/>
              <a:gd name="connsiteX89" fmla="*/ 2531065 w 3030117"/>
              <a:gd name="connsiteY89" fmla="*/ 1605221 h 4518542"/>
              <a:gd name="connsiteX90" fmla="*/ 2584228 w 3030117"/>
              <a:gd name="connsiteY90" fmla="*/ 1009798 h 4518542"/>
              <a:gd name="connsiteX91" fmla="*/ 2637391 w 3030117"/>
              <a:gd name="connsiteY91" fmla="*/ 499435 h 4518542"/>
              <a:gd name="connsiteX92" fmla="*/ 2637391 w 3030117"/>
              <a:gd name="connsiteY92" fmla="*/ 425007 h 4518542"/>
              <a:gd name="connsiteX93" fmla="*/ 2669288 w 3030117"/>
              <a:gd name="connsiteY93" fmla="*/ 393110 h 4518542"/>
              <a:gd name="connsiteX94" fmla="*/ 2722451 w 3030117"/>
              <a:gd name="connsiteY94" fmla="*/ 361212 h 4518542"/>
              <a:gd name="connsiteX95" fmla="*/ 2781786 w 3030117"/>
              <a:gd name="connsiteY95" fmla="*/ 324368 h 4518542"/>
              <a:gd name="connsiteX96" fmla="*/ 2846098 w 3030117"/>
              <a:gd name="connsiteY96" fmla="*/ 321598 h 4518542"/>
              <a:gd name="connsiteX97" fmla="*/ 2899262 w 3030117"/>
              <a:gd name="connsiteY97" fmla="*/ 340095 h 4518542"/>
              <a:gd name="connsiteX98" fmla="*/ 2944538 w 3030117"/>
              <a:gd name="connsiteY98" fmla="*/ 356264 h 4518542"/>
              <a:gd name="connsiteX99" fmla="*/ 2999932 w 3030117"/>
              <a:gd name="connsiteY99" fmla="*/ 388014 h 4518542"/>
              <a:gd name="connsiteX100" fmla="*/ 3030117 w 3030117"/>
              <a:gd name="connsiteY100" fmla="*/ 459821 h 4518542"/>
              <a:gd name="connsiteX101" fmla="*/ 3027369 w 3030117"/>
              <a:gd name="connsiteY101" fmla="*/ 547504 h 4518542"/>
              <a:gd name="connsiteX102" fmla="*/ 3020163 w 3030117"/>
              <a:gd name="connsiteY102" fmla="*/ 648291 h 4518542"/>
              <a:gd name="connsiteX103" fmla="*/ 2881939 w 3030117"/>
              <a:gd name="connsiteY103" fmla="*/ 2051789 h 4518542"/>
              <a:gd name="connsiteX104" fmla="*/ 2903205 w 3030117"/>
              <a:gd name="connsiteY104" fmla="*/ 3008719 h 4518542"/>
              <a:gd name="connsiteX105" fmla="*/ 2903205 w 3030117"/>
              <a:gd name="connsiteY105" fmla="*/ 3689203 h 4518542"/>
              <a:gd name="connsiteX106" fmla="*/ 2903205 w 3030117"/>
              <a:gd name="connsiteY106" fmla="*/ 4476012 h 4518542"/>
              <a:gd name="connsiteX107" fmla="*/ 1350851 w 3030117"/>
              <a:gd name="connsiteY107" fmla="*/ 4518542 h 4518542"/>
              <a:gd name="connsiteX0" fmla="*/ 1350851 w 3030117"/>
              <a:gd name="connsiteY0" fmla="*/ 4518542 h 4518542"/>
              <a:gd name="connsiteX1" fmla="*/ 1340219 w 3030117"/>
              <a:gd name="connsiteY1" fmla="*/ 4220831 h 4518542"/>
              <a:gd name="connsiteX2" fmla="*/ 1308321 w 3030117"/>
              <a:gd name="connsiteY2" fmla="*/ 4093240 h 4518542"/>
              <a:gd name="connsiteX3" fmla="*/ 1223260 w 3030117"/>
              <a:gd name="connsiteY3" fmla="*/ 3859324 h 4518542"/>
              <a:gd name="connsiteX4" fmla="*/ 1138200 w 3030117"/>
              <a:gd name="connsiteY4" fmla="*/ 3710468 h 4518542"/>
              <a:gd name="connsiteX5" fmla="*/ 766060 w 3030117"/>
              <a:gd name="connsiteY5" fmla="*/ 3306431 h 4518542"/>
              <a:gd name="connsiteX6" fmla="*/ 362023 w 3030117"/>
              <a:gd name="connsiteY6" fmla="*/ 2849231 h 4518542"/>
              <a:gd name="connsiteX7" fmla="*/ 43046 w 3030117"/>
              <a:gd name="connsiteY7" fmla="*/ 2487724 h 4518542"/>
              <a:gd name="connsiteX8" fmla="*/ 4460 w 3030117"/>
              <a:gd name="connsiteY8" fmla="*/ 2378481 h 4518542"/>
              <a:gd name="connsiteX9" fmla="*/ 0 w 3030117"/>
              <a:gd name="connsiteY9" fmla="*/ 2235311 h 4518542"/>
              <a:gd name="connsiteX10" fmla="*/ 43046 w 3030117"/>
              <a:gd name="connsiteY10" fmla="*/ 2104952 h 4518542"/>
              <a:gd name="connsiteX11" fmla="*/ 120384 w 3030117"/>
              <a:gd name="connsiteY11" fmla="*/ 2030819 h 4518542"/>
              <a:gd name="connsiteX12" fmla="*/ 219856 w 3030117"/>
              <a:gd name="connsiteY12" fmla="*/ 1993826 h 4518542"/>
              <a:gd name="connsiteX13" fmla="*/ 343505 w 3030117"/>
              <a:gd name="connsiteY13" fmla="*/ 2009555 h 4518542"/>
              <a:gd name="connsiteX14" fmla="*/ 451543 w 3030117"/>
              <a:gd name="connsiteY14" fmla="*/ 2086455 h 4518542"/>
              <a:gd name="connsiteX15" fmla="*/ 546203 w 3030117"/>
              <a:gd name="connsiteY15" fmla="*/ 2160589 h 4518542"/>
              <a:gd name="connsiteX16" fmla="*/ 659735 w 3030117"/>
              <a:gd name="connsiteY16" fmla="*/ 2275073 h 4518542"/>
              <a:gd name="connsiteX17" fmla="*/ 1095670 w 3030117"/>
              <a:gd name="connsiteY17" fmla="*/ 2785435 h 4518542"/>
              <a:gd name="connsiteX18" fmla="*/ 1138200 w 3030117"/>
              <a:gd name="connsiteY18" fmla="*/ 2838598 h 4518542"/>
              <a:gd name="connsiteX19" fmla="*/ 1174558 w 3030117"/>
              <a:gd name="connsiteY19" fmla="*/ 2857095 h 4518542"/>
              <a:gd name="connsiteX20" fmla="*/ 1218800 w 3030117"/>
              <a:gd name="connsiteY20" fmla="*/ 2859716 h 4518542"/>
              <a:gd name="connsiteX21" fmla="*/ 1255158 w 3030117"/>
              <a:gd name="connsiteY21" fmla="*/ 2827966 h 4518542"/>
              <a:gd name="connsiteX22" fmla="*/ 1265791 w 3030117"/>
              <a:gd name="connsiteY22" fmla="*/ 2785435 h 4518542"/>
              <a:gd name="connsiteX23" fmla="*/ 1244526 w 3030117"/>
              <a:gd name="connsiteY23" fmla="*/ 2689742 h 4518542"/>
              <a:gd name="connsiteX24" fmla="*/ 957446 w 3030117"/>
              <a:gd name="connsiteY24" fmla="*/ 1839138 h 4518542"/>
              <a:gd name="connsiteX25" fmla="*/ 681000 w 3030117"/>
              <a:gd name="connsiteY25" fmla="*/ 829045 h 4518542"/>
              <a:gd name="connsiteX26" fmla="*/ 672080 w 3030117"/>
              <a:gd name="connsiteY26" fmla="*/ 765249 h 4518542"/>
              <a:gd name="connsiteX27" fmla="*/ 669850 w 3030117"/>
              <a:gd name="connsiteY27" fmla="*/ 698981 h 4518542"/>
              <a:gd name="connsiteX28" fmla="*/ 681000 w 3030117"/>
              <a:gd name="connsiteY28" fmla="*/ 637659 h 4518542"/>
              <a:gd name="connsiteX29" fmla="*/ 706208 w 3030117"/>
              <a:gd name="connsiteY29" fmla="*/ 590034 h 4518542"/>
              <a:gd name="connsiteX30" fmla="*/ 744795 w 3030117"/>
              <a:gd name="connsiteY30" fmla="*/ 552598 h 4518542"/>
              <a:gd name="connsiteX31" fmla="*/ 809625 w 3030117"/>
              <a:gd name="connsiteY31" fmla="*/ 513133 h 4518542"/>
              <a:gd name="connsiteX32" fmla="*/ 883019 w 3030117"/>
              <a:gd name="connsiteY32" fmla="*/ 491720 h 4518542"/>
              <a:gd name="connsiteX33" fmla="*/ 957446 w 3030117"/>
              <a:gd name="connsiteY33" fmla="*/ 494341 h 4518542"/>
              <a:gd name="connsiteX34" fmla="*/ 1015069 w 3030117"/>
              <a:gd name="connsiteY34" fmla="*/ 512836 h 4518542"/>
              <a:gd name="connsiteX35" fmla="*/ 1063772 w 3030117"/>
              <a:gd name="connsiteY35" fmla="*/ 552598 h 4518542"/>
              <a:gd name="connsiteX36" fmla="*/ 1106302 w 3030117"/>
              <a:gd name="connsiteY36" fmla="*/ 616394 h 4518542"/>
              <a:gd name="connsiteX37" fmla="*/ 1138200 w 3030117"/>
              <a:gd name="connsiteY37" fmla="*/ 712087 h 4518542"/>
              <a:gd name="connsiteX38" fmla="*/ 1276423 w 3030117"/>
              <a:gd name="connsiteY38" fmla="*/ 1275612 h 4518542"/>
              <a:gd name="connsiteX39" fmla="*/ 1435912 w 3030117"/>
              <a:gd name="connsiteY39" fmla="*/ 1892301 h 4518542"/>
              <a:gd name="connsiteX40" fmla="*/ 1446544 w 3030117"/>
              <a:gd name="connsiteY40" fmla="*/ 1934831 h 4518542"/>
              <a:gd name="connsiteX41" fmla="*/ 1489074 w 3030117"/>
              <a:gd name="connsiteY41" fmla="*/ 1934831 h 4518542"/>
              <a:gd name="connsiteX42" fmla="*/ 1499707 w 3030117"/>
              <a:gd name="connsiteY42" fmla="*/ 1945463 h 4518542"/>
              <a:gd name="connsiteX43" fmla="*/ 1520972 w 3030117"/>
              <a:gd name="connsiteY43" fmla="*/ 1934831 h 4518542"/>
              <a:gd name="connsiteX44" fmla="*/ 1542237 w 3030117"/>
              <a:gd name="connsiteY44" fmla="*/ 1871035 h 4518542"/>
              <a:gd name="connsiteX45" fmla="*/ 1542237 w 3030117"/>
              <a:gd name="connsiteY45" fmla="*/ 1796607 h 4518542"/>
              <a:gd name="connsiteX46" fmla="*/ 1499707 w 3030117"/>
              <a:gd name="connsiteY46" fmla="*/ 1583956 h 4518542"/>
              <a:gd name="connsiteX47" fmla="*/ 1329586 w 3030117"/>
              <a:gd name="connsiteY47" fmla="*/ 488803 h 4518542"/>
              <a:gd name="connsiteX48" fmla="*/ 1291516 w 3030117"/>
              <a:gd name="connsiteY48" fmla="*/ 214535 h 4518542"/>
              <a:gd name="connsiteX49" fmla="*/ 1302665 w 3030117"/>
              <a:gd name="connsiteY49" fmla="*/ 143319 h 4518542"/>
              <a:gd name="connsiteX50" fmla="*/ 1326160 w 3030117"/>
              <a:gd name="connsiteY50" fmla="*/ 74281 h 4518542"/>
              <a:gd name="connsiteX51" fmla="*/ 1367656 w 3030117"/>
              <a:gd name="connsiteY51" fmla="*/ 29129 h 4518542"/>
              <a:gd name="connsiteX52" fmla="*/ 1428705 w 3030117"/>
              <a:gd name="connsiteY52" fmla="*/ 7864 h 4518542"/>
              <a:gd name="connsiteX53" fmla="*/ 1499707 w 3030117"/>
              <a:gd name="connsiteY53" fmla="*/ 0 h 4518542"/>
              <a:gd name="connsiteX54" fmla="*/ 1574135 w 3030117"/>
              <a:gd name="connsiteY54" fmla="*/ 15876 h 4518542"/>
              <a:gd name="connsiteX55" fmla="*/ 1636217 w 3030117"/>
              <a:gd name="connsiteY55" fmla="*/ 42531 h 4518542"/>
              <a:gd name="connsiteX56" fmla="*/ 1674804 w 3030117"/>
              <a:gd name="connsiteY56" fmla="*/ 90008 h 4518542"/>
              <a:gd name="connsiteX57" fmla="*/ 1701726 w 3030117"/>
              <a:gd name="connsiteY57" fmla="*/ 169826 h 4518542"/>
              <a:gd name="connsiteX58" fmla="*/ 1733623 w 3030117"/>
              <a:gd name="connsiteY58" fmla="*/ 339947 h 4518542"/>
              <a:gd name="connsiteX59" fmla="*/ 1946274 w 3030117"/>
              <a:gd name="connsiteY59" fmla="*/ 1679649 h 4518542"/>
              <a:gd name="connsiteX60" fmla="*/ 1967539 w 3030117"/>
              <a:gd name="connsiteY60" fmla="*/ 1732812 h 4518542"/>
              <a:gd name="connsiteX61" fmla="*/ 1967539 w 3030117"/>
              <a:gd name="connsiteY61" fmla="*/ 1775342 h 4518542"/>
              <a:gd name="connsiteX62" fmla="*/ 1988805 w 3030117"/>
              <a:gd name="connsiteY62" fmla="*/ 1807240 h 4518542"/>
              <a:gd name="connsiteX63" fmla="*/ 2010070 w 3030117"/>
              <a:gd name="connsiteY63" fmla="*/ 1807240 h 4518542"/>
              <a:gd name="connsiteX64" fmla="*/ 2020702 w 3030117"/>
              <a:gd name="connsiteY64" fmla="*/ 1775342 h 4518542"/>
              <a:gd name="connsiteX65" fmla="*/ 2041967 w 3030117"/>
              <a:gd name="connsiteY65" fmla="*/ 1722180 h 4518542"/>
              <a:gd name="connsiteX66" fmla="*/ 2041967 w 3030117"/>
              <a:gd name="connsiteY66" fmla="*/ 1637119 h 4518542"/>
              <a:gd name="connsiteX67" fmla="*/ 2041967 w 3030117"/>
              <a:gd name="connsiteY67" fmla="*/ 1498896 h 4518542"/>
              <a:gd name="connsiteX68" fmla="*/ 1991034 w 3030117"/>
              <a:gd name="connsiteY68" fmla="*/ 333376 h 4518542"/>
              <a:gd name="connsiteX69" fmla="*/ 1988805 w 3030117"/>
              <a:gd name="connsiteY69" fmla="*/ 222989 h 4518542"/>
              <a:gd name="connsiteX70" fmla="*/ 1999437 w 3030117"/>
              <a:gd name="connsiteY70" fmla="*/ 191091 h 4518542"/>
              <a:gd name="connsiteX71" fmla="*/ 2016243 w 3030117"/>
              <a:gd name="connsiteY71" fmla="*/ 146236 h 4518542"/>
              <a:gd name="connsiteX72" fmla="*/ 2054314 w 3030117"/>
              <a:gd name="connsiteY72" fmla="*/ 106178 h 4518542"/>
              <a:gd name="connsiteX73" fmla="*/ 2101304 w 3030117"/>
              <a:gd name="connsiteY73" fmla="*/ 76903 h 4518542"/>
              <a:gd name="connsiteX74" fmla="*/ 2162353 w 3030117"/>
              <a:gd name="connsiteY74" fmla="*/ 55784 h 4518542"/>
              <a:gd name="connsiteX75" fmla="*/ 2246732 w 3030117"/>
              <a:gd name="connsiteY75" fmla="*/ 47921 h 4518542"/>
              <a:gd name="connsiteX76" fmla="*/ 2309496 w 3030117"/>
              <a:gd name="connsiteY76" fmla="*/ 58850 h 4518542"/>
              <a:gd name="connsiteX77" fmla="*/ 2364887 w 3030117"/>
              <a:gd name="connsiteY77" fmla="*/ 103705 h 4518542"/>
              <a:gd name="connsiteX78" fmla="*/ 2399532 w 3030117"/>
              <a:gd name="connsiteY78" fmla="*/ 146088 h 4518542"/>
              <a:gd name="connsiteX79" fmla="*/ 2407933 w 3030117"/>
              <a:gd name="connsiteY79" fmla="*/ 193861 h 4518542"/>
              <a:gd name="connsiteX80" fmla="*/ 2425257 w 3030117"/>
              <a:gd name="connsiteY80" fmla="*/ 244254 h 4518542"/>
              <a:gd name="connsiteX81" fmla="*/ 2435372 w 3030117"/>
              <a:gd name="connsiteY81" fmla="*/ 329314 h 4518542"/>
              <a:gd name="connsiteX82" fmla="*/ 2446005 w 3030117"/>
              <a:gd name="connsiteY82" fmla="*/ 1690282 h 4518542"/>
              <a:gd name="connsiteX83" fmla="*/ 2446005 w 3030117"/>
              <a:gd name="connsiteY83" fmla="*/ 1732812 h 4518542"/>
              <a:gd name="connsiteX84" fmla="*/ 2456637 w 3030117"/>
              <a:gd name="connsiteY84" fmla="*/ 1743445 h 4518542"/>
              <a:gd name="connsiteX85" fmla="*/ 2477902 w 3030117"/>
              <a:gd name="connsiteY85" fmla="*/ 1764710 h 4518542"/>
              <a:gd name="connsiteX86" fmla="*/ 2488535 w 3030117"/>
              <a:gd name="connsiteY86" fmla="*/ 1764710 h 4518542"/>
              <a:gd name="connsiteX87" fmla="*/ 2520433 w 3030117"/>
              <a:gd name="connsiteY87" fmla="*/ 1743445 h 4518542"/>
              <a:gd name="connsiteX88" fmla="*/ 2520433 w 3030117"/>
              <a:gd name="connsiteY88" fmla="*/ 1711547 h 4518542"/>
              <a:gd name="connsiteX89" fmla="*/ 2531065 w 3030117"/>
              <a:gd name="connsiteY89" fmla="*/ 1605221 h 4518542"/>
              <a:gd name="connsiteX90" fmla="*/ 2584228 w 3030117"/>
              <a:gd name="connsiteY90" fmla="*/ 1009798 h 4518542"/>
              <a:gd name="connsiteX91" fmla="*/ 2637391 w 3030117"/>
              <a:gd name="connsiteY91" fmla="*/ 499435 h 4518542"/>
              <a:gd name="connsiteX92" fmla="*/ 2637391 w 3030117"/>
              <a:gd name="connsiteY92" fmla="*/ 425007 h 4518542"/>
              <a:gd name="connsiteX93" fmla="*/ 2669288 w 3030117"/>
              <a:gd name="connsiteY93" fmla="*/ 393110 h 4518542"/>
              <a:gd name="connsiteX94" fmla="*/ 2722451 w 3030117"/>
              <a:gd name="connsiteY94" fmla="*/ 361212 h 4518542"/>
              <a:gd name="connsiteX95" fmla="*/ 2781786 w 3030117"/>
              <a:gd name="connsiteY95" fmla="*/ 324368 h 4518542"/>
              <a:gd name="connsiteX96" fmla="*/ 2846098 w 3030117"/>
              <a:gd name="connsiteY96" fmla="*/ 321598 h 4518542"/>
              <a:gd name="connsiteX97" fmla="*/ 2899262 w 3030117"/>
              <a:gd name="connsiteY97" fmla="*/ 340095 h 4518542"/>
              <a:gd name="connsiteX98" fmla="*/ 2955687 w 3030117"/>
              <a:gd name="connsiteY98" fmla="*/ 343158 h 4518542"/>
              <a:gd name="connsiteX99" fmla="*/ 2999932 w 3030117"/>
              <a:gd name="connsiteY99" fmla="*/ 388014 h 4518542"/>
              <a:gd name="connsiteX100" fmla="*/ 3030117 w 3030117"/>
              <a:gd name="connsiteY100" fmla="*/ 459821 h 4518542"/>
              <a:gd name="connsiteX101" fmla="*/ 3027369 w 3030117"/>
              <a:gd name="connsiteY101" fmla="*/ 547504 h 4518542"/>
              <a:gd name="connsiteX102" fmla="*/ 3020163 w 3030117"/>
              <a:gd name="connsiteY102" fmla="*/ 648291 h 4518542"/>
              <a:gd name="connsiteX103" fmla="*/ 2881939 w 3030117"/>
              <a:gd name="connsiteY103" fmla="*/ 2051789 h 4518542"/>
              <a:gd name="connsiteX104" fmla="*/ 2903205 w 3030117"/>
              <a:gd name="connsiteY104" fmla="*/ 3008719 h 4518542"/>
              <a:gd name="connsiteX105" fmla="*/ 2903205 w 3030117"/>
              <a:gd name="connsiteY105" fmla="*/ 3689203 h 4518542"/>
              <a:gd name="connsiteX106" fmla="*/ 2903205 w 3030117"/>
              <a:gd name="connsiteY106" fmla="*/ 4476012 h 4518542"/>
              <a:gd name="connsiteX107" fmla="*/ 1350851 w 3030117"/>
              <a:gd name="connsiteY107" fmla="*/ 4518542 h 4518542"/>
              <a:gd name="connsiteX0" fmla="*/ 1350851 w 3030117"/>
              <a:gd name="connsiteY0" fmla="*/ 4518542 h 4518542"/>
              <a:gd name="connsiteX1" fmla="*/ 1340219 w 3030117"/>
              <a:gd name="connsiteY1" fmla="*/ 4220831 h 4518542"/>
              <a:gd name="connsiteX2" fmla="*/ 1308321 w 3030117"/>
              <a:gd name="connsiteY2" fmla="*/ 4093240 h 4518542"/>
              <a:gd name="connsiteX3" fmla="*/ 1223260 w 3030117"/>
              <a:gd name="connsiteY3" fmla="*/ 3859324 h 4518542"/>
              <a:gd name="connsiteX4" fmla="*/ 1138200 w 3030117"/>
              <a:gd name="connsiteY4" fmla="*/ 3710468 h 4518542"/>
              <a:gd name="connsiteX5" fmla="*/ 766060 w 3030117"/>
              <a:gd name="connsiteY5" fmla="*/ 3306431 h 4518542"/>
              <a:gd name="connsiteX6" fmla="*/ 362023 w 3030117"/>
              <a:gd name="connsiteY6" fmla="*/ 2849231 h 4518542"/>
              <a:gd name="connsiteX7" fmla="*/ 43046 w 3030117"/>
              <a:gd name="connsiteY7" fmla="*/ 2487724 h 4518542"/>
              <a:gd name="connsiteX8" fmla="*/ 4460 w 3030117"/>
              <a:gd name="connsiteY8" fmla="*/ 2378481 h 4518542"/>
              <a:gd name="connsiteX9" fmla="*/ 0 w 3030117"/>
              <a:gd name="connsiteY9" fmla="*/ 2235311 h 4518542"/>
              <a:gd name="connsiteX10" fmla="*/ 43046 w 3030117"/>
              <a:gd name="connsiteY10" fmla="*/ 2104952 h 4518542"/>
              <a:gd name="connsiteX11" fmla="*/ 120384 w 3030117"/>
              <a:gd name="connsiteY11" fmla="*/ 2030819 h 4518542"/>
              <a:gd name="connsiteX12" fmla="*/ 219856 w 3030117"/>
              <a:gd name="connsiteY12" fmla="*/ 1993826 h 4518542"/>
              <a:gd name="connsiteX13" fmla="*/ 343505 w 3030117"/>
              <a:gd name="connsiteY13" fmla="*/ 2009555 h 4518542"/>
              <a:gd name="connsiteX14" fmla="*/ 451543 w 3030117"/>
              <a:gd name="connsiteY14" fmla="*/ 2086455 h 4518542"/>
              <a:gd name="connsiteX15" fmla="*/ 546203 w 3030117"/>
              <a:gd name="connsiteY15" fmla="*/ 2160589 h 4518542"/>
              <a:gd name="connsiteX16" fmla="*/ 659735 w 3030117"/>
              <a:gd name="connsiteY16" fmla="*/ 2275073 h 4518542"/>
              <a:gd name="connsiteX17" fmla="*/ 1095670 w 3030117"/>
              <a:gd name="connsiteY17" fmla="*/ 2785435 h 4518542"/>
              <a:gd name="connsiteX18" fmla="*/ 1138200 w 3030117"/>
              <a:gd name="connsiteY18" fmla="*/ 2838598 h 4518542"/>
              <a:gd name="connsiteX19" fmla="*/ 1174558 w 3030117"/>
              <a:gd name="connsiteY19" fmla="*/ 2857095 h 4518542"/>
              <a:gd name="connsiteX20" fmla="*/ 1218800 w 3030117"/>
              <a:gd name="connsiteY20" fmla="*/ 2859716 h 4518542"/>
              <a:gd name="connsiteX21" fmla="*/ 1255158 w 3030117"/>
              <a:gd name="connsiteY21" fmla="*/ 2827966 h 4518542"/>
              <a:gd name="connsiteX22" fmla="*/ 1265791 w 3030117"/>
              <a:gd name="connsiteY22" fmla="*/ 2785435 h 4518542"/>
              <a:gd name="connsiteX23" fmla="*/ 1244526 w 3030117"/>
              <a:gd name="connsiteY23" fmla="*/ 2689742 h 4518542"/>
              <a:gd name="connsiteX24" fmla="*/ 957446 w 3030117"/>
              <a:gd name="connsiteY24" fmla="*/ 1839138 h 4518542"/>
              <a:gd name="connsiteX25" fmla="*/ 681000 w 3030117"/>
              <a:gd name="connsiteY25" fmla="*/ 829045 h 4518542"/>
              <a:gd name="connsiteX26" fmla="*/ 672080 w 3030117"/>
              <a:gd name="connsiteY26" fmla="*/ 765249 h 4518542"/>
              <a:gd name="connsiteX27" fmla="*/ 669850 w 3030117"/>
              <a:gd name="connsiteY27" fmla="*/ 698981 h 4518542"/>
              <a:gd name="connsiteX28" fmla="*/ 681000 w 3030117"/>
              <a:gd name="connsiteY28" fmla="*/ 637659 h 4518542"/>
              <a:gd name="connsiteX29" fmla="*/ 706208 w 3030117"/>
              <a:gd name="connsiteY29" fmla="*/ 590034 h 4518542"/>
              <a:gd name="connsiteX30" fmla="*/ 744795 w 3030117"/>
              <a:gd name="connsiteY30" fmla="*/ 552598 h 4518542"/>
              <a:gd name="connsiteX31" fmla="*/ 809625 w 3030117"/>
              <a:gd name="connsiteY31" fmla="*/ 513133 h 4518542"/>
              <a:gd name="connsiteX32" fmla="*/ 883019 w 3030117"/>
              <a:gd name="connsiteY32" fmla="*/ 491720 h 4518542"/>
              <a:gd name="connsiteX33" fmla="*/ 957446 w 3030117"/>
              <a:gd name="connsiteY33" fmla="*/ 494341 h 4518542"/>
              <a:gd name="connsiteX34" fmla="*/ 1015069 w 3030117"/>
              <a:gd name="connsiteY34" fmla="*/ 512836 h 4518542"/>
              <a:gd name="connsiteX35" fmla="*/ 1063772 w 3030117"/>
              <a:gd name="connsiteY35" fmla="*/ 552598 h 4518542"/>
              <a:gd name="connsiteX36" fmla="*/ 1106302 w 3030117"/>
              <a:gd name="connsiteY36" fmla="*/ 616394 h 4518542"/>
              <a:gd name="connsiteX37" fmla="*/ 1138200 w 3030117"/>
              <a:gd name="connsiteY37" fmla="*/ 712087 h 4518542"/>
              <a:gd name="connsiteX38" fmla="*/ 1276423 w 3030117"/>
              <a:gd name="connsiteY38" fmla="*/ 1275612 h 4518542"/>
              <a:gd name="connsiteX39" fmla="*/ 1435912 w 3030117"/>
              <a:gd name="connsiteY39" fmla="*/ 1892301 h 4518542"/>
              <a:gd name="connsiteX40" fmla="*/ 1446544 w 3030117"/>
              <a:gd name="connsiteY40" fmla="*/ 1934831 h 4518542"/>
              <a:gd name="connsiteX41" fmla="*/ 1489074 w 3030117"/>
              <a:gd name="connsiteY41" fmla="*/ 1934831 h 4518542"/>
              <a:gd name="connsiteX42" fmla="*/ 1499707 w 3030117"/>
              <a:gd name="connsiteY42" fmla="*/ 1945463 h 4518542"/>
              <a:gd name="connsiteX43" fmla="*/ 1520972 w 3030117"/>
              <a:gd name="connsiteY43" fmla="*/ 1934831 h 4518542"/>
              <a:gd name="connsiteX44" fmla="*/ 1542237 w 3030117"/>
              <a:gd name="connsiteY44" fmla="*/ 1871035 h 4518542"/>
              <a:gd name="connsiteX45" fmla="*/ 1542237 w 3030117"/>
              <a:gd name="connsiteY45" fmla="*/ 1796607 h 4518542"/>
              <a:gd name="connsiteX46" fmla="*/ 1499707 w 3030117"/>
              <a:gd name="connsiteY46" fmla="*/ 1583956 h 4518542"/>
              <a:gd name="connsiteX47" fmla="*/ 1329586 w 3030117"/>
              <a:gd name="connsiteY47" fmla="*/ 488803 h 4518542"/>
              <a:gd name="connsiteX48" fmla="*/ 1291516 w 3030117"/>
              <a:gd name="connsiteY48" fmla="*/ 214535 h 4518542"/>
              <a:gd name="connsiteX49" fmla="*/ 1302665 w 3030117"/>
              <a:gd name="connsiteY49" fmla="*/ 143319 h 4518542"/>
              <a:gd name="connsiteX50" fmla="*/ 1326160 w 3030117"/>
              <a:gd name="connsiteY50" fmla="*/ 74281 h 4518542"/>
              <a:gd name="connsiteX51" fmla="*/ 1367656 w 3030117"/>
              <a:gd name="connsiteY51" fmla="*/ 29129 h 4518542"/>
              <a:gd name="connsiteX52" fmla="*/ 1428705 w 3030117"/>
              <a:gd name="connsiteY52" fmla="*/ 7864 h 4518542"/>
              <a:gd name="connsiteX53" fmla="*/ 1499707 w 3030117"/>
              <a:gd name="connsiteY53" fmla="*/ 0 h 4518542"/>
              <a:gd name="connsiteX54" fmla="*/ 1574135 w 3030117"/>
              <a:gd name="connsiteY54" fmla="*/ 15876 h 4518542"/>
              <a:gd name="connsiteX55" fmla="*/ 1636217 w 3030117"/>
              <a:gd name="connsiteY55" fmla="*/ 42531 h 4518542"/>
              <a:gd name="connsiteX56" fmla="*/ 1674804 w 3030117"/>
              <a:gd name="connsiteY56" fmla="*/ 90008 h 4518542"/>
              <a:gd name="connsiteX57" fmla="*/ 1701726 w 3030117"/>
              <a:gd name="connsiteY57" fmla="*/ 169826 h 4518542"/>
              <a:gd name="connsiteX58" fmla="*/ 1733623 w 3030117"/>
              <a:gd name="connsiteY58" fmla="*/ 339947 h 4518542"/>
              <a:gd name="connsiteX59" fmla="*/ 1946274 w 3030117"/>
              <a:gd name="connsiteY59" fmla="*/ 1679649 h 4518542"/>
              <a:gd name="connsiteX60" fmla="*/ 1967539 w 3030117"/>
              <a:gd name="connsiteY60" fmla="*/ 1732812 h 4518542"/>
              <a:gd name="connsiteX61" fmla="*/ 1967539 w 3030117"/>
              <a:gd name="connsiteY61" fmla="*/ 1775342 h 4518542"/>
              <a:gd name="connsiteX62" fmla="*/ 1988805 w 3030117"/>
              <a:gd name="connsiteY62" fmla="*/ 1807240 h 4518542"/>
              <a:gd name="connsiteX63" fmla="*/ 2010070 w 3030117"/>
              <a:gd name="connsiteY63" fmla="*/ 1807240 h 4518542"/>
              <a:gd name="connsiteX64" fmla="*/ 2020702 w 3030117"/>
              <a:gd name="connsiteY64" fmla="*/ 1775342 h 4518542"/>
              <a:gd name="connsiteX65" fmla="*/ 2041967 w 3030117"/>
              <a:gd name="connsiteY65" fmla="*/ 1722180 h 4518542"/>
              <a:gd name="connsiteX66" fmla="*/ 2041967 w 3030117"/>
              <a:gd name="connsiteY66" fmla="*/ 1637119 h 4518542"/>
              <a:gd name="connsiteX67" fmla="*/ 2041967 w 3030117"/>
              <a:gd name="connsiteY67" fmla="*/ 1498896 h 4518542"/>
              <a:gd name="connsiteX68" fmla="*/ 1991034 w 3030117"/>
              <a:gd name="connsiteY68" fmla="*/ 333376 h 4518542"/>
              <a:gd name="connsiteX69" fmla="*/ 1988805 w 3030117"/>
              <a:gd name="connsiteY69" fmla="*/ 222989 h 4518542"/>
              <a:gd name="connsiteX70" fmla="*/ 1999437 w 3030117"/>
              <a:gd name="connsiteY70" fmla="*/ 191091 h 4518542"/>
              <a:gd name="connsiteX71" fmla="*/ 2016243 w 3030117"/>
              <a:gd name="connsiteY71" fmla="*/ 146236 h 4518542"/>
              <a:gd name="connsiteX72" fmla="*/ 2054314 w 3030117"/>
              <a:gd name="connsiteY72" fmla="*/ 106178 h 4518542"/>
              <a:gd name="connsiteX73" fmla="*/ 2101304 w 3030117"/>
              <a:gd name="connsiteY73" fmla="*/ 76903 h 4518542"/>
              <a:gd name="connsiteX74" fmla="*/ 2162353 w 3030117"/>
              <a:gd name="connsiteY74" fmla="*/ 55784 h 4518542"/>
              <a:gd name="connsiteX75" fmla="*/ 2246732 w 3030117"/>
              <a:gd name="connsiteY75" fmla="*/ 47921 h 4518542"/>
              <a:gd name="connsiteX76" fmla="*/ 2309496 w 3030117"/>
              <a:gd name="connsiteY76" fmla="*/ 58850 h 4518542"/>
              <a:gd name="connsiteX77" fmla="*/ 2364887 w 3030117"/>
              <a:gd name="connsiteY77" fmla="*/ 103705 h 4518542"/>
              <a:gd name="connsiteX78" fmla="*/ 2399532 w 3030117"/>
              <a:gd name="connsiteY78" fmla="*/ 146088 h 4518542"/>
              <a:gd name="connsiteX79" fmla="*/ 2407933 w 3030117"/>
              <a:gd name="connsiteY79" fmla="*/ 193861 h 4518542"/>
              <a:gd name="connsiteX80" fmla="*/ 2425257 w 3030117"/>
              <a:gd name="connsiteY80" fmla="*/ 244254 h 4518542"/>
              <a:gd name="connsiteX81" fmla="*/ 2435372 w 3030117"/>
              <a:gd name="connsiteY81" fmla="*/ 329314 h 4518542"/>
              <a:gd name="connsiteX82" fmla="*/ 2446005 w 3030117"/>
              <a:gd name="connsiteY82" fmla="*/ 1690282 h 4518542"/>
              <a:gd name="connsiteX83" fmla="*/ 2446005 w 3030117"/>
              <a:gd name="connsiteY83" fmla="*/ 1732812 h 4518542"/>
              <a:gd name="connsiteX84" fmla="*/ 2456637 w 3030117"/>
              <a:gd name="connsiteY84" fmla="*/ 1743445 h 4518542"/>
              <a:gd name="connsiteX85" fmla="*/ 2477902 w 3030117"/>
              <a:gd name="connsiteY85" fmla="*/ 1764710 h 4518542"/>
              <a:gd name="connsiteX86" fmla="*/ 2488535 w 3030117"/>
              <a:gd name="connsiteY86" fmla="*/ 1764710 h 4518542"/>
              <a:gd name="connsiteX87" fmla="*/ 2520433 w 3030117"/>
              <a:gd name="connsiteY87" fmla="*/ 1743445 h 4518542"/>
              <a:gd name="connsiteX88" fmla="*/ 2520433 w 3030117"/>
              <a:gd name="connsiteY88" fmla="*/ 1711547 h 4518542"/>
              <a:gd name="connsiteX89" fmla="*/ 2531065 w 3030117"/>
              <a:gd name="connsiteY89" fmla="*/ 1605221 h 4518542"/>
              <a:gd name="connsiteX90" fmla="*/ 2584228 w 3030117"/>
              <a:gd name="connsiteY90" fmla="*/ 1009798 h 4518542"/>
              <a:gd name="connsiteX91" fmla="*/ 2637391 w 3030117"/>
              <a:gd name="connsiteY91" fmla="*/ 499435 h 4518542"/>
              <a:gd name="connsiteX92" fmla="*/ 2637391 w 3030117"/>
              <a:gd name="connsiteY92" fmla="*/ 425007 h 4518542"/>
              <a:gd name="connsiteX93" fmla="*/ 2669288 w 3030117"/>
              <a:gd name="connsiteY93" fmla="*/ 393110 h 4518542"/>
              <a:gd name="connsiteX94" fmla="*/ 2722451 w 3030117"/>
              <a:gd name="connsiteY94" fmla="*/ 361212 h 4518542"/>
              <a:gd name="connsiteX95" fmla="*/ 2781786 w 3030117"/>
              <a:gd name="connsiteY95" fmla="*/ 324368 h 4518542"/>
              <a:gd name="connsiteX96" fmla="*/ 2846098 w 3030117"/>
              <a:gd name="connsiteY96" fmla="*/ 321598 h 4518542"/>
              <a:gd name="connsiteX97" fmla="*/ 2903722 w 3030117"/>
              <a:gd name="connsiteY97" fmla="*/ 319125 h 4518542"/>
              <a:gd name="connsiteX98" fmla="*/ 2955687 w 3030117"/>
              <a:gd name="connsiteY98" fmla="*/ 343158 h 4518542"/>
              <a:gd name="connsiteX99" fmla="*/ 2999932 w 3030117"/>
              <a:gd name="connsiteY99" fmla="*/ 388014 h 4518542"/>
              <a:gd name="connsiteX100" fmla="*/ 3030117 w 3030117"/>
              <a:gd name="connsiteY100" fmla="*/ 459821 h 4518542"/>
              <a:gd name="connsiteX101" fmla="*/ 3027369 w 3030117"/>
              <a:gd name="connsiteY101" fmla="*/ 547504 h 4518542"/>
              <a:gd name="connsiteX102" fmla="*/ 3020163 w 3030117"/>
              <a:gd name="connsiteY102" fmla="*/ 648291 h 4518542"/>
              <a:gd name="connsiteX103" fmla="*/ 2881939 w 3030117"/>
              <a:gd name="connsiteY103" fmla="*/ 2051789 h 4518542"/>
              <a:gd name="connsiteX104" fmla="*/ 2903205 w 3030117"/>
              <a:gd name="connsiteY104" fmla="*/ 3008719 h 4518542"/>
              <a:gd name="connsiteX105" fmla="*/ 2903205 w 3030117"/>
              <a:gd name="connsiteY105" fmla="*/ 3689203 h 4518542"/>
              <a:gd name="connsiteX106" fmla="*/ 2903205 w 3030117"/>
              <a:gd name="connsiteY106" fmla="*/ 4476012 h 4518542"/>
              <a:gd name="connsiteX107" fmla="*/ 1350851 w 3030117"/>
              <a:gd name="connsiteY107" fmla="*/ 4518542 h 4518542"/>
              <a:gd name="connsiteX0" fmla="*/ 1350851 w 3030117"/>
              <a:gd name="connsiteY0" fmla="*/ 4518542 h 4518542"/>
              <a:gd name="connsiteX1" fmla="*/ 1340219 w 3030117"/>
              <a:gd name="connsiteY1" fmla="*/ 4220831 h 4518542"/>
              <a:gd name="connsiteX2" fmla="*/ 1308321 w 3030117"/>
              <a:gd name="connsiteY2" fmla="*/ 4093240 h 4518542"/>
              <a:gd name="connsiteX3" fmla="*/ 1223260 w 3030117"/>
              <a:gd name="connsiteY3" fmla="*/ 3859324 h 4518542"/>
              <a:gd name="connsiteX4" fmla="*/ 1138200 w 3030117"/>
              <a:gd name="connsiteY4" fmla="*/ 3710468 h 4518542"/>
              <a:gd name="connsiteX5" fmla="*/ 766060 w 3030117"/>
              <a:gd name="connsiteY5" fmla="*/ 3306431 h 4518542"/>
              <a:gd name="connsiteX6" fmla="*/ 362023 w 3030117"/>
              <a:gd name="connsiteY6" fmla="*/ 2849231 h 4518542"/>
              <a:gd name="connsiteX7" fmla="*/ 43046 w 3030117"/>
              <a:gd name="connsiteY7" fmla="*/ 2487724 h 4518542"/>
              <a:gd name="connsiteX8" fmla="*/ 4460 w 3030117"/>
              <a:gd name="connsiteY8" fmla="*/ 2378481 h 4518542"/>
              <a:gd name="connsiteX9" fmla="*/ 0 w 3030117"/>
              <a:gd name="connsiteY9" fmla="*/ 2235311 h 4518542"/>
              <a:gd name="connsiteX10" fmla="*/ 43046 w 3030117"/>
              <a:gd name="connsiteY10" fmla="*/ 2104952 h 4518542"/>
              <a:gd name="connsiteX11" fmla="*/ 120384 w 3030117"/>
              <a:gd name="connsiteY11" fmla="*/ 2030819 h 4518542"/>
              <a:gd name="connsiteX12" fmla="*/ 219856 w 3030117"/>
              <a:gd name="connsiteY12" fmla="*/ 1993826 h 4518542"/>
              <a:gd name="connsiteX13" fmla="*/ 343505 w 3030117"/>
              <a:gd name="connsiteY13" fmla="*/ 2009555 h 4518542"/>
              <a:gd name="connsiteX14" fmla="*/ 451543 w 3030117"/>
              <a:gd name="connsiteY14" fmla="*/ 2086455 h 4518542"/>
              <a:gd name="connsiteX15" fmla="*/ 546203 w 3030117"/>
              <a:gd name="connsiteY15" fmla="*/ 2160589 h 4518542"/>
              <a:gd name="connsiteX16" fmla="*/ 659735 w 3030117"/>
              <a:gd name="connsiteY16" fmla="*/ 2275073 h 4518542"/>
              <a:gd name="connsiteX17" fmla="*/ 1095670 w 3030117"/>
              <a:gd name="connsiteY17" fmla="*/ 2785435 h 4518542"/>
              <a:gd name="connsiteX18" fmla="*/ 1138200 w 3030117"/>
              <a:gd name="connsiteY18" fmla="*/ 2838598 h 4518542"/>
              <a:gd name="connsiteX19" fmla="*/ 1174558 w 3030117"/>
              <a:gd name="connsiteY19" fmla="*/ 2857095 h 4518542"/>
              <a:gd name="connsiteX20" fmla="*/ 1218800 w 3030117"/>
              <a:gd name="connsiteY20" fmla="*/ 2859716 h 4518542"/>
              <a:gd name="connsiteX21" fmla="*/ 1255158 w 3030117"/>
              <a:gd name="connsiteY21" fmla="*/ 2827966 h 4518542"/>
              <a:gd name="connsiteX22" fmla="*/ 1265791 w 3030117"/>
              <a:gd name="connsiteY22" fmla="*/ 2785435 h 4518542"/>
              <a:gd name="connsiteX23" fmla="*/ 1244526 w 3030117"/>
              <a:gd name="connsiteY23" fmla="*/ 2689742 h 4518542"/>
              <a:gd name="connsiteX24" fmla="*/ 957446 w 3030117"/>
              <a:gd name="connsiteY24" fmla="*/ 1839138 h 4518542"/>
              <a:gd name="connsiteX25" fmla="*/ 681000 w 3030117"/>
              <a:gd name="connsiteY25" fmla="*/ 829045 h 4518542"/>
              <a:gd name="connsiteX26" fmla="*/ 672080 w 3030117"/>
              <a:gd name="connsiteY26" fmla="*/ 765249 h 4518542"/>
              <a:gd name="connsiteX27" fmla="*/ 669850 w 3030117"/>
              <a:gd name="connsiteY27" fmla="*/ 698981 h 4518542"/>
              <a:gd name="connsiteX28" fmla="*/ 681000 w 3030117"/>
              <a:gd name="connsiteY28" fmla="*/ 637659 h 4518542"/>
              <a:gd name="connsiteX29" fmla="*/ 706208 w 3030117"/>
              <a:gd name="connsiteY29" fmla="*/ 590034 h 4518542"/>
              <a:gd name="connsiteX30" fmla="*/ 744795 w 3030117"/>
              <a:gd name="connsiteY30" fmla="*/ 552598 h 4518542"/>
              <a:gd name="connsiteX31" fmla="*/ 809625 w 3030117"/>
              <a:gd name="connsiteY31" fmla="*/ 513133 h 4518542"/>
              <a:gd name="connsiteX32" fmla="*/ 883019 w 3030117"/>
              <a:gd name="connsiteY32" fmla="*/ 491720 h 4518542"/>
              <a:gd name="connsiteX33" fmla="*/ 957446 w 3030117"/>
              <a:gd name="connsiteY33" fmla="*/ 494341 h 4518542"/>
              <a:gd name="connsiteX34" fmla="*/ 1015069 w 3030117"/>
              <a:gd name="connsiteY34" fmla="*/ 512836 h 4518542"/>
              <a:gd name="connsiteX35" fmla="*/ 1063772 w 3030117"/>
              <a:gd name="connsiteY35" fmla="*/ 552598 h 4518542"/>
              <a:gd name="connsiteX36" fmla="*/ 1106302 w 3030117"/>
              <a:gd name="connsiteY36" fmla="*/ 616394 h 4518542"/>
              <a:gd name="connsiteX37" fmla="*/ 1138200 w 3030117"/>
              <a:gd name="connsiteY37" fmla="*/ 712087 h 4518542"/>
              <a:gd name="connsiteX38" fmla="*/ 1276423 w 3030117"/>
              <a:gd name="connsiteY38" fmla="*/ 1275612 h 4518542"/>
              <a:gd name="connsiteX39" fmla="*/ 1435912 w 3030117"/>
              <a:gd name="connsiteY39" fmla="*/ 1892301 h 4518542"/>
              <a:gd name="connsiteX40" fmla="*/ 1446544 w 3030117"/>
              <a:gd name="connsiteY40" fmla="*/ 1934831 h 4518542"/>
              <a:gd name="connsiteX41" fmla="*/ 1489074 w 3030117"/>
              <a:gd name="connsiteY41" fmla="*/ 1934831 h 4518542"/>
              <a:gd name="connsiteX42" fmla="*/ 1499707 w 3030117"/>
              <a:gd name="connsiteY42" fmla="*/ 1945463 h 4518542"/>
              <a:gd name="connsiteX43" fmla="*/ 1520972 w 3030117"/>
              <a:gd name="connsiteY43" fmla="*/ 1934831 h 4518542"/>
              <a:gd name="connsiteX44" fmla="*/ 1542237 w 3030117"/>
              <a:gd name="connsiteY44" fmla="*/ 1871035 h 4518542"/>
              <a:gd name="connsiteX45" fmla="*/ 1542237 w 3030117"/>
              <a:gd name="connsiteY45" fmla="*/ 1796607 h 4518542"/>
              <a:gd name="connsiteX46" fmla="*/ 1499707 w 3030117"/>
              <a:gd name="connsiteY46" fmla="*/ 1583956 h 4518542"/>
              <a:gd name="connsiteX47" fmla="*/ 1329586 w 3030117"/>
              <a:gd name="connsiteY47" fmla="*/ 488803 h 4518542"/>
              <a:gd name="connsiteX48" fmla="*/ 1291516 w 3030117"/>
              <a:gd name="connsiteY48" fmla="*/ 214535 h 4518542"/>
              <a:gd name="connsiteX49" fmla="*/ 1302665 w 3030117"/>
              <a:gd name="connsiteY49" fmla="*/ 143319 h 4518542"/>
              <a:gd name="connsiteX50" fmla="*/ 1326160 w 3030117"/>
              <a:gd name="connsiteY50" fmla="*/ 74281 h 4518542"/>
              <a:gd name="connsiteX51" fmla="*/ 1367656 w 3030117"/>
              <a:gd name="connsiteY51" fmla="*/ 29129 h 4518542"/>
              <a:gd name="connsiteX52" fmla="*/ 1428705 w 3030117"/>
              <a:gd name="connsiteY52" fmla="*/ 7864 h 4518542"/>
              <a:gd name="connsiteX53" fmla="*/ 1499707 w 3030117"/>
              <a:gd name="connsiteY53" fmla="*/ 0 h 4518542"/>
              <a:gd name="connsiteX54" fmla="*/ 1574135 w 3030117"/>
              <a:gd name="connsiteY54" fmla="*/ 15876 h 4518542"/>
              <a:gd name="connsiteX55" fmla="*/ 1636217 w 3030117"/>
              <a:gd name="connsiteY55" fmla="*/ 42531 h 4518542"/>
              <a:gd name="connsiteX56" fmla="*/ 1674804 w 3030117"/>
              <a:gd name="connsiteY56" fmla="*/ 90008 h 4518542"/>
              <a:gd name="connsiteX57" fmla="*/ 1701726 w 3030117"/>
              <a:gd name="connsiteY57" fmla="*/ 169826 h 4518542"/>
              <a:gd name="connsiteX58" fmla="*/ 1733623 w 3030117"/>
              <a:gd name="connsiteY58" fmla="*/ 339947 h 4518542"/>
              <a:gd name="connsiteX59" fmla="*/ 1946274 w 3030117"/>
              <a:gd name="connsiteY59" fmla="*/ 1679649 h 4518542"/>
              <a:gd name="connsiteX60" fmla="*/ 1967539 w 3030117"/>
              <a:gd name="connsiteY60" fmla="*/ 1732812 h 4518542"/>
              <a:gd name="connsiteX61" fmla="*/ 1967539 w 3030117"/>
              <a:gd name="connsiteY61" fmla="*/ 1775342 h 4518542"/>
              <a:gd name="connsiteX62" fmla="*/ 1988805 w 3030117"/>
              <a:gd name="connsiteY62" fmla="*/ 1807240 h 4518542"/>
              <a:gd name="connsiteX63" fmla="*/ 2010070 w 3030117"/>
              <a:gd name="connsiteY63" fmla="*/ 1807240 h 4518542"/>
              <a:gd name="connsiteX64" fmla="*/ 2020702 w 3030117"/>
              <a:gd name="connsiteY64" fmla="*/ 1775342 h 4518542"/>
              <a:gd name="connsiteX65" fmla="*/ 2041967 w 3030117"/>
              <a:gd name="connsiteY65" fmla="*/ 1722180 h 4518542"/>
              <a:gd name="connsiteX66" fmla="*/ 2041967 w 3030117"/>
              <a:gd name="connsiteY66" fmla="*/ 1637119 h 4518542"/>
              <a:gd name="connsiteX67" fmla="*/ 2041967 w 3030117"/>
              <a:gd name="connsiteY67" fmla="*/ 1498896 h 4518542"/>
              <a:gd name="connsiteX68" fmla="*/ 1991034 w 3030117"/>
              <a:gd name="connsiteY68" fmla="*/ 333376 h 4518542"/>
              <a:gd name="connsiteX69" fmla="*/ 1988805 w 3030117"/>
              <a:gd name="connsiteY69" fmla="*/ 222989 h 4518542"/>
              <a:gd name="connsiteX70" fmla="*/ 1999437 w 3030117"/>
              <a:gd name="connsiteY70" fmla="*/ 191091 h 4518542"/>
              <a:gd name="connsiteX71" fmla="*/ 2016243 w 3030117"/>
              <a:gd name="connsiteY71" fmla="*/ 146236 h 4518542"/>
              <a:gd name="connsiteX72" fmla="*/ 2054314 w 3030117"/>
              <a:gd name="connsiteY72" fmla="*/ 106178 h 4518542"/>
              <a:gd name="connsiteX73" fmla="*/ 2101304 w 3030117"/>
              <a:gd name="connsiteY73" fmla="*/ 76903 h 4518542"/>
              <a:gd name="connsiteX74" fmla="*/ 2162353 w 3030117"/>
              <a:gd name="connsiteY74" fmla="*/ 55784 h 4518542"/>
              <a:gd name="connsiteX75" fmla="*/ 2246732 w 3030117"/>
              <a:gd name="connsiteY75" fmla="*/ 47921 h 4518542"/>
              <a:gd name="connsiteX76" fmla="*/ 2309496 w 3030117"/>
              <a:gd name="connsiteY76" fmla="*/ 58850 h 4518542"/>
              <a:gd name="connsiteX77" fmla="*/ 2364887 w 3030117"/>
              <a:gd name="connsiteY77" fmla="*/ 103705 h 4518542"/>
              <a:gd name="connsiteX78" fmla="*/ 2399532 w 3030117"/>
              <a:gd name="connsiteY78" fmla="*/ 146088 h 4518542"/>
              <a:gd name="connsiteX79" fmla="*/ 2407933 w 3030117"/>
              <a:gd name="connsiteY79" fmla="*/ 193861 h 4518542"/>
              <a:gd name="connsiteX80" fmla="*/ 2425257 w 3030117"/>
              <a:gd name="connsiteY80" fmla="*/ 244254 h 4518542"/>
              <a:gd name="connsiteX81" fmla="*/ 2435372 w 3030117"/>
              <a:gd name="connsiteY81" fmla="*/ 329314 h 4518542"/>
              <a:gd name="connsiteX82" fmla="*/ 2446005 w 3030117"/>
              <a:gd name="connsiteY82" fmla="*/ 1690282 h 4518542"/>
              <a:gd name="connsiteX83" fmla="*/ 2446005 w 3030117"/>
              <a:gd name="connsiteY83" fmla="*/ 1732812 h 4518542"/>
              <a:gd name="connsiteX84" fmla="*/ 2456637 w 3030117"/>
              <a:gd name="connsiteY84" fmla="*/ 1743445 h 4518542"/>
              <a:gd name="connsiteX85" fmla="*/ 2477902 w 3030117"/>
              <a:gd name="connsiteY85" fmla="*/ 1764710 h 4518542"/>
              <a:gd name="connsiteX86" fmla="*/ 2488535 w 3030117"/>
              <a:gd name="connsiteY86" fmla="*/ 1764710 h 4518542"/>
              <a:gd name="connsiteX87" fmla="*/ 2520433 w 3030117"/>
              <a:gd name="connsiteY87" fmla="*/ 1743445 h 4518542"/>
              <a:gd name="connsiteX88" fmla="*/ 2520433 w 3030117"/>
              <a:gd name="connsiteY88" fmla="*/ 1711547 h 4518542"/>
              <a:gd name="connsiteX89" fmla="*/ 2531065 w 3030117"/>
              <a:gd name="connsiteY89" fmla="*/ 1605221 h 4518542"/>
              <a:gd name="connsiteX90" fmla="*/ 2584228 w 3030117"/>
              <a:gd name="connsiteY90" fmla="*/ 1009798 h 4518542"/>
              <a:gd name="connsiteX91" fmla="*/ 2637391 w 3030117"/>
              <a:gd name="connsiteY91" fmla="*/ 499435 h 4518542"/>
              <a:gd name="connsiteX92" fmla="*/ 2637391 w 3030117"/>
              <a:gd name="connsiteY92" fmla="*/ 425007 h 4518542"/>
              <a:gd name="connsiteX93" fmla="*/ 2669288 w 3030117"/>
              <a:gd name="connsiteY93" fmla="*/ 393110 h 4518542"/>
              <a:gd name="connsiteX94" fmla="*/ 2722451 w 3030117"/>
              <a:gd name="connsiteY94" fmla="*/ 361212 h 4518542"/>
              <a:gd name="connsiteX95" fmla="*/ 2781786 w 3030117"/>
              <a:gd name="connsiteY95" fmla="*/ 324368 h 4518542"/>
              <a:gd name="connsiteX96" fmla="*/ 2843868 w 3030117"/>
              <a:gd name="connsiteY96" fmla="*/ 308492 h 4518542"/>
              <a:gd name="connsiteX97" fmla="*/ 2903722 w 3030117"/>
              <a:gd name="connsiteY97" fmla="*/ 319125 h 4518542"/>
              <a:gd name="connsiteX98" fmla="*/ 2955687 w 3030117"/>
              <a:gd name="connsiteY98" fmla="*/ 343158 h 4518542"/>
              <a:gd name="connsiteX99" fmla="*/ 2999932 w 3030117"/>
              <a:gd name="connsiteY99" fmla="*/ 388014 h 4518542"/>
              <a:gd name="connsiteX100" fmla="*/ 3030117 w 3030117"/>
              <a:gd name="connsiteY100" fmla="*/ 459821 h 4518542"/>
              <a:gd name="connsiteX101" fmla="*/ 3027369 w 3030117"/>
              <a:gd name="connsiteY101" fmla="*/ 547504 h 4518542"/>
              <a:gd name="connsiteX102" fmla="*/ 3020163 w 3030117"/>
              <a:gd name="connsiteY102" fmla="*/ 648291 h 4518542"/>
              <a:gd name="connsiteX103" fmla="*/ 2881939 w 3030117"/>
              <a:gd name="connsiteY103" fmla="*/ 2051789 h 4518542"/>
              <a:gd name="connsiteX104" fmla="*/ 2903205 w 3030117"/>
              <a:gd name="connsiteY104" fmla="*/ 3008719 h 4518542"/>
              <a:gd name="connsiteX105" fmla="*/ 2903205 w 3030117"/>
              <a:gd name="connsiteY105" fmla="*/ 3689203 h 4518542"/>
              <a:gd name="connsiteX106" fmla="*/ 2903205 w 3030117"/>
              <a:gd name="connsiteY106" fmla="*/ 4476012 h 4518542"/>
              <a:gd name="connsiteX107" fmla="*/ 1350851 w 3030117"/>
              <a:gd name="connsiteY107" fmla="*/ 4518542 h 4518542"/>
              <a:gd name="connsiteX0" fmla="*/ 1350851 w 3030117"/>
              <a:gd name="connsiteY0" fmla="*/ 4518542 h 4518542"/>
              <a:gd name="connsiteX1" fmla="*/ 1340219 w 3030117"/>
              <a:gd name="connsiteY1" fmla="*/ 4220831 h 4518542"/>
              <a:gd name="connsiteX2" fmla="*/ 1308321 w 3030117"/>
              <a:gd name="connsiteY2" fmla="*/ 4093240 h 4518542"/>
              <a:gd name="connsiteX3" fmla="*/ 1223260 w 3030117"/>
              <a:gd name="connsiteY3" fmla="*/ 3859324 h 4518542"/>
              <a:gd name="connsiteX4" fmla="*/ 1138200 w 3030117"/>
              <a:gd name="connsiteY4" fmla="*/ 3710468 h 4518542"/>
              <a:gd name="connsiteX5" fmla="*/ 766060 w 3030117"/>
              <a:gd name="connsiteY5" fmla="*/ 3306431 h 4518542"/>
              <a:gd name="connsiteX6" fmla="*/ 362023 w 3030117"/>
              <a:gd name="connsiteY6" fmla="*/ 2849231 h 4518542"/>
              <a:gd name="connsiteX7" fmla="*/ 43046 w 3030117"/>
              <a:gd name="connsiteY7" fmla="*/ 2487724 h 4518542"/>
              <a:gd name="connsiteX8" fmla="*/ 4460 w 3030117"/>
              <a:gd name="connsiteY8" fmla="*/ 2378481 h 4518542"/>
              <a:gd name="connsiteX9" fmla="*/ 0 w 3030117"/>
              <a:gd name="connsiteY9" fmla="*/ 2235311 h 4518542"/>
              <a:gd name="connsiteX10" fmla="*/ 43046 w 3030117"/>
              <a:gd name="connsiteY10" fmla="*/ 2104952 h 4518542"/>
              <a:gd name="connsiteX11" fmla="*/ 120384 w 3030117"/>
              <a:gd name="connsiteY11" fmla="*/ 2030819 h 4518542"/>
              <a:gd name="connsiteX12" fmla="*/ 219856 w 3030117"/>
              <a:gd name="connsiteY12" fmla="*/ 1993826 h 4518542"/>
              <a:gd name="connsiteX13" fmla="*/ 343505 w 3030117"/>
              <a:gd name="connsiteY13" fmla="*/ 2009555 h 4518542"/>
              <a:gd name="connsiteX14" fmla="*/ 451543 w 3030117"/>
              <a:gd name="connsiteY14" fmla="*/ 2086455 h 4518542"/>
              <a:gd name="connsiteX15" fmla="*/ 546203 w 3030117"/>
              <a:gd name="connsiteY15" fmla="*/ 2160589 h 4518542"/>
              <a:gd name="connsiteX16" fmla="*/ 659735 w 3030117"/>
              <a:gd name="connsiteY16" fmla="*/ 2275073 h 4518542"/>
              <a:gd name="connsiteX17" fmla="*/ 1095670 w 3030117"/>
              <a:gd name="connsiteY17" fmla="*/ 2785435 h 4518542"/>
              <a:gd name="connsiteX18" fmla="*/ 1138200 w 3030117"/>
              <a:gd name="connsiteY18" fmla="*/ 2838598 h 4518542"/>
              <a:gd name="connsiteX19" fmla="*/ 1174558 w 3030117"/>
              <a:gd name="connsiteY19" fmla="*/ 2857095 h 4518542"/>
              <a:gd name="connsiteX20" fmla="*/ 1218800 w 3030117"/>
              <a:gd name="connsiteY20" fmla="*/ 2859716 h 4518542"/>
              <a:gd name="connsiteX21" fmla="*/ 1255158 w 3030117"/>
              <a:gd name="connsiteY21" fmla="*/ 2827966 h 4518542"/>
              <a:gd name="connsiteX22" fmla="*/ 1265791 w 3030117"/>
              <a:gd name="connsiteY22" fmla="*/ 2785435 h 4518542"/>
              <a:gd name="connsiteX23" fmla="*/ 1244526 w 3030117"/>
              <a:gd name="connsiteY23" fmla="*/ 2689742 h 4518542"/>
              <a:gd name="connsiteX24" fmla="*/ 957446 w 3030117"/>
              <a:gd name="connsiteY24" fmla="*/ 1839138 h 4518542"/>
              <a:gd name="connsiteX25" fmla="*/ 681000 w 3030117"/>
              <a:gd name="connsiteY25" fmla="*/ 829045 h 4518542"/>
              <a:gd name="connsiteX26" fmla="*/ 672080 w 3030117"/>
              <a:gd name="connsiteY26" fmla="*/ 765249 h 4518542"/>
              <a:gd name="connsiteX27" fmla="*/ 669850 w 3030117"/>
              <a:gd name="connsiteY27" fmla="*/ 698981 h 4518542"/>
              <a:gd name="connsiteX28" fmla="*/ 681000 w 3030117"/>
              <a:gd name="connsiteY28" fmla="*/ 637659 h 4518542"/>
              <a:gd name="connsiteX29" fmla="*/ 706208 w 3030117"/>
              <a:gd name="connsiteY29" fmla="*/ 590034 h 4518542"/>
              <a:gd name="connsiteX30" fmla="*/ 744795 w 3030117"/>
              <a:gd name="connsiteY30" fmla="*/ 552598 h 4518542"/>
              <a:gd name="connsiteX31" fmla="*/ 809625 w 3030117"/>
              <a:gd name="connsiteY31" fmla="*/ 513133 h 4518542"/>
              <a:gd name="connsiteX32" fmla="*/ 883019 w 3030117"/>
              <a:gd name="connsiteY32" fmla="*/ 491720 h 4518542"/>
              <a:gd name="connsiteX33" fmla="*/ 957446 w 3030117"/>
              <a:gd name="connsiteY33" fmla="*/ 494341 h 4518542"/>
              <a:gd name="connsiteX34" fmla="*/ 1015069 w 3030117"/>
              <a:gd name="connsiteY34" fmla="*/ 512836 h 4518542"/>
              <a:gd name="connsiteX35" fmla="*/ 1063772 w 3030117"/>
              <a:gd name="connsiteY35" fmla="*/ 552598 h 4518542"/>
              <a:gd name="connsiteX36" fmla="*/ 1106302 w 3030117"/>
              <a:gd name="connsiteY36" fmla="*/ 616394 h 4518542"/>
              <a:gd name="connsiteX37" fmla="*/ 1138200 w 3030117"/>
              <a:gd name="connsiteY37" fmla="*/ 712087 h 4518542"/>
              <a:gd name="connsiteX38" fmla="*/ 1276423 w 3030117"/>
              <a:gd name="connsiteY38" fmla="*/ 1275612 h 4518542"/>
              <a:gd name="connsiteX39" fmla="*/ 1435912 w 3030117"/>
              <a:gd name="connsiteY39" fmla="*/ 1892301 h 4518542"/>
              <a:gd name="connsiteX40" fmla="*/ 1446544 w 3030117"/>
              <a:gd name="connsiteY40" fmla="*/ 1934831 h 4518542"/>
              <a:gd name="connsiteX41" fmla="*/ 1489074 w 3030117"/>
              <a:gd name="connsiteY41" fmla="*/ 1934831 h 4518542"/>
              <a:gd name="connsiteX42" fmla="*/ 1499707 w 3030117"/>
              <a:gd name="connsiteY42" fmla="*/ 1945463 h 4518542"/>
              <a:gd name="connsiteX43" fmla="*/ 1520972 w 3030117"/>
              <a:gd name="connsiteY43" fmla="*/ 1934831 h 4518542"/>
              <a:gd name="connsiteX44" fmla="*/ 1542237 w 3030117"/>
              <a:gd name="connsiteY44" fmla="*/ 1871035 h 4518542"/>
              <a:gd name="connsiteX45" fmla="*/ 1542237 w 3030117"/>
              <a:gd name="connsiteY45" fmla="*/ 1796607 h 4518542"/>
              <a:gd name="connsiteX46" fmla="*/ 1499707 w 3030117"/>
              <a:gd name="connsiteY46" fmla="*/ 1583956 h 4518542"/>
              <a:gd name="connsiteX47" fmla="*/ 1329586 w 3030117"/>
              <a:gd name="connsiteY47" fmla="*/ 488803 h 4518542"/>
              <a:gd name="connsiteX48" fmla="*/ 1291516 w 3030117"/>
              <a:gd name="connsiteY48" fmla="*/ 214535 h 4518542"/>
              <a:gd name="connsiteX49" fmla="*/ 1302665 w 3030117"/>
              <a:gd name="connsiteY49" fmla="*/ 143319 h 4518542"/>
              <a:gd name="connsiteX50" fmla="*/ 1326160 w 3030117"/>
              <a:gd name="connsiteY50" fmla="*/ 74281 h 4518542"/>
              <a:gd name="connsiteX51" fmla="*/ 1367656 w 3030117"/>
              <a:gd name="connsiteY51" fmla="*/ 29129 h 4518542"/>
              <a:gd name="connsiteX52" fmla="*/ 1428705 w 3030117"/>
              <a:gd name="connsiteY52" fmla="*/ 7864 h 4518542"/>
              <a:gd name="connsiteX53" fmla="*/ 1499707 w 3030117"/>
              <a:gd name="connsiteY53" fmla="*/ 0 h 4518542"/>
              <a:gd name="connsiteX54" fmla="*/ 1574135 w 3030117"/>
              <a:gd name="connsiteY54" fmla="*/ 15876 h 4518542"/>
              <a:gd name="connsiteX55" fmla="*/ 1636217 w 3030117"/>
              <a:gd name="connsiteY55" fmla="*/ 42531 h 4518542"/>
              <a:gd name="connsiteX56" fmla="*/ 1674804 w 3030117"/>
              <a:gd name="connsiteY56" fmla="*/ 90008 h 4518542"/>
              <a:gd name="connsiteX57" fmla="*/ 1701726 w 3030117"/>
              <a:gd name="connsiteY57" fmla="*/ 169826 h 4518542"/>
              <a:gd name="connsiteX58" fmla="*/ 1733623 w 3030117"/>
              <a:gd name="connsiteY58" fmla="*/ 339947 h 4518542"/>
              <a:gd name="connsiteX59" fmla="*/ 1946274 w 3030117"/>
              <a:gd name="connsiteY59" fmla="*/ 1679649 h 4518542"/>
              <a:gd name="connsiteX60" fmla="*/ 1967539 w 3030117"/>
              <a:gd name="connsiteY60" fmla="*/ 1732812 h 4518542"/>
              <a:gd name="connsiteX61" fmla="*/ 1967539 w 3030117"/>
              <a:gd name="connsiteY61" fmla="*/ 1775342 h 4518542"/>
              <a:gd name="connsiteX62" fmla="*/ 1988805 w 3030117"/>
              <a:gd name="connsiteY62" fmla="*/ 1807240 h 4518542"/>
              <a:gd name="connsiteX63" fmla="*/ 2010070 w 3030117"/>
              <a:gd name="connsiteY63" fmla="*/ 1807240 h 4518542"/>
              <a:gd name="connsiteX64" fmla="*/ 2020702 w 3030117"/>
              <a:gd name="connsiteY64" fmla="*/ 1775342 h 4518542"/>
              <a:gd name="connsiteX65" fmla="*/ 2041967 w 3030117"/>
              <a:gd name="connsiteY65" fmla="*/ 1722180 h 4518542"/>
              <a:gd name="connsiteX66" fmla="*/ 2041967 w 3030117"/>
              <a:gd name="connsiteY66" fmla="*/ 1637119 h 4518542"/>
              <a:gd name="connsiteX67" fmla="*/ 2041967 w 3030117"/>
              <a:gd name="connsiteY67" fmla="*/ 1498896 h 4518542"/>
              <a:gd name="connsiteX68" fmla="*/ 1991034 w 3030117"/>
              <a:gd name="connsiteY68" fmla="*/ 333376 h 4518542"/>
              <a:gd name="connsiteX69" fmla="*/ 1988805 w 3030117"/>
              <a:gd name="connsiteY69" fmla="*/ 222989 h 4518542"/>
              <a:gd name="connsiteX70" fmla="*/ 1999437 w 3030117"/>
              <a:gd name="connsiteY70" fmla="*/ 191091 h 4518542"/>
              <a:gd name="connsiteX71" fmla="*/ 2016243 w 3030117"/>
              <a:gd name="connsiteY71" fmla="*/ 146236 h 4518542"/>
              <a:gd name="connsiteX72" fmla="*/ 2054314 w 3030117"/>
              <a:gd name="connsiteY72" fmla="*/ 106178 h 4518542"/>
              <a:gd name="connsiteX73" fmla="*/ 2101304 w 3030117"/>
              <a:gd name="connsiteY73" fmla="*/ 76903 h 4518542"/>
              <a:gd name="connsiteX74" fmla="*/ 2162353 w 3030117"/>
              <a:gd name="connsiteY74" fmla="*/ 55784 h 4518542"/>
              <a:gd name="connsiteX75" fmla="*/ 2246732 w 3030117"/>
              <a:gd name="connsiteY75" fmla="*/ 47921 h 4518542"/>
              <a:gd name="connsiteX76" fmla="*/ 2309496 w 3030117"/>
              <a:gd name="connsiteY76" fmla="*/ 58850 h 4518542"/>
              <a:gd name="connsiteX77" fmla="*/ 2364887 w 3030117"/>
              <a:gd name="connsiteY77" fmla="*/ 103705 h 4518542"/>
              <a:gd name="connsiteX78" fmla="*/ 2399532 w 3030117"/>
              <a:gd name="connsiteY78" fmla="*/ 146088 h 4518542"/>
              <a:gd name="connsiteX79" fmla="*/ 2407933 w 3030117"/>
              <a:gd name="connsiteY79" fmla="*/ 193861 h 4518542"/>
              <a:gd name="connsiteX80" fmla="*/ 2425257 w 3030117"/>
              <a:gd name="connsiteY80" fmla="*/ 244254 h 4518542"/>
              <a:gd name="connsiteX81" fmla="*/ 2435372 w 3030117"/>
              <a:gd name="connsiteY81" fmla="*/ 329314 h 4518542"/>
              <a:gd name="connsiteX82" fmla="*/ 2446005 w 3030117"/>
              <a:gd name="connsiteY82" fmla="*/ 1690282 h 4518542"/>
              <a:gd name="connsiteX83" fmla="*/ 2446005 w 3030117"/>
              <a:gd name="connsiteY83" fmla="*/ 1732812 h 4518542"/>
              <a:gd name="connsiteX84" fmla="*/ 2456637 w 3030117"/>
              <a:gd name="connsiteY84" fmla="*/ 1743445 h 4518542"/>
              <a:gd name="connsiteX85" fmla="*/ 2477902 w 3030117"/>
              <a:gd name="connsiteY85" fmla="*/ 1764710 h 4518542"/>
              <a:gd name="connsiteX86" fmla="*/ 2488535 w 3030117"/>
              <a:gd name="connsiteY86" fmla="*/ 1764710 h 4518542"/>
              <a:gd name="connsiteX87" fmla="*/ 2520433 w 3030117"/>
              <a:gd name="connsiteY87" fmla="*/ 1743445 h 4518542"/>
              <a:gd name="connsiteX88" fmla="*/ 2520433 w 3030117"/>
              <a:gd name="connsiteY88" fmla="*/ 1711547 h 4518542"/>
              <a:gd name="connsiteX89" fmla="*/ 2531065 w 3030117"/>
              <a:gd name="connsiteY89" fmla="*/ 1605221 h 4518542"/>
              <a:gd name="connsiteX90" fmla="*/ 2584228 w 3030117"/>
              <a:gd name="connsiteY90" fmla="*/ 1009798 h 4518542"/>
              <a:gd name="connsiteX91" fmla="*/ 2637391 w 3030117"/>
              <a:gd name="connsiteY91" fmla="*/ 499435 h 4518542"/>
              <a:gd name="connsiteX92" fmla="*/ 2648541 w 3030117"/>
              <a:gd name="connsiteY92" fmla="*/ 435492 h 4518542"/>
              <a:gd name="connsiteX93" fmla="*/ 2669288 w 3030117"/>
              <a:gd name="connsiteY93" fmla="*/ 393110 h 4518542"/>
              <a:gd name="connsiteX94" fmla="*/ 2722451 w 3030117"/>
              <a:gd name="connsiteY94" fmla="*/ 361212 h 4518542"/>
              <a:gd name="connsiteX95" fmla="*/ 2781786 w 3030117"/>
              <a:gd name="connsiteY95" fmla="*/ 324368 h 4518542"/>
              <a:gd name="connsiteX96" fmla="*/ 2843868 w 3030117"/>
              <a:gd name="connsiteY96" fmla="*/ 308492 h 4518542"/>
              <a:gd name="connsiteX97" fmla="*/ 2903722 w 3030117"/>
              <a:gd name="connsiteY97" fmla="*/ 319125 h 4518542"/>
              <a:gd name="connsiteX98" fmla="*/ 2955687 w 3030117"/>
              <a:gd name="connsiteY98" fmla="*/ 343158 h 4518542"/>
              <a:gd name="connsiteX99" fmla="*/ 2999932 w 3030117"/>
              <a:gd name="connsiteY99" fmla="*/ 388014 h 4518542"/>
              <a:gd name="connsiteX100" fmla="*/ 3030117 w 3030117"/>
              <a:gd name="connsiteY100" fmla="*/ 459821 h 4518542"/>
              <a:gd name="connsiteX101" fmla="*/ 3027369 w 3030117"/>
              <a:gd name="connsiteY101" fmla="*/ 547504 h 4518542"/>
              <a:gd name="connsiteX102" fmla="*/ 3020163 w 3030117"/>
              <a:gd name="connsiteY102" fmla="*/ 648291 h 4518542"/>
              <a:gd name="connsiteX103" fmla="*/ 2881939 w 3030117"/>
              <a:gd name="connsiteY103" fmla="*/ 2051789 h 4518542"/>
              <a:gd name="connsiteX104" fmla="*/ 2903205 w 3030117"/>
              <a:gd name="connsiteY104" fmla="*/ 3008719 h 4518542"/>
              <a:gd name="connsiteX105" fmla="*/ 2903205 w 3030117"/>
              <a:gd name="connsiteY105" fmla="*/ 3689203 h 4518542"/>
              <a:gd name="connsiteX106" fmla="*/ 2903205 w 3030117"/>
              <a:gd name="connsiteY106" fmla="*/ 4476012 h 4518542"/>
              <a:gd name="connsiteX107" fmla="*/ 1350851 w 3030117"/>
              <a:gd name="connsiteY107" fmla="*/ 4518542 h 4518542"/>
              <a:gd name="connsiteX0" fmla="*/ 1350851 w 3030117"/>
              <a:gd name="connsiteY0" fmla="*/ 4518542 h 4518542"/>
              <a:gd name="connsiteX1" fmla="*/ 1340219 w 3030117"/>
              <a:gd name="connsiteY1" fmla="*/ 4220831 h 4518542"/>
              <a:gd name="connsiteX2" fmla="*/ 1308321 w 3030117"/>
              <a:gd name="connsiteY2" fmla="*/ 4093240 h 4518542"/>
              <a:gd name="connsiteX3" fmla="*/ 1223260 w 3030117"/>
              <a:gd name="connsiteY3" fmla="*/ 3859324 h 4518542"/>
              <a:gd name="connsiteX4" fmla="*/ 1138200 w 3030117"/>
              <a:gd name="connsiteY4" fmla="*/ 3710468 h 4518542"/>
              <a:gd name="connsiteX5" fmla="*/ 766060 w 3030117"/>
              <a:gd name="connsiteY5" fmla="*/ 3306431 h 4518542"/>
              <a:gd name="connsiteX6" fmla="*/ 362023 w 3030117"/>
              <a:gd name="connsiteY6" fmla="*/ 2849231 h 4518542"/>
              <a:gd name="connsiteX7" fmla="*/ 43046 w 3030117"/>
              <a:gd name="connsiteY7" fmla="*/ 2487724 h 4518542"/>
              <a:gd name="connsiteX8" fmla="*/ 4460 w 3030117"/>
              <a:gd name="connsiteY8" fmla="*/ 2378481 h 4518542"/>
              <a:gd name="connsiteX9" fmla="*/ 0 w 3030117"/>
              <a:gd name="connsiteY9" fmla="*/ 2235311 h 4518542"/>
              <a:gd name="connsiteX10" fmla="*/ 43046 w 3030117"/>
              <a:gd name="connsiteY10" fmla="*/ 2104952 h 4518542"/>
              <a:gd name="connsiteX11" fmla="*/ 120384 w 3030117"/>
              <a:gd name="connsiteY11" fmla="*/ 2030819 h 4518542"/>
              <a:gd name="connsiteX12" fmla="*/ 219856 w 3030117"/>
              <a:gd name="connsiteY12" fmla="*/ 1993826 h 4518542"/>
              <a:gd name="connsiteX13" fmla="*/ 343505 w 3030117"/>
              <a:gd name="connsiteY13" fmla="*/ 2009555 h 4518542"/>
              <a:gd name="connsiteX14" fmla="*/ 451543 w 3030117"/>
              <a:gd name="connsiteY14" fmla="*/ 2086455 h 4518542"/>
              <a:gd name="connsiteX15" fmla="*/ 546203 w 3030117"/>
              <a:gd name="connsiteY15" fmla="*/ 2160589 h 4518542"/>
              <a:gd name="connsiteX16" fmla="*/ 659735 w 3030117"/>
              <a:gd name="connsiteY16" fmla="*/ 2275073 h 4518542"/>
              <a:gd name="connsiteX17" fmla="*/ 1095670 w 3030117"/>
              <a:gd name="connsiteY17" fmla="*/ 2785435 h 4518542"/>
              <a:gd name="connsiteX18" fmla="*/ 1138200 w 3030117"/>
              <a:gd name="connsiteY18" fmla="*/ 2838598 h 4518542"/>
              <a:gd name="connsiteX19" fmla="*/ 1174558 w 3030117"/>
              <a:gd name="connsiteY19" fmla="*/ 2857095 h 4518542"/>
              <a:gd name="connsiteX20" fmla="*/ 1218800 w 3030117"/>
              <a:gd name="connsiteY20" fmla="*/ 2859716 h 4518542"/>
              <a:gd name="connsiteX21" fmla="*/ 1255158 w 3030117"/>
              <a:gd name="connsiteY21" fmla="*/ 2827966 h 4518542"/>
              <a:gd name="connsiteX22" fmla="*/ 1265791 w 3030117"/>
              <a:gd name="connsiteY22" fmla="*/ 2785435 h 4518542"/>
              <a:gd name="connsiteX23" fmla="*/ 1244526 w 3030117"/>
              <a:gd name="connsiteY23" fmla="*/ 2689742 h 4518542"/>
              <a:gd name="connsiteX24" fmla="*/ 957446 w 3030117"/>
              <a:gd name="connsiteY24" fmla="*/ 1839138 h 4518542"/>
              <a:gd name="connsiteX25" fmla="*/ 681000 w 3030117"/>
              <a:gd name="connsiteY25" fmla="*/ 829045 h 4518542"/>
              <a:gd name="connsiteX26" fmla="*/ 672080 w 3030117"/>
              <a:gd name="connsiteY26" fmla="*/ 765249 h 4518542"/>
              <a:gd name="connsiteX27" fmla="*/ 669850 w 3030117"/>
              <a:gd name="connsiteY27" fmla="*/ 698981 h 4518542"/>
              <a:gd name="connsiteX28" fmla="*/ 681000 w 3030117"/>
              <a:gd name="connsiteY28" fmla="*/ 637659 h 4518542"/>
              <a:gd name="connsiteX29" fmla="*/ 706208 w 3030117"/>
              <a:gd name="connsiteY29" fmla="*/ 590034 h 4518542"/>
              <a:gd name="connsiteX30" fmla="*/ 744795 w 3030117"/>
              <a:gd name="connsiteY30" fmla="*/ 552598 h 4518542"/>
              <a:gd name="connsiteX31" fmla="*/ 809625 w 3030117"/>
              <a:gd name="connsiteY31" fmla="*/ 513133 h 4518542"/>
              <a:gd name="connsiteX32" fmla="*/ 883019 w 3030117"/>
              <a:gd name="connsiteY32" fmla="*/ 491720 h 4518542"/>
              <a:gd name="connsiteX33" fmla="*/ 957446 w 3030117"/>
              <a:gd name="connsiteY33" fmla="*/ 494341 h 4518542"/>
              <a:gd name="connsiteX34" fmla="*/ 1015069 w 3030117"/>
              <a:gd name="connsiteY34" fmla="*/ 512836 h 4518542"/>
              <a:gd name="connsiteX35" fmla="*/ 1063772 w 3030117"/>
              <a:gd name="connsiteY35" fmla="*/ 552598 h 4518542"/>
              <a:gd name="connsiteX36" fmla="*/ 1106302 w 3030117"/>
              <a:gd name="connsiteY36" fmla="*/ 616394 h 4518542"/>
              <a:gd name="connsiteX37" fmla="*/ 1138200 w 3030117"/>
              <a:gd name="connsiteY37" fmla="*/ 712087 h 4518542"/>
              <a:gd name="connsiteX38" fmla="*/ 1276423 w 3030117"/>
              <a:gd name="connsiteY38" fmla="*/ 1275612 h 4518542"/>
              <a:gd name="connsiteX39" fmla="*/ 1435912 w 3030117"/>
              <a:gd name="connsiteY39" fmla="*/ 1892301 h 4518542"/>
              <a:gd name="connsiteX40" fmla="*/ 1446544 w 3030117"/>
              <a:gd name="connsiteY40" fmla="*/ 1934831 h 4518542"/>
              <a:gd name="connsiteX41" fmla="*/ 1489074 w 3030117"/>
              <a:gd name="connsiteY41" fmla="*/ 1934831 h 4518542"/>
              <a:gd name="connsiteX42" fmla="*/ 1499707 w 3030117"/>
              <a:gd name="connsiteY42" fmla="*/ 1945463 h 4518542"/>
              <a:gd name="connsiteX43" fmla="*/ 1520972 w 3030117"/>
              <a:gd name="connsiteY43" fmla="*/ 1934831 h 4518542"/>
              <a:gd name="connsiteX44" fmla="*/ 1542237 w 3030117"/>
              <a:gd name="connsiteY44" fmla="*/ 1871035 h 4518542"/>
              <a:gd name="connsiteX45" fmla="*/ 1542237 w 3030117"/>
              <a:gd name="connsiteY45" fmla="*/ 1796607 h 4518542"/>
              <a:gd name="connsiteX46" fmla="*/ 1499707 w 3030117"/>
              <a:gd name="connsiteY46" fmla="*/ 1583956 h 4518542"/>
              <a:gd name="connsiteX47" fmla="*/ 1329586 w 3030117"/>
              <a:gd name="connsiteY47" fmla="*/ 488803 h 4518542"/>
              <a:gd name="connsiteX48" fmla="*/ 1291516 w 3030117"/>
              <a:gd name="connsiteY48" fmla="*/ 214535 h 4518542"/>
              <a:gd name="connsiteX49" fmla="*/ 1302665 w 3030117"/>
              <a:gd name="connsiteY49" fmla="*/ 143319 h 4518542"/>
              <a:gd name="connsiteX50" fmla="*/ 1326160 w 3030117"/>
              <a:gd name="connsiteY50" fmla="*/ 74281 h 4518542"/>
              <a:gd name="connsiteX51" fmla="*/ 1367656 w 3030117"/>
              <a:gd name="connsiteY51" fmla="*/ 29129 h 4518542"/>
              <a:gd name="connsiteX52" fmla="*/ 1428705 w 3030117"/>
              <a:gd name="connsiteY52" fmla="*/ 7864 h 4518542"/>
              <a:gd name="connsiteX53" fmla="*/ 1499707 w 3030117"/>
              <a:gd name="connsiteY53" fmla="*/ 0 h 4518542"/>
              <a:gd name="connsiteX54" fmla="*/ 1574135 w 3030117"/>
              <a:gd name="connsiteY54" fmla="*/ 15876 h 4518542"/>
              <a:gd name="connsiteX55" fmla="*/ 1636217 w 3030117"/>
              <a:gd name="connsiteY55" fmla="*/ 42531 h 4518542"/>
              <a:gd name="connsiteX56" fmla="*/ 1674804 w 3030117"/>
              <a:gd name="connsiteY56" fmla="*/ 90008 h 4518542"/>
              <a:gd name="connsiteX57" fmla="*/ 1701726 w 3030117"/>
              <a:gd name="connsiteY57" fmla="*/ 169826 h 4518542"/>
              <a:gd name="connsiteX58" fmla="*/ 1733623 w 3030117"/>
              <a:gd name="connsiteY58" fmla="*/ 339947 h 4518542"/>
              <a:gd name="connsiteX59" fmla="*/ 1946274 w 3030117"/>
              <a:gd name="connsiteY59" fmla="*/ 1679649 h 4518542"/>
              <a:gd name="connsiteX60" fmla="*/ 1967539 w 3030117"/>
              <a:gd name="connsiteY60" fmla="*/ 1732812 h 4518542"/>
              <a:gd name="connsiteX61" fmla="*/ 1967539 w 3030117"/>
              <a:gd name="connsiteY61" fmla="*/ 1775342 h 4518542"/>
              <a:gd name="connsiteX62" fmla="*/ 1988805 w 3030117"/>
              <a:gd name="connsiteY62" fmla="*/ 1807240 h 4518542"/>
              <a:gd name="connsiteX63" fmla="*/ 2010070 w 3030117"/>
              <a:gd name="connsiteY63" fmla="*/ 1807240 h 4518542"/>
              <a:gd name="connsiteX64" fmla="*/ 2020702 w 3030117"/>
              <a:gd name="connsiteY64" fmla="*/ 1775342 h 4518542"/>
              <a:gd name="connsiteX65" fmla="*/ 2041967 w 3030117"/>
              <a:gd name="connsiteY65" fmla="*/ 1722180 h 4518542"/>
              <a:gd name="connsiteX66" fmla="*/ 2041967 w 3030117"/>
              <a:gd name="connsiteY66" fmla="*/ 1637119 h 4518542"/>
              <a:gd name="connsiteX67" fmla="*/ 2041967 w 3030117"/>
              <a:gd name="connsiteY67" fmla="*/ 1498896 h 4518542"/>
              <a:gd name="connsiteX68" fmla="*/ 1991034 w 3030117"/>
              <a:gd name="connsiteY68" fmla="*/ 333376 h 4518542"/>
              <a:gd name="connsiteX69" fmla="*/ 1988805 w 3030117"/>
              <a:gd name="connsiteY69" fmla="*/ 222989 h 4518542"/>
              <a:gd name="connsiteX70" fmla="*/ 1999437 w 3030117"/>
              <a:gd name="connsiteY70" fmla="*/ 191091 h 4518542"/>
              <a:gd name="connsiteX71" fmla="*/ 2016243 w 3030117"/>
              <a:gd name="connsiteY71" fmla="*/ 146236 h 4518542"/>
              <a:gd name="connsiteX72" fmla="*/ 2054314 w 3030117"/>
              <a:gd name="connsiteY72" fmla="*/ 106178 h 4518542"/>
              <a:gd name="connsiteX73" fmla="*/ 2101304 w 3030117"/>
              <a:gd name="connsiteY73" fmla="*/ 76903 h 4518542"/>
              <a:gd name="connsiteX74" fmla="*/ 2162353 w 3030117"/>
              <a:gd name="connsiteY74" fmla="*/ 55784 h 4518542"/>
              <a:gd name="connsiteX75" fmla="*/ 2246732 w 3030117"/>
              <a:gd name="connsiteY75" fmla="*/ 47921 h 4518542"/>
              <a:gd name="connsiteX76" fmla="*/ 2309496 w 3030117"/>
              <a:gd name="connsiteY76" fmla="*/ 58850 h 4518542"/>
              <a:gd name="connsiteX77" fmla="*/ 2364887 w 3030117"/>
              <a:gd name="connsiteY77" fmla="*/ 103705 h 4518542"/>
              <a:gd name="connsiteX78" fmla="*/ 2399532 w 3030117"/>
              <a:gd name="connsiteY78" fmla="*/ 146088 h 4518542"/>
              <a:gd name="connsiteX79" fmla="*/ 2407933 w 3030117"/>
              <a:gd name="connsiteY79" fmla="*/ 193861 h 4518542"/>
              <a:gd name="connsiteX80" fmla="*/ 2425257 w 3030117"/>
              <a:gd name="connsiteY80" fmla="*/ 244254 h 4518542"/>
              <a:gd name="connsiteX81" fmla="*/ 2435372 w 3030117"/>
              <a:gd name="connsiteY81" fmla="*/ 329314 h 4518542"/>
              <a:gd name="connsiteX82" fmla="*/ 2446005 w 3030117"/>
              <a:gd name="connsiteY82" fmla="*/ 1690282 h 4518542"/>
              <a:gd name="connsiteX83" fmla="*/ 2446005 w 3030117"/>
              <a:gd name="connsiteY83" fmla="*/ 1732812 h 4518542"/>
              <a:gd name="connsiteX84" fmla="*/ 2456637 w 3030117"/>
              <a:gd name="connsiteY84" fmla="*/ 1743445 h 4518542"/>
              <a:gd name="connsiteX85" fmla="*/ 2477902 w 3030117"/>
              <a:gd name="connsiteY85" fmla="*/ 1764710 h 4518542"/>
              <a:gd name="connsiteX86" fmla="*/ 2488535 w 3030117"/>
              <a:gd name="connsiteY86" fmla="*/ 1764710 h 4518542"/>
              <a:gd name="connsiteX87" fmla="*/ 2520433 w 3030117"/>
              <a:gd name="connsiteY87" fmla="*/ 1743445 h 4518542"/>
              <a:gd name="connsiteX88" fmla="*/ 2520433 w 3030117"/>
              <a:gd name="connsiteY88" fmla="*/ 1711547 h 4518542"/>
              <a:gd name="connsiteX89" fmla="*/ 2531065 w 3030117"/>
              <a:gd name="connsiteY89" fmla="*/ 1605221 h 4518542"/>
              <a:gd name="connsiteX90" fmla="*/ 2584228 w 3030117"/>
              <a:gd name="connsiteY90" fmla="*/ 1009798 h 4518542"/>
              <a:gd name="connsiteX91" fmla="*/ 2637391 w 3030117"/>
              <a:gd name="connsiteY91" fmla="*/ 499435 h 4518542"/>
              <a:gd name="connsiteX92" fmla="*/ 2648541 w 3030117"/>
              <a:gd name="connsiteY92" fmla="*/ 435492 h 4518542"/>
              <a:gd name="connsiteX93" fmla="*/ 2669288 w 3030117"/>
              <a:gd name="connsiteY93" fmla="*/ 393110 h 4518542"/>
              <a:gd name="connsiteX94" fmla="*/ 2706842 w 3030117"/>
              <a:gd name="connsiteY94" fmla="*/ 337622 h 4518542"/>
              <a:gd name="connsiteX95" fmla="*/ 2781786 w 3030117"/>
              <a:gd name="connsiteY95" fmla="*/ 324368 h 4518542"/>
              <a:gd name="connsiteX96" fmla="*/ 2843868 w 3030117"/>
              <a:gd name="connsiteY96" fmla="*/ 308492 h 4518542"/>
              <a:gd name="connsiteX97" fmla="*/ 2903722 w 3030117"/>
              <a:gd name="connsiteY97" fmla="*/ 319125 h 4518542"/>
              <a:gd name="connsiteX98" fmla="*/ 2955687 w 3030117"/>
              <a:gd name="connsiteY98" fmla="*/ 343158 h 4518542"/>
              <a:gd name="connsiteX99" fmla="*/ 2999932 w 3030117"/>
              <a:gd name="connsiteY99" fmla="*/ 388014 h 4518542"/>
              <a:gd name="connsiteX100" fmla="*/ 3030117 w 3030117"/>
              <a:gd name="connsiteY100" fmla="*/ 459821 h 4518542"/>
              <a:gd name="connsiteX101" fmla="*/ 3027369 w 3030117"/>
              <a:gd name="connsiteY101" fmla="*/ 547504 h 4518542"/>
              <a:gd name="connsiteX102" fmla="*/ 3020163 w 3030117"/>
              <a:gd name="connsiteY102" fmla="*/ 648291 h 4518542"/>
              <a:gd name="connsiteX103" fmla="*/ 2881939 w 3030117"/>
              <a:gd name="connsiteY103" fmla="*/ 2051789 h 4518542"/>
              <a:gd name="connsiteX104" fmla="*/ 2903205 w 3030117"/>
              <a:gd name="connsiteY104" fmla="*/ 3008719 h 4518542"/>
              <a:gd name="connsiteX105" fmla="*/ 2903205 w 3030117"/>
              <a:gd name="connsiteY105" fmla="*/ 3689203 h 4518542"/>
              <a:gd name="connsiteX106" fmla="*/ 2903205 w 3030117"/>
              <a:gd name="connsiteY106" fmla="*/ 4476012 h 4518542"/>
              <a:gd name="connsiteX107" fmla="*/ 1350851 w 3030117"/>
              <a:gd name="connsiteY107" fmla="*/ 4518542 h 4518542"/>
              <a:gd name="connsiteX0" fmla="*/ 1350851 w 3030117"/>
              <a:gd name="connsiteY0" fmla="*/ 4518542 h 4518542"/>
              <a:gd name="connsiteX1" fmla="*/ 1340219 w 3030117"/>
              <a:gd name="connsiteY1" fmla="*/ 4220831 h 4518542"/>
              <a:gd name="connsiteX2" fmla="*/ 1308321 w 3030117"/>
              <a:gd name="connsiteY2" fmla="*/ 4093240 h 4518542"/>
              <a:gd name="connsiteX3" fmla="*/ 1223260 w 3030117"/>
              <a:gd name="connsiteY3" fmla="*/ 3859324 h 4518542"/>
              <a:gd name="connsiteX4" fmla="*/ 1138200 w 3030117"/>
              <a:gd name="connsiteY4" fmla="*/ 3710468 h 4518542"/>
              <a:gd name="connsiteX5" fmla="*/ 766060 w 3030117"/>
              <a:gd name="connsiteY5" fmla="*/ 3306431 h 4518542"/>
              <a:gd name="connsiteX6" fmla="*/ 362023 w 3030117"/>
              <a:gd name="connsiteY6" fmla="*/ 2849231 h 4518542"/>
              <a:gd name="connsiteX7" fmla="*/ 43046 w 3030117"/>
              <a:gd name="connsiteY7" fmla="*/ 2487724 h 4518542"/>
              <a:gd name="connsiteX8" fmla="*/ 4460 w 3030117"/>
              <a:gd name="connsiteY8" fmla="*/ 2378481 h 4518542"/>
              <a:gd name="connsiteX9" fmla="*/ 0 w 3030117"/>
              <a:gd name="connsiteY9" fmla="*/ 2235311 h 4518542"/>
              <a:gd name="connsiteX10" fmla="*/ 43046 w 3030117"/>
              <a:gd name="connsiteY10" fmla="*/ 2104952 h 4518542"/>
              <a:gd name="connsiteX11" fmla="*/ 120384 w 3030117"/>
              <a:gd name="connsiteY11" fmla="*/ 2030819 h 4518542"/>
              <a:gd name="connsiteX12" fmla="*/ 219856 w 3030117"/>
              <a:gd name="connsiteY12" fmla="*/ 1993826 h 4518542"/>
              <a:gd name="connsiteX13" fmla="*/ 343505 w 3030117"/>
              <a:gd name="connsiteY13" fmla="*/ 2009555 h 4518542"/>
              <a:gd name="connsiteX14" fmla="*/ 451543 w 3030117"/>
              <a:gd name="connsiteY14" fmla="*/ 2086455 h 4518542"/>
              <a:gd name="connsiteX15" fmla="*/ 546203 w 3030117"/>
              <a:gd name="connsiteY15" fmla="*/ 2160589 h 4518542"/>
              <a:gd name="connsiteX16" fmla="*/ 659735 w 3030117"/>
              <a:gd name="connsiteY16" fmla="*/ 2275073 h 4518542"/>
              <a:gd name="connsiteX17" fmla="*/ 1095670 w 3030117"/>
              <a:gd name="connsiteY17" fmla="*/ 2785435 h 4518542"/>
              <a:gd name="connsiteX18" fmla="*/ 1138200 w 3030117"/>
              <a:gd name="connsiteY18" fmla="*/ 2838598 h 4518542"/>
              <a:gd name="connsiteX19" fmla="*/ 1174558 w 3030117"/>
              <a:gd name="connsiteY19" fmla="*/ 2857095 h 4518542"/>
              <a:gd name="connsiteX20" fmla="*/ 1218800 w 3030117"/>
              <a:gd name="connsiteY20" fmla="*/ 2859716 h 4518542"/>
              <a:gd name="connsiteX21" fmla="*/ 1255158 w 3030117"/>
              <a:gd name="connsiteY21" fmla="*/ 2827966 h 4518542"/>
              <a:gd name="connsiteX22" fmla="*/ 1265791 w 3030117"/>
              <a:gd name="connsiteY22" fmla="*/ 2785435 h 4518542"/>
              <a:gd name="connsiteX23" fmla="*/ 1244526 w 3030117"/>
              <a:gd name="connsiteY23" fmla="*/ 2689742 h 4518542"/>
              <a:gd name="connsiteX24" fmla="*/ 957446 w 3030117"/>
              <a:gd name="connsiteY24" fmla="*/ 1839138 h 4518542"/>
              <a:gd name="connsiteX25" fmla="*/ 681000 w 3030117"/>
              <a:gd name="connsiteY25" fmla="*/ 829045 h 4518542"/>
              <a:gd name="connsiteX26" fmla="*/ 672080 w 3030117"/>
              <a:gd name="connsiteY26" fmla="*/ 765249 h 4518542"/>
              <a:gd name="connsiteX27" fmla="*/ 669850 w 3030117"/>
              <a:gd name="connsiteY27" fmla="*/ 698981 h 4518542"/>
              <a:gd name="connsiteX28" fmla="*/ 681000 w 3030117"/>
              <a:gd name="connsiteY28" fmla="*/ 637659 h 4518542"/>
              <a:gd name="connsiteX29" fmla="*/ 706208 w 3030117"/>
              <a:gd name="connsiteY29" fmla="*/ 590034 h 4518542"/>
              <a:gd name="connsiteX30" fmla="*/ 744795 w 3030117"/>
              <a:gd name="connsiteY30" fmla="*/ 552598 h 4518542"/>
              <a:gd name="connsiteX31" fmla="*/ 809625 w 3030117"/>
              <a:gd name="connsiteY31" fmla="*/ 513133 h 4518542"/>
              <a:gd name="connsiteX32" fmla="*/ 883019 w 3030117"/>
              <a:gd name="connsiteY32" fmla="*/ 491720 h 4518542"/>
              <a:gd name="connsiteX33" fmla="*/ 957446 w 3030117"/>
              <a:gd name="connsiteY33" fmla="*/ 494341 h 4518542"/>
              <a:gd name="connsiteX34" fmla="*/ 1015069 w 3030117"/>
              <a:gd name="connsiteY34" fmla="*/ 512836 h 4518542"/>
              <a:gd name="connsiteX35" fmla="*/ 1063772 w 3030117"/>
              <a:gd name="connsiteY35" fmla="*/ 552598 h 4518542"/>
              <a:gd name="connsiteX36" fmla="*/ 1106302 w 3030117"/>
              <a:gd name="connsiteY36" fmla="*/ 616394 h 4518542"/>
              <a:gd name="connsiteX37" fmla="*/ 1138200 w 3030117"/>
              <a:gd name="connsiteY37" fmla="*/ 712087 h 4518542"/>
              <a:gd name="connsiteX38" fmla="*/ 1276423 w 3030117"/>
              <a:gd name="connsiteY38" fmla="*/ 1275612 h 4518542"/>
              <a:gd name="connsiteX39" fmla="*/ 1435912 w 3030117"/>
              <a:gd name="connsiteY39" fmla="*/ 1892301 h 4518542"/>
              <a:gd name="connsiteX40" fmla="*/ 1446544 w 3030117"/>
              <a:gd name="connsiteY40" fmla="*/ 1934831 h 4518542"/>
              <a:gd name="connsiteX41" fmla="*/ 1489074 w 3030117"/>
              <a:gd name="connsiteY41" fmla="*/ 1934831 h 4518542"/>
              <a:gd name="connsiteX42" fmla="*/ 1499707 w 3030117"/>
              <a:gd name="connsiteY42" fmla="*/ 1945463 h 4518542"/>
              <a:gd name="connsiteX43" fmla="*/ 1520972 w 3030117"/>
              <a:gd name="connsiteY43" fmla="*/ 1934831 h 4518542"/>
              <a:gd name="connsiteX44" fmla="*/ 1542237 w 3030117"/>
              <a:gd name="connsiteY44" fmla="*/ 1871035 h 4518542"/>
              <a:gd name="connsiteX45" fmla="*/ 1542237 w 3030117"/>
              <a:gd name="connsiteY45" fmla="*/ 1796607 h 4518542"/>
              <a:gd name="connsiteX46" fmla="*/ 1499707 w 3030117"/>
              <a:gd name="connsiteY46" fmla="*/ 1583956 h 4518542"/>
              <a:gd name="connsiteX47" fmla="*/ 1329586 w 3030117"/>
              <a:gd name="connsiteY47" fmla="*/ 488803 h 4518542"/>
              <a:gd name="connsiteX48" fmla="*/ 1291516 w 3030117"/>
              <a:gd name="connsiteY48" fmla="*/ 214535 h 4518542"/>
              <a:gd name="connsiteX49" fmla="*/ 1302665 w 3030117"/>
              <a:gd name="connsiteY49" fmla="*/ 143319 h 4518542"/>
              <a:gd name="connsiteX50" fmla="*/ 1326160 w 3030117"/>
              <a:gd name="connsiteY50" fmla="*/ 74281 h 4518542"/>
              <a:gd name="connsiteX51" fmla="*/ 1367656 w 3030117"/>
              <a:gd name="connsiteY51" fmla="*/ 29129 h 4518542"/>
              <a:gd name="connsiteX52" fmla="*/ 1428705 w 3030117"/>
              <a:gd name="connsiteY52" fmla="*/ 7864 h 4518542"/>
              <a:gd name="connsiteX53" fmla="*/ 1499707 w 3030117"/>
              <a:gd name="connsiteY53" fmla="*/ 0 h 4518542"/>
              <a:gd name="connsiteX54" fmla="*/ 1574135 w 3030117"/>
              <a:gd name="connsiteY54" fmla="*/ 15876 h 4518542"/>
              <a:gd name="connsiteX55" fmla="*/ 1636217 w 3030117"/>
              <a:gd name="connsiteY55" fmla="*/ 42531 h 4518542"/>
              <a:gd name="connsiteX56" fmla="*/ 1674804 w 3030117"/>
              <a:gd name="connsiteY56" fmla="*/ 90008 h 4518542"/>
              <a:gd name="connsiteX57" fmla="*/ 1701726 w 3030117"/>
              <a:gd name="connsiteY57" fmla="*/ 169826 h 4518542"/>
              <a:gd name="connsiteX58" fmla="*/ 1733623 w 3030117"/>
              <a:gd name="connsiteY58" fmla="*/ 339947 h 4518542"/>
              <a:gd name="connsiteX59" fmla="*/ 1946274 w 3030117"/>
              <a:gd name="connsiteY59" fmla="*/ 1679649 h 4518542"/>
              <a:gd name="connsiteX60" fmla="*/ 1967539 w 3030117"/>
              <a:gd name="connsiteY60" fmla="*/ 1732812 h 4518542"/>
              <a:gd name="connsiteX61" fmla="*/ 1967539 w 3030117"/>
              <a:gd name="connsiteY61" fmla="*/ 1775342 h 4518542"/>
              <a:gd name="connsiteX62" fmla="*/ 1988805 w 3030117"/>
              <a:gd name="connsiteY62" fmla="*/ 1807240 h 4518542"/>
              <a:gd name="connsiteX63" fmla="*/ 2010070 w 3030117"/>
              <a:gd name="connsiteY63" fmla="*/ 1807240 h 4518542"/>
              <a:gd name="connsiteX64" fmla="*/ 2020702 w 3030117"/>
              <a:gd name="connsiteY64" fmla="*/ 1775342 h 4518542"/>
              <a:gd name="connsiteX65" fmla="*/ 2041967 w 3030117"/>
              <a:gd name="connsiteY65" fmla="*/ 1722180 h 4518542"/>
              <a:gd name="connsiteX66" fmla="*/ 2041967 w 3030117"/>
              <a:gd name="connsiteY66" fmla="*/ 1637119 h 4518542"/>
              <a:gd name="connsiteX67" fmla="*/ 2041967 w 3030117"/>
              <a:gd name="connsiteY67" fmla="*/ 1498896 h 4518542"/>
              <a:gd name="connsiteX68" fmla="*/ 1991034 w 3030117"/>
              <a:gd name="connsiteY68" fmla="*/ 333376 h 4518542"/>
              <a:gd name="connsiteX69" fmla="*/ 1988805 w 3030117"/>
              <a:gd name="connsiteY69" fmla="*/ 222989 h 4518542"/>
              <a:gd name="connsiteX70" fmla="*/ 1999437 w 3030117"/>
              <a:gd name="connsiteY70" fmla="*/ 191091 h 4518542"/>
              <a:gd name="connsiteX71" fmla="*/ 2016243 w 3030117"/>
              <a:gd name="connsiteY71" fmla="*/ 146236 h 4518542"/>
              <a:gd name="connsiteX72" fmla="*/ 2054314 w 3030117"/>
              <a:gd name="connsiteY72" fmla="*/ 106178 h 4518542"/>
              <a:gd name="connsiteX73" fmla="*/ 2101304 w 3030117"/>
              <a:gd name="connsiteY73" fmla="*/ 76903 h 4518542"/>
              <a:gd name="connsiteX74" fmla="*/ 2162353 w 3030117"/>
              <a:gd name="connsiteY74" fmla="*/ 55784 h 4518542"/>
              <a:gd name="connsiteX75" fmla="*/ 2246732 w 3030117"/>
              <a:gd name="connsiteY75" fmla="*/ 47921 h 4518542"/>
              <a:gd name="connsiteX76" fmla="*/ 2309496 w 3030117"/>
              <a:gd name="connsiteY76" fmla="*/ 58850 h 4518542"/>
              <a:gd name="connsiteX77" fmla="*/ 2364887 w 3030117"/>
              <a:gd name="connsiteY77" fmla="*/ 103705 h 4518542"/>
              <a:gd name="connsiteX78" fmla="*/ 2399532 w 3030117"/>
              <a:gd name="connsiteY78" fmla="*/ 146088 h 4518542"/>
              <a:gd name="connsiteX79" fmla="*/ 2407933 w 3030117"/>
              <a:gd name="connsiteY79" fmla="*/ 193861 h 4518542"/>
              <a:gd name="connsiteX80" fmla="*/ 2425257 w 3030117"/>
              <a:gd name="connsiteY80" fmla="*/ 244254 h 4518542"/>
              <a:gd name="connsiteX81" fmla="*/ 2435372 w 3030117"/>
              <a:gd name="connsiteY81" fmla="*/ 329314 h 4518542"/>
              <a:gd name="connsiteX82" fmla="*/ 2446005 w 3030117"/>
              <a:gd name="connsiteY82" fmla="*/ 1690282 h 4518542"/>
              <a:gd name="connsiteX83" fmla="*/ 2446005 w 3030117"/>
              <a:gd name="connsiteY83" fmla="*/ 1732812 h 4518542"/>
              <a:gd name="connsiteX84" fmla="*/ 2456637 w 3030117"/>
              <a:gd name="connsiteY84" fmla="*/ 1743445 h 4518542"/>
              <a:gd name="connsiteX85" fmla="*/ 2477902 w 3030117"/>
              <a:gd name="connsiteY85" fmla="*/ 1764710 h 4518542"/>
              <a:gd name="connsiteX86" fmla="*/ 2488535 w 3030117"/>
              <a:gd name="connsiteY86" fmla="*/ 1764710 h 4518542"/>
              <a:gd name="connsiteX87" fmla="*/ 2520433 w 3030117"/>
              <a:gd name="connsiteY87" fmla="*/ 1743445 h 4518542"/>
              <a:gd name="connsiteX88" fmla="*/ 2520433 w 3030117"/>
              <a:gd name="connsiteY88" fmla="*/ 1711547 h 4518542"/>
              <a:gd name="connsiteX89" fmla="*/ 2531065 w 3030117"/>
              <a:gd name="connsiteY89" fmla="*/ 1605221 h 4518542"/>
              <a:gd name="connsiteX90" fmla="*/ 2584228 w 3030117"/>
              <a:gd name="connsiteY90" fmla="*/ 1009798 h 4518542"/>
              <a:gd name="connsiteX91" fmla="*/ 2637391 w 3030117"/>
              <a:gd name="connsiteY91" fmla="*/ 499435 h 4518542"/>
              <a:gd name="connsiteX92" fmla="*/ 2648541 w 3030117"/>
              <a:gd name="connsiteY92" fmla="*/ 435492 h 4518542"/>
              <a:gd name="connsiteX93" fmla="*/ 2669288 w 3030117"/>
              <a:gd name="connsiteY93" fmla="*/ 393110 h 4518542"/>
              <a:gd name="connsiteX94" fmla="*/ 2706842 w 3030117"/>
              <a:gd name="connsiteY94" fmla="*/ 337622 h 4518542"/>
              <a:gd name="connsiteX95" fmla="*/ 2768407 w 3030117"/>
              <a:gd name="connsiteY95" fmla="*/ 311262 h 4518542"/>
              <a:gd name="connsiteX96" fmla="*/ 2843868 w 3030117"/>
              <a:gd name="connsiteY96" fmla="*/ 308492 h 4518542"/>
              <a:gd name="connsiteX97" fmla="*/ 2903722 w 3030117"/>
              <a:gd name="connsiteY97" fmla="*/ 319125 h 4518542"/>
              <a:gd name="connsiteX98" fmla="*/ 2955687 w 3030117"/>
              <a:gd name="connsiteY98" fmla="*/ 343158 h 4518542"/>
              <a:gd name="connsiteX99" fmla="*/ 2999932 w 3030117"/>
              <a:gd name="connsiteY99" fmla="*/ 388014 h 4518542"/>
              <a:gd name="connsiteX100" fmla="*/ 3030117 w 3030117"/>
              <a:gd name="connsiteY100" fmla="*/ 459821 h 4518542"/>
              <a:gd name="connsiteX101" fmla="*/ 3027369 w 3030117"/>
              <a:gd name="connsiteY101" fmla="*/ 547504 h 4518542"/>
              <a:gd name="connsiteX102" fmla="*/ 3020163 w 3030117"/>
              <a:gd name="connsiteY102" fmla="*/ 648291 h 4518542"/>
              <a:gd name="connsiteX103" fmla="*/ 2881939 w 3030117"/>
              <a:gd name="connsiteY103" fmla="*/ 2051789 h 4518542"/>
              <a:gd name="connsiteX104" fmla="*/ 2903205 w 3030117"/>
              <a:gd name="connsiteY104" fmla="*/ 3008719 h 4518542"/>
              <a:gd name="connsiteX105" fmla="*/ 2903205 w 3030117"/>
              <a:gd name="connsiteY105" fmla="*/ 3689203 h 4518542"/>
              <a:gd name="connsiteX106" fmla="*/ 2903205 w 3030117"/>
              <a:gd name="connsiteY106" fmla="*/ 4476012 h 4518542"/>
              <a:gd name="connsiteX107" fmla="*/ 1350851 w 3030117"/>
              <a:gd name="connsiteY107" fmla="*/ 4518542 h 4518542"/>
              <a:gd name="connsiteX0" fmla="*/ 1350851 w 3030117"/>
              <a:gd name="connsiteY0" fmla="*/ 4518542 h 4518542"/>
              <a:gd name="connsiteX1" fmla="*/ 1340219 w 3030117"/>
              <a:gd name="connsiteY1" fmla="*/ 4220831 h 4518542"/>
              <a:gd name="connsiteX2" fmla="*/ 1308321 w 3030117"/>
              <a:gd name="connsiteY2" fmla="*/ 4093240 h 4518542"/>
              <a:gd name="connsiteX3" fmla="*/ 1223260 w 3030117"/>
              <a:gd name="connsiteY3" fmla="*/ 3859324 h 4518542"/>
              <a:gd name="connsiteX4" fmla="*/ 1138200 w 3030117"/>
              <a:gd name="connsiteY4" fmla="*/ 3710468 h 4518542"/>
              <a:gd name="connsiteX5" fmla="*/ 766060 w 3030117"/>
              <a:gd name="connsiteY5" fmla="*/ 3306431 h 4518542"/>
              <a:gd name="connsiteX6" fmla="*/ 362023 w 3030117"/>
              <a:gd name="connsiteY6" fmla="*/ 2849231 h 4518542"/>
              <a:gd name="connsiteX7" fmla="*/ 43046 w 3030117"/>
              <a:gd name="connsiteY7" fmla="*/ 2487724 h 4518542"/>
              <a:gd name="connsiteX8" fmla="*/ 4460 w 3030117"/>
              <a:gd name="connsiteY8" fmla="*/ 2378481 h 4518542"/>
              <a:gd name="connsiteX9" fmla="*/ 0 w 3030117"/>
              <a:gd name="connsiteY9" fmla="*/ 2235311 h 4518542"/>
              <a:gd name="connsiteX10" fmla="*/ 43046 w 3030117"/>
              <a:gd name="connsiteY10" fmla="*/ 2104952 h 4518542"/>
              <a:gd name="connsiteX11" fmla="*/ 120384 w 3030117"/>
              <a:gd name="connsiteY11" fmla="*/ 2030819 h 4518542"/>
              <a:gd name="connsiteX12" fmla="*/ 219856 w 3030117"/>
              <a:gd name="connsiteY12" fmla="*/ 1993826 h 4518542"/>
              <a:gd name="connsiteX13" fmla="*/ 343505 w 3030117"/>
              <a:gd name="connsiteY13" fmla="*/ 2009555 h 4518542"/>
              <a:gd name="connsiteX14" fmla="*/ 451543 w 3030117"/>
              <a:gd name="connsiteY14" fmla="*/ 2086455 h 4518542"/>
              <a:gd name="connsiteX15" fmla="*/ 546203 w 3030117"/>
              <a:gd name="connsiteY15" fmla="*/ 2160589 h 4518542"/>
              <a:gd name="connsiteX16" fmla="*/ 659735 w 3030117"/>
              <a:gd name="connsiteY16" fmla="*/ 2275073 h 4518542"/>
              <a:gd name="connsiteX17" fmla="*/ 1095670 w 3030117"/>
              <a:gd name="connsiteY17" fmla="*/ 2785435 h 4518542"/>
              <a:gd name="connsiteX18" fmla="*/ 1138200 w 3030117"/>
              <a:gd name="connsiteY18" fmla="*/ 2838598 h 4518542"/>
              <a:gd name="connsiteX19" fmla="*/ 1174558 w 3030117"/>
              <a:gd name="connsiteY19" fmla="*/ 2857095 h 4518542"/>
              <a:gd name="connsiteX20" fmla="*/ 1218800 w 3030117"/>
              <a:gd name="connsiteY20" fmla="*/ 2859716 h 4518542"/>
              <a:gd name="connsiteX21" fmla="*/ 1255158 w 3030117"/>
              <a:gd name="connsiteY21" fmla="*/ 2827966 h 4518542"/>
              <a:gd name="connsiteX22" fmla="*/ 1265791 w 3030117"/>
              <a:gd name="connsiteY22" fmla="*/ 2785435 h 4518542"/>
              <a:gd name="connsiteX23" fmla="*/ 1244526 w 3030117"/>
              <a:gd name="connsiteY23" fmla="*/ 2689742 h 4518542"/>
              <a:gd name="connsiteX24" fmla="*/ 957446 w 3030117"/>
              <a:gd name="connsiteY24" fmla="*/ 1839138 h 4518542"/>
              <a:gd name="connsiteX25" fmla="*/ 681000 w 3030117"/>
              <a:gd name="connsiteY25" fmla="*/ 829045 h 4518542"/>
              <a:gd name="connsiteX26" fmla="*/ 672080 w 3030117"/>
              <a:gd name="connsiteY26" fmla="*/ 765249 h 4518542"/>
              <a:gd name="connsiteX27" fmla="*/ 669850 w 3030117"/>
              <a:gd name="connsiteY27" fmla="*/ 698981 h 4518542"/>
              <a:gd name="connsiteX28" fmla="*/ 681000 w 3030117"/>
              <a:gd name="connsiteY28" fmla="*/ 637659 h 4518542"/>
              <a:gd name="connsiteX29" fmla="*/ 706208 w 3030117"/>
              <a:gd name="connsiteY29" fmla="*/ 590034 h 4518542"/>
              <a:gd name="connsiteX30" fmla="*/ 744795 w 3030117"/>
              <a:gd name="connsiteY30" fmla="*/ 552598 h 4518542"/>
              <a:gd name="connsiteX31" fmla="*/ 809625 w 3030117"/>
              <a:gd name="connsiteY31" fmla="*/ 513133 h 4518542"/>
              <a:gd name="connsiteX32" fmla="*/ 883019 w 3030117"/>
              <a:gd name="connsiteY32" fmla="*/ 491720 h 4518542"/>
              <a:gd name="connsiteX33" fmla="*/ 957446 w 3030117"/>
              <a:gd name="connsiteY33" fmla="*/ 494341 h 4518542"/>
              <a:gd name="connsiteX34" fmla="*/ 1015069 w 3030117"/>
              <a:gd name="connsiteY34" fmla="*/ 512836 h 4518542"/>
              <a:gd name="connsiteX35" fmla="*/ 1063772 w 3030117"/>
              <a:gd name="connsiteY35" fmla="*/ 552598 h 4518542"/>
              <a:gd name="connsiteX36" fmla="*/ 1106302 w 3030117"/>
              <a:gd name="connsiteY36" fmla="*/ 616394 h 4518542"/>
              <a:gd name="connsiteX37" fmla="*/ 1138200 w 3030117"/>
              <a:gd name="connsiteY37" fmla="*/ 712087 h 4518542"/>
              <a:gd name="connsiteX38" fmla="*/ 1276423 w 3030117"/>
              <a:gd name="connsiteY38" fmla="*/ 1275612 h 4518542"/>
              <a:gd name="connsiteX39" fmla="*/ 1435912 w 3030117"/>
              <a:gd name="connsiteY39" fmla="*/ 1892301 h 4518542"/>
              <a:gd name="connsiteX40" fmla="*/ 1446544 w 3030117"/>
              <a:gd name="connsiteY40" fmla="*/ 1934831 h 4518542"/>
              <a:gd name="connsiteX41" fmla="*/ 1489074 w 3030117"/>
              <a:gd name="connsiteY41" fmla="*/ 1934831 h 4518542"/>
              <a:gd name="connsiteX42" fmla="*/ 1499707 w 3030117"/>
              <a:gd name="connsiteY42" fmla="*/ 1945463 h 4518542"/>
              <a:gd name="connsiteX43" fmla="*/ 1520972 w 3030117"/>
              <a:gd name="connsiteY43" fmla="*/ 1934831 h 4518542"/>
              <a:gd name="connsiteX44" fmla="*/ 1542237 w 3030117"/>
              <a:gd name="connsiteY44" fmla="*/ 1871035 h 4518542"/>
              <a:gd name="connsiteX45" fmla="*/ 1542237 w 3030117"/>
              <a:gd name="connsiteY45" fmla="*/ 1796607 h 4518542"/>
              <a:gd name="connsiteX46" fmla="*/ 1499707 w 3030117"/>
              <a:gd name="connsiteY46" fmla="*/ 1583956 h 4518542"/>
              <a:gd name="connsiteX47" fmla="*/ 1329586 w 3030117"/>
              <a:gd name="connsiteY47" fmla="*/ 488803 h 4518542"/>
              <a:gd name="connsiteX48" fmla="*/ 1291516 w 3030117"/>
              <a:gd name="connsiteY48" fmla="*/ 214535 h 4518542"/>
              <a:gd name="connsiteX49" fmla="*/ 1302665 w 3030117"/>
              <a:gd name="connsiteY49" fmla="*/ 143319 h 4518542"/>
              <a:gd name="connsiteX50" fmla="*/ 1326160 w 3030117"/>
              <a:gd name="connsiteY50" fmla="*/ 74281 h 4518542"/>
              <a:gd name="connsiteX51" fmla="*/ 1367656 w 3030117"/>
              <a:gd name="connsiteY51" fmla="*/ 29129 h 4518542"/>
              <a:gd name="connsiteX52" fmla="*/ 1428705 w 3030117"/>
              <a:gd name="connsiteY52" fmla="*/ 7864 h 4518542"/>
              <a:gd name="connsiteX53" fmla="*/ 1499707 w 3030117"/>
              <a:gd name="connsiteY53" fmla="*/ 0 h 4518542"/>
              <a:gd name="connsiteX54" fmla="*/ 1574135 w 3030117"/>
              <a:gd name="connsiteY54" fmla="*/ 15876 h 4518542"/>
              <a:gd name="connsiteX55" fmla="*/ 1636217 w 3030117"/>
              <a:gd name="connsiteY55" fmla="*/ 42531 h 4518542"/>
              <a:gd name="connsiteX56" fmla="*/ 1674804 w 3030117"/>
              <a:gd name="connsiteY56" fmla="*/ 90008 h 4518542"/>
              <a:gd name="connsiteX57" fmla="*/ 1701726 w 3030117"/>
              <a:gd name="connsiteY57" fmla="*/ 169826 h 4518542"/>
              <a:gd name="connsiteX58" fmla="*/ 1733623 w 3030117"/>
              <a:gd name="connsiteY58" fmla="*/ 339947 h 4518542"/>
              <a:gd name="connsiteX59" fmla="*/ 1946274 w 3030117"/>
              <a:gd name="connsiteY59" fmla="*/ 1679649 h 4518542"/>
              <a:gd name="connsiteX60" fmla="*/ 1967539 w 3030117"/>
              <a:gd name="connsiteY60" fmla="*/ 1732812 h 4518542"/>
              <a:gd name="connsiteX61" fmla="*/ 1967539 w 3030117"/>
              <a:gd name="connsiteY61" fmla="*/ 1775342 h 4518542"/>
              <a:gd name="connsiteX62" fmla="*/ 1988805 w 3030117"/>
              <a:gd name="connsiteY62" fmla="*/ 1807240 h 4518542"/>
              <a:gd name="connsiteX63" fmla="*/ 2010070 w 3030117"/>
              <a:gd name="connsiteY63" fmla="*/ 1807240 h 4518542"/>
              <a:gd name="connsiteX64" fmla="*/ 2020702 w 3030117"/>
              <a:gd name="connsiteY64" fmla="*/ 1775342 h 4518542"/>
              <a:gd name="connsiteX65" fmla="*/ 2041967 w 3030117"/>
              <a:gd name="connsiteY65" fmla="*/ 1722180 h 4518542"/>
              <a:gd name="connsiteX66" fmla="*/ 2041967 w 3030117"/>
              <a:gd name="connsiteY66" fmla="*/ 1637119 h 4518542"/>
              <a:gd name="connsiteX67" fmla="*/ 2041967 w 3030117"/>
              <a:gd name="connsiteY67" fmla="*/ 1498896 h 4518542"/>
              <a:gd name="connsiteX68" fmla="*/ 1991034 w 3030117"/>
              <a:gd name="connsiteY68" fmla="*/ 333376 h 4518542"/>
              <a:gd name="connsiteX69" fmla="*/ 1988805 w 3030117"/>
              <a:gd name="connsiteY69" fmla="*/ 222989 h 4518542"/>
              <a:gd name="connsiteX70" fmla="*/ 1999437 w 3030117"/>
              <a:gd name="connsiteY70" fmla="*/ 191091 h 4518542"/>
              <a:gd name="connsiteX71" fmla="*/ 2016243 w 3030117"/>
              <a:gd name="connsiteY71" fmla="*/ 146236 h 4518542"/>
              <a:gd name="connsiteX72" fmla="*/ 2054314 w 3030117"/>
              <a:gd name="connsiteY72" fmla="*/ 106178 h 4518542"/>
              <a:gd name="connsiteX73" fmla="*/ 2101304 w 3030117"/>
              <a:gd name="connsiteY73" fmla="*/ 76903 h 4518542"/>
              <a:gd name="connsiteX74" fmla="*/ 2162353 w 3030117"/>
              <a:gd name="connsiteY74" fmla="*/ 55784 h 4518542"/>
              <a:gd name="connsiteX75" fmla="*/ 2246732 w 3030117"/>
              <a:gd name="connsiteY75" fmla="*/ 47921 h 4518542"/>
              <a:gd name="connsiteX76" fmla="*/ 2309496 w 3030117"/>
              <a:gd name="connsiteY76" fmla="*/ 58850 h 4518542"/>
              <a:gd name="connsiteX77" fmla="*/ 2364887 w 3030117"/>
              <a:gd name="connsiteY77" fmla="*/ 103705 h 4518542"/>
              <a:gd name="connsiteX78" fmla="*/ 2399532 w 3030117"/>
              <a:gd name="connsiteY78" fmla="*/ 146088 h 4518542"/>
              <a:gd name="connsiteX79" fmla="*/ 2407933 w 3030117"/>
              <a:gd name="connsiteY79" fmla="*/ 193861 h 4518542"/>
              <a:gd name="connsiteX80" fmla="*/ 2425257 w 3030117"/>
              <a:gd name="connsiteY80" fmla="*/ 244254 h 4518542"/>
              <a:gd name="connsiteX81" fmla="*/ 2435372 w 3030117"/>
              <a:gd name="connsiteY81" fmla="*/ 329314 h 4518542"/>
              <a:gd name="connsiteX82" fmla="*/ 2446005 w 3030117"/>
              <a:gd name="connsiteY82" fmla="*/ 1690282 h 4518542"/>
              <a:gd name="connsiteX83" fmla="*/ 2446005 w 3030117"/>
              <a:gd name="connsiteY83" fmla="*/ 1732812 h 4518542"/>
              <a:gd name="connsiteX84" fmla="*/ 2456637 w 3030117"/>
              <a:gd name="connsiteY84" fmla="*/ 1743445 h 4518542"/>
              <a:gd name="connsiteX85" fmla="*/ 2477902 w 3030117"/>
              <a:gd name="connsiteY85" fmla="*/ 1764710 h 4518542"/>
              <a:gd name="connsiteX86" fmla="*/ 2488535 w 3030117"/>
              <a:gd name="connsiteY86" fmla="*/ 1764710 h 4518542"/>
              <a:gd name="connsiteX87" fmla="*/ 2520433 w 3030117"/>
              <a:gd name="connsiteY87" fmla="*/ 1743445 h 4518542"/>
              <a:gd name="connsiteX88" fmla="*/ 2520433 w 3030117"/>
              <a:gd name="connsiteY88" fmla="*/ 1711547 h 4518542"/>
              <a:gd name="connsiteX89" fmla="*/ 2531065 w 3030117"/>
              <a:gd name="connsiteY89" fmla="*/ 1605221 h 4518542"/>
              <a:gd name="connsiteX90" fmla="*/ 2584228 w 3030117"/>
              <a:gd name="connsiteY90" fmla="*/ 1009798 h 4518542"/>
              <a:gd name="connsiteX91" fmla="*/ 2637391 w 3030117"/>
              <a:gd name="connsiteY91" fmla="*/ 499435 h 4518542"/>
              <a:gd name="connsiteX92" fmla="*/ 2648541 w 3030117"/>
              <a:gd name="connsiteY92" fmla="*/ 435492 h 4518542"/>
              <a:gd name="connsiteX93" fmla="*/ 2669288 w 3030117"/>
              <a:gd name="connsiteY93" fmla="*/ 393110 h 4518542"/>
              <a:gd name="connsiteX94" fmla="*/ 2706842 w 3030117"/>
              <a:gd name="connsiteY94" fmla="*/ 337622 h 4518542"/>
              <a:gd name="connsiteX95" fmla="*/ 2768407 w 3030117"/>
              <a:gd name="connsiteY95" fmla="*/ 311262 h 4518542"/>
              <a:gd name="connsiteX96" fmla="*/ 2843868 w 3030117"/>
              <a:gd name="connsiteY96" fmla="*/ 295386 h 4518542"/>
              <a:gd name="connsiteX97" fmla="*/ 2903722 w 3030117"/>
              <a:gd name="connsiteY97" fmla="*/ 319125 h 4518542"/>
              <a:gd name="connsiteX98" fmla="*/ 2955687 w 3030117"/>
              <a:gd name="connsiteY98" fmla="*/ 343158 h 4518542"/>
              <a:gd name="connsiteX99" fmla="*/ 2999932 w 3030117"/>
              <a:gd name="connsiteY99" fmla="*/ 388014 h 4518542"/>
              <a:gd name="connsiteX100" fmla="*/ 3030117 w 3030117"/>
              <a:gd name="connsiteY100" fmla="*/ 459821 h 4518542"/>
              <a:gd name="connsiteX101" fmla="*/ 3027369 w 3030117"/>
              <a:gd name="connsiteY101" fmla="*/ 547504 h 4518542"/>
              <a:gd name="connsiteX102" fmla="*/ 3020163 w 3030117"/>
              <a:gd name="connsiteY102" fmla="*/ 648291 h 4518542"/>
              <a:gd name="connsiteX103" fmla="*/ 2881939 w 3030117"/>
              <a:gd name="connsiteY103" fmla="*/ 2051789 h 4518542"/>
              <a:gd name="connsiteX104" fmla="*/ 2903205 w 3030117"/>
              <a:gd name="connsiteY104" fmla="*/ 3008719 h 4518542"/>
              <a:gd name="connsiteX105" fmla="*/ 2903205 w 3030117"/>
              <a:gd name="connsiteY105" fmla="*/ 3689203 h 4518542"/>
              <a:gd name="connsiteX106" fmla="*/ 2903205 w 3030117"/>
              <a:gd name="connsiteY106" fmla="*/ 4476012 h 4518542"/>
              <a:gd name="connsiteX107" fmla="*/ 1350851 w 3030117"/>
              <a:gd name="connsiteY107" fmla="*/ 4518542 h 4518542"/>
              <a:gd name="connsiteX0" fmla="*/ 1350851 w 3030117"/>
              <a:gd name="connsiteY0" fmla="*/ 4518542 h 4518542"/>
              <a:gd name="connsiteX1" fmla="*/ 1340219 w 3030117"/>
              <a:gd name="connsiteY1" fmla="*/ 4220831 h 4518542"/>
              <a:gd name="connsiteX2" fmla="*/ 1308321 w 3030117"/>
              <a:gd name="connsiteY2" fmla="*/ 4093240 h 4518542"/>
              <a:gd name="connsiteX3" fmla="*/ 1223260 w 3030117"/>
              <a:gd name="connsiteY3" fmla="*/ 3859324 h 4518542"/>
              <a:gd name="connsiteX4" fmla="*/ 1138200 w 3030117"/>
              <a:gd name="connsiteY4" fmla="*/ 3710468 h 4518542"/>
              <a:gd name="connsiteX5" fmla="*/ 766060 w 3030117"/>
              <a:gd name="connsiteY5" fmla="*/ 3306431 h 4518542"/>
              <a:gd name="connsiteX6" fmla="*/ 362023 w 3030117"/>
              <a:gd name="connsiteY6" fmla="*/ 2849231 h 4518542"/>
              <a:gd name="connsiteX7" fmla="*/ 43046 w 3030117"/>
              <a:gd name="connsiteY7" fmla="*/ 2487724 h 4518542"/>
              <a:gd name="connsiteX8" fmla="*/ 4460 w 3030117"/>
              <a:gd name="connsiteY8" fmla="*/ 2378481 h 4518542"/>
              <a:gd name="connsiteX9" fmla="*/ 0 w 3030117"/>
              <a:gd name="connsiteY9" fmla="*/ 2235311 h 4518542"/>
              <a:gd name="connsiteX10" fmla="*/ 43046 w 3030117"/>
              <a:gd name="connsiteY10" fmla="*/ 2104952 h 4518542"/>
              <a:gd name="connsiteX11" fmla="*/ 120384 w 3030117"/>
              <a:gd name="connsiteY11" fmla="*/ 2030819 h 4518542"/>
              <a:gd name="connsiteX12" fmla="*/ 219856 w 3030117"/>
              <a:gd name="connsiteY12" fmla="*/ 1993826 h 4518542"/>
              <a:gd name="connsiteX13" fmla="*/ 343505 w 3030117"/>
              <a:gd name="connsiteY13" fmla="*/ 2009555 h 4518542"/>
              <a:gd name="connsiteX14" fmla="*/ 451543 w 3030117"/>
              <a:gd name="connsiteY14" fmla="*/ 2086455 h 4518542"/>
              <a:gd name="connsiteX15" fmla="*/ 546203 w 3030117"/>
              <a:gd name="connsiteY15" fmla="*/ 2160589 h 4518542"/>
              <a:gd name="connsiteX16" fmla="*/ 659735 w 3030117"/>
              <a:gd name="connsiteY16" fmla="*/ 2275073 h 4518542"/>
              <a:gd name="connsiteX17" fmla="*/ 1095670 w 3030117"/>
              <a:gd name="connsiteY17" fmla="*/ 2785435 h 4518542"/>
              <a:gd name="connsiteX18" fmla="*/ 1138200 w 3030117"/>
              <a:gd name="connsiteY18" fmla="*/ 2838598 h 4518542"/>
              <a:gd name="connsiteX19" fmla="*/ 1174558 w 3030117"/>
              <a:gd name="connsiteY19" fmla="*/ 2857095 h 4518542"/>
              <a:gd name="connsiteX20" fmla="*/ 1218800 w 3030117"/>
              <a:gd name="connsiteY20" fmla="*/ 2859716 h 4518542"/>
              <a:gd name="connsiteX21" fmla="*/ 1255158 w 3030117"/>
              <a:gd name="connsiteY21" fmla="*/ 2827966 h 4518542"/>
              <a:gd name="connsiteX22" fmla="*/ 1265791 w 3030117"/>
              <a:gd name="connsiteY22" fmla="*/ 2785435 h 4518542"/>
              <a:gd name="connsiteX23" fmla="*/ 1244526 w 3030117"/>
              <a:gd name="connsiteY23" fmla="*/ 2689742 h 4518542"/>
              <a:gd name="connsiteX24" fmla="*/ 957446 w 3030117"/>
              <a:gd name="connsiteY24" fmla="*/ 1839138 h 4518542"/>
              <a:gd name="connsiteX25" fmla="*/ 681000 w 3030117"/>
              <a:gd name="connsiteY25" fmla="*/ 829045 h 4518542"/>
              <a:gd name="connsiteX26" fmla="*/ 672080 w 3030117"/>
              <a:gd name="connsiteY26" fmla="*/ 765249 h 4518542"/>
              <a:gd name="connsiteX27" fmla="*/ 669850 w 3030117"/>
              <a:gd name="connsiteY27" fmla="*/ 698981 h 4518542"/>
              <a:gd name="connsiteX28" fmla="*/ 681000 w 3030117"/>
              <a:gd name="connsiteY28" fmla="*/ 637659 h 4518542"/>
              <a:gd name="connsiteX29" fmla="*/ 706208 w 3030117"/>
              <a:gd name="connsiteY29" fmla="*/ 590034 h 4518542"/>
              <a:gd name="connsiteX30" fmla="*/ 744795 w 3030117"/>
              <a:gd name="connsiteY30" fmla="*/ 552598 h 4518542"/>
              <a:gd name="connsiteX31" fmla="*/ 809625 w 3030117"/>
              <a:gd name="connsiteY31" fmla="*/ 513133 h 4518542"/>
              <a:gd name="connsiteX32" fmla="*/ 883019 w 3030117"/>
              <a:gd name="connsiteY32" fmla="*/ 491720 h 4518542"/>
              <a:gd name="connsiteX33" fmla="*/ 957446 w 3030117"/>
              <a:gd name="connsiteY33" fmla="*/ 494341 h 4518542"/>
              <a:gd name="connsiteX34" fmla="*/ 1015069 w 3030117"/>
              <a:gd name="connsiteY34" fmla="*/ 512836 h 4518542"/>
              <a:gd name="connsiteX35" fmla="*/ 1063772 w 3030117"/>
              <a:gd name="connsiteY35" fmla="*/ 552598 h 4518542"/>
              <a:gd name="connsiteX36" fmla="*/ 1106302 w 3030117"/>
              <a:gd name="connsiteY36" fmla="*/ 616394 h 4518542"/>
              <a:gd name="connsiteX37" fmla="*/ 1138200 w 3030117"/>
              <a:gd name="connsiteY37" fmla="*/ 712087 h 4518542"/>
              <a:gd name="connsiteX38" fmla="*/ 1276423 w 3030117"/>
              <a:gd name="connsiteY38" fmla="*/ 1275612 h 4518542"/>
              <a:gd name="connsiteX39" fmla="*/ 1435912 w 3030117"/>
              <a:gd name="connsiteY39" fmla="*/ 1892301 h 4518542"/>
              <a:gd name="connsiteX40" fmla="*/ 1446544 w 3030117"/>
              <a:gd name="connsiteY40" fmla="*/ 1934831 h 4518542"/>
              <a:gd name="connsiteX41" fmla="*/ 1489074 w 3030117"/>
              <a:gd name="connsiteY41" fmla="*/ 1934831 h 4518542"/>
              <a:gd name="connsiteX42" fmla="*/ 1499707 w 3030117"/>
              <a:gd name="connsiteY42" fmla="*/ 1945463 h 4518542"/>
              <a:gd name="connsiteX43" fmla="*/ 1520972 w 3030117"/>
              <a:gd name="connsiteY43" fmla="*/ 1934831 h 4518542"/>
              <a:gd name="connsiteX44" fmla="*/ 1542237 w 3030117"/>
              <a:gd name="connsiteY44" fmla="*/ 1871035 h 4518542"/>
              <a:gd name="connsiteX45" fmla="*/ 1542237 w 3030117"/>
              <a:gd name="connsiteY45" fmla="*/ 1796607 h 4518542"/>
              <a:gd name="connsiteX46" fmla="*/ 1499707 w 3030117"/>
              <a:gd name="connsiteY46" fmla="*/ 1583956 h 4518542"/>
              <a:gd name="connsiteX47" fmla="*/ 1329586 w 3030117"/>
              <a:gd name="connsiteY47" fmla="*/ 488803 h 4518542"/>
              <a:gd name="connsiteX48" fmla="*/ 1291516 w 3030117"/>
              <a:gd name="connsiteY48" fmla="*/ 214535 h 4518542"/>
              <a:gd name="connsiteX49" fmla="*/ 1302665 w 3030117"/>
              <a:gd name="connsiteY49" fmla="*/ 143319 h 4518542"/>
              <a:gd name="connsiteX50" fmla="*/ 1326160 w 3030117"/>
              <a:gd name="connsiteY50" fmla="*/ 74281 h 4518542"/>
              <a:gd name="connsiteX51" fmla="*/ 1367656 w 3030117"/>
              <a:gd name="connsiteY51" fmla="*/ 29129 h 4518542"/>
              <a:gd name="connsiteX52" fmla="*/ 1428705 w 3030117"/>
              <a:gd name="connsiteY52" fmla="*/ 7864 h 4518542"/>
              <a:gd name="connsiteX53" fmla="*/ 1499707 w 3030117"/>
              <a:gd name="connsiteY53" fmla="*/ 0 h 4518542"/>
              <a:gd name="connsiteX54" fmla="*/ 1574135 w 3030117"/>
              <a:gd name="connsiteY54" fmla="*/ 15876 h 4518542"/>
              <a:gd name="connsiteX55" fmla="*/ 1636217 w 3030117"/>
              <a:gd name="connsiteY55" fmla="*/ 42531 h 4518542"/>
              <a:gd name="connsiteX56" fmla="*/ 1674804 w 3030117"/>
              <a:gd name="connsiteY56" fmla="*/ 90008 h 4518542"/>
              <a:gd name="connsiteX57" fmla="*/ 1701726 w 3030117"/>
              <a:gd name="connsiteY57" fmla="*/ 169826 h 4518542"/>
              <a:gd name="connsiteX58" fmla="*/ 1733623 w 3030117"/>
              <a:gd name="connsiteY58" fmla="*/ 339947 h 4518542"/>
              <a:gd name="connsiteX59" fmla="*/ 1946274 w 3030117"/>
              <a:gd name="connsiteY59" fmla="*/ 1679649 h 4518542"/>
              <a:gd name="connsiteX60" fmla="*/ 1967539 w 3030117"/>
              <a:gd name="connsiteY60" fmla="*/ 1732812 h 4518542"/>
              <a:gd name="connsiteX61" fmla="*/ 1967539 w 3030117"/>
              <a:gd name="connsiteY61" fmla="*/ 1775342 h 4518542"/>
              <a:gd name="connsiteX62" fmla="*/ 1988805 w 3030117"/>
              <a:gd name="connsiteY62" fmla="*/ 1807240 h 4518542"/>
              <a:gd name="connsiteX63" fmla="*/ 2010070 w 3030117"/>
              <a:gd name="connsiteY63" fmla="*/ 1807240 h 4518542"/>
              <a:gd name="connsiteX64" fmla="*/ 2020702 w 3030117"/>
              <a:gd name="connsiteY64" fmla="*/ 1775342 h 4518542"/>
              <a:gd name="connsiteX65" fmla="*/ 2041967 w 3030117"/>
              <a:gd name="connsiteY65" fmla="*/ 1722180 h 4518542"/>
              <a:gd name="connsiteX66" fmla="*/ 2041967 w 3030117"/>
              <a:gd name="connsiteY66" fmla="*/ 1637119 h 4518542"/>
              <a:gd name="connsiteX67" fmla="*/ 2041967 w 3030117"/>
              <a:gd name="connsiteY67" fmla="*/ 1498896 h 4518542"/>
              <a:gd name="connsiteX68" fmla="*/ 1991034 w 3030117"/>
              <a:gd name="connsiteY68" fmla="*/ 333376 h 4518542"/>
              <a:gd name="connsiteX69" fmla="*/ 1988805 w 3030117"/>
              <a:gd name="connsiteY69" fmla="*/ 222989 h 4518542"/>
              <a:gd name="connsiteX70" fmla="*/ 1999437 w 3030117"/>
              <a:gd name="connsiteY70" fmla="*/ 191091 h 4518542"/>
              <a:gd name="connsiteX71" fmla="*/ 2016243 w 3030117"/>
              <a:gd name="connsiteY71" fmla="*/ 146236 h 4518542"/>
              <a:gd name="connsiteX72" fmla="*/ 2054314 w 3030117"/>
              <a:gd name="connsiteY72" fmla="*/ 106178 h 4518542"/>
              <a:gd name="connsiteX73" fmla="*/ 2101304 w 3030117"/>
              <a:gd name="connsiteY73" fmla="*/ 76903 h 4518542"/>
              <a:gd name="connsiteX74" fmla="*/ 2162353 w 3030117"/>
              <a:gd name="connsiteY74" fmla="*/ 55784 h 4518542"/>
              <a:gd name="connsiteX75" fmla="*/ 2246732 w 3030117"/>
              <a:gd name="connsiteY75" fmla="*/ 47921 h 4518542"/>
              <a:gd name="connsiteX76" fmla="*/ 2309496 w 3030117"/>
              <a:gd name="connsiteY76" fmla="*/ 58850 h 4518542"/>
              <a:gd name="connsiteX77" fmla="*/ 2364887 w 3030117"/>
              <a:gd name="connsiteY77" fmla="*/ 103705 h 4518542"/>
              <a:gd name="connsiteX78" fmla="*/ 2399532 w 3030117"/>
              <a:gd name="connsiteY78" fmla="*/ 146088 h 4518542"/>
              <a:gd name="connsiteX79" fmla="*/ 2407933 w 3030117"/>
              <a:gd name="connsiteY79" fmla="*/ 193861 h 4518542"/>
              <a:gd name="connsiteX80" fmla="*/ 2425257 w 3030117"/>
              <a:gd name="connsiteY80" fmla="*/ 244254 h 4518542"/>
              <a:gd name="connsiteX81" fmla="*/ 2435372 w 3030117"/>
              <a:gd name="connsiteY81" fmla="*/ 329314 h 4518542"/>
              <a:gd name="connsiteX82" fmla="*/ 2446005 w 3030117"/>
              <a:gd name="connsiteY82" fmla="*/ 1690282 h 4518542"/>
              <a:gd name="connsiteX83" fmla="*/ 2446005 w 3030117"/>
              <a:gd name="connsiteY83" fmla="*/ 1732812 h 4518542"/>
              <a:gd name="connsiteX84" fmla="*/ 2456637 w 3030117"/>
              <a:gd name="connsiteY84" fmla="*/ 1743445 h 4518542"/>
              <a:gd name="connsiteX85" fmla="*/ 2477902 w 3030117"/>
              <a:gd name="connsiteY85" fmla="*/ 1764710 h 4518542"/>
              <a:gd name="connsiteX86" fmla="*/ 2488535 w 3030117"/>
              <a:gd name="connsiteY86" fmla="*/ 1764710 h 4518542"/>
              <a:gd name="connsiteX87" fmla="*/ 2520433 w 3030117"/>
              <a:gd name="connsiteY87" fmla="*/ 1743445 h 4518542"/>
              <a:gd name="connsiteX88" fmla="*/ 2520433 w 3030117"/>
              <a:gd name="connsiteY88" fmla="*/ 1711547 h 4518542"/>
              <a:gd name="connsiteX89" fmla="*/ 2531065 w 3030117"/>
              <a:gd name="connsiteY89" fmla="*/ 1605221 h 4518542"/>
              <a:gd name="connsiteX90" fmla="*/ 2584228 w 3030117"/>
              <a:gd name="connsiteY90" fmla="*/ 1009798 h 4518542"/>
              <a:gd name="connsiteX91" fmla="*/ 2637391 w 3030117"/>
              <a:gd name="connsiteY91" fmla="*/ 499435 h 4518542"/>
              <a:gd name="connsiteX92" fmla="*/ 2648541 w 3030117"/>
              <a:gd name="connsiteY92" fmla="*/ 435492 h 4518542"/>
              <a:gd name="connsiteX93" fmla="*/ 2669288 w 3030117"/>
              <a:gd name="connsiteY93" fmla="*/ 393110 h 4518542"/>
              <a:gd name="connsiteX94" fmla="*/ 2706842 w 3030117"/>
              <a:gd name="connsiteY94" fmla="*/ 337622 h 4518542"/>
              <a:gd name="connsiteX95" fmla="*/ 2768407 w 3030117"/>
              <a:gd name="connsiteY95" fmla="*/ 311262 h 4518542"/>
              <a:gd name="connsiteX96" fmla="*/ 2843868 w 3030117"/>
              <a:gd name="connsiteY96" fmla="*/ 295386 h 4518542"/>
              <a:gd name="connsiteX97" fmla="*/ 2912642 w 3030117"/>
              <a:gd name="connsiteY97" fmla="*/ 308641 h 4518542"/>
              <a:gd name="connsiteX98" fmla="*/ 2955687 w 3030117"/>
              <a:gd name="connsiteY98" fmla="*/ 343158 h 4518542"/>
              <a:gd name="connsiteX99" fmla="*/ 2999932 w 3030117"/>
              <a:gd name="connsiteY99" fmla="*/ 388014 h 4518542"/>
              <a:gd name="connsiteX100" fmla="*/ 3030117 w 3030117"/>
              <a:gd name="connsiteY100" fmla="*/ 459821 h 4518542"/>
              <a:gd name="connsiteX101" fmla="*/ 3027369 w 3030117"/>
              <a:gd name="connsiteY101" fmla="*/ 547504 h 4518542"/>
              <a:gd name="connsiteX102" fmla="*/ 3020163 w 3030117"/>
              <a:gd name="connsiteY102" fmla="*/ 648291 h 4518542"/>
              <a:gd name="connsiteX103" fmla="*/ 2881939 w 3030117"/>
              <a:gd name="connsiteY103" fmla="*/ 2051789 h 4518542"/>
              <a:gd name="connsiteX104" fmla="*/ 2903205 w 3030117"/>
              <a:gd name="connsiteY104" fmla="*/ 3008719 h 4518542"/>
              <a:gd name="connsiteX105" fmla="*/ 2903205 w 3030117"/>
              <a:gd name="connsiteY105" fmla="*/ 3689203 h 4518542"/>
              <a:gd name="connsiteX106" fmla="*/ 2903205 w 3030117"/>
              <a:gd name="connsiteY106" fmla="*/ 4476012 h 4518542"/>
              <a:gd name="connsiteX107" fmla="*/ 1350851 w 3030117"/>
              <a:gd name="connsiteY107" fmla="*/ 4518542 h 4518542"/>
              <a:gd name="connsiteX0" fmla="*/ 1350851 w 3030117"/>
              <a:gd name="connsiteY0" fmla="*/ 4518542 h 4518542"/>
              <a:gd name="connsiteX1" fmla="*/ 1340219 w 3030117"/>
              <a:gd name="connsiteY1" fmla="*/ 4220831 h 4518542"/>
              <a:gd name="connsiteX2" fmla="*/ 1308321 w 3030117"/>
              <a:gd name="connsiteY2" fmla="*/ 4093240 h 4518542"/>
              <a:gd name="connsiteX3" fmla="*/ 1223260 w 3030117"/>
              <a:gd name="connsiteY3" fmla="*/ 3859324 h 4518542"/>
              <a:gd name="connsiteX4" fmla="*/ 1138200 w 3030117"/>
              <a:gd name="connsiteY4" fmla="*/ 3710468 h 4518542"/>
              <a:gd name="connsiteX5" fmla="*/ 766060 w 3030117"/>
              <a:gd name="connsiteY5" fmla="*/ 3306431 h 4518542"/>
              <a:gd name="connsiteX6" fmla="*/ 362023 w 3030117"/>
              <a:gd name="connsiteY6" fmla="*/ 2849231 h 4518542"/>
              <a:gd name="connsiteX7" fmla="*/ 43046 w 3030117"/>
              <a:gd name="connsiteY7" fmla="*/ 2487724 h 4518542"/>
              <a:gd name="connsiteX8" fmla="*/ 4460 w 3030117"/>
              <a:gd name="connsiteY8" fmla="*/ 2378481 h 4518542"/>
              <a:gd name="connsiteX9" fmla="*/ 0 w 3030117"/>
              <a:gd name="connsiteY9" fmla="*/ 2235311 h 4518542"/>
              <a:gd name="connsiteX10" fmla="*/ 43046 w 3030117"/>
              <a:gd name="connsiteY10" fmla="*/ 2104952 h 4518542"/>
              <a:gd name="connsiteX11" fmla="*/ 120384 w 3030117"/>
              <a:gd name="connsiteY11" fmla="*/ 2030819 h 4518542"/>
              <a:gd name="connsiteX12" fmla="*/ 219856 w 3030117"/>
              <a:gd name="connsiteY12" fmla="*/ 1993826 h 4518542"/>
              <a:gd name="connsiteX13" fmla="*/ 343505 w 3030117"/>
              <a:gd name="connsiteY13" fmla="*/ 2009555 h 4518542"/>
              <a:gd name="connsiteX14" fmla="*/ 451543 w 3030117"/>
              <a:gd name="connsiteY14" fmla="*/ 2086455 h 4518542"/>
              <a:gd name="connsiteX15" fmla="*/ 546203 w 3030117"/>
              <a:gd name="connsiteY15" fmla="*/ 2160589 h 4518542"/>
              <a:gd name="connsiteX16" fmla="*/ 659735 w 3030117"/>
              <a:gd name="connsiteY16" fmla="*/ 2275073 h 4518542"/>
              <a:gd name="connsiteX17" fmla="*/ 1095670 w 3030117"/>
              <a:gd name="connsiteY17" fmla="*/ 2785435 h 4518542"/>
              <a:gd name="connsiteX18" fmla="*/ 1138200 w 3030117"/>
              <a:gd name="connsiteY18" fmla="*/ 2838598 h 4518542"/>
              <a:gd name="connsiteX19" fmla="*/ 1174558 w 3030117"/>
              <a:gd name="connsiteY19" fmla="*/ 2857095 h 4518542"/>
              <a:gd name="connsiteX20" fmla="*/ 1218800 w 3030117"/>
              <a:gd name="connsiteY20" fmla="*/ 2859716 h 4518542"/>
              <a:gd name="connsiteX21" fmla="*/ 1255158 w 3030117"/>
              <a:gd name="connsiteY21" fmla="*/ 2827966 h 4518542"/>
              <a:gd name="connsiteX22" fmla="*/ 1265791 w 3030117"/>
              <a:gd name="connsiteY22" fmla="*/ 2785435 h 4518542"/>
              <a:gd name="connsiteX23" fmla="*/ 1244526 w 3030117"/>
              <a:gd name="connsiteY23" fmla="*/ 2689742 h 4518542"/>
              <a:gd name="connsiteX24" fmla="*/ 957446 w 3030117"/>
              <a:gd name="connsiteY24" fmla="*/ 1839138 h 4518542"/>
              <a:gd name="connsiteX25" fmla="*/ 681000 w 3030117"/>
              <a:gd name="connsiteY25" fmla="*/ 829045 h 4518542"/>
              <a:gd name="connsiteX26" fmla="*/ 672080 w 3030117"/>
              <a:gd name="connsiteY26" fmla="*/ 765249 h 4518542"/>
              <a:gd name="connsiteX27" fmla="*/ 669850 w 3030117"/>
              <a:gd name="connsiteY27" fmla="*/ 698981 h 4518542"/>
              <a:gd name="connsiteX28" fmla="*/ 681000 w 3030117"/>
              <a:gd name="connsiteY28" fmla="*/ 637659 h 4518542"/>
              <a:gd name="connsiteX29" fmla="*/ 706208 w 3030117"/>
              <a:gd name="connsiteY29" fmla="*/ 590034 h 4518542"/>
              <a:gd name="connsiteX30" fmla="*/ 744795 w 3030117"/>
              <a:gd name="connsiteY30" fmla="*/ 552598 h 4518542"/>
              <a:gd name="connsiteX31" fmla="*/ 809625 w 3030117"/>
              <a:gd name="connsiteY31" fmla="*/ 513133 h 4518542"/>
              <a:gd name="connsiteX32" fmla="*/ 883019 w 3030117"/>
              <a:gd name="connsiteY32" fmla="*/ 491720 h 4518542"/>
              <a:gd name="connsiteX33" fmla="*/ 957446 w 3030117"/>
              <a:gd name="connsiteY33" fmla="*/ 494341 h 4518542"/>
              <a:gd name="connsiteX34" fmla="*/ 1015069 w 3030117"/>
              <a:gd name="connsiteY34" fmla="*/ 512836 h 4518542"/>
              <a:gd name="connsiteX35" fmla="*/ 1063772 w 3030117"/>
              <a:gd name="connsiteY35" fmla="*/ 552598 h 4518542"/>
              <a:gd name="connsiteX36" fmla="*/ 1106302 w 3030117"/>
              <a:gd name="connsiteY36" fmla="*/ 616394 h 4518542"/>
              <a:gd name="connsiteX37" fmla="*/ 1138200 w 3030117"/>
              <a:gd name="connsiteY37" fmla="*/ 712087 h 4518542"/>
              <a:gd name="connsiteX38" fmla="*/ 1276423 w 3030117"/>
              <a:gd name="connsiteY38" fmla="*/ 1275612 h 4518542"/>
              <a:gd name="connsiteX39" fmla="*/ 1435912 w 3030117"/>
              <a:gd name="connsiteY39" fmla="*/ 1892301 h 4518542"/>
              <a:gd name="connsiteX40" fmla="*/ 1446544 w 3030117"/>
              <a:gd name="connsiteY40" fmla="*/ 1934831 h 4518542"/>
              <a:gd name="connsiteX41" fmla="*/ 1489074 w 3030117"/>
              <a:gd name="connsiteY41" fmla="*/ 1934831 h 4518542"/>
              <a:gd name="connsiteX42" fmla="*/ 1499707 w 3030117"/>
              <a:gd name="connsiteY42" fmla="*/ 1945463 h 4518542"/>
              <a:gd name="connsiteX43" fmla="*/ 1520972 w 3030117"/>
              <a:gd name="connsiteY43" fmla="*/ 1934831 h 4518542"/>
              <a:gd name="connsiteX44" fmla="*/ 1542237 w 3030117"/>
              <a:gd name="connsiteY44" fmla="*/ 1871035 h 4518542"/>
              <a:gd name="connsiteX45" fmla="*/ 1542237 w 3030117"/>
              <a:gd name="connsiteY45" fmla="*/ 1796607 h 4518542"/>
              <a:gd name="connsiteX46" fmla="*/ 1499707 w 3030117"/>
              <a:gd name="connsiteY46" fmla="*/ 1583956 h 4518542"/>
              <a:gd name="connsiteX47" fmla="*/ 1329586 w 3030117"/>
              <a:gd name="connsiteY47" fmla="*/ 488803 h 4518542"/>
              <a:gd name="connsiteX48" fmla="*/ 1291516 w 3030117"/>
              <a:gd name="connsiteY48" fmla="*/ 214535 h 4518542"/>
              <a:gd name="connsiteX49" fmla="*/ 1302665 w 3030117"/>
              <a:gd name="connsiteY49" fmla="*/ 143319 h 4518542"/>
              <a:gd name="connsiteX50" fmla="*/ 1326160 w 3030117"/>
              <a:gd name="connsiteY50" fmla="*/ 74281 h 4518542"/>
              <a:gd name="connsiteX51" fmla="*/ 1367656 w 3030117"/>
              <a:gd name="connsiteY51" fmla="*/ 29129 h 4518542"/>
              <a:gd name="connsiteX52" fmla="*/ 1428705 w 3030117"/>
              <a:gd name="connsiteY52" fmla="*/ 7864 h 4518542"/>
              <a:gd name="connsiteX53" fmla="*/ 1499707 w 3030117"/>
              <a:gd name="connsiteY53" fmla="*/ 0 h 4518542"/>
              <a:gd name="connsiteX54" fmla="*/ 1574135 w 3030117"/>
              <a:gd name="connsiteY54" fmla="*/ 15876 h 4518542"/>
              <a:gd name="connsiteX55" fmla="*/ 1636217 w 3030117"/>
              <a:gd name="connsiteY55" fmla="*/ 42531 h 4518542"/>
              <a:gd name="connsiteX56" fmla="*/ 1674804 w 3030117"/>
              <a:gd name="connsiteY56" fmla="*/ 90008 h 4518542"/>
              <a:gd name="connsiteX57" fmla="*/ 1701726 w 3030117"/>
              <a:gd name="connsiteY57" fmla="*/ 169826 h 4518542"/>
              <a:gd name="connsiteX58" fmla="*/ 1733623 w 3030117"/>
              <a:gd name="connsiteY58" fmla="*/ 339947 h 4518542"/>
              <a:gd name="connsiteX59" fmla="*/ 1946274 w 3030117"/>
              <a:gd name="connsiteY59" fmla="*/ 1679649 h 4518542"/>
              <a:gd name="connsiteX60" fmla="*/ 1967539 w 3030117"/>
              <a:gd name="connsiteY60" fmla="*/ 1732812 h 4518542"/>
              <a:gd name="connsiteX61" fmla="*/ 1967539 w 3030117"/>
              <a:gd name="connsiteY61" fmla="*/ 1775342 h 4518542"/>
              <a:gd name="connsiteX62" fmla="*/ 1988805 w 3030117"/>
              <a:gd name="connsiteY62" fmla="*/ 1807240 h 4518542"/>
              <a:gd name="connsiteX63" fmla="*/ 2010070 w 3030117"/>
              <a:gd name="connsiteY63" fmla="*/ 1807240 h 4518542"/>
              <a:gd name="connsiteX64" fmla="*/ 2020702 w 3030117"/>
              <a:gd name="connsiteY64" fmla="*/ 1775342 h 4518542"/>
              <a:gd name="connsiteX65" fmla="*/ 2041967 w 3030117"/>
              <a:gd name="connsiteY65" fmla="*/ 1722180 h 4518542"/>
              <a:gd name="connsiteX66" fmla="*/ 2041967 w 3030117"/>
              <a:gd name="connsiteY66" fmla="*/ 1637119 h 4518542"/>
              <a:gd name="connsiteX67" fmla="*/ 2041967 w 3030117"/>
              <a:gd name="connsiteY67" fmla="*/ 1498896 h 4518542"/>
              <a:gd name="connsiteX68" fmla="*/ 1991034 w 3030117"/>
              <a:gd name="connsiteY68" fmla="*/ 333376 h 4518542"/>
              <a:gd name="connsiteX69" fmla="*/ 1988805 w 3030117"/>
              <a:gd name="connsiteY69" fmla="*/ 222989 h 4518542"/>
              <a:gd name="connsiteX70" fmla="*/ 1999437 w 3030117"/>
              <a:gd name="connsiteY70" fmla="*/ 191091 h 4518542"/>
              <a:gd name="connsiteX71" fmla="*/ 2016243 w 3030117"/>
              <a:gd name="connsiteY71" fmla="*/ 146236 h 4518542"/>
              <a:gd name="connsiteX72" fmla="*/ 2054314 w 3030117"/>
              <a:gd name="connsiteY72" fmla="*/ 106178 h 4518542"/>
              <a:gd name="connsiteX73" fmla="*/ 2101304 w 3030117"/>
              <a:gd name="connsiteY73" fmla="*/ 76903 h 4518542"/>
              <a:gd name="connsiteX74" fmla="*/ 2162353 w 3030117"/>
              <a:gd name="connsiteY74" fmla="*/ 55784 h 4518542"/>
              <a:gd name="connsiteX75" fmla="*/ 2246732 w 3030117"/>
              <a:gd name="connsiteY75" fmla="*/ 47921 h 4518542"/>
              <a:gd name="connsiteX76" fmla="*/ 2309496 w 3030117"/>
              <a:gd name="connsiteY76" fmla="*/ 58850 h 4518542"/>
              <a:gd name="connsiteX77" fmla="*/ 2364887 w 3030117"/>
              <a:gd name="connsiteY77" fmla="*/ 103705 h 4518542"/>
              <a:gd name="connsiteX78" fmla="*/ 2399532 w 3030117"/>
              <a:gd name="connsiteY78" fmla="*/ 146088 h 4518542"/>
              <a:gd name="connsiteX79" fmla="*/ 2407933 w 3030117"/>
              <a:gd name="connsiteY79" fmla="*/ 193861 h 4518542"/>
              <a:gd name="connsiteX80" fmla="*/ 2425257 w 3030117"/>
              <a:gd name="connsiteY80" fmla="*/ 244254 h 4518542"/>
              <a:gd name="connsiteX81" fmla="*/ 2435372 w 3030117"/>
              <a:gd name="connsiteY81" fmla="*/ 329314 h 4518542"/>
              <a:gd name="connsiteX82" fmla="*/ 2446005 w 3030117"/>
              <a:gd name="connsiteY82" fmla="*/ 1690282 h 4518542"/>
              <a:gd name="connsiteX83" fmla="*/ 2446005 w 3030117"/>
              <a:gd name="connsiteY83" fmla="*/ 1732812 h 4518542"/>
              <a:gd name="connsiteX84" fmla="*/ 2456637 w 3030117"/>
              <a:gd name="connsiteY84" fmla="*/ 1743445 h 4518542"/>
              <a:gd name="connsiteX85" fmla="*/ 2477902 w 3030117"/>
              <a:gd name="connsiteY85" fmla="*/ 1764710 h 4518542"/>
              <a:gd name="connsiteX86" fmla="*/ 2488535 w 3030117"/>
              <a:gd name="connsiteY86" fmla="*/ 1764710 h 4518542"/>
              <a:gd name="connsiteX87" fmla="*/ 2520433 w 3030117"/>
              <a:gd name="connsiteY87" fmla="*/ 1743445 h 4518542"/>
              <a:gd name="connsiteX88" fmla="*/ 2520433 w 3030117"/>
              <a:gd name="connsiteY88" fmla="*/ 1711547 h 4518542"/>
              <a:gd name="connsiteX89" fmla="*/ 2531065 w 3030117"/>
              <a:gd name="connsiteY89" fmla="*/ 1605221 h 4518542"/>
              <a:gd name="connsiteX90" fmla="*/ 2584228 w 3030117"/>
              <a:gd name="connsiteY90" fmla="*/ 1009798 h 4518542"/>
              <a:gd name="connsiteX91" fmla="*/ 2637391 w 3030117"/>
              <a:gd name="connsiteY91" fmla="*/ 499435 h 4518542"/>
              <a:gd name="connsiteX92" fmla="*/ 2648541 w 3030117"/>
              <a:gd name="connsiteY92" fmla="*/ 435492 h 4518542"/>
              <a:gd name="connsiteX93" fmla="*/ 2669288 w 3030117"/>
              <a:gd name="connsiteY93" fmla="*/ 393110 h 4518542"/>
              <a:gd name="connsiteX94" fmla="*/ 2706842 w 3030117"/>
              <a:gd name="connsiteY94" fmla="*/ 337622 h 4518542"/>
              <a:gd name="connsiteX95" fmla="*/ 2768407 w 3030117"/>
              <a:gd name="connsiteY95" fmla="*/ 311262 h 4518542"/>
              <a:gd name="connsiteX96" fmla="*/ 2843868 w 3030117"/>
              <a:gd name="connsiteY96" fmla="*/ 295386 h 4518542"/>
              <a:gd name="connsiteX97" fmla="*/ 2912642 w 3030117"/>
              <a:gd name="connsiteY97" fmla="*/ 308641 h 4518542"/>
              <a:gd name="connsiteX98" fmla="*/ 2964607 w 3030117"/>
              <a:gd name="connsiteY98" fmla="*/ 335295 h 4518542"/>
              <a:gd name="connsiteX99" fmla="*/ 2999932 w 3030117"/>
              <a:gd name="connsiteY99" fmla="*/ 388014 h 4518542"/>
              <a:gd name="connsiteX100" fmla="*/ 3030117 w 3030117"/>
              <a:gd name="connsiteY100" fmla="*/ 459821 h 4518542"/>
              <a:gd name="connsiteX101" fmla="*/ 3027369 w 3030117"/>
              <a:gd name="connsiteY101" fmla="*/ 547504 h 4518542"/>
              <a:gd name="connsiteX102" fmla="*/ 3020163 w 3030117"/>
              <a:gd name="connsiteY102" fmla="*/ 648291 h 4518542"/>
              <a:gd name="connsiteX103" fmla="*/ 2881939 w 3030117"/>
              <a:gd name="connsiteY103" fmla="*/ 2051789 h 4518542"/>
              <a:gd name="connsiteX104" fmla="*/ 2903205 w 3030117"/>
              <a:gd name="connsiteY104" fmla="*/ 3008719 h 4518542"/>
              <a:gd name="connsiteX105" fmla="*/ 2903205 w 3030117"/>
              <a:gd name="connsiteY105" fmla="*/ 3689203 h 4518542"/>
              <a:gd name="connsiteX106" fmla="*/ 2903205 w 3030117"/>
              <a:gd name="connsiteY106" fmla="*/ 4476012 h 4518542"/>
              <a:gd name="connsiteX107" fmla="*/ 1350851 w 3030117"/>
              <a:gd name="connsiteY107" fmla="*/ 4518542 h 4518542"/>
              <a:gd name="connsiteX0" fmla="*/ 1350851 w 3027369"/>
              <a:gd name="connsiteY0" fmla="*/ 4518542 h 4518542"/>
              <a:gd name="connsiteX1" fmla="*/ 1340219 w 3027369"/>
              <a:gd name="connsiteY1" fmla="*/ 4220831 h 4518542"/>
              <a:gd name="connsiteX2" fmla="*/ 1308321 w 3027369"/>
              <a:gd name="connsiteY2" fmla="*/ 4093240 h 4518542"/>
              <a:gd name="connsiteX3" fmla="*/ 1223260 w 3027369"/>
              <a:gd name="connsiteY3" fmla="*/ 3859324 h 4518542"/>
              <a:gd name="connsiteX4" fmla="*/ 1138200 w 3027369"/>
              <a:gd name="connsiteY4" fmla="*/ 3710468 h 4518542"/>
              <a:gd name="connsiteX5" fmla="*/ 766060 w 3027369"/>
              <a:gd name="connsiteY5" fmla="*/ 3306431 h 4518542"/>
              <a:gd name="connsiteX6" fmla="*/ 362023 w 3027369"/>
              <a:gd name="connsiteY6" fmla="*/ 2849231 h 4518542"/>
              <a:gd name="connsiteX7" fmla="*/ 43046 w 3027369"/>
              <a:gd name="connsiteY7" fmla="*/ 2487724 h 4518542"/>
              <a:gd name="connsiteX8" fmla="*/ 4460 w 3027369"/>
              <a:gd name="connsiteY8" fmla="*/ 2378481 h 4518542"/>
              <a:gd name="connsiteX9" fmla="*/ 0 w 3027369"/>
              <a:gd name="connsiteY9" fmla="*/ 2235311 h 4518542"/>
              <a:gd name="connsiteX10" fmla="*/ 43046 w 3027369"/>
              <a:gd name="connsiteY10" fmla="*/ 2104952 h 4518542"/>
              <a:gd name="connsiteX11" fmla="*/ 120384 w 3027369"/>
              <a:gd name="connsiteY11" fmla="*/ 2030819 h 4518542"/>
              <a:gd name="connsiteX12" fmla="*/ 219856 w 3027369"/>
              <a:gd name="connsiteY12" fmla="*/ 1993826 h 4518542"/>
              <a:gd name="connsiteX13" fmla="*/ 343505 w 3027369"/>
              <a:gd name="connsiteY13" fmla="*/ 2009555 h 4518542"/>
              <a:gd name="connsiteX14" fmla="*/ 451543 w 3027369"/>
              <a:gd name="connsiteY14" fmla="*/ 2086455 h 4518542"/>
              <a:gd name="connsiteX15" fmla="*/ 546203 w 3027369"/>
              <a:gd name="connsiteY15" fmla="*/ 2160589 h 4518542"/>
              <a:gd name="connsiteX16" fmla="*/ 659735 w 3027369"/>
              <a:gd name="connsiteY16" fmla="*/ 2275073 h 4518542"/>
              <a:gd name="connsiteX17" fmla="*/ 1095670 w 3027369"/>
              <a:gd name="connsiteY17" fmla="*/ 2785435 h 4518542"/>
              <a:gd name="connsiteX18" fmla="*/ 1138200 w 3027369"/>
              <a:gd name="connsiteY18" fmla="*/ 2838598 h 4518542"/>
              <a:gd name="connsiteX19" fmla="*/ 1174558 w 3027369"/>
              <a:gd name="connsiteY19" fmla="*/ 2857095 h 4518542"/>
              <a:gd name="connsiteX20" fmla="*/ 1218800 w 3027369"/>
              <a:gd name="connsiteY20" fmla="*/ 2859716 h 4518542"/>
              <a:gd name="connsiteX21" fmla="*/ 1255158 w 3027369"/>
              <a:gd name="connsiteY21" fmla="*/ 2827966 h 4518542"/>
              <a:gd name="connsiteX22" fmla="*/ 1265791 w 3027369"/>
              <a:gd name="connsiteY22" fmla="*/ 2785435 h 4518542"/>
              <a:gd name="connsiteX23" fmla="*/ 1244526 w 3027369"/>
              <a:gd name="connsiteY23" fmla="*/ 2689742 h 4518542"/>
              <a:gd name="connsiteX24" fmla="*/ 957446 w 3027369"/>
              <a:gd name="connsiteY24" fmla="*/ 1839138 h 4518542"/>
              <a:gd name="connsiteX25" fmla="*/ 681000 w 3027369"/>
              <a:gd name="connsiteY25" fmla="*/ 829045 h 4518542"/>
              <a:gd name="connsiteX26" fmla="*/ 672080 w 3027369"/>
              <a:gd name="connsiteY26" fmla="*/ 765249 h 4518542"/>
              <a:gd name="connsiteX27" fmla="*/ 669850 w 3027369"/>
              <a:gd name="connsiteY27" fmla="*/ 698981 h 4518542"/>
              <a:gd name="connsiteX28" fmla="*/ 681000 w 3027369"/>
              <a:gd name="connsiteY28" fmla="*/ 637659 h 4518542"/>
              <a:gd name="connsiteX29" fmla="*/ 706208 w 3027369"/>
              <a:gd name="connsiteY29" fmla="*/ 590034 h 4518542"/>
              <a:gd name="connsiteX30" fmla="*/ 744795 w 3027369"/>
              <a:gd name="connsiteY30" fmla="*/ 552598 h 4518542"/>
              <a:gd name="connsiteX31" fmla="*/ 809625 w 3027369"/>
              <a:gd name="connsiteY31" fmla="*/ 513133 h 4518542"/>
              <a:gd name="connsiteX32" fmla="*/ 883019 w 3027369"/>
              <a:gd name="connsiteY32" fmla="*/ 491720 h 4518542"/>
              <a:gd name="connsiteX33" fmla="*/ 957446 w 3027369"/>
              <a:gd name="connsiteY33" fmla="*/ 494341 h 4518542"/>
              <a:gd name="connsiteX34" fmla="*/ 1015069 w 3027369"/>
              <a:gd name="connsiteY34" fmla="*/ 512836 h 4518542"/>
              <a:gd name="connsiteX35" fmla="*/ 1063772 w 3027369"/>
              <a:gd name="connsiteY35" fmla="*/ 552598 h 4518542"/>
              <a:gd name="connsiteX36" fmla="*/ 1106302 w 3027369"/>
              <a:gd name="connsiteY36" fmla="*/ 616394 h 4518542"/>
              <a:gd name="connsiteX37" fmla="*/ 1138200 w 3027369"/>
              <a:gd name="connsiteY37" fmla="*/ 712087 h 4518542"/>
              <a:gd name="connsiteX38" fmla="*/ 1276423 w 3027369"/>
              <a:gd name="connsiteY38" fmla="*/ 1275612 h 4518542"/>
              <a:gd name="connsiteX39" fmla="*/ 1435912 w 3027369"/>
              <a:gd name="connsiteY39" fmla="*/ 1892301 h 4518542"/>
              <a:gd name="connsiteX40" fmla="*/ 1446544 w 3027369"/>
              <a:gd name="connsiteY40" fmla="*/ 1934831 h 4518542"/>
              <a:gd name="connsiteX41" fmla="*/ 1489074 w 3027369"/>
              <a:gd name="connsiteY41" fmla="*/ 1934831 h 4518542"/>
              <a:gd name="connsiteX42" fmla="*/ 1499707 w 3027369"/>
              <a:gd name="connsiteY42" fmla="*/ 1945463 h 4518542"/>
              <a:gd name="connsiteX43" fmla="*/ 1520972 w 3027369"/>
              <a:gd name="connsiteY43" fmla="*/ 1934831 h 4518542"/>
              <a:gd name="connsiteX44" fmla="*/ 1542237 w 3027369"/>
              <a:gd name="connsiteY44" fmla="*/ 1871035 h 4518542"/>
              <a:gd name="connsiteX45" fmla="*/ 1542237 w 3027369"/>
              <a:gd name="connsiteY45" fmla="*/ 1796607 h 4518542"/>
              <a:gd name="connsiteX46" fmla="*/ 1499707 w 3027369"/>
              <a:gd name="connsiteY46" fmla="*/ 1583956 h 4518542"/>
              <a:gd name="connsiteX47" fmla="*/ 1329586 w 3027369"/>
              <a:gd name="connsiteY47" fmla="*/ 488803 h 4518542"/>
              <a:gd name="connsiteX48" fmla="*/ 1291516 w 3027369"/>
              <a:gd name="connsiteY48" fmla="*/ 214535 h 4518542"/>
              <a:gd name="connsiteX49" fmla="*/ 1302665 w 3027369"/>
              <a:gd name="connsiteY49" fmla="*/ 143319 h 4518542"/>
              <a:gd name="connsiteX50" fmla="*/ 1326160 w 3027369"/>
              <a:gd name="connsiteY50" fmla="*/ 74281 h 4518542"/>
              <a:gd name="connsiteX51" fmla="*/ 1367656 w 3027369"/>
              <a:gd name="connsiteY51" fmla="*/ 29129 h 4518542"/>
              <a:gd name="connsiteX52" fmla="*/ 1428705 w 3027369"/>
              <a:gd name="connsiteY52" fmla="*/ 7864 h 4518542"/>
              <a:gd name="connsiteX53" fmla="*/ 1499707 w 3027369"/>
              <a:gd name="connsiteY53" fmla="*/ 0 h 4518542"/>
              <a:gd name="connsiteX54" fmla="*/ 1574135 w 3027369"/>
              <a:gd name="connsiteY54" fmla="*/ 15876 h 4518542"/>
              <a:gd name="connsiteX55" fmla="*/ 1636217 w 3027369"/>
              <a:gd name="connsiteY55" fmla="*/ 42531 h 4518542"/>
              <a:gd name="connsiteX56" fmla="*/ 1674804 w 3027369"/>
              <a:gd name="connsiteY56" fmla="*/ 90008 h 4518542"/>
              <a:gd name="connsiteX57" fmla="*/ 1701726 w 3027369"/>
              <a:gd name="connsiteY57" fmla="*/ 169826 h 4518542"/>
              <a:gd name="connsiteX58" fmla="*/ 1733623 w 3027369"/>
              <a:gd name="connsiteY58" fmla="*/ 339947 h 4518542"/>
              <a:gd name="connsiteX59" fmla="*/ 1946274 w 3027369"/>
              <a:gd name="connsiteY59" fmla="*/ 1679649 h 4518542"/>
              <a:gd name="connsiteX60" fmla="*/ 1967539 w 3027369"/>
              <a:gd name="connsiteY60" fmla="*/ 1732812 h 4518542"/>
              <a:gd name="connsiteX61" fmla="*/ 1967539 w 3027369"/>
              <a:gd name="connsiteY61" fmla="*/ 1775342 h 4518542"/>
              <a:gd name="connsiteX62" fmla="*/ 1988805 w 3027369"/>
              <a:gd name="connsiteY62" fmla="*/ 1807240 h 4518542"/>
              <a:gd name="connsiteX63" fmla="*/ 2010070 w 3027369"/>
              <a:gd name="connsiteY63" fmla="*/ 1807240 h 4518542"/>
              <a:gd name="connsiteX64" fmla="*/ 2020702 w 3027369"/>
              <a:gd name="connsiteY64" fmla="*/ 1775342 h 4518542"/>
              <a:gd name="connsiteX65" fmla="*/ 2041967 w 3027369"/>
              <a:gd name="connsiteY65" fmla="*/ 1722180 h 4518542"/>
              <a:gd name="connsiteX66" fmla="*/ 2041967 w 3027369"/>
              <a:gd name="connsiteY66" fmla="*/ 1637119 h 4518542"/>
              <a:gd name="connsiteX67" fmla="*/ 2041967 w 3027369"/>
              <a:gd name="connsiteY67" fmla="*/ 1498896 h 4518542"/>
              <a:gd name="connsiteX68" fmla="*/ 1991034 w 3027369"/>
              <a:gd name="connsiteY68" fmla="*/ 333376 h 4518542"/>
              <a:gd name="connsiteX69" fmla="*/ 1988805 w 3027369"/>
              <a:gd name="connsiteY69" fmla="*/ 222989 h 4518542"/>
              <a:gd name="connsiteX70" fmla="*/ 1999437 w 3027369"/>
              <a:gd name="connsiteY70" fmla="*/ 191091 h 4518542"/>
              <a:gd name="connsiteX71" fmla="*/ 2016243 w 3027369"/>
              <a:gd name="connsiteY71" fmla="*/ 146236 h 4518542"/>
              <a:gd name="connsiteX72" fmla="*/ 2054314 w 3027369"/>
              <a:gd name="connsiteY72" fmla="*/ 106178 h 4518542"/>
              <a:gd name="connsiteX73" fmla="*/ 2101304 w 3027369"/>
              <a:gd name="connsiteY73" fmla="*/ 76903 h 4518542"/>
              <a:gd name="connsiteX74" fmla="*/ 2162353 w 3027369"/>
              <a:gd name="connsiteY74" fmla="*/ 55784 h 4518542"/>
              <a:gd name="connsiteX75" fmla="*/ 2246732 w 3027369"/>
              <a:gd name="connsiteY75" fmla="*/ 47921 h 4518542"/>
              <a:gd name="connsiteX76" fmla="*/ 2309496 w 3027369"/>
              <a:gd name="connsiteY76" fmla="*/ 58850 h 4518542"/>
              <a:gd name="connsiteX77" fmla="*/ 2364887 w 3027369"/>
              <a:gd name="connsiteY77" fmla="*/ 103705 h 4518542"/>
              <a:gd name="connsiteX78" fmla="*/ 2399532 w 3027369"/>
              <a:gd name="connsiteY78" fmla="*/ 146088 h 4518542"/>
              <a:gd name="connsiteX79" fmla="*/ 2407933 w 3027369"/>
              <a:gd name="connsiteY79" fmla="*/ 193861 h 4518542"/>
              <a:gd name="connsiteX80" fmla="*/ 2425257 w 3027369"/>
              <a:gd name="connsiteY80" fmla="*/ 244254 h 4518542"/>
              <a:gd name="connsiteX81" fmla="*/ 2435372 w 3027369"/>
              <a:gd name="connsiteY81" fmla="*/ 329314 h 4518542"/>
              <a:gd name="connsiteX82" fmla="*/ 2446005 w 3027369"/>
              <a:gd name="connsiteY82" fmla="*/ 1690282 h 4518542"/>
              <a:gd name="connsiteX83" fmla="*/ 2446005 w 3027369"/>
              <a:gd name="connsiteY83" fmla="*/ 1732812 h 4518542"/>
              <a:gd name="connsiteX84" fmla="*/ 2456637 w 3027369"/>
              <a:gd name="connsiteY84" fmla="*/ 1743445 h 4518542"/>
              <a:gd name="connsiteX85" fmla="*/ 2477902 w 3027369"/>
              <a:gd name="connsiteY85" fmla="*/ 1764710 h 4518542"/>
              <a:gd name="connsiteX86" fmla="*/ 2488535 w 3027369"/>
              <a:gd name="connsiteY86" fmla="*/ 1764710 h 4518542"/>
              <a:gd name="connsiteX87" fmla="*/ 2520433 w 3027369"/>
              <a:gd name="connsiteY87" fmla="*/ 1743445 h 4518542"/>
              <a:gd name="connsiteX88" fmla="*/ 2520433 w 3027369"/>
              <a:gd name="connsiteY88" fmla="*/ 1711547 h 4518542"/>
              <a:gd name="connsiteX89" fmla="*/ 2531065 w 3027369"/>
              <a:gd name="connsiteY89" fmla="*/ 1605221 h 4518542"/>
              <a:gd name="connsiteX90" fmla="*/ 2584228 w 3027369"/>
              <a:gd name="connsiteY90" fmla="*/ 1009798 h 4518542"/>
              <a:gd name="connsiteX91" fmla="*/ 2637391 w 3027369"/>
              <a:gd name="connsiteY91" fmla="*/ 499435 h 4518542"/>
              <a:gd name="connsiteX92" fmla="*/ 2648541 w 3027369"/>
              <a:gd name="connsiteY92" fmla="*/ 435492 h 4518542"/>
              <a:gd name="connsiteX93" fmla="*/ 2669288 w 3027369"/>
              <a:gd name="connsiteY93" fmla="*/ 393110 h 4518542"/>
              <a:gd name="connsiteX94" fmla="*/ 2706842 w 3027369"/>
              <a:gd name="connsiteY94" fmla="*/ 337622 h 4518542"/>
              <a:gd name="connsiteX95" fmla="*/ 2768407 w 3027369"/>
              <a:gd name="connsiteY95" fmla="*/ 311262 h 4518542"/>
              <a:gd name="connsiteX96" fmla="*/ 2843868 w 3027369"/>
              <a:gd name="connsiteY96" fmla="*/ 295386 h 4518542"/>
              <a:gd name="connsiteX97" fmla="*/ 2912642 w 3027369"/>
              <a:gd name="connsiteY97" fmla="*/ 308641 h 4518542"/>
              <a:gd name="connsiteX98" fmla="*/ 2964607 w 3027369"/>
              <a:gd name="connsiteY98" fmla="*/ 335295 h 4518542"/>
              <a:gd name="connsiteX99" fmla="*/ 2999932 w 3027369"/>
              <a:gd name="connsiteY99" fmla="*/ 388014 h 4518542"/>
              <a:gd name="connsiteX100" fmla="*/ 3025658 w 3027369"/>
              <a:gd name="connsiteY100" fmla="*/ 451957 h 4518542"/>
              <a:gd name="connsiteX101" fmla="*/ 3027369 w 3027369"/>
              <a:gd name="connsiteY101" fmla="*/ 547504 h 4518542"/>
              <a:gd name="connsiteX102" fmla="*/ 3020163 w 3027369"/>
              <a:gd name="connsiteY102" fmla="*/ 648291 h 4518542"/>
              <a:gd name="connsiteX103" fmla="*/ 2881939 w 3027369"/>
              <a:gd name="connsiteY103" fmla="*/ 2051789 h 4518542"/>
              <a:gd name="connsiteX104" fmla="*/ 2903205 w 3027369"/>
              <a:gd name="connsiteY104" fmla="*/ 3008719 h 4518542"/>
              <a:gd name="connsiteX105" fmla="*/ 2903205 w 3027369"/>
              <a:gd name="connsiteY105" fmla="*/ 3689203 h 4518542"/>
              <a:gd name="connsiteX106" fmla="*/ 2903205 w 3027369"/>
              <a:gd name="connsiteY106" fmla="*/ 4476012 h 4518542"/>
              <a:gd name="connsiteX107" fmla="*/ 1350851 w 3027369"/>
              <a:gd name="connsiteY107" fmla="*/ 4518542 h 4518542"/>
              <a:gd name="connsiteX0" fmla="*/ 1350851 w 3027369"/>
              <a:gd name="connsiteY0" fmla="*/ 4518542 h 4518542"/>
              <a:gd name="connsiteX1" fmla="*/ 1340219 w 3027369"/>
              <a:gd name="connsiteY1" fmla="*/ 4220831 h 4518542"/>
              <a:gd name="connsiteX2" fmla="*/ 1308321 w 3027369"/>
              <a:gd name="connsiteY2" fmla="*/ 4093240 h 4518542"/>
              <a:gd name="connsiteX3" fmla="*/ 1223260 w 3027369"/>
              <a:gd name="connsiteY3" fmla="*/ 3859324 h 4518542"/>
              <a:gd name="connsiteX4" fmla="*/ 1138200 w 3027369"/>
              <a:gd name="connsiteY4" fmla="*/ 3710468 h 4518542"/>
              <a:gd name="connsiteX5" fmla="*/ 766060 w 3027369"/>
              <a:gd name="connsiteY5" fmla="*/ 3306431 h 4518542"/>
              <a:gd name="connsiteX6" fmla="*/ 362023 w 3027369"/>
              <a:gd name="connsiteY6" fmla="*/ 2849231 h 4518542"/>
              <a:gd name="connsiteX7" fmla="*/ 43046 w 3027369"/>
              <a:gd name="connsiteY7" fmla="*/ 2487724 h 4518542"/>
              <a:gd name="connsiteX8" fmla="*/ 4460 w 3027369"/>
              <a:gd name="connsiteY8" fmla="*/ 2378481 h 4518542"/>
              <a:gd name="connsiteX9" fmla="*/ 0 w 3027369"/>
              <a:gd name="connsiteY9" fmla="*/ 2235311 h 4518542"/>
              <a:gd name="connsiteX10" fmla="*/ 43046 w 3027369"/>
              <a:gd name="connsiteY10" fmla="*/ 2104952 h 4518542"/>
              <a:gd name="connsiteX11" fmla="*/ 120384 w 3027369"/>
              <a:gd name="connsiteY11" fmla="*/ 2030819 h 4518542"/>
              <a:gd name="connsiteX12" fmla="*/ 219856 w 3027369"/>
              <a:gd name="connsiteY12" fmla="*/ 1993826 h 4518542"/>
              <a:gd name="connsiteX13" fmla="*/ 343505 w 3027369"/>
              <a:gd name="connsiteY13" fmla="*/ 2009555 h 4518542"/>
              <a:gd name="connsiteX14" fmla="*/ 451543 w 3027369"/>
              <a:gd name="connsiteY14" fmla="*/ 2086455 h 4518542"/>
              <a:gd name="connsiteX15" fmla="*/ 546203 w 3027369"/>
              <a:gd name="connsiteY15" fmla="*/ 2160589 h 4518542"/>
              <a:gd name="connsiteX16" fmla="*/ 659735 w 3027369"/>
              <a:gd name="connsiteY16" fmla="*/ 2275073 h 4518542"/>
              <a:gd name="connsiteX17" fmla="*/ 1095670 w 3027369"/>
              <a:gd name="connsiteY17" fmla="*/ 2785435 h 4518542"/>
              <a:gd name="connsiteX18" fmla="*/ 1138200 w 3027369"/>
              <a:gd name="connsiteY18" fmla="*/ 2838598 h 4518542"/>
              <a:gd name="connsiteX19" fmla="*/ 1174558 w 3027369"/>
              <a:gd name="connsiteY19" fmla="*/ 2857095 h 4518542"/>
              <a:gd name="connsiteX20" fmla="*/ 1218800 w 3027369"/>
              <a:gd name="connsiteY20" fmla="*/ 2859716 h 4518542"/>
              <a:gd name="connsiteX21" fmla="*/ 1255158 w 3027369"/>
              <a:gd name="connsiteY21" fmla="*/ 2827966 h 4518542"/>
              <a:gd name="connsiteX22" fmla="*/ 1265791 w 3027369"/>
              <a:gd name="connsiteY22" fmla="*/ 2785435 h 4518542"/>
              <a:gd name="connsiteX23" fmla="*/ 1244526 w 3027369"/>
              <a:gd name="connsiteY23" fmla="*/ 2689742 h 4518542"/>
              <a:gd name="connsiteX24" fmla="*/ 957446 w 3027369"/>
              <a:gd name="connsiteY24" fmla="*/ 1839138 h 4518542"/>
              <a:gd name="connsiteX25" fmla="*/ 681000 w 3027369"/>
              <a:gd name="connsiteY25" fmla="*/ 829045 h 4518542"/>
              <a:gd name="connsiteX26" fmla="*/ 672080 w 3027369"/>
              <a:gd name="connsiteY26" fmla="*/ 765249 h 4518542"/>
              <a:gd name="connsiteX27" fmla="*/ 669850 w 3027369"/>
              <a:gd name="connsiteY27" fmla="*/ 698981 h 4518542"/>
              <a:gd name="connsiteX28" fmla="*/ 681000 w 3027369"/>
              <a:gd name="connsiteY28" fmla="*/ 637659 h 4518542"/>
              <a:gd name="connsiteX29" fmla="*/ 706208 w 3027369"/>
              <a:gd name="connsiteY29" fmla="*/ 590034 h 4518542"/>
              <a:gd name="connsiteX30" fmla="*/ 744795 w 3027369"/>
              <a:gd name="connsiteY30" fmla="*/ 552598 h 4518542"/>
              <a:gd name="connsiteX31" fmla="*/ 809625 w 3027369"/>
              <a:gd name="connsiteY31" fmla="*/ 513133 h 4518542"/>
              <a:gd name="connsiteX32" fmla="*/ 883019 w 3027369"/>
              <a:gd name="connsiteY32" fmla="*/ 491720 h 4518542"/>
              <a:gd name="connsiteX33" fmla="*/ 957446 w 3027369"/>
              <a:gd name="connsiteY33" fmla="*/ 494341 h 4518542"/>
              <a:gd name="connsiteX34" fmla="*/ 1015069 w 3027369"/>
              <a:gd name="connsiteY34" fmla="*/ 512836 h 4518542"/>
              <a:gd name="connsiteX35" fmla="*/ 1063772 w 3027369"/>
              <a:gd name="connsiteY35" fmla="*/ 552598 h 4518542"/>
              <a:gd name="connsiteX36" fmla="*/ 1106302 w 3027369"/>
              <a:gd name="connsiteY36" fmla="*/ 616394 h 4518542"/>
              <a:gd name="connsiteX37" fmla="*/ 1138200 w 3027369"/>
              <a:gd name="connsiteY37" fmla="*/ 712087 h 4518542"/>
              <a:gd name="connsiteX38" fmla="*/ 1276423 w 3027369"/>
              <a:gd name="connsiteY38" fmla="*/ 1275612 h 4518542"/>
              <a:gd name="connsiteX39" fmla="*/ 1435912 w 3027369"/>
              <a:gd name="connsiteY39" fmla="*/ 1892301 h 4518542"/>
              <a:gd name="connsiteX40" fmla="*/ 1446544 w 3027369"/>
              <a:gd name="connsiteY40" fmla="*/ 1934831 h 4518542"/>
              <a:gd name="connsiteX41" fmla="*/ 1489074 w 3027369"/>
              <a:gd name="connsiteY41" fmla="*/ 1934831 h 4518542"/>
              <a:gd name="connsiteX42" fmla="*/ 1499707 w 3027369"/>
              <a:gd name="connsiteY42" fmla="*/ 1945463 h 4518542"/>
              <a:gd name="connsiteX43" fmla="*/ 1520972 w 3027369"/>
              <a:gd name="connsiteY43" fmla="*/ 1934831 h 4518542"/>
              <a:gd name="connsiteX44" fmla="*/ 1542237 w 3027369"/>
              <a:gd name="connsiteY44" fmla="*/ 1871035 h 4518542"/>
              <a:gd name="connsiteX45" fmla="*/ 1542237 w 3027369"/>
              <a:gd name="connsiteY45" fmla="*/ 1796607 h 4518542"/>
              <a:gd name="connsiteX46" fmla="*/ 1499707 w 3027369"/>
              <a:gd name="connsiteY46" fmla="*/ 1583956 h 4518542"/>
              <a:gd name="connsiteX47" fmla="*/ 1329586 w 3027369"/>
              <a:gd name="connsiteY47" fmla="*/ 488803 h 4518542"/>
              <a:gd name="connsiteX48" fmla="*/ 1291516 w 3027369"/>
              <a:gd name="connsiteY48" fmla="*/ 214535 h 4518542"/>
              <a:gd name="connsiteX49" fmla="*/ 1302665 w 3027369"/>
              <a:gd name="connsiteY49" fmla="*/ 143319 h 4518542"/>
              <a:gd name="connsiteX50" fmla="*/ 1326160 w 3027369"/>
              <a:gd name="connsiteY50" fmla="*/ 74281 h 4518542"/>
              <a:gd name="connsiteX51" fmla="*/ 1367656 w 3027369"/>
              <a:gd name="connsiteY51" fmla="*/ 29129 h 4518542"/>
              <a:gd name="connsiteX52" fmla="*/ 1428705 w 3027369"/>
              <a:gd name="connsiteY52" fmla="*/ 7864 h 4518542"/>
              <a:gd name="connsiteX53" fmla="*/ 1499707 w 3027369"/>
              <a:gd name="connsiteY53" fmla="*/ 0 h 4518542"/>
              <a:gd name="connsiteX54" fmla="*/ 1574135 w 3027369"/>
              <a:gd name="connsiteY54" fmla="*/ 15876 h 4518542"/>
              <a:gd name="connsiteX55" fmla="*/ 1636217 w 3027369"/>
              <a:gd name="connsiteY55" fmla="*/ 42531 h 4518542"/>
              <a:gd name="connsiteX56" fmla="*/ 1674804 w 3027369"/>
              <a:gd name="connsiteY56" fmla="*/ 90008 h 4518542"/>
              <a:gd name="connsiteX57" fmla="*/ 1701726 w 3027369"/>
              <a:gd name="connsiteY57" fmla="*/ 169826 h 4518542"/>
              <a:gd name="connsiteX58" fmla="*/ 1733623 w 3027369"/>
              <a:gd name="connsiteY58" fmla="*/ 339947 h 4518542"/>
              <a:gd name="connsiteX59" fmla="*/ 1946274 w 3027369"/>
              <a:gd name="connsiteY59" fmla="*/ 1679649 h 4518542"/>
              <a:gd name="connsiteX60" fmla="*/ 1967539 w 3027369"/>
              <a:gd name="connsiteY60" fmla="*/ 1732812 h 4518542"/>
              <a:gd name="connsiteX61" fmla="*/ 1967539 w 3027369"/>
              <a:gd name="connsiteY61" fmla="*/ 1775342 h 4518542"/>
              <a:gd name="connsiteX62" fmla="*/ 1988805 w 3027369"/>
              <a:gd name="connsiteY62" fmla="*/ 1807240 h 4518542"/>
              <a:gd name="connsiteX63" fmla="*/ 2010070 w 3027369"/>
              <a:gd name="connsiteY63" fmla="*/ 1807240 h 4518542"/>
              <a:gd name="connsiteX64" fmla="*/ 2020702 w 3027369"/>
              <a:gd name="connsiteY64" fmla="*/ 1775342 h 4518542"/>
              <a:gd name="connsiteX65" fmla="*/ 2041967 w 3027369"/>
              <a:gd name="connsiteY65" fmla="*/ 1722180 h 4518542"/>
              <a:gd name="connsiteX66" fmla="*/ 2041967 w 3027369"/>
              <a:gd name="connsiteY66" fmla="*/ 1637119 h 4518542"/>
              <a:gd name="connsiteX67" fmla="*/ 2041967 w 3027369"/>
              <a:gd name="connsiteY67" fmla="*/ 1498896 h 4518542"/>
              <a:gd name="connsiteX68" fmla="*/ 1991034 w 3027369"/>
              <a:gd name="connsiteY68" fmla="*/ 333376 h 4518542"/>
              <a:gd name="connsiteX69" fmla="*/ 1988805 w 3027369"/>
              <a:gd name="connsiteY69" fmla="*/ 222989 h 4518542"/>
              <a:gd name="connsiteX70" fmla="*/ 1999437 w 3027369"/>
              <a:gd name="connsiteY70" fmla="*/ 191091 h 4518542"/>
              <a:gd name="connsiteX71" fmla="*/ 2016243 w 3027369"/>
              <a:gd name="connsiteY71" fmla="*/ 146236 h 4518542"/>
              <a:gd name="connsiteX72" fmla="*/ 2054314 w 3027369"/>
              <a:gd name="connsiteY72" fmla="*/ 106178 h 4518542"/>
              <a:gd name="connsiteX73" fmla="*/ 2101304 w 3027369"/>
              <a:gd name="connsiteY73" fmla="*/ 76903 h 4518542"/>
              <a:gd name="connsiteX74" fmla="*/ 2162353 w 3027369"/>
              <a:gd name="connsiteY74" fmla="*/ 55784 h 4518542"/>
              <a:gd name="connsiteX75" fmla="*/ 2246732 w 3027369"/>
              <a:gd name="connsiteY75" fmla="*/ 47921 h 4518542"/>
              <a:gd name="connsiteX76" fmla="*/ 2309496 w 3027369"/>
              <a:gd name="connsiteY76" fmla="*/ 58850 h 4518542"/>
              <a:gd name="connsiteX77" fmla="*/ 2364887 w 3027369"/>
              <a:gd name="connsiteY77" fmla="*/ 103705 h 4518542"/>
              <a:gd name="connsiteX78" fmla="*/ 2399532 w 3027369"/>
              <a:gd name="connsiteY78" fmla="*/ 146088 h 4518542"/>
              <a:gd name="connsiteX79" fmla="*/ 2407933 w 3027369"/>
              <a:gd name="connsiteY79" fmla="*/ 193861 h 4518542"/>
              <a:gd name="connsiteX80" fmla="*/ 2425257 w 3027369"/>
              <a:gd name="connsiteY80" fmla="*/ 244254 h 4518542"/>
              <a:gd name="connsiteX81" fmla="*/ 2435372 w 3027369"/>
              <a:gd name="connsiteY81" fmla="*/ 329314 h 4518542"/>
              <a:gd name="connsiteX82" fmla="*/ 2446005 w 3027369"/>
              <a:gd name="connsiteY82" fmla="*/ 1690282 h 4518542"/>
              <a:gd name="connsiteX83" fmla="*/ 2446005 w 3027369"/>
              <a:gd name="connsiteY83" fmla="*/ 1732812 h 4518542"/>
              <a:gd name="connsiteX84" fmla="*/ 2456637 w 3027369"/>
              <a:gd name="connsiteY84" fmla="*/ 1743445 h 4518542"/>
              <a:gd name="connsiteX85" fmla="*/ 2477902 w 3027369"/>
              <a:gd name="connsiteY85" fmla="*/ 1764710 h 4518542"/>
              <a:gd name="connsiteX86" fmla="*/ 2488535 w 3027369"/>
              <a:gd name="connsiteY86" fmla="*/ 1764710 h 4518542"/>
              <a:gd name="connsiteX87" fmla="*/ 2520433 w 3027369"/>
              <a:gd name="connsiteY87" fmla="*/ 1743445 h 4518542"/>
              <a:gd name="connsiteX88" fmla="*/ 2520433 w 3027369"/>
              <a:gd name="connsiteY88" fmla="*/ 1711547 h 4518542"/>
              <a:gd name="connsiteX89" fmla="*/ 2531065 w 3027369"/>
              <a:gd name="connsiteY89" fmla="*/ 1605221 h 4518542"/>
              <a:gd name="connsiteX90" fmla="*/ 2584228 w 3027369"/>
              <a:gd name="connsiteY90" fmla="*/ 1009798 h 4518542"/>
              <a:gd name="connsiteX91" fmla="*/ 2637391 w 3027369"/>
              <a:gd name="connsiteY91" fmla="*/ 499435 h 4518542"/>
              <a:gd name="connsiteX92" fmla="*/ 2648541 w 3027369"/>
              <a:gd name="connsiteY92" fmla="*/ 435492 h 4518542"/>
              <a:gd name="connsiteX93" fmla="*/ 2669288 w 3027369"/>
              <a:gd name="connsiteY93" fmla="*/ 393110 h 4518542"/>
              <a:gd name="connsiteX94" fmla="*/ 2706842 w 3027369"/>
              <a:gd name="connsiteY94" fmla="*/ 337622 h 4518542"/>
              <a:gd name="connsiteX95" fmla="*/ 2766177 w 3027369"/>
              <a:gd name="connsiteY95" fmla="*/ 308641 h 4518542"/>
              <a:gd name="connsiteX96" fmla="*/ 2843868 w 3027369"/>
              <a:gd name="connsiteY96" fmla="*/ 295386 h 4518542"/>
              <a:gd name="connsiteX97" fmla="*/ 2912642 w 3027369"/>
              <a:gd name="connsiteY97" fmla="*/ 308641 h 4518542"/>
              <a:gd name="connsiteX98" fmla="*/ 2964607 w 3027369"/>
              <a:gd name="connsiteY98" fmla="*/ 335295 h 4518542"/>
              <a:gd name="connsiteX99" fmla="*/ 2999932 w 3027369"/>
              <a:gd name="connsiteY99" fmla="*/ 388014 h 4518542"/>
              <a:gd name="connsiteX100" fmla="*/ 3025658 w 3027369"/>
              <a:gd name="connsiteY100" fmla="*/ 451957 h 4518542"/>
              <a:gd name="connsiteX101" fmla="*/ 3027369 w 3027369"/>
              <a:gd name="connsiteY101" fmla="*/ 547504 h 4518542"/>
              <a:gd name="connsiteX102" fmla="*/ 3020163 w 3027369"/>
              <a:gd name="connsiteY102" fmla="*/ 648291 h 4518542"/>
              <a:gd name="connsiteX103" fmla="*/ 2881939 w 3027369"/>
              <a:gd name="connsiteY103" fmla="*/ 2051789 h 4518542"/>
              <a:gd name="connsiteX104" fmla="*/ 2903205 w 3027369"/>
              <a:gd name="connsiteY104" fmla="*/ 3008719 h 4518542"/>
              <a:gd name="connsiteX105" fmla="*/ 2903205 w 3027369"/>
              <a:gd name="connsiteY105" fmla="*/ 3689203 h 4518542"/>
              <a:gd name="connsiteX106" fmla="*/ 2903205 w 3027369"/>
              <a:gd name="connsiteY106" fmla="*/ 4476012 h 4518542"/>
              <a:gd name="connsiteX107" fmla="*/ 1350851 w 3027369"/>
              <a:gd name="connsiteY107" fmla="*/ 4518542 h 4518542"/>
              <a:gd name="connsiteX0" fmla="*/ 1350851 w 3027369"/>
              <a:gd name="connsiteY0" fmla="*/ 4518542 h 4518542"/>
              <a:gd name="connsiteX1" fmla="*/ 1340219 w 3027369"/>
              <a:gd name="connsiteY1" fmla="*/ 4220831 h 4518542"/>
              <a:gd name="connsiteX2" fmla="*/ 1308321 w 3027369"/>
              <a:gd name="connsiteY2" fmla="*/ 4093240 h 4518542"/>
              <a:gd name="connsiteX3" fmla="*/ 1223260 w 3027369"/>
              <a:gd name="connsiteY3" fmla="*/ 3859324 h 4518542"/>
              <a:gd name="connsiteX4" fmla="*/ 1138200 w 3027369"/>
              <a:gd name="connsiteY4" fmla="*/ 3710468 h 4518542"/>
              <a:gd name="connsiteX5" fmla="*/ 766060 w 3027369"/>
              <a:gd name="connsiteY5" fmla="*/ 3306431 h 4518542"/>
              <a:gd name="connsiteX6" fmla="*/ 362023 w 3027369"/>
              <a:gd name="connsiteY6" fmla="*/ 2849231 h 4518542"/>
              <a:gd name="connsiteX7" fmla="*/ 43046 w 3027369"/>
              <a:gd name="connsiteY7" fmla="*/ 2487724 h 4518542"/>
              <a:gd name="connsiteX8" fmla="*/ 4460 w 3027369"/>
              <a:gd name="connsiteY8" fmla="*/ 2378481 h 4518542"/>
              <a:gd name="connsiteX9" fmla="*/ 0 w 3027369"/>
              <a:gd name="connsiteY9" fmla="*/ 2235311 h 4518542"/>
              <a:gd name="connsiteX10" fmla="*/ 43046 w 3027369"/>
              <a:gd name="connsiteY10" fmla="*/ 2104952 h 4518542"/>
              <a:gd name="connsiteX11" fmla="*/ 120384 w 3027369"/>
              <a:gd name="connsiteY11" fmla="*/ 2030819 h 4518542"/>
              <a:gd name="connsiteX12" fmla="*/ 219856 w 3027369"/>
              <a:gd name="connsiteY12" fmla="*/ 1993826 h 4518542"/>
              <a:gd name="connsiteX13" fmla="*/ 343505 w 3027369"/>
              <a:gd name="connsiteY13" fmla="*/ 2009555 h 4518542"/>
              <a:gd name="connsiteX14" fmla="*/ 451543 w 3027369"/>
              <a:gd name="connsiteY14" fmla="*/ 2086455 h 4518542"/>
              <a:gd name="connsiteX15" fmla="*/ 546203 w 3027369"/>
              <a:gd name="connsiteY15" fmla="*/ 2160589 h 4518542"/>
              <a:gd name="connsiteX16" fmla="*/ 659735 w 3027369"/>
              <a:gd name="connsiteY16" fmla="*/ 2275073 h 4518542"/>
              <a:gd name="connsiteX17" fmla="*/ 1095670 w 3027369"/>
              <a:gd name="connsiteY17" fmla="*/ 2785435 h 4518542"/>
              <a:gd name="connsiteX18" fmla="*/ 1138200 w 3027369"/>
              <a:gd name="connsiteY18" fmla="*/ 2838598 h 4518542"/>
              <a:gd name="connsiteX19" fmla="*/ 1174558 w 3027369"/>
              <a:gd name="connsiteY19" fmla="*/ 2857095 h 4518542"/>
              <a:gd name="connsiteX20" fmla="*/ 1218800 w 3027369"/>
              <a:gd name="connsiteY20" fmla="*/ 2859716 h 4518542"/>
              <a:gd name="connsiteX21" fmla="*/ 1255158 w 3027369"/>
              <a:gd name="connsiteY21" fmla="*/ 2827966 h 4518542"/>
              <a:gd name="connsiteX22" fmla="*/ 1265791 w 3027369"/>
              <a:gd name="connsiteY22" fmla="*/ 2785435 h 4518542"/>
              <a:gd name="connsiteX23" fmla="*/ 1244526 w 3027369"/>
              <a:gd name="connsiteY23" fmla="*/ 2689742 h 4518542"/>
              <a:gd name="connsiteX24" fmla="*/ 957446 w 3027369"/>
              <a:gd name="connsiteY24" fmla="*/ 1839138 h 4518542"/>
              <a:gd name="connsiteX25" fmla="*/ 681000 w 3027369"/>
              <a:gd name="connsiteY25" fmla="*/ 829045 h 4518542"/>
              <a:gd name="connsiteX26" fmla="*/ 672080 w 3027369"/>
              <a:gd name="connsiteY26" fmla="*/ 765249 h 4518542"/>
              <a:gd name="connsiteX27" fmla="*/ 669850 w 3027369"/>
              <a:gd name="connsiteY27" fmla="*/ 698981 h 4518542"/>
              <a:gd name="connsiteX28" fmla="*/ 681000 w 3027369"/>
              <a:gd name="connsiteY28" fmla="*/ 637659 h 4518542"/>
              <a:gd name="connsiteX29" fmla="*/ 706208 w 3027369"/>
              <a:gd name="connsiteY29" fmla="*/ 590034 h 4518542"/>
              <a:gd name="connsiteX30" fmla="*/ 744795 w 3027369"/>
              <a:gd name="connsiteY30" fmla="*/ 552598 h 4518542"/>
              <a:gd name="connsiteX31" fmla="*/ 809625 w 3027369"/>
              <a:gd name="connsiteY31" fmla="*/ 513133 h 4518542"/>
              <a:gd name="connsiteX32" fmla="*/ 883019 w 3027369"/>
              <a:gd name="connsiteY32" fmla="*/ 491720 h 4518542"/>
              <a:gd name="connsiteX33" fmla="*/ 957446 w 3027369"/>
              <a:gd name="connsiteY33" fmla="*/ 494341 h 4518542"/>
              <a:gd name="connsiteX34" fmla="*/ 1015069 w 3027369"/>
              <a:gd name="connsiteY34" fmla="*/ 512836 h 4518542"/>
              <a:gd name="connsiteX35" fmla="*/ 1063772 w 3027369"/>
              <a:gd name="connsiteY35" fmla="*/ 552598 h 4518542"/>
              <a:gd name="connsiteX36" fmla="*/ 1106302 w 3027369"/>
              <a:gd name="connsiteY36" fmla="*/ 616394 h 4518542"/>
              <a:gd name="connsiteX37" fmla="*/ 1138200 w 3027369"/>
              <a:gd name="connsiteY37" fmla="*/ 712087 h 4518542"/>
              <a:gd name="connsiteX38" fmla="*/ 1276423 w 3027369"/>
              <a:gd name="connsiteY38" fmla="*/ 1275612 h 4518542"/>
              <a:gd name="connsiteX39" fmla="*/ 1435912 w 3027369"/>
              <a:gd name="connsiteY39" fmla="*/ 1892301 h 4518542"/>
              <a:gd name="connsiteX40" fmla="*/ 1446544 w 3027369"/>
              <a:gd name="connsiteY40" fmla="*/ 1934831 h 4518542"/>
              <a:gd name="connsiteX41" fmla="*/ 1489074 w 3027369"/>
              <a:gd name="connsiteY41" fmla="*/ 1934831 h 4518542"/>
              <a:gd name="connsiteX42" fmla="*/ 1499707 w 3027369"/>
              <a:gd name="connsiteY42" fmla="*/ 1945463 h 4518542"/>
              <a:gd name="connsiteX43" fmla="*/ 1520972 w 3027369"/>
              <a:gd name="connsiteY43" fmla="*/ 1934831 h 4518542"/>
              <a:gd name="connsiteX44" fmla="*/ 1542237 w 3027369"/>
              <a:gd name="connsiteY44" fmla="*/ 1871035 h 4518542"/>
              <a:gd name="connsiteX45" fmla="*/ 1542237 w 3027369"/>
              <a:gd name="connsiteY45" fmla="*/ 1796607 h 4518542"/>
              <a:gd name="connsiteX46" fmla="*/ 1499707 w 3027369"/>
              <a:gd name="connsiteY46" fmla="*/ 1583956 h 4518542"/>
              <a:gd name="connsiteX47" fmla="*/ 1329586 w 3027369"/>
              <a:gd name="connsiteY47" fmla="*/ 488803 h 4518542"/>
              <a:gd name="connsiteX48" fmla="*/ 1291516 w 3027369"/>
              <a:gd name="connsiteY48" fmla="*/ 214535 h 4518542"/>
              <a:gd name="connsiteX49" fmla="*/ 1302665 w 3027369"/>
              <a:gd name="connsiteY49" fmla="*/ 143319 h 4518542"/>
              <a:gd name="connsiteX50" fmla="*/ 1326160 w 3027369"/>
              <a:gd name="connsiteY50" fmla="*/ 74281 h 4518542"/>
              <a:gd name="connsiteX51" fmla="*/ 1367656 w 3027369"/>
              <a:gd name="connsiteY51" fmla="*/ 29129 h 4518542"/>
              <a:gd name="connsiteX52" fmla="*/ 1428705 w 3027369"/>
              <a:gd name="connsiteY52" fmla="*/ 7864 h 4518542"/>
              <a:gd name="connsiteX53" fmla="*/ 1499707 w 3027369"/>
              <a:gd name="connsiteY53" fmla="*/ 0 h 4518542"/>
              <a:gd name="connsiteX54" fmla="*/ 1574135 w 3027369"/>
              <a:gd name="connsiteY54" fmla="*/ 15876 h 4518542"/>
              <a:gd name="connsiteX55" fmla="*/ 1636217 w 3027369"/>
              <a:gd name="connsiteY55" fmla="*/ 42531 h 4518542"/>
              <a:gd name="connsiteX56" fmla="*/ 1674804 w 3027369"/>
              <a:gd name="connsiteY56" fmla="*/ 90008 h 4518542"/>
              <a:gd name="connsiteX57" fmla="*/ 1701726 w 3027369"/>
              <a:gd name="connsiteY57" fmla="*/ 169826 h 4518542"/>
              <a:gd name="connsiteX58" fmla="*/ 1733623 w 3027369"/>
              <a:gd name="connsiteY58" fmla="*/ 339947 h 4518542"/>
              <a:gd name="connsiteX59" fmla="*/ 1946274 w 3027369"/>
              <a:gd name="connsiteY59" fmla="*/ 1679649 h 4518542"/>
              <a:gd name="connsiteX60" fmla="*/ 1958619 w 3027369"/>
              <a:gd name="connsiteY60" fmla="*/ 1724948 h 4518542"/>
              <a:gd name="connsiteX61" fmla="*/ 1967539 w 3027369"/>
              <a:gd name="connsiteY61" fmla="*/ 1775342 h 4518542"/>
              <a:gd name="connsiteX62" fmla="*/ 1988805 w 3027369"/>
              <a:gd name="connsiteY62" fmla="*/ 1807240 h 4518542"/>
              <a:gd name="connsiteX63" fmla="*/ 2010070 w 3027369"/>
              <a:gd name="connsiteY63" fmla="*/ 1807240 h 4518542"/>
              <a:gd name="connsiteX64" fmla="*/ 2020702 w 3027369"/>
              <a:gd name="connsiteY64" fmla="*/ 1775342 h 4518542"/>
              <a:gd name="connsiteX65" fmla="*/ 2041967 w 3027369"/>
              <a:gd name="connsiteY65" fmla="*/ 1722180 h 4518542"/>
              <a:gd name="connsiteX66" fmla="*/ 2041967 w 3027369"/>
              <a:gd name="connsiteY66" fmla="*/ 1637119 h 4518542"/>
              <a:gd name="connsiteX67" fmla="*/ 2041967 w 3027369"/>
              <a:gd name="connsiteY67" fmla="*/ 1498896 h 4518542"/>
              <a:gd name="connsiteX68" fmla="*/ 1991034 w 3027369"/>
              <a:gd name="connsiteY68" fmla="*/ 333376 h 4518542"/>
              <a:gd name="connsiteX69" fmla="*/ 1988805 w 3027369"/>
              <a:gd name="connsiteY69" fmla="*/ 222989 h 4518542"/>
              <a:gd name="connsiteX70" fmla="*/ 1999437 w 3027369"/>
              <a:gd name="connsiteY70" fmla="*/ 191091 h 4518542"/>
              <a:gd name="connsiteX71" fmla="*/ 2016243 w 3027369"/>
              <a:gd name="connsiteY71" fmla="*/ 146236 h 4518542"/>
              <a:gd name="connsiteX72" fmla="*/ 2054314 w 3027369"/>
              <a:gd name="connsiteY72" fmla="*/ 106178 h 4518542"/>
              <a:gd name="connsiteX73" fmla="*/ 2101304 w 3027369"/>
              <a:gd name="connsiteY73" fmla="*/ 76903 h 4518542"/>
              <a:gd name="connsiteX74" fmla="*/ 2162353 w 3027369"/>
              <a:gd name="connsiteY74" fmla="*/ 55784 h 4518542"/>
              <a:gd name="connsiteX75" fmla="*/ 2246732 w 3027369"/>
              <a:gd name="connsiteY75" fmla="*/ 47921 h 4518542"/>
              <a:gd name="connsiteX76" fmla="*/ 2309496 w 3027369"/>
              <a:gd name="connsiteY76" fmla="*/ 58850 h 4518542"/>
              <a:gd name="connsiteX77" fmla="*/ 2364887 w 3027369"/>
              <a:gd name="connsiteY77" fmla="*/ 103705 h 4518542"/>
              <a:gd name="connsiteX78" fmla="*/ 2399532 w 3027369"/>
              <a:gd name="connsiteY78" fmla="*/ 146088 h 4518542"/>
              <a:gd name="connsiteX79" fmla="*/ 2407933 w 3027369"/>
              <a:gd name="connsiteY79" fmla="*/ 193861 h 4518542"/>
              <a:gd name="connsiteX80" fmla="*/ 2425257 w 3027369"/>
              <a:gd name="connsiteY80" fmla="*/ 244254 h 4518542"/>
              <a:gd name="connsiteX81" fmla="*/ 2435372 w 3027369"/>
              <a:gd name="connsiteY81" fmla="*/ 329314 h 4518542"/>
              <a:gd name="connsiteX82" fmla="*/ 2446005 w 3027369"/>
              <a:gd name="connsiteY82" fmla="*/ 1690282 h 4518542"/>
              <a:gd name="connsiteX83" fmla="*/ 2446005 w 3027369"/>
              <a:gd name="connsiteY83" fmla="*/ 1732812 h 4518542"/>
              <a:gd name="connsiteX84" fmla="*/ 2456637 w 3027369"/>
              <a:gd name="connsiteY84" fmla="*/ 1743445 h 4518542"/>
              <a:gd name="connsiteX85" fmla="*/ 2477902 w 3027369"/>
              <a:gd name="connsiteY85" fmla="*/ 1764710 h 4518542"/>
              <a:gd name="connsiteX86" fmla="*/ 2488535 w 3027369"/>
              <a:gd name="connsiteY86" fmla="*/ 1764710 h 4518542"/>
              <a:gd name="connsiteX87" fmla="*/ 2520433 w 3027369"/>
              <a:gd name="connsiteY87" fmla="*/ 1743445 h 4518542"/>
              <a:gd name="connsiteX88" fmla="*/ 2520433 w 3027369"/>
              <a:gd name="connsiteY88" fmla="*/ 1711547 h 4518542"/>
              <a:gd name="connsiteX89" fmla="*/ 2531065 w 3027369"/>
              <a:gd name="connsiteY89" fmla="*/ 1605221 h 4518542"/>
              <a:gd name="connsiteX90" fmla="*/ 2584228 w 3027369"/>
              <a:gd name="connsiteY90" fmla="*/ 1009798 h 4518542"/>
              <a:gd name="connsiteX91" fmla="*/ 2637391 w 3027369"/>
              <a:gd name="connsiteY91" fmla="*/ 499435 h 4518542"/>
              <a:gd name="connsiteX92" fmla="*/ 2648541 w 3027369"/>
              <a:gd name="connsiteY92" fmla="*/ 435492 h 4518542"/>
              <a:gd name="connsiteX93" fmla="*/ 2669288 w 3027369"/>
              <a:gd name="connsiteY93" fmla="*/ 393110 h 4518542"/>
              <a:gd name="connsiteX94" fmla="*/ 2706842 w 3027369"/>
              <a:gd name="connsiteY94" fmla="*/ 337622 h 4518542"/>
              <a:gd name="connsiteX95" fmla="*/ 2766177 w 3027369"/>
              <a:gd name="connsiteY95" fmla="*/ 308641 h 4518542"/>
              <a:gd name="connsiteX96" fmla="*/ 2843868 w 3027369"/>
              <a:gd name="connsiteY96" fmla="*/ 295386 h 4518542"/>
              <a:gd name="connsiteX97" fmla="*/ 2912642 w 3027369"/>
              <a:gd name="connsiteY97" fmla="*/ 308641 h 4518542"/>
              <a:gd name="connsiteX98" fmla="*/ 2964607 w 3027369"/>
              <a:gd name="connsiteY98" fmla="*/ 335295 h 4518542"/>
              <a:gd name="connsiteX99" fmla="*/ 2999932 w 3027369"/>
              <a:gd name="connsiteY99" fmla="*/ 388014 h 4518542"/>
              <a:gd name="connsiteX100" fmla="*/ 3025658 w 3027369"/>
              <a:gd name="connsiteY100" fmla="*/ 451957 h 4518542"/>
              <a:gd name="connsiteX101" fmla="*/ 3027369 w 3027369"/>
              <a:gd name="connsiteY101" fmla="*/ 547504 h 4518542"/>
              <a:gd name="connsiteX102" fmla="*/ 3020163 w 3027369"/>
              <a:gd name="connsiteY102" fmla="*/ 648291 h 4518542"/>
              <a:gd name="connsiteX103" fmla="*/ 2881939 w 3027369"/>
              <a:gd name="connsiteY103" fmla="*/ 2051789 h 4518542"/>
              <a:gd name="connsiteX104" fmla="*/ 2903205 w 3027369"/>
              <a:gd name="connsiteY104" fmla="*/ 3008719 h 4518542"/>
              <a:gd name="connsiteX105" fmla="*/ 2903205 w 3027369"/>
              <a:gd name="connsiteY105" fmla="*/ 3689203 h 4518542"/>
              <a:gd name="connsiteX106" fmla="*/ 2903205 w 3027369"/>
              <a:gd name="connsiteY106" fmla="*/ 4476012 h 4518542"/>
              <a:gd name="connsiteX107" fmla="*/ 1350851 w 3027369"/>
              <a:gd name="connsiteY107" fmla="*/ 4518542 h 4518542"/>
              <a:gd name="connsiteX0" fmla="*/ 1350851 w 3027369"/>
              <a:gd name="connsiteY0" fmla="*/ 4518542 h 4518542"/>
              <a:gd name="connsiteX1" fmla="*/ 1340219 w 3027369"/>
              <a:gd name="connsiteY1" fmla="*/ 4220831 h 4518542"/>
              <a:gd name="connsiteX2" fmla="*/ 1308321 w 3027369"/>
              <a:gd name="connsiteY2" fmla="*/ 4093240 h 4518542"/>
              <a:gd name="connsiteX3" fmla="*/ 1223260 w 3027369"/>
              <a:gd name="connsiteY3" fmla="*/ 3859324 h 4518542"/>
              <a:gd name="connsiteX4" fmla="*/ 1138200 w 3027369"/>
              <a:gd name="connsiteY4" fmla="*/ 3710468 h 4518542"/>
              <a:gd name="connsiteX5" fmla="*/ 766060 w 3027369"/>
              <a:gd name="connsiteY5" fmla="*/ 3306431 h 4518542"/>
              <a:gd name="connsiteX6" fmla="*/ 362023 w 3027369"/>
              <a:gd name="connsiteY6" fmla="*/ 2849231 h 4518542"/>
              <a:gd name="connsiteX7" fmla="*/ 43046 w 3027369"/>
              <a:gd name="connsiteY7" fmla="*/ 2487724 h 4518542"/>
              <a:gd name="connsiteX8" fmla="*/ 4460 w 3027369"/>
              <a:gd name="connsiteY8" fmla="*/ 2378481 h 4518542"/>
              <a:gd name="connsiteX9" fmla="*/ 0 w 3027369"/>
              <a:gd name="connsiteY9" fmla="*/ 2235311 h 4518542"/>
              <a:gd name="connsiteX10" fmla="*/ 43046 w 3027369"/>
              <a:gd name="connsiteY10" fmla="*/ 2104952 h 4518542"/>
              <a:gd name="connsiteX11" fmla="*/ 120384 w 3027369"/>
              <a:gd name="connsiteY11" fmla="*/ 2030819 h 4518542"/>
              <a:gd name="connsiteX12" fmla="*/ 219856 w 3027369"/>
              <a:gd name="connsiteY12" fmla="*/ 1993826 h 4518542"/>
              <a:gd name="connsiteX13" fmla="*/ 343505 w 3027369"/>
              <a:gd name="connsiteY13" fmla="*/ 2009555 h 4518542"/>
              <a:gd name="connsiteX14" fmla="*/ 451543 w 3027369"/>
              <a:gd name="connsiteY14" fmla="*/ 2086455 h 4518542"/>
              <a:gd name="connsiteX15" fmla="*/ 546203 w 3027369"/>
              <a:gd name="connsiteY15" fmla="*/ 2160589 h 4518542"/>
              <a:gd name="connsiteX16" fmla="*/ 659735 w 3027369"/>
              <a:gd name="connsiteY16" fmla="*/ 2275073 h 4518542"/>
              <a:gd name="connsiteX17" fmla="*/ 1095670 w 3027369"/>
              <a:gd name="connsiteY17" fmla="*/ 2785435 h 4518542"/>
              <a:gd name="connsiteX18" fmla="*/ 1138200 w 3027369"/>
              <a:gd name="connsiteY18" fmla="*/ 2838598 h 4518542"/>
              <a:gd name="connsiteX19" fmla="*/ 1174558 w 3027369"/>
              <a:gd name="connsiteY19" fmla="*/ 2857095 h 4518542"/>
              <a:gd name="connsiteX20" fmla="*/ 1218800 w 3027369"/>
              <a:gd name="connsiteY20" fmla="*/ 2859716 h 4518542"/>
              <a:gd name="connsiteX21" fmla="*/ 1255158 w 3027369"/>
              <a:gd name="connsiteY21" fmla="*/ 2827966 h 4518542"/>
              <a:gd name="connsiteX22" fmla="*/ 1265791 w 3027369"/>
              <a:gd name="connsiteY22" fmla="*/ 2785435 h 4518542"/>
              <a:gd name="connsiteX23" fmla="*/ 1244526 w 3027369"/>
              <a:gd name="connsiteY23" fmla="*/ 2689742 h 4518542"/>
              <a:gd name="connsiteX24" fmla="*/ 957446 w 3027369"/>
              <a:gd name="connsiteY24" fmla="*/ 1839138 h 4518542"/>
              <a:gd name="connsiteX25" fmla="*/ 681000 w 3027369"/>
              <a:gd name="connsiteY25" fmla="*/ 829045 h 4518542"/>
              <a:gd name="connsiteX26" fmla="*/ 672080 w 3027369"/>
              <a:gd name="connsiteY26" fmla="*/ 765249 h 4518542"/>
              <a:gd name="connsiteX27" fmla="*/ 669850 w 3027369"/>
              <a:gd name="connsiteY27" fmla="*/ 698981 h 4518542"/>
              <a:gd name="connsiteX28" fmla="*/ 681000 w 3027369"/>
              <a:gd name="connsiteY28" fmla="*/ 637659 h 4518542"/>
              <a:gd name="connsiteX29" fmla="*/ 706208 w 3027369"/>
              <a:gd name="connsiteY29" fmla="*/ 590034 h 4518542"/>
              <a:gd name="connsiteX30" fmla="*/ 744795 w 3027369"/>
              <a:gd name="connsiteY30" fmla="*/ 552598 h 4518542"/>
              <a:gd name="connsiteX31" fmla="*/ 809625 w 3027369"/>
              <a:gd name="connsiteY31" fmla="*/ 513133 h 4518542"/>
              <a:gd name="connsiteX32" fmla="*/ 883019 w 3027369"/>
              <a:gd name="connsiteY32" fmla="*/ 491720 h 4518542"/>
              <a:gd name="connsiteX33" fmla="*/ 957446 w 3027369"/>
              <a:gd name="connsiteY33" fmla="*/ 494341 h 4518542"/>
              <a:gd name="connsiteX34" fmla="*/ 1015069 w 3027369"/>
              <a:gd name="connsiteY34" fmla="*/ 512836 h 4518542"/>
              <a:gd name="connsiteX35" fmla="*/ 1063772 w 3027369"/>
              <a:gd name="connsiteY35" fmla="*/ 552598 h 4518542"/>
              <a:gd name="connsiteX36" fmla="*/ 1106302 w 3027369"/>
              <a:gd name="connsiteY36" fmla="*/ 616394 h 4518542"/>
              <a:gd name="connsiteX37" fmla="*/ 1138200 w 3027369"/>
              <a:gd name="connsiteY37" fmla="*/ 712087 h 4518542"/>
              <a:gd name="connsiteX38" fmla="*/ 1276423 w 3027369"/>
              <a:gd name="connsiteY38" fmla="*/ 1275612 h 4518542"/>
              <a:gd name="connsiteX39" fmla="*/ 1435912 w 3027369"/>
              <a:gd name="connsiteY39" fmla="*/ 1892301 h 4518542"/>
              <a:gd name="connsiteX40" fmla="*/ 1446544 w 3027369"/>
              <a:gd name="connsiteY40" fmla="*/ 1934831 h 4518542"/>
              <a:gd name="connsiteX41" fmla="*/ 1489074 w 3027369"/>
              <a:gd name="connsiteY41" fmla="*/ 1934831 h 4518542"/>
              <a:gd name="connsiteX42" fmla="*/ 1499707 w 3027369"/>
              <a:gd name="connsiteY42" fmla="*/ 1945463 h 4518542"/>
              <a:gd name="connsiteX43" fmla="*/ 1520972 w 3027369"/>
              <a:gd name="connsiteY43" fmla="*/ 1934831 h 4518542"/>
              <a:gd name="connsiteX44" fmla="*/ 1542237 w 3027369"/>
              <a:gd name="connsiteY44" fmla="*/ 1871035 h 4518542"/>
              <a:gd name="connsiteX45" fmla="*/ 1542237 w 3027369"/>
              <a:gd name="connsiteY45" fmla="*/ 1796607 h 4518542"/>
              <a:gd name="connsiteX46" fmla="*/ 1499707 w 3027369"/>
              <a:gd name="connsiteY46" fmla="*/ 1583956 h 4518542"/>
              <a:gd name="connsiteX47" fmla="*/ 1329586 w 3027369"/>
              <a:gd name="connsiteY47" fmla="*/ 488803 h 4518542"/>
              <a:gd name="connsiteX48" fmla="*/ 1291516 w 3027369"/>
              <a:gd name="connsiteY48" fmla="*/ 214535 h 4518542"/>
              <a:gd name="connsiteX49" fmla="*/ 1302665 w 3027369"/>
              <a:gd name="connsiteY49" fmla="*/ 143319 h 4518542"/>
              <a:gd name="connsiteX50" fmla="*/ 1326160 w 3027369"/>
              <a:gd name="connsiteY50" fmla="*/ 74281 h 4518542"/>
              <a:gd name="connsiteX51" fmla="*/ 1367656 w 3027369"/>
              <a:gd name="connsiteY51" fmla="*/ 29129 h 4518542"/>
              <a:gd name="connsiteX52" fmla="*/ 1428705 w 3027369"/>
              <a:gd name="connsiteY52" fmla="*/ 7864 h 4518542"/>
              <a:gd name="connsiteX53" fmla="*/ 1499707 w 3027369"/>
              <a:gd name="connsiteY53" fmla="*/ 0 h 4518542"/>
              <a:gd name="connsiteX54" fmla="*/ 1574135 w 3027369"/>
              <a:gd name="connsiteY54" fmla="*/ 15876 h 4518542"/>
              <a:gd name="connsiteX55" fmla="*/ 1636217 w 3027369"/>
              <a:gd name="connsiteY55" fmla="*/ 42531 h 4518542"/>
              <a:gd name="connsiteX56" fmla="*/ 1674804 w 3027369"/>
              <a:gd name="connsiteY56" fmla="*/ 90008 h 4518542"/>
              <a:gd name="connsiteX57" fmla="*/ 1701726 w 3027369"/>
              <a:gd name="connsiteY57" fmla="*/ 169826 h 4518542"/>
              <a:gd name="connsiteX58" fmla="*/ 1733623 w 3027369"/>
              <a:gd name="connsiteY58" fmla="*/ 339947 h 4518542"/>
              <a:gd name="connsiteX59" fmla="*/ 1946274 w 3027369"/>
              <a:gd name="connsiteY59" fmla="*/ 1679649 h 4518542"/>
              <a:gd name="connsiteX60" fmla="*/ 1958619 w 3027369"/>
              <a:gd name="connsiteY60" fmla="*/ 1724948 h 4518542"/>
              <a:gd name="connsiteX61" fmla="*/ 1967539 w 3027369"/>
              <a:gd name="connsiteY61" fmla="*/ 1775342 h 4518542"/>
              <a:gd name="connsiteX62" fmla="*/ 1988805 w 3027369"/>
              <a:gd name="connsiteY62" fmla="*/ 1807240 h 4518542"/>
              <a:gd name="connsiteX63" fmla="*/ 2010070 w 3027369"/>
              <a:gd name="connsiteY63" fmla="*/ 1807240 h 4518542"/>
              <a:gd name="connsiteX64" fmla="*/ 2034081 w 3027369"/>
              <a:gd name="connsiteY64" fmla="*/ 1770099 h 4518542"/>
              <a:gd name="connsiteX65" fmla="*/ 2041967 w 3027369"/>
              <a:gd name="connsiteY65" fmla="*/ 1722180 h 4518542"/>
              <a:gd name="connsiteX66" fmla="*/ 2041967 w 3027369"/>
              <a:gd name="connsiteY66" fmla="*/ 1637119 h 4518542"/>
              <a:gd name="connsiteX67" fmla="*/ 2041967 w 3027369"/>
              <a:gd name="connsiteY67" fmla="*/ 1498896 h 4518542"/>
              <a:gd name="connsiteX68" fmla="*/ 1991034 w 3027369"/>
              <a:gd name="connsiteY68" fmla="*/ 333376 h 4518542"/>
              <a:gd name="connsiteX69" fmla="*/ 1988805 w 3027369"/>
              <a:gd name="connsiteY69" fmla="*/ 222989 h 4518542"/>
              <a:gd name="connsiteX70" fmla="*/ 1999437 w 3027369"/>
              <a:gd name="connsiteY70" fmla="*/ 191091 h 4518542"/>
              <a:gd name="connsiteX71" fmla="*/ 2016243 w 3027369"/>
              <a:gd name="connsiteY71" fmla="*/ 146236 h 4518542"/>
              <a:gd name="connsiteX72" fmla="*/ 2054314 w 3027369"/>
              <a:gd name="connsiteY72" fmla="*/ 106178 h 4518542"/>
              <a:gd name="connsiteX73" fmla="*/ 2101304 w 3027369"/>
              <a:gd name="connsiteY73" fmla="*/ 76903 h 4518542"/>
              <a:gd name="connsiteX74" fmla="*/ 2162353 w 3027369"/>
              <a:gd name="connsiteY74" fmla="*/ 55784 h 4518542"/>
              <a:gd name="connsiteX75" fmla="*/ 2246732 w 3027369"/>
              <a:gd name="connsiteY75" fmla="*/ 47921 h 4518542"/>
              <a:gd name="connsiteX76" fmla="*/ 2309496 w 3027369"/>
              <a:gd name="connsiteY76" fmla="*/ 58850 h 4518542"/>
              <a:gd name="connsiteX77" fmla="*/ 2364887 w 3027369"/>
              <a:gd name="connsiteY77" fmla="*/ 103705 h 4518542"/>
              <a:gd name="connsiteX78" fmla="*/ 2399532 w 3027369"/>
              <a:gd name="connsiteY78" fmla="*/ 146088 h 4518542"/>
              <a:gd name="connsiteX79" fmla="*/ 2407933 w 3027369"/>
              <a:gd name="connsiteY79" fmla="*/ 193861 h 4518542"/>
              <a:gd name="connsiteX80" fmla="*/ 2425257 w 3027369"/>
              <a:gd name="connsiteY80" fmla="*/ 244254 h 4518542"/>
              <a:gd name="connsiteX81" fmla="*/ 2435372 w 3027369"/>
              <a:gd name="connsiteY81" fmla="*/ 329314 h 4518542"/>
              <a:gd name="connsiteX82" fmla="*/ 2446005 w 3027369"/>
              <a:gd name="connsiteY82" fmla="*/ 1690282 h 4518542"/>
              <a:gd name="connsiteX83" fmla="*/ 2446005 w 3027369"/>
              <a:gd name="connsiteY83" fmla="*/ 1732812 h 4518542"/>
              <a:gd name="connsiteX84" fmla="*/ 2456637 w 3027369"/>
              <a:gd name="connsiteY84" fmla="*/ 1743445 h 4518542"/>
              <a:gd name="connsiteX85" fmla="*/ 2477902 w 3027369"/>
              <a:gd name="connsiteY85" fmla="*/ 1764710 h 4518542"/>
              <a:gd name="connsiteX86" fmla="*/ 2488535 w 3027369"/>
              <a:gd name="connsiteY86" fmla="*/ 1764710 h 4518542"/>
              <a:gd name="connsiteX87" fmla="*/ 2520433 w 3027369"/>
              <a:gd name="connsiteY87" fmla="*/ 1743445 h 4518542"/>
              <a:gd name="connsiteX88" fmla="*/ 2520433 w 3027369"/>
              <a:gd name="connsiteY88" fmla="*/ 1711547 h 4518542"/>
              <a:gd name="connsiteX89" fmla="*/ 2531065 w 3027369"/>
              <a:gd name="connsiteY89" fmla="*/ 1605221 h 4518542"/>
              <a:gd name="connsiteX90" fmla="*/ 2584228 w 3027369"/>
              <a:gd name="connsiteY90" fmla="*/ 1009798 h 4518542"/>
              <a:gd name="connsiteX91" fmla="*/ 2637391 w 3027369"/>
              <a:gd name="connsiteY91" fmla="*/ 499435 h 4518542"/>
              <a:gd name="connsiteX92" fmla="*/ 2648541 w 3027369"/>
              <a:gd name="connsiteY92" fmla="*/ 435492 h 4518542"/>
              <a:gd name="connsiteX93" fmla="*/ 2669288 w 3027369"/>
              <a:gd name="connsiteY93" fmla="*/ 393110 h 4518542"/>
              <a:gd name="connsiteX94" fmla="*/ 2706842 w 3027369"/>
              <a:gd name="connsiteY94" fmla="*/ 337622 h 4518542"/>
              <a:gd name="connsiteX95" fmla="*/ 2766177 w 3027369"/>
              <a:gd name="connsiteY95" fmla="*/ 308641 h 4518542"/>
              <a:gd name="connsiteX96" fmla="*/ 2843868 w 3027369"/>
              <a:gd name="connsiteY96" fmla="*/ 295386 h 4518542"/>
              <a:gd name="connsiteX97" fmla="*/ 2912642 w 3027369"/>
              <a:gd name="connsiteY97" fmla="*/ 308641 h 4518542"/>
              <a:gd name="connsiteX98" fmla="*/ 2964607 w 3027369"/>
              <a:gd name="connsiteY98" fmla="*/ 335295 h 4518542"/>
              <a:gd name="connsiteX99" fmla="*/ 2999932 w 3027369"/>
              <a:gd name="connsiteY99" fmla="*/ 388014 h 4518542"/>
              <a:gd name="connsiteX100" fmla="*/ 3025658 w 3027369"/>
              <a:gd name="connsiteY100" fmla="*/ 451957 h 4518542"/>
              <a:gd name="connsiteX101" fmla="*/ 3027369 w 3027369"/>
              <a:gd name="connsiteY101" fmla="*/ 547504 h 4518542"/>
              <a:gd name="connsiteX102" fmla="*/ 3020163 w 3027369"/>
              <a:gd name="connsiteY102" fmla="*/ 648291 h 4518542"/>
              <a:gd name="connsiteX103" fmla="*/ 2881939 w 3027369"/>
              <a:gd name="connsiteY103" fmla="*/ 2051789 h 4518542"/>
              <a:gd name="connsiteX104" fmla="*/ 2903205 w 3027369"/>
              <a:gd name="connsiteY104" fmla="*/ 3008719 h 4518542"/>
              <a:gd name="connsiteX105" fmla="*/ 2903205 w 3027369"/>
              <a:gd name="connsiteY105" fmla="*/ 3689203 h 4518542"/>
              <a:gd name="connsiteX106" fmla="*/ 2903205 w 3027369"/>
              <a:gd name="connsiteY106" fmla="*/ 4476012 h 4518542"/>
              <a:gd name="connsiteX107" fmla="*/ 1350851 w 3027369"/>
              <a:gd name="connsiteY107" fmla="*/ 4518542 h 4518542"/>
              <a:gd name="connsiteX0" fmla="*/ 1350851 w 3027369"/>
              <a:gd name="connsiteY0" fmla="*/ 4518542 h 4518542"/>
              <a:gd name="connsiteX1" fmla="*/ 1340219 w 3027369"/>
              <a:gd name="connsiteY1" fmla="*/ 4220831 h 4518542"/>
              <a:gd name="connsiteX2" fmla="*/ 1308321 w 3027369"/>
              <a:gd name="connsiteY2" fmla="*/ 4093240 h 4518542"/>
              <a:gd name="connsiteX3" fmla="*/ 1223260 w 3027369"/>
              <a:gd name="connsiteY3" fmla="*/ 3859324 h 4518542"/>
              <a:gd name="connsiteX4" fmla="*/ 1138200 w 3027369"/>
              <a:gd name="connsiteY4" fmla="*/ 3710468 h 4518542"/>
              <a:gd name="connsiteX5" fmla="*/ 766060 w 3027369"/>
              <a:gd name="connsiteY5" fmla="*/ 3306431 h 4518542"/>
              <a:gd name="connsiteX6" fmla="*/ 362023 w 3027369"/>
              <a:gd name="connsiteY6" fmla="*/ 2849231 h 4518542"/>
              <a:gd name="connsiteX7" fmla="*/ 43046 w 3027369"/>
              <a:gd name="connsiteY7" fmla="*/ 2487724 h 4518542"/>
              <a:gd name="connsiteX8" fmla="*/ 4460 w 3027369"/>
              <a:gd name="connsiteY8" fmla="*/ 2378481 h 4518542"/>
              <a:gd name="connsiteX9" fmla="*/ 0 w 3027369"/>
              <a:gd name="connsiteY9" fmla="*/ 2235311 h 4518542"/>
              <a:gd name="connsiteX10" fmla="*/ 43046 w 3027369"/>
              <a:gd name="connsiteY10" fmla="*/ 2104952 h 4518542"/>
              <a:gd name="connsiteX11" fmla="*/ 120384 w 3027369"/>
              <a:gd name="connsiteY11" fmla="*/ 2030819 h 4518542"/>
              <a:gd name="connsiteX12" fmla="*/ 219856 w 3027369"/>
              <a:gd name="connsiteY12" fmla="*/ 1993826 h 4518542"/>
              <a:gd name="connsiteX13" fmla="*/ 343505 w 3027369"/>
              <a:gd name="connsiteY13" fmla="*/ 2009555 h 4518542"/>
              <a:gd name="connsiteX14" fmla="*/ 451543 w 3027369"/>
              <a:gd name="connsiteY14" fmla="*/ 2086455 h 4518542"/>
              <a:gd name="connsiteX15" fmla="*/ 546203 w 3027369"/>
              <a:gd name="connsiteY15" fmla="*/ 2160589 h 4518542"/>
              <a:gd name="connsiteX16" fmla="*/ 659735 w 3027369"/>
              <a:gd name="connsiteY16" fmla="*/ 2275073 h 4518542"/>
              <a:gd name="connsiteX17" fmla="*/ 1095670 w 3027369"/>
              <a:gd name="connsiteY17" fmla="*/ 2785435 h 4518542"/>
              <a:gd name="connsiteX18" fmla="*/ 1138200 w 3027369"/>
              <a:gd name="connsiteY18" fmla="*/ 2838598 h 4518542"/>
              <a:gd name="connsiteX19" fmla="*/ 1174558 w 3027369"/>
              <a:gd name="connsiteY19" fmla="*/ 2857095 h 4518542"/>
              <a:gd name="connsiteX20" fmla="*/ 1218800 w 3027369"/>
              <a:gd name="connsiteY20" fmla="*/ 2859716 h 4518542"/>
              <a:gd name="connsiteX21" fmla="*/ 1255158 w 3027369"/>
              <a:gd name="connsiteY21" fmla="*/ 2827966 h 4518542"/>
              <a:gd name="connsiteX22" fmla="*/ 1265791 w 3027369"/>
              <a:gd name="connsiteY22" fmla="*/ 2785435 h 4518542"/>
              <a:gd name="connsiteX23" fmla="*/ 1244526 w 3027369"/>
              <a:gd name="connsiteY23" fmla="*/ 2689742 h 4518542"/>
              <a:gd name="connsiteX24" fmla="*/ 957446 w 3027369"/>
              <a:gd name="connsiteY24" fmla="*/ 1839138 h 4518542"/>
              <a:gd name="connsiteX25" fmla="*/ 681000 w 3027369"/>
              <a:gd name="connsiteY25" fmla="*/ 829045 h 4518542"/>
              <a:gd name="connsiteX26" fmla="*/ 672080 w 3027369"/>
              <a:gd name="connsiteY26" fmla="*/ 765249 h 4518542"/>
              <a:gd name="connsiteX27" fmla="*/ 669850 w 3027369"/>
              <a:gd name="connsiteY27" fmla="*/ 698981 h 4518542"/>
              <a:gd name="connsiteX28" fmla="*/ 681000 w 3027369"/>
              <a:gd name="connsiteY28" fmla="*/ 637659 h 4518542"/>
              <a:gd name="connsiteX29" fmla="*/ 706208 w 3027369"/>
              <a:gd name="connsiteY29" fmla="*/ 590034 h 4518542"/>
              <a:gd name="connsiteX30" fmla="*/ 744795 w 3027369"/>
              <a:gd name="connsiteY30" fmla="*/ 552598 h 4518542"/>
              <a:gd name="connsiteX31" fmla="*/ 809625 w 3027369"/>
              <a:gd name="connsiteY31" fmla="*/ 513133 h 4518542"/>
              <a:gd name="connsiteX32" fmla="*/ 883019 w 3027369"/>
              <a:gd name="connsiteY32" fmla="*/ 491720 h 4518542"/>
              <a:gd name="connsiteX33" fmla="*/ 957446 w 3027369"/>
              <a:gd name="connsiteY33" fmla="*/ 494341 h 4518542"/>
              <a:gd name="connsiteX34" fmla="*/ 1015069 w 3027369"/>
              <a:gd name="connsiteY34" fmla="*/ 512836 h 4518542"/>
              <a:gd name="connsiteX35" fmla="*/ 1063772 w 3027369"/>
              <a:gd name="connsiteY35" fmla="*/ 552598 h 4518542"/>
              <a:gd name="connsiteX36" fmla="*/ 1106302 w 3027369"/>
              <a:gd name="connsiteY36" fmla="*/ 616394 h 4518542"/>
              <a:gd name="connsiteX37" fmla="*/ 1138200 w 3027369"/>
              <a:gd name="connsiteY37" fmla="*/ 712087 h 4518542"/>
              <a:gd name="connsiteX38" fmla="*/ 1276423 w 3027369"/>
              <a:gd name="connsiteY38" fmla="*/ 1275612 h 4518542"/>
              <a:gd name="connsiteX39" fmla="*/ 1435912 w 3027369"/>
              <a:gd name="connsiteY39" fmla="*/ 1892301 h 4518542"/>
              <a:gd name="connsiteX40" fmla="*/ 1446544 w 3027369"/>
              <a:gd name="connsiteY40" fmla="*/ 1934831 h 4518542"/>
              <a:gd name="connsiteX41" fmla="*/ 1489074 w 3027369"/>
              <a:gd name="connsiteY41" fmla="*/ 1934831 h 4518542"/>
              <a:gd name="connsiteX42" fmla="*/ 1499707 w 3027369"/>
              <a:gd name="connsiteY42" fmla="*/ 1945463 h 4518542"/>
              <a:gd name="connsiteX43" fmla="*/ 1520972 w 3027369"/>
              <a:gd name="connsiteY43" fmla="*/ 1934831 h 4518542"/>
              <a:gd name="connsiteX44" fmla="*/ 1551156 w 3027369"/>
              <a:gd name="connsiteY44" fmla="*/ 1871035 h 4518542"/>
              <a:gd name="connsiteX45" fmla="*/ 1542237 w 3027369"/>
              <a:gd name="connsiteY45" fmla="*/ 1796607 h 4518542"/>
              <a:gd name="connsiteX46" fmla="*/ 1499707 w 3027369"/>
              <a:gd name="connsiteY46" fmla="*/ 1583956 h 4518542"/>
              <a:gd name="connsiteX47" fmla="*/ 1329586 w 3027369"/>
              <a:gd name="connsiteY47" fmla="*/ 488803 h 4518542"/>
              <a:gd name="connsiteX48" fmla="*/ 1291516 w 3027369"/>
              <a:gd name="connsiteY48" fmla="*/ 214535 h 4518542"/>
              <a:gd name="connsiteX49" fmla="*/ 1302665 w 3027369"/>
              <a:gd name="connsiteY49" fmla="*/ 143319 h 4518542"/>
              <a:gd name="connsiteX50" fmla="*/ 1326160 w 3027369"/>
              <a:gd name="connsiteY50" fmla="*/ 74281 h 4518542"/>
              <a:gd name="connsiteX51" fmla="*/ 1367656 w 3027369"/>
              <a:gd name="connsiteY51" fmla="*/ 29129 h 4518542"/>
              <a:gd name="connsiteX52" fmla="*/ 1428705 w 3027369"/>
              <a:gd name="connsiteY52" fmla="*/ 7864 h 4518542"/>
              <a:gd name="connsiteX53" fmla="*/ 1499707 w 3027369"/>
              <a:gd name="connsiteY53" fmla="*/ 0 h 4518542"/>
              <a:gd name="connsiteX54" fmla="*/ 1574135 w 3027369"/>
              <a:gd name="connsiteY54" fmla="*/ 15876 h 4518542"/>
              <a:gd name="connsiteX55" fmla="*/ 1636217 w 3027369"/>
              <a:gd name="connsiteY55" fmla="*/ 42531 h 4518542"/>
              <a:gd name="connsiteX56" fmla="*/ 1674804 w 3027369"/>
              <a:gd name="connsiteY56" fmla="*/ 90008 h 4518542"/>
              <a:gd name="connsiteX57" fmla="*/ 1701726 w 3027369"/>
              <a:gd name="connsiteY57" fmla="*/ 169826 h 4518542"/>
              <a:gd name="connsiteX58" fmla="*/ 1733623 w 3027369"/>
              <a:gd name="connsiteY58" fmla="*/ 339947 h 4518542"/>
              <a:gd name="connsiteX59" fmla="*/ 1946274 w 3027369"/>
              <a:gd name="connsiteY59" fmla="*/ 1679649 h 4518542"/>
              <a:gd name="connsiteX60" fmla="*/ 1958619 w 3027369"/>
              <a:gd name="connsiteY60" fmla="*/ 1724948 h 4518542"/>
              <a:gd name="connsiteX61" fmla="*/ 1967539 w 3027369"/>
              <a:gd name="connsiteY61" fmla="*/ 1775342 h 4518542"/>
              <a:gd name="connsiteX62" fmla="*/ 1988805 w 3027369"/>
              <a:gd name="connsiteY62" fmla="*/ 1807240 h 4518542"/>
              <a:gd name="connsiteX63" fmla="*/ 2010070 w 3027369"/>
              <a:gd name="connsiteY63" fmla="*/ 1807240 h 4518542"/>
              <a:gd name="connsiteX64" fmla="*/ 2034081 w 3027369"/>
              <a:gd name="connsiteY64" fmla="*/ 1770099 h 4518542"/>
              <a:gd name="connsiteX65" fmla="*/ 2041967 w 3027369"/>
              <a:gd name="connsiteY65" fmla="*/ 1722180 h 4518542"/>
              <a:gd name="connsiteX66" fmla="*/ 2041967 w 3027369"/>
              <a:gd name="connsiteY66" fmla="*/ 1637119 h 4518542"/>
              <a:gd name="connsiteX67" fmla="*/ 2041967 w 3027369"/>
              <a:gd name="connsiteY67" fmla="*/ 1498896 h 4518542"/>
              <a:gd name="connsiteX68" fmla="*/ 1991034 w 3027369"/>
              <a:gd name="connsiteY68" fmla="*/ 333376 h 4518542"/>
              <a:gd name="connsiteX69" fmla="*/ 1988805 w 3027369"/>
              <a:gd name="connsiteY69" fmla="*/ 222989 h 4518542"/>
              <a:gd name="connsiteX70" fmla="*/ 1999437 w 3027369"/>
              <a:gd name="connsiteY70" fmla="*/ 191091 h 4518542"/>
              <a:gd name="connsiteX71" fmla="*/ 2016243 w 3027369"/>
              <a:gd name="connsiteY71" fmla="*/ 146236 h 4518542"/>
              <a:gd name="connsiteX72" fmla="*/ 2054314 w 3027369"/>
              <a:gd name="connsiteY72" fmla="*/ 106178 h 4518542"/>
              <a:gd name="connsiteX73" fmla="*/ 2101304 w 3027369"/>
              <a:gd name="connsiteY73" fmla="*/ 76903 h 4518542"/>
              <a:gd name="connsiteX74" fmla="*/ 2162353 w 3027369"/>
              <a:gd name="connsiteY74" fmla="*/ 55784 h 4518542"/>
              <a:gd name="connsiteX75" fmla="*/ 2246732 w 3027369"/>
              <a:gd name="connsiteY75" fmla="*/ 47921 h 4518542"/>
              <a:gd name="connsiteX76" fmla="*/ 2309496 w 3027369"/>
              <a:gd name="connsiteY76" fmla="*/ 58850 h 4518542"/>
              <a:gd name="connsiteX77" fmla="*/ 2364887 w 3027369"/>
              <a:gd name="connsiteY77" fmla="*/ 103705 h 4518542"/>
              <a:gd name="connsiteX78" fmla="*/ 2399532 w 3027369"/>
              <a:gd name="connsiteY78" fmla="*/ 146088 h 4518542"/>
              <a:gd name="connsiteX79" fmla="*/ 2407933 w 3027369"/>
              <a:gd name="connsiteY79" fmla="*/ 193861 h 4518542"/>
              <a:gd name="connsiteX80" fmla="*/ 2425257 w 3027369"/>
              <a:gd name="connsiteY80" fmla="*/ 244254 h 4518542"/>
              <a:gd name="connsiteX81" fmla="*/ 2435372 w 3027369"/>
              <a:gd name="connsiteY81" fmla="*/ 329314 h 4518542"/>
              <a:gd name="connsiteX82" fmla="*/ 2446005 w 3027369"/>
              <a:gd name="connsiteY82" fmla="*/ 1690282 h 4518542"/>
              <a:gd name="connsiteX83" fmla="*/ 2446005 w 3027369"/>
              <a:gd name="connsiteY83" fmla="*/ 1732812 h 4518542"/>
              <a:gd name="connsiteX84" fmla="*/ 2456637 w 3027369"/>
              <a:gd name="connsiteY84" fmla="*/ 1743445 h 4518542"/>
              <a:gd name="connsiteX85" fmla="*/ 2477902 w 3027369"/>
              <a:gd name="connsiteY85" fmla="*/ 1764710 h 4518542"/>
              <a:gd name="connsiteX86" fmla="*/ 2488535 w 3027369"/>
              <a:gd name="connsiteY86" fmla="*/ 1764710 h 4518542"/>
              <a:gd name="connsiteX87" fmla="*/ 2520433 w 3027369"/>
              <a:gd name="connsiteY87" fmla="*/ 1743445 h 4518542"/>
              <a:gd name="connsiteX88" fmla="*/ 2520433 w 3027369"/>
              <a:gd name="connsiteY88" fmla="*/ 1711547 h 4518542"/>
              <a:gd name="connsiteX89" fmla="*/ 2531065 w 3027369"/>
              <a:gd name="connsiteY89" fmla="*/ 1605221 h 4518542"/>
              <a:gd name="connsiteX90" fmla="*/ 2584228 w 3027369"/>
              <a:gd name="connsiteY90" fmla="*/ 1009798 h 4518542"/>
              <a:gd name="connsiteX91" fmla="*/ 2637391 w 3027369"/>
              <a:gd name="connsiteY91" fmla="*/ 499435 h 4518542"/>
              <a:gd name="connsiteX92" fmla="*/ 2648541 w 3027369"/>
              <a:gd name="connsiteY92" fmla="*/ 435492 h 4518542"/>
              <a:gd name="connsiteX93" fmla="*/ 2669288 w 3027369"/>
              <a:gd name="connsiteY93" fmla="*/ 393110 h 4518542"/>
              <a:gd name="connsiteX94" fmla="*/ 2706842 w 3027369"/>
              <a:gd name="connsiteY94" fmla="*/ 337622 h 4518542"/>
              <a:gd name="connsiteX95" fmla="*/ 2766177 w 3027369"/>
              <a:gd name="connsiteY95" fmla="*/ 308641 h 4518542"/>
              <a:gd name="connsiteX96" fmla="*/ 2843868 w 3027369"/>
              <a:gd name="connsiteY96" fmla="*/ 295386 h 4518542"/>
              <a:gd name="connsiteX97" fmla="*/ 2912642 w 3027369"/>
              <a:gd name="connsiteY97" fmla="*/ 308641 h 4518542"/>
              <a:gd name="connsiteX98" fmla="*/ 2964607 w 3027369"/>
              <a:gd name="connsiteY98" fmla="*/ 335295 h 4518542"/>
              <a:gd name="connsiteX99" fmla="*/ 2999932 w 3027369"/>
              <a:gd name="connsiteY99" fmla="*/ 388014 h 4518542"/>
              <a:gd name="connsiteX100" fmla="*/ 3025658 w 3027369"/>
              <a:gd name="connsiteY100" fmla="*/ 451957 h 4518542"/>
              <a:gd name="connsiteX101" fmla="*/ 3027369 w 3027369"/>
              <a:gd name="connsiteY101" fmla="*/ 547504 h 4518542"/>
              <a:gd name="connsiteX102" fmla="*/ 3020163 w 3027369"/>
              <a:gd name="connsiteY102" fmla="*/ 648291 h 4518542"/>
              <a:gd name="connsiteX103" fmla="*/ 2881939 w 3027369"/>
              <a:gd name="connsiteY103" fmla="*/ 2051789 h 4518542"/>
              <a:gd name="connsiteX104" fmla="*/ 2903205 w 3027369"/>
              <a:gd name="connsiteY104" fmla="*/ 3008719 h 4518542"/>
              <a:gd name="connsiteX105" fmla="*/ 2903205 w 3027369"/>
              <a:gd name="connsiteY105" fmla="*/ 3689203 h 4518542"/>
              <a:gd name="connsiteX106" fmla="*/ 2903205 w 3027369"/>
              <a:gd name="connsiteY106" fmla="*/ 4476012 h 4518542"/>
              <a:gd name="connsiteX107" fmla="*/ 1350851 w 3027369"/>
              <a:gd name="connsiteY107" fmla="*/ 4518542 h 4518542"/>
              <a:gd name="connsiteX0" fmla="*/ 1350851 w 3027369"/>
              <a:gd name="connsiteY0" fmla="*/ 4518542 h 4518542"/>
              <a:gd name="connsiteX1" fmla="*/ 1340219 w 3027369"/>
              <a:gd name="connsiteY1" fmla="*/ 4220831 h 4518542"/>
              <a:gd name="connsiteX2" fmla="*/ 1308321 w 3027369"/>
              <a:gd name="connsiteY2" fmla="*/ 4093240 h 4518542"/>
              <a:gd name="connsiteX3" fmla="*/ 1223260 w 3027369"/>
              <a:gd name="connsiteY3" fmla="*/ 3859324 h 4518542"/>
              <a:gd name="connsiteX4" fmla="*/ 1138200 w 3027369"/>
              <a:gd name="connsiteY4" fmla="*/ 3710468 h 4518542"/>
              <a:gd name="connsiteX5" fmla="*/ 766060 w 3027369"/>
              <a:gd name="connsiteY5" fmla="*/ 3306431 h 4518542"/>
              <a:gd name="connsiteX6" fmla="*/ 362023 w 3027369"/>
              <a:gd name="connsiteY6" fmla="*/ 2849231 h 4518542"/>
              <a:gd name="connsiteX7" fmla="*/ 43046 w 3027369"/>
              <a:gd name="connsiteY7" fmla="*/ 2487724 h 4518542"/>
              <a:gd name="connsiteX8" fmla="*/ 4460 w 3027369"/>
              <a:gd name="connsiteY8" fmla="*/ 2378481 h 4518542"/>
              <a:gd name="connsiteX9" fmla="*/ 0 w 3027369"/>
              <a:gd name="connsiteY9" fmla="*/ 2235311 h 4518542"/>
              <a:gd name="connsiteX10" fmla="*/ 43046 w 3027369"/>
              <a:gd name="connsiteY10" fmla="*/ 2104952 h 4518542"/>
              <a:gd name="connsiteX11" fmla="*/ 120384 w 3027369"/>
              <a:gd name="connsiteY11" fmla="*/ 2030819 h 4518542"/>
              <a:gd name="connsiteX12" fmla="*/ 219856 w 3027369"/>
              <a:gd name="connsiteY12" fmla="*/ 1993826 h 4518542"/>
              <a:gd name="connsiteX13" fmla="*/ 343505 w 3027369"/>
              <a:gd name="connsiteY13" fmla="*/ 2009555 h 4518542"/>
              <a:gd name="connsiteX14" fmla="*/ 451543 w 3027369"/>
              <a:gd name="connsiteY14" fmla="*/ 2086455 h 4518542"/>
              <a:gd name="connsiteX15" fmla="*/ 546203 w 3027369"/>
              <a:gd name="connsiteY15" fmla="*/ 2160589 h 4518542"/>
              <a:gd name="connsiteX16" fmla="*/ 659735 w 3027369"/>
              <a:gd name="connsiteY16" fmla="*/ 2275073 h 4518542"/>
              <a:gd name="connsiteX17" fmla="*/ 1095670 w 3027369"/>
              <a:gd name="connsiteY17" fmla="*/ 2785435 h 4518542"/>
              <a:gd name="connsiteX18" fmla="*/ 1138200 w 3027369"/>
              <a:gd name="connsiteY18" fmla="*/ 2838598 h 4518542"/>
              <a:gd name="connsiteX19" fmla="*/ 1174558 w 3027369"/>
              <a:gd name="connsiteY19" fmla="*/ 2857095 h 4518542"/>
              <a:gd name="connsiteX20" fmla="*/ 1218800 w 3027369"/>
              <a:gd name="connsiteY20" fmla="*/ 2859716 h 4518542"/>
              <a:gd name="connsiteX21" fmla="*/ 1255158 w 3027369"/>
              <a:gd name="connsiteY21" fmla="*/ 2827966 h 4518542"/>
              <a:gd name="connsiteX22" fmla="*/ 1265791 w 3027369"/>
              <a:gd name="connsiteY22" fmla="*/ 2785435 h 4518542"/>
              <a:gd name="connsiteX23" fmla="*/ 1244526 w 3027369"/>
              <a:gd name="connsiteY23" fmla="*/ 2689742 h 4518542"/>
              <a:gd name="connsiteX24" fmla="*/ 957446 w 3027369"/>
              <a:gd name="connsiteY24" fmla="*/ 1839138 h 4518542"/>
              <a:gd name="connsiteX25" fmla="*/ 681000 w 3027369"/>
              <a:gd name="connsiteY25" fmla="*/ 829045 h 4518542"/>
              <a:gd name="connsiteX26" fmla="*/ 672080 w 3027369"/>
              <a:gd name="connsiteY26" fmla="*/ 765249 h 4518542"/>
              <a:gd name="connsiteX27" fmla="*/ 669850 w 3027369"/>
              <a:gd name="connsiteY27" fmla="*/ 698981 h 4518542"/>
              <a:gd name="connsiteX28" fmla="*/ 681000 w 3027369"/>
              <a:gd name="connsiteY28" fmla="*/ 637659 h 4518542"/>
              <a:gd name="connsiteX29" fmla="*/ 706208 w 3027369"/>
              <a:gd name="connsiteY29" fmla="*/ 590034 h 4518542"/>
              <a:gd name="connsiteX30" fmla="*/ 744795 w 3027369"/>
              <a:gd name="connsiteY30" fmla="*/ 552598 h 4518542"/>
              <a:gd name="connsiteX31" fmla="*/ 809625 w 3027369"/>
              <a:gd name="connsiteY31" fmla="*/ 513133 h 4518542"/>
              <a:gd name="connsiteX32" fmla="*/ 883019 w 3027369"/>
              <a:gd name="connsiteY32" fmla="*/ 491720 h 4518542"/>
              <a:gd name="connsiteX33" fmla="*/ 957446 w 3027369"/>
              <a:gd name="connsiteY33" fmla="*/ 494341 h 4518542"/>
              <a:gd name="connsiteX34" fmla="*/ 1015069 w 3027369"/>
              <a:gd name="connsiteY34" fmla="*/ 512836 h 4518542"/>
              <a:gd name="connsiteX35" fmla="*/ 1063772 w 3027369"/>
              <a:gd name="connsiteY35" fmla="*/ 552598 h 4518542"/>
              <a:gd name="connsiteX36" fmla="*/ 1106302 w 3027369"/>
              <a:gd name="connsiteY36" fmla="*/ 616394 h 4518542"/>
              <a:gd name="connsiteX37" fmla="*/ 1138200 w 3027369"/>
              <a:gd name="connsiteY37" fmla="*/ 712087 h 4518542"/>
              <a:gd name="connsiteX38" fmla="*/ 1276423 w 3027369"/>
              <a:gd name="connsiteY38" fmla="*/ 1275612 h 4518542"/>
              <a:gd name="connsiteX39" fmla="*/ 1435912 w 3027369"/>
              <a:gd name="connsiteY39" fmla="*/ 1892301 h 4518542"/>
              <a:gd name="connsiteX40" fmla="*/ 1446544 w 3027369"/>
              <a:gd name="connsiteY40" fmla="*/ 1934831 h 4518542"/>
              <a:gd name="connsiteX41" fmla="*/ 1489074 w 3027369"/>
              <a:gd name="connsiteY41" fmla="*/ 1934831 h 4518542"/>
              <a:gd name="connsiteX42" fmla="*/ 1499707 w 3027369"/>
              <a:gd name="connsiteY42" fmla="*/ 1945463 h 4518542"/>
              <a:gd name="connsiteX43" fmla="*/ 1529892 w 3027369"/>
              <a:gd name="connsiteY43" fmla="*/ 1913861 h 4518542"/>
              <a:gd name="connsiteX44" fmla="*/ 1551156 w 3027369"/>
              <a:gd name="connsiteY44" fmla="*/ 1871035 h 4518542"/>
              <a:gd name="connsiteX45" fmla="*/ 1542237 w 3027369"/>
              <a:gd name="connsiteY45" fmla="*/ 1796607 h 4518542"/>
              <a:gd name="connsiteX46" fmla="*/ 1499707 w 3027369"/>
              <a:gd name="connsiteY46" fmla="*/ 1583956 h 4518542"/>
              <a:gd name="connsiteX47" fmla="*/ 1329586 w 3027369"/>
              <a:gd name="connsiteY47" fmla="*/ 488803 h 4518542"/>
              <a:gd name="connsiteX48" fmla="*/ 1291516 w 3027369"/>
              <a:gd name="connsiteY48" fmla="*/ 214535 h 4518542"/>
              <a:gd name="connsiteX49" fmla="*/ 1302665 w 3027369"/>
              <a:gd name="connsiteY49" fmla="*/ 143319 h 4518542"/>
              <a:gd name="connsiteX50" fmla="*/ 1326160 w 3027369"/>
              <a:gd name="connsiteY50" fmla="*/ 74281 h 4518542"/>
              <a:gd name="connsiteX51" fmla="*/ 1367656 w 3027369"/>
              <a:gd name="connsiteY51" fmla="*/ 29129 h 4518542"/>
              <a:gd name="connsiteX52" fmla="*/ 1428705 w 3027369"/>
              <a:gd name="connsiteY52" fmla="*/ 7864 h 4518542"/>
              <a:gd name="connsiteX53" fmla="*/ 1499707 w 3027369"/>
              <a:gd name="connsiteY53" fmla="*/ 0 h 4518542"/>
              <a:gd name="connsiteX54" fmla="*/ 1574135 w 3027369"/>
              <a:gd name="connsiteY54" fmla="*/ 15876 h 4518542"/>
              <a:gd name="connsiteX55" fmla="*/ 1636217 w 3027369"/>
              <a:gd name="connsiteY55" fmla="*/ 42531 h 4518542"/>
              <a:gd name="connsiteX56" fmla="*/ 1674804 w 3027369"/>
              <a:gd name="connsiteY56" fmla="*/ 90008 h 4518542"/>
              <a:gd name="connsiteX57" fmla="*/ 1701726 w 3027369"/>
              <a:gd name="connsiteY57" fmla="*/ 169826 h 4518542"/>
              <a:gd name="connsiteX58" fmla="*/ 1733623 w 3027369"/>
              <a:gd name="connsiteY58" fmla="*/ 339947 h 4518542"/>
              <a:gd name="connsiteX59" fmla="*/ 1946274 w 3027369"/>
              <a:gd name="connsiteY59" fmla="*/ 1679649 h 4518542"/>
              <a:gd name="connsiteX60" fmla="*/ 1958619 w 3027369"/>
              <a:gd name="connsiteY60" fmla="*/ 1724948 h 4518542"/>
              <a:gd name="connsiteX61" fmla="*/ 1967539 w 3027369"/>
              <a:gd name="connsiteY61" fmla="*/ 1775342 h 4518542"/>
              <a:gd name="connsiteX62" fmla="*/ 1988805 w 3027369"/>
              <a:gd name="connsiteY62" fmla="*/ 1807240 h 4518542"/>
              <a:gd name="connsiteX63" fmla="*/ 2010070 w 3027369"/>
              <a:gd name="connsiteY63" fmla="*/ 1807240 h 4518542"/>
              <a:gd name="connsiteX64" fmla="*/ 2034081 w 3027369"/>
              <a:gd name="connsiteY64" fmla="*/ 1770099 h 4518542"/>
              <a:gd name="connsiteX65" fmla="*/ 2041967 w 3027369"/>
              <a:gd name="connsiteY65" fmla="*/ 1722180 h 4518542"/>
              <a:gd name="connsiteX66" fmla="*/ 2041967 w 3027369"/>
              <a:gd name="connsiteY66" fmla="*/ 1637119 h 4518542"/>
              <a:gd name="connsiteX67" fmla="*/ 2041967 w 3027369"/>
              <a:gd name="connsiteY67" fmla="*/ 1498896 h 4518542"/>
              <a:gd name="connsiteX68" fmla="*/ 1991034 w 3027369"/>
              <a:gd name="connsiteY68" fmla="*/ 333376 h 4518542"/>
              <a:gd name="connsiteX69" fmla="*/ 1988805 w 3027369"/>
              <a:gd name="connsiteY69" fmla="*/ 222989 h 4518542"/>
              <a:gd name="connsiteX70" fmla="*/ 1999437 w 3027369"/>
              <a:gd name="connsiteY70" fmla="*/ 191091 h 4518542"/>
              <a:gd name="connsiteX71" fmla="*/ 2016243 w 3027369"/>
              <a:gd name="connsiteY71" fmla="*/ 146236 h 4518542"/>
              <a:gd name="connsiteX72" fmla="*/ 2054314 w 3027369"/>
              <a:gd name="connsiteY72" fmla="*/ 106178 h 4518542"/>
              <a:gd name="connsiteX73" fmla="*/ 2101304 w 3027369"/>
              <a:gd name="connsiteY73" fmla="*/ 76903 h 4518542"/>
              <a:gd name="connsiteX74" fmla="*/ 2162353 w 3027369"/>
              <a:gd name="connsiteY74" fmla="*/ 55784 h 4518542"/>
              <a:gd name="connsiteX75" fmla="*/ 2246732 w 3027369"/>
              <a:gd name="connsiteY75" fmla="*/ 47921 h 4518542"/>
              <a:gd name="connsiteX76" fmla="*/ 2309496 w 3027369"/>
              <a:gd name="connsiteY76" fmla="*/ 58850 h 4518542"/>
              <a:gd name="connsiteX77" fmla="*/ 2364887 w 3027369"/>
              <a:gd name="connsiteY77" fmla="*/ 103705 h 4518542"/>
              <a:gd name="connsiteX78" fmla="*/ 2399532 w 3027369"/>
              <a:gd name="connsiteY78" fmla="*/ 146088 h 4518542"/>
              <a:gd name="connsiteX79" fmla="*/ 2407933 w 3027369"/>
              <a:gd name="connsiteY79" fmla="*/ 193861 h 4518542"/>
              <a:gd name="connsiteX80" fmla="*/ 2425257 w 3027369"/>
              <a:gd name="connsiteY80" fmla="*/ 244254 h 4518542"/>
              <a:gd name="connsiteX81" fmla="*/ 2435372 w 3027369"/>
              <a:gd name="connsiteY81" fmla="*/ 329314 h 4518542"/>
              <a:gd name="connsiteX82" fmla="*/ 2446005 w 3027369"/>
              <a:gd name="connsiteY82" fmla="*/ 1690282 h 4518542"/>
              <a:gd name="connsiteX83" fmla="*/ 2446005 w 3027369"/>
              <a:gd name="connsiteY83" fmla="*/ 1732812 h 4518542"/>
              <a:gd name="connsiteX84" fmla="*/ 2456637 w 3027369"/>
              <a:gd name="connsiteY84" fmla="*/ 1743445 h 4518542"/>
              <a:gd name="connsiteX85" fmla="*/ 2477902 w 3027369"/>
              <a:gd name="connsiteY85" fmla="*/ 1764710 h 4518542"/>
              <a:gd name="connsiteX86" fmla="*/ 2488535 w 3027369"/>
              <a:gd name="connsiteY86" fmla="*/ 1764710 h 4518542"/>
              <a:gd name="connsiteX87" fmla="*/ 2520433 w 3027369"/>
              <a:gd name="connsiteY87" fmla="*/ 1743445 h 4518542"/>
              <a:gd name="connsiteX88" fmla="*/ 2520433 w 3027369"/>
              <a:gd name="connsiteY88" fmla="*/ 1711547 h 4518542"/>
              <a:gd name="connsiteX89" fmla="*/ 2531065 w 3027369"/>
              <a:gd name="connsiteY89" fmla="*/ 1605221 h 4518542"/>
              <a:gd name="connsiteX90" fmla="*/ 2584228 w 3027369"/>
              <a:gd name="connsiteY90" fmla="*/ 1009798 h 4518542"/>
              <a:gd name="connsiteX91" fmla="*/ 2637391 w 3027369"/>
              <a:gd name="connsiteY91" fmla="*/ 499435 h 4518542"/>
              <a:gd name="connsiteX92" fmla="*/ 2648541 w 3027369"/>
              <a:gd name="connsiteY92" fmla="*/ 435492 h 4518542"/>
              <a:gd name="connsiteX93" fmla="*/ 2669288 w 3027369"/>
              <a:gd name="connsiteY93" fmla="*/ 393110 h 4518542"/>
              <a:gd name="connsiteX94" fmla="*/ 2706842 w 3027369"/>
              <a:gd name="connsiteY94" fmla="*/ 337622 h 4518542"/>
              <a:gd name="connsiteX95" fmla="*/ 2766177 w 3027369"/>
              <a:gd name="connsiteY95" fmla="*/ 308641 h 4518542"/>
              <a:gd name="connsiteX96" fmla="*/ 2843868 w 3027369"/>
              <a:gd name="connsiteY96" fmla="*/ 295386 h 4518542"/>
              <a:gd name="connsiteX97" fmla="*/ 2912642 w 3027369"/>
              <a:gd name="connsiteY97" fmla="*/ 308641 h 4518542"/>
              <a:gd name="connsiteX98" fmla="*/ 2964607 w 3027369"/>
              <a:gd name="connsiteY98" fmla="*/ 335295 h 4518542"/>
              <a:gd name="connsiteX99" fmla="*/ 2999932 w 3027369"/>
              <a:gd name="connsiteY99" fmla="*/ 388014 h 4518542"/>
              <a:gd name="connsiteX100" fmla="*/ 3025658 w 3027369"/>
              <a:gd name="connsiteY100" fmla="*/ 451957 h 4518542"/>
              <a:gd name="connsiteX101" fmla="*/ 3027369 w 3027369"/>
              <a:gd name="connsiteY101" fmla="*/ 547504 h 4518542"/>
              <a:gd name="connsiteX102" fmla="*/ 3020163 w 3027369"/>
              <a:gd name="connsiteY102" fmla="*/ 648291 h 4518542"/>
              <a:gd name="connsiteX103" fmla="*/ 2881939 w 3027369"/>
              <a:gd name="connsiteY103" fmla="*/ 2051789 h 4518542"/>
              <a:gd name="connsiteX104" fmla="*/ 2903205 w 3027369"/>
              <a:gd name="connsiteY104" fmla="*/ 3008719 h 4518542"/>
              <a:gd name="connsiteX105" fmla="*/ 2903205 w 3027369"/>
              <a:gd name="connsiteY105" fmla="*/ 3689203 h 4518542"/>
              <a:gd name="connsiteX106" fmla="*/ 2903205 w 3027369"/>
              <a:gd name="connsiteY106" fmla="*/ 4476012 h 4518542"/>
              <a:gd name="connsiteX107" fmla="*/ 1350851 w 3027369"/>
              <a:gd name="connsiteY107" fmla="*/ 4518542 h 4518542"/>
              <a:gd name="connsiteX0" fmla="*/ 1350851 w 3027369"/>
              <a:gd name="connsiteY0" fmla="*/ 4518542 h 4518542"/>
              <a:gd name="connsiteX1" fmla="*/ 1340219 w 3027369"/>
              <a:gd name="connsiteY1" fmla="*/ 4220831 h 4518542"/>
              <a:gd name="connsiteX2" fmla="*/ 1308321 w 3027369"/>
              <a:gd name="connsiteY2" fmla="*/ 4093240 h 4518542"/>
              <a:gd name="connsiteX3" fmla="*/ 1223260 w 3027369"/>
              <a:gd name="connsiteY3" fmla="*/ 3859324 h 4518542"/>
              <a:gd name="connsiteX4" fmla="*/ 1138200 w 3027369"/>
              <a:gd name="connsiteY4" fmla="*/ 3710468 h 4518542"/>
              <a:gd name="connsiteX5" fmla="*/ 766060 w 3027369"/>
              <a:gd name="connsiteY5" fmla="*/ 3306431 h 4518542"/>
              <a:gd name="connsiteX6" fmla="*/ 362023 w 3027369"/>
              <a:gd name="connsiteY6" fmla="*/ 2849231 h 4518542"/>
              <a:gd name="connsiteX7" fmla="*/ 43046 w 3027369"/>
              <a:gd name="connsiteY7" fmla="*/ 2487724 h 4518542"/>
              <a:gd name="connsiteX8" fmla="*/ 4460 w 3027369"/>
              <a:gd name="connsiteY8" fmla="*/ 2378481 h 4518542"/>
              <a:gd name="connsiteX9" fmla="*/ 0 w 3027369"/>
              <a:gd name="connsiteY9" fmla="*/ 2235311 h 4518542"/>
              <a:gd name="connsiteX10" fmla="*/ 43046 w 3027369"/>
              <a:gd name="connsiteY10" fmla="*/ 2104952 h 4518542"/>
              <a:gd name="connsiteX11" fmla="*/ 120384 w 3027369"/>
              <a:gd name="connsiteY11" fmla="*/ 2030819 h 4518542"/>
              <a:gd name="connsiteX12" fmla="*/ 219856 w 3027369"/>
              <a:gd name="connsiteY12" fmla="*/ 1993826 h 4518542"/>
              <a:gd name="connsiteX13" fmla="*/ 343505 w 3027369"/>
              <a:gd name="connsiteY13" fmla="*/ 2009555 h 4518542"/>
              <a:gd name="connsiteX14" fmla="*/ 451543 w 3027369"/>
              <a:gd name="connsiteY14" fmla="*/ 2086455 h 4518542"/>
              <a:gd name="connsiteX15" fmla="*/ 546203 w 3027369"/>
              <a:gd name="connsiteY15" fmla="*/ 2160589 h 4518542"/>
              <a:gd name="connsiteX16" fmla="*/ 659735 w 3027369"/>
              <a:gd name="connsiteY16" fmla="*/ 2275073 h 4518542"/>
              <a:gd name="connsiteX17" fmla="*/ 1095670 w 3027369"/>
              <a:gd name="connsiteY17" fmla="*/ 2785435 h 4518542"/>
              <a:gd name="connsiteX18" fmla="*/ 1138200 w 3027369"/>
              <a:gd name="connsiteY18" fmla="*/ 2838598 h 4518542"/>
              <a:gd name="connsiteX19" fmla="*/ 1174558 w 3027369"/>
              <a:gd name="connsiteY19" fmla="*/ 2857095 h 4518542"/>
              <a:gd name="connsiteX20" fmla="*/ 1218800 w 3027369"/>
              <a:gd name="connsiteY20" fmla="*/ 2859716 h 4518542"/>
              <a:gd name="connsiteX21" fmla="*/ 1255158 w 3027369"/>
              <a:gd name="connsiteY21" fmla="*/ 2827966 h 4518542"/>
              <a:gd name="connsiteX22" fmla="*/ 1265791 w 3027369"/>
              <a:gd name="connsiteY22" fmla="*/ 2785435 h 4518542"/>
              <a:gd name="connsiteX23" fmla="*/ 1244526 w 3027369"/>
              <a:gd name="connsiteY23" fmla="*/ 2689742 h 4518542"/>
              <a:gd name="connsiteX24" fmla="*/ 957446 w 3027369"/>
              <a:gd name="connsiteY24" fmla="*/ 1839138 h 4518542"/>
              <a:gd name="connsiteX25" fmla="*/ 681000 w 3027369"/>
              <a:gd name="connsiteY25" fmla="*/ 829045 h 4518542"/>
              <a:gd name="connsiteX26" fmla="*/ 672080 w 3027369"/>
              <a:gd name="connsiteY26" fmla="*/ 765249 h 4518542"/>
              <a:gd name="connsiteX27" fmla="*/ 669850 w 3027369"/>
              <a:gd name="connsiteY27" fmla="*/ 698981 h 4518542"/>
              <a:gd name="connsiteX28" fmla="*/ 681000 w 3027369"/>
              <a:gd name="connsiteY28" fmla="*/ 637659 h 4518542"/>
              <a:gd name="connsiteX29" fmla="*/ 706208 w 3027369"/>
              <a:gd name="connsiteY29" fmla="*/ 590034 h 4518542"/>
              <a:gd name="connsiteX30" fmla="*/ 744795 w 3027369"/>
              <a:gd name="connsiteY30" fmla="*/ 552598 h 4518542"/>
              <a:gd name="connsiteX31" fmla="*/ 809625 w 3027369"/>
              <a:gd name="connsiteY31" fmla="*/ 513133 h 4518542"/>
              <a:gd name="connsiteX32" fmla="*/ 883019 w 3027369"/>
              <a:gd name="connsiteY32" fmla="*/ 491720 h 4518542"/>
              <a:gd name="connsiteX33" fmla="*/ 957446 w 3027369"/>
              <a:gd name="connsiteY33" fmla="*/ 494341 h 4518542"/>
              <a:gd name="connsiteX34" fmla="*/ 1015069 w 3027369"/>
              <a:gd name="connsiteY34" fmla="*/ 512836 h 4518542"/>
              <a:gd name="connsiteX35" fmla="*/ 1063772 w 3027369"/>
              <a:gd name="connsiteY35" fmla="*/ 552598 h 4518542"/>
              <a:gd name="connsiteX36" fmla="*/ 1106302 w 3027369"/>
              <a:gd name="connsiteY36" fmla="*/ 616394 h 4518542"/>
              <a:gd name="connsiteX37" fmla="*/ 1138200 w 3027369"/>
              <a:gd name="connsiteY37" fmla="*/ 712087 h 4518542"/>
              <a:gd name="connsiteX38" fmla="*/ 1276423 w 3027369"/>
              <a:gd name="connsiteY38" fmla="*/ 1275612 h 4518542"/>
              <a:gd name="connsiteX39" fmla="*/ 1435912 w 3027369"/>
              <a:gd name="connsiteY39" fmla="*/ 1892301 h 4518542"/>
              <a:gd name="connsiteX40" fmla="*/ 1446544 w 3027369"/>
              <a:gd name="connsiteY40" fmla="*/ 1934831 h 4518542"/>
              <a:gd name="connsiteX41" fmla="*/ 1482384 w 3027369"/>
              <a:gd name="connsiteY41" fmla="*/ 1942695 h 4518542"/>
              <a:gd name="connsiteX42" fmla="*/ 1499707 w 3027369"/>
              <a:gd name="connsiteY42" fmla="*/ 1945463 h 4518542"/>
              <a:gd name="connsiteX43" fmla="*/ 1529892 w 3027369"/>
              <a:gd name="connsiteY43" fmla="*/ 1913861 h 4518542"/>
              <a:gd name="connsiteX44" fmla="*/ 1551156 w 3027369"/>
              <a:gd name="connsiteY44" fmla="*/ 1871035 h 4518542"/>
              <a:gd name="connsiteX45" fmla="*/ 1542237 w 3027369"/>
              <a:gd name="connsiteY45" fmla="*/ 1796607 h 4518542"/>
              <a:gd name="connsiteX46" fmla="*/ 1499707 w 3027369"/>
              <a:gd name="connsiteY46" fmla="*/ 1583956 h 4518542"/>
              <a:gd name="connsiteX47" fmla="*/ 1329586 w 3027369"/>
              <a:gd name="connsiteY47" fmla="*/ 488803 h 4518542"/>
              <a:gd name="connsiteX48" fmla="*/ 1291516 w 3027369"/>
              <a:gd name="connsiteY48" fmla="*/ 214535 h 4518542"/>
              <a:gd name="connsiteX49" fmla="*/ 1302665 w 3027369"/>
              <a:gd name="connsiteY49" fmla="*/ 143319 h 4518542"/>
              <a:gd name="connsiteX50" fmla="*/ 1326160 w 3027369"/>
              <a:gd name="connsiteY50" fmla="*/ 74281 h 4518542"/>
              <a:gd name="connsiteX51" fmla="*/ 1367656 w 3027369"/>
              <a:gd name="connsiteY51" fmla="*/ 29129 h 4518542"/>
              <a:gd name="connsiteX52" fmla="*/ 1428705 w 3027369"/>
              <a:gd name="connsiteY52" fmla="*/ 7864 h 4518542"/>
              <a:gd name="connsiteX53" fmla="*/ 1499707 w 3027369"/>
              <a:gd name="connsiteY53" fmla="*/ 0 h 4518542"/>
              <a:gd name="connsiteX54" fmla="*/ 1574135 w 3027369"/>
              <a:gd name="connsiteY54" fmla="*/ 15876 h 4518542"/>
              <a:gd name="connsiteX55" fmla="*/ 1636217 w 3027369"/>
              <a:gd name="connsiteY55" fmla="*/ 42531 h 4518542"/>
              <a:gd name="connsiteX56" fmla="*/ 1674804 w 3027369"/>
              <a:gd name="connsiteY56" fmla="*/ 90008 h 4518542"/>
              <a:gd name="connsiteX57" fmla="*/ 1701726 w 3027369"/>
              <a:gd name="connsiteY57" fmla="*/ 169826 h 4518542"/>
              <a:gd name="connsiteX58" fmla="*/ 1733623 w 3027369"/>
              <a:gd name="connsiteY58" fmla="*/ 339947 h 4518542"/>
              <a:gd name="connsiteX59" fmla="*/ 1946274 w 3027369"/>
              <a:gd name="connsiteY59" fmla="*/ 1679649 h 4518542"/>
              <a:gd name="connsiteX60" fmla="*/ 1958619 w 3027369"/>
              <a:gd name="connsiteY60" fmla="*/ 1724948 h 4518542"/>
              <a:gd name="connsiteX61" fmla="*/ 1967539 w 3027369"/>
              <a:gd name="connsiteY61" fmla="*/ 1775342 h 4518542"/>
              <a:gd name="connsiteX62" fmla="*/ 1988805 w 3027369"/>
              <a:gd name="connsiteY62" fmla="*/ 1807240 h 4518542"/>
              <a:gd name="connsiteX63" fmla="*/ 2010070 w 3027369"/>
              <a:gd name="connsiteY63" fmla="*/ 1807240 h 4518542"/>
              <a:gd name="connsiteX64" fmla="*/ 2034081 w 3027369"/>
              <a:gd name="connsiteY64" fmla="*/ 1770099 h 4518542"/>
              <a:gd name="connsiteX65" fmla="*/ 2041967 w 3027369"/>
              <a:gd name="connsiteY65" fmla="*/ 1722180 h 4518542"/>
              <a:gd name="connsiteX66" fmla="*/ 2041967 w 3027369"/>
              <a:gd name="connsiteY66" fmla="*/ 1637119 h 4518542"/>
              <a:gd name="connsiteX67" fmla="*/ 2041967 w 3027369"/>
              <a:gd name="connsiteY67" fmla="*/ 1498896 h 4518542"/>
              <a:gd name="connsiteX68" fmla="*/ 1991034 w 3027369"/>
              <a:gd name="connsiteY68" fmla="*/ 333376 h 4518542"/>
              <a:gd name="connsiteX69" fmla="*/ 1988805 w 3027369"/>
              <a:gd name="connsiteY69" fmla="*/ 222989 h 4518542"/>
              <a:gd name="connsiteX70" fmla="*/ 1999437 w 3027369"/>
              <a:gd name="connsiteY70" fmla="*/ 191091 h 4518542"/>
              <a:gd name="connsiteX71" fmla="*/ 2016243 w 3027369"/>
              <a:gd name="connsiteY71" fmla="*/ 146236 h 4518542"/>
              <a:gd name="connsiteX72" fmla="*/ 2054314 w 3027369"/>
              <a:gd name="connsiteY72" fmla="*/ 106178 h 4518542"/>
              <a:gd name="connsiteX73" fmla="*/ 2101304 w 3027369"/>
              <a:gd name="connsiteY73" fmla="*/ 76903 h 4518542"/>
              <a:gd name="connsiteX74" fmla="*/ 2162353 w 3027369"/>
              <a:gd name="connsiteY74" fmla="*/ 55784 h 4518542"/>
              <a:gd name="connsiteX75" fmla="*/ 2246732 w 3027369"/>
              <a:gd name="connsiteY75" fmla="*/ 47921 h 4518542"/>
              <a:gd name="connsiteX76" fmla="*/ 2309496 w 3027369"/>
              <a:gd name="connsiteY76" fmla="*/ 58850 h 4518542"/>
              <a:gd name="connsiteX77" fmla="*/ 2364887 w 3027369"/>
              <a:gd name="connsiteY77" fmla="*/ 103705 h 4518542"/>
              <a:gd name="connsiteX78" fmla="*/ 2399532 w 3027369"/>
              <a:gd name="connsiteY78" fmla="*/ 146088 h 4518542"/>
              <a:gd name="connsiteX79" fmla="*/ 2407933 w 3027369"/>
              <a:gd name="connsiteY79" fmla="*/ 193861 h 4518542"/>
              <a:gd name="connsiteX80" fmla="*/ 2425257 w 3027369"/>
              <a:gd name="connsiteY80" fmla="*/ 244254 h 4518542"/>
              <a:gd name="connsiteX81" fmla="*/ 2435372 w 3027369"/>
              <a:gd name="connsiteY81" fmla="*/ 329314 h 4518542"/>
              <a:gd name="connsiteX82" fmla="*/ 2446005 w 3027369"/>
              <a:gd name="connsiteY82" fmla="*/ 1690282 h 4518542"/>
              <a:gd name="connsiteX83" fmla="*/ 2446005 w 3027369"/>
              <a:gd name="connsiteY83" fmla="*/ 1732812 h 4518542"/>
              <a:gd name="connsiteX84" fmla="*/ 2456637 w 3027369"/>
              <a:gd name="connsiteY84" fmla="*/ 1743445 h 4518542"/>
              <a:gd name="connsiteX85" fmla="*/ 2477902 w 3027369"/>
              <a:gd name="connsiteY85" fmla="*/ 1764710 h 4518542"/>
              <a:gd name="connsiteX86" fmla="*/ 2488535 w 3027369"/>
              <a:gd name="connsiteY86" fmla="*/ 1764710 h 4518542"/>
              <a:gd name="connsiteX87" fmla="*/ 2520433 w 3027369"/>
              <a:gd name="connsiteY87" fmla="*/ 1743445 h 4518542"/>
              <a:gd name="connsiteX88" fmla="*/ 2520433 w 3027369"/>
              <a:gd name="connsiteY88" fmla="*/ 1711547 h 4518542"/>
              <a:gd name="connsiteX89" fmla="*/ 2531065 w 3027369"/>
              <a:gd name="connsiteY89" fmla="*/ 1605221 h 4518542"/>
              <a:gd name="connsiteX90" fmla="*/ 2584228 w 3027369"/>
              <a:gd name="connsiteY90" fmla="*/ 1009798 h 4518542"/>
              <a:gd name="connsiteX91" fmla="*/ 2637391 w 3027369"/>
              <a:gd name="connsiteY91" fmla="*/ 499435 h 4518542"/>
              <a:gd name="connsiteX92" fmla="*/ 2648541 w 3027369"/>
              <a:gd name="connsiteY92" fmla="*/ 435492 h 4518542"/>
              <a:gd name="connsiteX93" fmla="*/ 2669288 w 3027369"/>
              <a:gd name="connsiteY93" fmla="*/ 393110 h 4518542"/>
              <a:gd name="connsiteX94" fmla="*/ 2706842 w 3027369"/>
              <a:gd name="connsiteY94" fmla="*/ 337622 h 4518542"/>
              <a:gd name="connsiteX95" fmla="*/ 2766177 w 3027369"/>
              <a:gd name="connsiteY95" fmla="*/ 308641 h 4518542"/>
              <a:gd name="connsiteX96" fmla="*/ 2843868 w 3027369"/>
              <a:gd name="connsiteY96" fmla="*/ 295386 h 4518542"/>
              <a:gd name="connsiteX97" fmla="*/ 2912642 w 3027369"/>
              <a:gd name="connsiteY97" fmla="*/ 308641 h 4518542"/>
              <a:gd name="connsiteX98" fmla="*/ 2964607 w 3027369"/>
              <a:gd name="connsiteY98" fmla="*/ 335295 h 4518542"/>
              <a:gd name="connsiteX99" fmla="*/ 2999932 w 3027369"/>
              <a:gd name="connsiteY99" fmla="*/ 388014 h 4518542"/>
              <a:gd name="connsiteX100" fmla="*/ 3025658 w 3027369"/>
              <a:gd name="connsiteY100" fmla="*/ 451957 h 4518542"/>
              <a:gd name="connsiteX101" fmla="*/ 3027369 w 3027369"/>
              <a:gd name="connsiteY101" fmla="*/ 547504 h 4518542"/>
              <a:gd name="connsiteX102" fmla="*/ 3020163 w 3027369"/>
              <a:gd name="connsiteY102" fmla="*/ 648291 h 4518542"/>
              <a:gd name="connsiteX103" fmla="*/ 2881939 w 3027369"/>
              <a:gd name="connsiteY103" fmla="*/ 2051789 h 4518542"/>
              <a:gd name="connsiteX104" fmla="*/ 2903205 w 3027369"/>
              <a:gd name="connsiteY104" fmla="*/ 3008719 h 4518542"/>
              <a:gd name="connsiteX105" fmla="*/ 2903205 w 3027369"/>
              <a:gd name="connsiteY105" fmla="*/ 3689203 h 4518542"/>
              <a:gd name="connsiteX106" fmla="*/ 2903205 w 3027369"/>
              <a:gd name="connsiteY106" fmla="*/ 4476012 h 4518542"/>
              <a:gd name="connsiteX107" fmla="*/ 1350851 w 3027369"/>
              <a:gd name="connsiteY107" fmla="*/ 4518542 h 4518542"/>
              <a:gd name="connsiteX0" fmla="*/ 1350851 w 3027369"/>
              <a:gd name="connsiteY0" fmla="*/ 4518542 h 4518542"/>
              <a:gd name="connsiteX1" fmla="*/ 1340219 w 3027369"/>
              <a:gd name="connsiteY1" fmla="*/ 4220831 h 4518542"/>
              <a:gd name="connsiteX2" fmla="*/ 1308321 w 3027369"/>
              <a:gd name="connsiteY2" fmla="*/ 4093240 h 4518542"/>
              <a:gd name="connsiteX3" fmla="*/ 1223260 w 3027369"/>
              <a:gd name="connsiteY3" fmla="*/ 3859324 h 4518542"/>
              <a:gd name="connsiteX4" fmla="*/ 1138200 w 3027369"/>
              <a:gd name="connsiteY4" fmla="*/ 3710468 h 4518542"/>
              <a:gd name="connsiteX5" fmla="*/ 766060 w 3027369"/>
              <a:gd name="connsiteY5" fmla="*/ 3306431 h 4518542"/>
              <a:gd name="connsiteX6" fmla="*/ 362023 w 3027369"/>
              <a:gd name="connsiteY6" fmla="*/ 2849231 h 4518542"/>
              <a:gd name="connsiteX7" fmla="*/ 43046 w 3027369"/>
              <a:gd name="connsiteY7" fmla="*/ 2487724 h 4518542"/>
              <a:gd name="connsiteX8" fmla="*/ 4460 w 3027369"/>
              <a:gd name="connsiteY8" fmla="*/ 2378481 h 4518542"/>
              <a:gd name="connsiteX9" fmla="*/ 0 w 3027369"/>
              <a:gd name="connsiteY9" fmla="*/ 2235311 h 4518542"/>
              <a:gd name="connsiteX10" fmla="*/ 43046 w 3027369"/>
              <a:gd name="connsiteY10" fmla="*/ 2104952 h 4518542"/>
              <a:gd name="connsiteX11" fmla="*/ 120384 w 3027369"/>
              <a:gd name="connsiteY11" fmla="*/ 2030819 h 4518542"/>
              <a:gd name="connsiteX12" fmla="*/ 219856 w 3027369"/>
              <a:gd name="connsiteY12" fmla="*/ 1993826 h 4518542"/>
              <a:gd name="connsiteX13" fmla="*/ 343505 w 3027369"/>
              <a:gd name="connsiteY13" fmla="*/ 2009555 h 4518542"/>
              <a:gd name="connsiteX14" fmla="*/ 451543 w 3027369"/>
              <a:gd name="connsiteY14" fmla="*/ 2086455 h 4518542"/>
              <a:gd name="connsiteX15" fmla="*/ 546203 w 3027369"/>
              <a:gd name="connsiteY15" fmla="*/ 2160589 h 4518542"/>
              <a:gd name="connsiteX16" fmla="*/ 659735 w 3027369"/>
              <a:gd name="connsiteY16" fmla="*/ 2275073 h 4518542"/>
              <a:gd name="connsiteX17" fmla="*/ 1095670 w 3027369"/>
              <a:gd name="connsiteY17" fmla="*/ 2785435 h 4518542"/>
              <a:gd name="connsiteX18" fmla="*/ 1138200 w 3027369"/>
              <a:gd name="connsiteY18" fmla="*/ 2838598 h 4518542"/>
              <a:gd name="connsiteX19" fmla="*/ 1174558 w 3027369"/>
              <a:gd name="connsiteY19" fmla="*/ 2857095 h 4518542"/>
              <a:gd name="connsiteX20" fmla="*/ 1218800 w 3027369"/>
              <a:gd name="connsiteY20" fmla="*/ 2859716 h 4518542"/>
              <a:gd name="connsiteX21" fmla="*/ 1255158 w 3027369"/>
              <a:gd name="connsiteY21" fmla="*/ 2827966 h 4518542"/>
              <a:gd name="connsiteX22" fmla="*/ 1265791 w 3027369"/>
              <a:gd name="connsiteY22" fmla="*/ 2785435 h 4518542"/>
              <a:gd name="connsiteX23" fmla="*/ 1244526 w 3027369"/>
              <a:gd name="connsiteY23" fmla="*/ 2689742 h 4518542"/>
              <a:gd name="connsiteX24" fmla="*/ 957446 w 3027369"/>
              <a:gd name="connsiteY24" fmla="*/ 1839138 h 4518542"/>
              <a:gd name="connsiteX25" fmla="*/ 681000 w 3027369"/>
              <a:gd name="connsiteY25" fmla="*/ 829045 h 4518542"/>
              <a:gd name="connsiteX26" fmla="*/ 672080 w 3027369"/>
              <a:gd name="connsiteY26" fmla="*/ 765249 h 4518542"/>
              <a:gd name="connsiteX27" fmla="*/ 669850 w 3027369"/>
              <a:gd name="connsiteY27" fmla="*/ 698981 h 4518542"/>
              <a:gd name="connsiteX28" fmla="*/ 681000 w 3027369"/>
              <a:gd name="connsiteY28" fmla="*/ 637659 h 4518542"/>
              <a:gd name="connsiteX29" fmla="*/ 706208 w 3027369"/>
              <a:gd name="connsiteY29" fmla="*/ 590034 h 4518542"/>
              <a:gd name="connsiteX30" fmla="*/ 744795 w 3027369"/>
              <a:gd name="connsiteY30" fmla="*/ 552598 h 4518542"/>
              <a:gd name="connsiteX31" fmla="*/ 809625 w 3027369"/>
              <a:gd name="connsiteY31" fmla="*/ 513133 h 4518542"/>
              <a:gd name="connsiteX32" fmla="*/ 883019 w 3027369"/>
              <a:gd name="connsiteY32" fmla="*/ 491720 h 4518542"/>
              <a:gd name="connsiteX33" fmla="*/ 957446 w 3027369"/>
              <a:gd name="connsiteY33" fmla="*/ 494341 h 4518542"/>
              <a:gd name="connsiteX34" fmla="*/ 1015069 w 3027369"/>
              <a:gd name="connsiteY34" fmla="*/ 512836 h 4518542"/>
              <a:gd name="connsiteX35" fmla="*/ 1063772 w 3027369"/>
              <a:gd name="connsiteY35" fmla="*/ 552598 h 4518542"/>
              <a:gd name="connsiteX36" fmla="*/ 1106302 w 3027369"/>
              <a:gd name="connsiteY36" fmla="*/ 616394 h 4518542"/>
              <a:gd name="connsiteX37" fmla="*/ 1138200 w 3027369"/>
              <a:gd name="connsiteY37" fmla="*/ 712087 h 4518542"/>
              <a:gd name="connsiteX38" fmla="*/ 1276423 w 3027369"/>
              <a:gd name="connsiteY38" fmla="*/ 1275612 h 4518542"/>
              <a:gd name="connsiteX39" fmla="*/ 1435912 w 3027369"/>
              <a:gd name="connsiteY39" fmla="*/ 1892301 h 4518542"/>
              <a:gd name="connsiteX40" fmla="*/ 1446544 w 3027369"/>
              <a:gd name="connsiteY40" fmla="*/ 1934831 h 4518542"/>
              <a:gd name="connsiteX41" fmla="*/ 1482384 w 3027369"/>
              <a:gd name="connsiteY41" fmla="*/ 1942695 h 4518542"/>
              <a:gd name="connsiteX42" fmla="*/ 1510857 w 3027369"/>
              <a:gd name="connsiteY42" fmla="*/ 1937600 h 4518542"/>
              <a:gd name="connsiteX43" fmla="*/ 1529892 w 3027369"/>
              <a:gd name="connsiteY43" fmla="*/ 1913861 h 4518542"/>
              <a:gd name="connsiteX44" fmla="*/ 1551156 w 3027369"/>
              <a:gd name="connsiteY44" fmla="*/ 1871035 h 4518542"/>
              <a:gd name="connsiteX45" fmla="*/ 1542237 w 3027369"/>
              <a:gd name="connsiteY45" fmla="*/ 1796607 h 4518542"/>
              <a:gd name="connsiteX46" fmla="*/ 1499707 w 3027369"/>
              <a:gd name="connsiteY46" fmla="*/ 1583956 h 4518542"/>
              <a:gd name="connsiteX47" fmla="*/ 1329586 w 3027369"/>
              <a:gd name="connsiteY47" fmla="*/ 488803 h 4518542"/>
              <a:gd name="connsiteX48" fmla="*/ 1291516 w 3027369"/>
              <a:gd name="connsiteY48" fmla="*/ 214535 h 4518542"/>
              <a:gd name="connsiteX49" fmla="*/ 1302665 w 3027369"/>
              <a:gd name="connsiteY49" fmla="*/ 143319 h 4518542"/>
              <a:gd name="connsiteX50" fmla="*/ 1326160 w 3027369"/>
              <a:gd name="connsiteY50" fmla="*/ 74281 h 4518542"/>
              <a:gd name="connsiteX51" fmla="*/ 1367656 w 3027369"/>
              <a:gd name="connsiteY51" fmla="*/ 29129 h 4518542"/>
              <a:gd name="connsiteX52" fmla="*/ 1428705 w 3027369"/>
              <a:gd name="connsiteY52" fmla="*/ 7864 h 4518542"/>
              <a:gd name="connsiteX53" fmla="*/ 1499707 w 3027369"/>
              <a:gd name="connsiteY53" fmla="*/ 0 h 4518542"/>
              <a:gd name="connsiteX54" fmla="*/ 1574135 w 3027369"/>
              <a:gd name="connsiteY54" fmla="*/ 15876 h 4518542"/>
              <a:gd name="connsiteX55" fmla="*/ 1636217 w 3027369"/>
              <a:gd name="connsiteY55" fmla="*/ 42531 h 4518542"/>
              <a:gd name="connsiteX56" fmla="*/ 1674804 w 3027369"/>
              <a:gd name="connsiteY56" fmla="*/ 90008 h 4518542"/>
              <a:gd name="connsiteX57" fmla="*/ 1701726 w 3027369"/>
              <a:gd name="connsiteY57" fmla="*/ 169826 h 4518542"/>
              <a:gd name="connsiteX58" fmla="*/ 1733623 w 3027369"/>
              <a:gd name="connsiteY58" fmla="*/ 339947 h 4518542"/>
              <a:gd name="connsiteX59" fmla="*/ 1946274 w 3027369"/>
              <a:gd name="connsiteY59" fmla="*/ 1679649 h 4518542"/>
              <a:gd name="connsiteX60" fmla="*/ 1958619 w 3027369"/>
              <a:gd name="connsiteY60" fmla="*/ 1724948 h 4518542"/>
              <a:gd name="connsiteX61" fmla="*/ 1967539 w 3027369"/>
              <a:gd name="connsiteY61" fmla="*/ 1775342 h 4518542"/>
              <a:gd name="connsiteX62" fmla="*/ 1988805 w 3027369"/>
              <a:gd name="connsiteY62" fmla="*/ 1807240 h 4518542"/>
              <a:gd name="connsiteX63" fmla="*/ 2010070 w 3027369"/>
              <a:gd name="connsiteY63" fmla="*/ 1807240 h 4518542"/>
              <a:gd name="connsiteX64" fmla="*/ 2034081 w 3027369"/>
              <a:gd name="connsiteY64" fmla="*/ 1770099 h 4518542"/>
              <a:gd name="connsiteX65" fmla="*/ 2041967 w 3027369"/>
              <a:gd name="connsiteY65" fmla="*/ 1722180 h 4518542"/>
              <a:gd name="connsiteX66" fmla="*/ 2041967 w 3027369"/>
              <a:gd name="connsiteY66" fmla="*/ 1637119 h 4518542"/>
              <a:gd name="connsiteX67" fmla="*/ 2041967 w 3027369"/>
              <a:gd name="connsiteY67" fmla="*/ 1498896 h 4518542"/>
              <a:gd name="connsiteX68" fmla="*/ 1991034 w 3027369"/>
              <a:gd name="connsiteY68" fmla="*/ 333376 h 4518542"/>
              <a:gd name="connsiteX69" fmla="*/ 1988805 w 3027369"/>
              <a:gd name="connsiteY69" fmla="*/ 222989 h 4518542"/>
              <a:gd name="connsiteX70" fmla="*/ 1999437 w 3027369"/>
              <a:gd name="connsiteY70" fmla="*/ 191091 h 4518542"/>
              <a:gd name="connsiteX71" fmla="*/ 2016243 w 3027369"/>
              <a:gd name="connsiteY71" fmla="*/ 146236 h 4518542"/>
              <a:gd name="connsiteX72" fmla="*/ 2054314 w 3027369"/>
              <a:gd name="connsiteY72" fmla="*/ 106178 h 4518542"/>
              <a:gd name="connsiteX73" fmla="*/ 2101304 w 3027369"/>
              <a:gd name="connsiteY73" fmla="*/ 76903 h 4518542"/>
              <a:gd name="connsiteX74" fmla="*/ 2162353 w 3027369"/>
              <a:gd name="connsiteY74" fmla="*/ 55784 h 4518542"/>
              <a:gd name="connsiteX75" fmla="*/ 2246732 w 3027369"/>
              <a:gd name="connsiteY75" fmla="*/ 47921 h 4518542"/>
              <a:gd name="connsiteX76" fmla="*/ 2309496 w 3027369"/>
              <a:gd name="connsiteY76" fmla="*/ 58850 h 4518542"/>
              <a:gd name="connsiteX77" fmla="*/ 2364887 w 3027369"/>
              <a:gd name="connsiteY77" fmla="*/ 103705 h 4518542"/>
              <a:gd name="connsiteX78" fmla="*/ 2399532 w 3027369"/>
              <a:gd name="connsiteY78" fmla="*/ 146088 h 4518542"/>
              <a:gd name="connsiteX79" fmla="*/ 2407933 w 3027369"/>
              <a:gd name="connsiteY79" fmla="*/ 193861 h 4518542"/>
              <a:gd name="connsiteX80" fmla="*/ 2425257 w 3027369"/>
              <a:gd name="connsiteY80" fmla="*/ 244254 h 4518542"/>
              <a:gd name="connsiteX81" fmla="*/ 2435372 w 3027369"/>
              <a:gd name="connsiteY81" fmla="*/ 329314 h 4518542"/>
              <a:gd name="connsiteX82" fmla="*/ 2446005 w 3027369"/>
              <a:gd name="connsiteY82" fmla="*/ 1690282 h 4518542"/>
              <a:gd name="connsiteX83" fmla="*/ 2446005 w 3027369"/>
              <a:gd name="connsiteY83" fmla="*/ 1732812 h 4518542"/>
              <a:gd name="connsiteX84" fmla="*/ 2456637 w 3027369"/>
              <a:gd name="connsiteY84" fmla="*/ 1743445 h 4518542"/>
              <a:gd name="connsiteX85" fmla="*/ 2477902 w 3027369"/>
              <a:gd name="connsiteY85" fmla="*/ 1764710 h 4518542"/>
              <a:gd name="connsiteX86" fmla="*/ 2488535 w 3027369"/>
              <a:gd name="connsiteY86" fmla="*/ 1764710 h 4518542"/>
              <a:gd name="connsiteX87" fmla="*/ 2520433 w 3027369"/>
              <a:gd name="connsiteY87" fmla="*/ 1743445 h 4518542"/>
              <a:gd name="connsiteX88" fmla="*/ 2520433 w 3027369"/>
              <a:gd name="connsiteY88" fmla="*/ 1711547 h 4518542"/>
              <a:gd name="connsiteX89" fmla="*/ 2531065 w 3027369"/>
              <a:gd name="connsiteY89" fmla="*/ 1605221 h 4518542"/>
              <a:gd name="connsiteX90" fmla="*/ 2584228 w 3027369"/>
              <a:gd name="connsiteY90" fmla="*/ 1009798 h 4518542"/>
              <a:gd name="connsiteX91" fmla="*/ 2637391 w 3027369"/>
              <a:gd name="connsiteY91" fmla="*/ 499435 h 4518542"/>
              <a:gd name="connsiteX92" fmla="*/ 2648541 w 3027369"/>
              <a:gd name="connsiteY92" fmla="*/ 435492 h 4518542"/>
              <a:gd name="connsiteX93" fmla="*/ 2669288 w 3027369"/>
              <a:gd name="connsiteY93" fmla="*/ 393110 h 4518542"/>
              <a:gd name="connsiteX94" fmla="*/ 2706842 w 3027369"/>
              <a:gd name="connsiteY94" fmla="*/ 337622 h 4518542"/>
              <a:gd name="connsiteX95" fmla="*/ 2766177 w 3027369"/>
              <a:gd name="connsiteY95" fmla="*/ 308641 h 4518542"/>
              <a:gd name="connsiteX96" fmla="*/ 2843868 w 3027369"/>
              <a:gd name="connsiteY96" fmla="*/ 295386 h 4518542"/>
              <a:gd name="connsiteX97" fmla="*/ 2912642 w 3027369"/>
              <a:gd name="connsiteY97" fmla="*/ 308641 h 4518542"/>
              <a:gd name="connsiteX98" fmla="*/ 2964607 w 3027369"/>
              <a:gd name="connsiteY98" fmla="*/ 335295 h 4518542"/>
              <a:gd name="connsiteX99" fmla="*/ 2999932 w 3027369"/>
              <a:gd name="connsiteY99" fmla="*/ 388014 h 4518542"/>
              <a:gd name="connsiteX100" fmla="*/ 3025658 w 3027369"/>
              <a:gd name="connsiteY100" fmla="*/ 451957 h 4518542"/>
              <a:gd name="connsiteX101" fmla="*/ 3027369 w 3027369"/>
              <a:gd name="connsiteY101" fmla="*/ 547504 h 4518542"/>
              <a:gd name="connsiteX102" fmla="*/ 3020163 w 3027369"/>
              <a:gd name="connsiteY102" fmla="*/ 648291 h 4518542"/>
              <a:gd name="connsiteX103" fmla="*/ 2881939 w 3027369"/>
              <a:gd name="connsiteY103" fmla="*/ 2051789 h 4518542"/>
              <a:gd name="connsiteX104" fmla="*/ 2903205 w 3027369"/>
              <a:gd name="connsiteY104" fmla="*/ 3008719 h 4518542"/>
              <a:gd name="connsiteX105" fmla="*/ 2903205 w 3027369"/>
              <a:gd name="connsiteY105" fmla="*/ 3689203 h 4518542"/>
              <a:gd name="connsiteX106" fmla="*/ 2903205 w 3027369"/>
              <a:gd name="connsiteY106" fmla="*/ 4476012 h 4518542"/>
              <a:gd name="connsiteX107" fmla="*/ 1350851 w 3027369"/>
              <a:gd name="connsiteY107" fmla="*/ 4518542 h 4518542"/>
              <a:gd name="connsiteX0" fmla="*/ 1350851 w 3027369"/>
              <a:gd name="connsiteY0" fmla="*/ 4518542 h 4518542"/>
              <a:gd name="connsiteX1" fmla="*/ 1340219 w 3027369"/>
              <a:gd name="connsiteY1" fmla="*/ 4220831 h 4518542"/>
              <a:gd name="connsiteX2" fmla="*/ 1308321 w 3027369"/>
              <a:gd name="connsiteY2" fmla="*/ 4093240 h 4518542"/>
              <a:gd name="connsiteX3" fmla="*/ 1223260 w 3027369"/>
              <a:gd name="connsiteY3" fmla="*/ 3859324 h 4518542"/>
              <a:gd name="connsiteX4" fmla="*/ 1138200 w 3027369"/>
              <a:gd name="connsiteY4" fmla="*/ 3710468 h 4518542"/>
              <a:gd name="connsiteX5" fmla="*/ 766060 w 3027369"/>
              <a:gd name="connsiteY5" fmla="*/ 3306431 h 4518542"/>
              <a:gd name="connsiteX6" fmla="*/ 362023 w 3027369"/>
              <a:gd name="connsiteY6" fmla="*/ 2849231 h 4518542"/>
              <a:gd name="connsiteX7" fmla="*/ 43046 w 3027369"/>
              <a:gd name="connsiteY7" fmla="*/ 2487724 h 4518542"/>
              <a:gd name="connsiteX8" fmla="*/ 4460 w 3027369"/>
              <a:gd name="connsiteY8" fmla="*/ 2378481 h 4518542"/>
              <a:gd name="connsiteX9" fmla="*/ 0 w 3027369"/>
              <a:gd name="connsiteY9" fmla="*/ 2235311 h 4518542"/>
              <a:gd name="connsiteX10" fmla="*/ 43046 w 3027369"/>
              <a:gd name="connsiteY10" fmla="*/ 2104952 h 4518542"/>
              <a:gd name="connsiteX11" fmla="*/ 120384 w 3027369"/>
              <a:gd name="connsiteY11" fmla="*/ 2030819 h 4518542"/>
              <a:gd name="connsiteX12" fmla="*/ 219856 w 3027369"/>
              <a:gd name="connsiteY12" fmla="*/ 1993826 h 4518542"/>
              <a:gd name="connsiteX13" fmla="*/ 343505 w 3027369"/>
              <a:gd name="connsiteY13" fmla="*/ 2009555 h 4518542"/>
              <a:gd name="connsiteX14" fmla="*/ 451543 w 3027369"/>
              <a:gd name="connsiteY14" fmla="*/ 2086455 h 4518542"/>
              <a:gd name="connsiteX15" fmla="*/ 546203 w 3027369"/>
              <a:gd name="connsiteY15" fmla="*/ 2160589 h 4518542"/>
              <a:gd name="connsiteX16" fmla="*/ 659735 w 3027369"/>
              <a:gd name="connsiteY16" fmla="*/ 2275073 h 4518542"/>
              <a:gd name="connsiteX17" fmla="*/ 1095670 w 3027369"/>
              <a:gd name="connsiteY17" fmla="*/ 2785435 h 4518542"/>
              <a:gd name="connsiteX18" fmla="*/ 1138200 w 3027369"/>
              <a:gd name="connsiteY18" fmla="*/ 2838598 h 4518542"/>
              <a:gd name="connsiteX19" fmla="*/ 1174558 w 3027369"/>
              <a:gd name="connsiteY19" fmla="*/ 2857095 h 4518542"/>
              <a:gd name="connsiteX20" fmla="*/ 1218800 w 3027369"/>
              <a:gd name="connsiteY20" fmla="*/ 2859716 h 4518542"/>
              <a:gd name="connsiteX21" fmla="*/ 1255158 w 3027369"/>
              <a:gd name="connsiteY21" fmla="*/ 2827966 h 4518542"/>
              <a:gd name="connsiteX22" fmla="*/ 1265791 w 3027369"/>
              <a:gd name="connsiteY22" fmla="*/ 2785435 h 4518542"/>
              <a:gd name="connsiteX23" fmla="*/ 1244526 w 3027369"/>
              <a:gd name="connsiteY23" fmla="*/ 2689742 h 4518542"/>
              <a:gd name="connsiteX24" fmla="*/ 957446 w 3027369"/>
              <a:gd name="connsiteY24" fmla="*/ 1839138 h 4518542"/>
              <a:gd name="connsiteX25" fmla="*/ 681000 w 3027369"/>
              <a:gd name="connsiteY25" fmla="*/ 829045 h 4518542"/>
              <a:gd name="connsiteX26" fmla="*/ 672080 w 3027369"/>
              <a:gd name="connsiteY26" fmla="*/ 765249 h 4518542"/>
              <a:gd name="connsiteX27" fmla="*/ 669850 w 3027369"/>
              <a:gd name="connsiteY27" fmla="*/ 698981 h 4518542"/>
              <a:gd name="connsiteX28" fmla="*/ 681000 w 3027369"/>
              <a:gd name="connsiteY28" fmla="*/ 637659 h 4518542"/>
              <a:gd name="connsiteX29" fmla="*/ 706208 w 3027369"/>
              <a:gd name="connsiteY29" fmla="*/ 590034 h 4518542"/>
              <a:gd name="connsiteX30" fmla="*/ 744795 w 3027369"/>
              <a:gd name="connsiteY30" fmla="*/ 552598 h 4518542"/>
              <a:gd name="connsiteX31" fmla="*/ 809625 w 3027369"/>
              <a:gd name="connsiteY31" fmla="*/ 513133 h 4518542"/>
              <a:gd name="connsiteX32" fmla="*/ 883019 w 3027369"/>
              <a:gd name="connsiteY32" fmla="*/ 491720 h 4518542"/>
              <a:gd name="connsiteX33" fmla="*/ 957446 w 3027369"/>
              <a:gd name="connsiteY33" fmla="*/ 494341 h 4518542"/>
              <a:gd name="connsiteX34" fmla="*/ 1015069 w 3027369"/>
              <a:gd name="connsiteY34" fmla="*/ 512836 h 4518542"/>
              <a:gd name="connsiteX35" fmla="*/ 1063772 w 3027369"/>
              <a:gd name="connsiteY35" fmla="*/ 552598 h 4518542"/>
              <a:gd name="connsiteX36" fmla="*/ 1106302 w 3027369"/>
              <a:gd name="connsiteY36" fmla="*/ 616394 h 4518542"/>
              <a:gd name="connsiteX37" fmla="*/ 1138200 w 3027369"/>
              <a:gd name="connsiteY37" fmla="*/ 712087 h 4518542"/>
              <a:gd name="connsiteX38" fmla="*/ 1276423 w 3027369"/>
              <a:gd name="connsiteY38" fmla="*/ 1275612 h 4518542"/>
              <a:gd name="connsiteX39" fmla="*/ 1435912 w 3027369"/>
              <a:gd name="connsiteY39" fmla="*/ 1892301 h 4518542"/>
              <a:gd name="connsiteX40" fmla="*/ 1451004 w 3027369"/>
              <a:gd name="connsiteY40" fmla="*/ 1929589 h 4518542"/>
              <a:gd name="connsiteX41" fmla="*/ 1482384 w 3027369"/>
              <a:gd name="connsiteY41" fmla="*/ 1942695 h 4518542"/>
              <a:gd name="connsiteX42" fmla="*/ 1510857 w 3027369"/>
              <a:gd name="connsiteY42" fmla="*/ 1937600 h 4518542"/>
              <a:gd name="connsiteX43" fmla="*/ 1529892 w 3027369"/>
              <a:gd name="connsiteY43" fmla="*/ 1913861 h 4518542"/>
              <a:gd name="connsiteX44" fmla="*/ 1551156 w 3027369"/>
              <a:gd name="connsiteY44" fmla="*/ 1871035 h 4518542"/>
              <a:gd name="connsiteX45" fmla="*/ 1542237 w 3027369"/>
              <a:gd name="connsiteY45" fmla="*/ 1796607 h 4518542"/>
              <a:gd name="connsiteX46" fmla="*/ 1499707 w 3027369"/>
              <a:gd name="connsiteY46" fmla="*/ 1583956 h 4518542"/>
              <a:gd name="connsiteX47" fmla="*/ 1329586 w 3027369"/>
              <a:gd name="connsiteY47" fmla="*/ 488803 h 4518542"/>
              <a:gd name="connsiteX48" fmla="*/ 1291516 w 3027369"/>
              <a:gd name="connsiteY48" fmla="*/ 214535 h 4518542"/>
              <a:gd name="connsiteX49" fmla="*/ 1302665 w 3027369"/>
              <a:gd name="connsiteY49" fmla="*/ 143319 h 4518542"/>
              <a:gd name="connsiteX50" fmla="*/ 1326160 w 3027369"/>
              <a:gd name="connsiteY50" fmla="*/ 74281 h 4518542"/>
              <a:gd name="connsiteX51" fmla="*/ 1367656 w 3027369"/>
              <a:gd name="connsiteY51" fmla="*/ 29129 h 4518542"/>
              <a:gd name="connsiteX52" fmla="*/ 1428705 w 3027369"/>
              <a:gd name="connsiteY52" fmla="*/ 7864 h 4518542"/>
              <a:gd name="connsiteX53" fmla="*/ 1499707 w 3027369"/>
              <a:gd name="connsiteY53" fmla="*/ 0 h 4518542"/>
              <a:gd name="connsiteX54" fmla="*/ 1574135 w 3027369"/>
              <a:gd name="connsiteY54" fmla="*/ 15876 h 4518542"/>
              <a:gd name="connsiteX55" fmla="*/ 1636217 w 3027369"/>
              <a:gd name="connsiteY55" fmla="*/ 42531 h 4518542"/>
              <a:gd name="connsiteX56" fmla="*/ 1674804 w 3027369"/>
              <a:gd name="connsiteY56" fmla="*/ 90008 h 4518542"/>
              <a:gd name="connsiteX57" fmla="*/ 1701726 w 3027369"/>
              <a:gd name="connsiteY57" fmla="*/ 169826 h 4518542"/>
              <a:gd name="connsiteX58" fmla="*/ 1733623 w 3027369"/>
              <a:gd name="connsiteY58" fmla="*/ 339947 h 4518542"/>
              <a:gd name="connsiteX59" fmla="*/ 1946274 w 3027369"/>
              <a:gd name="connsiteY59" fmla="*/ 1679649 h 4518542"/>
              <a:gd name="connsiteX60" fmla="*/ 1958619 w 3027369"/>
              <a:gd name="connsiteY60" fmla="*/ 1724948 h 4518542"/>
              <a:gd name="connsiteX61" fmla="*/ 1967539 w 3027369"/>
              <a:gd name="connsiteY61" fmla="*/ 1775342 h 4518542"/>
              <a:gd name="connsiteX62" fmla="*/ 1988805 w 3027369"/>
              <a:gd name="connsiteY62" fmla="*/ 1807240 h 4518542"/>
              <a:gd name="connsiteX63" fmla="*/ 2010070 w 3027369"/>
              <a:gd name="connsiteY63" fmla="*/ 1807240 h 4518542"/>
              <a:gd name="connsiteX64" fmla="*/ 2034081 w 3027369"/>
              <a:gd name="connsiteY64" fmla="*/ 1770099 h 4518542"/>
              <a:gd name="connsiteX65" fmla="*/ 2041967 w 3027369"/>
              <a:gd name="connsiteY65" fmla="*/ 1722180 h 4518542"/>
              <a:gd name="connsiteX66" fmla="*/ 2041967 w 3027369"/>
              <a:gd name="connsiteY66" fmla="*/ 1637119 h 4518542"/>
              <a:gd name="connsiteX67" fmla="*/ 2041967 w 3027369"/>
              <a:gd name="connsiteY67" fmla="*/ 1498896 h 4518542"/>
              <a:gd name="connsiteX68" fmla="*/ 1991034 w 3027369"/>
              <a:gd name="connsiteY68" fmla="*/ 333376 h 4518542"/>
              <a:gd name="connsiteX69" fmla="*/ 1988805 w 3027369"/>
              <a:gd name="connsiteY69" fmla="*/ 222989 h 4518542"/>
              <a:gd name="connsiteX70" fmla="*/ 1999437 w 3027369"/>
              <a:gd name="connsiteY70" fmla="*/ 191091 h 4518542"/>
              <a:gd name="connsiteX71" fmla="*/ 2016243 w 3027369"/>
              <a:gd name="connsiteY71" fmla="*/ 146236 h 4518542"/>
              <a:gd name="connsiteX72" fmla="*/ 2054314 w 3027369"/>
              <a:gd name="connsiteY72" fmla="*/ 106178 h 4518542"/>
              <a:gd name="connsiteX73" fmla="*/ 2101304 w 3027369"/>
              <a:gd name="connsiteY73" fmla="*/ 76903 h 4518542"/>
              <a:gd name="connsiteX74" fmla="*/ 2162353 w 3027369"/>
              <a:gd name="connsiteY74" fmla="*/ 55784 h 4518542"/>
              <a:gd name="connsiteX75" fmla="*/ 2246732 w 3027369"/>
              <a:gd name="connsiteY75" fmla="*/ 47921 h 4518542"/>
              <a:gd name="connsiteX76" fmla="*/ 2309496 w 3027369"/>
              <a:gd name="connsiteY76" fmla="*/ 58850 h 4518542"/>
              <a:gd name="connsiteX77" fmla="*/ 2364887 w 3027369"/>
              <a:gd name="connsiteY77" fmla="*/ 103705 h 4518542"/>
              <a:gd name="connsiteX78" fmla="*/ 2399532 w 3027369"/>
              <a:gd name="connsiteY78" fmla="*/ 146088 h 4518542"/>
              <a:gd name="connsiteX79" fmla="*/ 2407933 w 3027369"/>
              <a:gd name="connsiteY79" fmla="*/ 193861 h 4518542"/>
              <a:gd name="connsiteX80" fmla="*/ 2425257 w 3027369"/>
              <a:gd name="connsiteY80" fmla="*/ 244254 h 4518542"/>
              <a:gd name="connsiteX81" fmla="*/ 2435372 w 3027369"/>
              <a:gd name="connsiteY81" fmla="*/ 329314 h 4518542"/>
              <a:gd name="connsiteX82" fmla="*/ 2446005 w 3027369"/>
              <a:gd name="connsiteY82" fmla="*/ 1690282 h 4518542"/>
              <a:gd name="connsiteX83" fmla="*/ 2446005 w 3027369"/>
              <a:gd name="connsiteY83" fmla="*/ 1732812 h 4518542"/>
              <a:gd name="connsiteX84" fmla="*/ 2456637 w 3027369"/>
              <a:gd name="connsiteY84" fmla="*/ 1743445 h 4518542"/>
              <a:gd name="connsiteX85" fmla="*/ 2477902 w 3027369"/>
              <a:gd name="connsiteY85" fmla="*/ 1764710 h 4518542"/>
              <a:gd name="connsiteX86" fmla="*/ 2488535 w 3027369"/>
              <a:gd name="connsiteY86" fmla="*/ 1764710 h 4518542"/>
              <a:gd name="connsiteX87" fmla="*/ 2520433 w 3027369"/>
              <a:gd name="connsiteY87" fmla="*/ 1743445 h 4518542"/>
              <a:gd name="connsiteX88" fmla="*/ 2520433 w 3027369"/>
              <a:gd name="connsiteY88" fmla="*/ 1711547 h 4518542"/>
              <a:gd name="connsiteX89" fmla="*/ 2531065 w 3027369"/>
              <a:gd name="connsiteY89" fmla="*/ 1605221 h 4518542"/>
              <a:gd name="connsiteX90" fmla="*/ 2584228 w 3027369"/>
              <a:gd name="connsiteY90" fmla="*/ 1009798 h 4518542"/>
              <a:gd name="connsiteX91" fmla="*/ 2637391 w 3027369"/>
              <a:gd name="connsiteY91" fmla="*/ 499435 h 4518542"/>
              <a:gd name="connsiteX92" fmla="*/ 2648541 w 3027369"/>
              <a:gd name="connsiteY92" fmla="*/ 435492 h 4518542"/>
              <a:gd name="connsiteX93" fmla="*/ 2669288 w 3027369"/>
              <a:gd name="connsiteY93" fmla="*/ 393110 h 4518542"/>
              <a:gd name="connsiteX94" fmla="*/ 2706842 w 3027369"/>
              <a:gd name="connsiteY94" fmla="*/ 337622 h 4518542"/>
              <a:gd name="connsiteX95" fmla="*/ 2766177 w 3027369"/>
              <a:gd name="connsiteY95" fmla="*/ 308641 h 4518542"/>
              <a:gd name="connsiteX96" fmla="*/ 2843868 w 3027369"/>
              <a:gd name="connsiteY96" fmla="*/ 295386 h 4518542"/>
              <a:gd name="connsiteX97" fmla="*/ 2912642 w 3027369"/>
              <a:gd name="connsiteY97" fmla="*/ 308641 h 4518542"/>
              <a:gd name="connsiteX98" fmla="*/ 2964607 w 3027369"/>
              <a:gd name="connsiteY98" fmla="*/ 335295 h 4518542"/>
              <a:gd name="connsiteX99" fmla="*/ 2999932 w 3027369"/>
              <a:gd name="connsiteY99" fmla="*/ 388014 h 4518542"/>
              <a:gd name="connsiteX100" fmla="*/ 3025658 w 3027369"/>
              <a:gd name="connsiteY100" fmla="*/ 451957 h 4518542"/>
              <a:gd name="connsiteX101" fmla="*/ 3027369 w 3027369"/>
              <a:gd name="connsiteY101" fmla="*/ 547504 h 4518542"/>
              <a:gd name="connsiteX102" fmla="*/ 3020163 w 3027369"/>
              <a:gd name="connsiteY102" fmla="*/ 648291 h 4518542"/>
              <a:gd name="connsiteX103" fmla="*/ 2881939 w 3027369"/>
              <a:gd name="connsiteY103" fmla="*/ 2051789 h 4518542"/>
              <a:gd name="connsiteX104" fmla="*/ 2903205 w 3027369"/>
              <a:gd name="connsiteY104" fmla="*/ 3008719 h 4518542"/>
              <a:gd name="connsiteX105" fmla="*/ 2903205 w 3027369"/>
              <a:gd name="connsiteY105" fmla="*/ 3689203 h 4518542"/>
              <a:gd name="connsiteX106" fmla="*/ 2903205 w 3027369"/>
              <a:gd name="connsiteY106" fmla="*/ 4476012 h 4518542"/>
              <a:gd name="connsiteX107" fmla="*/ 1350851 w 3027369"/>
              <a:gd name="connsiteY107" fmla="*/ 4518542 h 4518542"/>
              <a:gd name="connsiteX0" fmla="*/ 1350851 w 3027369"/>
              <a:gd name="connsiteY0" fmla="*/ 4518542 h 4518542"/>
              <a:gd name="connsiteX1" fmla="*/ 1340219 w 3027369"/>
              <a:gd name="connsiteY1" fmla="*/ 4220831 h 4518542"/>
              <a:gd name="connsiteX2" fmla="*/ 1308321 w 3027369"/>
              <a:gd name="connsiteY2" fmla="*/ 4093240 h 4518542"/>
              <a:gd name="connsiteX3" fmla="*/ 1223260 w 3027369"/>
              <a:gd name="connsiteY3" fmla="*/ 3859324 h 4518542"/>
              <a:gd name="connsiteX4" fmla="*/ 1138200 w 3027369"/>
              <a:gd name="connsiteY4" fmla="*/ 3710468 h 4518542"/>
              <a:gd name="connsiteX5" fmla="*/ 766060 w 3027369"/>
              <a:gd name="connsiteY5" fmla="*/ 3306431 h 4518542"/>
              <a:gd name="connsiteX6" fmla="*/ 362023 w 3027369"/>
              <a:gd name="connsiteY6" fmla="*/ 2849231 h 4518542"/>
              <a:gd name="connsiteX7" fmla="*/ 43046 w 3027369"/>
              <a:gd name="connsiteY7" fmla="*/ 2487724 h 4518542"/>
              <a:gd name="connsiteX8" fmla="*/ 4460 w 3027369"/>
              <a:gd name="connsiteY8" fmla="*/ 2378481 h 4518542"/>
              <a:gd name="connsiteX9" fmla="*/ 0 w 3027369"/>
              <a:gd name="connsiteY9" fmla="*/ 2235311 h 4518542"/>
              <a:gd name="connsiteX10" fmla="*/ 43046 w 3027369"/>
              <a:gd name="connsiteY10" fmla="*/ 2104952 h 4518542"/>
              <a:gd name="connsiteX11" fmla="*/ 120384 w 3027369"/>
              <a:gd name="connsiteY11" fmla="*/ 2030819 h 4518542"/>
              <a:gd name="connsiteX12" fmla="*/ 219856 w 3027369"/>
              <a:gd name="connsiteY12" fmla="*/ 1993826 h 4518542"/>
              <a:gd name="connsiteX13" fmla="*/ 343505 w 3027369"/>
              <a:gd name="connsiteY13" fmla="*/ 2009555 h 4518542"/>
              <a:gd name="connsiteX14" fmla="*/ 451543 w 3027369"/>
              <a:gd name="connsiteY14" fmla="*/ 2086455 h 4518542"/>
              <a:gd name="connsiteX15" fmla="*/ 546203 w 3027369"/>
              <a:gd name="connsiteY15" fmla="*/ 2160589 h 4518542"/>
              <a:gd name="connsiteX16" fmla="*/ 659735 w 3027369"/>
              <a:gd name="connsiteY16" fmla="*/ 2275073 h 4518542"/>
              <a:gd name="connsiteX17" fmla="*/ 1095670 w 3027369"/>
              <a:gd name="connsiteY17" fmla="*/ 2785435 h 4518542"/>
              <a:gd name="connsiteX18" fmla="*/ 1138200 w 3027369"/>
              <a:gd name="connsiteY18" fmla="*/ 2838598 h 4518542"/>
              <a:gd name="connsiteX19" fmla="*/ 1174558 w 3027369"/>
              <a:gd name="connsiteY19" fmla="*/ 2857095 h 4518542"/>
              <a:gd name="connsiteX20" fmla="*/ 1218800 w 3027369"/>
              <a:gd name="connsiteY20" fmla="*/ 2859716 h 4518542"/>
              <a:gd name="connsiteX21" fmla="*/ 1255158 w 3027369"/>
              <a:gd name="connsiteY21" fmla="*/ 2827966 h 4518542"/>
              <a:gd name="connsiteX22" fmla="*/ 1265791 w 3027369"/>
              <a:gd name="connsiteY22" fmla="*/ 2756601 h 4518542"/>
              <a:gd name="connsiteX23" fmla="*/ 1244526 w 3027369"/>
              <a:gd name="connsiteY23" fmla="*/ 2689742 h 4518542"/>
              <a:gd name="connsiteX24" fmla="*/ 957446 w 3027369"/>
              <a:gd name="connsiteY24" fmla="*/ 1839138 h 4518542"/>
              <a:gd name="connsiteX25" fmla="*/ 681000 w 3027369"/>
              <a:gd name="connsiteY25" fmla="*/ 829045 h 4518542"/>
              <a:gd name="connsiteX26" fmla="*/ 672080 w 3027369"/>
              <a:gd name="connsiteY26" fmla="*/ 765249 h 4518542"/>
              <a:gd name="connsiteX27" fmla="*/ 669850 w 3027369"/>
              <a:gd name="connsiteY27" fmla="*/ 698981 h 4518542"/>
              <a:gd name="connsiteX28" fmla="*/ 681000 w 3027369"/>
              <a:gd name="connsiteY28" fmla="*/ 637659 h 4518542"/>
              <a:gd name="connsiteX29" fmla="*/ 706208 w 3027369"/>
              <a:gd name="connsiteY29" fmla="*/ 590034 h 4518542"/>
              <a:gd name="connsiteX30" fmla="*/ 744795 w 3027369"/>
              <a:gd name="connsiteY30" fmla="*/ 552598 h 4518542"/>
              <a:gd name="connsiteX31" fmla="*/ 809625 w 3027369"/>
              <a:gd name="connsiteY31" fmla="*/ 513133 h 4518542"/>
              <a:gd name="connsiteX32" fmla="*/ 883019 w 3027369"/>
              <a:gd name="connsiteY32" fmla="*/ 491720 h 4518542"/>
              <a:gd name="connsiteX33" fmla="*/ 957446 w 3027369"/>
              <a:gd name="connsiteY33" fmla="*/ 494341 h 4518542"/>
              <a:gd name="connsiteX34" fmla="*/ 1015069 w 3027369"/>
              <a:gd name="connsiteY34" fmla="*/ 512836 h 4518542"/>
              <a:gd name="connsiteX35" fmla="*/ 1063772 w 3027369"/>
              <a:gd name="connsiteY35" fmla="*/ 552598 h 4518542"/>
              <a:gd name="connsiteX36" fmla="*/ 1106302 w 3027369"/>
              <a:gd name="connsiteY36" fmla="*/ 616394 h 4518542"/>
              <a:gd name="connsiteX37" fmla="*/ 1138200 w 3027369"/>
              <a:gd name="connsiteY37" fmla="*/ 712087 h 4518542"/>
              <a:gd name="connsiteX38" fmla="*/ 1276423 w 3027369"/>
              <a:gd name="connsiteY38" fmla="*/ 1275612 h 4518542"/>
              <a:gd name="connsiteX39" fmla="*/ 1435912 w 3027369"/>
              <a:gd name="connsiteY39" fmla="*/ 1892301 h 4518542"/>
              <a:gd name="connsiteX40" fmla="*/ 1451004 w 3027369"/>
              <a:gd name="connsiteY40" fmla="*/ 1929589 h 4518542"/>
              <a:gd name="connsiteX41" fmla="*/ 1482384 w 3027369"/>
              <a:gd name="connsiteY41" fmla="*/ 1942695 h 4518542"/>
              <a:gd name="connsiteX42" fmla="*/ 1510857 w 3027369"/>
              <a:gd name="connsiteY42" fmla="*/ 1937600 h 4518542"/>
              <a:gd name="connsiteX43" fmla="*/ 1529892 w 3027369"/>
              <a:gd name="connsiteY43" fmla="*/ 1913861 h 4518542"/>
              <a:gd name="connsiteX44" fmla="*/ 1551156 w 3027369"/>
              <a:gd name="connsiteY44" fmla="*/ 1871035 h 4518542"/>
              <a:gd name="connsiteX45" fmla="*/ 1542237 w 3027369"/>
              <a:gd name="connsiteY45" fmla="*/ 1796607 h 4518542"/>
              <a:gd name="connsiteX46" fmla="*/ 1499707 w 3027369"/>
              <a:gd name="connsiteY46" fmla="*/ 1583956 h 4518542"/>
              <a:gd name="connsiteX47" fmla="*/ 1329586 w 3027369"/>
              <a:gd name="connsiteY47" fmla="*/ 488803 h 4518542"/>
              <a:gd name="connsiteX48" fmla="*/ 1291516 w 3027369"/>
              <a:gd name="connsiteY48" fmla="*/ 214535 h 4518542"/>
              <a:gd name="connsiteX49" fmla="*/ 1302665 w 3027369"/>
              <a:gd name="connsiteY49" fmla="*/ 143319 h 4518542"/>
              <a:gd name="connsiteX50" fmla="*/ 1326160 w 3027369"/>
              <a:gd name="connsiteY50" fmla="*/ 74281 h 4518542"/>
              <a:gd name="connsiteX51" fmla="*/ 1367656 w 3027369"/>
              <a:gd name="connsiteY51" fmla="*/ 29129 h 4518542"/>
              <a:gd name="connsiteX52" fmla="*/ 1428705 w 3027369"/>
              <a:gd name="connsiteY52" fmla="*/ 7864 h 4518542"/>
              <a:gd name="connsiteX53" fmla="*/ 1499707 w 3027369"/>
              <a:gd name="connsiteY53" fmla="*/ 0 h 4518542"/>
              <a:gd name="connsiteX54" fmla="*/ 1574135 w 3027369"/>
              <a:gd name="connsiteY54" fmla="*/ 15876 h 4518542"/>
              <a:gd name="connsiteX55" fmla="*/ 1636217 w 3027369"/>
              <a:gd name="connsiteY55" fmla="*/ 42531 h 4518542"/>
              <a:gd name="connsiteX56" fmla="*/ 1674804 w 3027369"/>
              <a:gd name="connsiteY56" fmla="*/ 90008 h 4518542"/>
              <a:gd name="connsiteX57" fmla="*/ 1701726 w 3027369"/>
              <a:gd name="connsiteY57" fmla="*/ 169826 h 4518542"/>
              <a:gd name="connsiteX58" fmla="*/ 1733623 w 3027369"/>
              <a:gd name="connsiteY58" fmla="*/ 339947 h 4518542"/>
              <a:gd name="connsiteX59" fmla="*/ 1946274 w 3027369"/>
              <a:gd name="connsiteY59" fmla="*/ 1679649 h 4518542"/>
              <a:gd name="connsiteX60" fmla="*/ 1958619 w 3027369"/>
              <a:gd name="connsiteY60" fmla="*/ 1724948 h 4518542"/>
              <a:gd name="connsiteX61" fmla="*/ 1967539 w 3027369"/>
              <a:gd name="connsiteY61" fmla="*/ 1775342 h 4518542"/>
              <a:gd name="connsiteX62" fmla="*/ 1988805 w 3027369"/>
              <a:gd name="connsiteY62" fmla="*/ 1807240 h 4518542"/>
              <a:gd name="connsiteX63" fmla="*/ 2010070 w 3027369"/>
              <a:gd name="connsiteY63" fmla="*/ 1807240 h 4518542"/>
              <a:gd name="connsiteX64" fmla="*/ 2034081 w 3027369"/>
              <a:gd name="connsiteY64" fmla="*/ 1770099 h 4518542"/>
              <a:gd name="connsiteX65" fmla="*/ 2041967 w 3027369"/>
              <a:gd name="connsiteY65" fmla="*/ 1722180 h 4518542"/>
              <a:gd name="connsiteX66" fmla="*/ 2041967 w 3027369"/>
              <a:gd name="connsiteY66" fmla="*/ 1637119 h 4518542"/>
              <a:gd name="connsiteX67" fmla="*/ 2041967 w 3027369"/>
              <a:gd name="connsiteY67" fmla="*/ 1498896 h 4518542"/>
              <a:gd name="connsiteX68" fmla="*/ 1991034 w 3027369"/>
              <a:gd name="connsiteY68" fmla="*/ 333376 h 4518542"/>
              <a:gd name="connsiteX69" fmla="*/ 1988805 w 3027369"/>
              <a:gd name="connsiteY69" fmla="*/ 222989 h 4518542"/>
              <a:gd name="connsiteX70" fmla="*/ 1999437 w 3027369"/>
              <a:gd name="connsiteY70" fmla="*/ 191091 h 4518542"/>
              <a:gd name="connsiteX71" fmla="*/ 2016243 w 3027369"/>
              <a:gd name="connsiteY71" fmla="*/ 146236 h 4518542"/>
              <a:gd name="connsiteX72" fmla="*/ 2054314 w 3027369"/>
              <a:gd name="connsiteY72" fmla="*/ 106178 h 4518542"/>
              <a:gd name="connsiteX73" fmla="*/ 2101304 w 3027369"/>
              <a:gd name="connsiteY73" fmla="*/ 76903 h 4518542"/>
              <a:gd name="connsiteX74" fmla="*/ 2162353 w 3027369"/>
              <a:gd name="connsiteY74" fmla="*/ 55784 h 4518542"/>
              <a:gd name="connsiteX75" fmla="*/ 2246732 w 3027369"/>
              <a:gd name="connsiteY75" fmla="*/ 47921 h 4518542"/>
              <a:gd name="connsiteX76" fmla="*/ 2309496 w 3027369"/>
              <a:gd name="connsiteY76" fmla="*/ 58850 h 4518542"/>
              <a:gd name="connsiteX77" fmla="*/ 2364887 w 3027369"/>
              <a:gd name="connsiteY77" fmla="*/ 103705 h 4518542"/>
              <a:gd name="connsiteX78" fmla="*/ 2399532 w 3027369"/>
              <a:gd name="connsiteY78" fmla="*/ 146088 h 4518542"/>
              <a:gd name="connsiteX79" fmla="*/ 2407933 w 3027369"/>
              <a:gd name="connsiteY79" fmla="*/ 193861 h 4518542"/>
              <a:gd name="connsiteX80" fmla="*/ 2425257 w 3027369"/>
              <a:gd name="connsiteY80" fmla="*/ 244254 h 4518542"/>
              <a:gd name="connsiteX81" fmla="*/ 2435372 w 3027369"/>
              <a:gd name="connsiteY81" fmla="*/ 329314 h 4518542"/>
              <a:gd name="connsiteX82" fmla="*/ 2446005 w 3027369"/>
              <a:gd name="connsiteY82" fmla="*/ 1690282 h 4518542"/>
              <a:gd name="connsiteX83" fmla="*/ 2446005 w 3027369"/>
              <a:gd name="connsiteY83" fmla="*/ 1732812 h 4518542"/>
              <a:gd name="connsiteX84" fmla="*/ 2456637 w 3027369"/>
              <a:gd name="connsiteY84" fmla="*/ 1743445 h 4518542"/>
              <a:gd name="connsiteX85" fmla="*/ 2477902 w 3027369"/>
              <a:gd name="connsiteY85" fmla="*/ 1764710 h 4518542"/>
              <a:gd name="connsiteX86" fmla="*/ 2488535 w 3027369"/>
              <a:gd name="connsiteY86" fmla="*/ 1764710 h 4518542"/>
              <a:gd name="connsiteX87" fmla="*/ 2520433 w 3027369"/>
              <a:gd name="connsiteY87" fmla="*/ 1743445 h 4518542"/>
              <a:gd name="connsiteX88" fmla="*/ 2520433 w 3027369"/>
              <a:gd name="connsiteY88" fmla="*/ 1711547 h 4518542"/>
              <a:gd name="connsiteX89" fmla="*/ 2531065 w 3027369"/>
              <a:gd name="connsiteY89" fmla="*/ 1605221 h 4518542"/>
              <a:gd name="connsiteX90" fmla="*/ 2584228 w 3027369"/>
              <a:gd name="connsiteY90" fmla="*/ 1009798 h 4518542"/>
              <a:gd name="connsiteX91" fmla="*/ 2637391 w 3027369"/>
              <a:gd name="connsiteY91" fmla="*/ 499435 h 4518542"/>
              <a:gd name="connsiteX92" fmla="*/ 2648541 w 3027369"/>
              <a:gd name="connsiteY92" fmla="*/ 435492 h 4518542"/>
              <a:gd name="connsiteX93" fmla="*/ 2669288 w 3027369"/>
              <a:gd name="connsiteY93" fmla="*/ 393110 h 4518542"/>
              <a:gd name="connsiteX94" fmla="*/ 2706842 w 3027369"/>
              <a:gd name="connsiteY94" fmla="*/ 337622 h 4518542"/>
              <a:gd name="connsiteX95" fmla="*/ 2766177 w 3027369"/>
              <a:gd name="connsiteY95" fmla="*/ 308641 h 4518542"/>
              <a:gd name="connsiteX96" fmla="*/ 2843868 w 3027369"/>
              <a:gd name="connsiteY96" fmla="*/ 295386 h 4518542"/>
              <a:gd name="connsiteX97" fmla="*/ 2912642 w 3027369"/>
              <a:gd name="connsiteY97" fmla="*/ 308641 h 4518542"/>
              <a:gd name="connsiteX98" fmla="*/ 2964607 w 3027369"/>
              <a:gd name="connsiteY98" fmla="*/ 335295 h 4518542"/>
              <a:gd name="connsiteX99" fmla="*/ 2999932 w 3027369"/>
              <a:gd name="connsiteY99" fmla="*/ 388014 h 4518542"/>
              <a:gd name="connsiteX100" fmla="*/ 3025658 w 3027369"/>
              <a:gd name="connsiteY100" fmla="*/ 451957 h 4518542"/>
              <a:gd name="connsiteX101" fmla="*/ 3027369 w 3027369"/>
              <a:gd name="connsiteY101" fmla="*/ 547504 h 4518542"/>
              <a:gd name="connsiteX102" fmla="*/ 3020163 w 3027369"/>
              <a:gd name="connsiteY102" fmla="*/ 648291 h 4518542"/>
              <a:gd name="connsiteX103" fmla="*/ 2881939 w 3027369"/>
              <a:gd name="connsiteY103" fmla="*/ 2051789 h 4518542"/>
              <a:gd name="connsiteX104" fmla="*/ 2903205 w 3027369"/>
              <a:gd name="connsiteY104" fmla="*/ 3008719 h 4518542"/>
              <a:gd name="connsiteX105" fmla="*/ 2903205 w 3027369"/>
              <a:gd name="connsiteY105" fmla="*/ 3689203 h 4518542"/>
              <a:gd name="connsiteX106" fmla="*/ 2903205 w 3027369"/>
              <a:gd name="connsiteY106" fmla="*/ 4476012 h 4518542"/>
              <a:gd name="connsiteX107" fmla="*/ 1350851 w 3027369"/>
              <a:gd name="connsiteY107" fmla="*/ 4518542 h 4518542"/>
              <a:gd name="connsiteX0" fmla="*/ 1350851 w 3027369"/>
              <a:gd name="connsiteY0" fmla="*/ 4518542 h 4518542"/>
              <a:gd name="connsiteX1" fmla="*/ 1340219 w 3027369"/>
              <a:gd name="connsiteY1" fmla="*/ 4220831 h 4518542"/>
              <a:gd name="connsiteX2" fmla="*/ 1308321 w 3027369"/>
              <a:gd name="connsiteY2" fmla="*/ 4093240 h 4518542"/>
              <a:gd name="connsiteX3" fmla="*/ 1223260 w 3027369"/>
              <a:gd name="connsiteY3" fmla="*/ 3859324 h 4518542"/>
              <a:gd name="connsiteX4" fmla="*/ 1138200 w 3027369"/>
              <a:gd name="connsiteY4" fmla="*/ 3710468 h 4518542"/>
              <a:gd name="connsiteX5" fmla="*/ 766060 w 3027369"/>
              <a:gd name="connsiteY5" fmla="*/ 3306431 h 4518542"/>
              <a:gd name="connsiteX6" fmla="*/ 362023 w 3027369"/>
              <a:gd name="connsiteY6" fmla="*/ 2849231 h 4518542"/>
              <a:gd name="connsiteX7" fmla="*/ 43046 w 3027369"/>
              <a:gd name="connsiteY7" fmla="*/ 2487724 h 4518542"/>
              <a:gd name="connsiteX8" fmla="*/ 4460 w 3027369"/>
              <a:gd name="connsiteY8" fmla="*/ 2378481 h 4518542"/>
              <a:gd name="connsiteX9" fmla="*/ 0 w 3027369"/>
              <a:gd name="connsiteY9" fmla="*/ 2235311 h 4518542"/>
              <a:gd name="connsiteX10" fmla="*/ 43046 w 3027369"/>
              <a:gd name="connsiteY10" fmla="*/ 2104952 h 4518542"/>
              <a:gd name="connsiteX11" fmla="*/ 120384 w 3027369"/>
              <a:gd name="connsiteY11" fmla="*/ 2030819 h 4518542"/>
              <a:gd name="connsiteX12" fmla="*/ 219856 w 3027369"/>
              <a:gd name="connsiteY12" fmla="*/ 1993826 h 4518542"/>
              <a:gd name="connsiteX13" fmla="*/ 343505 w 3027369"/>
              <a:gd name="connsiteY13" fmla="*/ 2009555 h 4518542"/>
              <a:gd name="connsiteX14" fmla="*/ 451543 w 3027369"/>
              <a:gd name="connsiteY14" fmla="*/ 2086455 h 4518542"/>
              <a:gd name="connsiteX15" fmla="*/ 546203 w 3027369"/>
              <a:gd name="connsiteY15" fmla="*/ 2160589 h 4518542"/>
              <a:gd name="connsiteX16" fmla="*/ 659735 w 3027369"/>
              <a:gd name="connsiteY16" fmla="*/ 2275073 h 4518542"/>
              <a:gd name="connsiteX17" fmla="*/ 1095670 w 3027369"/>
              <a:gd name="connsiteY17" fmla="*/ 2785435 h 4518542"/>
              <a:gd name="connsiteX18" fmla="*/ 1138200 w 3027369"/>
              <a:gd name="connsiteY18" fmla="*/ 2838598 h 4518542"/>
              <a:gd name="connsiteX19" fmla="*/ 1174558 w 3027369"/>
              <a:gd name="connsiteY19" fmla="*/ 2857095 h 4518542"/>
              <a:gd name="connsiteX20" fmla="*/ 1218800 w 3027369"/>
              <a:gd name="connsiteY20" fmla="*/ 2859716 h 4518542"/>
              <a:gd name="connsiteX21" fmla="*/ 1257388 w 3027369"/>
              <a:gd name="connsiteY21" fmla="*/ 2820102 h 4518542"/>
              <a:gd name="connsiteX22" fmla="*/ 1265791 w 3027369"/>
              <a:gd name="connsiteY22" fmla="*/ 2756601 h 4518542"/>
              <a:gd name="connsiteX23" fmla="*/ 1244526 w 3027369"/>
              <a:gd name="connsiteY23" fmla="*/ 2689742 h 4518542"/>
              <a:gd name="connsiteX24" fmla="*/ 957446 w 3027369"/>
              <a:gd name="connsiteY24" fmla="*/ 1839138 h 4518542"/>
              <a:gd name="connsiteX25" fmla="*/ 681000 w 3027369"/>
              <a:gd name="connsiteY25" fmla="*/ 829045 h 4518542"/>
              <a:gd name="connsiteX26" fmla="*/ 672080 w 3027369"/>
              <a:gd name="connsiteY26" fmla="*/ 765249 h 4518542"/>
              <a:gd name="connsiteX27" fmla="*/ 669850 w 3027369"/>
              <a:gd name="connsiteY27" fmla="*/ 698981 h 4518542"/>
              <a:gd name="connsiteX28" fmla="*/ 681000 w 3027369"/>
              <a:gd name="connsiteY28" fmla="*/ 637659 h 4518542"/>
              <a:gd name="connsiteX29" fmla="*/ 706208 w 3027369"/>
              <a:gd name="connsiteY29" fmla="*/ 590034 h 4518542"/>
              <a:gd name="connsiteX30" fmla="*/ 744795 w 3027369"/>
              <a:gd name="connsiteY30" fmla="*/ 552598 h 4518542"/>
              <a:gd name="connsiteX31" fmla="*/ 809625 w 3027369"/>
              <a:gd name="connsiteY31" fmla="*/ 513133 h 4518542"/>
              <a:gd name="connsiteX32" fmla="*/ 883019 w 3027369"/>
              <a:gd name="connsiteY32" fmla="*/ 491720 h 4518542"/>
              <a:gd name="connsiteX33" fmla="*/ 957446 w 3027369"/>
              <a:gd name="connsiteY33" fmla="*/ 494341 h 4518542"/>
              <a:gd name="connsiteX34" fmla="*/ 1015069 w 3027369"/>
              <a:gd name="connsiteY34" fmla="*/ 512836 h 4518542"/>
              <a:gd name="connsiteX35" fmla="*/ 1063772 w 3027369"/>
              <a:gd name="connsiteY35" fmla="*/ 552598 h 4518542"/>
              <a:gd name="connsiteX36" fmla="*/ 1106302 w 3027369"/>
              <a:gd name="connsiteY36" fmla="*/ 616394 h 4518542"/>
              <a:gd name="connsiteX37" fmla="*/ 1138200 w 3027369"/>
              <a:gd name="connsiteY37" fmla="*/ 712087 h 4518542"/>
              <a:gd name="connsiteX38" fmla="*/ 1276423 w 3027369"/>
              <a:gd name="connsiteY38" fmla="*/ 1275612 h 4518542"/>
              <a:gd name="connsiteX39" fmla="*/ 1435912 w 3027369"/>
              <a:gd name="connsiteY39" fmla="*/ 1892301 h 4518542"/>
              <a:gd name="connsiteX40" fmla="*/ 1451004 w 3027369"/>
              <a:gd name="connsiteY40" fmla="*/ 1929589 h 4518542"/>
              <a:gd name="connsiteX41" fmla="*/ 1482384 w 3027369"/>
              <a:gd name="connsiteY41" fmla="*/ 1942695 h 4518542"/>
              <a:gd name="connsiteX42" fmla="*/ 1510857 w 3027369"/>
              <a:gd name="connsiteY42" fmla="*/ 1937600 h 4518542"/>
              <a:gd name="connsiteX43" fmla="*/ 1529892 w 3027369"/>
              <a:gd name="connsiteY43" fmla="*/ 1913861 h 4518542"/>
              <a:gd name="connsiteX44" fmla="*/ 1551156 w 3027369"/>
              <a:gd name="connsiteY44" fmla="*/ 1871035 h 4518542"/>
              <a:gd name="connsiteX45" fmla="*/ 1542237 w 3027369"/>
              <a:gd name="connsiteY45" fmla="*/ 1796607 h 4518542"/>
              <a:gd name="connsiteX46" fmla="*/ 1499707 w 3027369"/>
              <a:gd name="connsiteY46" fmla="*/ 1583956 h 4518542"/>
              <a:gd name="connsiteX47" fmla="*/ 1329586 w 3027369"/>
              <a:gd name="connsiteY47" fmla="*/ 488803 h 4518542"/>
              <a:gd name="connsiteX48" fmla="*/ 1291516 w 3027369"/>
              <a:gd name="connsiteY48" fmla="*/ 214535 h 4518542"/>
              <a:gd name="connsiteX49" fmla="*/ 1302665 w 3027369"/>
              <a:gd name="connsiteY49" fmla="*/ 143319 h 4518542"/>
              <a:gd name="connsiteX50" fmla="*/ 1326160 w 3027369"/>
              <a:gd name="connsiteY50" fmla="*/ 74281 h 4518542"/>
              <a:gd name="connsiteX51" fmla="*/ 1367656 w 3027369"/>
              <a:gd name="connsiteY51" fmla="*/ 29129 h 4518542"/>
              <a:gd name="connsiteX52" fmla="*/ 1428705 w 3027369"/>
              <a:gd name="connsiteY52" fmla="*/ 7864 h 4518542"/>
              <a:gd name="connsiteX53" fmla="*/ 1499707 w 3027369"/>
              <a:gd name="connsiteY53" fmla="*/ 0 h 4518542"/>
              <a:gd name="connsiteX54" fmla="*/ 1574135 w 3027369"/>
              <a:gd name="connsiteY54" fmla="*/ 15876 h 4518542"/>
              <a:gd name="connsiteX55" fmla="*/ 1636217 w 3027369"/>
              <a:gd name="connsiteY55" fmla="*/ 42531 h 4518542"/>
              <a:gd name="connsiteX56" fmla="*/ 1674804 w 3027369"/>
              <a:gd name="connsiteY56" fmla="*/ 90008 h 4518542"/>
              <a:gd name="connsiteX57" fmla="*/ 1701726 w 3027369"/>
              <a:gd name="connsiteY57" fmla="*/ 169826 h 4518542"/>
              <a:gd name="connsiteX58" fmla="*/ 1733623 w 3027369"/>
              <a:gd name="connsiteY58" fmla="*/ 339947 h 4518542"/>
              <a:gd name="connsiteX59" fmla="*/ 1946274 w 3027369"/>
              <a:gd name="connsiteY59" fmla="*/ 1679649 h 4518542"/>
              <a:gd name="connsiteX60" fmla="*/ 1958619 w 3027369"/>
              <a:gd name="connsiteY60" fmla="*/ 1724948 h 4518542"/>
              <a:gd name="connsiteX61" fmla="*/ 1967539 w 3027369"/>
              <a:gd name="connsiteY61" fmla="*/ 1775342 h 4518542"/>
              <a:gd name="connsiteX62" fmla="*/ 1988805 w 3027369"/>
              <a:gd name="connsiteY62" fmla="*/ 1807240 h 4518542"/>
              <a:gd name="connsiteX63" fmla="*/ 2010070 w 3027369"/>
              <a:gd name="connsiteY63" fmla="*/ 1807240 h 4518542"/>
              <a:gd name="connsiteX64" fmla="*/ 2034081 w 3027369"/>
              <a:gd name="connsiteY64" fmla="*/ 1770099 h 4518542"/>
              <a:gd name="connsiteX65" fmla="*/ 2041967 w 3027369"/>
              <a:gd name="connsiteY65" fmla="*/ 1722180 h 4518542"/>
              <a:gd name="connsiteX66" fmla="*/ 2041967 w 3027369"/>
              <a:gd name="connsiteY66" fmla="*/ 1637119 h 4518542"/>
              <a:gd name="connsiteX67" fmla="*/ 2041967 w 3027369"/>
              <a:gd name="connsiteY67" fmla="*/ 1498896 h 4518542"/>
              <a:gd name="connsiteX68" fmla="*/ 1991034 w 3027369"/>
              <a:gd name="connsiteY68" fmla="*/ 333376 h 4518542"/>
              <a:gd name="connsiteX69" fmla="*/ 1988805 w 3027369"/>
              <a:gd name="connsiteY69" fmla="*/ 222989 h 4518542"/>
              <a:gd name="connsiteX70" fmla="*/ 1999437 w 3027369"/>
              <a:gd name="connsiteY70" fmla="*/ 191091 h 4518542"/>
              <a:gd name="connsiteX71" fmla="*/ 2016243 w 3027369"/>
              <a:gd name="connsiteY71" fmla="*/ 146236 h 4518542"/>
              <a:gd name="connsiteX72" fmla="*/ 2054314 w 3027369"/>
              <a:gd name="connsiteY72" fmla="*/ 106178 h 4518542"/>
              <a:gd name="connsiteX73" fmla="*/ 2101304 w 3027369"/>
              <a:gd name="connsiteY73" fmla="*/ 76903 h 4518542"/>
              <a:gd name="connsiteX74" fmla="*/ 2162353 w 3027369"/>
              <a:gd name="connsiteY74" fmla="*/ 55784 h 4518542"/>
              <a:gd name="connsiteX75" fmla="*/ 2246732 w 3027369"/>
              <a:gd name="connsiteY75" fmla="*/ 47921 h 4518542"/>
              <a:gd name="connsiteX76" fmla="*/ 2309496 w 3027369"/>
              <a:gd name="connsiteY76" fmla="*/ 58850 h 4518542"/>
              <a:gd name="connsiteX77" fmla="*/ 2364887 w 3027369"/>
              <a:gd name="connsiteY77" fmla="*/ 103705 h 4518542"/>
              <a:gd name="connsiteX78" fmla="*/ 2399532 w 3027369"/>
              <a:gd name="connsiteY78" fmla="*/ 146088 h 4518542"/>
              <a:gd name="connsiteX79" fmla="*/ 2407933 w 3027369"/>
              <a:gd name="connsiteY79" fmla="*/ 193861 h 4518542"/>
              <a:gd name="connsiteX80" fmla="*/ 2425257 w 3027369"/>
              <a:gd name="connsiteY80" fmla="*/ 244254 h 4518542"/>
              <a:gd name="connsiteX81" fmla="*/ 2435372 w 3027369"/>
              <a:gd name="connsiteY81" fmla="*/ 329314 h 4518542"/>
              <a:gd name="connsiteX82" fmla="*/ 2446005 w 3027369"/>
              <a:gd name="connsiteY82" fmla="*/ 1690282 h 4518542"/>
              <a:gd name="connsiteX83" fmla="*/ 2446005 w 3027369"/>
              <a:gd name="connsiteY83" fmla="*/ 1732812 h 4518542"/>
              <a:gd name="connsiteX84" fmla="*/ 2456637 w 3027369"/>
              <a:gd name="connsiteY84" fmla="*/ 1743445 h 4518542"/>
              <a:gd name="connsiteX85" fmla="*/ 2477902 w 3027369"/>
              <a:gd name="connsiteY85" fmla="*/ 1764710 h 4518542"/>
              <a:gd name="connsiteX86" fmla="*/ 2488535 w 3027369"/>
              <a:gd name="connsiteY86" fmla="*/ 1764710 h 4518542"/>
              <a:gd name="connsiteX87" fmla="*/ 2520433 w 3027369"/>
              <a:gd name="connsiteY87" fmla="*/ 1743445 h 4518542"/>
              <a:gd name="connsiteX88" fmla="*/ 2520433 w 3027369"/>
              <a:gd name="connsiteY88" fmla="*/ 1711547 h 4518542"/>
              <a:gd name="connsiteX89" fmla="*/ 2531065 w 3027369"/>
              <a:gd name="connsiteY89" fmla="*/ 1605221 h 4518542"/>
              <a:gd name="connsiteX90" fmla="*/ 2584228 w 3027369"/>
              <a:gd name="connsiteY90" fmla="*/ 1009798 h 4518542"/>
              <a:gd name="connsiteX91" fmla="*/ 2637391 w 3027369"/>
              <a:gd name="connsiteY91" fmla="*/ 499435 h 4518542"/>
              <a:gd name="connsiteX92" fmla="*/ 2648541 w 3027369"/>
              <a:gd name="connsiteY92" fmla="*/ 435492 h 4518542"/>
              <a:gd name="connsiteX93" fmla="*/ 2669288 w 3027369"/>
              <a:gd name="connsiteY93" fmla="*/ 393110 h 4518542"/>
              <a:gd name="connsiteX94" fmla="*/ 2706842 w 3027369"/>
              <a:gd name="connsiteY94" fmla="*/ 337622 h 4518542"/>
              <a:gd name="connsiteX95" fmla="*/ 2766177 w 3027369"/>
              <a:gd name="connsiteY95" fmla="*/ 308641 h 4518542"/>
              <a:gd name="connsiteX96" fmla="*/ 2843868 w 3027369"/>
              <a:gd name="connsiteY96" fmla="*/ 295386 h 4518542"/>
              <a:gd name="connsiteX97" fmla="*/ 2912642 w 3027369"/>
              <a:gd name="connsiteY97" fmla="*/ 308641 h 4518542"/>
              <a:gd name="connsiteX98" fmla="*/ 2964607 w 3027369"/>
              <a:gd name="connsiteY98" fmla="*/ 335295 h 4518542"/>
              <a:gd name="connsiteX99" fmla="*/ 2999932 w 3027369"/>
              <a:gd name="connsiteY99" fmla="*/ 388014 h 4518542"/>
              <a:gd name="connsiteX100" fmla="*/ 3025658 w 3027369"/>
              <a:gd name="connsiteY100" fmla="*/ 451957 h 4518542"/>
              <a:gd name="connsiteX101" fmla="*/ 3027369 w 3027369"/>
              <a:gd name="connsiteY101" fmla="*/ 547504 h 4518542"/>
              <a:gd name="connsiteX102" fmla="*/ 3020163 w 3027369"/>
              <a:gd name="connsiteY102" fmla="*/ 648291 h 4518542"/>
              <a:gd name="connsiteX103" fmla="*/ 2881939 w 3027369"/>
              <a:gd name="connsiteY103" fmla="*/ 2051789 h 4518542"/>
              <a:gd name="connsiteX104" fmla="*/ 2903205 w 3027369"/>
              <a:gd name="connsiteY104" fmla="*/ 3008719 h 4518542"/>
              <a:gd name="connsiteX105" fmla="*/ 2903205 w 3027369"/>
              <a:gd name="connsiteY105" fmla="*/ 3689203 h 4518542"/>
              <a:gd name="connsiteX106" fmla="*/ 2903205 w 3027369"/>
              <a:gd name="connsiteY106" fmla="*/ 4476012 h 4518542"/>
              <a:gd name="connsiteX107" fmla="*/ 1350851 w 3027369"/>
              <a:gd name="connsiteY107" fmla="*/ 4518542 h 4518542"/>
              <a:gd name="connsiteX0" fmla="*/ 1350851 w 3027369"/>
              <a:gd name="connsiteY0" fmla="*/ 4518542 h 4518542"/>
              <a:gd name="connsiteX1" fmla="*/ 1340219 w 3027369"/>
              <a:gd name="connsiteY1" fmla="*/ 4220831 h 4518542"/>
              <a:gd name="connsiteX2" fmla="*/ 1308321 w 3027369"/>
              <a:gd name="connsiteY2" fmla="*/ 4093240 h 4518542"/>
              <a:gd name="connsiteX3" fmla="*/ 1223260 w 3027369"/>
              <a:gd name="connsiteY3" fmla="*/ 3859324 h 4518542"/>
              <a:gd name="connsiteX4" fmla="*/ 1138200 w 3027369"/>
              <a:gd name="connsiteY4" fmla="*/ 3710468 h 4518542"/>
              <a:gd name="connsiteX5" fmla="*/ 766060 w 3027369"/>
              <a:gd name="connsiteY5" fmla="*/ 3306431 h 4518542"/>
              <a:gd name="connsiteX6" fmla="*/ 362023 w 3027369"/>
              <a:gd name="connsiteY6" fmla="*/ 2849231 h 4518542"/>
              <a:gd name="connsiteX7" fmla="*/ 43046 w 3027369"/>
              <a:gd name="connsiteY7" fmla="*/ 2487724 h 4518542"/>
              <a:gd name="connsiteX8" fmla="*/ 4460 w 3027369"/>
              <a:gd name="connsiteY8" fmla="*/ 2378481 h 4518542"/>
              <a:gd name="connsiteX9" fmla="*/ 0 w 3027369"/>
              <a:gd name="connsiteY9" fmla="*/ 2235311 h 4518542"/>
              <a:gd name="connsiteX10" fmla="*/ 43046 w 3027369"/>
              <a:gd name="connsiteY10" fmla="*/ 2104952 h 4518542"/>
              <a:gd name="connsiteX11" fmla="*/ 120384 w 3027369"/>
              <a:gd name="connsiteY11" fmla="*/ 2030819 h 4518542"/>
              <a:gd name="connsiteX12" fmla="*/ 219856 w 3027369"/>
              <a:gd name="connsiteY12" fmla="*/ 1993826 h 4518542"/>
              <a:gd name="connsiteX13" fmla="*/ 343505 w 3027369"/>
              <a:gd name="connsiteY13" fmla="*/ 2009555 h 4518542"/>
              <a:gd name="connsiteX14" fmla="*/ 451543 w 3027369"/>
              <a:gd name="connsiteY14" fmla="*/ 2086455 h 4518542"/>
              <a:gd name="connsiteX15" fmla="*/ 546203 w 3027369"/>
              <a:gd name="connsiteY15" fmla="*/ 2160589 h 4518542"/>
              <a:gd name="connsiteX16" fmla="*/ 659735 w 3027369"/>
              <a:gd name="connsiteY16" fmla="*/ 2275073 h 4518542"/>
              <a:gd name="connsiteX17" fmla="*/ 1095670 w 3027369"/>
              <a:gd name="connsiteY17" fmla="*/ 2785435 h 4518542"/>
              <a:gd name="connsiteX18" fmla="*/ 1135970 w 3027369"/>
              <a:gd name="connsiteY18" fmla="*/ 2828113 h 4518542"/>
              <a:gd name="connsiteX19" fmla="*/ 1174558 w 3027369"/>
              <a:gd name="connsiteY19" fmla="*/ 2857095 h 4518542"/>
              <a:gd name="connsiteX20" fmla="*/ 1218800 w 3027369"/>
              <a:gd name="connsiteY20" fmla="*/ 2859716 h 4518542"/>
              <a:gd name="connsiteX21" fmla="*/ 1257388 w 3027369"/>
              <a:gd name="connsiteY21" fmla="*/ 2820102 h 4518542"/>
              <a:gd name="connsiteX22" fmla="*/ 1265791 w 3027369"/>
              <a:gd name="connsiteY22" fmla="*/ 2756601 h 4518542"/>
              <a:gd name="connsiteX23" fmla="*/ 1244526 w 3027369"/>
              <a:gd name="connsiteY23" fmla="*/ 2689742 h 4518542"/>
              <a:gd name="connsiteX24" fmla="*/ 957446 w 3027369"/>
              <a:gd name="connsiteY24" fmla="*/ 1839138 h 4518542"/>
              <a:gd name="connsiteX25" fmla="*/ 681000 w 3027369"/>
              <a:gd name="connsiteY25" fmla="*/ 829045 h 4518542"/>
              <a:gd name="connsiteX26" fmla="*/ 672080 w 3027369"/>
              <a:gd name="connsiteY26" fmla="*/ 765249 h 4518542"/>
              <a:gd name="connsiteX27" fmla="*/ 669850 w 3027369"/>
              <a:gd name="connsiteY27" fmla="*/ 698981 h 4518542"/>
              <a:gd name="connsiteX28" fmla="*/ 681000 w 3027369"/>
              <a:gd name="connsiteY28" fmla="*/ 637659 h 4518542"/>
              <a:gd name="connsiteX29" fmla="*/ 706208 w 3027369"/>
              <a:gd name="connsiteY29" fmla="*/ 590034 h 4518542"/>
              <a:gd name="connsiteX30" fmla="*/ 744795 w 3027369"/>
              <a:gd name="connsiteY30" fmla="*/ 552598 h 4518542"/>
              <a:gd name="connsiteX31" fmla="*/ 809625 w 3027369"/>
              <a:gd name="connsiteY31" fmla="*/ 513133 h 4518542"/>
              <a:gd name="connsiteX32" fmla="*/ 883019 w 3027369"/>
              <a:gd name="connsiteY32" fmla="*/ 491720 h 4518542"/>
              <a:gd name="connsiteX33" fmla="*/ 957446 w 3027369"/>
              <a:gd name="connsiteY33" fmla="*/ 494341 h 4518542"/>
              <a:gd name="connsiteX34" fmla="*/ 1015069 w 3027369"/>
              <a:gd name="connsiteY34" fmla="*/ 512836 h 4518542"/>
              <a:gd name="connsiteX35" fmla="*/ 1063772 w 3027369"/>
              <a:gd name="connsiteY35" fmla="*/ 552598 h 4518542"/>
              <a:gd name="connsiteX36" fmla="*/ 1106302 w 3027369"/>
              <a:gd name="connsiteY36" fmla="*/ 616394 h 4518542"/>
              <a:gd name="connsiteX37" fmla="*/ 1138200 w 3027369"/>
              <a:gd name="connsiteY37" fmla="*/ 712087 h 4518542"/>
              <a:gd name="connsiteX38" fmla="*/ 1276423 w 3027369"/>
              <a:gd name="connsiteY38" fmla="*/ 1275612 h 4518542"/>
              <a:gd name="connsiteX39" fmla="*/ 1435912 w 3027369"/>
              <a:gd name="connsiteY39" fmla="*/ 1892301 h 4518542"/>
              <a:gd name="connsiteX40" fmla="*/ 1451004 w 3027369"/>
              <a:gd name="connsiteY40" fmla="*/ 1929589 h 4518542"/>
              <a:gd name="connsiteX41" fmla="*/ 1482384 w 3027369"/>
              <a:gd name="connsiteY41" fmla="*/ 1942695 h 4518542"/>
              <a:gd name="connsiteX42" fmla="*/ 1510857 w 3027369"/>
              <a:gd name="connsiteY42" fmla="*/ 1937600 h 4518542"/>
              <a:gd name="connsiteX43" fmla="*/ 1529892 w 3027369"/>
              <a:gd name="connsiteY43" fmla="*/ 1913861 h 4518542"/>
              <a:gd name="connsiteX44" fmla="*/ 1551156 w 3027369"/>
              <a:gd name="connsiteY44" fmla="*/ 1871035 h 4518542"/>
              <a:gd name="connsiteX45" fmla="*/ 1542237 w 3027369"/>
              <a:gd name="connsiteY45" fmla="*/ 1796607 h 4518542"/>
              <a:gd name="connsiteX46" fmla="*/ 1499707 w 3027369"/>
              <a:gd name="connsiteY46" fmla="*/ 1583956 h 4518542"/>
              <a:gd name="connsiteX47" fmla="*/ 1329586 w 3027369"/>
              <a:gd name="connsiteY47" fmla="*/ 488803 h 4518542"/>
              <a:gd name="connsiteX48" fmla="*/ 1291516 w 3027369"/>
              <a:gd name="connsiteY48" fmla="*/ 214535 h 4518542"/>
              <a:gd name="connsiteX49" fmla="*/ 1302665 w 3027369"/>
              <a:gd name="connsiteY49" fmla="*/ 143319 h 4518542"/>
              <a:gd name="connsiteX50" fmla="*/ 1326160 w 3027369"/>
              <a:gd name="connsiteY50" fmla="*/ 74281 h 4518542"/>
              <a:gd name="connsiteX51" fmla="*/ 1367656 w 3027369"/>
              <a:gd name="connsiteY51" fmla="*/ 29129 h 4518542"/>
              <a:gd name="connsiteX52" fmla="*/ 1428705 w 3027369"/>
              <a:gd name="connsiteY52" fmla="*/ 7864 h 4518542"/>
              <a:gd name="connsiteX53" fmla="*/ 1499707 w 3027369"/>
              <a:gd name="connsiteY53" fmla="*/ 0 h 4518542"/>
              <a:gd name="connsiteX54" fmla="*/ 1574135 w 3027369"/>
              <a:gd name="connsiteY54" fmla="*/ 15876 h 4518542"/>
              <a:gd name="connsiteX55" fmla="*/ 1636217 w 3027369"/>
              <a:gd name="connsiteY55" fmla="*/ 42531 h 4518542"/>
              <a:gd name="connsiteX56" fmla="*/ 1674804 w 3027369"/>
              <a:gd name="connsiteY56" fmla="*/ 90008 h 4518542"/>
              <a:gd name="connsiteX57" fmla="*/ 1701726 w 3027369"/>
              <a:gd name="connsiteY57" fmla="*/ 169826 h 4518542"/>
              <a:gd name="connsiteX58" fmla="*/ 1733623 w 3027369"/>
              <a:gd name="connsiteY58" fmla="*/ 339947 h 4518542"/>
              <a:gd name="connsiteX59" fmla="*/ 1946274 w 3027369"/>
              <a:gd name="connsiteY59" fmla="*/ 1679649 h 4518542"/>
              <a:gd name="connsiteX60" fmla="*/ 1958619 w 3027369"/>
              <a:gd name="connsiteY60" fmla="*/ 1724948 h 4518542"/>
              <a:gd name="connsiteX61" fmla="*/ 1967539 w 3027369"/>
              <a:gd name="connsiteY61" fmla="*/ 1775342 h 4518542"/>
              <a:gd name="connsiteX62" fmla="*/ 1988805 w 3027369"/>
              <a:gd name="connsiteY62" fmla="*/ 1807240 h 4518542"/>
              <a:gd name="connsiteX63" fmla="*/ 2010070 w 3027369"/>
              <a:gd name="connsiteY63" fmla="*/ 1807240 h 4518542"/>
              <a:gd name="connsiteX64" fmla="*/ 2034081 w 3027369"/>
              <a:gd name="connsiteY64" fmla="*/ 1770099 h 4518542"/>
              <a:gd name="connsiteX65" fmla="*/ 2041967 w 3027369"/>
              <a:gd name="connsiteY65" fmla="*/ 1722180 h 4518542"/>
              <a:gd name="connsiteX66" fmla="*/ 2041967 w 3027369"/>
              <a:gd name="connsiteY66" fmla="*/ 1637119 h 4518542"/>
              <a:gd name="connsiteX67" fmla="*/ 2041967 w 3027369"/>
              <a:gd name="connsiteY67" fmla="*/ 1498896 h 4518542"/>
              <a:gd name="connsiteX68" fmla="*/ 1991034 w 3027369"/>
              <a:gd name="connsiteY68" fmla="*/ 333376 h 4518542"/>
              <a:gd name="connsiteX69" fmla="*/ 1988805 w 3027369"/>
              <a:gd name="connsiteY69" fmla="*/ 222989 h 4518542"/>
              <a:gd name="connsiteX70" fmla="*/ 1999437 w 3027369"/>
              <a:gd name="connsiteY70" fmla="*/ 191091 h 4518542"/>
              <a:gd name="connsiteX71" fmla="*/ 2016243 w 3027369"/>
              <a:gd name="connsiteY71" fmla="*/ 146236 h 4518542"/>
              <a:gd name="connsiteX72" fmla="*/ 2054314 w 3027369"/>
              <a:gd name="connsiteY72" fmla="*/ 106178 h 4518542"/>
              <a:gd name="connsiteX73" fmla="*/ 2101304 w 3027369"/>
              <a:gd name="connsiteY73" fmla="*/ 76903 h 4518542"/>
              <a:gd name="connsiteX74" fmla="*/ 2162353 w 3027369"/>
              <a:gd name="connsiteY74" fmla="*/ 55784 h 4518542"/>
              <a:gd name="connsiteX75" fmla="*/ 2246732 w 3027369"/>
              <a:gd name="connsiteY75" fmla="*/ 47921 h 4518542"/>
              <a:gd name="connsiteX76" fmla="*/ 2309496 w 3027369"/>
              <a:gd name="connsiteY76" fmla="*/ 58850 h 4518542"/>
              <a:gd name="connsiteX77" fmla="*/ 2364887 w 3027369"/>
              <a:gd name="connsiteY77" fmla="*/ 103705 h 4518542"/>
              <a:gd name="connsiteX78" fmla="*/ 2399532 w 3027369"/>
              <a:gd name="connsiteY78" fmla="*/ 146088 h 4518542"/>
              <a:gd name="connsiteX79" fmla="*/ 2407933 w 3027369"/>
              <a:gd name="connsiteY79" fmla="*/ 193861 h 4518542"/>
              <a:gd name="connsiteX80" fmla="*/ 2425257 w 3027369"/>
              <a:gd name="connsiteY80" fmla="*/ 244254 h 4518542"/>
              <a:gd name="connsiteX81" fmla="*/ 2435372 w 3027369"/>
              <a:gd name="connsiteY81" fmla="*/ 329314 h 4518542"/>
              <a:gd name="connsiteX82" fmla="*/ 2446005 w 3027369"/>
              <a:gd name="connsiteY82" fmla="*/ 1690282 h 4518542"/>
              <a:gd name="connsiteX83" fmla="*/ 2446005 w 3027369"/>
              <a:gd name="connsiteY83" fmla="*/ 1732812 h 4518542"/>
              <a:gd name="connsiteX84" fmla="*/ 2456637 w 3027369"/>
              <a:gd name="connsiteY84" fmla="*/ 1743445 h 4518542"/>
              <a:gd name="connsiteX85" fmla="*/ 2477902 w 3027369"/>
              <a:gd name="connsiteY85" fmla="*/ 1764710 h 4518542"/>
              <a:gd name="connsiteX86" fmla="*/ 2488535 w 3027369"/>
              <a:gd name="connsiteY86" fmla="*/ 1764710 h 4518542"/>
              <a:gd name="connsiteX87" fmla="*/ 2520433 w 3027369"/>
              <a:gd name="connsiteY87" fmla="*/ 1743445 h 4518542"/>
              <a:gd name="connsiteX88" fmla="*/ 2520433 w 3027369"/>
              <a:gd name="connsiteY88" fmla="*/ 1711547 h 4518542"/>
              <a:gd name="connsiteX89" fmla="*/ 2531065 w 3027369"/>
              <a:gd name="connsiteY89" fmla="*/ 1605221 h 4518542"/>
              <a:gd name="connsiteX90" fmla="*/ 2584228 w 3027369"/>
              <a:gd name="connsiteY90" fmla="*/ 1009798 h 4518542"/>
              <a:gd name="connsiteX91" fmla="*/ 2637391 w 3027369"/>
              <a:gd name="connsiteY91" fmla="*/ 499435 h 4518542"/>
              <a:gd name="connsiteX92" fmla="*/ 2648541 w 3027369"/>
              <a:gd name="connsiteY92" fmla="*/ 435492 h 4518542"/>
              <a:gd name="connsiteX93" fmla="*/ 2669288 w 3027369"/>
              <a:gd name="connsiteY93" fmla="*/ 393110 h 4518542"/>
              <a:gd name="connsiteX94" fmla="*/ 2706842 w 3027369"/>
              <a:gd name="connsiteY94" fmla="*/ 337622 h 4518542"/>
              <a:gd name="connsiteX95" fmla="*/ 2766177 w 3027369"/>
              <a:gd name="connsiteY95" fmla="*/ 308641 h 4518542"/>
              <a:gd name="connsiteX96" fmla="*/ 2843868 w 3027369"/>
              <a:gd name="connsiteY96" fmla="*/ 295386 h 4518542"/>
              <a:gd name="connsiteX97" fmla="*/ 2912642 w 3027369"/>
              <a:gd name="connsiteY97" fmla="*/ 308641 h 4518542"/>
              <a:gd name="connsiteX98" fmla="*/ 2964607 w 3027369"/>
              <a:gd name="connsiteY98" fmla="*/ 335295 h 4518542"/>
              <a:gd name="connsiteX99" fmla="*/ 2999932 w 3027369"/>
              <a:gd name="connsiteY99" fmla="*/ 388014 h 4518542"/>
              <a:gd name="connsiteX100" fmla="*/ 3025658 w 3027369"/>
              <a:gd name="connsiteY100" fmla="*/ 451957 h 4518542"/>
              <a:gd name="connsiteX101" fmla="*/ 3027369 w 3027369"/>
              <a:gd name="connsiteY101" fmla="*/ 547504 h 4518542"/>
              <a:gd name="connsiteX102" fmla="*/ 3020163 w 3027369"/>
              <a:gd name="connsiteY102" fmla="*/ 648291 h 4518542"/>
              <a:gd name="connsiteX103" fmla="*/ 2881939 w 3027369"/>
              <a:gd name="connsiteY103" fmla="*/ 2051789 h 4518542"/>
              <a:gd name="connsiteX104" fmla="*/ 2903205 w 3027369"/>
              <a:gd name="connsiteY104" fmla="*/ 3008719 h 4518542"/>
              <a:gd name="connsiteX105" fmla="*/ 2903205 w 3027369"/>
              <a:gd name="connsiteY105" fmla="*/ 3689203 h 4518542"/>
              <a:gd name="connsiteX106" fmla="*/ 2903205 w 3027369"/>
              <a:gd name="connsiteY106" fmla="*/ 4476012 h 4518542"/>
              <a:gd name="connsiteX107" fmla="*/ 1350851 w 3027369"/>
              <a:gd name="connsiteY107" fmla="*/ 4518542 h 4518542"/>
              <a:gd name="connsiteX0" fmla="*/ 1350851 w 3027369"/>
              <a:gd name="connsiteY0" fmla="*/ 4518542 h 4518542"/>
              <a:gd name="connsiteX1" fmla="*/ 1340219 w 3027369"/>
              <a:gd name="connsiteY1" fmla="*/ 4220831 h 4518542"/>
              <a:gd name="connsiteX2" fmla="*/ 1308321 w 3027369"/>
              <a:gd name="connsiteY2" fmla="*/ 4093240 h 4518542"/>
              <a:gd name="connsiteX3" fmla="*/ 1223260 w 3027369"/>
              <a:gd name="connsiteY3" fmla="*/ 3859324 h 4518542"/>
              <a:gd name="connsiteX4" fmla="*/ 1138200 w 3027369"/>
              <a:gd name="connsiteY4" fmla="*/ 3710468 h 4518542"/>
              <a:gd name="connsiteX5" fmla="*/ 766060 w 3027369"/>
              <a:gd name="connsiteY5" fmla="*/ 3306431 h 4518542"/>
              <a:gd name="connsiteX6" fmla="*/ 362023 w 3027369"/>
              <a:gd name="connsiteY6" fmla="*/ 2849231 h 4518542"/>
              <a:gd name="connsiteX7" fmla="*/ 43046 w 3027369"/>
              <a:gd name="connsiteY7" fmla="*/ 2487724 h 4518542"/>
              <a:gd name="connsiteX8" fmla="*/ 4460 w 3027369"/>
              <a:gd name="connsiteY8" fmla="*/ 2378481 h 4518542"/>
              <a:gd name="connsiteX9" fmla="*/ 0 w 3027369"/>
              <a:gd name="connsiteY9" fmla="*/ 2235311 h 4518542"/>
              <a:gd name="connsiteX10" fmla="*/ 43046 w 3027369"/>
              <a:gd name="connsiteY10" fmla="*/ 2104952 h 4518542"/>
              <a:gd name="connsiteX11" fmla="*/ 120384 w 3027369"/>
              <a:gd name="connsiteY11" fmla="*/ 2030819 h 4518542"/>
              <a:gd name="connsiteX12" fmla="*/ 219856 w 3027369"/>
              <a:gd name="connsiteY12" fmla="*/ 1993826 h 4518542"/>
              <a:gd name="connsiteX13" fmla="*/ 343505 w 3027369"/>
              <a:gd name="connsiteY13" fmla="*/ 2009555 h 4518542"/>
              <a:gd name="connsiteX14" fmla="*/ 451543 w 3027369"/>
              <a:gd name="connsiteY14" fmla="*/ 2086455 h 4518542"/>
              <a:gd name="connsiteX15" fmla="*/ 546203 w 3027369"/>
              <a:gd name="connsiteY15" fmla="*/ 2160589 h 4518542"/>
              <a:gd name="connsiteX16" fmla="*/ 659735 w 3027369"/>
              <a:gd name="connsiteY16" fmla="*/ 2275073 h 4518542"/>
              <a:gd name="connsiteX17" fmla="*/ 1095670 w 3027369"/>
              <a:gd name="connsiteY17" fmla="*/ 2785435 h 4518542"/>
              <a:gd name="connsiteX18" fmla="*/ 1135970 w 3027369"/>
              <a:gd name="connsiteY18" fmla="*/ 2828113 h 4518542"/>
              <a:gd name="connsiteX19" fmla="*/ 1174558 w 3027369"/>
              <a:gd name="connsiteY19" fmla="*/ 2857095 h 4518542"/>
              <a:gd name="connsiteX20" fmla="*/ 1218800 w 3027369"/>
              <a:gd name="connsiteY20" fmla="*/ 2859716 h 4518542"/>
              <a:gd name="connsiteX21" fmla="*/ 1257388 w 3027369"/>
              <a:gd name="connsiteY21" fmla="*/ 2820102 h 4518542"/>
              <a:gd name="connsiteX22" fmla="*/ 1265791 w 3027369"/>
              <a:gd name="connsiteY22" fmla="*/ 2756601 h 4518542"/>
              <a:gd name="connsiteX23" fmla="*/ 1244526 w 3027369"/>
              <a:gd name="connsiteY23" fmla="*/ 2689742 h 4518542"/>
              <a:gd name="connsiteX24" fmla="*/ 957446 w 3027369"/>
              <a:gd name="connsiteY24" fmla="*/ 1839138 h 4518542"/>
              <a:gd name="connsiteX25" fmla="*/ 681000 w 3027369"/>
              <a:gd name="connsiteY25" fmla="*/ 829045 h 4518542"/>
              <a:gd name="connsiteX26" fmla="*/ 672080 w 3027369"/>
              <a:gd name="connsiteY26" fmla="*/ 765249 h 4518542"/>
              <a:gd name="connsiteX27" fmla="*/ 669850 w 3027369"/>
              <a:gd name="connsiteY27" fmla="*/ 698981 h 4518542"/>
              <a:gd name="connsiteX28" fmla="*/ 681000 w 3027369"/>
              <a:gd name="connsiteY28" fmla="*/ 637659 h 4518542"/>
              <a:gd name="connsiteX29" fmla="*/ 706208 w 3027369"/>
              <a:gd name="connsiteY29" fmla="*/ 590034 h 4518542"/>
              <a:gd name="connsiteX30" fmla="*/ 744795 w 3027369"/>
              <a:gd name="connsiteY30" fmla="*/ 552598 h 4518542"/>
              <a:gd name="connsiteX31" fmla="*/ 809625 w 3027369"/>
              <a:gd name="connsiteY31" fmla="*/ 513133 h 4518542"/>
              <a:gd name="connsiteX32" fmla="*/ 883019 w 3027369"/>
              <a:gd name="connsiteY32" fmla="*/ 491720 h 4518542"/>
              <a:gd name="connsiteX33" fmla="*/ 957446 w 3027369"/>
              <a:gd name="connsiteY33" fmla="*/ 494341 h 4518542"/>
              <a:gd name="connsiteX34" fmla="*/ 1015069 w 3027369"/>
              <a:gd name="connsiteY34" fmla="*/ 512836 h 4518542"/>
              <a:gd name="connsiteX35" fmla="*/ 1063772 w 3027369"/>
              <a:gd name="connsiteY35" fmla="*/ 552598 h 4518542"/>
              <a:gd name="connsiteX36" fmla="*/ 1106302 w 3027369"/>
              <a:gd name="connsiteY36" fmla="*/ 616394 h 4518542"/>
              <a:gd name="connsiteX37" fmla="*/ 1138200 w 3027369"/>
              <a:gd name="connsiteY37" fmla="*/ 712087 h 4518542"/>
              <a:gd name="connsiteX38" fmla="*/ 1276423 w 3027369"/>
              <a:gd name="connsiteY38" fmla="*/ 1275612 h 4518542"/>
              <a:gd name="connsiteX39" fmla="*/ 1435912 w 3027369"/>
              <a:gd name="connsiteY39" fmla="*/ 1892301 h 4518542"/>
              <a:gd name="connsiteX40" fmla="*/ 1451004 w 3027369"/>
              <a:gd name="connsiteY40" fmla="*/ 1929589 h 4518542"/>
              <a:gd name="connsiteX41" fmla="*/ 1482384 w 3027369"/>
              <a:gd name="connsiteY41" fmla="*/ 1942695 h 4518542"/>
              <a:gd name="connsiteX42" fmla="*/ 1510857 w 3027369"/>
              <a:gd name="connsiteY42" fmla="*/ 1937600 h 4518542"/>
              <a:gd name="connsiteX43" fmla="*/ 1529892 w 3027369"/>
              <a:gd name="connsiteY43" fmla="*/ 1913861 h 4518542"/>
              <a:gd name="connsiteX44" fmla="*/ 1551156 w 3027369"/>
              <a:gd name="connsiteY44" fmla="*/ 1871035 h 4518542"/>
              <a:gd name="connsiteX45" fmla="*/ 1542237 w 3027369"/>
              <a:gd name="connsiteY45" fmla="*/ 1796607 h 4518542"/>
              <a:gd name="connsiteX46" fmla="*/ 1499707 w 3027369"/>
              <a:gd name="connsiteY46" fmla="*/ 1583956 h 4518542"/>
              <a:gd name="connsiteX47" fmla="*/ 1329586 w 3027369"/>
              <a:gd name="connsiteY47" fmla="*/ 488803 h 4518542"/>
              <a:gd name="connsiteX48" fmla="*/ 1291516 w 3027369"/>
              <a:gd name="connsiteY48" fmla="*/ 214535 h 4518542"/>
              <a:gd name="connsiteX49" fmla="*/ 1302665 w 3027369"/>
              <a:gd name="connsiteY49" fmla="*/ 143319 h 4518542"/>
              <a:gd name="connsiteX50" fmla="*/ 1326160 w 3027369"/>
              <a:gd name="connsiteY50" fmla="*/ 74281 h 4518542"/>
              <a:gd name="connsiteX51" fmla="*/ 1367656 w 3027369"/>
              <a:gd name="connsiteY51" fmla="*/ 29129 h 4518542"/>
              <a:gd name="connsiteX52" fmla="*/ 1428705 w 3027369"/>
              <a:gd name="connsiteY52" fmla="*/ 7864 h 4518542"/>
              <a:gd name="connsiteX53" fmla="*/ 1499707 w 3027369"/>
              <a:gd name="connsiteY53" fmla="*/ 0 h 4518542"/>
              <a:gd name="connsiteX54" fmla="*/ 1574135 w 3027369"/>
              <a:gd name="connsiteY54" fmla="*/ 15876 h 4518542"/>
              <a:gd name="connsiteX55" fmla="*/ 1636217 w 3027369"/>
              <a:gd name="connsiteY55" fmla="*/ 42531 h 4518542"/>
              <a:gd name="connsiteX56" fmla="*/ 1674804 w 3027369"/>
              <a:gd name="connsiteY56" fmla="*/ 90008 h 4518542"/>
              <a:gd name="connsiteX57" fmla="*/ 1701726 w 3027369"/>
              <a:gd name="connsiteY57" fmla="*/ 169826 h 4518542"/>
              <a:gd name="connsiteX58" fmla="*/ 1733623 w 3027369"/>
              <a:gd name="connsiteY58" fmla="*/ 339947 h 4518542"/>
              <a:gd name="connsiteX59" fmla="*/ 1946274 w 3027369"/>
              <a:gd name="connsiteY59" fmla="*/ 1679649 h 4518542"/>
              <a:gd name="connsiteX60" fmla="*/ 1958619 w 3027369"/>
              <a:gd name="connsiteY60" fmla="*/ 1724948 h 4518542"/>
              <a:gd name="connsiteX61" fmla="*/ 1967539 w 3027369"/>
              <a:gd name="connsiteY61" fmla="*/ 1775342 h 4518542"/>
              <a:gd name="connsiteX62" fmla="*/ 1988805 w 3027369"/>
              <a:gd name="connsiteY62" fmla="*/ 1807240 h 4518542"/>
              <a:gd name="connsiteX63" fmla="*/ 2010070 w 3027369"/>
              <a:gd name="connsiteY63" fmla="*/ 1807240 h 4518542"/>
              <a:gd name="connsiteX64" fmla="*/ 2034081 w 3027369"/>
              <a:gd name="connsiteY64" fmla="*/ 1770099 h 4518542"/>
              <a:gd name="connsiteX65" fmla="*/ 2041967 w 3027369"/>
              <a:gd name="connsiteY65" fmla="*/ 1722180 h 4518542"/>
              <a:gd name="connsiteX66" fmla="*/ 2041967 w 3027369"/>
              <a:gd name="connsiteY66" fmla="*/ 1637119 h 4518542"/>
              <a:gd name="connsiteX67" fmla="*/ 2041967 w 3027369"/>
              <a:gd name="connsiteY67" fmla="*/ 1498896 h 4518542"/>
              <a:gd name="connsiteX68" fmla="*/ 1991034 w 3027369"/>
              <a:gd name="connsiteY68" fmla="*/ 333376 h 4518542"/>
              <a:gd name="connsiteX69" fmla="*/ 1988805 w 3027369"/>
              <a:gd name="connsiteY69" fmla="*/ 222989 h 4518542"/>
              <a:gd name="connsiteX70" fmla="*/ 1999437 w 3027369"/>
              <a:gd name="connsiteY70" fmla="*/ 191091 h 4518542"/>
              <a:gd name="connsiteX71" fmla="*/ 2016243 w 3027369"/>
              <a:gd name="connsiteY71" fmla="*/ 146236 h 4518542"/>
              <a:gd name="connsiteX72" fmla="*/ 2054314 w 3027369"/>
              <a:gd name="connsiteY72" fmla="*/ 106178 h 4518542"/>
              <a:gd name="connsiteX73" fmla="*/ 2101304 w 3027369"/>
              <a:gd name="connsiteY73" fmla="*/ 76903 h 4518542"/>
              <a:gd name="connsiteX74" fmla="*/ 2162353 w 3027369"/>
              <a:gd name="connsiteY74" fmla="*/ 55784 h 4518542"/>
              <a:gd name="connsiteX75" fmla="*/ 2246732 w 3027369"/>
              <a:gd name="connsiteY75" fmla="*/ 47921 h 4518542"/>
              <a:gd name="connsiteX76" fmla="*/ 2309496 w 3027369"/>
              <a:gd name="connsiteY76" fmla="*/ 58850 h 4518542"/>
              <a:gd name="connsiteX77" fmla="*/ 2364887 w 3027369"/>
              <a:gd name="connsiteY77" fmla="*/ 103705 h 4518542"/>
              <a:gd name="connsiteX78" fmla="*/ 2399532 w 3027369"/>
              <a:gd name="connsiteY78" fmla="*/ 146088 h 4518542"/>
              <a:gd name="connsiteX79" fmla="*/ 2407933 w 3027369"/>
              <a:gd name="connsiteY79" fmla="*/ 193861 h 4518542"/>
              <a:gd name="connsiteX80" fmla="*/ 2425257 w 3027369"/>
              <a:gd name="connsiteY80" fmla="*/ 244254 h 4518542"/>
              <a:gd name="connsiteX81" fmla="*/ 2435372 w 3027369"/>
              <a:gd name="connsiteY81" fmla="*/ 329314 h 4518542"/>
              <a:gd name="connsiteX82" fmla="*/ 2446005 w 3027369"/>
              <a:gd name="connsiteY82" fmla="*/ 1690282 h 4518542"/>
              <a:gd name="connsiteX83" fmla="*/ 2446005 w 3027369"/>
              <a:gd name="connsiteY83" fmla="*/ 1732812 h 4518542"/>
              <a:gd name="connsiteX84" fmla="*/ 2456637 w 3027369"/>
              <a:gd name="connsiteY84" fmla="*/ 1743445 h 4518542"/>
              <a:gd name="connsiteX85" fmla="*/ 2477902 w 3027369"/>
              <a:gd name="connsiteY85" fmla="*/ 1764710 h 4518542"/>
              <a:gd name="connsiteX86" fmla="*/ 2488535 w 3027369"/>
              <a:gd name="connsiteY86" fmla="*/ 1764710 h 4518542"/>
              <a:gd name="connsiteX87" fmla="*/ 2520433 w 3027369"/>
              <a:gd name="connsiteY87" fmla="*/ 1743445 h 4518542"/>
              <a:gd name="connsiteX88" fmla="*/ 2520433 w 3027369"/>
              <a:gd name="connsiteY88" fmla="*/ 1711547 h 4518542"/>
              <a:gd name="connsiteX89" fmla="*/ 2531065 w 3027369"/>
              <a:gd name="connsiteY89" fmla="*/ 1605221 h 4518542"/>
              <a:gd name="connsiteX90" fmla="*/ 2584228 w 3027369"/>
              <a:gd name="connsiteY90" fmla="*/ 1009798 h 4518542"/>
              <a:gd name="connsiteX91" fmla="*/ 2637391 w 3027369"/>
              <a:gd name="connsiteY91" fmla="*/ 499435 h 4518542"/>
              <a:gd name="connsiteX92" fmla="*/ 2648541 w 3027369"/>
              <a:gd name="connsiteY92" fmla="*/ 435492 h 4518542"/>
              <a:gd name="connsiteX93" fmla="*/ 2669288 w 3027369"/>
              <a:gd name="connsiteY93" fmla="*/ 393110 h 4518542"/>
              <a:gd name="connsiteX94" fmla="*/ 2706842 w 3027369"/>
              <a:gd name="connsiteY94" fmla="*/ 337622 h 4518542"/>
              <a:gd name="connsiteX95" fmla="*/ 2766177 w 3027369"/>
              <a:gd name="connsiteY95" fmla="*/ 308641 h 4518542"/>
              <a:gd name="connsiteX96" fmla="*/ 2843868 w 3027369"/>
              <a:gd name="connsiteY96" fmla="*/ 295386 h 4518542"/>
              <a:gd name="connsiteX97" fmla="*/ 2912642 w 3027369"/>
              <a:gd name="connsiteY97" fmla="*/ 308641 h 4518542"/>
              <a:gd name="connsiteX98" fmla="*/ 2964607 w 3027369"/>
              <a:gd name="connsiteY98" fmla="*/ 335295 h 4518542"/>
              <a:gd name="connsiteX99" fmla="*/ 2999932 w 3027369"/>
              <a:gd name="connsiteY99" fmla="*/ 388014 h 4518542"/>
              <a:gd name="connsiteX100" fmla="*/ 3025658 w 3027369"/>
              <a:gd name="connsiteY100" fmla="*/ 451957 h 4518542"/>
              <a:gd name="connsiteX101" fmla="*/ 3027369 w 3027369"/>
              <a:gd name="connsiteY101" fmla="*/ 547504 h 4518542"/>
              <a:gd name="connsiteX102" fmla="*/ 3020163 w 3027369"/>
              <a:gd name="connsiteY102" fmla="*/ 648291 h 4518542"/>
              <a:gd name="connsiteX103" fmla="*/ 2881939 w 3027369"/>
              <a:gd name="connsiteY103" fmla="*/ 2051789 h 4518542"/>
              <a:gd name="connsiteX104" fmla="*/ 2903205 w 3027369"/>
              <a:gd name="connsiteY104" fmla="*/ 3008719 h 4518542"/>
              <a:gd name="connsiteX105" fmla="*/ 2903205 w 3027369"/>
              <a:gd name="connsiteY105" fmla="*/ 3689203 h 4518542"/>
              <a:gd name="connsiteX106" fmla="*/ 2905435 w 3027369"/>
              <a:gd name="connsiteY106" fmla="*/ 4276798 h 4518542"/>
              <a:gd name="connsiteX107" fmla="*/ 1350851 w 3027369"/>
              <a:gd name="connsiteY107" fmla="*/ 4518542 h 4518542"/>
              <a:gd name="connsiteX0" fmla="*/ 1384300 w 3027369"/>
              <a:gd name="connsiteY0" fmla="*/ 4510678 h 4510678"/>
              <a:gd name="connsiteX1" fmla="*/ 1340219 w 3027369"/>
              <a:gd name="connsiteY1" fmla="*/ 4220831 h 4510678"/>
              <a:gd name="connsiteX2" fmla="*/ 1308321 w 3027369"/>
              <a:gd name="connsiteY2" fmla="*/ 4093240 h 4510678"/>
              <a:gd name="connsiteX3" fmla="*/ 1223260 w 3027369"/>
              <a:gd name="connsiteY3" fmla="*/ 3859324 h 4510678"/>
              <a:gd name="connsiteX4" fmla="*/ 1138200 w 3027369"/>
              <a:gd name="connsiteY4" fmla="*/ 3710468 h 4510678"/>
              <a:gd name="connsiteX5" fmla="*/ 766060 w 3027369"/>
              <a:gd name="connsiteY5" fmla="*/ 3306431 h 4510678"/>
              <a:gd name="connsiteX6" fmla="*/ 362023 w 3027369"/>
              <a:gd name="connsiteY6" fmla="*/ 2849231 h 4510678"/>
              <a:gd name="connsiteX7" fmla="*/ 43046 w 3027369"/>
              <a:gd name="connsiteY7" fmla="*/ 2487724 h 4510678"/>
              <a:gd name="connsiteX8" fmla="*/ 4460 w 3027369"/>
              <a:gd name="connsiteY8" fmla="*/ 2378481 h 4510678"/>
              <a:gd name="connsiteX9" fmla="*/ 0 w 3027369"/>
              <a:gd name="connsiteY9" fmla="*/ 2235311 h 4510678"/>
              <a:gd name="connsiteX10" fmla="*/ 43046 w 3027369"/>
              <a:gd name="connsiteY10" fmla="*/ 2104952 h 4510678"/>
              <a:gd name="connsiteX11" fmla="*/ 120384 w 3027369"/>
              <a:gd name="connsiteY11" fmla="*/ 2030819 h 4510678"/>
              <a:gd name="connsiteX12" fmla="*/ 219856 w 3027369"/>
              <a:gd name="connsiteY12" fmla="*/ 1993826 h 4510678"/>
              <a:gd name="connsiteX13" fmla="*/ 343505 w 3027369"/>
              <a:gd name="connsiteY13" fmla="*/ 2009555 h 4510678"/>
              <a:gd name="connsiteX14" fmla="*/ 451543 w 3027369"/>
              <a:gd name="connsiteY14" fmla="*/ 2086455 h 4510678"/>
              <a:gd name="connsiteX15" fmla="*/ 546203 w 3027369"/>
              <a:gd name="connsiteY15" fmla="*/ 2160589 h 4510678"/>
              <a:gd name="connsiteX16" fmla="*/ 659735 w 3027369"/>
              <a:gd name="connsiteY16" fmla="*/ 2275073 h 4510678"/>
              <a:gd name="connsiteX17" fmla="*/ 1095670 w 3027369"/>
              <a:gd name="connsiteY17" fmla="*/ 2785435 h 4510678"/>
              <a:gd name="connsiteX18" fmla="*/ 1135970 w 3027369"/>
              <a:gd name="connsiteY18" fmla="*/ 2828113 h 4510678"/>
              <a:gd name="connsiteX19" fmla="*/ 1174558 w 3027369"/>
              <a:gd name="connsiteY19" fmla="*/ 2857095 h 4510678"/>
              <a:gd name="connsiteX20" fmla="*/ 1218800 w 3027369"/>
              <a:gd name="connsiteY20" fmla="*/ 2859716 h 4510678"/>
              <a:gd name="connsiteX21" fmla="*/ 1257388 w 3027369"/>
              <a:gd name="connsiteY21" fmla="*/ 2820102 h 4510678"/>
              <a:gd name="connsiteX22" fmla="*/ 1265791 w 3027369"/>
              <a:gd name="connsiteY22" fmla="*/ 2756601 h 4510678"/>
              <a:gd name="connsiteX23" fmla="*/ 1244526 w 3027369"/>
              <a:gd name="connsiteY23" fmla="*/ 2689742 h 4510678"/>
              <a:gd name="connsiteX24" fmla="*/ 957446 w 3027369"/>
              <a:gd name="connsiteY24" fmla="*/ 1839138 h 4510678"/>
              <a:gd name="connsiteX25" fmla="*/ 681000 w 3027369"/>
              <a:gd name="connsiteY25" fmla="*/ 829045 h 4510678"/>
              <a:gd name="connsiteX26" fmla="*/ 672080 w 3027369"/>
              <a:gd name="connsiteY26" fmla="*/ 765249 h 4510678"/>
              <a:gd name="connsiteX27" fmla="*/ 669850 w 3027369"/>
              <a:gd name="connsiteY27" fmla="*/ 698981 h 4510678"/>
              <a:gd name="connsiteX28" fmla="*/ 681000 w 3027369"/>
              <a:gd name="connsiteY28" fmla="*/ 637659 h 4510678"/>
              <a:gd name="connsiteX29" fmla="*/ 706208 w 3027369"/>
              <a:gd name="connsiteY29" fmla="*/ 590034 h 4510678"/>
              <a:gd name="connsiteX30" fmla="*/ 744795 w 3027369"/>
              <a:gd name="connsiteY30" fmla="*/ 552598 h 4510678"/>
              <a:gd name="connsiteX31" fmla="*/ 809625 w 3027369"/>
              <a:gd name="connsiteY31" fmla="*/ 513133 h 4510678"/>
              <a:gd name="connsiteX32" fmla="*/ 883019 w 3027369"/>
              <a:gd name="connsiteY32" fmla="*/ 491720 h 4510678"/>
              <a:gd name="connsiteX33" fmla="*/ 957446 w 3027369"/>
              <a:gd name="connsiteY33" fmla="*/ 494341 h 4510678"/>
              <a:gd name="connsiteX34" fmla="*/ 1015069 w 3027369"/>
              <a:gd name="connsiteY34" fmla="*/ 512836 h 4510678"/>
              <a:gd name="connsiteX35" fmla="*/ 1063772 w 3027369"/>
              <a:gd name="connsiteY35" fmla="*/ 552598 h 4510678"/>
              <a:gd name="connsiteX36" fmla="*/ 1106302 w 3027369"/>
              <a:gd name="connsiteY36" fmla="*/ 616394 h 4510678"/>
              <a:gd name="connsiteX37" fmla="*/ 1138200 w 3027369"/>
              <a:gd name="connsiteY37" fmla="*/ 712087 h 4510678"/>
              <a:gd name="connsiteX38" fmla="*/ 1276423 w 3027369"/>
              <a:gd name="connsiteY38" fmla="*/ 1275612 h 4510678"/>
              <a:gd name="connsiteX39" fmla="*/ 1435912 w 3027369"/>
              <a:gd name="connsiteY39" fmla="*/ 1892301 h 4510678"/>
              <a:gd name="connsiteX40" fmla="*/ 1451004 w 3027369"/>
              <a:gd name="connsiteY40" fmla="*/ 1929589 h 4510678"/>
              <a:gd name="connsiteX41" fmla="*/ 1482384 w 3027369"/>
              <a:gd name="connsiteY41" fmla="*/ 1942695 h 4510678"/>
              <a:gd name="connsiteX42" fmla="*/ 1510857 w 3027369"/>
              <a:gd name="connsiteY42" fmla="*/ 1937600 h 4510678"/>
              <a:gd name="connsiteX43" fmla="*/ 1529892 w 3027369"/>
              <a:gd name="connsiteY43" fmla="*/ 1913861 h 4510678"/>
              <a:gd name="connsiteX44" fmla="*/ 1551156 w 3027369"/>
              <a:gd name="connsiteY44" fmla="*/ 1871035 h 4510678"/>
              <a:gd name="connsiteX45" fmla="*/ 1542237 w 3027369"/>
              <a:gd name="connsiteY45" fmla="*/ 1796607 h 4510678"/>
              <a:gd name="connsiteX46" fmla="*/ 1499707 w 3027369"/>
              <a:gd name="connsiteY46" fmla="*/ 1583956 h 4510678"/>
              <a:gd name="connsiteX47" fmla="*/ 1329586 w 3027369"/>
              <a:gd name="connsiteY47" fmla="*/ 488803 h 4510678"/>
              <a:gd name="connsiteX48" fmla="*/ 1291516 w 3027369"/>
              <a:gd name="connsiteY48" fmla="*/ 214535 h 4510678"/>
              <a:gd name="connsiteX49" fmla="*/ 1302665 w 3027369"/>
              <a:gd name="connsiteY49" fmla="*/ 143319 h 4510678"/>
              <a:gd name="connsiteX50" fmla="*/ 1326160 w 3027369"/>
              <a:gd name="connsiteY50" fmla="*/ 74281 h 4510678"/>
              <a:gd name="connsiteX51" fmla="*/ 1367656 w 3027369"/>
              <a:gd name="connsiteY51" fmla="*/ 29129 h 4510678"/>
              <a:gd name="connsiteX52" fmla="*/ 1428705 w 3027369"/>
              <a:gd name="connsiteY52" fmla="*/ 7864 h 4510678"/>
              <a:gd name="connsiteX53" fmla="*/ 1499707 w 3027369"/>
              <a:gd name="connsiteY53" fmla="*/ 0 h 4510678"/>
              <a:gd name="connsiteX54" fmla="*/ 1574135 w 3027369"/>
              <a:gd name="connsiteY54" fmla="*/ 15876 h 4510678"/>
              <a:gd name="connsiteX55" fmla="*/ 1636217 w 3027369"/>
              <a:gd name="connsiteY55" fmla="*/ 42531 h 4510678"/>
              <a:gd name="connsiteX56" fmla="*/ 1674804 w 3027369"/>
              <a:gd name="connsiteY56" fmla="*/ 90008 h 4510678"/>
              <a:gd name="connsiteX57" fmla="*/ 1701726 w 3027369"/>
              <a:gd name="connsiteY57" fmla="*/ 169826 h 4510678"/>
              <a:gd name="connsiteX58" fmla="*/ 1733623 w 3027369"/>
              <a:gd name="connsiteY58" fmla="*/ 339947 h 4510678"/>
              <a:gd name="connsiteX59" fmla="*/ 1946274 w 3027369"/>
              <a:gd name="connsiteY59" fmla="*/ 1679649 h 4510678"/>
              <a:gd name="connsiteX60" fmla="*/ 1958619 w 3027369"/>
              <a:gd name="connsiteY60" fmla="*/ 1724948 h 4510678"/>
              <a:gd name="connsiteX61" fmla="*/ 1967539 w 3027369"/>
              <a:gd name="connsiteY61" fmla="*/ 1775342 h 4510678"/>
              <a:gd name="connsiteX62" fmla="*/ 1988805 w 3027369"/>
              <a:gd name="connsiteY62" fmla="*/ 1807240 h 4510678"/>
              <a:gd name="connsiteX63" fmla="*/ 2010070 w 3027369"/>
              <a:gd name="connsiteY63" fmla="*/ 1807240 h 4510678"/>
              <a:gd name="connsiteX64" fmla="*/ 2034081 w 3027369"/>
              <a:gd name="connsiteY64" fmla="*/ 1770099 h 4510678"/>
              <a:gd name="connsiteX65" fmla="*/ 2041967 w 3027369"/>
              <a:gd name="connsiteY65" fmla="*/ 1722180 h 4510678"/>
              <a:gd name="connsiteX66" fmla="*/ 2041967 w 3027369"/>
              <a:gd name="connsiteY66" fmla="*/ 1637119 h 4510678"/>
              <a:gd name="connsiteX67" fmla="*/ 2041967 w 3027369"/>
              <a:gd name="connsiteY67" fmla="*/ 1498896 h 4510678"/>
              <a:gd name="connsiteX68" fmla="*/ 1991034 w 3027369"/>
              <a:gd name="connsiteY68" fmla="*/ 333376 h 4510678"/>
              <a:gd name="connsiteX69" fmla="*/ 1988805 w 3027369"/>
              <a:gd name="connsiteY69" fmla="*/ 222989 h 4510678"/>
              <a:gd name="connsiteX70" fmla="*/ 1999437 w 3027369"/>
              <a:gd name="connsiteY70" fmla="*/ 191091 h 4510678"/>
              <a:gd name="connsiteX71" fmla="*/ 2016243 w 3027369"/>
              <a:gd name="connsiteY71" fmla="*/ 146236 h 4510678"/>
              <a:gd name="connsiteX72" fmla="*/ 2054314 w 3027369"/>
              <a:gd name="connsiteY72" fmla="*/ 106178 h 4510678"/>
              <a:gd name="connsiteX73" fmla="*/ 2101304 w 3027369"/>
              <a:gd name="connsiteY73" fmla="*/ 76903 h 4510678"/>
              <a:gd name="connsiteX74" fmla="*/ 2162353 w 3027369"/>
              <a:gd name="connsiteY74" fmla="*/ 55784 h 4510678"/>
              <a:gd name="connsiteX75" fmla="*/ 2246732 w 3027369"/>
              <a:gd name="connsiteY75" fmla="*/ 47921 h 4510678"/>
              <a:gd name="connsiteX76" fmla="*/ 2309496 w 3027369"/>
              <a:gd name="connsiteY76" fmla="*/ 58850 h 4510678"/>
              <a:gd name="connsiteX77" fmla="*/ 2364887 w 3027369"/>
              <a:gd name="connsiteY77" fmla="*/ 103705 h 4510678"/>
              <a:gd name="connsiteX78" fmla="*/ 2399532 w 3027369"/>
              <a:gd name="connsiteY78" fmla="*/ 146088 h 4510678"/>
              <a:gd name="connsiteX79" fmla="*/ 2407933 w 3027369"/>
              <a:gd name="connsiteY79" fmla="*/ 193861 h 4510678"/>
              <a:gd name="connsiteX80" fmla="*/ 2425257 w 3027369"/>
              <a:gd name="connsiteY80" fmla="*/ 244254 h 4510678"/>
              <a:gd name="connsiteX81" fmla="*/ 2435372 w 3027369"/>
              <a:gd name="connsiteY81" fmla="*/ 329314 h 4510678"/>
              <a:gd name="connsiteX82" fmla="*/ 2446005 w 3027369"/>
              <a:gd name="connsiteY82" fmla="*/ 1690282 h 4510678"/>
              <a:gd name="connsiteX83" fmla="*/ 2446005 w 3027369"/>
              <a:gd name="connsiteY83" fmla="*/ 1732812 h 4510678"/>
              <a:gd name="connsiteX84" fmla="*/ 2456637 w 3027369"/>
              <a:gd name="connsiteY84" fmla="*/ 1743445 h 4510678"/>
              <a:gd name="connsiteX85" fmla="*/ 2477902 w 3027369"/>
              <a:gd name="connsiteY85" fmla="*/ 1764710 h 4510678"/>
              <a:gd name="connsiteX86" fmla="*/ 2488535 w 3027369"/>
              <a:gd name="connsiteY86" fmla="*/ 1764710 h 4510678"/>
              <a:gd name="connsiteX87" fmla="*/ 2520433 w 3027369"/>
              <a:gd name="connsiteY87" fmla="*/ 1743445 h 4510678"/>
              <a:gd name="connsiteX88" fmla="*/ 2520433 w 3027369"/>
              <a:gd name="connsiteY88" fmla="*/ 1711547 h 4510678"/>
              <a:gd name="connsiteX89" fmla="*/ 2531065 w 3027369"/>
              <a:gd name="connsiteY89" fmla="*/ 1605221 h 4510678"/>
              <a:gd name="connsiteX90" fmla="*/ 2584228 w 3027369"/>
              <a:gd name="connsiteY90" fmla="*/ 1009798 h 4510678"/>
              <a:gd name="connsiteX91" fmla="*/ 2637391 w 3027369"/>
              <a:gd name="connsiteY91" fmla="*/ 499435 h 4510678"/>
              <a:gd name="connsiteX92" fmla="*/ 2648541 w 3027369"/>
              <a:gd name="connsiteY92" fmla="*/ 435492 h 4510678"/>
              <a:gd name="connsiteX93" fmla="*/ 2669288 w 3027369"/>
              <a:gd name="connsiteY93" fmla="*/ 393110 h 4510678"/>
              <a:gd name="connsiteX94" fmla="*/ 2706842 w 3027369"/>
              <a:gd name="connsiteY94" fmla="*/ 337622 h 4510678"/>
              <a:gd name="connsiteX95" fmla="*/ 2766177 w 3027369"/>
              <a:gd name="connsiteY95" fmla="*/ 308641 h 4510678"/>
              <a:gd name="connsiteX96" fmla="*/ 2843868 w 3027369"/>
              <a:gd name="connsiteY96" fmla="*/ 295386 h 4510678"/>
              <a:gd name="connsiteX97" fmla="*/ 2912642 w 3027369"/>
              <a:gd name="connsiteY97" fmla="*/ 308641 h 4510678"/>
              <a:gd name="connsiteX98" fmla="*/ 2964607 w 3027369"/>
              <a:gd name="connsiteY98" fmla="*/ 335295 h 4510678"/>
              <a:gd name="connsiteX99" fmla="*/ 2999932 w 3027369"/>
              <a:gd name="connsiteY99" fmla="*/ 388014 h 4510678"/>
              <a:gd name="connsiteX100" fmla="*/ 3025658 w 3027369"/>
              <a:gd name="connsiteY100" fmla="*/ 451957 h 4510678"/>
              <a:gd name="connsiteX101" fmla="*/ 3027369 w 3027369"/>
              <a:gd name="connsiteY101" fmla="*/ 547504 h 4510678"/>
              <a:gd name="connsiteX102" fmla="*/ 3020163 w 3027369"/>
              <a:gd name="connsiteY102" fmla="*/ 648291 h 4510678"/>
              <a:gd name="connsiteX103" fmla="*/ 2881939 w 3027369"/>
              <a:gd name="connsiteY103" fmla="*/ 2051789 h 4510678"/>
              <a:gd name="connsiteX104" fmla="*/ 2903205 w 3027369"/>
              <a:gd name="connsiteY104" fmla="*/ 3008719 h 4510678"/>
              <a:gd name="connsiteX105" fmla="*/ 2903205 w 3027369"/>
              <a:gd name="connsiteY105" fmla="*/ 3689203 h 4510678"/>
              <a:gd name="connsiteX106" fmla="*/ 2905435 w 3027369"/>
              <a:gd name="connsiteY106" fmla="*/ 4276798 h 4510678"/>
              <a:gd name="connsiteX107" fmla="*/ 1384300 w 3027369"/>
              <a:gd name="connsiteY107" fmla="*/ 4510678 h 4510678"/>
              <a:gd name="connsiteX0" fmla="*/ 1384300 w 3027369"/>
              <a:gd name="connsiteY0" fmla="*/ 4510678 h 4510678"/>
              <a:gd name="connsiteX1" fmla="*/ 1340219 w 3027369"/>
              <a:gd name="connsiteY1" fmla="*/ 4220831 h 4510678"/>
              <a:gd name="connsiteX2" fmla="*/ 1308321 w 3027369"/>
              <a:gd name="connsiteY2" fmla="*/ 4093240 h 4510678"/>
              <a:gd name="connsiteX3" fmla="*/ 1223260 w 3027369"/>
              <a:gd name="connsiteY3" fmla="*/ 3859324 h 4510678"/>
              <a:gd name="connsiteX4" fmla="*/ 1138200 w 3027369"/>
              <a:gd name="connsiteY4" fmla="*/ 3710468 h 4510678"/>
              <a:gd name="connsiteX5" fmla="*/ 766060 w 3027369"/>
              <a:gd name="connsiteY5" fmla="*/ 3306431 h 4510678"/>
              <a:gd name="connsiteX6" fmla="*/ 362023 w 3027369"/>
              <a:gd name="connsiteY6" fmla="*/ 2849231 h 4510678"/>
              <a:gd name="connsiteX7" fmla="*/ 43046 w 3027369"/>
              <a:gd name="connsiteY7" fmla="*/ 2487724 h 4510678"/>
              <a:gd name="connsiteX8" fmla="*/ 4460 w 3027369"/>
              <a:gd name="connsiteY8" fmla="*/ 2378481 h 4510678"/>
              <a:gd name="connsiteX9" fmla="*/ 0 w 3027369"/>
              <a:gd name="connsiteY9" fmla="*/ 2235311 h 4510678"/>
              <a:gd name="connsiteX10" fmla="*/ 43046 w 3027369"/>
              <a:gd name="connsiteY10" fmla="*/ 2104952 h 4510678"/>
              <a:gd name="connsiteX11" fmla="*/ 120384 w 3027369"/>
              <a:gd name="connsiteY11" fmla="*/ 2030819 h 4510678"/>
              <a:gd name="connsiteX12" fmla="*/ 219856 w 3027369"/>
              <a:gd name="connsiteY12" fmla="*/ 1993826 h 4510678"/>
              <a:gd name="connsiteX13" fmla="*/ 343505 w 3027369"/>
              <a:gd name="connsiteY13" fmla="*/ 2009555 h 4510678"/>
              <a:gd name="connsiteX14" fmla="*/ 451543 w 3027369"/>
              <a:gd name="connsiteY14" fmla="*/ 2086455 h 4510678"/>
              <a:gd name="connsiteX15" fmla="*/ 546203 w 3027369"/>
              <a:gd name="connsiteY15" fmla="*/ 2160589 h 4510678"/>
              <a:gd name="connsiteX16" fmla="*/ 659735 w 3027369"/>
              <a:gd name="connsiteY16" fmla="*/ 2275073 h 4510678"/>
              <a:gd name="connsiteX17" fmla="*/ 1095670 w 3027369"/>
              <a:gd name="connsiteY17" fmla="*/ 2785435 h 4510678"/>
              <a:gd name="connsiteX18" fmla="*/ 1135970 w 3027369"/>
              <a:gd name="connsiteY18" fmla="*/ 2828113 h 4510678"/>
              <a:gd name="connsiteX19" fmla="*/ 1174558 w 3027369"/>
              <a:gd name="connsiteY19" fmla="*/ 2857095 h 4510678"/>
              <a:gd name="connsiteX20" fmla="*/ 1218800 w 3027369"/>
              <a:gd name="connsiteY20" fmla="*/ 2859716 h 4510678"/>
              <a:gd name="connsiteX21" fmla="*/ 1257388 w 3027369"/>
              <a:gd name="connsiteY21" fmla="*/ 2820102 h 4510678"/>
              <a:gd name="connsiteX22" fmla="*/ 1265791 w 3027369"/>
              <a:gd name="connsiteY22" fmla="*/ 2756601 h 4510678"/>
              <a:gd name="connsiteX23" fmla="*/ 1244526 w 3027369"/>
              <a:gd name="connsiteY23" fmla="*/ 2689742 h 4510678"/>
              <a:gd name="connsiteX24" fmla="*/ 957446 w 3027369"/>
              <a:gd name="connsiteY24" fmla="*/ 1839138 h 4510678"/>
              <a:gd name="connsiteX25" fmla="*/ 681000 w 3027369"/>
              <a:gd name="connsiteY25" fmla="*/ 829045 h 4510678"/>
              <a:gd name="connsiteX26" fmla="*/ 672080 w 3027369"/>
              <a:gd name="connsiteY26" fmla="*/ 765249 h 4510678"/>
              <a:gd name="connsiteX27" fmla="*/ 669850 w 3027369"/>
              <a:gd name="connsiteY27" fmla="*/ 698981 h 4510678"/>
              <a:gd name="connsiteX28" fmla="*/ 681000 w 3027369"/>
              <a:gd name="connsiteY28" fmla="*/ 637659 h 4510678"/>
              <a:gd name="connsiteX29" fmla="*/ 706208 w 3027369"/>
              <a:gd name="connsiteY29" fmla="*/ 590034 h 4510678"/>
              <a:gd name="connsiteX30" fmla="*/ 744795 w 3027369"/>
              <a:gd name="connsiteY30" fmla="*/ 552598 h 4510678"/>
              <a:gd name="connsiteX31" fmla="*/ 809625 w 3027369"/>
              <a:gd name="connsiteY31" fmla="*/ 513133 h 4510678"/>
              <a:gd name="connsiteX32" fmla="*/ 883019 w 3027369"/>
              <a:gd name="connsiteY32" fmla="*/ 491720 h 4510678"/>
              <a:gd name="connsiteX33" fmla="*/ 957446 w 3027369"/>
              <a:gd name="connsiteY33" fmla="*/ 494341 h 4510678"/>
              <a:gd name="connsiteX34" fmla="*/ 1015069 w 3027369"/>
              <a:gd name="connsiteY34" fmla="*/ 512836 h 4510678"/>
              <a:gd name="connsiteX35" fmla="*/ 1063772 w 3027369"/>
              <a:gd name="connsiteY35" fmla="*/ 552598 h 4510678"/>
              <a:gd name="connsiteX36" fmla="*/ 1106302 w 3027369"/>
              <a:gd name="connsiteY36" fmla="*/ 616394 h 4510678"/>
              <a:gd name="connsiteX37" fmla="*/ 1138200 w 3027369"/>
              <a:gd name="connsiteY37" fmla="*/ 712087 h 4510678"/>
              <a:gd name="connsiteX38" fmla="*/ 1276423 w 3027369"/>
              <a:gd name="connsiteY38" fmla="*/ 1275612 h 4510678"/>
              <a:gd name="connsiteX39" fmla="*/ 1435912 w 3027369"/>
              <a:gd name="connsiteY39" fmla="*/ 1892301 h 4510678"/>
              <a:gd name="connsiteX40" fmla="*/ 1451004 w 3027369"/>
              <a:gd name="connsiteY40" fmla="*/ 1929589 h 4510678"/>
              <a:gd name="connsiteX41" fmla="*/ 1482384 w 3027369"/>
              <a:gd name="connsiteY41" fmla="*/ 1942695 h 4510678"/>
              <a:gd name="connsiteX42" fmla="*/ 1510857 w 3027369"/>
              <a:gd name="connsiteY42" fmla="*/ 1937600 h 4510678"/>
              <a:gd name="connsiteX43" fmla="*/ 1529892 w 3027369"/>
              <a:gd name="connsiteY43" fmla="*/ 1913861 h 4510678"/>
              <a:gd name="connsiteX44" fmla="*/ 1551156 w 3027369"/>
              <a:gd name="connsiteY44" fmla="*/ 1871035 h 4510678"/>
              <a:gd name="connsiteX45" fmla="*/ 1542237 w 3027369"/>
              <a:gd name="connsiteY45" fmla="*/ 1796607 h 4510678"/>
              <a:gd name="connsiteX46" fmla="*/ 1499707 w 3027369"/>
              <a:gd name="connsiteY46" fmla="*/ 1583956 h 4510678"/>
              <a:gd name="connsiteX47" fmla="*/ 1329586 w 3027369"/>
              <a:gd name="connsiteY47" fmla="*/ 488803 h 4510678"/>
              <a:gd name="connsiteX48" fmla="*/ 1291516 w 3027369"/>
              <a:gd name="connsiteY48" fmla="*/ 214535 h 4510678"/>
              <a:gd name="connsiteX49" fmla="*/ 1302665 w 3027369"/>
              <a:gd name="connsiteY49" fmla="*/ 143319 h 4510678"/>
              <a:gd name="connsiteX50" fmla="*/ 1326160 w 3027369"/>
              <a:gd name="connsiteY50" fmla="*/ 74281 h 4510678"/>
              <a:gd name="connsiteX51" fmla="*/ 1367656 w 3027369"/>
              <a:gd name="connsiteY51" fmla="*/ 29129 h 4510678"/>
              <a:gd name="connsiteX52" fmla="*/ 1428705 w 3027369"/>
              <a:gd name="connsiteY52" fmla="*/ 7864 h 4510678"/>
              <a:gd name="connsiteX53" fmla="*/ 1499707 w 3027369"/>
              <a:gd name="connsiteY53" fmla="*/ 0 h 4510678"/>
              <a:gd name="connsiteX54" fmla="*/ 1574135 w 3027369"/>
              <a:gd name="connsiteY54" fmla="*/ 15876 h 4510678"/>
              <a:gd name="connsiteX55" fmla="*/ 1636217 w 3027369"/>
              <a:gd name="connsiteY55" fmla="*/ 42531 h 4510678"/>
              <a:gd name="connsiteX56" fmla="*/ 1674804 w 3027369"/>
              <a:gd name="connsiteY56" fmla="*/ 90008 h 4510678"/>
              <a:gd name="connsiteX57" fmla="*/ 1701726 w 3027369"/>
              <a:gd name="connsiteY57" fmla="*/ 169826 h 4510678"/>
              <a:gd name="connsiteX58" fmla="*/ 1733623 w 3027369"/>
              <a:gd name="connsiteY58" fmla="*/ 339947 h 4510678"/>
              <a:gd name="connsiteX59" fmla="*/ 1946274 w 3027369"/>
              <a:gd name="connsiteY59" fmla="*/ 1679649 h 4510678"/>
              <a:gd name="connsiteX60" fmla="*/ 1958619 w 3027369"/>
              <a:gd name="connsiteY60" fmla="*/ 1724948 h 4510678"/>
              <a:gd name="connsiteX61" fmla="*/ 1967539 w 3027369"/>
              <a:gd name="connsiteY61" fmla="*/ 1775342 h 4510678"/>
              <a:gd name="connsiteX62" fmla="*/ 1988805 w 3027369"/>
              <a:gd name="connsiteY62" fmla="*/ 1807240 h 4510678"/>
              <a:gd name="connsiteX63" fmla="*/ 2010070 w 3027369"/>
              <a:gd name="connsiteY63" fmla="*/ 1807240 h 4510678"/>
              <a:gd name="connsiteX64" fmla="*/ 2034081 w 3027369"/>
              <a:gd name="connsiteY64" fmla="*/ 1770099 h 4510678"/>
              <a:gd name="connsiteX65" fmla="*/ 2041967 w 3027369"/>
              <a:gd name="connsiteY65" fmla="*/ 1722180 h 4510678"/>
              <a:gd name="connsiteX66" fmla="*/ 2041967 w 3027369"/>
              <a:gd name="connsiteY66" fmla="*/ 1637119 h 4510678"/>
              <a:gd name="connsiteX67" fmla="*/ 2041967 w 3027369"/>
              <a:gd name="connsiteY67" fmla="*/ 1498896 h 4510678"/>
              <a:gd name="connsiteX68" fmla="*/ 1991034 w 3027369"/>
              <a:gd name="connsiteY68" fmla="*/ 333376 h 4510678"/>
              <a:gd name="connsiteX69" fmla="*/ 1988805 w 3027369"/>
              <a:gd name="connsiteY69" fmla="*/ 222989 h 4510678"/>
              <a:gd name="connsiteX70" fmla="*/ 1999437 w 3027369"/>
              <a:gd name="connsiteY70" fmla="*/ 191091 h 4510678"/>
              <a:gd name="connsiteX71" fmla="*/ 2016243 w 3027369"/>
              <a:gd name="connsiteY71" fmla="*/ 146236 h 4510678"/>
              <a:gd name="connsiteX72" fmla="*/ 2054314 w 3027369"/>
              <a:gd name="connsiteY72" fmla="*/ 106178 h 4510678"/>
              <a:gd name="connsiteX73" fmla="*/ 2101304 w 3027369"/>
              <a:gd name="connsiteY73" fmla="*/ 76903 h 4510678"/>
              <a:gd name="connsiteX74" fmla="*/ 2162353 w 3027369"/>
              <a:gd name="connsiteY74" fmla="*/ 55784 h 4510678"/>
              <a:gd name="connsiteX75" fmla="*/ 2246732 w 3027369"/>
              <a:gd name="connsiteY75" fmla="*/ 47921 h 4510678"/>
              <a:gd name="connsiteX76" fmla="*/ 2309496 w 3027369"/>
              <a:gd name="connsiteY76" fmla="*/ 58850 h 4510678"/>
              <a:gd name="connsiteX77" fmla="*/ 2364887 w 3027369"/>
              <a:gd name="connsiteY77" fmla="*/ 103705 h 4510678"/>
              <a:gd name="connsiteX78" fmla="*/ 2399532 w 3027369"/>
              <a:gd name="connsiteY78" fmla="*/ 146088 h 4510678"/>
              <a:gd name="connsiteX79" fmla="*/ 2407933 w 3027369"/>
              <a:gd name="connsiteY79" fmla="*/ 193861 h 4510678"/>
              <a:gd name="connsiteX80" fmla="*/ 2425257 w 3027369"/>
              <a:gd name="connsiteY80" fmla="*/ 244254 h 4510678"/>
              <a:gd name="connsiteX81" fmla="*/ 2435372 w 3027369"/>
              <a:gd name="connsiteY81" fmla="*/ 329314 h 4510678"/>
              <a:gd name="connsiteX82" fmla="*/ 2446005 w 3027369"/>
              <a:gd name="connsiteY82" fmla="*/ 1690282 h 4510678"/>
              <a:gd name="connsiteX83" fmla="*/ 2446005 w 3027369"/>
              <a:gd name="connsiteY83" fmla="*/ 1732812 h 4510678"/>
              <a:gd name="connsiteX84" fmla="*/ 2456637 w 3027369"/>
              <a:gd name="connsiteY84" fmla="*/ 1743445 h 4510678"/>
              <a:gd name="connsiteX85" fmla="*/ 2477902 w 3027369"/>
              <a:gd name="connsiteY85" fmla="*/ 1764710 h 4510678"/>
              <a:gd name="connsiteX86" fmla="*/ 2488535 w 3027369"/>
              <a:gd name="connsiteY86" fmla="*/ 1764710 h 4510678"/>
              <a:gd name="connsiteX87" fmla="*/ 2520433 w 3027369"/>
              <a:gd name="connsiteY87" fmla="*/ 1743445 h 4510678"/>
              <a:gd name="connsiteX88" fmla="*/ 2520433 w 3027369"/>
              <a:gd name="connsiteY88" fmla="*/ 1711547 h 4510678"/>
              <a:gd name="connsiteX89" fmla="*/ 2531065 w 3027369"/>
              <a:gd name="connsiteY89" fmla="*/ 1605221 h 4510678"/>
              <a:gd name="connsiteX90" fmla="*/ 2584228 w 3027369"/>
              <a:gd name="connsiteY90" fmla="*/ 1009798 h 4510678"/>
              <a:gd name="connsiteX91" fmla="*/ 2637391 w 3027369"/>
              <a:gd name="connsiteY91" fmla="*/ 499435 h 4510678"/>
              <a:gd name="connsiteX92" fmla="*/ 2648541 w 3027369"/>
              <a:gd name="connsiteY92" fmla="*/ 435492 h 4510678"/>
              <a:gd name="connsiteX93" fmla="*/ 2669288 w 3027369"/>
              <a:gd name="connsiteY93" fmla="*/ 393110 h 4510678"/>
              <a:gd name="connsiteX94" fmla="*/ 2706842 w 3027369"/>
              <a:gd name="connsiteY94" fmla="*/ 337622 h 4510678"/>
              <a:gd name="connsiteX95" fmla="*/ 2766177 w 3027369"/>
              <a:gd name="connsiteY95" fmla="*/ 308641 h 4510678"/>
              <a:gd name="connsiteX96" fmla="*/ 2843868 w 3027369"/>
              <a:gd name="connsiteY96" fmla="*/ 295386 h 4510678"/>
              <a:gd name="connsiteX97" fmla="*/ 2912642 w 3027369"/>
              <a:gd name="connsiteY97" fmla="*/ 308641 h 4510678"/>
              <a:gd name="connsiteX98" fmla="*/ 2964607 w 3027369"/>
              <a:gd name="connsiteY98" fmla="*/ 335295 h 4510678"/>
              <a:gd name="connsiteX99" fmla="*/ 2999932 w 3027369"/>
              <a:gd name="connsiteY99" fmla="*/ 388014 h 4510678"/>
              <a:gd name="connsiteX100" fmla="*/ 3025658 w 3027369"/>
              <a:gd name="connsiteY100" fmla="*/ 451957 h 4510678"/>
              <a:gd name="connsiteX101" fmla="*/ 3027369 w 3027369"/>
              <a:gd name="connsiteY101" fmla="*/ 547504 h 4510678"/>
              <a:gd name="connsiteX102" fmla="*/ 3020163 w 3027369"/>
              <a:gd name="connsiteY102" fmla="*/ 648291 h 4510678"/>
              <a:gd name="connsiteX103" fmla="*/ 2881939 w 3027369"/>
              <a:gd name="connsiteY103" fmla="*/ 2051789 h 4510678"/>
              <a:gd name="connsiteX104" fmla="*/ 2903205 w 3027369"/>
              <a:gd name="connsiteY104" fmla="*/ 3008719 h 4510678"/>
              <a:gd name="connsiteX105" fmla="*/ 2903205 w 3027369"/>
              <a:gd name="connsiteY105" fmla="*/ 3689203 h 4510678"/>
              <a:gd name="connsiteX106" fmla="*/ 2909894 w 3027369"/>
              <a:gd name="connsiteY106" fmla="*/ 4203404 h 4510678"/>
              <a:gd name="connsiteX107" fmla="*/ 1384300 w 3027369"/>
              <a:gd name="connsiteY107" fmla="*/ 4510678 h 4510678"/>
              <a:gd name="connsiteX0" fmla="*/ 1384300 w 3027369"/>
              <a:gd name="connsiteY0" fmla="*/ 4510678 h 4510678"/>
              <a:gd name="connsiteX1" fmla="*/ 1340219 w 3027369"/>
              <a:gd name="connsiteY1" fmla="*/ 4220831 h 4510678"/>
              <a:gd name="connsiteX2" fmla="*/ 1308321 w 3027369"/>
              <a:gd name="connsiteY2" fmla="*/ 4093240 h 4510678"/>
              <a:gd name="connsiteX3" fmla="*/ 1223260 w 3027369"/>
              <a:gd name="connsiteY3" fmla="*/ 3859324 h 4510678"/>
              <a:gd name="connsiteX4" fmla="*/ 1138200 w 3027369"/>
              <a:gd name="connsiteY4" fmla="*/ 3710468 h 4510678"/>
              <a:gd name="connsiteX5" fmla="*/ 766060 w 3027369"/>
              <a:gd name="connsiteY5" fmla="*/ 3306431 h 4510678"/>
              <a:gd name="connsiteX6" fmla="*/ 362023 w 3027369"/>
              <a:gd name="connsiteY6" fmla="*/ 2849231 h 4510678"/>
              <a:gd name="connsiteX7" fmla="*/ 208853 w 3027369"/>
              <a:gd name="connsiteY7" fmla="*/ 2670944 h 4510678"/>
              <a:gd name="connsiteX8" fmla="*/ 4460 w 3027369"/>
              <a:gd name="connsiteY8" fmla="*/ 2378481 h 4510678"/>
              <a:gd name="connsiteX9" fmla="*/ 0 w 3027369"/>
              <a:gd name="connsiteY9" fmla="*/ 2235311 h 4510678"/>
              <a:gd name="connsiteX10" fmla="*/ 43046 w 3027369"/>
              <a:gd name="connsiteY10" fmla="*/ 2104952 h 4510678"/>
              <a:gd name="connsiteX11" fmla="*/ 120384 w 3027369"/>
              <a:gd name="connsiteY11" fmla="*/ 2030819 h 4510678"/>
              <a:gd name="connsiteX12" fmla="*/ 219856 w 3027369"/>
              <a:gd name="connsiteY12" fmla="*/ 1993826 h 4510678"/>
              <a:gd name="connsiteX13" fmla="*/ 343505 w 3027369"/>
              <a:gd name="connsiteY13" fmla="*/ 2009555 h 4510678"/>
              <a:gd name="connsiteX14" fmla="*/ 451543 w 3027369"/>
              <a:gd name="connsiteY14" fmla="*/ 2086455 h 4510678"/>
              <a:gd name="connsiteX15" fmla="*/ 546203 w 3027369"/>
              <a:gd name="connsiteY15" fmla="*/ 2160589 h 4510678"/>
              <a:gd name="connsiteX16" fmla="*/ 659735 w 3027369"/>
              <a:gd name="connsiteY16" fmla="*/ 2275073 h 4510678"/>
              <a:gd name="connsiteX17" fmla="*/ 1095670 w 3027369"/>
              <a:gd name="connsiteY17" fmla="*/ 2785435 h 4510678"/>
              <a:gd name="connsiteX18" fmla="*/ 1135970 w 3027369"/>
              <a:gd name="connsiteY18" fmla="*/ 2828113 h 4510678"/>
              <a:gd name="connsiteX19" fmla="*/ 1174558 w 3027369"/>
              <a:gd name="connsiteY19" fmla="*/ 2857095 h 4510678"/>
              <a:gd name="connsiteX20" fmla="*/ 1218800 w 3027369"/>
              <a:gd name="connsiteY20" fmla="*/ 2859716 h 4510678"/>
              <a:gd name="connsiteX21" fmla="*/ 1257388 w 3027369"/>
              <a:gd name="connsiteY21" fmla="*/ 2820102 h 4510678"/>
              <a:gd name="connsiteX22" fmla="*/ 1265791 w 3027369"/>
              <a:gd name="connsiteY22" fmla="*/ 2756601 h 4510678"/>
              <a:gd name="connsiteX23" fmla="*/ 1244526 w 3027369"/>
              <a:gd name="connsiteY23" fmla="*/ 2689742 h 4510678"/>
              <a:gd name="connsiteX24" fmla="*/ 957446 w 3027369"/>
              <a:gd name="connsiteY24" fmla="*/ 1839138 h 4510678"/>
              <a:gd name="connsiteX25" fmla="*/ 681000 w 3027369"/>
              <a:gd name="connsiteY25" fmla="*/ 829045 h 4510678"/>
              <a:gd name="connsiteX26" fmla="*/ 672080 w 3027369"/>
              <a:gd name="connsiteY26" fmla="*/ 765249 h 4510678"/>
              <a:gd name="connsiteX27" fmla="*/ 669850 w 3027369"/>
              <a:gd name="connsiteY27" fmla="*/ 698981 h 4510678"/>
              <a:gd name="connsiteX28" fmla="*/ 681000 w 3027369"/>
              <a:gd name="connsiteY28" fmla="*/ 637659 h 4510678"/>
              <a:gd name="connsiteX29" fmla="*/ 706208 w 3027369"/>
              <a:gd name="connsiteY29" fmla="*/ 590034 h 4510678"/>
              <a:gd name="connsiteX30" fmla="*/ 744795 w 3027369"/>
              <a:gd name="connsiteY30" fmla="*/ 552598 h 4510678"/>
              <a:gd name="connsiteX31" fmla="*/ 809625 w 3027369"/>
              <a:gd name="connsiteY31" fmla="*/ 513133 h 4510678"/>
              <a:gd name="connsiteX32" fmla="*/ 883019 w 3027369"/>
              <a:gd name="connsiteY32" fmla="*/ 491720 h 4510678"/>
              <a:gd name="connsiteX33" fmla="*/ 957446 w 3027369"/>
              <a:gd name="connsiteY33" fmla="*/ 494341 h 4510678"/>
              <a:gd name="connsiteX34" fmla="*/ 1015069 w 3027369"/>
              <a:gd name="connsiteY34" fmla="*/ 512836 h 4510678"/>
              <a:gd name="connsiteX35" fmla="*/ 1063772 w 3027369"/>
              <a:gd name="connsiteY35" fmla="*/ 552598 h 4510678"/>
              <a:gd name="connsiteX36" fmla="*/ 1106302 w 3027369"/>
              <a:gd name="connsiteY36" fmla="*/ 616394 h 4510678"/>
              <a:gd name="connsiteX37" fmla="*/ 1138200 w 3027369"/>
              <a:gd name="connsiteY37" fmla="*/ 712087 h 4510678"/>
              <a:gd name="connsiteX38" fmla="*/ 1276423 w 3027369"/>
              <a:gd name="connsiteY38" fmla="*/ 1275612 h 4510678"/>
              <a:gd name="connsiteX39" fmla="*/ 1435912 w 3027369"/>
              <a:gd name="connsiteY39" fmla="*/ 1892301 h 4510678"/>
              <a:gd name="connsiteX40" fmla="*/ 1451004 w 3027369"/>
              <a:gd name="connsiteY40" fmla="*/ 1929589 h 4510678"/>
              <a:gd name="connsiteX41" fmla="*/ 1482384 w 3027369"/>
              <a:gd name="connsiteY41" fmla="*/ 1942695 h 4510678"/>
              <a:gd name="connsiteX42" fmla="*/ 1510857 w 3027369"/>
              <a:gd name="connsiteY42" fmla="*/ 1937600 h 4510678"/>
              <a:gd name="connsiteX43" fmla="*/ 1529892 w 3027369"/>
              <a:gd name="connsiteY43" fmla="*/ 1913861 h 4510678"/>
              <a:gd name="connsiteX44" fmla="*/ 1551156 w 3027369"/>
              <a:gd name="connsiteY44" fmla="*/ 1871035 h 4510678"/>
              <a:gd name="connsiteX45" fmla="*/ 1542237 w 3027369"/>
              <a:gd name="connsiteY45" fmla="*/ 1796607 h 4510678"/>
              <a:gd name="connsiteX46" fmla="*/ 1499707 w 3027369"/>
              <a:gd name="connsiteY46" fmla="*/ 1583956 h 4510678"/>
              <a:gd name="connsiteX47" fmla="*/ 1329586 w 3027369"/>
              <a:gd name="connsiteY47" fmla="*/ 488803 h 4510678"/>
              <a:gd name="connsiteX48" fmla="*/ 1291516 w 3027369"/>
              <a:gd name="connsiteY48" fmla="*/ 214535 h 4510678"/>
              <a:gd name="connsiteX49" fmla="*/ 1302665 w 3027369"/>
              <a:gd name="connsiteY49" fmla="*/ 143319 h 4510678"/>
              <a:gd name="connsiteX50" fmla="*/ 1326160 w 3027369"/>
              <a:gd name="connsiteY50" fmla="*/ 74281 h 4510678"/>
              <a:gd name="connsiteX51" fmla="*/ 1367656 w 3027369"/>
              <a:gd name="connsiteY51" fmla="*/ 29129 h 4510678"/>
              <a:gd name="connsiteX52" fmla="*/ 1428705 w 3027369"/>
              <a:gd name="connsiteY52" fmla="*/ 7864 h 4510678"/>
              <a:gd name="connsiteX53" fmla="*/ 1499707 w 3027369"/>
              <a:gd name="connsiteY53" fmla="*/ 0 h 4510678"/>
              <a:gd name="connsiteX54" fmla="*/ 1574135 w 3027369"/>
              <a:gd name="connsiteY54" fmla="*/ 15876 h 4510678"/>
              <a:gd name="connsiteX55" fmla="*/ 1636217 w 3027369"/>
              <a:gd name="connsiteY55" fmla="*/ 42531 h 4510678"/>
              <a:gd name="connsiteX56" fmla="*/ 1674804 w 3027369"/>
              <a:gd name="connsiteY56" fmla="*/ 90008 h 4510678"/>
              <a:gd name="connsiteX57" fmla="*/ 1701726 w 3027369"/>
              <a:gd name="connsiteY57" fmla="*/ 169826 h 4510678"/>
              <a:gd name="connsiteX58" fmla="*/ 1733623 w 3027369"/>
              <a:gd name="connsiteY58" fmla="*/ 339947 h 4510678"/>
              <a:gd name="connsiteX59" fmla="*/ 1946274 w 3027369"/>
              <a:gd name="connsiteY59" fmla="*/ 1679649 h 4510678"/>
              <a:gd name="connsiteX60" fmla="*/ 1958619 w 3027369"/>
              <a:gd name="connsiteY60" fmla="*/ 1724948 h 4510678"/>
              <a:gd name="connsiteX61" fmla="*/ 1967539 w 3027369"/>
              <a:gd name="connsiteY61" fmla="*/ 1775342 h 4510678"/>
              <a:gd name="connsiteX62" fmla="*/ 1988805 w 3027369"/>
              <a:gd name="connsiteY62" fmla="*/ 1807240 h 4510678"/>
              <a:gd name="connsiteX63" fmla="*/ 2010070 w 3027369"/>
              <a:gd name="connsiteY63" fmla="*/ 1807240 h 4510678"/>
              <a:gd name="connsiteX64" fmla="*/ 2034081 w 3027369"/>
              <a:gd name="connsiteY64" fmla="*/ 1770099 h 4510678"/>
              <a:gd name="connsiteX65" fmla="*/ 2041967 w 3027369"/>
              <a:gd name="connsiteY65" fmla="*/ 1722180 h 4510678"/>
              <a:gd name="connsiteX66" fmla="*/ 2041967 w 3027369"/>
              <a:gd name="connsiteY66" fmla="*/ 1637119 h 4510678"/>
              <a:gd name="connsiteX67" fmla="*/ 2041967 w 3027369"/>
              <a:gd name="connsiteY67" fmla="*/ 1498896 h 4510678"/>
              <a:gd name="connsiteX68" fmla="*/ 1991034 w 3027369"/>
              <a:gd name="connsiteY68" fmla="*/ 333376 h 4510678"/>
              <a:gd name="connsiteX69" fmla="*/ 1988805 w 3027369"/>
              <a:gd name="connsiteY69" fmla="*/ 222989 h 4510678"/>
              <a:gd name="connsiteX70" fmla="*/ 1999437 w 3027369"/>
              <a:gd name="connsiteY70" fmla="*/ 191091 h 4510678"/>
              <a:gd name="connsiteX71" fmla="*/ 2016243 w 3027369"/>
              <a:gd name="connsiteY71" fmla="*/ 146236 h 4510678"/>
              <a:gd name="connsiteX72" fmla="*/ 2054314 w 3027369"/>
              <a:gd name="connsiteY72" fmla="*/ 106178 h 4510678"/>
              <a:gd name="connsiteX73" fmla="*/ 2101304 w 3027369"/>
              <a:gd name="connsiteY73" fmla="*/ 76903 h 4510678"/>
              <a:gd name="connsiteX74" fmla="*/ 2162353 w 3027369"/>
              <a:gd name="connsiteY74" fmla="*/ 55784 h 4510678"/>
              <a:gd name="connsiteX75" fmla="*/ 2246732 w 3027369"/>
              <a:gd name="connsiteY75" fmla="*/ 47921 h 4510678"/>
              <a:gd name="connsiteX76" fmla="*/ 2309496 w 3027369"/>
              <a:gd name="connsiteY76" fmla="*/ 58850 h 4510678"/>
              <a:gd name="connsiteX77" fmla="*/ 2364887 w 3027369"/>
              <a:gd name="connsiteY77" fmla="*/ 103705 h 4510678"/>
              <a:gd name="connsiteX78" fmla="*/ 2399532 w 3027369"/>
              <a:gd name="connsiteY78" fmla="*/ 146088 h 4510678"/>
              <a:gd name="connsiteX79" fmla="*/ 2407933 w 3027369"/>
              <a:gd name="connsiteY79" fmla="*/ 193861 h 4510678"/>
              <a:gd name="connsiteX80" fmla="*/ 2425257 w 3027369"/>
              <a:gd name="connsiteY80" fmla="*/ 244254 h 4510678"/>
              <a:gd name="connsiteX81" fmla="*/ 2435372 w 3027369"/>
              <a:gd name="connsiteY81" fmla="*/ 329314 h 4510678"/>
              <a:gd name="connsiteX82" fmla="*/ 2446005 w 3027369"/>
              <a:gd name="connsiteY82" fmla="*/ 1690282 h 4510678"/>
              <a:gd name="connsiteX83" fmla="*/ 2446005 w 3027369"/>
              <a:gd name="connsiteY83" fmla="*/ 1732812 h 4510678"/>
              <a:gd name="connsiteX84" fmla="*/ 2456637 w 3027369"/>
              <a:gd name="connsiteY84" fmla="*/ 1743445 h 4510678"/>
              <a:gd name="connsiteX85" fmla="*/ 2477902 w 3027369"/>
              <a:gd name="connsiteY85" fmla="*/ 1764710 h 4510678"/>
              <a:gd name="connsiteX86" fmla="*/ 2488535 w 3027369"/>
              <a:gd name="connsiteY86" fmla="*/ 1764710 h 4510678"/>
              <a:gd name="connsiteX87" fmla="*/ 2520433 w 3027369"/>
              <a:gd name="connsiteY87" fmla="*/ 1743445 h 4510678"/>
              <a:gd name="connsiteX88" fmla="*/ 2520433 w 3027369"/>
              <a:gd name="connsiteY88" fmla="*/ 1711547 h 4510678"/>
              <a:gd name="connsiteX89" fmla="*/ 2531065 w 3027369"/>
              <a:gd name="connsiteY89" fmla="*/ 1605221 h 4510678"/>
              <a:gd name="connsiteX90" fmla="*/ 2584228 w 3027369"/>
              <a:gd name="connsiteY90" fmla="*/ 1009798 h 4510678"/>
              <a:gd name="connsiteX91" fmla="*/ 2637391 w 3027369"/>
              <a:gd name="connsiteY91" fmla="*/ 499435 h 4510678"/>
              <a:gd name="connsiteX92" fmla="*/ 2648541 w 3027369"/>
              <a:gd name="connsiteY92" fmla="*/ 435492 h 4510678"/>
              <a:gd name="connsiteX93" fmla="*/ 2669288 w 3027369"/>
              <a:gd name="connsiteY93" fmla="*/ 393110 h 4510678"/>
              <a:gd name="connsiteX94" fmla="*/ 2706842 w 3027369"/>
              <a:gd name="connsiteY94" fmla="*/ 337622 h 4510678"/>
              <a:gd name="connsiteX95" fmla="*/ 2766177 w 3027369"/>
              <a:gd name="connsiteY95" fmla="*/ 308641 h 4510678"/>
              <a:gd name="connsiteX96" fmla="*/ 2843868 w 3027369"/>
              <a:gd name="connsiteY96" fmla="*/ 295386 h 4510678"/>
              <a:gd name="connsiteX97" fmla="*/ 2912642 w 3027369"/>
              <a:gd name="connsiteY97" fmla="*/ 308641 h 4510678"/>
              <a:gd name="connsiteX98" fmla="*/ 2964607 w 3027369"/>
              <a:gd name="connsiteY98" fmla="*/ 335295 h 4510678"/>
              <a:gd name="connsiteX99" fmla="*/ 2999932 w 3027369"/>
              <a:gd name="connsiteY99" fmla="*/ 388014 h 4510678"/>
              <a:gd name="connsiteX100" fmla="*/ 3025658 w 3027369"/>
              <a:gd name="connsiteY100" fmla="*/ 451957 h 4510678"/>
              <a:gd name="connsiteX101" fmla="*/ 3027369 w 3027369"/>
              <a:gd name="connsiteY101" fmla="*/ 547504 h 4510678"/>
              <a:gd name="connsiteX102" fmla="*/ 3020163 w 3027369"/>
              <a:gd name="connsiteY102" fmla="*/ 648291 h 4510678"/>
              <a:gd name="connsiteX103" fmla="*/ 2881939 w 3027369"/>
              <a:gd name="connsiteY103" fmla="*/ 2051789 h 4510678"/>
              <a:gd name="connsiteX104" fmla="*/ 2903205 w 3027369"/>
              <a:gd name="connsiteY104" fmla="*/ 3008719 h 4510678"/>
              <a:gd name="connsiteX105" fmla="*/ 2903205 w 3027369"/>
              <a:gd name="connsiteY105" fmla="*/ 3689203 h 4510678"/>
              <a:gd name="connsiteX106" fmla="*/ 2909894 w 3027369"/>
              <a:gd name="connsiteY106" fmla="*/ 4203404 h 4510678"/>
              <a:gd name="connsiteX107" fmla="*/ 1384300 w 3027369"/>
              <a:gd name="connsiteY107" fmla="*/ 4510678 h 4510678"/>
              <a:gd name="connsiteX0" fmla="*/ 1384300 w 3027369"/>
              <a:gd name="connsiteY0" fmla="*/ 4510678 h 4510678"/>
              <a:gd name="connsiteX1" fmla="*/ 1340219 w 3027369"/>
              <a:gd name="connsiteY1" fmla="*/ 4220831 h 4510678"/>
              <a:gd name="connsiteX2" fmla="*/ 1308321 w 3027369"/>
              <a:gd name="connsiteY2" fmla="*/ 4093240 h 4510678"/>
              <a:gd name="connsiteX3" fmla="*/ 1223260 w 3027369"/>
              <a:gd name="connsiteY3" fmla="*/ 3859324 h 4510678"/>
              <a:gd name="connsiteX4" fmla="*/ 1138200 w 3027369"/>
              <a:gd name="connsiteY4" fmla="*/ 3710468 h 4510678"/>
              <a:gd name="connsiteX5" fmla="*/ 766060 w 3027369"/>
              <a:gd name="connsiteY5" fmla="*/ 3306431 h 4510678"/>
              <a:gd name="connsiteX6" fmla="*/ 362023 w 3027369"/>
              <a:gd name="connsiteY6" fmla="*/ 2849231 h 4510678"/>
              <a:gd name="connsiteX7" fmla="*/ 208853 w 3027369"/>
              <a:gd name="connsiteY7" fmla="*/ 2670944 h 4510678"/>
              <a:gd name="connsiteX8" fmla="*/ 153883 w 3027369"/>
              <a:gd name="connsiteY8" fmla="*/ 2556832 h 4510678"/>
              <a:gd name="connsiteX9" fmla="*/ 0 w 3027369"/>
              <a:gd name="connsiteY9" fmla="*/ 2235311 h 4510678"/>
              <a:gd name="connsiteX10" fmla="*/ 43046 w 3027369"/>
              <a:gd name="connsiteY10" fmla="*/ 2104952 h 4510678"/>
              <a:gd name="connsiteX11" fmla="*/ 120384 w 3027369"/>
              <a:gd name="connsiteY11" fmla="*/ 2030819 h 4510678"/>
              <a:gd name="connsiteX12" fmla="*/ 219856 w 3027369"/>
              <a:gd name="connsiteY12" fmla="*/ 1993826 h 4510678"/>
              <a:gd name="connsiteX13" fmla="*/ 343505 w 3027369"/>
              <a:gd name="connsiteY13" fmla="*/ 2009555 h 4510678"/>
              <a:gd name="connsiteX14" fmla="*/ 451543 w 3027369"/>
              <a:gd name="connsiteY14" fmla="*/ 2086455 h 4510678"/>
              <a:gd name="connsiteX15" fmla="*/ 546203 w 3027369"/>
              <a:gd name="connsiteY15" fmla="*/ 2160589 h 4510678"/>
              <a:gd name="connsiteX16" fmla="*/ 659735 w 3027369"/>
              <a:gd name="connsiteY16" fmla="*/ 2275073 h 4510678"/>
              <a:gd name="connsiteX17" fmla="*/ 1095670 w 3027369"/>
              <a:gd name="connsiteY17" fmla="*/ 2785435 h 4510678"/>
              <a:gd name="connsiteX18" fmla="*/ 1135970 w 3027369"/>
              <a:gd name="connsiteY18" fmla="*/ 2828113 h 4510678"/>
              <a:gd name="connsiteX19" fmla="*/ 1174558 w 3027369"/>
              <a:gd name="connsiteY19" fmla="*/ 2857095 h 4510678"/>
              <a:gd name="connsiteX20" fmla="*/ 1218800 w 3027369"/>
              <a:gd name="connsiteY20" fmla="*/ 2859716 h 4510678"/>
              <a:gd name="connsiteX21" fmla="*/ 1257388 w 3027369"/>
              <a:gd name="connsiteY21" fmla="*/ 2820102 h 4510678"/>
              <a:gd name="connsiteX22" fmla="*/ 1265791 w 3027369"/>
              <a:gd name="connsiteY22" fmla="*/ 2756601 h 4510678"/>
              <a:gd name="connsiteX23" fmla="*/ 1244526 w 3027369"/>
              <a:gd name="connsiteY23" fmla="*/ 2689742 h 4510678"/>
              <a:gd name="connsiteX24" fmla="*/ 957446 w 3027369"/>
              <a:gd name="connsiteY24" fmla="*/ 1839138 h 4510678"/>
              <a:gd name="connsiteX25" fmla="*/ 681000 w 3027369"/>
              <a:gd name="connsiteY25" fmla="*/ 829045 h 4510678"/>
              <a:gd name="connsiteX26" fmla="*/ 672080 w 3027369"/>
              <a:gd name="connsiteY26" fmla="*/ 765249 h 4510678"/>
              <a:gd name="connsiteX27" fmla="*/ 669850 w 3027369"/>
              <a:gd name="connsiteY27" fmla="*/ 698981 h 4510678"/>
              <a:gd name="connsiteX28" fmla="*/ 681000 w 3027369"/>
              <a:gd name="connsiteY28" fmla="*/ 637659 h 4510678"/>
              <a:gd name="connsiteX29" fmla="*/ 706208 w 3027369"/>
              <a:gd name="connsiteY29" fmla="*/ 590034 h 4510678"/>
              <a:gd name="connsiteX30" fmla="*/ 744795 w 3027369"/>
              <a:gd name="connsiteY30" fmla="*/ 552598 h 4510678"/>
              <a:gd name="connsiteX31" fmla="*/ 809625 w 3027369"/>
              <a:gd name="connsiteY31" fmla="*/ 513133 h 4510678"/>
              <a:gd name="connsiteX32" fmla="*/ 883019 w 3027369"/>
              <a:gd name="connsiteY32" fmla="*/ 491720 h 4510678"/>
              <a:gd name="connsiteX33" fmla="*/ 957446 w 3027369"/>
              <a:gd name="connsiteY33" fmla="*/ 494341 h 4510678"/>
              <a:gd name="connsiteX34" fmla="*/ 1015069 w 3027369"/>
              <a:gd name="connsiteY34" fmla="*/ 512836 h 4510678"/>
              <a:gd name="connsiteX35" fmla="*/ 1063772 w 3027369"/>
              <a:gd name="connsiteY35" fmla="*/ 552598 h 4510678"/>
              <a:gd name="connsiteX36" fmla="*/ 1106302 w 3027369"/>
              <a:gd name="connsiteY36" fmla="*/ 616394 h 4510678"/>
              <a:gd name="connsiteX37" fmla="*/ 1138200 w 3027369"/>
              <a:gd name="connsiteY37" fmla="*/ 712087 h 4510678"/>
              <a:gd name="connsiteX38" fmla="*/ 1276423 w 3027369"/>
              <a:gd name="connsiteY38" fmla="*/ 1275612 h 4510678"/>
              <a:gd name="connsiteX39" fmla="*/ 1435912 w 3027369"/>
              <a:gd name="connsiteY39" fmla="*/ 1892301 h 4510678"/>
              <a:gd name="connsiteX40" fmla="*/ 1451004 w 3027369"/>
              <a:gd name="connsiteY40" fmla="*/ 1929589 h 4510678"/>
              <a:gd name="connsiteX41" fmla="*/ 1482384 w 3027369"/>
              <a:gd name="connsiteY41" fmla="*/ 1942695 h 4510678"/>
              <a:gd name="connsiteX42" fmla="*/ 1510857 w 3027369"/>
              <a:gd name="connsiteY42" fmla="*/ 1937600 h 4510678"/>
              <a:gd name="connsiteX43" fmla="*/ 1529892 w 3027369"/>
              <a:gd name="connsiteY43" fmla="*/ 1913861 h 4510678"/>
              <a:gd name="connsiteX44" fmla="*/ 1551156 w 3027369"/>
              <a:gd name="connsiteY44" fmla="*/ 1871035 h 4510678"/>
              <a:gd name="connsiteX45" fmla="*/ 1542237 w 3027369"/>
              <a:gd name="connsiteY45" fmla="*/ 1796607 h 4510678"/>
              <a:gd name="connsiteX46" fmla="*/ 1499707 w 3027369"/>
              <a:gd name="connsiteY46" fmla="*/ 1583956 h 4510678"/>
              <a:gd name="connsiteX47" fmla="*/ 1329586 w 3027369"/>
              <a:gd name="connsiteY47" fmla="*/ 488803 h 4510678"/>
              <a:gd name="connsiteX48" fmla="*/ 1291516 w 3027369"/>
              <a:gd name="connsiteY48" fmla="*/ 214535 h 4510678"/>
              <a:gd name="connsiteX49" fmla="*/ 1302665 w 3027369"/>
              <a:gd name="connsiteY49" fmla="*/ 143319 h 4510678"/>
              <a:gd name="connsiteX50" fmla="*/ 1326160 w 3027369"/>
              <a:gd name="connsiteY50" fmla="*/ 74281 h 4510678"/>
              <a:gd name="connsiteX51" fmla="*/ 1367656 w 3027369"/>
              <a:gd name="connsiteY51" fmla="*/ 29129 h 4510678"/>
              <a:gd name="connsiteX52" fmla="*/ 1428705 w 3027369"/>
              <a:gd name="connsiteY52" fmla="*/ 7864 h 4510678"/>
              <a:gd name="connsiteX53" fmla="*/ 1499707 w 3027369"/>
              <a:gd name="connsiteY53" fmla="*/ 0 h 4510678"/>
              <a:gd name="connsiteX54" fmla="*/ 1574135 w 3027369"/>
              <a:gd name="connsiteY54" fmla="*/ 15876 h 4510678"/>
              <a:gd name="connsiteX55" fmla="*/ 1636217 w 3027369"/>
              <a:gd name="connsiteY55" fmla="*/ 42531 h 4510678"/>
              <a:gd name="connsiteX56" fmla="*/ 1674804 w 3027369"/>
              <a:gd name="connsiteY56" fmla="*/ 90008 h 4510678"/>
              <a:gd name="connsiteX57" fmla="*/ 1701726 w 3027369"/>
              <a:gd name="connsiteY57" fmla="*/ 169826 h 4510678"/>
              <a:gd name="connsiteX58" fmla="*/ 1733623 w 3027369"/>
              <a:gd name="connsiteY58" fmla="*/ 339947 h 4510678"/>
              <a:gd name="connsiteX59" fmla="*/ 1946274 w 3027369"/>
              <a:gd name="connsiteY59" fmla="*/ 1679649 h 4510678"/>
              <a:gd name="connsiteX60" fmla="*/ 1958619 w 3027369"/>
              <a:gd name="connsiteY60" fmla="*/ 1724948 h 4510678"/>
              <a:gd name="connsiteX61" fmla="*/ 1967539 w 3027369"/>
              <a:gd name="connsiteY61" fmla="*/ 1775342 h 4510678"/>
              <a:gd name="connsiteX62" fmla="*/ 1988805 w 3027369"/>
              <a:gd name="connsiteY62" fmla="*/ 1807240 h 4510678"/>
              <a:gd name="connsiteX63" fmla="*/ 2010070 w 3027369"/>
              <a:gd name="connsiteY63" fmla="*/ 1807240 h 4510678"/>
              <a:gd name="connsiteX64" fmla="*/ 2034081 w 3027369"/>
              <a:gd name="connsiteY64" fmla="*/ 1770099 h 4510678"/>
              <a:gd name="connsiteX65" fmla="*/ 2041967 w 3027369"/>
              <a:gd name="connsiteY65" fmla="*/ 1722180 h 4510678"/>
              <a:gd name="connsiteX66" fmla="*/ 2041967 w 3027369"/>
              <a:gd name="connsiteY66" fmla="*/ 1637119 h 4510678"/>
              <a:gd name="connsiteX67" fmla="*/ 2041967 w 3027369"/>
              <a:gd name="connsiteY67" fmla="*/ 1498896 h 4510678"/>
              <a:gd name="connsiteX68" fmla="*/ 1991034 w 3027369"/>
              <a:gd name="connsiteY68" fmla="*/ 333376 h 4510678"/>
              <a:gd name="connsiteX69" fmla="*/ 1988805 w 3027369"/>
              <a:gd name="connsiteY69" fmla="*/ 222989 h 4510678"/>
              <a:gd name="connsiteX70" fmla="*/ 1999437 w 3027369"/>
              <a:gd name="connsiteY70" fmla="*/ 191091 h 4510678"/>
              <a:gd name="connsiteX71" fmla="*/ 2016243 w 3027369"/>
              <a:gd name="connsiteY71" fmla="*/ 146236 h 4510678"/>
              <a:gd name="connsiteX72" fmla="*/ 2054314 w 3027369"/>
              <a:gd name="connsiteY72" fmla="*/ 106178 h 4510678"/>
              <a:gd name="connsiteX73" fmla="*/ 2101304 w 3027369"/>
              <a:gd name="connsiteY73" fmla="*/ 76903 h 4510678"/>
              <a:gd name="connsiteX74" fmla="*/ 2162353 w 3027369"/>
              <a:gd name="connsiteY74" fmla="*/ 55784 h 4510678"/>
              <a:gd name="connsiteX75" fmla="*/ 2246732 w 3027369"/>
              <a:gd name="connsiteY75" fmla="*/ 47921 h 4510678"/>
              <a:gd name="connsiteX76" fmla="*/ 2309496 w 3027369"/>
              <a:gd name="connsiteY76" fmla="*/ 58850 h 4510678"/>
              <a:gd name="connsiteX77" fmla="*/ 2364887 w 3027369"/>
              <a:gd name="connsiteY77" fmla="*/ 103705 h 4510678"/>
              <a:gd name="connsiteX78" fmla="*/ 2399532 w 3027369"/>
              <a:gd name="connsiteY78" fmla="*/ 146088 h 4510678"/>
              <a:gd name="connsiteX79" fmla="*/ 2407933 w 3027369"/>
              <a:gd name="connsiteY79" fmla="*/ 193861 h 4510678"/>
              <a:gd name="connsiteX80" fmla="*/ 2425257 w 3027369"/>
              <a:gd name="connsiteY80" fmla="*/ 244254 h 4510678"/>
              <a:gd name="connsiteX81" fmla="*/ 2435372 w 3027369"/>
              <a:gd name="connsiteY81" fmla="*/ 329314 h 4510678"/>
              <a:gd name="connsiteX82" fmla="*/ 2446005 w 3027369"/>
              <a:gd name="connsiteY82" fmla="*/ 1690282 h 4510678"/>
              <a:gd name="connsiteX83" fmla="*/ 2446005 w 3027369"/>
              <a:gd name="connsiteY83" fmla="*/ 1732812 h 4510678"/>
              <a:gd name="connsiteX84" fmla="*/ 2456637 w 3027369"/>
              <a:gd name="connsiteY84" fmla="*/ 1743445 h 4510678"/>
              <a:gd name="connsiteX85" fmla="*/ 2477902 w 3027369"/>
              <a:gd name="connsiteY85" fmla="*/ 1764710 h 4510678"/>
              <a:gd name="connsiteX86" fmla="*/ 2488535 w 3027369"/>
              <a:gd name="connsiteY86" fmla="*/ 1764710 h 4510678"/>
              <a:gd name="connsiteX87" fmla="*/ 2520433 w 3027369"/>
              <a:gd name="connsiteY87" fmla="*/ 1743445 h 4510678"/>
              <a:gd name="connsiteX88" fmla="*/ 2520433 w 3027369"/>
              <a:gd name="connsiteY88" fmla="*/ 1711547 h 4510678"/>
              <a:gd name="connsiteX89" fmla="*/ 2531065 w 3027369"/>
              <a:gd name="connsiteY89" fmla="*/ 1605221 h 4510678"/>
              <a:gd name="connsiteX90" fmla="*/ 2584228 w 3027369"/>
              <a:gd name="connsiteY90" fmla="*/ 1009798 h 4510678"/>
              <a:gd name="connsiteX91" fmla="*/ 2637391 w 3027369"/>
              <a:gd name="connsiteY91" fmla="*/ 499435 h 4510678"/>
              <a:gd name="connsiteX92" fmla="*/ 2648541 w 3027369"/>
              <a:gd name="connsiteY92" fmla="*/ 435492 h 4510678"/>
              <a:gd name="connsiteX93" fmla="*/ 2669288 w 3027369"/>
              <a:gd name="connsiteY93" fmla="*/ 393110 h 4510678"/>
              <a:gd name="connsiteX94" fmla="*/ 2706842 w 3027369"/>
              <a:gd name="connsiteY94" fmla="*/ 337622 h 4510678"/>
              <a:gd name="connsiteX95" fmla="*/ 2766177 w 3027369"/>
              <a:gd name="connsiteY95" fmla="*/ 308641 h 4510678"/>
              <a:gd name="connsiteX96" fmla="*/ 2843868 w 3027369"/>
              <a:gd name="connsiteY96" fmla="*/ 295386 h 4510678"/>
              <a:gd name="connsiteX97" fmla="*/ 2912642 w 3027369"/>
              <a:gd name="connsiteY97" fmla="*/ 308641 h 4510678"/>
              <a:gd name="connsiteX98" fmla="*/ 2964607 w 3027369"/>
              <a:gd name="connsiteY98" fmla="*/ 335295 h 4510678"/>
              <a:gd name="connsiteX99" fmla="*/ 2999932 w 3027369"/>
              <a:gd name="connsiteY99" fmla="*/ 388014 h 4510678"/>
              <a:gd name="connsiteX100" fmla="*/ 3025658 w 3027369"/>
              <a:gd name="connsiteY100" fmla="*/ 451957 h 4510678"/>
              <a:gd name="connsiteX101" fmla="*/ 3027369 w 3027369"/>
              <a:gd name="connsiteY101" fmla="*/ 547504 h 4510678"/>
              <a:gd name="connsiteX102" fmla="*/ 3020163 w 3027369"/>
              <a:gd name="connsiteY102" fmla="*/ 648291 h 4510678"/>
              <a:gd name="connsiteX103" fmla="*/ 2881939 w 3027369"/>
              <a:gd name="connsiteY103" fmla="*/ 2051789 h 4510678"/>
              <a:gd name="connsiteX104" fmla="*/ 2903205 w 3027369"/>
              <a:gd name="connsiteY104" fmla="*/ 3008719 h 4510678"/>
              <a:gd name="connsiteX105" fmla="*/ 2903205 w 3027369"/>
              <a:gd name="connsiteY105" fmla="*/ 3689203 h 4510678"/>
              <a:gd name="connsiteX106" fmla="*/ 2909894 w 3027369"/>
              <a:gd name="connsiteY106" fmla="*/ 4203404 h 4510678"/>
              <a:gd name="connsiteX107" fmla="*/ 1384300 w 3027369"/>
              <a:gd name="connsiteY107" fmla="*/ 4510678 h 4510678"/>
              <a:gd name="connsiteX0" fmla="*/ 1341255 w 2984324"/>
              <a:gd name="connsiteY0" fmla="*/ 4510678 h 4510678"/>
              <a:gd name="connsiteX1" fmla="*/ 1297174 w 2984324"/>
              <a:gd name="connsiteY1" fmla="*/ 4220831 h 4510678"/>
              <a:gd name="connsiteX2" fmla="*/ 1265276 w 2984324"/>
              <a:gd name="connsiteY2" fmla="*/ 4093240 h 4510678"/>
              <a:gd name="connsiteX3" fmla="*/ 1180215 w 2984324"/>
              <a:gd name="connsiteY3" fmla="*/ 3859324 h 4510678"/>
              <a:gd name="connsiteX4" fmla="*/ 1095155 w 2984324"/>
              <a:gd name="connsiteY4" fmla="*/ 3710468 h 4510678"/>
              <a:gd name="connsiteX5" fmla="*/ 723015 w 2984324"/>
              <a:gd name="connsiteY5" fmla="*/ 3306431 h 4510678"/>
              <a:gd name="connsiteX6" fmla="*/ 318978 w 2984324"/>
              <a:gd name="connsiteY6" fmla="*/ 2849231 h 4510678"/>
              <a:gd name="connsiteX7" fmla="*/ 165808 w 2984324"/>
              <a:gd name="connsiteY7" fmla="*/ 2670944 h 4510678"/>
              <a:gd name="connsiteX8" fmla="*/ 110838 w 2984324"/>
              <a:gd name="connsiteY8" fmla="*/ 2556832 h 4510678"/>
              <a:gd name="connsiteX9" fmla="*/ 90612 w 2984324"/>
              <a:gd name="connsiteY9" fmla="*/ 2483821 h 4510678"/>
              <a:gd name="connsiteX10" fmla="*/ 1 w 2984324"/>
              <a:gd name="connsiteY10" fmla="*/ 2104952 h 4510678"/>
              <a:gd name="connsiteX11" fmla="*/ 77339 w 2984324"/>
              <a:gd name="connsiteY11" fmla="*/ 2030819 h 4510678"/>
              <a:gd name="connsiteX12" fmla="*/ 176811 w 2984324"/>
              <a:gd name="connsiteY12" fmla="*/ 1993826 h 4510678"/>
              <a:gd name="connsiteX13" fmla="*/ 300460 w 2984324"/>
              <a:gd name="connsiteY13" fmla="*/ 2009555 h 4510678"/>
              <a:gd name="connsiteX14" fmla="*/ 408498 w 2984324"/>
              <a:gd name="connsiteY14" fmla="*/ 2086455 h 4510678"/>
              <a:gd name="connsiteX15" fmla="*/ 503158 w 2984324"/>
              <a:gd name="connsiteY15" fmla="*/ 2160589 h 4510678"/>
              <a:gd name="connsiteX16" fmla="*/ 616690 w 2984324"/>
              <a:gd name="connsiteY16" fmla="*/ 2275073 h 4510678"/>
              <a:gd name="connsiteX17" fmla="*/ 1052625 w 2984324"/>
              <a:gd name="connsiteY17" fmla="*/ 2785435 h 4510678"/>
              <a:gd name="connsiteX18" fmla="*/ 1092925 w 2984324"/>
              <a:gd name="connsiteY18" fmla="*/ 2828113 h 4510678"/>
              <a:gd name="connsiteX19" fmla="*/ 1131513 w 2984324"/>
              <a:gd name="connsiteY19" fmla="*/ 2857095 h 4510678"/>
              <a:gd name="connsiteX20" fmla="*/ 1175755 w 2984324"/>
              <a:gd name="connsiteY20" fmla="*/ 2859716 h 4510678"/>
              <a:gd name="connsiteX21" fmla="*/ 1214343 w 2984324"/>
              <a:gd name="connsiteY21" fmla="*/ 2820102 h 4510678"/>
              <a:gd name="connsiteX22" fmla="*/ 1222746 w 2984324"/>
              <a:gd name="connsiteY22" fmla="*/ 2756601 h 4510678"/>
              <a:gd name="connsiteX23" fmla="*/ 1201481 w 2984324"/>
              <a:gd name="connsiteY23" fmla="*/ 2689742 h 4510678"/>
              <a:gd name="connsiteX24" fmla="*/ 914401 w 2984324"/>
              <a:gd name="connsiteY24" fmla="*/ 1839138 h 4510678"/>
              <a:gd name="connsiteX25" fmla="*/ 637955 w 2984324"/>
              <a:gd name="connsiteY25" fmla="*/ 829045 h 4510678"/>
              <a:gd name="connsiteX26" fmla="*/ 629035 w 2984324"/>
              <a:gd name="connsiteY26" fmla="*/ 765249 h 4510678"/>
              <a:gd name="connsiteX27" fmla="*/ 626805 w 2984324"/>
              <a:gd name="connsiteY27" fmla="*/ 698981 h 4510678"/>
              <a:gd name="connsiteX28" fmla="*/ 637955 w 2984324"/>
              <a:gd name="connsiteY28" fmla="*/ 637659 h 4510678"/>
              <a:gd name="connsiteX29" fmla="*/ 663163 w 2984324"/>
              <a:gd name="connsiteY29" fmla="*/ 590034 h 4510678"/>
              <a:gd name="connsiteX30" fmla="*/ 701750 w 2984324"/>
              <a:gd name="connsiteY30" fmla="*/ 552598 h 4510678"/>
              <a:gd name="connsiteX31" fmla="*/ 766580 w 2984324"/>
              <a:gd name="connsiteY31" fmla="*/ 513133 h 4510678"/>
              <a:gd name="connsiteX32" fmla="*/ 839974 w 2984324"/>
              <a:gd name="connsiteY32" fmla="*/ 491720 h 4510678"/>
              <a:gd name="connsiteX33" fmla="*/ 914401 w 2984324"/>
              <a:gd name="connsiteY33" fmla="*/ 494341 h 4510678"/>
              <a:gd name="connsiteX34" fmla="*/ 972024 w 2984324"/>
              <a:gd name="connsiteY34" fmla="*/ 512836 h 4510678"/>
              <a:gd name="connsiteX35" fmla="*/ 1020727 w 2984324"/>
              <a:gd name="connsiteY35" fmla="*/ 552598 h 4510678"/>
              <a:gd name="connsiteX36" fmla="*/ 1063257 w 2984324"/>
              <a:gd name="connsiteY36" fmla="*/ 616394 h 4510678"/>
              <a:gd name="connsiteX37" fmla="*/ 1095155 w 2984324"/>
              <a:gd name="connsiteY37" fmla="*/ 712087 h 4510678"/>
              <a:gd name="connsiteX38" fmla="*/ 1233378 w 2984324"/>
              <a:gd name="connsiteY38" fmla="*/ 1275612 h 4510678"/>
              <a:gd name="connsiteX39" fmla="*/ 1392867 w 2984324"/>
              <a:gd name="connsiteY39" fmla="*/ 1892301 h 4510678"/>
              <a:gd name="connsiteX40" fmla="*/ 1407959 w 2984324"/>
              <a:gd name="connsiteY40" fmla="*/ 1929589 h 4510678"/>
              <a:gd name="connsiteX41" fmla="*/ 1439339 w 2984324"/>
              <a:gd name="connsiteY41" fmla="*/ 1942695 h 4510678"/>
              <a:gd name="connsiteX42" fmla="*/ 1467812 w 2984324"/>
              <a:gd name="connsiteY42" fmla="*/ 1937600 h 4510678"/>
              <a:gd name="connsiteX43" fmla="*/ 1486847 w 2984324"/>
              <a:gd name="connsiteY43" fmla="*/ 1913861 h 4510678"/>
              <a:gd name="connsiteX44" fmla="*/ 1508111 w 2984324"/>
              <a:gd name="connsiteY44" fmla="*/ 1871035 h 4510678"/>
              <a:gd name="connsiteX45" fmla="*/ 1499192 w 2984324"/>
              <a:gd name="connsiteY45" fmla="*/ 1796607 h 4510678"/>
              <a:gd name="connsiteX46" fmla="*/ 1456662 w 2984324"/>
              <a:gd name="connsiteY46" fmla="*/ 1583956 h 4510678"/>
              <a:gd name="connsiteX47" fmla="*/ 1286541 w 2984324"/>
              <a:gd name="connsiteY47" fmla="*/ 488803 h 4510678"/>
              <a:gd name="connsiteX48" fmla="*/ 1248471 w 2984324"/>
              <a:gd name="connsiteY48" fmla="*/ 214535 h 4510678"/>
              <a:gd name="connsiteX49" fmla="*/ 1259620 w 2984324"/>
              <a:gd name="connsiteY49" fmla="*/ 143319 h 4510678"/>
              <a:gd name="connsiteX50" fmla="*/ 1283115 w 2984324"/>
              <a:gd name="connsiteY50" fmla="*/ 74281 h 4510678"/>
              <a:gd name="connsiteX51" fmla="*/ 1324611 w 2984324"/>
              <a:gd name="connsiteY51" fmla="*/ 29129 h 4510678"/>
              <a:gd name="connsiteX52" fmla="*/ 1385660 w 2984324"/>
              <a:gd name="connsiteY52" fmla="*/ 7864 h 4510678"/>
              <a:gd name="connsiteX53" fmla="*/ 1456662 w 2984324"/>
              <a:gd name="connsiteY53" fmla="*/ 0 h 4510678"/>
              <a:gd name="connsiteX54" fmla="*/ 1531090 w 2984324"/>
              <a:gd name="connsiteY54" fmla="*/ 15876 h 4510678"/>
              <a:gd name="connsiteX55" fmla="*/ 1593172 w 2984324"/>
              <a:gd name="connsiteY55" fmla="*/ 42531 h 4510678"/>
              <a:gd name="connsiteX56" fmla="*/ 1631759 w 2984324"/>
              <a:gd name="connsiteY56" fmla="*/ 90008 h 4510678"/>
              <a:gd name="connsiteX57" fmla="*/ 1658681 w 2984324"/>
              <a:gd name="connsiteY57" fmla="*/ 169826 h 4510678"/>
              <a:gd name="connsiteX58" fmla="*/ 1690578 w 2984324"/>
              <a:gd name="connsiteY58" fmla="*/ 339947 h 4510678"/>
              <a:gd name="connsiteX59" fmla="*/ 1903229 w 2984324"/>
              <a:gd name="connsiteY59" fmla="*/ 1679649 h 4510678"/>
              <a:gd name="connsiteX60" fmla="*/ 1915574 w 2984324"/>
              <a:gd name="connsiteY60" fmla="*/ 1724948 h 4510678"/>
              <a:gd name="connsiteX61" fmla="*/ 1924494 w 2984324"/>
              <a:gd name="connsiteY61" fmla="*/ 1775342 h 4510678"/>
              <a:gd name="connsiteX62" fmla="*/ 1945760 w 2984324"/>
              <a:gd name="connsiteY62" fmla="*/ 1807240 h 4510678"/>
              <a:gd name="connsiteX63" fmla="*/ 1967025 w 2984324"/>
              <a:gd name="connsiteY63" fmla="*/ 1807240 h 4510678"/>
              <a:gd name="connsiteX64" fmla="*/ 1991036 w 2984324"/>
              <a:gd name="connsiteY64" fmla="*/ 1770099 h 4510678"/>
              <a:gd name="connsiteX65" fmla="*/ 1998922 w 2984324"/>
              <a:gd name="connsiteY65" fmla="*/ 1722180 h 4510678"/>
              <a:gd name="connsiteX66" fmla="*/ 1998922 w 2984324"/>
              <a:gd name="connsiteY66" fmla="*/ 1637119 h 4510678"/>
              <a:gd name="connsiteX67" fmla="*/ 1998922 w 2984324"/>
              <a:gd name="connsiteY67" fmla="*/ 1498896 h 4510678"/>
              <a:gd name="connsiteX68" fmla="*/ 1947989 w 2984324"/>
              <a:gd name="connsiteY68" fmla="*/ 333376 h 4510678"/>
              <a:gd name="connsiteX69" fmla="*/ 1945760 w 2984324"/>
              <a:gd name="connsiteY69" fmla="*/ 222989 h 4510678"/>
              <a:gd name="connsiteX70" fmla="*/ 1956392 w 2984324"/>
              <a:gd name="connsiteY70" fmla="*/ 191091 h 4510678"/>
              <a:gd name="connsiteX71" fmla="*/ 1973198 w 2984324"/>
              <a:gd name="connsiteY71" fmla="*/ 146236 h 4510678"/>
              <a:gd name="connsiteX72" fmla="*/ 2011269 w 2984324"/>
              <a:gd name="connsiteY72" fmla="*/ 106178 h 4510678"/>
              <a:gd name="connsiteX73" fmla="*/ 2058259 w 2984324"/>
              <a:gd name="connsiteY73" fmla="*/ 76903 h 4510678"/>
              <a:gd name="connsiteX74" fmla="*/ 2119308 w 2984324"/>
              <a:gd name="connsiteY74" fmla="*/ 55784 h 4510678"/>
              <a:gd name="connsiteX75" fmla="*/ 2203687 w 2984324"/>
              <a:gd name="connsiteY75" fmla="*/ 47921 h 4510678"/>
              <a:gd name="connsiteX76" fmla="*/ 2266451 w 2984324"/>
              <a:gd name="connsiteY76" fmla="*/ 58850 h 4510678"/>
              <a:gd name="connsiteX77" fmla="*/ 2321842 w 2984324"/>
              <a:gd name="connsiteY77" fmla="*/ 103705 h 4510678"/>
              <a:gd name="connsiteX78" fmla="*/ 2356487 w 2984324"/>
              <a:gd name="connsiteY78" fmla="*/ 146088 h 4510678"/>
              <a:gd name="connsiteX79" fmla="*/ 2364888 w 2984324"/>
              <a:gd name="connsiteY79" fmla="*/ 193861 h 4510678"/>
              <a:gd name="connsiteX80" fmla="*/ 2382212 w 2984324"/>
              <a:gd name="connsiteY80" fmla="*/ 244254 h 4510678"/>
              <a:gd name="connsiteX81" fmla="*/ 2392327 w 2984324"/>
              <a:gd name="connsiteY81" fmla="*/ 329314 h 4510678"/>
              <a:gd name="connsiteX82" fmla="*/ 2402960 w 2984324"/>
              <a:gd name="connsiteY82" fmla="*/ 1690282 h 4510678"/>
              <a:gd name="connsiteX83" fmla="*/ 2402960 w 2984324"/>
              <a:gd name="connsiteY83" fmla="*/ 1732812 h 4510678"/>
              <a:gd name="connsiteX84" fmla="*/ 2413592 w 2984324"/>
              <a:gd name="connsiteY84" fmla="*/ 1743445 h 4510678"/>
              <a:gd name="connsiteX85" fmla="*/ 2434857 w 2984324"/>
              <a:gd name="connsiteY85" fmla="*/ 1764710 h 4510678"/>
              <a:gd name="connsiteX86" fmla="*/ 2445490 w 2984324"/>
              <a:gd name="connsiteY86" fmla="*/ 1764710 h 4510678"/>
              <a:gd name="connsiteX87" fmla="*/ 2477388 w 2984324"/>
              <a:gd name="connsiteY87" fmla="*/ 1743445 h 4510678"/>
              <a:gd name="connsiteX88" fmla="*/ 2477388 w 2984324"/>
              <a:gd name="connsiteY88" fmla="*/ 1711547 h 4510678"/>
              <a:gd name="connsiteX89" fmla="*/ 2488020 w 2984324"/>
              <a:gd name="connsiteY89" fmla="*/ 1605221 h 4510678"/>
              <a:gd name="connsiteX90" fmla="*/ 2541183 w 2984324"/>
              <a:gd name="connsiteY90" fmla="*/ 1009798 h 4510678"/>
              <a:gd name="connsiteX91" fmla="*/ 2594346 w 2984324"/>
              <a:gd name="connsiteY91" fmla="*/ 499435 h 4510678"/>
              <a:gd name="connsiteX92" fmla="*/ 2605496 w 2984324"/>
              <a:gd name="connsiteY92" fmla="*/ 435492 h 4510678"/>
              <a:gd name="connsiteX93" fmla="*/ 2626243 w 2984324"/>
              <a:gd name="connsiteY93" fmla="*/ 393110 h 4510678"/>
              <a:gd name="connsiteX94" fmla="*/ 2663797 w 2984324"/>
              <a:gd name="connsiteY94" fmla="*/ 337622 h 4510678"/>
              <a:gd name="connsiteX95" fmla="*/ 2723132 w 2984324"/>
              <a:gd name="connsiteY95" fmla="*/ 308641 h 4510678"/>
              <a:gd name="connsiteX96" fmla="*/ 2800823 w 2984324"/>
              <a:gd name="connsiteY96" fmla="*/ 295386 h 4510678"/>
              <a:gd name="connsiteX97" fmla="*/ 2869597 w 2984324"/>
              <a:gd name="connsiteY97" fmla="*/ 308641 h 4510678"/>
              <a:gd name="connsiteX98" fmla="*/ 2921562 w 2984324"/>
              <a:gd name="connsiteY98" fmla="*/ 335295 h 4510678"/>
              <a:gd name="connsiteX99" fmla="*/ 2956887 w 2984324"/>
              <a:gd name="connsiteY99" fmla="*/ 388014 h 4510678"/>
              <a:gd name="connsiteX100" fmla="*/ 2982613 w 2984324"/>
              <a:gd name="connsiteY100" fmla="*/ 451957 h 4510678"/>
              <a:gd name="connsiteX101" fmla="*/ 2984324 w 2984324"/>
              <a:gd name="connsiteY101" fmla="*/ 547504 h 4510678"/>
              <a:gd name="connsiteX102" fmla="*/ 2977118 w 2984324"/>
              <a:gd name="connsiteY102" fmla="*/ 648291 h 4510678"/>
              <a:gd name="connsiteX103" fmla="*/ 2838894 w 2984324"/>
              <a:gd name="connsiteY103" fmla="*/ 2051789 h 4510678"/>
              <a:gd name="connsiteX104" fmla="*/ 2860160 w 2984324"/>
              <a:gd name="connsiteY104" fmla="*/ 3008719 h 4510678"/>
              <a:gd name="connsiteX105" fmla="*/ 2860160 w 2984324"/>
              <a:gd name="connsiteY105" fmla="*/ 3689203 h 4510678"/>
              <a:gd name="connsiteX106" fmla="*/ 2866849 w 2984324"/>
              <a:gd name="connsiteY106" fmla="*/ 4203404 h 4510678"/>
              <a:gd name="connsiteX107" fmla="*/ 1341255 w 2984324"/>
              <a:gd name="connsiteY107" fmla="*/ 4510678 h 4510678"/>
              <a:gd name="connsiteX0" fmla="*/ 1263916 w 2906985"/>
              <a:gd name="connsiteY0" fmla="*/ 4510678 h 4510678"/>
              <a:gd name="connsiteX1" fmla="*/ 1219835 w 2906985"/>
              <a:gd name="connsiteY1" fmla="*/ 4220831 h 4510678"/>
              <a:gd name="connsiteX2" fmla="*/ 1187937 w 2906985"/>
              <a:gd name="connsiteY2" fmla="*/ 4093240 h 4510678"/>
              <a:gd name="connsiteX3" fmla="*/ 1102876 w 2906985"/>
              <a:gd name="connsiteY3" fmla="*/ 3859324 h 4510678"/>
              <a:gd name="connsiteX4" fmla="*/ 1017816 w 2906985"/>
              <a:gd name="connsiteY4" fmla="*/ 3710468 h 4510678"/>
              <a:gd name="connsiteX5" fmla="*/ 645676 w 2906985"/>
              <a:gd name="connsiteY5" fmla="*/ 3306431 h 4510678"/>
              <a:gd name="connsiteX6" fmla="*/ 241639 w 2906985"/>
              <a:gd name="connsiteY6" fmla="*/ 2849231 h 4510678"/>
              <a:gd name="connsiteX7" fmla="*/ 88469 w 2906985"/>
              <a:gd name="connsiteY7" fmla="*/ 2670944 h 4510678"/>
              <a:gd name="connsiteX8" fmla="*/ 33499 w 2906985"/>
              <a:gd name="connsiteY8" fmla="*/ 2556832 h 4510678"/>
              <a:gd name="connsiteX9" fmla="*/ 13273 w 2906985"/>
              <a:gd name="connsiteY9" fmla="*/ 2483821 h 4510678"/>
              <a:gd name="connsiteX10" fmla="*/ 34614 w 2906985"/>
              <a:gd name="connsiteY10" fmla="*/ 2329280 h 4510678"/>
              <a:gd name="connsiteX11" fmla="*/ 0 w 2906985"/>
              <a:gd name="connsiteY11" fmla="*/ 2030819 h 4510678"/>
              <a:gd name="connsiteX12" fmla="*/ 99472 w 2906985"/>
              <a:gd name="connsiteY12" fmla="*/ 1993826 h 4510678"/>
              <a:gd name="connsiteX13" fmla="*/ 223121 w 2906985"/>
              <a:gd name="connsiteY13" fmla="*/ 2009555 h 4510678"/>
              <a:gd name="connsiteX14" fmla="*/ 331159 w 2906985"/>
              <a:gd name="connsiteY14" fmla="*/ 2086455 h 4510678"/>
              <a:gd name="connsiteX15" fmla="*/ 425819 w 2906985"/>
              <a:gd name="connsiteY15" fmla="*/ 2160589 h 4510678"/>
              <a:gd name="connsiteX16" fmla="*/ 539351 w 2906985"/>
              <a:gd name="connsiteY16" fmla="*/ 2275073 h 4510678"/>
              <a:gd name="connsiteX17" fmla="*/ 975286 w 2906985"/>
              <a:gd name="connsiteY17" fmla="*/ 2785435 h 4510678"/>
              <a:gd name="connsiteX18" fmla="*/ 1015586 w 2906985"/>
              <a:gd name="connsiteY18" fmla="*/ 2828113 h 4510678"/>
              <a:gd name="connsiteX19" fmla="*/ 1054174 w 2906985"/>
              <a:gd name="connsiteY19" fmla="*/ 2857095 h 4510678"/>
              <a:gd name="connsiteX20" fmla="*/ 1098416 w 2906985"/>
              <a:gd name="connsiteY20" fmla="*/ 2859716 h 4510678"/>
              <a:gd name="connsiteX21" fmla="*/ 1137004 w 2906985"/>
              <a:gd name="connsiteY21" fmla="*/ 2820102 h 4510678"/>
              <a:gd name="connsiteX22" fmla="*/ 1145407 w 2906985"/>
              <a:gd name="connsiteY22" fmla="*/ 2756601 h 4510678"/>
              <a:gd name="connsiteX23" fmla="*/ 1124142 w 2906985"/>
              <a:gd name="connsiteY23" fmla="*/ 2689742 h 4510678"/>
              <a:gd name="connsiteX24" fmla="*/ 837062 w 2906985"/>
              <a:gd name="connsiteY24" fmla="*/ 1839138 h 4510678"/>
              <a:gd name="connsiteX25" fmla="*/ 560616 w 2906985"/>
              <a:gd name="connsiteY25" fmla="*/ 829045 h 4510678"/>
              <a:gd name="connsiteX26" fmla="*/ 551696 w 2906985"/>
              <a:gd name="connsiteY26" fmla="*/ 765249 h 4510678"/>
              <a:gd name="connsiteX27" fmla="*/ 549466 w 2906985"/>
              <a:gd name="connsiteY27" fmla="*/ 698981 h 4510678"/>
              <a:gd name="connsiteX28" fmla="*/ 560616 w 2906985"/>
              <a:gd name="connsiteY28" fmla="*/ 637659 h 4510678"/>
              <a:gd name="connsiteX29" fmla="*/ 585824 w 2906985"/>
              <a:gd name="connsiteY29" fmla="*/ 590034 h 4510678"/>
              <a:gd name="connsiteX30" fmla="*/ 624411 w 2906985"/>
              <a:gd name="connsiteY30" fmla="*/ 552598 h 4510678"/>
              <a:gd name="connsiteX31" fmla="*/ 689241 w 2906985"/>
              <a:gd name="connsiteY31" fmla="*/ 513133 h 4510678"/>
              <a:gd name="connsiteX32" fmla="*/ 762635 w 2906985"/>
              <a:gd name="connsiteY32" fmla="*/ 491720 h 4510678"/>
              <a:gd name="connsiteX33" fmla="*/ 837062 w 2906985"/>
              <a:gd name="connsiteY33" fmla="*/ 494341 h 4510678"/>
              <a:gd name="connsiteX34" fmla="*/ 894685 w 2906985"/>
              <a:gd name="connsiteY34" fmla="*/ 512836 h 4510678"/>
              <a:gd name="connsiteX35" fmla="*/ 943388 w 2906985"/>
              <a:gd name="connsiteY35" fmla="*/ 552598 h 4510678"/>
              <a:gd name="connsiteX36" fmla="*/ 985918 w 2906985"/>
              <a:gd name="connsiteY36" fmla="*/ 616394 h 4510678"/>
              <a:gd name="connsiteX37" fmla="*/ 1017816 w 2906985"/>
              <a:gd name="connsiteY37" fmla="*/ 712087 h 4510678"/>
              <a:gd name="connsiteX38" fmla="*/ 1156039 w 2906985"/>
              <a:gd name="connsiteY38" fmla="*/ 1275612 h 4510678"/>
              <a:gd name="connsiteX39" fmla="*/ 1315528 w 2906985"/>
              <a:gd name="connsiteY39" fmla="*/ 1892301 h 4510678"/>
              <a:gd name="connsiteX40" fmla="*/ 1330620 w 2906985"/>
              <a:gd name="connsiteY40" fmla="*/ 1929589 h 4510678"/>
              <a:gd name="connsiteX41" fmla="*/ 1362000 w 2906985"/>
              <a:gd name="connsiteY41" fmla="*/ 1942695 h 4510678"/>
              <a:gd name="connsiteX42" fmla="*/ 1390473 w 2906985"/>
              <a:gd name="connsiteY42" fmla="*/ 1937600 h 4510678"/>
              <a:gd name="connsiteX43" fmla="*/ 1409508 w 2906985"/>
              <a:gd name="connsiteY43" fmla="*/ 1913861 h 4510678"/>
              <a:gd name="connsiteX44" fmla="*/ 1430772 w 2906985"/>
              <a:gd name="connsiteY44" fmla="*/ 1871035 h 4510678"/>
              <a:gd name="connsiteX45" fmla="*/ 1421853 w 2906985"/>
              <a:gd name="connsiteY45" fmla="*/ 1796607 h 4510678"/>
              <a:gd name="connsiteX46" fmla="*/ 1379323 w 2906985"/>
              <a:gd name="connsiteY46" fmla="*/ 1583956 h 4510678"/>
              <a:gd name="connsiteX47" fmla="*/ 1209202 w 2906985"/>
              <a:gd name="connsiteY47" fmla="*/ 488803 h 4510678"/>
              <a:gd name="connsiteX48" fmla="*/ 1171132 w 2906985"/>
              <a:gd name="connsiteY48" fmla="*/ 214535 h 4510678"/>
              <a:gd name="connsiteX49" fmla="*/ 1182281 w 2906985"/>
              <a:gd name="connsiteY49" fmla="*/ 143319 h 4510678"/>
              <a:gd name="connsiteX50" fmla="*/ 1205776 w 2906985"/>
              <a:gd name="connsiteY50" fmla="*/ 74281 h 4510678"/>
              <a:gd name="connsiteX51" fmla="*/ 1247272 w 2906985"/>
              <a:gd name="connsiteY51" fmla="*/ 29129 h 4510678"/>
              <a:gd name="connsiteX52" fmla="*/ 1308321 w 2906985"/>
              <a:gd name="connsiteY52" fmla="*/ 7864 h 4510678"/>
              <a:gd name="connsiteX53" fmla="*/ 1379323 w 2906985"/>
              <a:gd name="connsiteY53" fmla="*/ 0 h 4510678"/>
              <a:gd name="connsiteX54" fmla="*/ 1453751 w 2906985"/>
              <a:gd name="connsiteY54" fmla="*/ 15876 h 4510678"/>
              <a:gd name="connsiteX55" fmla="*/ 1515833 w 2906985"/>
              <a:gd name="connsiteY55" fmla="*/ 42531 h 4510678"/>
              <a:gd name="connsiteX56" fmla="*/ 1554420 w 2906985"/>
              <a:gd name="connsiteY56" fmla="*/ 90008 h 4510678"/>
              <a:gd name="connsiteX57" fmla="*/ 1581342 w 2906985"/>
              <a:gd name="connsiteY57" fmla="*/ 169826 h 4510678"/>
              <a:gd name="connsiteX58" fmla="*/ 1613239 w 2906985"/>
              <a:gd name="connsiteY58" fmla="*/ 339947 h 4510678"/>
              <a:gd name="connsiteX59" fmla="*/ 1825890 w 2906985"/>
              <a:gd name="connsiteY59" fmla="*/ 1679649 h 4510678"/>
              <a:gd name="connsiteX60" fmla="*/ 1838235 w 2906985"/>
              <a:gd name="connsiteY60" fmla="*/ 1724948 h 4510678"/>
              <a:gd name="connsiteX61" fmla="*/ 1847155 w 2906985"/>
              <a:gd name="connsiteY61" fmla="*/ 1775342 h 4510678"/>
              <a:gd name="connsiteX62" fmla="*/ 1868421 w 2906985"/>
              <a:gd name="connsiteY62" fmla="*/ 1807240 h 4510678"/>
              <a:gd name="connsiteX63" fmla="*/ 1889686 w 2906985"/>
              <a:gd name="connsiteY63" fmla="*/ 1807240 h 4510678"/>
              <a:gd name="connsiteX64" fmla="*/ 1913697 w 2906985"/>
              <a:gd name="connsiteY64" fmla="*/ 1770099 h 4510678"/>
              <a:gd name="connsiteX65" fmla="*/ 1921583 w 2906985"/>
              <a:gd name="connsiteY65" fmla="*/ 1722180 h 4510678"/>
              <a:gd name="connsiteX66" fmla="*/ 1921583 w 2906985"/>
              <a:gd name="connsiteY66" fmla="*/ 1637119 h 4510678"/>
              <a:gd name="connsiteX67" fmla="*/ 1921583 w 2906985"/>
              <a:gd name="connsiteY67" fmla="*/ 1498896 h 4510678"/>
              <a:gd name="connsiteX68" fmla="*/ 1870650 w 2906985"/>
              <a:gd name="connsiteY68" fmla="*/ 333376 h 4510678"/>
              <a:gd name="connsiteX69" fmla="*/ 1868421 w 2906985"/>
              <a:gd name="connsiteY69" fmla="*/ 222989 h 4510678"/>
              <a:gd name="connsiteX70" fmla="*/ 1879053 w 2906985"/>
              <a:gd name="connsiteY70" fmla="*/ 191091 h 4510678"/>
              <a:gd name="connsiteX71" fmla="*/ 1895859 w 2906985"/>
              <a:gd name="connsiteY71" fmla="*/ 146236 h 4510678"/>
              <a:gd name="connsiteX72" fmla="*/ 1933930 w 2906985"/>
              <a:gd name="connsiteY72" fmla="*/ 106178 h 4510678"/>
              <a:gd name="connsiteX73" fmla="*/ 1980920 w 2906985"/>
              <a:gd name="connsiteY73" fmla="*/ 76903 h 4510678"/>
              <a:gd name="connsiteX74" fmla="*/ 2041969 w 2906985"/>
              <a:gd name="connsiteY74" fmla="*/ 55784 h 4510678"/>
              <a:gd name="connsiteX75" fmla="*/ 2126348 w 2906985"/>
              <a:gd name="connsiteY75" fmla="*/ 47921 h 4510678"/>
              <a:gd name="connsiteX76" fmla="*/ 2189112 w 2906985"/>
              <a:gd name="connsiteY76" fmla="*/ 58850 h 4510678"/>
              <a:gd name="connsiteX77" fmla="*/ 2244503 w 2906985"/>
              <a:gd name="connsiteY77" fmla="*/ 103705 h 4510678"/>
              <a:gd name="connsiteX78" fmla="*/ 2279148 w 2906985"/>
              <a:gd name="connsiteY78" fmla="*/ 146088 h 4510678"/>
              <a:gd name="connsiteX79" fmla="*/ 2287549 w 2906985"/>
              <a:gd name="connsiteY79" fmla="*/ 193861 h 4510678"/>
              <a:gd name="connsiteX80" fmla="*/ 2304873 w 2906985"/>
              <a:gd name="connsiteY80" fmla="*/ 244254 h 4510678"/>
              <a:gd name="connsiteX81" fmla="*/ 2314988 w 2906985"/>
              <a:gd name="connsiteY81" fmla="*/ 329314 h 4510678"/>
              <a:gd name="connsiteX82" fmla="*/ 2325621 w 2906985"/>
              <a:gd name="connsiteY82" fmla="*/ 1690282 h 4510678"/>
              <a:gd name="connsiteX83" fmla="*/ 2325621 w 2906985"/>
              <a:gd name="connsiteY83" fmla="*/ 1732812 h 4510678"/>
              <a:gd name="connsiteX84" fmla="*/ 2336253 w 2906985"/>
              <a:gd name="connsiteY84" fmla="*/ 1743445 h 4510678"/>
              <a:gd name="connsiteX85" fmla="*/ 2357518 w 2906985"/>
              <a:gd name="connsiteY85" fmla="*/ 1764710 h 4510678"/>
              <a:gd name="connsiteX86" fmla="*/ 2368151 w 2906985"/>
              <a:gd name="connsiteY86" fmla="*/ 1764710 h 4510678"/>
              <a:gd name="connsiteX87" fmla="*/ 2400049 w 2906985"/>
              <a:gd name="connsiteY87" fmla="*/ 1743445 h 4510678"/>
              <a:gd name="connsiteX88" fmla="*/ 2400049 w 2906985"/>
              <a:gd name="connsiteY88" fmla="*/ 1711547 h 4510678"/>
              <a:gd name="connsiteX89" fmla="*/ 2410681 w 2906985"/>
              <a:gd name="connsiteY89" fmla="*/ 1605221 h 4510678"/>
              <a:gd name="connsiteX90" fmla="*/ 2463844 w 2906985"/>
              <a:gd name="connsiteY90" fmla="*/ 1009798 h 4510678"/>
              <a:gd name="connsiteX91" fmla="*/ 2517007 w 2906985"/>
              <a:gd name="connsiteY91" fmla="*/ 499435 h 4510678"/>
              <a:gd name="connsiteX92" fmla="*/ 2528157 w 2906985"/>
              <a:gd name="connsiteY92" fmla="*/ 435492 h 4510678"/>
              <a:gd name="connsiteX93" fmla="*/ 2548904 w 2906985"/>
              <a:gd name="connsiteY93" fmla="*/ 393110 h 4510678"/>
              <a:gd name="connsiteX94" fmla="*/ 2586458 w 2906985"/>
              <a:gd name="connsiteY94" fmla="*/ 337622 h 4510678"/>
              <a:gd name="connsiteX95" fmla="*/ 2645793 w 2906985"/>
              <a:gd name="connsiteY95" fmla="*/ 308641 h 4510678"/>
              <a:gd name="connsiteX96" fmla="*/ 2723484 w 2906985"/>
              <a:gd name="connsiteY96" fmla="*/ 295386 h 4510678"/>
              <a:gd name="connsiteX97" fmla="*/ 2792258 w 2906985"/>
              <a:gd name="connsiteY97" fmla="*/ 308641 h 4510678"/>
              <a:gd name="connsiteX98" fmla="*/ 2844223 w 2906985"/>
              <a:gd name="connsiteY98" fmla="*/ 335295 h 4510678"/>
              <a:gd name="connsiteX99" fmla="*/ 2879548 w 2906985"/>
              <a:gd name="connsiteY99" fmla="*/ 388014 h 4510678"/>
              <a:gd name="connsiteX100" fmla="*/ 2905274 w 2906985"/>
              <a:gd name="connsiteY100" fmla="*/ 451957 h 4510678"/>
              <a:gd name="connsiteX101" fmla="*/ 2906985 w 2906985"/>
              <a:gd name="connsiteY101" fmla="*/ 547504 h 4510678"/>
              <a:gd name="connsiteX102" fmla="*/ 2899779 w 2906985"/>
              <a:gd name="connsiteY102" fmla="*/ 648291 h 4510678"/>
              <a:gd name="connsiteX103" fmla="*/ 2761555 w 2906985"/>
              <a:gd name="connsiteY103" fmla="*/ 2051789 h 4510678"/>
              <a:gd name="connsiteX104" fmla="*/ 2782821 w 2906985"/>
              <a:gd name="connsiteY104" fmla="*/ 3008719 h 4510678"/>
              <a:gd name="connsiteX105" fmla="*/ 2782821 w 2906985"/>
              <a:gd name="connsiteY105" fmla="*/ 3689203 h 4510678"/>
              <a:gd name="connsiteX106" fmla="*/ 2789510 w 2906985"/>
              <a:gd name="connsiteY106" fmla="*/ 4203404 h 4510678"/>
              <a:gd name="connsiteX107" fmla="*/ 1263916 w 2906985"/>
              <a:gd name="connsiteY107" fmla="*/ 4510678 h 4510678"/>
              <a:gd name="connsiteX0" fmla="*/ 1263916 w 2906985"/>
              <a:gd name="connsiteY0" fmla="*/ 4510678 h 4510678"/>
              <a:gd name="connsiteX1" fmla="*/ 1219835 w 2906985"/>
              <a:gd name="connsiteY1" fmla="*/ 4220831 h 4510678"/>
              <a:gd name="connsiteX2" fmla="*/ 1187937 w 2906985"/>
              <a:gd name="connsiteY2" fmla="*/ 4093240 h 4510678"/>
              <a:gd name="connsiteX3" fmla="*/ 1102876 w 2906985"/>
              <a:gd name="connsiteY3" fmla="*/ 3859324 h 4510678"/>
              <a:gd name="connsiteX4" fmla="*/ 1017816 w 2906985"/>
              <a:gd name="connsiteY4" fmla="*/ 3710468 h 4510678"/>
              <a:gd name="connsiteX5" fmla="*/ 645676 w 2906985"/>
              <a:gd name="connsiteY5" fmla="*/ 3306431 h 4510678"/>
              <a:gd name="connsiteX6" fmla="*/ 241639 w 2906985"/>
              <a:gd name="connsiteY6" fmla="*/ 2849231 h 4510678"/>
              <a:gd name="connsiteX7" fmla="*/ 88469 w 2906985"/>
              <a:gd name="connsiteY7" fmla="*/ 2670944 h 4510678"/>
              <a:gd name="connsiteX8" fmla="*/ 33499 w 2906985"/>
              <a:gd name="connsiteY8" fmla="*/ 2556832 h 4510678"/>
              <a:gd name="connsiteX9" fmla="*/ 13273 w 2906985"/>
              <a:gd name="connsiteY9" fmla="*/ 2483821 h 4510678"/>
              <a:gd name="connsiteX10" fmla="*/ 34614 w 2906985"/>
              <a:gd name="connsiteY10" fmla="*/ 2329280 h 4510678"/>
              <a:gd name="connsiteX11" fmla="*/ 0 w 2906985"/>
              <a:gd name="connsiteY11" fmla="*/ 2030819 h 4510678"/>
              <a:gd name="connsiteX12" fmla="*/ 99472 w 2906985"/>
              <a:gd name="connsiteY12" fmla="*/ 1993826 h 4510678"/>
              <a:gd name="connsiteX13" fmla="*/ 223121 w 2906985"/>
              <a:gd name="connsiteY13" fmla="*/ 2009555 h 4510678"/>
              <a:gd name="connsiteX14" fmla="*/ 331159 w 2906985"/>
              <a:gd name="connsiteY14" fmla="*/ 2086455 h 4510678"/>
              <a:gd name="connsiteX15" fmla="*/ 425819 w 2906985"/>
              <a:gd name="connsiteY15" fmla="*/ 2160589 h 4510678"/>
              <a:gd name="connsiteX16" fmla="*/ 688773 w 2906985"/>
              <a:gd name="connsiteY16" fmla="*/ 2453426 h 4510678"/>
              <a:gd name="connsiteX17" fmla="*/ 975286 w 2906985"/>
              <a:gd name="connsiteY17" fmla="*/ 2785435 h 4510678"/>
              <a:gd name="connsiteX18" fmla="*/ 1015586 w 2906985"/>
              <a:gd name="connsiteY18" fmla="*/ 2828113 h 4510678"/>
              <a:gd name="connsiteX19" fmla="*/ 1054174 w 2906985"/>
              <a:gd name="connsiteY19" fmla="*/ 2857095 h 4510678"/>
              <a:gd name="connsiteX20" fmla="*/ 1098416 w 2906985"/>
              <a:gd name="connsiteY20" fmla="*/ 2859716 h 4510678"/>
              <a:gd name="connsiteX21" fmla="*/ 1137004 w 2906985"/>
              <a:gd name="connsiteY21" fmla="*/ 2820102 h 4510678"/>
              <a:gd name="connsiteX22" fmla="*/ 1145407 w 2906985"/>
              <a:gd name="connsiteY22" fmla="*/ 2756601 h 4510678"/>
              <a:gd name="connsiteX23" fmla="*/ 1124142 w 2906985"/>
              <a:gd name="connsiteY23" fmla="*/ 2689742 h 4510678"/>
              <a:gd name="connsiteX24" fmla="*/ 837062 w 2906985"/>
              <a:gd name="connsiteY24" fmla="*/ 1839138 h 4510678"/>
              <a:gd name="connsiteX25" fmla="*/ 560616 w 2906985"/>
              <a:gd name="connsiteY25" fmla="*/ 829045 h 4510678"/>
              <a:gd name="connsiteX26" fmla="*/ 551696 w 2906985"/>
              <a:gd name="connsiteY26" fmla="*/ 765249 h 4510678"/>
              <a:gd name="connsiteX27" fmla="*/ 549466 w 2906985"/>
              <a:gd name="connsiteY27" fmla="*/ 698981 h 4510678"/>
              <a:gd name="connsiteX28" fmla="*/ 560616 w 2906985"/>
              <a:gd name="connsiteY28" fmla="*/ 637659 h 4510678"/>
              <a:gd name="connsiteX29" fmla="*/ 585824 w 2906985"/>
              <a:gd name="connsiteY29" fmla="*/ 590034 h 4510678"/>
              <a:gd name="connsiteX30" fmla="*/ 624411 w 2906985"/>
              <a:gd name="connsiteY30" fmla="*/ 552598 h 4510678"/>
              <a:gd name="connsiteX31" fmla="*/ 689241 w 2906985"/>
              <a:gd name="connsiteY31" fmla="*/ 513133 h 4510678"/>
              <a:gd name="connsiteX32" fmla="*/ 762635 w 2906985"/>
              <a:gd name="connsiteY32" fmla="*/ 491720 h 4510678"/>
              <a:gd name="connsiteX33" fmla="*/ 837062 w 2906985"/>
              <a:gd name="connsiteY33" fmla="*/ 494341 h 4510678"/>
              <a:gd name="connsiteX34" fmla="*/ 894685 w 2906985"/>
              <a:gd name="connsiteY34" fmla="*/ 512836 h 4510678"/>
              <a:gd name="connsiteX35" fmla="*/ 943388 w 2906985"/>
              <a:gd name="connsiteY35" fmla="*/ 552598 h 4510678"/>
              <a:gd name="connsiteX36" fmla="*/ 985918 w 2906985"/>
              <a:gd name="connsiteY36" fmla="*/ 616394 h 4510678"/>
              <a:gd name="connsiteX37" fmla="*/ 1017816 w 2906985"/>
              <a:gd name="connsiteY37" fmla="*/ 712087 h 4510678"/>
              <a:gd name="connsiteX38" fmla="*/ 1156039 w 2906985"/>
              <a:gd name="connsiteY38" fmla="*/ 1275612 h 4510678"/>
              <a:gd name="connsiteX39" fmla="*/ 1315528 w 2906985"/>
              <a:gd name="connsiteY39" fmla="*/ 1892301 h 4510678"/>
              <a:gd name="connsiteX40" fmla="*/ 1330620 w 2906985"/>
              <a:gd name="connsiteY40" fmla="*/ 1929589 h 4510678"/>
              <a:gd name="connsiteX41" fmla="*/ 1362000 w 2906985"/>
              <a:gd name="connsiteY41" fmla="*/ 1942695 h 4510678"/>
              <a:gd name="connsiteX42" fmla="*/ 1390473 w 2906985"/>
              <a:gd name="connsiteY42" fmla="*/ 1937600 h 4510678"/>
              <a:gd name="connsiteX43" fmla="*/ 1409508 w 2906985"/>
              <a:gd name="connsiteY43" fmla="*/ 1913861 h 4510678"/>
              <a:gd name="connsiteX44" fmla="*/ 1430772 w 2906985"/>
              <a:gd name="connsiteY44" fmla="*/ 1871035 h 4510678"/>
              <a:gd name="connsiteX45" fmla="*/ 1421853 w 2906985"/>
              <a:gd name="connsiteY45" fmla="*/ 1796607 h 4510678"/>
              <a:gd name="connsiteX46" fmla="*/ 1379323 w 2906985"/>
              <a:gd name="connsiteY46" fmla="*/ 1583956 h 4510678"/>
              <a:gd name="connsiteX47" fmla="*/ 1209202 w 2906985"/>
              <a:gd name="connsiteY47" fmla="*/ 488803 h 4510678"/>
              <a:gd name="connsiteX48" fmla="*/ 1171132 w 2906985"/>
              <a:gd name="connsiteY48" fmla="*/ 214535 h 4510678"/>
              <a:gd name="connsiteX49" fmla="*/ 1182281 w 2906985"/>
              <a:gd name="connsiteY49" fmla="*/ 143319 h 4510678"/>
              <a:gd name="connsiteX50" fmla="*/ 1205776 w 2906985"/>
              <a:gd name="connsiteY50" fmla="*/ 74281 h 4510678"/>
              <a:gd name="connsiteX51" fmla="*/ 1247272 w 2906985"/>
              <a:gd name="connsiteY51" fmla="*/ 29129 h 4510678"/>
              <a:gd name="connsiteX52" fmla="*/ 1308321 w 2906985"/>
              <a:gd name="connsiteY52" fmla="*/ 7864 h 4510678"/>
              <a:gd name="connsiteX53" fmla="*/ 1379323 w 2906985"/>
              <a:gd name="connsiteY53" fmla="*/ 0 h 4510678"/>
              <a:gd name="connsiteX54" fmla="*/ 1453751 w 2906985"/>
              <a:gd name="connsiteY54" fmla="*/ 15876 h 4510678"/>
              <a:gd name="connsiteX55" fmla="*/ 1515833 w 2906985"/>
              <a:gd name="connsiteY55" fmla="*/ 42531 h 4510678"/>
              <a:gd name="connsiteX56" fmla="*/ 1554420 w 2906985"/>
              <a:gd name="connsiteY56" fmla="*/ 90008 h 4510678"/>
              <a:gd name="connsiteX57" fmla="*/ 1581342 w 2906985"/>
              <a:gd name="connsiteY57" fmla="*/ 169826 h 4510678"/>
              <a:gd name="connsiteX58" fmla="*/ 1613239 w 2906985"/>
              <a:gd name="connsiteY58" fmla="*/ 339947 h 4510678"/>
              <a:gd name="connsiteX59" fmla="*/ 1825890 w 2906985"/>
              <a:gd name="connsiteY59" fmla="*/ 1679649 h 4510678"/>
              <a:gd name="connsiteX60" fmla="*/ 1838235 w 2906985"/>
              <a:gd name="connsiteY60" fmla="*/ 1724948 h 4510678"/>
              <a:gd name="connsiteX61" fmla="*/ 1847155 w 2906985"/>
              <a:gd name="connsiteY61" fmla="*/ 1775342 h 4510678"/>
              <a:gd name="connsiteX62" fmla="*/ 1868421 w 2906985"/>
              <a:gd name="connsiteY62" fmla="*/ 1807240 h 4510678"/>
              <a:gd name="connsiteX63" fmla="*/ 1889686 w 2906985"/>
              <a:gd name="connsiteY63" fmla="*/ 1807240 h 4510678"/>
              <a:gd name="connsiteX64" fmla="*/ 1913697 w 2906985"/>
              <a:gd name="connsiteY64" fmla="*/ 1770099 h 4510678"/>
              <a:gd name="connsiteX65" fmla="*/ 1921583 w 2906985"/>
              <a:gd name="connsiteY65" fmla="*/ 1722180 h 4510678"/>
              <a:gd name="connsiteX66" fmla="*/ 1921583 w 2906985"/>
              <a:gd name="connsiteY66" fmla="*/ 1637119 h 4510678"/>
              <a:gd name="connsiteX67" fmla="*/ 1921583 w 2906985"/>
              <a:gd name="connsiteY67" fmla="*/ 1498896 h 4510678"/>
              <a:gd name="connsiteX68" fmla="*/ 1870650 w 2906985"/>
              <a:gd name="connsiteY68" fmla="*/ 333376 h 4510678"/>
              <a:gd name="connsiteX69" fmla="*/ 1868421 w 2906985"/>
              <a:gd name="connsiteY69" fmla="*/ 222989 h 4510678"/>
              <a:gd name="connsiteX70" fmla="*/ 1879053 w 2906985"/>
              <a:gd name="connsiteY70" fmla="*/ 191091 h 4510678"/>
              <a:gd name="connsiteX71" fmla="*/ 1895859 w 2906985"/>
              <a:gd name="connsiteY71" fmla="*/ 146236 h 4510678"/>
              <a:gd name="connsiteX72" fmla="*/ 1933930 w 2906985"/>
              <a:gd name="connsiteY72" fmla="*/ 106178 h 4510678"/>
              <a:gd name="connsiteX73" fmla="*/ 1980920 w 2906985"/>
              <a:gd name="connsiteY73" fmla="*/ 76903 h 4510678"/>
              <a:gd name="connsiteX74" fmla="*/ 2041969 w 2906985"/>
              <a:gd name="connsiteY74" fmla="*/ 55784 h 4510678"/>
              <a:gd name="connsiteX75" fmla="*/ 2126348 w 2906985"/>
              <a:gd name="connsiteY75" fmla="*/ 47921 h 4510678"/>
              <a:gd name="connsiteX76" fmla="*/ 2189112 w 2906985"/>
              <a:gd name="connsiteY76" fmla="*/ 58850 h 4510678"/>
              <a:gd name="connsiteX77" fmla="*/ 2244503 w 2906985"/>
              <a:gd name="connsiteY77" fmla="*/ 103705 h 4510678"/>
              <a:gd name="connsiteX78" fmla="*/ 2279148 w 2906985"/>
              <a:gd name="connsiteY78" fmla="*/ 146088 h 4510678"/>
              <a:gd name="connsiteX79" fmla="*/ 2287549 w 2906985"/>
              <a:gd name="connsiteY79" fmla="*/ 193861 h 4510678"/>
              <a:gd name="connsiteX80" fmla="*/ 2304873 w 2906985"/>
              <a:gd name="connsiteY80" fmla="*/ 244254 h 4510678"/>
              <a:gd name="connsiteX81" fmla="*/ 2314988 w 2906985"/>
              <a:gd name="connsiteY81" fmla="*/ 329314 h 4510678"/>
              <a:gd name="connsiteX82" fmla="*/ 2325621 w 2906985"/>
              <a:gd name="connsiteY82" fmla="*/ 1690282 h 4510678"/>
              <a:gd name="connsiteX83" fmla="*/ 2325621 w 2906985"/>
              <a:gd name="connsiteY83" fmla="*/ 1732812 h 4510678"/>
              <a:gd name="connsiteX84" fmla="*/ 2336253 w 2906985"/>
              <a:gd name="connsiteY84" fmla="*/ 1743445 h 4510678"/>
              <a:gd name="connsiteX85" fmla="*/ 2357518 w 2906985"/>
              <a:gd name="connsiteY85" fmla="*/ 1764710 h 4510678"/>
              <a:gd name="connsiteX86" fmla="*/ 2368151 w 2906985"/>
              <a:gd name="connsiteY86" fmla="*/ 1764710 h 4510678"/>
              <a:gd name="connsiteX87" fmla="*/ 2400049 w 2906985"/>
              <a:gd name="connsiteY87" fmla="*/ 1743445 h 4510678"/>
              <a:gd name="connsiteX88" fmla="*/ 2400049 w 2906985"/>
              <a:gd name="connsiteY88" fmla="*/ 1711547 h 4510678"/>
              <a:gd name="connsiteX89" fmla="*/ 2410681 w 2906985"/>
              <a:gd name="connsiteY89" fmla="*/ 1605221 h 4510678"/>
              <a:gd name="connsiteX90" fmla="*/ 2463844 w 2906985"/>
              <a:gd name="connsiteY90" fmla="*/ 1009798 h 4510678"/>
              <a:gd name="connsiteX91" fmla="*/ 2517007 w 2906985"/>
              <a:gd name="connsiteY91" fmla="*/ 499435 h 4510678"/>
              <a:gd name="connsiteX92" fmla="*/ 2528157 w 2906985"/>
              <a:gd name="connsiteY92" fmla="*/ 435492 h 4510678"/>
              <a:gd name="connsiteX93" fmla="*/ 2548904 w 2906985"/>
              <a:gd name="connsiteY93" fmla="*/ 393110 h 4510678"/>
              <a:gd name="connsiteX94" fmla="*/ 2586458 w 2906985"/>
              <a:gd name="connsiteY94" fmla="*/ 337622 h 4510678"/>
              <a:gd name="connsiteX95" fmla="*/ 2645793 w 2906985"/>
              <a:gd name="connsiteY95" fmla="*/ 308641 h 4510678"/>
              <a:gd name="connsiteX96" fmla="*/ 2723484 w 2906985"/>
              <a:gd name="connsiteY96" fmla="*/ 295386 h 4510678"/>
              <a:gd name="connsiteX97" fmla="*/ 2792258 w 2906985"/>
              <a:gd name="connsiteY97" fmla="*/ 308641 h 4510678"/>
              <a:gd name="connsiteX98" fmla="*/ 2844223 w 2906985"/>
              <a:gd name="connsiteY98" fmla="*/ 335295 h 4510678"/>
              <a:gd name="connsiteX99" fmla="*/ 2879548 w 2906985"/>
              <a:gd name="connsiteY99" fmla="*/ 388014 h 4510678"/>
              <a:gd name="connsiteX100" fmla="*/ 2905274 w 2906985"/>
              <a:gd name="connsiteY100" fmla="*/ 451957 h 4510678"/>
              <a:gd name="connsiteX101" fmla="*/ 2906985 w 2906985"/>
              <a:gd name="connsiteY101" fmla="*/ 547504 h 4510678"/>
              <a:gd name="connsiteX102" fmla="*/ 2899779 w 2906985"/>
              <a:gd name="connsiteY102" fmla="*/ 648291 h 4510678"/>
              <a:gd name="connsiteX103" fmla="*/ 2761555 w 2906985"/>
              <a:gd name="connsiteY103" fmla="*/ 2051789 h 4510678"/>
              <a:gd name="connsiteX104" fmla="*/ 2782821 w 2906985"/>
              <a:gd name="connsiteY104" fmla="*/ 3008719 h 4510678"/>
              <a:gd name="connsiteX105" fmla="*/ 2782821 w 2906985"/>
              <a:gd name="connsiteY105" fmla="*/ 3689203 h 4510678"/>
              <a:gd name="connsiteX106" fmla="*/ 2789510 w 2906985"/>
              <a:gd name="connsiteY106" fmla="*/ 4203404 h 4510678"/>
              <a:gd name="connsiteX107" fmla="*/ 1263916 w 2906985"/>
              <a:gd name="connsiteY107" fmla="*/ 4510678 h 4510678"/>
              <a:gd name="connsiteX0" fmla="*/ 1263916 w 2906985"/>
              <a:gd name="connsiteY0" fmla="*/ 4510678 h 4510678"/>
              <a:gd name="connsiteX1" fmla="*/ 1219835 w 2906985"/>
              <a:gd name="connsiteY1" fmla="*/ 4220831 h 4510678"/>
              <a:gd name="connsiteX2" fmla="*/ 1187937 w 2906985"/>
              <a:gd name="connsiteY2" fmla="*/ 4093240 h 4510678"/>
              <a:gd name="connsiteX3" fmla="*/ 1102876 w 2906985"/>
              <a:gd name="connsiteY3" fmla="*/ 3859324 h 4510678"/>
              <a:gd name="connsiteX4" fmla="*/ 1017816 w 2906985"/>
              <a:gd name="connsiteY4" fmla="*/ 3710468 h 4510678"/>
              <a:gd name="connsiteX5" fmla="*/ 645676 w 2906985"/>
              <a:gd name="connsiteY5" fmla="*/ 3306431 h 4510678"/>
              <a:gd name="connsiteX6" fmla="*/ 241639 w 2906985"/>
              <a:gd name="connsiteY6" fmla="*/ 2849231 h 4510678"/>
              <a:gd name="connsiteX7" fmla="*/ 88469 w 2906985"/>
              <a:gd name="connsiteY7" fmla="*/ 2670944 h 4510678"/>
              <a:gd name="connsiteX8" fmla="*/ 33499 w 2906985"/>
              <a:gd name="connsiteY8" fmla="*/ 2556832 h 4510678"/>
              <a:gd name="connsiteX9" fmla="*/ 13273 w 2906985"/>
              <a:gd name="connsiteY9" fmla="*/ 2483821 h 4510678"/>
              <a:gd name="connsiteX10" fmla="*/ 34614 w 2906985"/>
              <a:gd name="connsiteY10" fmla="*/ 2329280 h 4510678"/>
              <a:gd name="connsiteX11" fmla="*/ 0 w 2906985"/>
              <a:gd name="connsiteY11" fmla="*/ 2030819 h 4510678"/>
              <a:gd name="connsiteX12" fmla="*/ 99472 w 2906985"/>
              <a:gd name="connsiteY12" fmla="*/ 1993826 h 4510678"/>
              <a:gd name="connsiteX13" fmla="*/ 223121 w 2906985"/>
              <a:gd name="connsiteY13" fmla="*/ 2009555 h 4510678"/>
              <a:gd name="connsiteX14" fmla="*/ 331159 w 2906985"/>
              <a:gd name="connsiteY14" fmla="*/ 2086455 h 4510678"/>
              <a:gd name="connsiteX15" fmla="*/ 524008 w 2906985"/>
              <a:gd name="connsiteY15" fmla="*/ 2280376 h 4510678"/>
              <a:gd name="connsiteX16" fmla="*/ 688773 w 2906985"/>
              <a:gd name="connsiteY16" fmla="*/ 2453426 h 4510678"/>
              <a:gd name="connsiteX17" fmla="*/ 975286 w 2906985"/>
              <a:gd name="connsiteY17" fmla="*/ 2785435 h 4510678"/>
              <a:gd name="connsiteX18" fmla="*/ 1015586 w 2906985"/>
              <a:gd name="connsiteY18" fmla="*/ 2828113 h 4510678"/>
              <a:gd name="connsiteX19" fmla="*/ 1054174 w 2906985"/>
              <a:gd name="connsiteY19" fmla="*/ 2857095 h 4510678"/>
              <a:gd name="connsiteX20" fmla="*/ 1098416 w 2906985"/>
              <a:gd name="connsiteY20" fmla="*/ 2859716 h 4510678"/>
              <a:gd name="connsiteX21" fmla="*/ 1137004 w 2906985"/>
              <a:gd name="connsiteY21" fmla="*/ 2820102 h 4510678"/>
              <a:gd name="connsiteX22" fmla="*/ 1145407 w 2906985"/>
              <a:gd name="connsiteY22" fmla="*/ 2756601 h 4510678"/>
              <a:gd name="connsiteX23" fmla="*/ 1124142 w 2906985"/>
              <a:gd name="connsiteY23" fmla="*/ 2689742 h 4510678"/>
              <a:gd name="connsiteX24" fmla="*/ 837062 w 2906985"/>
              <a:gd name="connsiteY24" fmla="*/ 1839138 h 4510678"/>
              <a:gd name="connsiteX25" fmla="*/ 560616 w 2906985"/>
              <a:gd name="connsiteY25" fmla="*/ 829045 h 4510678"/>
              <a:gd name="connsiteX26" fmla="*/ 551696 w 2906985"/>
              <a:gd name="connsiteY26" fmla="*/ 765249 h 4510678"/>
              <a:gd name="connsiteX27" fmla="*/ 549466 w 2906985"/>
              <a:gd name="connsiteY27" fmla="*/ 698981 h 4510678"/>
              <a:gd name="connsiteX28" fmla="*/ 560616 w 2906985"/>
              <a:gd name="connsiteY28" fmla="*/ 637659 h 4510678"/>
              <a:gd name="connsiteX29" fmla="*/ 585824 w 2906985"/>
              <a:gd name="connsiteY29" fmla="*/ 590034 h 4510678"/>
              <a:gd name="connsiteX30" fmla="*/ 624411 w 2906985"/>
              <a:gd name="connsiteY30" fmla="*/ 552598 h 4510678"/>
              <a:gd name="connsiteX31" fmla="*/ 689241 w 2906985"/>
              <a:gd name="connsiteY31" fmla="*/ 513133 h 4510678"/>
              <a:gd name="connsiteX32" fmla="*/ 762635 w 2906985"/>
              <a:gd name="connsiteY32" fmla="*/ 491720 h 4510678"/>
              <a:gd name="connsiteX33" fmla="*/ 837062 w 2906985"/>
              <a:gd name="connsiteY33" fmla="*/ 494341 h 4510678"/>
              <a:gd name="connsiteX34" fmla="*/ 894685 w 2906985"/>
              <a:gd name="connsiteY34" fmla="*/ 512836 h 4510678"/>
              <a:gd name="connsiteX35" fmla="*/ 943388 w 2906985"/>
              <a:gd name="connsiteY35" fmla="*/ 552598 h 4510678"/>
              <a:gd name="connsiteX36" fmla="*/ 985918 w 2906985"/>
              <a:gd name="connsiteY36" fmla="*/ 616394 h 4510678"/>
              <a:gd name="connsiteX37" fmla="*/ 1017816 w 2906985"/>
              <a:gd name="connsiteY37" fmla="*/ 712087 h 4510678"/>
              <a:gd name="connsiteX38" fmla="*/ 1156039 w 2906985"/>
              <a:gd name="connsiteY38" fmla="*/ 1275612 h 4510678"/>
              <a:gd name="connsiteX39" fmla="*/ 1315528 w 2906985"/>
              <a:gd name="connsiteY39" fmla="*/ 1892301 h 4510678"/>
              <a:gd name="connsiteX40" fmla="*/ 1330620 w 2906985"/>
              <a:gd name="connsiteY40" fmla="*/ 1929589 h 4510678"/>
              <a:gd name="connsiteX41" fmla="*/ 1362000 w 2906985"/>
              <a:gd name="connsiteY41" fmla="*/ 1942695 h 4510678"/>
              <a:gd name="connsiteX42" fmla="*/ 1390473 w 2906985"/>
              <a:gd name="connsiteY42" fmla="*/ 1937600 h 4510678"/>
              <a:gd name="connsiteX43" fmla="*/ 1409508 w 2906985"/>
              <a:gd name="connsiteY43" fmla="*/ 1913861 h 4510678"/>
              <a:gd name="connsiteX44" fmla="*/ 1430772 w 2906985"/>
              <a:gd name="connsiteY44" fmla="*/ 1871035 h 4510678"/>
              <a:gd name="connsiteX45" fmla="*/ 1421853 w 2906985"/>
              <a:gd name="connsiteY45" fmla="*/ 1796607 h 4510678"/>
              <a:gd name="connsiteX46" fmla="*/ 1379323 w 2906985"/>
              <a:gd name="connsiteY46" fmla="*/ 1583956 h 4510678"/>
              <a:gd name="connsiteX47" fmla="*/ 1209202 w 2906985"/>
              <a:gd name="connsiteY47" fmla="*/ 488803 h 4510678"/>
              <a:gd name="connsiteX48" fmla="*/ 1171132 w 2906985"/>
              <a:gd name="connsiteY48" fmla="*/ 214535 h 4510678"/>
              <a:gd name="connsiteX49" fmla="*/ 1182281 w 2906985"/>
              <a:gd name="connsiteY49" fmla="*/ 143319 h 4510678"/>
              <a:gd name="connsiteX50" fmla="*/ 1205776 w 2906985"/>
              <a:gd name="connsiteY50" fmla="*/ 74281 h 4510678"/>
              <a:gd name="connsiteX51" fmla="*/ 1247272 w 2906985"/>
              <a:gd name="connsiteY51" fmla="*/ 29129 h 4510678"/>
              <a:gd name="connsiteX52" fmla="*/ 1308321 w 2906985"/>
              <a:gd name="connsiteY52" fmla="*/ 7864 h 4510678"/>
              <a:gd name="connsiteX53" fmla="*/ 1379323 w 2906985"/>
              <a:gd name="connsiteY53" fmla="*/ 0 h 4510678"/>
              <a:gd name="connsiteX54" fmla="*/ 1453751 w 2906985"/>
              <a:gd name="connsiteY54" fmla="*/ 15876 h 4510678"/>
              <a:gd name="connsiteX55" fmla="*/ 1515833 w 2906985"/>
              <a:gd name="connsiteY55" fmla="*/ 42531 h 4510678"/>
              <a:gd name="connsiteX56" fmla="*/ 1554420 w 2906985"/>
              <a:gd name="connsiteY56" fmla="*/ 90008 h 4510678"/>
              <a:gd name="connsiteX57" fmla="*/ 1581342 w 2906985"/>
              <a:gd name="connsiteY57" fmla="*/ 169826 h 4510678"/>
              <a:gd name="connsiteX58" fmla="*/ 1613239 w 2906985"/>
              <a:gd name="connsiteY58" fmla="*/ 339947 h 4510678"/>
              <a:gd name="connsiteX59" fmla="*/ 1825890 w 2906985"/>
              <a:gd name="connsiteY59" fmla="*/ 1679649 h 4510678"/>
              <a:gd name="connsiteX60" fmla="*/ 1838235 w 2906985"/>
              <a:gd name="connsiteY60" fmla="*/ 1724948 h 4510678"/>
              <a:gd name="connsiteX61" fmla="*/ 1847155 w 2906985"/>
              <a:gd name="connsiteY61" fmla="*/ 1775342 h 4510678"/>
              <a:gd name="connsiteX62" fmla="*/ 1868421 w 2906985"/>
              <a:gd name="connsiteY62" fmla="*/ 1807240 h 4510678"/>
              <a:gd name="connsiteX63" fmla="*/ 1889686 w 2906985"/>
              <a:gd name="connsiteY63" fmla="*/ 1807240 h 4510678"/>
              <a:gd name="connsiteX64" fmla="*/ 1913697 w 2906985"/>
              <a:gd name="connsiteY64" fmla="*/ 1770099 h 4510678"/>
              <a:gd name="connsiteX65" fmla="*/ 1921583 w 2906985"/>
              <a:gd name="connsiteY65" fmla="*/ 1722180 h 4510678"/>
              <a:gd name="connsiteX66" fmla="*/ 1921583 w 2906985"/>
              <a:gd name="connsiteY66" fmla="*/ 1637119 h 4510678"/>
              <a:gd name="connsiteX67" fmla="*/ 1921583 w 2906985"/>
              <a:gd name="connsiteY67" fmla="*/ 1498896 h 4510678"/>
              <a:gd name="connsiteX68" fmla="*/ 1870650 w 2906985"/>
              <a:gd name="connsiteY68" fmla="*/ 333376 h 4510678"/>
              <a:gd name="connsiteX69" fmla="*/ 1868421 w 2906985"/>
              <a:gd name="connsiteY69" fmla="*/ 222989 h 4510678"/>
              <a:gd name="connsiteX70" fmla="*/ 1879053 w 2906985"/>
              <a:gd name="connsiteY70" fmla="*/ 191091 h 4510678"/>
              <a:gd name="connsiteX71" fmla="*/ 1895859 w 2906985"/>
              <a:gd name="connsiteY71" fmla="*/ 146236 h 4510678"/>
              <a:gd name="connsiteX72" fmla="*/ 1933930 w 2906985"/>
              <a:gd name="connsiteY72" fmla="*/ 106178 h 4510678"/>
              <a:gd name="connsiteX73" fmla="*/ 1980920 w 2906985"/>
              <a:gd name="connsiteY73" fmla="*/ 76903 h 4510678"/>
              <a:gd name="connsiteX74" fmla="*/ 2041969 w 2906985"/>
              <a:gd name="connsiteY74" fmla="*/ 55784 h 4510678"/>
              <a:gd name="connsiteX75" fmla="*/ 2126348 w 2906985"/>
              <a:gd name="connsiteY75" fmla="*/ 47921 h 4510678"/>
              <a:gd name="connsiteX76" fmla="*/ 2189112 w 2906985"/>
              <a:gd name="connsiteY76" fmla="*/ 58850 h 4510678"/>
              <a:gd name="connsiteX77" fmla="*/ 2244503 w 2906985"/>
              <a:gd name="connsiteY77" fmla="*/ 103705 h 4510678"/>
              <a:gd name="connsiteX78" fmla="*/ 2279148 w 2906985"/>
              <a:gd name="connsiteY78" fmla="*/ 146088 h 4510678"/>
              <a:gd name="connsiteX79" fmla="*/ 2287549 w 2906985"/>
              <a:gd name="connsiteY79" fmla="*/ 193861 h 4510678"/>
              <a:gd name="connsiteX80" fmla="*/ 2304873 w 2906985"/>
              <a:gd name="connsiteY80" fmla="*/ 244254 h 4510678"/>
              <a:gd name="connsiteX81" fmla="*/ 2314988 w 2906985"/>
              <a:gd name="connsiteY81" fmla="*/ 329314 h 4510678"/>
              <a:gd name="connsiteX82" fmla="*/ 2325621 w 2906985"/>
              <a:gd name="connsiteY82" fmla="*/ 1690282 h 4510678"/>
              <a:gd name="connsiteX83" fmla="*/ 2325621 w 2906985"/>
              <a:gd name="connsiteY83" fmla="*/ 1732812 h 4510678"/>
              <a:gd name="connsiteX84" fmla="*/ 2336253 w 2906985"/>
              <a:gd name="connsiteY84" fmla="*/ 1743445 h 4510678"/>
              <a:gd name="connsiteX85" fmla="*/ 2357518 w 2906985"/>
              <a:gd name="connsiteY85" fmla="*/ 1764710 h 4510678"/>
              <a:gd name="connsiteX86" fmla="*/ 2368151 w 2906985"/>
              <a:gd name="connsiteY86" fmla="*/ 1764710 h 4510678"/>
              <a:gd name="connsiteX87" fmla="*/ 2400049 w 2906985"/>
              <a:gd name="connsiteY87" fmla="*/ 1743445 h 4510678"/>
              <a:gd name="connsiteX88" fmla="*/ 2400049 w 2906985"/>
              <a:gd name="connsiteY88" fmla="*/ 1711547 h 4510678"/>
              <a:gd name="connsiteX89" fmla="*/ 2410681 w 2906985"/>
              <a:gd name="connsiteY89" fmla="*/ 1605221 h 4510678"/>
              <a:gd name="connsiteX90" fmla="*/ 2463844 w 2906985"/>
              <a:gd name="connsiteY90" fmla="*/ 1009798 h 4510678"/>
              <a:gd name="connsiteX91" fmla="*/ 2517007 w 2906985"/>
              <a:gd name="connsiteY91" fmla="*/ 499435 h 4510678"/>
              <a:gd name="connsiteX92" fmla="*/ 2528157 w 2906985"/>
              <a:gd name="connsiteY92" fmla="*/ 435492 h 4510678"/>
              <a:gd name="connsiteX93" fmla="*/ 2548904 w 2906985"/>
              <a:gd name="connsiteY93" fmla="*/ 393110 h 4510678"/>
              <a:gd name="connsiteX94" fmla="*/ 2586458 w 2906985"/>
              <a:gd name="connsiteY94" fmla="*/ 337622 h 4510678"/>
              <a:gd name="connsiteX95" fmla="*/ 2645793 w 2906985"/>
              <a:gd name="connsiteY95" fmla="*/ 308641 h 4510678"/>
              <a:gd name="connsiteX96" fmla="*/ 2723484 w 2906985"/>
              <a:gd name="connsiteY96" fmla="*/ 295386 h 4510678"/>
              <a:gd name="connsiteX97" fmla="*/ 2792258 w 2906985"/>
              <a:gd name="connsiteY97" fmla="*/ 308641 h 4510678"/>
              <a:gd name="connsiteX98" fmla="*/ 2844223 w 2906985"/>
              <a:gd name="connsiteY98" fmla="*/ 335295 h 4510678"/>
              <a:gd name="connsiteX99" fmla="*/ 2879548 w 2906985"/>
              <a:gd name="connsiteY99" fmla="*/ 388014 h 4510678"/>
              <a:gd name="connsiteX100" fmla="*/ 2905274 w 2906985"/>
              <a:gd name="connsiteY100" fmla="*/ 451957 h 4510678"/>
              <a:gd name="connsiteX101" fmla="*/ 2906985 w 2906985"/>
              <a:gd name="connsiteY101" fmla="*/ 547504 h 4510678"/>
              <a:gd name="connsiteX102" fmla="*/ 2899779 w 2906985"/>
              <a:gd name="connsiteY102" fmla="*/ 648291 h 4510678"/>
              <a:gd name="connsiteX103" fmla="*/ 2761555 w 2906985"/>
              <a:gd name="connsiteY103" fmla="*/ 2051789 h 4510678"/>
              <a:gd name="connsiteX104" fmla="*/ 2782821 w 2906985"/>
              <a:gd name="connsiteY104" fmla="*/ 3008719 h 4510678"/>
              <a:gd name="connsiteX105" fmla="*/ 2782821 w 2906985"/>
              <a:gd name="connsiteY105" fmla="*/ 3689203 h 4510678"/>
              <a:gd name="connsiteX106" fmla="*/ 2789510 w 2906985"/>
              <a:gd name="connsiteY106" fmla="*/ 4203404 h 4510678"/>
              <a:gd name="connsiteX107" fmla="*/ 1263916 w 2906985"/>
              <a:gd name="connsiteY107" fmla="*/ 4510678 h 4510678"/>
              <a:gd name="connsiteX0" fmla="*/ 1263916 w 2906985"/>
              <a:gd name="connsiteY0" fmla="*/ 4510678 h 4510678"/>
              <a:gd name="connsiteX1" fmla="*/ 1219835 w 2906985"/>
              <a:gd name="connsiteY1" fmla="*/ 4220831 h 4510678"/>
              <a:gd name="connsiteX2" fmla="*/ 1187937 w 2906985"/>
              <a:gd name="connsiteY2" fmla="*/ 4093240 h 4510678"/>
              <a:gd name="connsiteX3" fmla="*/ 1102876 w 2906985"/>
              <a:gd name="connsiteY3" fmla="*/ 3859324 h 4510678"/>
              <a:gd name="connsiteX4" fmla="*/ 1017816 w 2906985"/>
              <a:gd name="connsiteY4" fmla="*/ 3710468 h 4510678"/>
              <a:gd name="connsiteX5" fmla="*/ 645676 w 2906985"/>
              <a:gd name="connsiteY5" fmla="*/ 3306431 h 4510678"/>
              <a:gd name="connsiteX6" fmla="*/ 241639 w 2906985"/>
              <a:gd name="connsiteY6" fmla="*/ 2849231 h 4510678"/>
              <a:gd name="connsiteX7" fmla="*/ 88469 w 2906985"/>
              <a:gd name="connsiteY7" fmla="*/ 2670944 h 4510678"/>
              <a:gd name="connsiteX8" fmla="*/ 33499 w 2906985"/>
              <a:gd name="connsiteY8" fmla="*/ 2556832 h 4510678"/>
              <a:gd name="connsiteX9" fmla="*/ 13273 w 2906985"/>
              <a:gd name="connsiteY9" fmla="*/ 2483821 h 4510678"/>
              <a:gd name="connsiteX10" fmla="*/ 34614 w 2906985"/>
              <a:gd name="connsiteY10" fmla="*/ 2329280 h 4510678"/>
              <a:gd name="connsiteX11" fmla="*/ 0 w 2906985"/>
              <a:gd name="connsiteY11" fmla="*/ 2030819 h 4510678"/>
              <a:gd name="connsiteX12" fmla="*/ 99472 w 2906985"/>
              <a:gd name="connsiteY12" fmla="*/ 1993826 h 4510678"/>
              <a:gd name="connsiteX13" fmla="*/ 223121 w 2906985"/>
              <a:gd name="connsiteY13" fmla="*/ 2009555 h 4510678"/>
              <a:gd name="connsiteX14" fmla="*/ 404098 w 2906985"/>
              <a:gd name="connsiteY14" fmla="*/ 2169194 h 4510678"/>
              <a:gd name="connsiteX15" fmla="*/ 524008 w 2906985"/>
              <a:gd name="connsiteY15" fmla="*/ 2280376 h 4510678"/>
              <a:gd name="connsiteX16" fmla="*/ 688773 w 2906985"/>
              <a:gd name="connsiteY16" fmla="*/ 2453426 h 4510678"/>
              <a:gd name="connsiteX17" fmla="*/ 975286 w 2906985"/>
              <a:gd name="connsiteY17" fmla="*/ 2785435 h 4510678"/>
              <a:gd name="connsiteX18" fmla="*/ 1015586 w 2906985"/>
              <a:gd name="connsiteY18" fmla="*/ 2828113 h 4510678"/>
              <a:gd name="connsiteX19" fmla="*/ 1054174 w 2906985"/>
              <a:gd name="connsiteY19" fmla="*/ 2857095 h 4510678"/>
              <a:gd name="connsiteX20" fmla="*/ 1098416 w 2906985"/>
              <a:gd name="connsiteY20" fmla="*/ 2859716 h 4510678"/>
              <a:gd name="connsiteX21" fmla="*/ 1137004 w 2906985"/>
              <a:gd name="connsiteY21" fmla="*/ 2820102 h 4510678"/>
              <a:gd name="connsiteX22" fmla="*/ 1145407 w 2906985"/>
              <a:gd name="connsiteY22" fmla="*/ 2756601 h 4510678"/>
              <a:gd name="connsiteX23" fmla="*/ 1124142 w 2906985"/>
              <a:gd name="connsiteY23" fmla="*/ 2689742 h 4510678"/>
              <a:gd name="connsiteX24" fmla="*/ 837062 w 2906985"/>
              <a:gd name="connsiteY24" fmla="*/ 1839138 h 4510678"/>
              <a:gd name="connsiteX25" fmla="*/ 560616 w 2906985"/>
              <a:gd name="connsiteY25" fmla="*/ 829045 h 4510678"/>
              <a:gd name="connsiteX26" fmla="*/ 551696 w 2906985"/>
              <a:gd name="connsiteY26" fmla="*/ 765249 h 4510678"/>
              <a:gd name="connsiteX27" fmla="*/ 549466 w 2906985"/>
              <a:gd name="connsiteY27" fmla="*/ 698981 h 4510678"/>
              <a:gd name="connsiteX28" fmla="*/ 560616 w 2906985"/>
              <a:gd name="connsiteY28" fmla="*/ 637659 h 4510678"/>
              <a:gd name="connsiteX29" fmla="*/ 585824 w 2906985"/>
              <a:gd name="connsiteY29" fmla="*/ 590034 h 4510678"/>
              <a:gd name="connsiteX30" fmla="*/ 624411 w 2906985"/>
              <a:gd name="connsiteY30" fmla="*/ 552598 h 4510678"/>
              <a:gd name="connsiteX31" fmla="*/ 689241 w 2906985"/>
              <a:gd name="connsiteY31" fmla="*/ 513133 h 4510678"/>
              <a:gd name="connsiteX32" fmla="*/ 762635 w 2906985"/>
              <a:gd name="connsiteY32" fmla="*/ 491720 h 4510678"/>
              <a:gd name="connsiteX33" fmla="*/ 837062 w 2906985"/>
              <a:gd name="connsiteY33" fmla="*/ 494341 h 4510678"/>
              <a:gd name="connsiteX34" fmla="*/ 894685 w 2906985"/>
              <a:gd name="connsiteY34" fmla="*/ 512836 h 4510678"/>
              <a:gd name="connsiteX35" fmla="*/ 943388 w 2906985"/>
              <a:gd name="connsiteY35" fmla="*/ 552598 h 4510678"/>
              <a:gd name="connsiteX36" fmla="*/ 985918 w 2906985"/>
              <a:gd name="connsiteY36" fmla="*/ 616394 h 4510678"/>
              <a:gd name="connsiteX37" fmla="*/ 1017816 w 2906985"/>
              <a:gd name="connsiteY37" fmla="*/ 712087 h 4510678"/>
              <a:gd name="connsiteX38" fmla="*/ 1156039 w 2906985"/>
              <a:gd name="connsiteY38" fmla="*/ 1275612 h 4510678"/>
              <a:gd name="connsiteX39" fmla="*/ 1315528 w 2906985"/>
              <a:gd name="connsiteY39" fmla="*/ 1892301 h 4510678"/>
              <a:gd name="connsiteX40" fmla="*/ 1330620 w 2906985"/>
              <a:gd name="connsiteY40" fmla="*/ 1929589 h 4510678"/>
              <a:gd name="connsiteX41" fmla="*/ 1362000 w 2906985"/>
              <a:gd name="connsiteY41" fmla="*/ 1942695 h 4510678"/>
              <a:gd name="connsiteX42" fmla="*/ 1390473 w 2906985"/>
              <a:gd name="connsiteY42" fmla="*/ 1937600 h 4510678"/>
              <a:gd name="connsiteX43" fmla="*/ 1409508 w 2906985"/>
              <a:gd name="connsiteY43" fmla="*/ 1913861 h 4510678"/>
              <a:gd name="connsiteX44" fmla="*/ 1430772 w 2906985"/>
              <a:gd name="connsiteY44" fmla="*/ 1871035 h 4510678"/>
              <a:gd name="connsiteX45" fmla="*/ 1421853 w 2906985"/>
              <a:gd name="connsiteY45" fmla="*/ 1796607 h 4510678"/>
              <a:gd name="connsiteX46" fmla="*/ 1379323 w 2906985"/>
              <a:gd name="connsiteY46" fmla="*/ 1583956 h 4510678"/>
              <a:gd name="connsiteX47" fmla="*/ 1209202 w 2906985"/>
              <a:gd name="connsiteY47" fmla="*/ 488803 h 4510678"/>
              <a:gd name="connsiteX48" fmla="*/ 1171132 w 2906985"/>
              <a:gd name="connsiteY48" fmla="*/ 214535 h 4510678"/>
              <a:gd name="connsiteX49" fmla="*/ 1182281 w 2906985"/>
              <a:gd name="connsiteY49" fmla="*/ 143319 h 4510678"/>
              <a:gd name="connsiteX50" fmla="*/ 1205776 w 2906985"/>
              <a:gd name="connsiteY50" fmla="*/ 74281 h 4510678"/>
              <a:gd name="connsiteX51" fmla="*/ 1247272 w 2906985"/>
              <a:gd name="connsiteY51" fmla="*/ 29129 h 4510678"/>
              <a:gd name="connsiteX52" fmla="*/ 1308321 w 2906985"/>
              <a:gd name="connsiteY52" fmla="*/ 7864 h 4510678"/>
              <a:gd name="connsiteX53" fmla="*/ 1379323 w 2906985"/>
              <a:gd name="connsiteY53" fmla="*/ 0 h 4510678"/>
              <a:gd name="connsiteX54" fmla="*/ 1453751 w 2906985"/>
              <a:gd name="connsiteY54" fmla="*/ 15876 h 4510678"/>
              <a:gd name="connsiteX55" fmla="*/ 1515833 w 2906985"/>
              <a:gd name="connsiteY55" fmla="*/ 42531 h 4510678"/>
              <a:gd name="connsiteX56" fmla="*/ 1554420 w 2906985"/>
              <a:gd name="connsiteY56" fmla="*/ 90008 h 4510678"/>
              <a:gd name="connsiteX57" fmla="*/ 1581342 w 2906985"/>
              <a:gd name="connsiteY57" fmla="*/ 169826 h 4510678"/>
              <a:gd name="connsiteX58" fmla="*/ 1613239 w 2906985"/>
              <a:gd name="connsiteY58" fmla="*/ 339947 h 4510678"/>
              <a:gd name="connsiteX59" fmla="*/ 1825890 w 2906985"/>
              <a:gd name="connsiteY59" fmla="*/ 1679649 h 4510678"/>
              <a:gd name="connsiteX60" fmla="*/ 1838235 w 2906985"/>
              <a:gd name="connsiteY60" fmla="*/ 1724948 h 4510678"/>
              <a:gd name="connsiteX61" fmla="*/ 1847155 w 2906985"/>
              <a:gd name="connsiteY61" fmla="*/ 1775342 h 4510678"/>
              <a:gd name="connsiteX62" fmla="*/ 1868421 w 2906985"/>
              <a:gd name="connsiteY62" fmla="*/ 1807240 h 4510678"/>
              <a:gd name="connsiteX63" fmla="*/ 1889686 w 2906985"/>
              <a:gd name="connsiteY63" fmla="*/ 1807240 h 4510678"/>
              <a:gd name="connsiteX64" fmla="*/ 1913697 w 2906985"/>
              <a:gd name="connsiteY64" fmla="*/ 1770099 h 4510678"/>
              <a:gd name="connsiteX65" fmla="*/ 1921583 w 2906985"/>
              <a:gd name="connsiteY65" fmla="*/ 1722180 h 4510678"/>
              <a:gd name="connsiteX66" fmla="*/ 1921583 w 2906985"/>
              <a:gd name="connsiteY66" fmla="*/ 1637119 h 4510678"/>
              <a:gd name="connsiteX67" fmla="*/ 1921583 w 2906985"/>
              <a:gd name="connsiteY67" fmla="*/ 1498896 h 4510678"/>
              <a:gd name="connsiteX68" fmla="*/ 1870650 w 2906985"/>
              <a:gd name="connsiteY68" fmla="*/ 333376 h 4510678"/>
              <a:gd name="connsiteX69" fmla="*/ 1868421 w 2906985"/>
              <a:gd name="connsiteY69" fmla="*/ 222989 h 4510678"/>
              <a:gd name="connsiteX70" fmla="*/ 1879053 w 2906985"/>
              <a:gd name="connsiteY70" fmla="*/ 191091 h 4510678"/>
              <a:gd name="connsiteX71" fmla="*/ 1895859 w 2906985"/>
              <a:gd name="connsiteY71" fmla="*/ 146236 h 4510678"/>
              <a:gd name="connsiteX72" fmla="*/ 1933930 w 2906985"/>
              <a:gd name="connsiteY72" fmla="*/ 106178 h 4510678"/>
              <a:gd name="connsiteX73" fmla="*/ 1980920 w 2906985"/>
              <a:gd name="connsiteY73" fmla="*/ 76903 h 4510678"/>
              <a:gd name="connsiteX74" fmla="*/ 2041969 w 2906985"/>
              <a:gd name="connsiteY74" fmla="*/ 55784 h 4510678"/>
              <a:gd name="connsiteX75" fmla="*/ 2126348 w 2906985"/>
              <a:gd name="connsiteY75" fmla="*/ 47921 h 4510678"/>
              <a:gd name="connsiteX76" fmla="*/ 2189112 w 2906985"/>
              <a:gd name="connsiteY76" fmla="*/ 58850 h 4510678"/>
              <a:gd name="connsiteX77" fmla="*/ 2244503 w 2906985"/>
              <a:gd name="connsiteY77" fmla="*/ 103705 h 4510678"/>
              <a:gd name="connsiteX78" fmla="*/ 2279148 w 2906985"/>
              <a:gd name="connsiteY78" fmla="*/ 146088 h 4510678"/>
              <a:gd name="connsiteX79" fmla="*/ 2287549 w 2906985"/>
              <a:gd name="connsiteY79" fmla="*/ 193861 h 4510678"/>
              <a:gd name="connsiteX80" fmla="*/ 2304873 w 2906985"/>
              <a:gd name="connsiteY80" fmla="*/ 244254 h 4510678"/>
              <a:gd name="connsiteX81" fmla="*/ 2314988 w 2906985"/>
              <a:gd name="connsiteY81" fmla="*/ 329314 h 4510678"/>
              <a:gd name="connsiteX82" fmla="*/ 2325621 w 2906985"/>
              <a:gd name="connsiteY82" fmla="*/ 1690282 h 4510678"/>
              <a:gd name="connsiteX83" fmla="*/ 2325621 w 2906985"/>
              <a:gd name="connsiteY83" fmla="*/ 1732812 h 4510678"/>
              <a:gd name="connsiteX84" fmla="*/ 2336253 w 2906985"/>
              <a:gd name="connsiteY84" fmla="*/ 1743445 h 4510678"/>
              <a:gd name="connsiteX85" fmla="*/ 2357518 w 2906985"/>
              <a:gd name="connsiteY85" fmla="*/ 1764710 h 4510678"/>
              <a:gd name="connsiteX86" fmla="*/ 2368151 w 2906985"/>
              <a:gd name="connsiteY86" fmla="*/ 1764710 h 4510678"/>
              <a:gd name="connsiteX87" fmla="*/ 2400049 w 2906985"/>
              <a:gd name="connsiteY87" fmla="*/ 1743445 h 4510678"/>
              <a:gd name="connsiteX88" fmla="*/ 2400049 w 2906985"/>
              <a:gd name="connsiteY88" fmla="*/ 1711547 h 4510678"/>
              <a:gd name="connsiteX89" fmla="*/ 2410681 w 2906985"/>
              <a:gd name="connsiteY89" fmla="*/ 1605221 h 4510678"/>
              <a:gd name="connsiteX90" fmla="*/ 2463844 w 2906985"/>
              <a:gd name="connsiteY90" fmla="*/ 1009798 h 4510678"/>
              <a:gd name="connsiteX91" fmla="*/ 2517007 w 2906985"/>
              <a:gd name="connsiteY91" fmla="*/ 499435 h 4510678"/>
              <a:gd name="connsiteX92" fmla="*/ 2528157 w 2906985"/>
              <a:gd name="connsiteY92" fmla="*/ 435492 h 4510678"/>
              <a:gd name="connsiteX93" fmla="*/ 2548904 w 2906985"/>
              <a:gd name="connsiteY93" fmla="*/ 393110 h 4510678"/>
              <a:gd name="connsiteX94" fmla="*/ 2586458 w 2906985"/>
              <a:gd name="connsiteY94" fmla="*/ 337622 h 4510678"/>
              <a:gd name="connsiteX95" fmla="*/ 2645793 w 2906985"/>
              <a:gd name="connsiteY95" fmla="*/ 308641 h 4510678"/>
              <a:gd name="connsiteX96" fmla="*/ 2723484 w 2906985"/>
              <a:gd name="connsiteY96" fmla="*/ 295386 h 4510678"/>
              <a:gd name="connsiteX97" fmla="*/ 2792258 w 2906985"/>
              <a:gd name="connsiteY97" fmla="*/ 308641 h 4510678"/>
              <a:gd name="connsiteX98" fmla="*/ 2844223 w 2906985"/>
              <a:gd name="connsiteY98" fmla="*/ 335295 h 4510678"/>
              <a:gd name="connsiteX99" fmla="*/ 2879548 w 2906985"/>
              <a:gd name="connsiteY99" fmla="*/ 388014 h 4510678"/>
              <a:gd name="connsiteX100" fmla="*/ 2905274 w 2906985"/>
              <a:gd name="connsiteY100" fmla="*/ 451957 h 4510678"/>
              <a:gd name="connsiteX101" fmla="*/ 2906985 w 2906985"/>
              <a:gd name="connsiteY101" fmla="*/ 547504 h 4510678"/>
              <a:gd name="connsiteX102" fmla="*/ 2899779 w 2906985"/>
              <a:gd name="connsiteY102" fmla="*/ 648291 h 4510678"/>
              <a:gd name="connsiteX103" fmla="*/ 2761555 w 2906985"/>
              <a:gd name="connsiteY103" fmla="*/ 2051789 h 4510678"/>
              <a:gd name="connsiteX104" fmla="*/ 2782821 w 2906985"/>
              <a:gd name="connsiteY104" fmla="*/ 3008719 h 4510678"/>
              <a:gd name="connsiteX105" fmla="*/ 2782821 w 2906985"/>
              <a:gd name="connsiteY105" fmla="*/ 3689203 h 4510678"/>
              <a:gd name="connsiteX106" fmla="*/ 2789510 w 2906985"/>
              <a:gd name="connsiteY106" fmla="*/ 4203404 h 4510678"/>
              <a:gd name="connsiteX107" fmla="*/ 1263916 w 2906985"/>
              <a:gd name="connsiteY107" fmla="*/ 4510678 h 4510678"/>
              <a:gd name="connsiteX0" fmla="*/ 1250643 w 2893712"/>
              <a:gd name="connsiteY0" fmla="*/ 4510678 h 4510678"/>
              <a:gd name="connsiteX1" fmla="*/ 1206562 w 2893712"/>
              <a:gd name="connsiteY1" fmla="*/ 4220831 h 4510678"/>
              <a:gd name="connsiteX2" fmla="*/ 1174664 w 2893712"/>
              <a:gd name="connsiteY2" fmla="*/ 4093240 h 4510678"/>
              <a:gd name="connsiteX3" fmla="*/ 1089603 w 2893712"/>
              <a:gd name="connsiteY3" fmla="*/ 3859324 h 4510678"/>
              <a:gd name="connsiteX4" fmla="*/ 1004543 w 2893712"/>
              <a:gd name="connsiteY4" fmla="*/ 3710468 h 4510678"/>
              <a:gd name="connsiteX5" fmla="*/ 632403 w 2893712"/>
              <a:gd name="connsiteY5" fmla="*/ 3306431 h 4510678"/>
              <a:gd name="connsiteX6" fmla="*/ 228366 w 2893712"/>
              <a:gd name="connsiteY6" fmla="*/ 2849231 h 4510678"/>
              <a:gd name="connsiteX7" fmla="*/ 75196 w 2893712"/>
              <a:gd name="connsiteY7" fmla="*/ 2670944 h 4510678"/>
              <a:gd name="connsiteX8" fmla="*/ 20226 w 2893712"/>
              <a:gd name="connsiteY8" fmla="*/ 2556832 h 4510678"/>
              <a:gd name="connsiteX9" fmla="*/ 0 w 2893712"/>
              <a:gd name="connsiteY9" fmla="*/ 2483821 h 4510678"/>
              <a:gd name="connsiteX10" fmla="*/ 21341 w 2893712"/>
              <a:gd name="connsiteY10" fmla="*/ 2329280 h 4510678"/>
              <a:gd name="connsiteX11" fmla="*/ 73120 w 2893712"/>
              <a:gd name="connsiteY11" fmla="*/ 2180585 h 4510678"/>
              <a:gd name="connsiteX12" fmla="*/ 86199 w 2893712"/>
              <a:gd name="connsiteY12" fmla="*/ 1993826 h 4510678"/>
              <a:gd name="connsiteX13" fmla="*/ 209848 w 2893712"/>
              <a:gd name="connsiteY13" fmla="*/ 2009555 h 4510678"/>
              <a:gd name="connsiteX14" fmla="*/ 390825 w 2893712"/>
              <a:gd name="connsiteY14" fmla="*/ 2169194 h 4510678"/>
              <a:gd name="connsiteX15" fmla="*/ 510735 w 2893712"/>
              <a:gd name="connsiteY15" fmla="*/ 2280376 h 4510678"/>
              <a:gd name="connsiteX16" fmla="*/ 675500 w 2893712"/>
              <a:gd name="connsiteY16" fmla="*/ 2453426 h 4510678"/>
              <a:gd name="connsiteX17" fmla="*/ 962013 w 2893712"/>
              <a:gd name="connsiteY17" fmla="*/ 2785435 h 4510678"/>
              <a:gd name="connsiteX18" fmla="*/ 1002313 w 2893712"/>
              <a:gd name="connsiteY18" fmla="*/ 2828113 h 4510678"/>
              <a:gd name="connsiteX19" fmla="*/ 1040901 w 2893712"/>
              <a:gd name="connsiteY19" fmla="*/ 2857095 h 4510678"/>
              <a:gd name="connsiteX20" fmla="*/ 1085143 w 2893712"/>
              <a:gd name="connsiteY20" fmla="*/ 2859716 h 4510678"/>
              <a:gd name="connsiteX21" fmla="*/ 1123731 w 2893712"/>
              <a:gd name="connsiteY21" fmla="*/ 2820102 h 4510678"/>
              <a:gd name="connsiteX22" fmla="*/ 1132134 w 2893712"/>
              <a:gd name="connsiteY22" fmla="*/ 2756601 h 4510678"/>
              <a:gd name="connsiteX23" fmla="*/ 1110869 w 2893712"/>
              <a:gd name="connsiteY23" fmla="*/ 2689742 h 4510678"/>
              <a:gd name="connsiteX24" fmla="*/ 823789 w 2893712"/>
              <a:gd name="connsiteY24" fmla="*/ 1839138 h 4510678"/>
              <a:gd name="connsiteX25" fmla="*/ 547343 w 2893712"/>
              <a:gd name="connsiteY25" fmla="*/ 829045 h 4510678"/>
              <a:gd name="connsiteX26" fmla="*/ 538423 w 2893712"/>
              <a:gd name="connsiteY26" fmla="*/ 765249 h 4510678"/>
              <a:gd name="connsiteX27" fmla="*/ 536193 w 2893712"/>
              <a:gd name="connsiteY27" fmla="*/ 698981 h 4510678"/>
              <a:gd name="connsiteX28" fmla="*/ 547343 w 2893712"/>
              <a:gd name="connsiteY28" fmla="*/ 637659 h 4510678"/>
              <a:gd name="connsiteX29" fmla="*/ 572551 w 2893712"/>
              <a:gd name="connsiteY29" fmla="*/ 590034 h 4510678"/>
              <a:gd name="connsiteX30" fmla="*/ 611138 w 2893712"/>
              <a:gd name="connsiteY30" fmla="*/ 552598 h 4510678"/>
              <a:gd name="connsiteX31" fmla="*/ 675968 w 2893712"/>
              <a:gd name="connsiteY31" fmla="*/ 513133 h 4510678"/>
              <a:gd name="connsiteX32" fmla="*/ 749362 w 2893712"/>
              <a:gd name="connsiteY32" fmla="*/ 491720 h 4510678"/>
              <a:gd name="connsiteX33" fmla="*/ 823789 w 2893712"/>
              <a:gd name="connsiteY33" fmla="*/ 494341 h 4510678"/>
              <a:gd name="connsiteX34" fmla="*/ 881412 w 2893712"/>
              <a:gd name="connsiteY34" fmla="*/ 512836 h 4510678"/>
              <a:gd name="connsiteX35" fmla="*/ 930115 w 2893712"/>
              <a:gd name="connsiteY35" fmla="*/ 552598 h 4510678"/>
              <a:gd name="connsiteX36" fmla="*/ 972645 w 2893712"/>
              <a:gd name="connsiteY36" fmla="*/ 616394 h 4510678"/>
              <a:gd name="connsiteX37" fmla="*/ 1004543 w 2893712"/>
              <a:gd name="connsiteY37" fmla="*/ 712087 h 4510678"/>
              <a:gd name="connsiteX38" fmla="*/ 1142766 w 2893712"/>
              <a:gd name="connsiteY38" fmla="*/ 1275612 h 4510678"/>
              <a:gd name="connsiteX39" fmla="*/ 1302255 w 2893712"/>
              <a:gd name="connsiteY39" fmla="*/ 1892301 h 4510678"/>
              <a:gd name="connsiteX40" fmla="*/ 1317347 w 2893712"/>
              <a:gd name="connsiteY40" fmla="*/ 1929589 h 4510678"/>
              <a:gd name="connsiteX41" fmla="*/ 1348727 w 2893712"/>
              <a:gd name="connsiteY41" fmla="*/ 1942695 h 4510678"/>
              <a:gd name="connsiteX42" fmla="*/ 1377200 w 2893712"/>
              <a:gd name="connsiteY42" fmla="*/ 1937600 h 4510678"/>
              <a:gd name="connsiteX43" fmla="*/ 1396235 w 2893712"/>
              <a:gd name="connsiteY43" fmla="*/ 1913861 h 4510678"/>
              <a:gd name="connsiteX44" fmla="*/ 1417499 w 2893712"/>
              <a:gd name="connsiteY44" fmla="*/ 1871035 h 4510678"/>
              <a:gd name="connsiteX45" fmla="*/ 1408580 w 2893712"/>
              <a:gd name="connsiteY45" fmla="*/ 1796607 h 4510678"/>
              <a:gd name="connsiteX46" fmla="*/ 1366050 w 2893712"/>
              <a:gd name="connsiteY46" fmla="*/ 1583956 h 4510678"/>
              <a:gd name="connsiteX47" fmla="*/ 1195929 w 2893712"/>
              <a:gd name="connsiteY47" fmla="*/ 488803 h 4510678"/>
              <a:gd name="connsiteX48" fmla="*/ 1157859 w 2893712"/>
              <a:gd name="connsiteY48" fmla="*/ 214535 h 4510678"/>
              <a:gd name="connsiteX49" fmla="*/ 1169008 w 2893712"/>
              <a:gd name="connsiteY49" fmla="*/ 143319 h 4510678"/>
              <a:gd name="connsiteX50" fmla="*/ 1192503 w 2893712"/>
              <a:gd name="connsiteY50" fmla="*/ 74281 h 4510678"/>
              <a:gd name="connsiteX51" fmla="*/ 1233999 w 2893712"/>
              <a:gd name="connsiteY51" fmla="*/ 29129 h 4510678"/>
              <a:gd name="connsiteX52" fmla="*/ 1295048 w 2893712"/>
              <a:gd name="connsiteY52" fmla="*/ 7864 h 4510678"/>
              <a:gd name="connsiteX53" fmla="*/ 1366050 w 2893712"/>
              <a:gd name="connsiteY53" fmla="*/ 0 h 4510678"/>
              <a:gd name="connsiteX54" fmla="*/ 1440478 w 2893712"/>
              <a:gd name="connsiteY54" fmla="*/ 15876 h 4510678"/>
              <a:gd name="connsiteX55" fmla="*/ 1502560 w 2893712"/>
              <a:gd name="connsiteY55" fmla="*/ 42531 h 4510678"/>
              <a:gd name="connsiteX56" fmla="*/ 1541147 w 2893712"/>
              <a:gd name="connsiteY56" fmla="*/ 90008 h 4510678"/>
              <a:gd name="connsiteX57" fmla="*/ 1568069 w 2893712"/>
              <a:gd name="connsiteY57" fmla="*/ 169826 h 4510678"/>
              <a:gd name="connsiteX58" fmla="*/ 1599966 w 2893712"/>
              <a:gd name="connsiteY58" fmla="*/ 339947 h 4510678"/>
              <a:gd name="connsiteX59" fmla="*/ 1812617 w 2893712"/>
              <a:gd name="connsiteY59" fmla="*/ 1679649 h 4510678"/>
              <a:gd name="connsiteX60" fmla="*/ 1824962 w 2893712"/>
              <a:gd name="connsiteY60" fmla="*/ 1724948 h 4510678"/>
              <a:gd name="connsiteX61" fmla="*/ 1833882 w 2893712"/>
              <a:gd name="connsiteY61" fmla="*/ 1775342 h 4510678"/>
              <a:gd name="connsiteX62" fmla="*/ 1855148 w 2893712"/>
              <a:gd name="connsiteY62" fmla="*/ 1807240 h 4510678"/>
              <a:gd name="connsiteX63" fmla="*/ 1876413 w 2893712"/>
              <a:gd name="connsiteY63" fmla="*/ 1807240 h 4510678"/>
              <a:gd name="connsiteX64" fmla="*/ 1900424 w 2893712"/>
              <a:gd name="connsiteY64" fmla="*/ 1770099 h 4510678"/>
              <a:gd name="connsiteX65" fmla="*/ 1908310 w 2893712"/>
              <a:gd name="connsiteY65" fmla="*/ 1722180 h 4510678"/>
              <a:gd name="connsiteX66" fmla="*/ 1908310 w 2893712"/>
              <a:gd name="connsiteY66" fmla="*/ 1637119 h 4510678"/>
              <a:gd name="connsiteX67" fmla="*/ 1908310 w 2893712"/>
              <a:gd name="connsiteY67" fmla="*/ 1498896 h 4510678"/>
              <a:gd name="connsiteX68" fmla="*/ 1857377 w 2893712"/>
              <a:gd name="connsiteY68" fmla="*/ 333376 h 4510678"/>
              <a:gd name="connsiteX69" fmla="*/ 1855148 w 2893712"/>
              <a:gd name="connsiteY69" fmla="*/ 222989 h 4510678"/>
              <a:gd name="connsiteX70" fmla="*/ 1865780 w 2893712"/>
              <a:gd name="connsiteY70" fmla="*/ 191091 h 4510678"/>
              <a:gd name="connsiteX71" fmla="*/ 1882586 w 2893712"/>
              <a:gd name="connsiteY71" fmla="*/ 146236 h 4510678"/>
              <a:gd name="connsiteX72" fmla="*/ 1920657 w 2893712"/>
              <a:gd name="connsiteY72" fmla="*/ 106178 h 4510678"/>
              <a:gd name="connsiteX73" fmla="*/ 1967647 w 2893712"/>
              <a:gd name="connsiteY73" fmla="*/ 76903 h 4510678"/>
              <a:gd name="connsiteX74" fmla="*/ 2028696 w 2893712"/>
              <a:gd name="connsiteY74" fmla="*/ 55784 h 4510678"/>
              <a:gd name="connsiteX75" fmla="*/ 2113075 w 2893712"/>
              <a:gd name="connsiteY75" fmla="*/ 47921 h 4510678"/>
              <a:gd name="connsiteX76" fmla="*/ 2175839 w 2893712"/>
              <a:gd name="connsiteY76" fmla="*/ 58850 h 4510678"/>
              <a:gd name="connsiteX77" fmla="*/ 2231230 w 2893712"/>
              <a:gd name="connsiteY77" fmla="*/ 103705 h 4510678"/>
              <a:gd name="connsiteX78" fmla="*/ 2265875 w 2893712"/>
              <a:gd name="connsiteY78" fmla="*/ 146088 h 4510678"/>
              <a:gd name="connsiteX79" fmla="*/ 2274276 w 2893712"/>
              <a:gd name="connsiteY79" fmla="*/ 193861 h 4510678"/>
              <a:gd name="connsiteX80" fmla="*/ 2291600 w 2893712"/>
              <a:gd name="connsiteY80" fmla="*/ 244254 h 4510678"/>
              <a:gd name="connsiteX81" fmla="*/ 2301715 w 2893712"/>
              <a:gd name="connsiteY81" fmla="*/ 329314 h 4510678"/>
              <a:gd name="connsiteX82" fmla="*/ 2312348 w 2893712"/>
              <a:gd name="connsiteY82" fmla="*/ 1690282 h 4510678"/>
              <a:gd name="connsiteX83" fmla="*/ 2312348 w 2893712"/>
              <a:gd name="connsiteY83" fmla="*/ 1732812 h 4510678"/>
              <a:gd name="connsiteX84" fmla="*/ 2322980 w 2893712"/>
              <a:gd name="connsiteY84" fmla="*/ 1743445 h 4510678"/>
              <a:gd name="connsiteX85" fmla="*/ 2344245 w 2893712"/>
              <a:gd name="connsiteY85" fmla="*/ 1764710 h 4510678"/>
              <a:gd name="connsiteX86" fmla="*/ 2354878 w 2893712"/>
              <a:gd name="connsiteY86" fmla="*/ 1764710 h 4510678"/>
              <a:gd name="connsiteX87" fmla="*/ 2386776 w 2893712"/>
              <a:gd name="connsiteY87" fmla="*/ 1743445 h 4510678"/>
              <a:gd name="connsiteX88" fmla="*/ 2386776 w 2893712"/>
              <a:gd name="connsiteY88" fmla="*/ 1711547 h 4510678"/>
              <a:gd name="connsiteX89" fmla="*/ 2397408 w 2893712"/>
              <a:gd name="connsiteY89" fmla="*/ 1605221 h 4510678"/>
              <a:gd name="connsiteX90" fmla="*/ 2450571 w 2893712"/>
              <a:gd name="connsiteY90" fmla="*/ 1009798 h 4510678"/>
              <a:gd name="connsiteX91" fmla="*/ 2503734 w 2893712"/>
              <a:gd name="connsiteY91" fmla="*/ 499435 h 4510678"/>
              <a:gd name="connsiteX92" fmla="*/ 2514884 w 2893712"/>
              <a:gd name="connsiteY92" fmla="*/ 435492 h 4510678"/>
              <a:gd name="connsiteX93" fmla="*/ 2535631 w 2893712"/>
              <a:gd name="connsiteY93" fmla="*/ 393110 h 4510678"/>
              <a:gd name="connsiteX94" fmla="*/ 2573185 w 2893712"/>
              <a:gd name="connsiteY94" fmla="*/ 337622 h 4510678"/>
              <a:gd name="connsiteX95" fmla="*/ 2632520 w 2893712"/>
              <a:gd name="connsiteY95" fmla="*/ 308641 h 4510678"/>
              <a:gd name="connsiteX96" fmla="*/ 2710211 w 2893712"/>
              <a:gd name="connsiteY96" fmla="*/ 295386 h 4510678"/>
              <a:gd name="connsiteX97" fmla="*/ 2778985 w 2893712"/>
              <a:gd name="connsiteY97" fmla="*/ 308641 h 4510678"/>
              <a:gd name="connsiteX98" fmla="*/ 2830950 w 2893712"/>
              <a:gd name="connsiteY98" fmla="*/ 335295 h 4510678"/>
              <a:gd name="connsiteX99" fmla="*/ 2866275 w 2893712"/>
              <a:gd name="connsiteY99" fmla="*/ 388014 h 4510678"/>
              <a:gd name="connsiteX100" fmla="*/ 2892001 w 2893712"/>
              <a:gd name="connsiteY100" fmla="*/ 451957 h 4510678"/>
              <a:gd name="connsiteX101" fmla="*/ 2893712 w 2893712"/>
              <a:gd name="connsiteY101" fmla="*/ 547504 h 4510678"/>
              <a:gd name="connsiteX102" fmla="*/ 2886506 w 2893712"/>
              <a:gd name="connsiteY102" fmla="*/ 648291 h 4510678"/>
              <a:gd name="connsiteX103" fmla="*/ 2748282 w 2893712"/>
              <a:gd name="connsiteY103" fmla="*/ 2051789 h 4510678"/>
              <a:gd name="connsiteX104" fmla="*/ 2769548 w 2893712"/>
              <a:gd name="connsiteY104" fmla="*/ 3008719 h 4510678"/>
              <a:gd name="connsiteX105" fmla="*/ 2769548 w 2893712"/>
              <a:gd name="connsiteY105" fmla="*/ 3689203 h 4510678"/>
              <a:gd name="connsiteX106" fmla="*/ 2776237 w 2893712"/>
              <a:gd name="connsiteY106" fmla="*/ 4203404 h 4510678"/>
              <a:gd name="connsiteX107" fmla="*/ 1250643 w 2893712"/>
              <a:gd name="connsiteY107" fmla="*/ 4510678 h 4510678"/>
              <a:gd name="connsiteX0" fmla="*/ 1250643 w 2893712"/>
              <a:gd name="connsiteY0" fmla="*/ 4510678 h 4510678"/>
              <a:gd name="connsiteX1" fmla="*/ 1206562 w 2893712"/>
              <a:gd name="connsiteY1" fmla="*/ 4220831 h 4510678"/>
              <a:gd name="connsiteX2" fmla="*/ 1174664 w 2893712"/>
              <a:gd name="connsiteY2" fmla="*/ 4093240 h 4510678"/>
              <a:gd name="connsiteX3" fmla="*/ 1089603 w 2893712"/>
              <a:gd name="connsiteY3" fmla="*/ 3859324 h 4510678"/>
              <a:gd name="connsiteX4" fmla="*/ 1004543 w 2893712"/>
              <a:gd name="connsiteY4" fmla="*/ 3710468 h 4510678"/>
              <a:gd name="connsiteX5" fmla="*/ 632403 w 2893712"/>
              <a:gd name="connsiteY5" fmla="*/ 3306431 h 4510678"/>
              <a:gd name="connsiteX6" fmla="*/ 228366 w 2893712"/>
              <a:gd name="connsiteY6" fmla="*/ 2849231 h 4510678"/>
              <a:gd name="connsiteX7" fmla="*/ 75196 w 2893712"/>
              <a:gd name="connsiteY7" fmla="*/ 2670944 h 4510678"/>
              <a:gd name="connsiteX8" fmla="*/ 20226 w 2893712"/>
              <a:gd name="connsiteY8" fmla="*/ 2556832 h 4510678"/>
              <a:gd name="connsiteX9" fmla="*/ 0 w 2893712"/>
              <a:gd name="connsiteY9" fmla="*/ 2483821 h 4510678"/>
              <a:gd name="connsiteX10" fmla="*/ 21341 w 2893712"/>
              <a:gd name="connsiteY10" fmla="*/ 2329280 h 4510678"/>
              <a:gd name="connsiteX11" fmla="*/ 73120 w 2893712"/>
              <a:gd name="connsiteY11" fmla="*/ 2180585 h 4510678"/>
              <a:gd name="connsiteX12" fmla="*/ 137741 w 2893712"/>
              <a:gd name="connsiteY12" fmla="*/ 2089902 h 4510678"/>
              <a:gd name="connsiteX13" fmla="*/ 209848 w 2893712"/>
              <a:gd name="connsiteY13" fmla="*/ 2009555 h 4510678"/>
              <a:gd name="connsiteX14" fmla="*/ 390825 w 2893712"/>
              <a:gd name="connsiteY14" fmla="*/ 2169194 h 4510678"/>
              <a:gd name="connsiteX15" fmla="*/ 510735 w 2893712"/>
              <a:gd name="connsiteY15" fmla="*/ 2280376 h 4510678"/>
              <a:gd name="connsiteX16" fmla="*/ 675500 w 2893712"/>
              <a:gd name="connsiteY16" fmla="*/ 2453426 h 4510678"/>
              <a:gd name="connsiteX17" fmla="*/ 962013 w 2893712"/>
              <a:gd name="connsiteY17" fmla="*/ 2785435 h 4510678"/>
              <a:gd name="connsiteX18" fmla="*/ 1002313 w 2893712"/>
              <a:gd name="connsiteY18" fmla="*/ 2828113 h 4510678"/>
              <a:gd name="connsiteX19" fmla="*/ 1040901 w 2893712"/>
              <a:gd name="connsiteY19" fmla="*/ 2857095 h 4510678"/>
              <a:gd name="connsiteX20" fmla="*/ 1085143 w 2893712"/>
              <a:gd name="connsiteY20" fmla="*/ 2859716 h 4510678"/>
              <a:gd name="connsiteX21" fmla="*/ 1123731 w 2893712"/>
              <a:gd name="connsiteY21" fmla="*/ 2820102 h 4510678"/>
              <a:gd name="connsiteX22" fmla="*/ 1132134 w 2893712"/>
              <a:gd name="connsiteY22" fmla="*/ 2756601 h 4510678"/>
              <a:gd name="connsiteX23" fmla="*/ 1110869 w 2893712"/>
              <a:gd name="connsiteY23" fmla="*/ 2689742 h 4510678"/>
              <a:gd name="connsiteX24" fmla="*/ 823789 w 2893712"/>
              <a:gd name="connsiteY24" fmla="*/ 1839138 h 4510678"/>
              <a:gd name="connsiteX25" fmla="*/ 547343 w 2893712"/>
              <a:gd name="connsiteY25" fmla="*/ 829045 h 4510678"/>
              <a:gd name="connsiteX26" fmla="*/ 538423 w 2893712"/>
              <a:gd name="connsiteY26" fmla="*/ 765249 h 4510678"/>
              <a:gd name="connsiteX27" fmla="*/ 536193 w 2893712"/>
              <a:gd name="connsiteY27" fmla="*/ 698981 h 4510678"/>
              <a:gd name="connsiteX28" fmla="*/ 547343 w 2893712"/>
              <a:gd name="connsiteY28" fmla="*/ 637659 h 4510678"/>
              <a:gd name="connsiteX29" fmla="*/ 572551 w 2893712"/>
              <a:gd name="connsiteY29" fmla="*/ 590034 h 4510678"/>
              <a:gd name="connsiteX30" fmla="*/ 611138 w 2893712"/>
              <a:gd name="connsiteY30" fmla="*/ 552598 h 4510678"/>
              <a:gd name="connsiteX31" fmla="*/ 675968 w 2893712"/>
              <a:gd name="connsiteY31" fmla="*/ 513133 h 4510678"/>
              <a:gd name="connsiteX32" fmla="*/ 749362 w 2893712"/>
              <a:gd name="connsiteY32" fmla="*/ 491720 h 4510678"/>
              <a:gd name="connsiteX33" fmla="*/ 823789 w 2893712"/>
              <a:gd name="connsiteY33" fmla="*/ 494341 h 4510678"/>
              <a:gd name="connsiteX34" fmla="*/ 881412 w 2893712"/>
              <a:gd name="connsiteY34" fmla="*/ 512836 h 4510678"/>
              <a:gd name="connsiteX35" fmla="*/ 930115 w 2893712"/>
              <a:gd name="connsiteY35" fmla="*/ 552598 h 4510678"/>
              <a:gd name="connsiteX36" fmla="*/ 972645 w 2893712"/>
              <a:gd name="connsiteY36" fmla="*/ 616394 h 4510678"/>
              <a:gd name="connsiteX37" fmla="*/ 1004543 w 2893712"/>
              <a:gd name="connsiteY37" fmla="*/ 712087 h 4510678"/>
              <a:gd name="connsiteX38" fmla="*/ 1142766 w 2893712"/>
              <a:gd name="connsiteY38" fmla="*/ 1275612 h 4510678"/>
              <a:gd name="connsiteX39" fmla="*/ 1302255 w 2893712"/>
              <a:gd name="connsiteY39" fmla="*/ 1892301 h 4510678"/>
              <a:gd name="connsiteX40" fmla="*/ 1317347 w 2893712"/>
              <a:gd name="connsiteY40" fmla="*/ 1929589 h 4510678"/>
              <a:gd name="connsiteX41" fmla="*/ 1348727 w 2893712"/>
              <a:gd name="connsiteY41" fmla="*/ 1942695 h 4510678"/>
              <a:gd name="connsiteX42" fmla="*/ 1377200 w 2893712"/>
              <a:gd name="connsiteY42" fmla="*/ 1937600 h 4510678"/>
              <a:gd name="connsiteX43" fmla="*/ 1396235 w 2893712"/>
              <a:gd name="connsiteY43" fmla="*/ 1913861 h 4510678"/>
              <a:gd name="connsiteX44" fmla="*/ 1417499 w 2893712"/>
              <a:gd name="connsiteY44" fmla="*/ 1871035 h 4510678"/>
              <a:gd name="connsiteX45" fmla="*/ 1408580 w 2893712"/>
              <a:gd name="connsiteY45" fmla="*/ 1796607 h 4510678"/>
              <a:gd name="connsiteX46" fmla="*/ 1366050 w 2893712"/>
              <a:gd name="connsiteY46" fmla="*/ 1583956 h 4510678"/>
              <a:gd name="connsiteX47" fmla="*/ 1195929 w 2893712"/>
              <a:gd name="connsiteY47" fmla="*/ 488803 h 4510678"/>
              <a:gd name="connsiteX48" fmla="*/ 1157859 w 2893712"/>
              <a:gd name="connsiteY48" fmla="*/ 214535 h 4510678"/>
              <a:gd name="connsiteX49" fmla="*/ 1169008 w 2893712"/>
              <a:gd name="connsiteY49" fmla="*/ 143319 h 4510678"/>
              <a:gd name="connsiteX50" fmla="*/ 1192503 w 2893712"/>
              <a:gd name="connsiteY50" fmla="*/ 74281 h 4510678"/>
              <a:gd name="connsiteX51" fmla="*/ 1233999 w 2893712"/>
              <a:gd name="connsiteY51" fmla="*/ 29129 h 4510678"/>
              <a:gd name="connsiteX52" fmla="*/ 1295048 w 2893712"/>
              <a:gd name="connsiteY52" fmla="*/ 7864 h 4510678"/>
              <a:gd name="connsiteX53" fmla="*/ 1366050 w 2893712"/>
              <a:gd name="connsiteY53" fmla="*/ 0 h 4510678"/>
              <a:gd name="connsiteX54" fmla="*/ 1440478 w 2893712"/>
              <a:gd name="connsiteY54" fmla="*/ 15876 h 4510678"/>
              <a:gd name="connsiteX55" fmla="*/ 1502560 w 2893712"/>
              <a:gd name="connsiteY55" fmla="*/ 42531 h 4510678"/>
              <a:gd name="connsiteX56" fmla="*/ 1541147 w 2893712"/>
              <a:gd name="connsiteY56" fmla="*/ 90008 h 4510678"/>
              <a:gd name="connsiteX57" fmla="*/ 1568069 w 2893712"/>
              <a:gd name="connsiteY57" fmla="*/ 169826 h 4510678"/>
              <a:gd name="connsiteX58" fmla="*/ 1599966 w 2893712"/>
              <a:gd name="connsiteY58" fmla="*/ 339947 h 4510678"/>
              <a:gd name="connsiteX59" fmla="*/ 1812617 w 2893712"/>
              <a:gd name="connsiteY59" fmla="*/ 1679649 h 4510678"/>
              <a:gd name="connsiteX60" fmla="*/ 1824962 w 2893712"/>
              <a:gd name="connsiteY60" fmla="*/ 1724948 h 4510678"/>
              <a:gd name="connsiteX61" fmla="*/ 1833882 w 2893712"/>
              <a:gd name="connsiteY61" fmla="*/ 1775342 h 4510678"/>
              <a:gd name="connsiteX62" fmla="*/ 1855148 w 2893712"/>
              <a:gd name="connsiteY62" fmla="*/ 1807240 h 4510678"/>
              <a:gd name="connsiteX63" fmla="*/ 1876413 w 2893712"/>
              <a:gd name="connsiteY63" fmla="*/ 1807240 h 4510678"/>
              <a:gd name="connsiteX64" fmla="*/ 1900424 w 2893712"/>
              <a:gd name="connsiteY64" fmla="*/ 1770099 h 4510678"/>
              <a:gd name="connsiteX65" fmla="*/ 1908310 w 2893712"/>
              <a:gd name="connsiteY65" fmla="*/ 1722180 h 4510678"/>
              <a:gd name="connsiteX66" fmla="*/ 1908310 w 2893712"/>
              <a:gd name="connsiteY66" fmla="*/ 1637119 h 4510678"/>
              <a:gd name="connsiteX67" fmla="*/ 1908310 w 2893712"/>
              <a:gd name="connsiteY67" fmla="*/ 1498896 h 4510678"/>
              <a:gd name="connsiteX68" fmla="*/ 1857377 w 2893712"/>
              <a:gd name="connsiteY68" fmla="*/ 333376 h 4510678"/>
              <a:gd name="connsiteX69" fmla="*/ 1855148 w 2893712"/>
              <a:gd name="connsiteY69" fmla="*/ 222989 h 4510678"/>
              <a:gd name="connsiteX70" fmla="*/ 1865780 w 2893712"/>
              <a:gd name="connsiteY70" fmla="*/ 191091 h 4510678"/>
              <a:gd name="connsiteX71" fmla="*/ 1882586 w 2893712"/>
              <a:gd name="connsiteY71" fmla="*/ 146236 h 4510678"/>
              <a:gd name="connsiteX72" fmla="*/ 1920657 w 2893712"/>
              <a:gd name="connsiteY72" fmla="*/ 106178 h 4510678"/>
              <a:gd name="connsiteX73" fmla="*/ 1967647 w 2893712"/>
              <a:gd name="connsiteY73" fmla="*/ 76903 h 4510678"/>
              <a:gd name="connsiteX74" fmla="*/ 2028696 w 2893712"/>
              <a:gd name="connsiteY74" fmla="*/ 55784 h 4510678"/>
              <a:gd name="connsiteX75" fmla="*/ 2113075 w 2893712"/>
              <a:gd name="connsiteY75" fmla="*/ 47921 h 4510678"/>
              <a:gd name="connsiteX76" fmla="*/ 2175839 w 2893712"/>
              <a:gd name="connsiteY76" fmla="*/ 58850 h 4510678"/>
              <a:gd name="connsiteX77" fmla="*/ 2231230 w 2893712"/>
              <a:gd name="connsiteY77" fmla="*/ 103705 h 4510678"/>
              <a:gd name="connsiteX78" fmla="*/ 2265875 w 2893712"/>
              <a:gd name="connsiteY78" fmla="*/ 146088 h 4510678"/>
              <a:gd name="connsiteX79" fmla="*/ 2274276 w 2893712"/>
              <a:gd name="connsiteY79" fmla="*/ 193861 h 4510678"/>
              <a:gd name="connsiteX80" fmla="*/ 2291600 w 2893712"/>
              <a:gd name="connsiteY80" fmla="*/ 244254 h 4510678"/>
              <a:gd name="connsiteX81" fmla="*/ 2301715 w 2893712"/>
              <a:gd name="connsiteY81" fmla="*/ 329314 h 4510678"/>
              <a:gd name="connsiteX82" fmla="*/ 2312348 w 2893712"/>
              <a:gd name="connsiteY82" fmla="*/ 1690282 h 4510678"/>
              <a:gd name="connsiteX83" fmla="*/ 2312348 w 2893712"/>
              <a:gd name="connsiteY83" fmla="*/ 1732812 h 4510678"/>
              <a:gd name="connsiteX84" fmla="*/ 2322980 w 2893712"/>
              <a:gd name="connsiteY84" fmla="*/ 1743445 h 4510678"/>
              <a:gd name="connsiteX85" fmla="*/ 2344245 w 2893712"/>
              <a:gd name="connsiteY85" fmla="*/ 1764710 h 4510678"/>
              <a:gd name="connsiteX86" fmla="*/ 2354878 w 2893712"/>
              <a:gd name="connsiteY86" fmla="*/ 1764710 h 4510678"/>
              <a:gd name="connsiteX87" fmla="*/ 2386776 w 2893712"/>
              <a:gd name="connsiteY87" fmla="*/ 1743445 h 4510678"/>
              <a:gd name="connsiteX88" fmla="*/ 2386776 w 2893712"/>
              <a:gd name="connsiteY88" fmla="*/ 1711547 h 4510678"/>
              <a:gd name="connsiteX89" fmla="*/ 2397408 w 2893712"/>
              <a:gd name="connsiteY89" fmla="*/ 1605221 h 4510678"/>
              <a:gd name="connsiteX90" fmla="*/ 2450571 w 2893712"/>
              <a:gd name="connsiteY90" fmla="*/ 1009798 h 4510678"/>
              <a:gd name="connsiteX91" fmla="*/ 2503734 w 2893712"/>
              <a:gd name="connsiteY91" fmla="*/ 499435 h 4510678"/>
              <a:gd name="connsiteX92" fmla="*/ 2514884 w 2893712"/>
              <a:gd name="connsiteY92" fmla="*/ 435492 h 4510678"/>
              <a:gd name="connsiteX93" fmla="*/ 2535631 w 2893712"/>
              <a:gd name="connsiteY93" fmla="*/ 393110 h 4510678"/>
              <a:gd name="connsiteX94" fmla="*/ 2573185 w 2893712"/>
              <a:gd name="connsiteY94" fmla="*/ 337622 h 4510678"/>
              <a:gd name="connsiteX95" fmla="*/ 2632520 w 2893712"/>
              <a:gd name="connsiteY95" fmla="*/ 308641 h 4510678"/>
              <a:gd name="connsiteX96" fmla="*/ 2710211 w 2893712"/>
              <a:gd name="connsiteY96" fmla="*/ 295386 h 4510678"/>
              <a:gd name="connsiteX97" fmla="*/ 2778985 w 2893712"/>
              <a:gd name="connsiteY97" fmla="*/ 308641 h 4510678"/>
              <a:gd name="connsiteX98" fmla="*/ 2830950 w 2893712"/>
              <a:gd name="connsiteY98" fmla="*/ 335295 h 4510678"/>
              <a:gd name="connsiteX99" fmla="*/ 2866275 w 2893712"/>
              <a:gd name="connsiteY99" fmla="*/ 388014 h 4510678"/>
              <a:gd name="connsiteX100" fmla="*/ 2892001 w 2893712"/>
              <a:gd name="connsiteY100" fmla="*/ 451957 h 4510678"/>
              <a:gd name="connsiteX101" fmla="*/ 2893712 w 2893712"/>
              <a:gd name="connsiteY101" fmla="*/ 547504 h 4510678"/>
              <a:gd name="connsiteX102" fmla="*/ 2886506 w 2893712"/>
              <a:gd name="connsiteY102" fmla="*/ 648291 h 4510678"/>
              <a:gd name="connsiteX103" fmla="*/ 2748282 w 2893712"/>
              <a:gd name="connsiteY103" fmla="*/ 2051789 h 4510678"/>
              <a:gd name="connsiteX104" fmla="*/ 2769548 w 2893712"/>
              <a:gd name="connsiteY104" fmla="*/ 3008719 h 4510678"/>
              <a:gd name="connsiteX105" fmla="*/ 2769548 w 2893712"/>
              <a:gd name="connsiteY105" fmla="*/ 3689203 h 4510678"/>
              <a:gd name="connsiteX106" fmla="*/ 2776237 w 2893712"/>
              <a:gd name="connsiteY106" fmla="*/ 4203404 h 4510678"/>
              <a:gd name="connsiteX107" fmla="*/ 1250643 w 2893712"/>
              <a:gd name="connsiteY107" fmla="*/ 4510678 h 4510678"/>
              <a:gd name="connsiteX0" fmla="*/ 1250643 w 2893712"/>
              <a:gd name="connsiteY0" fmla="*/ 4510678 h 4510678"/>
              <a:gd name="connsiteX1" fmla="*/ 1206562 w 2893712"/>
              <a:gd name="connsiteY1" fmla="*/ 4220831 h 4510678"/>
              <a:gd name="connsiteX2" fmla="*/ 1174664 w 2893712"/>
              <a:gd name="connsiteY2" fmla="*/ 4093240 h 4510678"/>
              <a:gd name="connsiteX3" fmla="*/ 1089603 w 2893712"/>
              <a:gd name="connsiteY3" fmla="*/ 3859324 h 4510678"/>
              <a:gd name="connsiteX4" fmla="*/ 1004543 w 2893712"/>
              <a:gd name="connsiteY4" fmla="*/ 3710468 h 4510678"/>
              <a:gd name="connsiteX5" fmla="*/ 632403 w 2893712"/>
              <a:gd name="connsiteY5" fmla="*/ 3306431 h 4510678"/>
              <a:gd name="connsiteX6" fmla="*/ 228366 w 2893712"/>
              <a:gd name="connsiteY6" fmla="*/ 2849231 h 4510678"/>
              <a:gd name="connsiteX7" fmla="*/ 75196 w 2893712"/>
              <a:gd name="connsiteY7" fmla="*/ 2670944 h 4510678"/>
              <a:gd name="connsiteX8" fmla="*/ 20226 w 2893712"/>
              <a:gd name="connsiteY8" fmla="*/ 2556832 h 4510678"/>
              <a:gd name="connsiteX9" fmla="*/ 0 w 2893712"/>
              <a:gd name="connsiteY9" fmla="*/ 2483821 h 4510678"/>
              <a:gd name="connsiteX10" fmla="*/ 21341 w 2893712"/>
              <a:gd name="connsiteY10" fmla="*/ 2329280 h 4510678"/>
              <a:gd name="connsiteX11" fmla="*/ 73120 w 2893712"/>
              <a:gd name="connsiteY11" fmla="*/ 2180585 h 4510678"/>
              <a:gd name="connsiteX12" fmla="*/ 137741 w 2893712"/>
              <a:gd name="connsiteY12" fmla="*/ 2089902 h 4510678"/>
              <a:gd name="connsiteX13" fmla="*/ 263586 w 2893712"/>
              <a:gd name="connsiteY13" fmla="*/ 2059012 h 4510678"/>
              <a:gd name="connsiteX14" fmla="*/ 390825 w 2893712"/>
              <a:gd name="connsiteY14" fmla="*/ 2169194 h 4510678"/>
              <a:gd name="connsiteX15" fmla="*/ 510735 w 2893712"/>
              <a:gd name="connsiteY15" fmla="*/ 2280376 h 4510678"/>
              <a:gd name="connsiteX16" fmla="*/ 675500 w 2893712"/>
              <a:gd name="connsiteY16" fmla="*/ 2453426 h 4510678"/>
              <a:gd name="connsiteX17" fmla="*/ 962013 w 2893712"/>
              <a:gd name="connsiteY17" fmla="*/ 2785435 h 4510678"/>
              <a:gd name="connsiteX18" fmla="*/ 1002313 w 2893712"/>
              <a:gd name="connsiteY18" fmla="*/ 2828113 h 4510678"/>
              <a:gd name="connsiteX19" fmla="*/ 1040901 w 2893712"/>
              <a:gd name="connsiteY19" fmla="*/ 2857095 h 4510678"/>
              <a:gd name="connsiteX20" fmla="*/ 1085143 w 2893712"/>
              <a:gd name="connsiteY20" fmla="*/ 2859716 h 4510678"/>
              <a:gd name="connsiteX21" fmla="*/ 1123731 w 2893712"/>
              <a:gd name="connsiteY21" fmla="*/ 2820102 h 4510678"/>
              <a:gd name="connsiteX22" fmla="*/ 1132134 w 2893712"/>
              <a:gd name="connsiteY22" fmla="*/ 2756601 h 4510678"/>
              <a:gd name="connsiteX23" fmla="*/ 1110869 w 2893712"/>
              <a:gd name="connsiteY23" fmla="*/ 2689742 h 4510678"/>
              <a:gd name="connsiteX24" fmla="*/ 823789 w 2893712"/>
              <a:gd name="connsiteY24" fmla="*/ 1839138 h 4510678"/>
              <a:gd name="connsiteX25" fmla="*/ 547343 w 2893712"/>
              <a:gd name="connsiteY25" fmla="*/ 829045 h 4510678"/>
              <a:gd name="connsiteX26" fmla="*/ 538423 w 2893712"/>
              <a:gd name="connsiteY26" fmla="*/ 765249 h 4510678"/>
              <a:gd name="connsiteX27" fmla="*/ 536193 w 2893712"/>
              <a:gd name="connsiteY27" fmla="*/ 698981 h 4510678"/>
              <a:gd name="connsiteX28" fmla="*/ 547343 w 2893712"/>
              <a:gd name="connsiteY28" fmla="*/ 637659 h 4510678"/>
              <a:gd name="connsiteX29" fmla="*/ 572551 w 2893712"/>
              <a:gd name="connsiteY29" fmla="*/ 590034 h 4510678"/>
              <a:gd name="connsiteX30" fmla="*/ 611138 w 2893712"/>
              <a:gd name="connsiteY30" fmla="*/ 552598 h 4510678"/>
              <a:gd name="connsiteX31" fmla="*/ 675968 w 2893712"/>
              <a:gd name="connsiteY31" fmla="*/ 513133 h 4510678"/>
              <a:gd name="connsiteX32" fmla="*/ 749362 w 2893712"/>
              <a:gd name="connsiteY32" fmla="*/ 491720 h 4510678"/>
              <a:gd name="connsiteX33" fmla="*/ 823789 w 2893712"/>
              <a:gd name="connsiteY33" fmla="*/ 494341 h 4510678"/>
              <a:gd name="connsiteX34" fmla="*/ 881412 w 2893712"/>
              <a:gd name="connsiteY34" fmla="*/ 512836 h 4510678"/>
              <a:gd name="connsiteX35" fmla="*/ 930115 w 2893712"/>
              <a:gd name="connsiteY35" fmla="*/ 552598 h 4510678"/>
              <a:gd name="connsiteX36" fmla="*/ 972645 w 2893712"/>
              <a:gd name="connsiteY36" fmla="*/ 616394 h 4510678"/>
              <a:gd name="connsiteX37" fmla="*/ 1004543 w 2893712"/>
              <a:gd name="connsiteY37" fmla="*/ 712087 h 4510678"/>
              <a:gd name="connsiteX38" fmla="*/ 1142766 w 2893712"/>
              <a:gd name="connsiteY38" fmla="*/ 1275612 h 4510678"/>
              <a:gd name="connsiteX39" fmla="*/ 1302255 w 2893712"/>
              <a:gd name="connsiteY39" fmla="*/ 1892301 h 4510678"/>
              <a:gd name="connsiteX40" fmla="*/ 1317347 w 2893712"/>
              <a:gd name="connsiteY40" fmla="*/ 1929589 h 4510678"/>
              <a:gd name="connsiteX41" fmla="*/ 1348727 w 2893712"/>
              <a:gd name="connsiteY41" fmla="*/ 1942695 h 4510678"/>
              <a:gd name="connsiteX42" fmla="*/ 1377200 w 2893712"/>
              <a:gd name="connsiteY42" fmla="*/ 1937600 h 4510678"/>
              <a:gd name="connsiteX43" fmla="*/ 1396235 w 2893712"/>
              <a:gd name="connsiteY43" fmla="*/ 1913861 h 4510678"/>
              <a:gd name="connsiteX44" fmla="*/ 1417499 w 2893712"/>
              <a:gd name="connsiteY44" fmla="*/ 1871035 h 4510678"/>
              <a:gd name="connsiteX45" fmla="*/ 1408580 w 2893712"/>
              <a:gd name="connsiteY45" fmla="*/ 1796607 h 4510678"/>
              <a:gd name="connsiteX46" fmla="*/ 1366050 w 2893712"/>
              <a:gd name="connsiteY46" fmla="*/ 1583956 h 4510678"/>
              <a:gd name="connsiteX47" fmla="*/ 1195929 w 2893712"/>
              <a:gd name="connsiteY47" fmla="*/ 488803 h 4510678"/>
              <a:gd name="connsiteX48" fmla="*/ 1157859 w 2893712"/>
              <a:gd name="connsiteY48" fmla="*/ 214535 h 4510678"/>
              <a:gd name="connsiteX49" fmla="*/ 1169008 w 2893712"/>
              <a:gd name="connsiteY49" fmla="*/ 143319 h 4510678"/>
              <a:gd name="connsiteX50" fmla="*/ 1192503 w 2893712"/>
              <a:gd name="connsiteY50" fmla="*/ 74281 h 4510678"/>
              <a:gd name="connsiteX51" fmla="*/ 1233999 w 2893712"/>
              <a:gd name="connsiteY51" fmla="*/ 29129 h 4510678"/>
              <a:gd name="connsiteX52" fmla="*/ 1295048 w 2893712"/>
              <a:gd name="connsiteY52" fmla="*/ 7864 h 4510678"/>
              <a:gd name="connsiteX53" fmla="*/ 1366050 w 2893712"/>
              <a:gd name="connsiteY53" fmla="*/ 0 h 4510678"/>
              <a:gd name="connsiteX54" fmla="*/ 1440478 w 2893712"/>
              <a:gd name="connsiteY54" fmla="*/ 15876 h 4510678"/>
              <a:gd name="connsiteX55" fmla="*/ 1502560 w 2893712"/>
              <a:gd name="connsiteY55" fmla="*/ 42531 h 4510678"/>
              <a:gd name="connsiteX56" fmla="*/ 1541147 w 2893712"/>
              <a:gd name="connsiteY56" fmla="*/ 90008 h 4510678"/>
              <a:gd name="connsiteX57" fmla="*/ 1568069 w 2893712"/>
              <a:gd name="connsiteY57" fmla="*/ 169826 h 4510678"/>
              <a:gd name="connsiteX58" fmla="*/ 1599966 w 2893712"/>
              <a:gd name="connsiteY58" fmla="*/ 339947 h 4510678"/>
              <a:gd name="connsiteX59" fmla="*/ 1812617 w 2893712"/>
              <a:gd name="connsiteY59" fmla="*/ 1679649 h 4510678"/>
              <a:gd name="connsiteX60" fmla="*/ 1824962 w 2893712"/>
              <a:gd name="connsiteY60" fmla="*/ 1724948 h 4510678"/>
              <a:gd name="connsiteX61" fmla="*/ 1833882 w 2893712"/>
              <a:gd name="connsiteY61" fmla="*/ 1775342 h 4510678"/>
              <a:gd name="connsiteX62" fmla="*/ 1855148 w 2893712"/>
              <a:gd name="connsiteY62" fmla="*/ 1807240 h 4510678"/>
              <a:gd name="connsiteX63" fmla="*/ 1876413 w 2893712"/>
              <a:gd name="connsiteY63" fmla="*/ 1807240 h 4510678"/>
              <a:gd name="connsiteX64" fmla="*/ 1900424 w 2893712"/>
              <a:gd name="connsiteY64" fmla="*/ 1770099 h 4510678"/>
              <a:gd name="connsiteX65" fmla="*/ 1908310 w 2893712"/>
              <a:gd name="connsiteY65" fmla="*/ 1722180 h 4510678"/>
              <a:gd name="connsiteX66" fmla="*/ 1908310 w 2893712"/>
              <a:gd name="connsiteY66" fmla="*/ 1637119 h 4510678"/>
              <a:gd name="connsiteX67" fmla="*/ 1908310 w 2893712"/>
              <a:gd name="connsiteY67" fmla="*/ 1498896 h 4510678"/>
              <a:gd name="connsiteX68" fmla="*/ 1857377 w 2893712"/>
              <a:gd name="connsiteY68" fmla="*/ 333376 h 4510678"/>
              <a:gd name="connsiteX69" fmla="*/ 1855148 w 2893712"/>
              <a:gd name="connsiteY69" fmla="*/ 222989 h 4510678"/>
              <a:gd name="connsiteX70" fmla="*/ 1865780 w 2893712"/>
              <a:gd name="connsiteY70" fmla="*/ 191091 h 4510678"/>
              <a:gd name="connsiteX71" fmla="*/ 1882586 w 2893712"/>
              <a:gd name="connsiteY71" fmla="*/ 146236 h 4510678"/>
              <a:gd name="connsiteX72" fmla="*/ 1920657 w 2893712"/>
              <a:gd name="connsiteY72" fmla="*/ 106178 h 4510678"/>
              <a:gd name="connsiteX73" fmla="*/ 1967647 w 2893712"/>
              <a:gd name="connsiteY73" fmla="*/ 76903 h 4510678"/>
              <a:gd name="connsiteX74" fmla="*/ 2028696 w 2893712"/>
              <a:gd name="connsiteY74" fmla="*/ 55784 h 4510678"/>
              <a:gd name="connsiteX75" fmla="*/ 2113075 w 2893712"/>
              <a:gd name="connsiteY75" fmla="*/ 47921 h 4510678"/>
              <a:gd name="connsiteX76" fmla="*/ 2175839 w 2893712"/>
              <a:gd name="connsiteY76" fmla="*/ 58850 h 4510678"/>
              <a:gd name="connsiteX77" fmla="*/ 2231230 w 2893712"/>
              <a:gd name="connsiteY77" fmla="*/ 103705 h 4510678"/>
              <a:gd name="connsiteX78" fmla="*/ 2265875 w 2893712"/>
              <a:gd name="connsiteY78" fmla="*/ 146088 h 4510678"/>
              <a:gd name="connsiteX79" fmla="*/ 2274276 w 2893712"/>
              <a:gd name="connsiteY79" fmla="*/ 193861 h 4510678"/>
              <a:gd name="connsiteX80" fmla="*/ 2291600 w 2893712"/>
              <a:gd name="connsiteY80" fmla="*/ 244254 h 4510678"/>
              <a:gd name="connsiteX81" fmla="*/ 2301715 w 2893712"/>
              <a:gd name="connsiteY81" fmla="*/ 329314 h 4510678"/>
              <a:gd name="connsiteX82" fmla="*/ 2312348 w 2893712"/>
              <a:gd name="connsiteY82" fmla="*/ 1690282 h 4510678"/>
              <a:gd name="connsiteX83" fmla="*/ 2312348 w 2893712"/>
              <a:gd name="connsiteY83" fmla="*/ 1732812 h 4510678"/>
              <a:gd name="connsiteX84" fmla="*/ 2322980 w 2893712"/>
              <a:gd name="connsiteY84" fmla="*/ 1743445 h 4510678"/>
              <a:gd name="connsiteX85" fmla="*/ 2344245 w 2893712"/>
              <a:gd name="connsiteY85" fmla="*/ 1764710 h 4510678"/>
              <a:gd name="connsiteX86" fmla="*/ 2354878 w 2893712"/>
              <a:gd name="connsiteY86" fmla="*/ 1764710 h 4510678"/>
              <a:gd name="connsiteX87" fmla="*/ 2386776 w 2893712"/>
              <a:gd name="connsiteY87" fmla="*/ 1743445 h 4510678"/>
              <a:gd name="connsiteX88" fmla="*/ 2386776 w 2893712"/>
              <a:gd name="connsiteY88" fmla="*/ 1711547 h 4510678"/>
              <a:gd name="connsiteX89" fmla="*/ 2397408 w 2893712"/>
              <a:gd name="connsiteY89" fmla="*/ 1605221 h 4510678"/>
              <a:gd name="connsiteX90" fmla="*/ 2450571 w 2893712"/>
              <a:gd name="connsiteY90" fmla="*/ 1009798 h 4510678"/>
              <a:gd name="connsiteX91" fmla="*/ 2503734 w 2893712"/>
              <a:gd name="connsiteY91" fmla="*/ 499435 h 4510678"/>
              <a:gd name="connsiteX92" fmla="*/ 2514884 w 2893712"/>
              <a:gd name="connsiteY92" fmla="*/ 435492 h 4510678"/>
              <a:gd name="connsiteX93" fmla="*/ 2535631 w 2893712"/>
              <a:gd name="connsiteY93" fmla="*/ 393110 h 4510678"/>
              <a:gd name="connsiteX94" fmla="*/ 2573185 w 2893712"/>
              <a:gd name="connsiteY94" fmla="*/ 337622 h 4510678"/>
              <a:gd name="connsiteX95" fmla="*/ 2632520 w 2893712"/>
              <a:gd name="connsiteY95" fmla="*/ 308641 h 4510678"/>
              <a:gd name="connsiteX96" fmla="*/ 2710211 w 2893712"/>
              <a:gd name="connsiteY96" fmla="*/ 295386 h 4510678"/>
              <a:gd name="connsiteX97" fmla="*/ 2778985 w 2893712"/>
              <a:gd name="connsiteY97" fmla="*/ 308641 h 4510678"/>
              <a:gd name="connsiteX98" fmla="*/ 2830950 w 2893712"/>
              <a:gd name="connsiteY98" fmla="*/ 335295 h 4510678"/>
              <a:gd name="connsiteX99" fmla="*/ 2866275 w 2893712"/>
              <a:gd name="connsiteY99" fmla="*/ 388014 h 4510678"/>
              <a:gd name="connsiteX100" fmla="*/ 2892001 w 2893712"/>
              <a:gd name="connsiteY100" fmla="*/ 451957 h 4510678"/>
              <a:gd name="connsiteX101" fmla="*/ 2893712 w 2893712"/>
              <a:gd name="connsiteY101" fmla="*/ 547504 h 4510678"/>
              <a:gd name="connsiteX102" fmla="*/ 2886506 w 2893712"/>
              <a:gd name="connsiteY102" fmla="*/ 648291 h 4510678"/>
              <a:gd name="connsiteX103" fmla="*/ 2748282 w 2893712"/>
              <a:gd name="connsiteY103" fmla="*/ 2051789 h 4510678"/>
              <a:gd name="connsiteX104" fmla="*/ 2769548 w 2893712"/>
              <a:gd name="connsiteY104" fmla="*/ 3008719 h 4510678"/>
              <a:gd name="connsiteX105" fmla="*/ 2769548 w 2893712"/>
              <a:gd name="connsiteY105" fmla="*/ 3689203 h 4510678"/>
              <a:gd name="connsiteX106" fmla="*/ 2776237 w 2893712"/>
              <a:gd name="connsiteY106" fmla="*/ 4203404 h 4510678"/>
              <a:gd name="connsiteX107" fmla="*/ 1250643 w 2893712"/>
              <a:gd name="connsiteY107" fmla="*/ 4510678 h 4510678"/>
              <a:gd name="connsiteX0" fmla="*/ 1250643 w 2893712"/>
              <a:gd name="connsiteY0" fmla="*/ 4510678 h 4510678"/>
              <a:gd name="connsiteX1" fmla="*/ 1206562 w 2893712"/>
              <a:gd name="connsiteY1" fmla="*/ 4220831 h 4510678"/>
              <a:gd name="connsiteX2" fmla="*/ 1174664 w 2893712"/>
              <a:gd name="connsiteY2" fmla="*/ 4093240 h 4510678"/>
              <a:gd name="connsiteX3" fmla="*/ 1089603 w 2893712"/>
              <a:gd name="connsiteY3" fmla="*/ 3859324 h 4510678"/>
              <a:gd name="connsiteX4" fmla="*/ 1004543 w 2893712"/>
              <a:gd name="connsiteY4" fmla="*/ 3710468 h 4510678"/>
              <a:gd name="connsiteX5" fmla="*/ 632403 w 2893712"/>
              <a:gd name="connsiteY5" fmla="*/ 3306431 h 4510678"/>
              <a:gd name="connsiteX6" fmla="*/ 228366 w 2893712"/>
              <a:gd name="connsiteY6" fmla="*/ 2849231 h 4510678"/>
              <a:gd name="connsiteX7" fmla="*/ 75196 w 2893712"/>
              <a:gd name="connsiteY7" fmla="*/ 2670944 h 4510678"/>
              <a:gd name="connsiteX8" fmla="*/ 20226 w 2893712"/>
              <a:gd name="connsiteY8" fmla="*/ 2556832 h 4510678"/>
              <a:gd name="connsiteX9" fmla="*/ 0 w 2893712"/>
              <a:gd name="connsiteY9" fmla="*/ 2483821 h 4510678"/>
              <a:gd name="connsiteX10" fmla="*/ 21341 w 2893712"/>
              <a:gd name="connsiteY10" fmla="*/ 2329280 h 4510678"/>
              <a:gd name="connsiteX11" fmla="*/ 73120 w 2893712"/>
              <a:gd name="connsiteY11" fmla="*/ 2180585 h 4510678"/>
              <a:gd name="connsiteX12" fmla="*/ 137741 w 2893712"/>
              <a:gd name="connsiteY12" fmla="*/ 2089902 h 4510678"/>
              <a:gd name="connsiteX13" fmla="*/ 263586 w 2893712"/>
              <a:gd name="connsiteY13" fmla="*/ 2059012 h 4510678"/>
              <a:gd name="connsiteX14" fmla="*/ 448587 w 2893712"/>
              <a:gd name="connsiteY14" fmla="*/ 2225572 h 4510678"/>
              <a:gd name="connsiteX15" fmla="*/ 510735 w 2893712"/>
              <a:gd name="connsiteY15" fmla="*/ 2280376 h 4510678"/>
              <a:gd name="connsiteX16" fmla="*/ 675500 w 2893712"/>
              <a:gd name="connsiteY16" fmla="*/ 2453426 h 4510678"/>
              <a:gd name="connsiteX17" fmla="*/ 962013 w 2893712"/>
              <a:gd name="connsiteY17" fmla="*/ 2785435 h 4510678"/>
              <a:gd name="connsiteX18" fmla="*/ 1002313 w 2893712"/>
              <a:gd name="connsiteY18" fmla="*/ 2828113 h 4510678"/>
              <a:gd name="connsiteX19" fmla="*/ 1040901 w 2893712"/>
              <a:gd name="connsiteY19" fmla="*/ 2857095 h 4510678"/>
              <a:gd name="connsiteX20" fmla="*/ 1085143 w 2893712"/>
              <a:gd name="connsiteY20" fmla="*/ 2859716 h 4510678"/>
              <a:gd name="connsiteX21" fmla="*/ 1123731 w 2893712"/>
              <a:gd name="connsiteY21" fmla="*/ 2820102 h 4510678"/>
              <a:gd name="connsiteX22" fmla="*/ 1132134 w 2893712"/>
              <a:gd name="connsiteY22" fmla="*/ 2756601 h 4510678"/>
              <a:gd name="connsiteX23" fmla="*/ 1110869 w 2893712"/>
              <a:gd name="connsiteY23" fmla="*/ 2689742 h 4510678"/>
              <a:gd name="connsiteX24" fmla="*/ 823789 w 2893712"/>
              <a:gd name="connsiteY24" fmla="*/ 1839138 h 4510678"/>
              <a:gd name="connsiteX25" fmla="*/ 547343 w 2893712"/>
              <a:gd name="connsiteY25" fmla="*/ 829045 h 4510678"/>
              <a:gd name="connsiteX26" fmla="*/ 538423 w 2893712"/>
              <a:gd name="connsiteY26" fmla="*/ 765249 h 4510678"/>
              <a:gd name="connsiteX27" fmla="*/ 536193 w 2893712"/>
              <a:gd name="connsiteY27" fmla="*/ 698981 h 4510678"/>
              <a:gd name="connsiteX28" fmla="*/ 547343 w 2893712"/>
              <a:gd name="connsiteY28" fmla="*/ 637659 h 4510678"/>
              <a:gd name="connsiteX29" fmla="*/ 572551 w 2893712"/>
              <a:gd name="connsiteY29" fmla="*/ 590034 h 4510678"/>
              <a:gd name="connsiteX30" fmla="*/ 611138 w 2893712"/>
              <a:gd name="connsiteY30" fmla="*/ 552598 h 4510678"/>
              <a:gd name="connsiteX31" fmla="*/ 675968 w 2893712"/>
              <a:gd name="connsiteY31" fmla="*/ 513133 h 4510678"/>
              <a:gd name="connsiteX32" fmla="*/ 749362 w 2893712"/>
              <a:gd name="connsiteY32" fmla="*/ 491720 h 4510678"/>
              <a:gd name="connsiteX33" fmla="*/ 823789 w 2893712"/>
              <a:gd name="connsiteY33" fmla="*/ 494341 h 4510678"/>
              <a:gd name="connsiteX34" fmla="*/ 881412 w 2893712"/>
              <a:gd name="connsiteY34" fmla="*/ 512836 h 4510678"/>
              <a:gd name="connsiteX35" fmla="*/ 930115 w 2893712"/>
              <a:gd name="connsiteY35" fmla="*/ 552598 h 4510678"/>
              <a:gd name="connsiteX36" fmla="*/ 972645 w 2893712"/>
              <a:gd name="connsiteY36" fmla="*/ 616394 h 4510678"/>
              <a:gd name="connsiteX37" fmla="*/ 1004543 w 2893712"/>
              <a:gd name="connsiteY37" fmla="*/ 712087 h 4510678"/>
              <a:gd name="connsiteX38" fmla="*/ 1142766 w 2893712"/>
              <a:gd name="connsiteY38" fmla="*/ 1275612 h 4510678"/>
              <a:gd name="connsiteX39" fmla="*/ 1302255 w 2893712"/>
              <a:gd name="connsiteY39" fmla="*/ 1892301 h 4510678"/>
              <a:gd name="connsiteX40" fmla="*/ 1317347 w 2893712"/>
              <a:gd name="connsiteY40" fmla="*/ 1929589 h 4510678"/>
              <a:gd name="connsiteX41" fmla="*/ 1348727 w 2893712"/>
              <a:gd name="connsiteY41" fmla="*/ 1942695 h 4510678"/>
              <a:gd name="connsiteX42" fmla="*/ 1377200 w 2893712"/>
              <a:gd name="connsiteY42" fmla="*/ 1937600 h 4510678"/>
              <a:gd name="connsiteX43" fmla="*/ 1396235 w 2893712"/>
              <a:gd name="connsiteY43" fmla="*/ 1913861 h 4510678"/>
              <a:gd name="connsiteX44" fmla="*/ 1417499 w 2893712"/>
              <a:gd name="connsiteY44" fmla="*/ 1871035 h 4510678"/>
              <a:gd name="connsiteX45" fmla="*/ 1408580 w 2893712"/>
              <a:gd name="connsiteY45" fmla="*/ 1796607 h 4510678"/>
              <a:gd name="connsiteX46" fmla="*/ 1366050 w 2893712"/>
              <a:gd name="connsiteY46" fmla="*/ 1583956 h 4510678"/>
              <a:gd name="connsiteX47" fmla="*/ 1195929 w 2893712"/>
              <a:gd name="connsiteY47" fmla="*/ 488803 h 4510678"/>
              <a:gd name="connsiteX48" fmla="*/ 1157859 w 2893712"/>
              <a:gd name="connsiteY48" fmla="*/ 214535 h 4510678"/>
              <a:gd name="connsiteX49" fmla="*/ 1169008 w 2893712"/>
              <a:gd name="connsiteY49" fmla="*/ 143319 h 4510678"/>
              <a:gd name="connsiteX50" fmla="*/ 1192503 w 2893712"/>
              <a:gd name="connsiteY50" fmla="*/ 74281 h 4510678"/>
              <a:gd name="connsiteX51" fmla="*/ 1233999 w 2893712"/>
              <a:gd name="connsiteY51" fmla="*/ 29129 h 4510678"/>
              <a:gd name="connsiteX52" fmla="*/ 1295048 w 2893712"/>
              <a:gd name="connsiteY52" fmla="*/ 7864 h 4510678"/>
              <a:gd name="connsiteX53" fmla="*/ 1366050 w 2893712"/>
              <a:gd name="connsiteY53" fmla="*/ 0 h 4510678"/>
              <a:gd name="connsiteX54" fmla="*/ 1440478 w 2893712"/>
              <a:gd name="connsiteY54" fmla="*/ 15876 h 4510678"/>
              <a:gd name="connsiteX55" fmla="*/ 1502560 w 2893712"/>
              <a:gd name="connsiteY55" fmla="*/ 42531 h 4510678"/>
              <a:gd name="connsiteX56" fmla="*/ 1541147 w 2893712"/>
              <a:gd name="connsiteY56" fmla="*/ 90008 h 4510678"/>
              <a:gd name="connsiteX57" fmla="*/ 1568069 w 2893712"/>
              <a:gd name="connsiteY57" fmla="*/ 169826 h 4510678"/>
              <a:gd name="connsiteX58" fmla="*/ 1599966 w 2893712"/>
              <a:gd name="connsiteY58" fmla="*/ 339947 h 4510678"/>
              <a:gd name="connsiteX59" fmla="*/ 1812617 w 2893712"/>
              <a:gd name="connsiteY59" fmla="*/ 1679649 h 4510678"/>
              <a:gd name="connsiteX60" fmla="*/ 1824962 w 2893712"/>
              <a:gd name="connsiteY60" fmla="*/ 1724948 h 4510678"/>
              <a:gd name="connsiteX61" fmla="*/ 1833882 w 2893712"/>
              <a:gd name="connsiteY61" fmla="*/ 1775342 h 4510678"/>
              <a:gd name="connsiteX62" fmla="*/ 1855148 w 2893712"/>
              <a:gd name="connsiteY62" fmla="*/ 1807240 h 4510678"/>
              <a:gd name="connsiteX63" fmla="*/ 1876413 w 2893712"/>
              <a:gd name="connsiteY63" fmla="*/ 1807240 h 4510678"/>
              <a:gd name="connsiteX64" fmla="*/ 1900424 w 2893712"/>
              <a:gd name="connsiteY64" fmla="*/ 1770099 h 4510678"/>
              <a:gd name="connsiteX65" fmla="*/ 1908310 w 2893712"/>
              <a:gd name="connsiteY65" fmla="*/ 1722180 h 4510678"/>
              <a:gd name="connsiteX66" fmla="*/ 1908310 w 2893712"/>
              <a:gd name="connsiteY66" fmla="*/ 1637119 h 4510678"/>
              <a:gd name="connsiteX67" fmla="*/ 1908310 w 2893712"/>
              <a:gd name="connsiteY67" fmla="*/ 1498896 h 4510678"/>
              <a:gd name="connsiteX68" fmla="*/ 1857377 w 2893712"/>
              <a:gd name="connsiteY68" fmla="*/ 333376 h 4510678"/>
              <a:gd name="connsiteX69" fmla="*/ 1855148 w 2893712"/>
              <a:gd name="connsiteY69" fmla="*/ 222989 h 4510678"/>
              <a:gd name="connsiteX70" fmla="*/ 1865780 w 2893712"/>
              <a:gd name="connsiteY70" fmla="*/ 191091 h 4510678"/>
              <a:gd name="connsiteX71" fmla="*/ 1882586 w 2893712"/>
              <a:gd name="connsiteY71" fmla="*/ 146236 h 4510678"/>
              <a:gd name="connsiteX72" fmla="*/ 1920657 w 2893712"/>
              <a:gd name="connsiteY72" fmla="*/ 106178 h 4510678"/>
              <a:gd name="connsiteX73" fmla="*/ 1967647 w 2893712"/>
              <a:gd name="connsiteY73" fmla="*/ 76903 h 4510678"/>
              <a:gd name="connsiteX74" fmla="*/ 2028696 w 2893712"/>
              <a:gd name="connsiteY74" fmla="*/ 55784 h 4510678"/>
              <a:gd name="connsiteX75" fmla="*/ 2113075 w 2893712"/>
              <a:gd name="connsiteY75" fmla="*/ 47921 h 4510678"/>
              <a:gd name="connsiteX76" fmla="*/ 2175839 w 2893712"/>
              <a:gd name="connsiteY76" fmla="*/ 58850 h 4510678"/>
              <a:gd name="connsiteX77" fmla="*/ 2231230 w 2893712"/>
              <a:gd name="connsiteY77" fmla="*/ 103705 h 4510678"/>
              <a:gd name="connsiteX78" fmla="*/ 2265875 w 2893712"/>
              <a:gd name="connsiteY78" fmla="*/ 146088 h 4510678"/>
              <a:gd name="connsiteX79" fmla="*/ 2274276 w 2893712"/>
              <a:gd name="connsiteY79" fmla="*/ 193861 h 4510678"/>
              <a:gd name="connsiteX80" fmla="*/ 2291600 w 2893712"/>
              <a:gd name="connsiteY80" fmla="*/ 244254 h 4510678"/>
              <a:gd name="connsiteX81" fmla="*/ 2301715 w 2893712"/>
              <a:gd name="connsiteY81" fmla="*/ 329314 h 4510678"/>
              <a:gd name="connsiteX82" fmla="*/ 2312348 w 2893712"/>
              <a:gd name="connsiteY82" fmla="*/ 1690282 h 4510678"/>
              <a:gd name="connsiteX83" fmla="*/ 2312348 w 2893712"/>
              <a:gd name="connsiteY83" fmla="*/ 1732812 h 4510678"/>
              <a:gd name="connsiteX84" fmla="*/ 2322980 w 2893712"/>
              <a:gd name="connsiteY84" fmla="*/ 1743445 h 4510678"/>
              <a:gd name="connsiteX85" fmla="*/ 2344245 w 2893712"/>
              <a:gd name="connsiteY85" fmla="*/ 1764710 h 4510678"/>
              <a:gd name="connsiteX86" fmla="*/ 2354878 w 2893712"/>
              <a:gd name="connsiteY86" fmla="*/ 1764710 h 4510678"/>
              <a:gd name="connsiteX87" fmla="*/ 2386776 w 2893712"/>
              <a:gd name="connsiteY87" fmla="*/ 1743445 h 4510678"/>
              <a:gd name="connsiteX88" fmla="*/ 2386776 w 2893712"/>
              <a:gd name="connsiteY88" fmla="*/ 1711547 h 4510678"/>
              <a:gd name="connsiteX89" fmla="*/ 2397408 w 2893712"/>
              <a:gd name="connsiteY89" fmla="*/ 1605221 h 4510678"/>
              <a:gd name="connsiteX90" fmla="*/ 2450571 w 2893712"/>
              <a:gd name="connsiteY90" fmla="*/ 1009798 h 4510678"/>
              <a:gd name="connsiteX91" fmla="*/ 2503734 w 2893712"/>
              <a:gd name="connsiteY91" fmla="*/ 499435 h 4510678"/>
              <a:gd name="connsiteX92" fmla="*/ 2514884 w 2893712"/>
              <a:gd name="connsiteY92" fmla="*/ 435492 h 4510678"/>
              <a:gd name="connsiteX93" fmla="*/ 2535631 w 2893712"/>
              <a:gd name="connsiteY93" fmla="*/ 393110 h 4510678"/>
              <a:gd name="connsiteX94" fmla="*/ 2573185 w 2893712"/>
              <a:gd name="connsiteY94" fmla="*/ 337622 h 4510678"/>
              <a:gd name="connsiteX95" fmla="*/ 2632520 w 2893712"/>
              <a:gd name="connsiteY95" fmla="*/ 308641 h 4510678"/>
              <a:gd name="connsiteX96" fmla="*/ 2710211 w 2893712"/>
              <a:gd name="connsiteY96" fmla="*/ 295386 h 4510678"/>
              <a:gd name="connsiteX97" fmla="*/ 2778985 w 2893712"/>
              <a:gd name="connsiteY97" fmla="*/ 308641 h 4510678"/>
              <a:gd name="connsiteX98" fmla="*/ 2830950 w 2893712"/>
              <a:gd name="connsiteY98" fmla="*/ 335295 h 4510678"/>
              <a:gd name="connsiteX99" fmla="*/ 2866275 w 2893712"/>
              <a:gd name="connsiteY99" fmla="*/ 388014 h 4510678"/>
              <a:gd name="connsiteX100" fmla="*/ 2892001 w 2893712"/>
              <a:gd name="connsiteY100" fmla="*/ 451957 h 4510678"/>
              <a:gd name="connsiteX101" fmla="*/ 2893712 w 2893712"/>
              <a:gd name="connsiteY101" fmla="*/ 547504 h 4510678"/>
              <a:gd name="connsiteX102" fmla="*/ 2886506 w 2893712"/>
              <a:gd name="connsiteY102" fmla="*/ 648291 h 4510678"/>
              <a:gd name="connsiteX103" fmla="*/ 2748282 w 2893712"/>
              <a:gd name="connsiteY103" fmla="*/ 2051789 h 4510678"/>
              <a:gd name="connsiteX104" fmla="*/ 2769548 w 2893712"/>
              <a:gd name="connsiteY104" fmla="*/ 3008719 h 4510678"/>
              <a:gd name="connsiteX105" fmla="*/ 2769548 w 2893712"/>
              <a:gd name="connsiteY105" fmla="*/ 3689203 h 4510678"/>
              <a:gd name="connsiteX106" fmla="*/ 2776237 w 2893712"/>
              <a:gd name="connsiteY106" fmla="*/ 4203404 h 4510678"/>
              <a:gd name="connsiteX107" fmla="*/ 1250643 w 2893712"/>
              <a:gd name="connsiteY107" fmla="*/ 4510678 h 4510678"/>
              <a:gd name="connsiteX0" fmla="*/ 1250643 w 2893712"/>
              <a:gd name="connsiteY0" fmla="*/ 4510678 h 4510678"/>
              <a:gd name="connsiteX1" fmla="*/ 1206562 w 2893712"/>
              <a:gd name="connsiteY1" fmla="*/ 4220831 h 4510678"/>
              <a:gd name="connsiteX2" fmla="*/ 1174664 w 2893712"/>
              <a:gd name="connsiteY2" fmla="*/ 4093240 h 4510678"/>
              <a:gd name="connsiteX3" fmla="*/ 1089603 w 2893712"/>
              <a:gd name="connsiteY3" fmla="*/ 3859324 h 4510678"/>
              <a:gd name="connsiteX4" fmla="*/ 1004543 w 2893712"/>
              <a:gd name="connsiteY4" fmla="*/ 3710468 h 4510678"/>
              <a:gd name="connsiteX5" fmla="*/ 632403 w 2893712"/>
              <a:gd name="connsiteY5" fmla="*/ 3306431 h 4510678"/>
              <a:gd name="connsiteX6" fmla="*/ 228366 w 2893712"/>
              <a:gd name="connsiteY6" fmla="*/ 2849231 h 4510678"/>
              <a:gd name="connsiteX7" fmla="*/ 75196 w 2893712"/>
              <a:gd name="connsiteY7" fmla="*/ 2670944 h 4510678"/>
              <a:gd name="connsiteX8" fmla="*/ 20226 w 2893712"/>
              <a:gd name="connsiteY8" fmla="*/ 2556832 h 4510678"/>
              <a:gd name="connsiteX9" fmla="*/ 0 w 2893712"/>
              <a:gd name="connsiteY9" fmla="*/ 2483821 h 4510678"/>
              <a:gd name="connsiteX10" fmla="*/ 21341 w 2893712"/>
              <a:gd name="connsiteY10" fmla="*/ 2329280 h 4510678"/>
              <a:gd name="connsiteX11" fmla="*/ 73120 w 2893712"/>
              <a:gd name="connsiteY11" fmla="*/ 2180585 h 4510678"/>
              <a:gd name="connsiteX12" fmla="*/ 137741 w 2893712"/>
              <a:gd name="connsiteY12" fmla="*/ 2089902 h 4510678"/>
              <a:gd name="connsiteX13" fmla="*/ 381028 w 2893712"/>
              <a:gd name="connsiteY13" fmla="*/ 2164798 h 4510678"/>
              <a:gd name="connsiteX14" fmla="*/ 448587 w 2893712"/>
              <a:gd name="connsiteY14" fmla="*/ 2225572 h 4510678"/>
              <a:gd name="connsiteX15" fmla="*/ 510735 w 2893712"/>
              <a:gd name="connsiteY15" fmla="*/ 2280376 h 4510678"/>
              <a:gd name="connsiteX16" fmla="*/ 675500 w 2893712"/>
              <a:gd name="connsiteY16" fmla="*/ 2453426 h 4510678"/>
              <a:gd name="connsiteX17" fmla="*/ 962013 w 2893712"/>
              <a:gd name="connsiteY17" fmla="*/ 2785435 h 4510678"/>
              <a:gd name="connsiteX18" fmla="*/ 1002313 w 2893712"/>
              <a:gd name="connsiteY18" fmla="*/ 2828113 h 4510678"/>
              <a:gd name="connsiteX19" fmla="*/ 1040901 w 2893712"/>
              <a:gd name="connsiteY19" fmla="*/ 2857095 h 4510678"/>
              <a:gd name="connsiteX20" fmla="*/ 1085143 w 2893712"/>
              <a:gd name="connsiteY20" fmla="*/ 2859716 h 4510678"/>
              <a:gd name="connsiteX21" fmla="*/ 1123731 w 2893712"/>
              <a:gd name="connsiteY21" fmla="*/ 2820102 h 4510678"/>
              <a:gd name="connsiteX22" fmla="*/ 1132134 w 2893712"/>
              <a:gd name="connsiteY22" fmla="*/ 2756601 h 4510678"/>
              <a:gd name="connsiteX23" fmla="*/ 1110869 w 2893712"/>
              <a:gd name="connsiteY23" fmla="*/ 2689742 h 4510678"/>
              <a:gd name="connsiteX24" fmla="*/ 823789 w 2893712"/>
              <a:gd name="connsiteY24" fmla="*/ 1839138 h 4510678"/>
              <a:gd name="connsiteX25" fmla="*/ 547343 w 2893712"/>
              <a:gd name="connsiteY25" fmla="*/ 829045 h 4510678"/>
              <a:gd name="connsiteX26" fmla="*/ 538423 w 2893712"/>
              <a:gd name="connsiteY26" fmla="*/ 765249 h 4510678"/>
              <a:gd name="connsiteX27" fmla="*/ 536193 w 2893712"/>
              <a:gd name="connsiteY27" fmla="*/ 698981 h 4510678"/>
              <a:gd name="connsiteX28" fmla="*/ 547343 w 2893712"/>
              <a:gd name="connsiteY28" fmla="*/ 637659 h 4510678"/>
              <a:gd name="connsiteX29" fmla="*/ 572551 w 2893712"/>
              <a:gd name="connsiteY29" fmla="*/ 590034 h 4510678"/>
              <a:gd name="connsiteX30" fmla="*/ 611138 w 2893712"/>
              <a:gd name="connsiteY30" fmla="*/ 552598 h 4510678"/>
              <a:gd name="connsiteX31" fmla="*/ 675968 w 2893712"/>
              <a:gd name="connsiteY31" fmla="*/ 513133 h 4510678"/>
              <a:gd name="connsiteX32" fmla="*/ 749362 w 2893712"/>
              <a:gd name="connsiteY32" fmla="*/ 491720 h 4510678"/>
              <a:gd name="connsiteX33" fmla="*/ 823789 w 2893712"/>
              <a:gd name="connsiteY33" fmla="*/ 494341 h 4510678"/>
              <a:gd name="connsiteX34" fmla="*/ 881412 w 2893712"/>
              <a:gd name="connsiteY34" fmla="*/ 512836 h 4510678"/>
              <a:gd name="connsiteX35" fmla="*/ 930115 w 2893712"/>
              <a:gd name="connsiteY35" fmla="*/ 552598 h 4510678"/>
              <a:gd name="connsiteX36" fmla="*/ 972645 w 2893712"/>
              <a:gd name="connsiteY36" fmla="*/ 616394 h 4510678"/>
              <a:gd name="connsiteX37" fmla="*/ 1004543 w 2893712"/>
              <a:gd name="connsiteY37" fmla="*/ 712087 h 4510678"/>
              <a:gd name="connsiteX38" fmla="*/ 1142766 w 2893712"/>
              <a:gd name="connsiteY38" fmla="*/ 1275612 h 4510678"/>
              <a:gd name="connsiteX39" fmla="*/ 1302255 w 2893712"/>
              <a:gd name="connsiteY39" fmla="*/ 1892301 h 4510678"/>
              <a:gd name="connsiteX40" fmla="*/ 1317347 w 2893712"/>
              <a:gd name="connsiteY40" fmla="*/ 1929589 h 4510678"/>
              <a:gd name="connsiteX41" fmla="*/ 1348727 w 2893712"/>
              <a:gd name="connsiteY41" fmla="*/ 1942695 h 4510678"/>
              <a:gd name="connsiteX42" fmla="*/ 1377200 w 2893712"/>
              <a:gd name="connsiteY42" fmla="*/ 1937600 h 4510678"/>
              <a:gd name="connsiteX43" fmla="*/ 1396235 w 2893712"/>
              <a:gd name="connsiteY43" fmla="*/ 1913861 h 4510678"/>
              <a:gd name="connsiteX44" fmla="*/ 1417499 w 2893712"/>
              <a:gd name="connsiteY44" fmla="*/ 1871035 h 4510678"/>
              <a:gd name="connsiteX45" fmla="*/ 1408580 w 2893712"/>
              <a:gd name="connsiteY45" fmla="*/ 1796607 h 4510678"/>
              <a:gd name="connsiteX46" fmla="*/ 1366050 w 2893712"/>
              <a:gd name="connsiteY46" fmla="*/ 1583956 h 4510678"/>
              <a:gd name="connsiteX47" fmla="*/ 1195929 w 2893712"/>
              <a:gd name="connsiteY47" fmla="*/ 488803 h 4510678"/>
              <a:gd name="connsiteX48" fmla="*/ 1157859 w 2893712"/>
              <a:gd name="connsiteY48" fmla="*/ 214535 h 4510678"/>
              <a:gd name="connsiteX49" fmla="*/ 1169008 w 2893712"/>
              <a:gd name="connsiteY49" fmla="*/ 143319 h 4510678"/>
              <a:gd name="connsiteX50" fmla="*/ 1192503 w 2893712"/>
              <a:gd name="connsiteY50" fmla="*/ 74281 h 4510678"/>
              <a:gd name="connsiteX51" fmla="*/ 1233999 w 2893712"/>
              <a:gd name="connsiteY51" fmla="*/ 29129 h 4510678"/>
              <a:gd name="connsiteX52" fmla="*/ 1295048 w 2893712"/>
              <a:gd name="connsiteY52" fmla="*/ 7864 h 4510678"/>
              <a:gd name="connsiteX53" fmla="*/ 1366050 w 2893712"/>
              <a:gd name="connsiteY53" fmla="*/ 0 h 4510678"/>
              <a:gd name="connsiteX54" fmla="*/ 1440478 w 2893712"/>
              <a:gd name="connsiteY54" fmla="*/ 15876 h 4510678"/>
              <a:gd name="connsiteX55" fmla="*/ 1502560 w 2893712"/>
              <a:gd name="connsiteY55" fmla="*/ 42531 h 4510678"/>
              <a:gd name="connsiteX56" fmla="*/ 1541147 w 2893712"/>
              <a:gd name="connsiteY56" fmla="*/ 90008 h 4510678"/>
              <a:gd name="connsiteX57" fmla="*/ 1568069 w 2893712"/>
              <a:gd name="connsiteY57" fmla="*/ 169826 h 4510678"/>
              <a:gd name="connsiteX58" fmla="*/ 1599966 w 2893712"/>
              <a:gd name="connsiteY58" fmla="*/ 339947 h 4510678"/>
              <a:gd name="connsiteX59" fmla="*/ 1812617 w 2893712"/>
              <a:gd name="connsiteY59" fmla="*/ 1679649 h 4510678"/>
              <a:gd name="connsiteX60" fmla="*/ 1824962 w 2893712"/>
              <a:gd name="connsiteY60" fmla="*/ 1724948 h 4510678"/>
              <a:gd name="connsiteX61" fmla="*/ 1833882 w 2893712"/>
              <a:gd name="connsiteY61" fmla="*/ 1775342 h 4510678"/>
              <a:gd name="connsiteX62" fmla="*/ 1855148 w 2893712"/>
              <a:gd name="connsiteY62" fmla="*/ 1807240 h 4510678"/>
              <a:gd name="connsiteX63" fmla="*/ 1876413 w 2893712"/>
              <a:gd name="connsiteY63" fmla="*/ 1807240 h 4510678"/>
              <a:gd name="connsiteX64" fmla="*/ 1900424 w 2893712"/>
              <a:gd name="connsiteY64" fmla="*/ 1770099 h 4510678"/>
              <a:gd name="connsiteX65" fmla="*/ 1908310 w 2893712"/>
              <a:gd name="connsiteY65" fmla="*/ 1722180 h 4510678"/>
              <a:gd name="connsiteX66" fmla="*/ 1908310 w 2893712"/>
              <a:gd name="connsiteY66" fmla="*/ 1637119 h 4510678"/>
              <a:gd name="connsiteX67" fmla="*/ 1908310 w 2893712"/>
              <a:gd name="connsiteY67" fmla="*/ 1498896 h 4510678"/>
              <a:gd name="connsiteX68" fmla="*/ 1857377 w 2893712"/>
              <a:gd name="connsiteY68" fmla="*/ 333376 h 4510678"/>
              <a:gd name="connsiteX69" fmla="*/ 1855148 w 2893712"/>
              <a:gd name="connsiteY69" fmla="*/ 222989 h 4510678"/>
              <a:gd name="connsiteX70" fmla="*/ 1865780 w 2893712"/>
              <a:gd name="connsiteY70" fmla="*/ 191091 h 4510678"/>
              <a:gd name="connsiteX71" fmla="*/ 1882586 w 2893712"/>
              <a:gd name="connsiteY71" fmla="*/ 146236 h 4510678"/>
              <a:gd name="connsiteX72" fmla="*/ 1920657 w 2893712"/>
              <a:gd name="connsiteY72" fmla="*/ 106178 h 4510678"/>
              <a:gd name="connsiteX73" fmla="*/ 1967647 w 2893712"/>
              <a:gd name="connsiteY73" fmla="*/ 76903 h 4510678"/>
              <a:gd name="connsiteX74" fmla="*/ 2028696 w 2893712"/>
              <a:gd name="connsiteY74" fmla="*/ 55784 h 4510678"/>
              <a:gd name="connsiteX75" fmla="*/ 2113075 w 2893712"/>
              <a:gd name="connsiteY75" fmla="*/ 47921 h 4510678"/>
              <a:gd name="connsiteX76" fmla="*/ 2175839 w 2893712"/>
              <a:gd name="connsiteY76" fmla="*/ 58850 h 4510678"/>
              <a:gd name="connsiteX77" fmla="*/ 2231230 w 2893712"/>
              <a:gd name="connsiteY77" fmla="*/ 103705 h 4510678"/>
              <a:gd name="connsiteX78" fmla="*/ 2265875 w 2893712"/>
              <a:gd name="connsiteY78" fmla="*/ 146088 h 4510678"/>
              <a:gd name="connsiteX79" fmla="*/ 2274276 w 2893712"/>
              <a:gd name="connsiteY79" fmla="*/ 193861 h 4510678"/>
              <a:gd name="connsiteX80" fmla="*/ 2291600 w 2893712"/>
              <a:gd name="connsiteY80" fmla="*/ 244254 h 4510678"/>
              <a:gd name="connsiteX81" fmla="*/ 2301715 w 2893712"/>
              <a:gd name="connsiteY81" fmla="*/ 329314 h 4510678"/>
              <a:gd name="connsiteX82" fmla="*/ 2312348 w 2893712"/>
              <a:gd name="connsiteY82" fmla="*/ 1690282 h 4510678"/>
              <a:gd name="connsiteX83" fmla="*/ 2312348 w 2893712"/>
              <a:gd name="connsiteY83" fmla="*/ 1732812 h 4510678"/>
              <a:gd name="connsiteX84" fmla="*/ 2322980 w 2893712"/>
              <a:gd name="connsiteY84" fmla="*/ 1743445 h 4510678"/>
              <a:gd name="connsiteX85" fmla="*/ 2344245 w 2893712"/>
              <a:gd name="connsiteY85" fmla="*/ 1764710 h 4510678"/>
              <a:gd name="connsiteX86" fmla="*/ 2354878 w 2893712"/>
              <a:gd name="connsiteY86" fmla="*/ 1764710 h 4510678"/>
              <a:gd name="connsiteX87" fmla="*/ 2386776 w 2893712"/>
              <a:gd name="connsiteY87" fmla="*/ 1743445 h 4510678"/>
              <a:gd name="connsiteX88" fmla="*/ 2386776 w 2893712"/>
              <a:gd name="connsiteY88" fmla="*/ 1711547 h 4510678"/>
              <a:gd name="connsiteX89" fmla="*/ 2397408 w 2893712"/>
              <a:gd name="connsiteY89" fmla="*/ 1605221 h 4510678"/>
              <a:gd name="connsiteX90" fmla="*/ 2450571 w 2893712"/>
              <a:gd name="connsiteY90" fmla="*/ 1009798 h 4510678"/>
              <a:gd name="connsiteX91" fmla="*/ 2503734 w 2893712"/>
              <a:gd name="connsiteY91" fmla="*/ 499435 h 4510678"/>
              <a:gd name="connsiteX92" fmla="*/ 2514884 w 2893712"/>
              <a:gd name="connsiteY92" fmla="*/ 435492 h 4510678"/>
              <a:gd name="connsiteX93" fmla="*/ 2535631 w 2893712"/>
              <a:gd name="connsiteY93" fmla="*/ 393110 h 4510678"/>
              <a:gd name="connsiteX94" fmla="*/ 2573185 w 2893712"/>
              <a:gd name="connsiteY94" fmla="*/ 337622 h 4510678"/>
              <a:gd name="connsiteX95" fmla="*/ 2632520 w 2893712"/>
              <a:gd name="connsiteY95" fmla="*/ 308641 h 4510678"/>
              <a:gd name="connsiteX96" fmla="*/ 2710211 w 2893712"/>
              <a:gd name="connsiteY96" fmla="*/ 295386 h 4510678"/>
              <a:gd name="connsiteX97" fmla="*/ 2778985 w 2893712"/>
              <a:gd name="connsiteY97" fmla="*/ 308641 h 4510678"/>
              <a:gd name="connsiteX98" fmla="*/ 2830950 w 2893712"/>
              <a:gd name="connsiteY98" fmla="*/ 335295 h 4510678"/>
              <a:gd name="connsiteX99" fmla="*/ 2866275 w 2893712"/>
              <a:gd name="connsiteY99" fmla="*/ 388014 h 4510678"/>
              <a:gd name="connsiteX100" fmla="*/ 2892001 w 2893712"/>
              <a:gd name="connsiteY100" fmla="*/ 451957 h 4510678"/>
              <a:gd name="connsiteX101" fmla="*/ 2893712 w 2893712"/>
              <a:gd name="connsiteY101" fmla="*/ 547504 h 4510678"/>
              <a:gd name="connsiteX102" fmla="*/ 2886506 w 2893712"/>
              <a:gd name="connsiteY102" fmla="*/ 648291 h 4510678"/>
              <a:gd name="connsiteX103" fmla="*/ 2748282 w 2893712"/>
              <a:gd name="connsiteY103" fmla="*/ 2051789 h 4510678"/>
              <a:gd name="connsiteX104" fmla="*/ 2769548 w 2893712"/>
              <a:gd name="connsiteY104" fmla="*/ 3008719 h 4510678"/>
              <a:gd name="connsiteX105" fmla="*/ 2769548 w 2893712"/>
              <a:gd name="connsiteY105" fmla="*/ 3689203 h 4510678"/>
              <a:gd name="connsiteX106" fmla="*/ 2776237 w 2893712"/>
              <a:gd name="connsiteY106" fmla="*/ 4203404 h 4510678"/>
              <a:gd name="connsiteX107" fmla="*/ 1250643 w 2893712"/>
              <a:gd name="connsiteY107" fmla="*/ 4510678 h 4510678"/>
              <a:gd name="connsiteX0" fmla="*/ 1250643 w 2893712"/>
              <a:gd name="connsiteY0" fmla="*/ 4510678 h 4510678"/>
              <a:gd name="connsiteX1" fmla="*/ 1206562 w 2893712"/>
              <a:gd name="connsiteY1" fmla="*/ 4220831 h 4510678"/>
              <a:gd name="connsiteX2" fmla="*/ 1174664 w 2893712"/>
              <a:gd name="connsiteY2" fmla="*/ 4093240 h 4510678"/>
              <a:gd name="connsiteX3" fmla="*/ 1089603 w 2893712"/>
              <a:gd name="connsiteY3" fmla="*/ 3859324 h 4510678"/>
              <a:gd name="connsiteX4" fmla="*/ 1004543 w 2893712"/>
              <a:gd name="connsiteY4" fmla="*/ 3710468 h 4510678"/>
              <a:gd name="connsiteX5" fmla="*/ 632403 w 2893712"/>
              <a:gd name="connsiteY5" fmla="*/ 3306431 h 4510678"/>
              <a:gd name="connsiteX6" fmla="*/ 228366 w 2893712"/>
              <a:gd name="connsiteY6" fmla="*/ 2849231 h 4510678"/>
              <a:gd name="connsiteX7" fmla="*/ 75196 w 2893712"/>
              <a:gd name="connsiteY7" fmla="*/ 2670944 h 4510678"/>
              <a:gd name="connsiteX8" fmla="*/ 20226 w 2893712"/>
              <a:gd name="connsiteY8" fmla="*/ 2556832 h 4510678"/>
              <a:gd name="connsiteX9" fmla="*/ 0 w 2893712"/>
              <a:gd name="connsiteY9" fmla="*/ 2483821 h 4510678"/>
              <a:gd name="connsiteX10" fmla="*/ 21341 w 2893712"/>
              <a:gd name="connsiteY10" fmla="*/ 2329280 h 4510678"/>
              <a:gd name="connsiteX11" fmla="*/ 73120 w 2893712"/>
              <a:gd name="connsiteY11" fmla="*/ 2180585 h 4510678"/>
              <a:gd name="connsiteX12" fmla="*/ 293699 w 2893712"/>
              <a:gd name="connsiteY12" fmla="*/ 2154359 h 4510678"/>
              <a:gd name="connsiteX13" fmla="*/ 381028 w 2893712"/>
              <a:gd name="connsiteY13" fmla="*/ 2164798 h 4510678"/>
              <a:gd name="connsiteX14" fmla="*/ 448587 w 2893712"/>
              <a:gd name="connsiteY14" fmla="*/ 2225572 h 4510678"/>
              <a:gd name="connsiteX15" fmla="*/ 510735 w 2893712"/>
              <a:gd name="connsiteY15" fmla="*/ 2280376 h 4510678"/>
              <a:gd name="connsiteX16" fmla="*/ 675500 w 2893712"/>
              <a:gd name="connsiteY16" fmla="*/ 2453426 h 4510678"/>
              <a:gd name="connsiteX17" fmla="*/ 962013 w 2893712"/>
              <a:gd name="connsiteY17" fmla="*/ 2785435 h 4510678"/>
              <a:gd name="connsiteX18" fmla="*/ 1002313 w 2893712"/>
              <a:gd name="connsiteY18" fmla="*/ 2828113 h 4510678"/>
              <a:gd name="connsiteX19" fmla="*/ 1040901 w 2893712"/>
              <a:gd name="connsiteY19" fmla="*/ 2857095 h 4510678"/>
              <a:gd name="connsiteX20" fmla="*/ 1085143 w 2893712"/>
              <a:gd name="connsiteY20" fmla="*/ 2859716 h 4510678"/>
              <a:gd name="connsiteX21" fmla="*/ 1123731 w 2893712"/>
              <a:gd name="connsiteY21" fmla="*/ 2820102 h 4510678"/>
              <a:gd name="connsiteX22" fmla="*/ 1132134 w 2893712"/>
              <a:gd name="connsiteY22" fmla="*/ 2756601 h 4510678"/>
              <a:gd name="connsiteX23" fmla="*/ 1110869 w 2893712"/>
              <a:gd name="connsiteY23" fmla="*/ 2689742 h 4510678"/>
              <a:gd name="connsiteX24" fmla="*/ 823789 w 2893712"/>
              <a:gd name="connsiteY24" fmla="*/ 1839138 h 4510678"/>
              <a:gd name="connsiteX25" fmla="*/ 547343 w 2893712"/>
              <a:gd name="connsiteY25" fmla="*/ 829045 h 4510678"/>
              <a:gd name="connsiteX26" fmla="*/ 538423 w 2893712"/>
              <a:gd name="connsiteY26" fmla="*/ 765249 h 4510678"/>
              <a:gd name="connsiteX27" fmla="*/ 536193 w 2893712"/>
              <a:gd name="connsiteY27" fmla="*/ 698981 h 4510678"/>
              <a:gd name="connsiteX28" fmla="*/ 547343 w 2893712"/>
              <a:gd name="connsiteY28" fmla="*/ 637659 h 4510678"/>
              <a:gd name="connsiteX29" fmla="*/ 572551 w 2893712"/>
              <a:gd name="connsiteY29" fmla="*/ 590034 h 4510678"/>
              <a:gd name="connsiteX30" fmla="*/ 611138 w 2893712"/>
              <a:gd name="connsiteY30" fmla="*/ 552598 h 4510678"/>
              <a:gd name="connsiteX31" fmla="*/ 675968 w 2893712"/>
              <a:gd name="connsiteY31" fmla="*/ 513133 h 4510678"/>
              <a:gd name="connsiteX32" fmla="*/ 749362 w 2893712"/>
              <a:gd name="connsiteY32" fmla="*/ 491720 h 4510678"/>
              <a:gd name="connsiteX33" fmla="*/ 823789 w 2893712"/>
              <a:gd name="connsiteY33" fmla="*/ 494341 h 4510678"/>
              <a:gd name="connsiteX34" fmla="*/ 881412 w 2893712"/>
              <a:gd name="connsiteY34" fmla="*/ 512836 h 4510678"/>
              <a:gd name="connsiteX35" fmla="*/ 930115 w 2893712"/>
              <a:gd name="connsiteY35" fmla="*/ 552598 h 4510678"/>
              <a:gd name="connsiteX36" fmla="*/ 972645 w 2893712"/>
              <a:gd name="connsiteY36" fmla="*/ 616394 h 4510678"/>
              <a:gd name="connsiteX37" fmla="*/ 1004543 w 2893712"/>
              <a:gd name="connsiteY37" fmla="*/ 712087 h 4510678"/>
              <a:gd name="connsiteX38" fmla="*/ 1142766 w 2893712"/>
              <a:gd name="connsiteY38" fmla="*/ 1275612 h 4510678"/>
              <a:gd name="connsiteX39" fmla="*/ 1302255 w 2893712"/>
              <a:gd name="connsiteY39" fmla="*/ 1892301 h 4510678"/>
              <a:gd name="connsiteX40" fmla="*/ 1317347 w 2893712"/>
              <a:gd name="connsiteY40" fmla="*/ 1929589 h 4510678"/>
              <a:gd name="connsiteX41" fmla="*/ 1348727 w 2893712"/>
              <a:gd name="connsiteY41" fmla="*/ 1942695 h 4510678"/>
              <a:gd name="connsiteX42" fmla="*/ 1377200 w 2893712"/>
              <a:gd name="connsiteY42" fmla="*/ 1937600 h 4510678"/>
              <a:gd name="connsiteX43" fmla="*/ 1396235 w 2893712"/>
              <a:gd name="connsiteY43" fmla="*/ 1913861 h 4510678"/>
              <a:gd name="connsiteX44" fmla="*/ 1417499 w 2893712"/>
              <a:gd name="connsiteY44" fmla="*/ 1871035 h 4510678"/>
              <a:gd name="connsiteX45" fmla="*/ 1408580 w 2893712"/>
              <a:gd name="connsiteY45" fmla="*/ 1796607 h 4510678"/>
              <a:gd name="connsiteX46" fmla="*/ 1366050 w 2893712"/>
              <a:gd name="connsiteY46" fmla="*/ 1583956 h 4510678"/>
              <a:gd name="connsiteX47" fmla="*/ 1195929 w 2893712"/>
              <a:gd name="connsiteY47" fmla="*/ 488803 h 4510678"/>
              <a:gd name="connsiteX48" fmla="*/ 1157859 w 2893712"/>
              <a:gd name="connsiteY48" fmla="*/ 214535 h 4510678"/>
              <a:gd name="connsiteX49" fmla="*/ 1169008 w 2893712"/>
              <a:gd name="connsiteY49" fmla="*/ 143319 h 4510678"/>
              <a:gd name="connsiteX50" fmla="*/ 1192503 w 2893712"/>
              <a:gd name="connsiteY50" fmla="*/ 74281 h 4510678"/>
              <a:gd name="connsiteX51" fmla="*/ 1233999 w 2893712"/>
              <a:gd name="connsiteY51" fmla="*/ 29129 h 4510678"/>
              <a:gd name="connsiteX52" fmla="*/ 1295048 w 2893712"/>
              <a:gd name="connsiteY52" fmla="*/ 7864 h 4510678"/>
              <a:gd name="connsiteX53" fmla="*/ 1366050 w 2893712"/>
              <a:gd name="connsiteY53" fmla="*/ 0 h 4510678"/>
              <a:gd name="connsiteX54" fmla="*/ 1440478 w 2893712"/>
              <a:gd name="connsiteY54" fmla="*/ 15876 h 4510678"/>
              <a:gd name="connsiteX55" fmla="*/ 1502560 w 2893712"/>
              <a:gd name="connsiteY55" fmla="*/ 42531 h 4510678"/>
              <a:gd name="connsiteX56" fmla="*/ 1541147 w 2893712"/>
              <a:gd name="connsiteY56" fmla="*/ 90008 h 4510678"/>
              <a:gd name="connsiteX57" fmla="*/ 1568069 w 2893712"/>
              <a:gd name="connsiteY57" fmla="*/ 169826 h 4510678"/>
              <a:gd name="connsiteX58" fmla="*/ 1599966 w 2893712"/>
              <a:gd name="connsiteY58" fmla="*/ 339947 h 4510678"/>
              <a:gd name="connsiteX59" fmla="*/ 1812617 w 2893712"/>
              <a:gd name="connsiteY59" fmla="*/ 1679649 h 4510678"/>
              <a:gd name="connsiteX60" fmla="*/ 1824962 w 2893712"/>
              <a:gd name="connsiteY60" fmla="*/ 1724948 h 4510678"/>
              <a:gd name="connsiteX61" fmla="*/ 1833882 w 2893712"/>
              <a:gd name="connsiteY61" fmla="*/ 1775342 h 4510678"/>
              <a:gd name="connsiteX62" fmla="*/ 1855148 w 2893712"/>
              <a:gd name="connsiteY62" fmla="*/ 1807240 h 4510678"/>
              <a:gd name="connsiteX63" fmla="*/ 1876413 w 2893712"/>
              <a:gd name="connsiteY63" fmla="*/ 1807240 h 4510678"/>
              <a:gd name="connsiteX64" fmla="*/ 1900424 w 2893712"/>
              <a:gd name="connsiteY64" fmla="*/ 1770099 h 4510678"/>
              <a:gd name="connsiteX65" fmla="*/ 1908310 w 2893712"/>
              <a:gd name="connsiteY65" fmla="*/ 1722180 h 4510678"/>
              <a:gd name="connsiteX66" fmla="*/ 1908310 w 2893712"/>
              <a:gd name="connsiteY66" fmla="*/ 1637119 h 4510678"/>
              <a:gd name="connsiteX67" fmla="*/ 1908310 w 2893712"/>
              <a:gd name="connsiteY67" fmla="*/ 1498896 h 4510678"/>
              <a:gd name="connsiteX68" fmla="*/ 1857377 w 2893712"/>
              <a:gd name="connsiteY68" fmla="*/ 333376 h 4510678"/>
              <a:gd name="connsiteX69" fmla="*/ 1855148 w 2893712"/>
              <a:gd name="connsiteY69" fmla="*/ 222989 h 4510678"/>
              <a:gd name="connsiteX70" fmla="*/ 1865780 w 2893712"/>
              <a:gd name="connsiteY70" fmla="*/ 191091 h 4510678"/>
              <a:gd name="connsiteX71" fmla="*/ 1882586 w 2893712"/>
              <a:gd name="connsiteY71" fmla="*/ 146236 h 4510678"/>
              <a:gd name="connsiteX72" fmla="*/ 1920657 w 2893712"/>
              <a:gd name="connsiteY72" fmla="*/ 106178 h 4510678"/>
              <a:gd name="connsiteX73" fmla="*/ 1967647 w 2893712"/>
              <a:gd name="connsiteY73" fmla="*/ 76903 h 4510678"/>
              <a:gd name="connsiteX74" fmla="*/ 2028696 w 2893712"/>
              <a:gd name="connsiteY74" fmla="*/ 55784 h 4510678"/>
              <a:gd name="connsiteX75" fmla="*/ 2113075 w 2893712"/>
              <a:gd name="connsiteY75" fmla="*/ 47921 h 4510678"/>
              <a:gd name="connsiteX76" fmla="*/ 2175839 w 2893712"/>
              <a:gd name="connsiteY76" fmla="*/ 58850 h 4510678"/>
              <a:gd name="connsiteX77" fmla="*/ 2231230 w 2893712"/>
              <a:gd name="connsiteY77" fmla="*/ 103705 h 4510678"/>
              <a:gd name="connsiteX78" fmla="*/ 2265875 w 2893712"/>
              <a:gd name="connsiteY78" fmla="*/ 146088 h 4510678"/>
              <a:gd name="connsiteX79" fmla="*/ 2274276 w 2893712"/>
              <a:gd name="connsiteY79" fmla="*/ 193861 h 4510678"/>
              <a:gd name="connsiteX80" fmla="*/ 2291600 w 2893712"/>
              <a:gd name="connsiteY80" fmla="*/ 244254 h 4510678"/>
              <a:gd name="connsiteX81" fmla="*/ 2301715 w 2893712"/>
              <a:gd name="connsiteY81" fmla="*/ 329314 h 4510678"/>
              <a:gd name="connsiteX82" fmla="*/ 2312348 w 2893712"/>
              <a:gd name="connsiteY82" fmla="*/ 1690282 h 4510678"/>
              <a:gd name="connsiteX83" fmla="*/ 2312348 w 2893712"/>
              <a:gd name="connsiteY83" fmla="*/ 1732812 h 4510678"/>
              <a:gd name="connsiteX84" fmla="*/ 2322980 w 2893712"/>
              <a:gd name="connsiteY84" fmla="*/ 1743445 h 4510678"/>
              <a:gd name="connsiteX85" fmla="*/ 2344245 w 2893712"/>
              <a:gd name="connsiteY85" fmla="*/ 1764710 h 4510678"/>
              <a:gd name="connsiteX86" fmla="*/ 2354878 w 2893712"/>
              <a:gd name="connsiteY86" fmla="*/ 1764710 h 4510678"/>
              <a:gd name="connsiteX87" fmla="*/ 2386776 w 2893712"/>
              <a:gd name="connsiteY87" fmla="*/ 1743445 h 4510678"/>
              <a:gd name="connsiteX88" fmla="*/ 2386776 w 2893712"/>
              <a:gd name="connsiteY88" fmla="*/ 1711547 h 4510678"/>
              <a:gd name="connsiteX89" fmla="*/ 2397408 w 2893712"/>
              <a:gd name="connsiteY89" fmla="*/ 1605221 h 4510678"/>
              <a:gd name="connsiteX90" fmla="*/ 2450571 w 2893712"/>
              <a:gd name="connsiteY90" fmla="*/ 1009798 h 4510678"/>
              <a:gd name="connsiteX91" fmla="*/ 2503734 w 2893712"/>
              <a:gd name="connsiteY91" fmla="*/ 499435 h 4510678"/>
              <a:gd name="connsiteX92" fmla="*/ 2514884 w 2893712"/>
              <a:gd name="connsiteY92" fmla="*/ 435492 h 4510678"/>
              <a:gd name="connsiteX93" fmla="*/ 2535631 w 2893712"/>
              <a:gd name="connsiteY93" fmla="*/ 393110 h 4510678"/>
              <a:gd name="connsiteX94" fmla="*/ 2573185 w 2893712"/>
              <a:gd name="connsiteY94" fmla="*/ 337622 h 4510678"/>
              <a:gd name="connsiteX95" fmla="*/ 2632520 w 2893712"/>
              <a:gd name="connsiteY95" fmla="*/ 308641 h 4510678"/>
              <a:gd name="connsiteX96" fmla="*/ 2710211 w 2893712"/>
              <a:gd name="connsiteY96" fmla="*/ 295386 h 4510678"/>
              <a:gd name="connsiteX97" fmla="*/ 2778985 w 2893712"/>
              <a:gd name="connsiteY97" fmla="*/ 308641 h 4510678"/>
              <a:gd name="connsiteX98" fmla="*/ 2830950 w 2893712"/>
              <a:gd name="connsiteY98" fmla="*/ 335295 h 4510678"/>
              <a:gd name="connsiteX99" fmla="*/ 2866275 w 2893712"/>
              <a:gd name="connsiteY99" fmla="*/ 388014 h 4510678"/>
              <a:gd name="connsiteX100" fmla="*/ 2892001 w 2893712"/>
              <a:gd name="connsiteY100" fmla="*/ 451957 h 4510678"/>
              <a:gd name="connsiteX101" fmla="*/ 2893712 w 2893712"/>
              <a:gd name="connsiteY101" fmla="*/ 547504 h 4510678"/>
              <a:gd name="connsiteX102" fmla="*/ 2886506 w 2893712"/>
              <a:gd name="connsiteY102" fmla="*/ 648291 h 4510678"/>
              <a:gd name="connsiteX103" fmla="*/ 2748282 w 2893712"/>
              <a:gd name="connsiteY103" fmla="*/ 2051789 h 4510678"/>
              <a:gd name="connsiteX104" fmla="*/ 2769548 w 2893712"/>
              <a:gd name="connsiteY104" fmla="*/ 3008719 h 4510678"/>
              <a:gd name="connsiteX105" fmla="*/ 2769548 w 2893712"/>
              <a:gd name="connsiteY105" fmla="*/ 3689203 h 4510678"/>
              <a:gd name="connsiteX106" fmla="*/ 2776237 w 2893712"/>
              <a:gd name="connsiteY106" fmla="*/ 4203404 h 4510678"/>
              <a:gd name="connsiteX107" fmla="*/ 1250643 w 2893712"/>
              <a:gd name="connsiteY107" fmla="*/ 4510678 h 4510678"/>
              <a:gd name="connsiteX0" fmla="*/ 1250643 w 2893712"/>
              <a:gd name="connsiteY0" fmla="*/ 4510678 h 4510678"/>
              <a:gd name="connsiteX1" fmla="*/ 1206562 w 2893712"/>
              <a:gd name="connsiteY1" fmla="*/ 4220831 h 4510678"/>
              <a:gd name="connsiteX2" fmla="*/ 1174664 w 2893712"/>
              <a:gd name="connsiteY2" fmla="*/ 4093240 h 4510678"/>
              <a:gd name="connsiteX3" fmla="*/ 1089603 w 2893712"/>
              <a:gd name="connsiteY3" fmla="*/ 3859324 h 4510678"/>
              <a:gd name="connsiteX4" fmla="*/ 1004543 w 2893712"/>
              <a:gd name="connsiteY4" fmla="*/ 3710468 h 4510678"/>
              <a:gd name="connsiteX5" fmla="*/ 632403 w 2893712"/>
              <a:gd name="connsiteY5" fmla="*/ 3306431 h 4510678"/>
              <a:gd name="connsiteX6" fmla="*/ 228366 w 2893712"/>
              <a:gd name="connsiteY6" fmla="*/ 2849231 h 4510678"/>
              <a:gd name="connsiteX7" fmla="*/ 75196 w 2893712"/>
              <a:gd name="connsiteY7" fmla="*/ 2670944 h 4510678"/>
              <a:gd name="connsiteX8" fmla="*/ 20226 w 2893712"/>
              <a:gd name="connsiteY8" fmla="*/ 2556832 h 4510678"/>
              <a:gd name="connsiteX9" fmla="*/ 0 w 2893712"/>
              <a:gd name="connsiteY9" fmla="*/ 2483821 h 4510678"/>
              <a:gd name="connsiteX10" fmla="*/ 21341 w 2893712"/>
              <a:gd name="connsiteY10" fmla="*/ 2329280 h 4510678"/>
              <a:gd name="connsiteX11" fmla="*/ 180497 w 2893712"/>
              <a:gd name="connsiteY11" fmla="*/ 2263777 h 4510678"/>
              <a:gd name="connsiteX12" fmla="*/ 293699 w 2893712"/>
              <a:gd name="connsiteY12" fmla="*/ 2154359 h 4510678"/>
              <a:gd name="connsiteX13" fmla="*/ 381028 w 2893712"/>
              <a:gd name="connsiteY13" fmla="*/ 2164798 h 4510678"/>
              <a:gd name="connsiteX14" fmla="*/ 448587 w 2893712"/>
              <a:gd name="connsiteY14" fmla="*/ 2225572 h 4510678"/>
              <a:gd name="connsiteX15" fmla="*/ 510735 w 2893712"/>
              <a:gd name="connsiteY15" fmla="*/ 2280376 h 4510678"/>
              <a:gd name="connsiteX16" fmla="*/ 675500 w 2893712"/>
              <a:gd name="connsiteY16" fmla="*/ 2453426 h 4510678"/>
              <a:gd name="connsiteX17" fmla="*/ 962013 w 2893712"/>
              <a:gd name="connsiteY17" fmla="*/ 2785435 h 4510678"/>
              <a:gd name="connsiteX18" fmla="*/ 1002313 w 2893712"/>
              <a:gd name="connsiteY18" fmla="*/ 2828113 h 4510678"/>
              <a:gd name="connsiteX19" fmla="*/ 1040901 w 2893712"/>
              <a:gd name="connsiteY19" fmla="*/ 2857095 h 4510678"/>
              <a:gd name="connsiteX20" fmla="*/ 1085143 w 2893712"/>
              <a:gd name="connsiteY20" fmla="*/ 2859716 h 4510678"/>
              <a:gd name="connsiteX21" fmla="*/ 1123731 w 2893712"/>
              <a:gd name="connsiteY21" fmla="*/ 2820102 h 4510678"/>
              <a:gd name="connsiteX22" fmla="*/ 1132134 w 2893712"/>
              <a:gd name="connsiteY22" fmla="*/ 2756601 h 4510678"/>
              <a:gd name="connsiteX23" fmla="*/ 1110869 w 2893712"/>
              <a:gd name="connsiteY23" fmla="*/ 2689742 h 4510678"/>
              <a:gd name="connsiteX24" fmla="*/ 823789 w 2893712"/>
              <a:gd name="connsiteY24" fmla="*/ 1839138 h 4510678"/>
              <a:gd name="connsiteX25" fmla="*/ 547343 w 2893712"/>
              <a:gd name="connsiteY25" fmla="*/ 829045 h 4510678"/>
              <a:gd name="connsiteX26" fmla="*/ 538423 w 2893712"/>
              <a:gd name="connsiteY26" fmla="*/ 765249 h 4510678"/>
              <a:gd name="connsiteX27" fmla="*/ 536193 w 2893712"/>
              <a:gd name="connsiteY27" fmla="*/ 698981 h 4510678"/>
              <a:gd name="connsiteX28" fmla="*/ 547343 w 2893712"/>
              <a:gd name="connsiteY28" fmla="*/ 637659 h 4510678"/>
              <a:gd name="connsiteX29" fmla="*/ 572551 w 2893712"/>
              <a:gd name="connsiteY29" fmla="*/ 590034 h 4510678"/>
              <a:gd name="connsiteX30" fmla="*/ 611138 w 2893712"/>
              <a:gd name="connsiteY30" fmla="*/ 552598 h 4510678"/>
              <a:gd name="connsiteX31" fmla="*/ 675968 w 2893712"/>
              <a:gd name="connsiteY31" fmla="*/ 513133 h 4510678"/>
              <a:gd name="connsiteX32" fmla="*/ 749362 w 2893712"/>
              <a:gd name="connsiteY32" fmla="*/ 491720 h 4510678"/>
              <a:gd name="connsiteX33" fmla="*/ 823789 w 2893712"/>
              <a:gd name="connsiteY33" fmla="*/ 494341 h 4510678"/>
              <a:gd name="connsiteX34" fmla="*/ 881412 w 2893712"/>
              <a:gd name="connsiteY34" fmla="*/ 512836 h 4510678"/>
              <a:gd name="connsiteX35" fmla="*/ 930115 w 2893712"/>
              <a:gd name="connsiteY35" fmla="*/ 552598 h 4510678"/>
              <a:gd name="connsiteX36" fmla="*/ 972645 w 2893712"/>
              <a:gd name="connsiteY36" fmla="*/ 616394 h 4510678"/>
              <a:gd name="connsiteX37" fmla="*/ 1004543 w 2893712"/>
              <a:gd name="connsiteY37" fmla="*/ 712087 h 4510678"/>
              <a:gd name="connsiteX38" fmla="*/ 1142766 w 2893712"/>
              <a:gd name="connsiteY38" fmla="*/ 1275612 h 4510678"/>
              <a:gd name="connsiteX39" fmla="*/ 1302255 w 2893712"/>
              <a:gd name="connsiteY39" fmla="*/ 1892301 h 4510678"/>
              <a:gd name="connsiteX40" fmla="*/ 1317347 w 2893712"/>
              <a:gd name="connsiteY40" fmla="*/ 1929589 h 4510678"/>
              <a:gd name="connsiteX41" fmla="*/ 1348727 w 2893712"/>
              <a:gd name="connsiteY41" fmla="*/ 1942695 h 4510678"/>
              <a:gd name="connsiteX42" fmla="*/ 1377200 w 2893712"/>
              <a:gd name="connsiteY42" fmla="*/ 1937600 h 4510678"/>
              <a:gd name="connsiteX43" fmla="*/ 1396235 w 2893712"/>
              <a:gd name="connsiteY43" fmla="*/ 1913861 h 4510678"/>
              <a:gd name="connsiteX44" fmla="*/ 1417499 w 2893712"/>
              <a:gd name="connsiteY44" fmla="*/ 1871035 h 4510678"/>
              <a:gd name="connsiteX45" fmla="*/ 1408580 w 2893712"/>
              <a:gd name="connsiteY45" fmla="*/ 1796607 h 4510678"/>
              <a:gd name="connsiteX46" fmla="*/ 1366050 w 2893712"/>
              <a:gd name="connsiteY46" fmla="*/ 1583956 h 4510678"/>
              <a:gd name="connsiteX47" fmla="*/ 1195929 w 2893712"/>
              <a:gd name="connsiteY47" fmla="*/ 488803 h 4510678"/>
              <a:gd name="connsiteX48" fmla="*/ 1157859 w 2893712"/>
              <a:gd name="connsiteY48" fmla="*/ 214535 h 4510678"/>
              <a:gd name="connsiteX49" fmla="*/ 1169008 w 2893712"/>
              <a:gd name="connsiteY49" fmla="*/ 143319 h 4510678"/>
              <a:gd name="connsiteX50" fmla="*/ 1192503 w 2893712"/>
              <a:gd name="connsiteY50" fmla="*/ 74281 h 4510678"/>
              <a:gd name="connsiteX51" fmla="*/ 1233999 w 2893712"/>
              <a:gd name="connsiteY51" fmla="*/ 29129 h 4510678"/>
              <a:gd name="connsiteX52" fmla="*/ 1295048 w 2893712"/>
              <a:gd name="connsiteY52" fmla="*/ 7864 h 4510678"/>
              <a:gd name="connsiteX53" fmla="*/ 1366050 w 2893712"/>
              <a:gd name="connsiteY53" fmla="*/ 0 h 4510678"/>
              <a:gd name="connsiteX54" fmla="*/ 1440478 w 2893712"/>
              <a:gd name="connsiteY54" fmla="*/ 15876 h 4510678"/>
              <a:gd name="connsiteX55" fmla="*/ 1502560 w 2893712"/>
              <a:gd name="connsiteY55" fmla="*/ 42531 h 4510678"/>
              <a:gd name="connsiteX56" fmla="*/ 1541147 w 2893712"/>
              <a:gd name="connsiteY56" fmla="*/ 90008 h 4510678"/>
              <a:gd name="connsiteX57" fmla="*/ 1568069 w 2893712"/>
              <a:gd name="connsiteY57" fmla="*/ 169826 h 4510678"/>
              <a:gd name="connsiteX58" fmla="*/ 1599966 w 2893712"/>
              <a:gd name="connsiteY58" fmla="*/ 339947 h 4510678"/>
              <a:gd name="connsiteX59" fmla="*/ 1812617 w 2893712"/>
              <a:gd name="connsiteY59" fmla="*/ 1679649 h 4510678"/>
              <a:gd name="connsiteX60" fmla="*/ 1824962 w 2893712"/>
              <a:gd name="connsiteY60" fmla="*/ 1724948 h 4510678"/>
              <a:gd name="connsiteX61" fmla="*/ 1833882 w 2893712"/>
              <a:gd name="connsiteY61" fmla="*/ 1775342 h 4510678"/>
              <a:gd name="connsiteX62" fmla="*/ 1855148 w 2893712"/>
              <a:gd name="connsiteY62" fmla="*/ 1807240 h 4510678"/>
              <a:gd name="connsiteX63" fmla="*/ 1876413 w 2893712"/>
              <a:gd name="connsiteY63" fmla="*/ 1807240 h 4510678"/>
              <a:gd name="connsiteX64" fmla="*/ 1900424 w 2893712"/>
              <a:gd name="connsiteY64" fmla="*/ 1770099 h 4510678"/>
              <a:gd name="connsiteX65" fmla="*/ 1908310 w 2893712"/>
              <a:gd name="connsiteY65" fmla="*/ 1722180 h 4510678"/>
              <a:gd name="connsiteX66" fmla="*/ 1908310 w 2893712"/>
              <a:gd name="connsiteY66" fmla="*/ 1637119 h 4510678"/>
              <a:gd name="connsiteX67" fmla="*/ 1908310 w 2893712"/>
              <a:gd name="connsiteY67" fmla="*/ 1498896 h 4510678"/>
              <a:gd name="connsiteX68" fmla="*/ 1857377 w 2893712"/>
              <a:gd name="connsiteY68" fmla="*/ 333376 h 4510678"/>
              <a:gd name="connsiteX69" fmla="*/ 1855148 w 2893712"/>
              <a:gd name="connsiteY69" fmla="*/ 222989 h 4510678"/>
              <a:gd name="connsiteX70" fmla="*/ 1865780 w 2893712"/>
              <a:gd name="connsiteY70" fmla="*/ 191091 h 4510678"/>
              <a:gd name="connsiteX71" fmla="*/ 1882586 w 2893712"/>
              <a:gd name="connsiteY71" fmla="*/ 146236 h 4510678"/>
              <a:gd name="connsiteX72" fmla="*/ 1920657 w 2893712"/>
              <a:gd name="connsiteY72" fmla="*/ 106178 h 4510678"/>
              <a:gd name="connsiteX73" fmla="*/ 1967647 w 2893712"/>
              <a:gd name="connsiteY73" fmla="*/ 76903 h 4510678"/>
              <a:gd name="connsiteX74" fmla="*/ 2028696 w 2893712"/>
              <a:gd name="connsiteY74" fmla="*/ 55784 h 4510678"/>
              <a:gd name="connsiteX75" fmla="*/ 2113075 w 2893712"/>
              <a:gd name="connsiteY75" fmla="*/ 47921 h 4510678"/>
              <a:gd name="connsiteX76" fmla="*/ 2175839 w 2893712"/>
              <a:gd name="connsiteY76" fmla="*/ 58850 h 4510678"/>
              <a:gd name="connsiteX77" fmla="*/ 2231230 w 2893712"/>
              <a:gd name="connsiteY77" fmla="*/ 103705 h 4510678"/>
              <a:gd name="connsiteX78" fmla="*/ 2265875 w 2893712"/>
              <a:gd name="connsiteY78" fmla="*/ 146088 h 4510678"/>
              <a:gd name="connsiteX79" fmla="*/ 2274276 w 2893712"/>
              <a:gd name="connsiteY79" fmla="*/ 193861 h 4510678"/>
              <a:gd name="connsiteX80" fmla="*/ 2291600 w 2893712"/>
              <a:gd name="connsiteY80" fmla="*/ 244254 h 4510678"/>
              <a:gd name="connsiteX81" fmla="*/ 2301715 w 2893712"/>
              <a:gd name="connsiteY81" fmla="*/ 329314 h 4510678"/>
              <a:gd name="connsiteX82" fmla="*/ 2312348 w 2893712"/>
              <a:gd name="connsiteY82" fmla="*/ 1690282 h 4510678"/>
              <a:gd name="connsiteX83" fmla="*/ 2312348 w 2893712"/>
              <a:gd name="connsiteY83" fmla="*/ 1732812 h 4510678"/>
              <a:gd name="connsiteX84" fmla="*/ 2322980 w 2893712"/>
              <a:gd name="connsiteY84" fmla="*/ 1743445 h 4510678"/>
              <a:gd name="connsiteX85" fmla="*/ 2344245 w 2893712"/>
              <a:gd name="connsiteY85" fmla="*/ 1764710 h 4510678"/>
              <a:gd name="connsiteX86" fmla="*/ 2354878 w 2893712"/>
              <a:gd name="connsiteY86" fmla="*/ 1764710 h 4510678"/>
              <a:gd name="connsiteX87" fmla="*/ 2386776 w 2893712"/>
              <a:gd name="connsiteY87" fmla="*/ 1743445 h 4510678"/>
              <a:gd name="connsiteX88" fmla="*/ 2386776 w 2893712"/>
              <a:gd name="connsiteY88" fmla="*/ 1711547 h 4510678"/>
              <a:gd name="connsiteX89" fmla="*/ 2397408 w 2893712"/>
              <a:gd name="connsiteY89" fmla="*/ 1605221 h 4510678"/>
              <a:gd name="connsiteX90" fmla="*/ 2450571 w 2893712"/>
              <a:gd name="connsiteY90" fmla="*/ 1009798 h 4510678"/>
              <a:gd name="connsiteX91" fmla="*/ 2503734 w 2893712"/>
              <a:gd name="connsiteY91" fmla="*/ 499435 h 4510678"/>
              <a:gd name="connsiteX92" fmla="*/ 2514884 w 2893712"/>
              <a:gd name="connsiteY92" fmla="*/ 435492 h 4510678"/>
              <a:gd name="connsiteX93" fmla="*/ 2535631 w 2893712"/>
              <a:gd name="connsiteY93" fmla="*/ 393110 h 4510678"/>
              <a:gd name="connsiteX94" fmla="*/ 2573185 w 2893712"/>
              <a:gd name="connsiteY94" fmla="*/ 337622 h 4510678"/>
              <a:gd name="connsiteX95" fmla="*/ 2632520 w 2893712"/>
              <a:gd name="connsiteY95" fmla="*/ 308641 h 4510678"/>
              <a:gd name="connsiteX96" fmla="*/ 2710211 w 2893712"/>
              <a:gd name="connsiteY96" fmla="*/ 295386 h 4510678"/>
              <a:gd name="connsiteX97" fmla="*/ 2778985 w 2893712"/>
              <a:gd name="connsiteY97" fmla="*/ 308641 h 4510678"/>
              <a:gd name="connsiteX98" fmla="*/ 2830950 w 2893712"/>
              <a:gd name="connsiteY98" fmla="*/ 335295 h 4510678"/>
              <a:gd name="connsiteX99" fmla="*/ 2866275 w 2893712"/>
              <a:gd name="connsiteY99" fmla="*/ 388014 h 4510678"/>
              <a:gd name="connsiteX100" fmla="*/ 2892001 w 2893712"/>
              <a:gd name="connsiteY100" fmla="*/ 451957 h 4510678"/>
              <a:gd name="connsiteX101" fmla="*/ 2893712 w 2893712"/>
              <a:gd name="connsiteY101" fmla="*/ 547504 h 4510678"/>
              <a:gd name="connsiteX102" fmla="*/ 2886506 w 2893712"/>
              <a:gd name="connsiteY102" fmla="*/ 648291 h 4510678"/>
              <a:gd name="connsiteX103" fmla="*/ 2748282 w 2893712"/>
              <a:gd name="connsiteY103" fmla="*/ 2051789 h 4510678"/>
              <a:gd name="connsiteX104" fmla="*/ 2769548 w 2893712"/>
              <a:gd name="connsiteY104" fmla="*/ 3008719 h 4510678"/>
              <a:gd name="connsiteX105" fmla="*/ 2769548 w 2893712"/>
              <a:gd name="connsiteY105" fmla="*/ 3689203 h 4510678"/>
              <a:gd name="connsiteX106" fmla="*/ 2776237 w 2893712"/>
              <a:gd name="connsiteY106" fmla="*/ 4203404 h 4510678"/>
              <a:gd name="connsiteX107" fmla="*/ 1250643 w 2893712"/>
              <a:gd name="connsiteY107" fmla="*/ 4510678 h 4510678"/>
              <a:gd name="connsiteX0" fmla="*/ 1250643 w 2893712"/>
              <a:gd name="connsiteY0" fmla="*/ 4510678 h 4510678"/>
              <a:gd name="connsiteX1" fmla="*/ 1206562 w 2893712"/>
              <a:gd name="connsiteY1" fmla="*/ 4220831 h 4510678"/>
              <a:gd name="connsiteX2" fmla="*/ 1174664 w 2893712"/>
              <a:gd name="connsiteY2" fmla="*/ 4093240 h 4510678"/>
              <a:gd name="connsiteX3" fmla="*/ 1089603 w 2893712"/>
              <a:gd name="connsiteY3" fmla="*/ 3859324 h 4510678"/>
              <a:gd name="connsiteX4" fmla="*/ 1004543 w 2893712"/>
              <a:gd name="connsiteY4" fmla="*/ 3710468 h 4510678"/>
              <a:gd name="connsiteX5" fmla="*/ 632403 w 2893712"/>
              <a:gd name="connsiteY5" fmla="*/ 3306431 h 4510678"/>
              <a:gd name="connsiteX6" fmla="*/ 228366 w 2893712"/>
              <a:gd name="connsiteY6" fmla="*/ 2849231 h 4510678"/>
              <a:gd name="connsiteX7" fmla="*/ 75196 w 2893712"/>
              <a:gd name="connsiteY7" fmla="*/ 2670944 h 4510678"/>
              <a:gd name="connsiteX8" fmla="*/ 20226 w 2893712"/>
              <a:gd name="connsiteY8" fmla="*/ 2556832 h 4510678"/>
              <a:gd name="connsiteX9" fmla="*/ 0 w 2893712"/>
              <a:gd name="connsiteY9" fmla="*/ 2483821 h 4510678"/>
              <a:gd name="connsiteX10" fmla="*/ 127923 w 2893712"/>
              <a:gd name="connsiteY10" fmla="*/ 2395645 h 4510678"/>
              <a:gd name="connsiteX11" fmla="*/ 180497 w 2893712"/>
              <a:gd name="connsiteY11" fmla="*/ 2263777 h 4510678"/>
              <a:gd name="connsiteX12" fmla="*/ 293699 w 2893712"/>
              <a:gd name="connsiteY12" fmla="*/ 2154359 h 4510678"/>
              <a:gd name="connsiteX13" fmla="*/ 381028 w 2893712"/>
              <a:gd name="connsiteY13" fmla="*/ 2164798 h 4510678"/>
              <a:gd name="connsiteX14" fmla="*/ 448587 w 2893712"/>
              <a:gd name="connsiteY14" fmla="*/ 2225572 h 4510678"/>
              <a:gd name="connsiteX15" fmla="*/ 510735 w 2893712"/>
              <a:gd name="connsiteY15" fmla="*/ 2280376 h 4510678"/>
              <a:gd name="connsiteX16" fmla="*/ 675500 w 2893712"/>
              <a:gd name="connsiteY16" fmla="*/ 2453426 h 4510678"/>
              <a:gd name="connsiteX17" fmla="*/ 962013 w 2893712"/>
              <a:gd name="connsiteY17" fmla="*/ 2785435 h 4510678"/>
              <a:gd name="connsiteX18" fmla="*/ 1002313 w 2893712"/>
              <a:gd name="connsiteY18" fmla="*/ 2828113 h 4510678"/>
              <a:gd name="connsiteX19" fmla="*/ 1040901 w 2893712"/>
              <a:gd name="connsiteY19" fmla="*/ 2857095 h 4510678"/>
              <a:gd name="connsiteX20" fmla="*/ 1085143 w 2893712"/>
              <a:gd name="connsiteY20" fmla="*/ 2859716 h 4510678"/>
              <a:gd name="connsiteX21" fmla="*/ 1123731 w 2893712"/>
              <a:gd name="connsiteY21" fmla="*/ 2820102 h 4510678"/>
              <a:gd name="connsiteX22" fmla="*/ 1132134 w 2893712"/>
              <a:gd name="connsiteY22" fmla="*/ 2756601 h 4510678"/>
              <a:gd name="connsiteX23" fmla="*/ 1110869 w 2893712"/>
              <a:gd name="connsiteY23" fmla="*/ 2689742 h 4510678"/>
              <a:gd name="connsiteX24" fmla="*/ 823789 w 2893712"/>
              <a:gd name="connsiteY24" fmla="*/ 1839138 h 4510678"/>
              <a:gd name="connsiteX25" fmla="*/ 547343 w 2893712"/>
              <a:gd name="connsiteY25" fmla="*/ 829045 h 4510678"/>
              <a:gd name="connsiteX26" fmla="*/ 538423 w 2893712"/>
              <a:gd name="connsiteY26" fmla="*/ 765249 h 4510678"/>
              <a:gd name="connsiteX27" fmla="*/ 536193 w 2893712"/>
              <a:gd name="connsiteY27" fmla="*/ 698981 h 4510678"/>
              <a:gd name="connsiteX28" fmla="*/ 547343 w 2893712"/>
              <a:gd name="connsiteY28" fmla="*/ 637659 h 4510678"/>
              <a:gd name="connsiteX29" fmla="*/ 572551 w 2893712"/>
              <a:gd name="connsiteY29" fmla="*/ 590034 h 4510678"/>
              <a:gd name="connsiteX30" fmla="*/ 611138 w 2893712"/>
              <a:gd name="connsiteY30" fmla="*/ 552598 h 4510678"/>
              <a:gd name="connsiteX31" fmla="*/ 675968 w 2893712"/>
              <a:gd name="connsiteY31" fmla="*/ 513133 h 4510678"/>
              <a:gd name="connsiteX32" fmla="*/ 749362 w 2893712"/>
              <a:gd name="connsiteY32" fmla="*/ 491720 h 4510678"/>
              <a:gd name="connsiteX33" fmla="*/ 823789 w 2893712"/>
              <a:gd name="connsiteY33" fmla="*/ 494341 h 4510678"/>
              <a:gd name="connsiteX34" fmla="*/ 881412 w 2893712"/>
              <a:gd name="connsiteY34" fmla="*/ 512836 h 4510678"/>
              <a:gd name="connsiteX35" fmla="*/ 930115 w 2893712"/>
              <a:gd name="connsiteY35" fmla="*/ 552598 h 4510678"/>
              <a:gd name="connsiteX36" fmla="*/ 972645 w 2893712"/>
              <a:gd name="connsiteY36" fmla="*/ 616394 h 4510678"/>
              <a:gd name="connsiteX37" fmla="*/ 1004543 w 2893712"/>
              <a:gd name="connsiteY37" fmla="*/ 712087 h 4510678"/>
              <a:gd name="connsiteX38" fmla="*/ 1142766 w 2893712"/>
              <a:gd name="connsiteY38" fmla="*/ 1275612 h 4510678"/>
              <a:gd name="connsiteX39" fmla="*/ 1302255 w 2893712"/>
              <a:gd name="connsiteY39" fmla="*/ 1892301 h 4510678"/>
              <a:gd name="connsiteX40" fmla="*/ 1317347 w 2893712"/>
              <a:gd name="connsiteY40" fmla="*/ 1929589 h 4510678"/>
              <a:gd name="connsiteX41" fmla="*/ 1348727 w 2893712"/>
              <a:gd name="connsiteY41" fmla="*/ 1942695 h 4510678"/>
              <a:gd name="connsiteX42" fmla="*/ 1377200 w 2893712"/>
              <a:gd name="connsiteY42" fmla="*/ 1937600 h 4510678"/>
              <a:gd name="connsiteX43" fmla="*/ 1396235 w 2893712"/>
              <a:gd name="connsiteY43" fmla="*/ 1913861 h 4510678"/>
              <a:gd name="connsiteX44" fmla="*/ 1417499 w 2893712"/>
              <a:gd name="connsiteY44" fmla="*/ 1871035 h 4510678"/>
              <a:gd name="connsiteX45" fmla="*/ 1408580 w 2893712"/>
              <a:gd name="connsiteY45" fmla="*/ 1796607 h 4510678"/>
              <a:gd name="connsiteX46" fmla="*/ 1366050 w 2893712"/>
              <a:gd name="connsiteY46" fmla="*/ 1583956 h 4510678"/>
              <a:gd name="connsiteX47" fmla="*/ 1195929 w 2893712"/>
              <a:gd name="connsiteY47" fmla="*/ 488803 h 4510678"/>
              <a:gd name="connsiteX48" fmla="*/ 1157859 w 2893712"/>
              <a:gd name="connsiteY48" fmla="*/ 214535 h 4510678"/>
              <a:gd name="connsiteX49" fmla="*/ 1169008 w 2893712"/>
              <a:gd name="connsiteY49" fmla="*/ 143319 h 4510678"/>
              <a:gd name="connsiteX50" fmla="*/ 1192503 w 2893712"/>
              <a:gd name="connsiteY50" fmla="*/ 74281 h 4510678"/>
              <a:gd name="connsiteX51" fmla="*/ 1233999 w 2893712"/>
              <a:gd name="connsiteY51" fmla="*/ 29129 h 4510678"/>
              <a:gd name="connsiteX52" fmla="*/ 1295048 w 2893712"/>
              <a:gd name="connsiteY52" fmla="*/ 7864 h 4510678"/>
              <a:gd name="connsiteX53" fmla="*/ 1366050 w 2893712"/>
              <a:gd name="connsiteY53" fmla="*/ 0 h 4510678"/>
              <a:gd name="connsiteX54" fmla="*/ 1440478 w 2893712"/>
              <a:gd name="connsiteY54" fmla="*/ 15876 h 4510678"/>
              <a:gd name="connsiteX55" fmla="*/ 1502560 w 2893712"/>
              <a:gd name="connsiteY55" fmla="*/ 42531 h 4510678"/>
              <a:gd name="connsiteX56" fmla="*/ 1541147 w 2893712"/>
              <a:gd name="connsiteY56" fmla="*/ 90008 h 4510678"/>
              <a:gd name="connsiteX57" fmla="*/ 1568069 w 2893712"/>
              <a:gd name="connsiteY57" fmla="*/ 169826 h 4510678"/>
              <a:gd name="connsiteX58" fmla="*/ 1599966 w 2893712"/>
              <a:gd name="connsiteY58" fmla="*/ 339947 h 4510678"/>
              <a:gd name="connsiteX59" fmla="*/ 1812617 w 2893712"/>
              <a:gd name="connsiteY59" fmla="*/ 1679649 h 4510678"/>
              <a:gd name="connsiteX60" fmla="*/ 1824962 w 2893712"/>
              <a:gd name="connsiteY60" fmla="*/ 1724948 h 4510678"/>
              <a:gd name="connsiteX61" fmla="*/ 1833882 w 2893712"/>
              <a:gd name="connsiteY61" fmla="*/ 1775342 h 4510678"/>
              <a:gd name="connsiteX62" fmla="*/ 1855148 w 2893712"/>
              <a:gd name="connsiteY62" fmla="*/ 1807240 h 4510678"/>
              <a:gd name="connsiteX63" fmla="*/ 1876413 w 2893712"/>
              <a:gd name="connsiteY63" fmla="*/ 1807240 h 4510678"/>
              <a:gd name="connsiteX64" fmla="*/ 1900424 w 2893712"/>
              <a:gd name="connsiteY64" fmla="*/ 1770099 h 4510678"/>
              <a:gd name="connsiteX65" fmla="*/ 1908310 w 2893712"/>
              <a:gd name="connsiteY65" fmla="*/ 1722180 h 4510678"/>
              <a:gd name="connsiteX66" fmla="*/ 1908310 w 2893712"/>
              <a:gd name="connsiteY66" fmla="*/ 1637119 h 4510678"/>
              <a:gd name="connsiteX67" fmla="*/ 1908310 w 2893712"/>
              <a:gd name="connsiteY67" fmla="*/ 1498896 h 4510678"/>
              <a:gd name="connsiteX68" fmla="*/ 1857377 w 2893712"/>
              <a:gd name="connsiteY68" fmla="*/ 333376 h 4510678"/>
              <a:gd name="connsiteX69" fmla="*/ 1855148 w 2893712"/>
              <a:gd name="connsiteY69" fmla="*/ 222989 h 4510678"/>
              <a:gd name="connsiteX70" fmla="*/ 1865780 w 2893712"/>
              <a:gd name="connsiteY70" fmla="*/ 191091 h 4510678"/>
              <a:gd name="connsiteX71" fmla="*/ 1882586 w 2893712"/>
              <a:gd name="connsiteY71" fmla="*/ 146236 h 4510678"/>
              <a:gd name="connsiteX72" fmla="*/ 1920657 w 2893712"/>
              <a:gd name="connsiteY72" fmla="*/ 106178 h 4510678"/>
              <a:gd name="connsiteX73" fmla="*/ 1967647 w 2893712"/>
              <a:gd name="connsiteY73" fmla="*/ 76903 h 4510678"/>
              <a:gd name="connsiteX74" fmla="*/ 2028696 w 2893712"/>
              <a:gd name="connsiteY74" fmla="*/ 55784 h 4510678"/>
              <a:gd name="connsiteX75" fmla="*/ 2113075 w 2893712"/>
              <a:gd name="connsiteY75" fmla="*/ 47921 h 4510678"/>
              <a:gd name="connsiteX76" fmla="*/ 2175839 w 2893712"/>
              <a:gd name="connsiteY76" fmla="*/ 58850 h 4510678"/>
              <a:gd name="connsiteX77" fmla="*/ 2231230 w 2893712"/>
              <a:gd name="connsiteY77" fmla="*/ 103705 h 4510678"/>
              <a:gd name="connsiteX78" fmla="*/ 2265875 w 2893712"/>
              <a:gd name="connsiteY78" fmla="*/ 146088 h 4510678"/>
              <a:gd name="connsiteX79" fmla="*/ 2274276 w 2893712"/>
              <a:gd name="connsiteY79" fmla="*/ 193861 h 4510678"/>
              <a:gd name="connsiteX80" fmla="*/ 2291600 w 2893712"/>
              <a:gd name="connsiteY80" fmla="*/ 244254 h 4510678"/>
              <a:gd name="connsiteX81" fmla="*/ 2301715 w 2893712"/>
              <a:gd name="connsiteY81" fmla="*/ 329314 h 4510678"/>
              <a:gd name="connsiteX82" fmla="*/ 2312348 w 2893712"/>
              <a:gd name="connsiteY82" fmla="*/ 1690282 h 4510678"/>
              <a:gd name="connsiteX83" fmla="*/ 2312348 w 2893712"/>
              <a:gd name="connsiteY83" fmla="*/ 1732812 h 4510678"/>
              <a:gd name="connsiteX84" fmla="*/ 2322980 w 2893712"/>
              <a:gd name="connsiteY84" fmla="*/ 1743445 h 4510678"/>
              <a:gd name="connsiteX85" fmla="*/ 2344245 w 2893712"/>
              <a:gd name="connsiteY85" fmla="*/ 1764710 h 4510678"/>
              <a:gd name="connsiteX86" fmla="*/ 2354878 w 2893712"/>
              <a:gd name="connsiteY86" fmla="*/ 1764710 h 4510678"/>
              <a:gd name="connsiteX87" fmla="*/ 2386776 w 2893712"/>
              <a:gd name="connsiteY87" fmla="*/ 1743445 h 4510678"/>
              <a:gd name="connsiteX88" fmla="*/ 2386776 w 2893712"/>
              <a:gd name="connsiteY88" fmla="*/ 1711547 h 4510678"/>
              <a:gd name="connsiteX89" fmla="*/ 2397408 w 2893712"/>
              <a:gd name="connsiteY89" fmla="*/ 1605221 h 4510678"/>
              <a:gd name="connsiteX90" fmla="*/ 2450571 w 2893712"/>
              <a:gd name="connsiteY90" fmla="*/ 1009798 h 4510678"/>
              <a:gd name="connsiteX91" fmla="*/ 2503734 w 2893712"/>
              <a:gd name="connsiteY91" fmla="*/ 499435 h 4510678"/>
              <a:gd name="connsiteX92" fmla="*/ 2514884 w 2893712"/>
              <a:gd name="connsiteY92" fmla="*/ 435492 h 4510678"/>
              <a:gd name="connsiteX93" fmla="*/ 2535631 w 2893712"/>
              <a:gd name="connsiteY93" fmla="*/ 393110 h 4510678"/>
              <a:gd name="connsiteX94" fmla="*/ 2573185 w 2893712"/>
              <a:gd name="connsiteY94" fmla="*/ 337622 h 4510678"/>
              <a:gd name="connsiteX95" fmla="*/ 2632520 w 2893712"/>
              <a:gd name="connsiteY95" fmla="*/ 308641 h 4510678"/>
              <a:gd name="connsiteX96" fmla="*/ 2710211 w 2893712"/>
              <a:gd name="connsiteY96" fmla="*/ 295386 h 4510678"/>
              <a:gd name="connsiteX97" fmla="*/ 2778985 w 2893712"/>
              <a:gd name="connsiteY97" fmla="*/ 308641 h 4510678"/>
              <a:gd name="connsiteX98" fmla="*/ 2830950 w 2893712"/>
              <a:gd name="connsiteY98" fmla="*/ 335295 h 4510678"/>
              <a:gd name="connsiteX99" fmla="*/ 2866275 w 2893712"/>
              <a:gd name="connsiteY99" fmla="*/ 388014 h 4510678"/>
              <a:gd name="connsiteX100" fmla="*/ 2892001 w 2893712"/>
              <a:gd name="connsiteY100" fmla="*/ 451957 h 4510678"/>
              <a:gd name="connsiteX101" fmla="*/ 2893712 w 2893712"/>
              <a:gd name="connsiteY101" fmla="*/ 547504 h 4510678"/>
              <a:gd name="connsiteX102" fmla="*/ 2886506 w 2893712"/>
              <a:gd name="connsiteY102" fmla="*/ 648291 h 4510678"/>
              <a:gd name="connsiteX103" fmla="*/ 2748282 w 2893712"/>
              <a:gd name="connsiteY103" fmla="*/ 2051789 h 4510678"/>
              <a:gd name="connsiteX104" fmla="*/ 2769548 w 2893712"/>
              <a:gd name="connsiteY104" fmla="*/ 3008719 h 4510678"/>
              <a:gd name="connsiteX105" fmla="*/ 2769548 w 2893712"/>
              <a:gd name="connsiteY105" fmla="*/ 3689203 h 4510678"/>
              <a:gd name="connsiteX106" fmla="*/ 2776237 w 2893712"/>
              <a:gd name="connsiteY106" fmla="*/ 4203404 h 4510678"/>
              <a:gd name="connsiteX107" fmla="*/ 1250643 w 2893712"/>
              <a:gd name="connsiteY107" fmla="*/ 4510678 h 4510678"/>
              <a:gd name="connsiteX0" fmla="*/ 1230417 w 2873486"/>
              <a:gd name="connsiteY0" fmla="*/ 4510678 h 4510678"/>
              <a:gd name="connsiteX1" fmla="*/ 1186336 w 2873486"/>
              <a:gd name="connsiteY1" fmla="*/ 4220831 h 4510678"/>
              <a:gd name="connsiteX2" fmla="*/ 1154438 w 2873486"/>
              <a:gd name="connsiteY2" fmla="*/ 4093240 h 4510678"/>
              <a:gd name="connsiteX3" fmla="*/ 1069377 w 2873486"/>
              <a:gd name="connsiteY3" fmla="*/ 3859324 h 4510678"/>
              <a:gd name="connsiteX4" fmla="*/ 984317 w 2873486"/>
              <a:gd name="connsiteY4" fmla="*/ 3710468 h 4510678"/>
              <a:gd name="connsiteX5" fmla="*/ 612177 w 2873486"/>
              <a:gd name="connsiteY5" fmla="*/ 3306431 h 4510678"/>
              <a:gd name="connsiteX6" fmla="*/ 208140 w 2873486"/>
              <a:gd name="connsiteY6" fmla="*/ 2849231 h 4510678"/>
              <a:gd name="connsiteX7" fmla="*/ 54970 w 2873486"/>
              <a:gd name="connsiteY7" fmla="*/ 2670944 h 4510678"/>
              <a:gd name="connsiteX8" fmla="*/ 0 w 2873486"/>
              <a:gd name="connsiteY8" fmla="*/ 2556832 h 4510678"/>
              <a:gd name="connsiteX9" fmla="*/ 82043 w 2873486"/>
              <a:gd name="connsiteY9" fmla="*/ 2506681 h 4510678"/>
              <a:gd name="connsiteX10" fmla="*/ 107697 w 2873486"/>
              <a:gd name="connsiteY10" fmla="*/ 2395645 h 4510678"/>
              <a:gd name="connsiteX11" fmla="*/ 160271 w 2873486"/>
              <a:gd name="connsiteY11" fmla="*/ 2263777 h 4510678"/>
              <a:gd name="connsiteX12" fmla="*/ 273473 w 2873486"/>
              <a:gd name="connsiteY12" fmla="*/ 2154359 h 4510678"/>
              <a:gd name="connsiteX13" fmla="*/ 360802 w 2873486"/>
              <a:gd name="connsiteY13" fmla="*/ 2164798 h 4510678"/>
              <a:gd name="connsiteX14" fmla="*/ 428361 w 2873486"/>
              <a:gd name="connsiteY14" fmla="*/ 2225572 h 4510678"/>
              <a:gd name="connsiteX15" fmla="*/ 490509 w 2873486"/>
              <a:gd name="connsiteY15" fmla="*/ 2280376 h 4510678"/>
              <a:gd name="connsiteX16" fmla="*/ 655274 w 2873486"/>
              <a:gd name="connsiteY16" fmla="*/ 2453426 h 4510678"/>
              <a:gd name="connsiteX17" fmla="*/ 941787 w 2873486"/>
              <a:gd name="connsiteY17" fmla="*/ 2785435 h 4510678"/>
              <a:gd name="connsiteX18" fmla="*/ 982087 w 2873486"/>
              <a:gd name="connsiteY18" fmla="*/ 2828113 h 4510678"/>
              <a:gd name="connsiteX19" fmla="*/ 1020675 w 2873486"/>
              <a:gd name="connsiteY19" fmla="*/ 2857095 h 4510678"/>
              <a:gd name="connsiteX20" fmla="*/ 1064917 w 2873486"/>
              <a:gd name="connsiteY20" fmla="*/ 2859716 h 4510678"/>
              <a:gd name="connsiteX21" fmla="*/ 1103505 w 2873486"/>
              <a:gd name="connsiteY21" fmla="*/ 2820102 h 4510678"/>
              <a:gd name="connsiteX22" fmla="*/ 1111908 w 2873486"/>
              <a:gd name="connsiteY22" fmla="*/ 2756601 h 4510678"/>
              <a:gd name="connsiteX23" fmla="*/ 1090643 w 2873486"/>
              <a:gd name="connsiteY23" fmla="*/ 2689742 h 4510678"/>
              <a:gd name="connsiteX24" fmla="*/ 803563 w 2873486"/>
              <a:gd name="connsiteY24" fmla="*/ 1839138 h 4510678"/>
              <a:gd name="connsiteX25" fmla="*/ 527117 w 2873486"/>
              <a:gd name="connsiteY25" fmla="*/ 829045 h 4510678"/>
              <a:gd name="connsiteX26" fmla="*/ 518197 w 2873486"/>
              <a:gd name="connsiteY26" fmla="*/ 765249 h 4510678"/>
              <a:gd name="connsiteX27" fmla="*/ 515967 w 2873486"/>
              <a:gd name="connsiteY27" fmla="*/ 698981 h 4510678"/>
              <a:gd name="connsiteX28" fmla="*/ 527117 w 2873486"/>
              <a:gd name="connsiteY28" fmla="*/ 637659 h 4510678"/>
              <a:gd name="connsiteX29" fmla="*/ 552325 w 2873486"/>
              <a:gd name="connsiteY29" fmla="*/ 590034 h 4510678"/>
              <a:gd name="connsiteX30" fmla="*/ 590912 w 2873486"/>
              <a:gd name="connsiteY30" fmla="*/ 552598 h 4510678"/>
              <a:gd name="connsiteX31" fmla="*/ 655742 w 2873486"/>
              <a:gd name="connsiteY31" fmla="*/ 513133 h 4510678"/>
              <a:gd name="connsiteX32" fmla="*/ 729136 w 2873486"/>
              <a:gd name="connsiteY32" fmla="*/ 491720 h 4510678"/>
              <a:gd name="connsiteX33" fmla="*/ 803563 w 2873486"/>
              <a:gd name="connsiteY33" fmla="*/ 494341 h 4510678"/>
              <a:gd name="connsiteX34" fmla="*/ 861186 w 2873486"/>
              <a:gd name="connsiteY34" fmla="*/ 512836 h 4510678"/>
              <a:gd name="connsiteX35" fmla="*/ 909889 w 2873486"/>
              <a:gd name="connsiteY35" fmla="*/ 552598 h 4510678"/>
              <a:gd name="connsiteX36" fmla="*/ 952419 w 2873486"/>
              <a:gd name="connsiteY36" fmla="*/ 616394 h 4510678"/>
              <a:gd name="connsiteX37" fmla="*/ 984317 w 2873486"/>
              <a:gd name="connsiteY37" fmla="*/ 712087 h 4510678"/>
              <a:gd name="connsiteX38" fmla="*/ 1122540 w 2873486"/>
              <a:gd name="connsiteY38" fmla="*/ 1275612 h 4510678"/>
              <a:gd name="connsiteX39" fmla="*/ 1282029 w 2873486"/>
              <a:gd name="connsiteY39" fmla="*/ 1892301 h 4510678"/>
              <a:gd name="connsiteX40" fmla="*/ 1297121 w 2873486"/>
              <a:gd name="connsiteY40" fmla="*/ 1929589 h 4510678"/>
              <a:gd name="connsiteX41" fmla="*/ 1328501 w 2873486"/>
              <a:gd name="connsiteY41" fmla="*/ 1942695 h 4510678"/>
              <a:gd name="connsiteX42" fmla="*/ 1356974 w 2873486"/>
              <a:gd name="connsiteY42" fmla="*/ 1937600 h 4510678"/>
              <a:gd name="connsiteX43" fmla="*/ 1376009 w 2873486"/>
              <a:gd name="connsiteY43" fmla="*/ 1913861 h 4510678"/>
              <a:gd name="connsiteX44" fmla="*/ 1397273 w 2873486"/>
              <a:gd name="connsiteY44" fmla="*/ 1871035 h 4510678"/>
              <a:gd name="connsiteX45" fmla="*/ 1388354 w 2873486"/>
              <a:gd name="connsiteY45" fmla="*/ 1796607 h 4510678"/>
              <a:gd name="connsiteX46" fmla="*/ 1345824 w 2873486"/>
              <a:gd name="connsiteY46" fmla="*/ 1583956 h 4510678"/>
              <a:gd name="connsiteX47" fmla="*/ 1175703 w 2873486"/>
              <a:gd name="connsiteY47" fmla="*/ 488803 h 4510678"/>
              <a:gd name="connsiteX48" fmla="*/ 1137633 w 2873486"/>
              <a:gd name="connsiteY48" fmla="*/ 214535 h 4510678"/>
              <a:gd name="connsiteX49" fmla="*/ 1148782 w 2873486"/>
              <a:gd name="connsiteY49" fmla="*/ 143319 h 4510678"/>
              <a:gd name="connsiteX50" fmla="*/ 1172277 w 2873486"/>
              <a:gd name="connsiteY50" fmla="*/ 74281 h 4510678"/>
              <a:gd name="connsiteX51" fmla="*/ 1213773 w 2873486"/>
              <a:gd name="connsiteY51" fmla="*/ 29129 h 4510678"/>
              <a:gd name="connsiteX52" fmla="*/ 1274822 w 2873486"/>
              <a:gd name="connsiteY52" fmla="*/ 7864 h 4510678"/>
              <a:gd name="connsiteX53" fmla="*/ 1345824 w 2873486"/>
              <a:gd name="connsiteY53" fmla="*/ 0 h 4510678"/>
              <a:gd name="connsiteX54" fmla="*/ 1420252 w 2873486"/>
              <a:gd name="connsiteY54" fmla="*/ 15876 h 4510678"/>
              <a:gd name="connsiteX55" fmla="*/ 1482334 w 2873486"/>
              <a:gd name="connsiteY55" fmla="*/ 42531 h 4510678"/>
              <a:gd name="connsiteX56" fmla="*/ 1520921 w 2873486"/>
              <a:gd name="connsiteY56" fmla="*/ 90008 h 4510678"/>
              <a:gd name="connsiteX57" fmla="*/ 1547843 w 2873486"/>
              <a:gd name="connsiteY57" fmla="*/ 169826 h 4510678"/>
              <a:gd name="connsiteX58" fmla="*/ 1579740 w 2873486"/>
              <a:gd name="connsiteY58" fmla="*/ 339947 h 4510678"/>
              <a:gd name="connsiteX59" fmla="*/ 1792391 w 2873486"/>
              <a:gd name="connsiteY59" fmla="*/ 1679649 h 4510678"/>
              <a:gd name="connsiteX60" fmla="*/ 1804736 w 2873486"/>
              <a:gd name="connsiteY60" fmla="*/ 1724948 h 4510678"/>
              <a:gd name="connsiteX61" fmla="*/ 1813656 w 2873486"/>
              <a:gd name="connsiteY61" fmla="*/ 1775342 h 4510678"/>
              <a:gd name="connsiteX62" fmla="*/ 1834922 w 2873486"/>
              <a:gd name="connsiteY62" fmla="*/ 1807240 h 4510678"/>
              <a:gd name="connsiteX63" fmla="*/ 1856187 w 2873486"/>
              <a:gd name="connsiteY63" fmla="*/ 1807240 h 4510678"/>
              <a:gd name="connsiteX64" fmla="*/ 1880198 w 2873486"/>
              <a:gd name="connsiteY64" fmla="*/ 1770099 h 4510678"/>
              <a:gd name="connsiteX65" fmla="*/ 1888084 w 2873486"/>
              <a:gd name="connsiteY65" fmla="*/ 1722180 h 4510678"/>
              <a:gd name="connsiteX66" fmla="*/ 1888084 w 2873486"/>
              <a:gd name="connsiteY66" fmla="*/ 1637119 h 4510678"/>
              <a:gd name="connsiteX67" fmla="*/ 1888084 w 2873486"/>
              <a:gd name="connsiteY67" fmla="*/ 1498896 h 4510678"/>
              <a:gd name="connsiteX68" fmla="*/ 1837151 w 2873486"/>
              <a:gd name="connsiteY68" fmla="*/ 333376 h 4510678"/>
              <a:gd name="connsiteX69" fmla="*/ 1834922 w 2873486"/>
              <a:gd name="connsiteY69" fmla="*/ 222989 h 4510678"/>
              <a:gd name="connsiteX70" fmla="*/ 1845554 w 2873486"/>
              <a:gd name="connsiteY70" fmla="*/ 191091 h 4510678"/>
              <a:gd name="connsiteX71" fmla="*/ 1862360 w 2873486"/>
              <a:gd name="connsiteY71" fmla="*/ 146236 h 4510678"/>
              <a:gd name="connsiteX72" fmla="*/ 1900431 w 2873486"/>
              <a:gd name="connsiteY72" fmla="*/ 106178 h 4510678"/>
              <a:gd name="connsiteX73" fmla="*/ 1947421 w 2873486"/>
              <a:gd name="connsiteY73" fmla="*/ 76903 h 4510678"/>
              <a:gd name="connsiteX74" fmla="*/ 2008470 w 2873486"/>
              <a:gd name="connsiteY74" fmla="*/ 55784 h 4510678"/>
              <a:gd name="connsiteX75" fmla="*/ 2092849 w 2873486"/>
              <a:gd name="connsiteY75" fmla="*/ 47921 h 4510678"/>
              <a:gd name="connsiteX76" fmla="*/ 2155613 w 2873486"/>
              <a:gd name="connsiteY76" fmla="*/ 58850 h 4510678"/>
              <a:gd name="connsiteX77" fmla="*/ 2211004 w 2873486"/>
              <a:gd name="connsiteY77" fmla="*/ 103705 h 4510678"/>
              <a:gd name="connsiteX78" fmla="*/ 2245649 w 2873486"/>
              <a:gd name="connsiteY78" fmla="*/ 146088 h 4510678"/>
              <a:gd name="connsiteX79" fmla="*/ 2254050 w 2873486"/>
              <a:gd name="connsiteY79" fmla="*/ 193861 h 4510678"/>
              <a:gd name="connsiteX80" fmla="*/ 2271374 w 2873486"/>
              <a:gd name="connsiteY80" fmla="*/ 244254 h 4510678"/>
              <a:gd name="connsiteX81" fmla="*/ 2281489 w 2873486"/>
              <a:gd name="connsiteY81" fmla="*/ 329314 h 4510678"/>
              <a:gd name="connsiteX82" fmla="*/ 2292122 w 2873486"/>
              <a:gd name="connsiteY82" fmla="*/ 1690282 h 4510678"/>
              <a:gd name="connsiteX83" fmla="*/ 2292122 w 2873486"/>
              <a:gd name="connsiteY83" fmla="*/ 1732812 h 4510678"/>
              <a:gd name="connsiteX84" fmla="*/ 2302754 w 2873486"/>
              <a:gd name="connsiteY84" fmla="*/ 1743445 h 4510678"/>
              <a:gd name="connsiteX85" fmla="*/ 2324019 w 2873486"/>
              <a:gd name="connsiteY85" fmla="*/ 1764710 h 4510678"/>
              <a:gd name="connsiteX86" fmla="*/ 2334652 w 2873486"/>
              <a:gd name="connsiteY86" fmla="*/ 1764710 h 4510678"/>
              <a:gd name="connsiteX87" fmla="*/ 2366550 w 2873486"/>
              <a:gd name="connsiteY87" fmla="*/ 1743445 h 4510678"/>
              <a:gd name="connsiteX88" fmla="*/ 2366550 w 2873486"/>
              <a:gd name="connsiteY88" fmla="*/ 1711547 h 4510678"/>
              <a:gd name="connsiteX89" fmla="*/ 2377182 w 2873486"/>
              <a:gd name="connsiteY89" fmla="*/ 1605221 h 4510678"/>
              <a:gd name="connsiteX90" fmla="*/ 2430345 w 2873486"/>
              <a:gd name="connsiteY90" fmla="*/ 1009798 h 4510678"/>
              <a:gd name="connsiteX91" fmla="*/ 2483508 w 2873486"/>
              <a:gd name="connsiteY91" fmla="*/ 499435 h 4510678"/>
              <a:gd name="connsiteX92" fmla="*/ 2494658 w 2873486"/>
              <a:gd name="connsiteY92" fmla="*/ 435492 h 4510678"/>
              <a:gd name="connsiteX93" fmla="*/ 2515405 w 2873486"/>
              <a:gd name="connsiteY93" fmla="*/ 393110 h 4510678"/>
              <a:gd name="connsiteX94" fmla="*/ 2552959 w 2873486"/>
              <a:gd name="connsiteY94" fmla="*/ 337622 h 4510678"/>
              <a:gd name="connsiteX95" fmla="*/ 2612294 w 2873486"/>
              <a:gd name="connsiteY95" fmla="*/ 308641 h 4510678"/>
              <a:gd name="connsiteX96" fmla="*/ 2689985 w 2873486"/>
              <a:gd name="connsiteY96" fmla="*/ 295386 h 4510678"/>
              <a:gd name="connsiteX97" fmla="*/ 2758759 w 2873486"/>
              <a:gd name="connsiteY97" fmla="*/ 308641 h 4510678"/>
              <a:gd name="connsiteX98" fmla="*/ 2810724 w 2873486"/>
              <a:gd name="connsiteY98" fmla="*/ 335295 h 4510678"/>
              <a:gd name="connsiteX99" fmla="*/ 2846049 w 2873486"/>
              <a:gd name="connsiteY99" fmla="*/ 388014 h 4510678"/>
              <a:gd name="connsiteX100" fmla="*/ 2871775 w 2873486"/>
              <a:gd name="connsiteY100" fmla="*/ 451957 h 4510678"/>
              <a:gd name="connsiteX101" fmla="*/ 2873486 w 2873486"/>
              <a:gd name="connsiteY101" fmla="*/ 547504 h 4510678"/>
              <a:gd name="connsiteX102" fmla="*/ 2866280 w 2873486"/>
              <a:gd name="connsiteY102" fmla="*/ 648291 h 4510678"/>
              <a:gd name="connsiteX103" fmla="*/ 2728056 w 2873486"/>
              <a:gd name="connsiteY103" fmla="*/ 2051789 h 4510678"/>
              <a:gd name="connsiteX104" fmla="*/ 2749322 w 2873486"/>
              <a:gd name="connsiteY104" fmla="*/ 3008719 h 4510678"/>
              <a:gd name="connsiteX105" fmla="*/ 2749322 w 2873486"/>
              <a:gd name="connsiteY105" fmla="*/ 3689203 h 4510678"/>
              <a:gd name="connsiteX106" fmla="*/ 2756011 w 2873486"/>
              <a:gd name="connsiteY106" fmla="*/ 4203404 h 4510678"/>
              <a:gd name="connsiteX107" fmla="*/ 1230417 w 2873486"/>
              <a:gd name="connsiteY107" fmla="*/ 4510678 h 4510678"/>
              <a:gd name="connsiteX0" fmla="*/ 1175447 w 2818516"/>
              <a:gd name="connsiteY0" fmla="*/ 4510678 h 4510678"/>
              <a:gd name="connsiteX1" fmla="*/ 1131366 w 2818516"/>
              <a:gd name="connsiteY1" fmla="*/ 4220831 h 4510678"/>
              <a:gd name="connsiteX2" fmla="*/ 1099468 w 2818516"/>
              <a:gd name="connsiteY2" fmla="*/ 4093240 h 4510678"/>
              <a:gd name="connsiteX3" fmla="*/ 1014407 w 2818516"/>
              <a:gd name="connsiteY3" fmla="*/ 3859324 h 4510678"/>
              <a:gd name="connsiteX4" fmla="*/ 929347 w 2818516"/>
              <a:gd name="connsiteY4" fmla="*/ 3710468 h 4510678"/>
              <a:gd name="connsiteX5" fmla="*/ 557207 w 2818516"/>
              <a:gd name="connsiteY5" fmla="*/ 3306431 h 4510678"/>
              <a:gd name="connsiteX6" fmla="*/ 153170 w 2818516"/>
              <a:gd name="connsiteY6" fmla="*/ 2849231 h 4510678"/>
              <a:gd name="connsiteX7" fmla="*/ 0 w 2818516"/>
              <a:gd name="connsiteY7" fmla="*/ 2670944 h 4510678"/>
              <a:gd name="connsiteX8" fmla="*/ 48896 w 2818516"/>
              <a:gd name="connsiteY8" fmla="*/ 2613344 h 4510678"/>
              <a:gd name="connsiteX9" fmla="*/ 27073 w 2818516"/>
              <a:gd name="connsiteY9" fmla="*/ 2506681 h 4510678"/>
              <a:gd name="connsiteX10" fmla="*/ 52727 w 2818516"/>
              <a:gd name="connsiteY10" fmla="*/ 2395645 h 4510678"/>
              <a:gd name="connsiteX11" fmla="*/ 105301 w 2818516"/>
              <a:gd name="connsiteY11" fmla="*/ 2263777 h 4510678"/>
              <a:gd name="connsiteX12" fmla="*/ 218503 w 2818516"/>
              <a:gd name="connsiteY12" fmla="*/ 2154359 h 4510678"/>
              <a:gd name="connsiteX13" fmla="*/ 305832 w 2818516"/>
              <a:gd name="connsiteY13" fmla="*/ 2164798 h 4510678"/>
              <a:gd name="connsiteX14" fmla="*/ 373391 w 2818516"/>
              <a:gd name="connsiteY14" fmla="*/ 2225572 h 4510678"/>
              <a:gd name="connsiteX15" fmla="*/ 435539 w 2818516"/>
              <a:gd name="connsiteY15" fmla="*/ 2280376 h 4510678"/>
              <a:gd name="connsiteX16" fmla="*/ 600304 w 2818516"/>
              <a:gd name="connsiteY16" fmla="*/ 2453426 h 4510678"/>
              <a:gd name="connsiteX17" fmla="*/ 886817 w 2818516"/>
              <a:gd name="connsiteY17" fmla="*/ 2785435 h 4510678"/>
              <a:gd name="connsiteX18" fmla="*/ 927117 w 2818516"/>
              <a:gd name="connsiteY18" fmla="*/ 2828113 h 4510678"/>
              <a:gd name="connsiteX19" fmla="*/ 965705 w 2818516"/>
              <a:gd name="connsiteY19" fmla="*/ 2857095 h 4510678"/>
              <a:gd name="connsiteX20" fmla="*/ 1009947 w 2818516"/>
              <a:gd name="connsiteY20" fmla="*/ 2859716 h 4510678"/>
              <a:gd name="connsiteX21" fmla="*/ 1048535 w 2818516"/>
              <a:gd name="connsiteY21" fmla="*/ 2820102 h 4510678"/>
              <a:gd name="connsiteX22" fmla="*/ 1056938 w 2818516"/>
              <a:gd name="connsiteY22" fmla="*/ 2756601 h 4510678"/>
              <a:gd name="connsiteX23" fmla="*/ 1035673 w 2818516"/>
              <a:gd name="connsiteY23" fmla="*/ 2689742 h 4510678"/>
              <a:gd name="connsiteX24" fmla="*/ 748593 w 2818516"/>
              <a:gd name="connsiteY24" fmla="*/ 1839138 h 4510678"/>
              <a:gd name="connsiteX25" fmla="*/ 472147 w 2818516"/>
              <a:gd name="connsiteY25" fmla="*/ 829045 h 4510678"/>
              <a:gd name="connsiteX26" fmla="*/ 463227 w 2818516"/>
              <a:gd name="connsiteY26" fmla="*/ 765249 h 4510678"/>
              <a:gd name="connsiteX27" fmla="*/ 460997 w 2818516"/>
              <a:gd name="connsiteY27" fmla="*/ 698981 h 4510678"/>
              <a:gd name="connsiteX28" fmla="*/ 472147 w 2818516"/>
              <a:gd name="connsiteY28" fmla="*/ 637659 h 4510678"/>
              <a:gd name="connsiteX29" fmla="*/ 497355 w 2818516"/>
              <a:gd name="connsiteY29" fmla="*/ 590034 h 4510678"/>
              <a:gd name="connsiteX30" fmla="*/ 535942 w 2818516"/>
              <a:gd name="connsiteY30" fmla="*/ 552598 h 4510678"/>
              <a:gd name="connsiteX31" fmla="*/ 600772 w 2818516"/>
              <a:gd name="connsiteY31" fmla="*/ 513133 h 4510678"/>
              <a:gd name="connsiteX32" fmla="*/ 674166 w 2818516"/>
              <a:gd name="connsiteY32" fmla="*/ 491720 h 4510678"/>
              <a:gd name="connsiteX33" fmla="*/ 748593 w 2818516"/>
              <a:gd name="connsiteY33" fmla="*/ 494341 h 4510678"/>
              <a:gd name="connsiteX34" fmla="*/ 806216 w 2818516"/>
              <a:gd name="connsiteY34" fmla="*/ 512836 h 4510678"/>
              <a:gd name="connsiteX35" fmla="*/ 854919 w 2818516"/>
              <a:gd name="connsiteY35" fmla="*/ 552598 h 4510678"/>
              <a:gd name="connsiteX36" fmla="*/ 897449 w 2818516"/>
              <a:gd name="connsiteY36" fmla="*/ 616394 h 4510678"/>
              <a:gd name="connsiteX37" fmla="*/ 929347 w 2818516"/>
              <a:gd name="connsiteY37" fmla="*/ 712087 h 4510678"/>
              <a:gd name="connsiteX38" fmla="*/ 1067570 w 2818516"/>
              <a:gd name="connsiteY38" fmla="*/ 1275612 h 4510678"/>
              <a:gd name="connsiteX39" fmla="*/ 1227059 w 2818516"/>
              <a:gd name="connsiteY39" fmla="*/ 1892301 h 4510678"/>
              <a:gd name="connsiteX40" fmla="*/ 1242151 w 2818516"/>
              <a:gd name="connsiteY40" fmla="*/ 1929589 h 4510678"/>
              <a:gd name="connsiteX41" fmla="*/ 1273531 w 2818516"/>
              <a:gd name="connsiteY41" fmla="*/ 1942695 h 4510678"/>
              <a:gd name="connsiteX42" fmla="*/ 1302004 w 2818516"/>
              <a:gd name="connsiteY42" fmla="*/ 1937600 h 4510678"/>
              <a:gd name="connsiteX43" fmla="*/ 1321039 w 2818516"/>
              <a:gd name="connsiteY43" fmla="*/ 1913861 h 4510678"/>
              <a:gd name="connsiteX44" fmla="*/ 1342303 w 2818516"/>
              <a:gd name="connsiteY44" fmla="*/ 1871035 h 4510678"/>
              <a:gd name="connsiteX45" fmla="*/ 1333384 w 2818516"/>
              <a:gd name="connsiteY45" fmla="*/ 1796607 h 4510678"/>
              <a:gd name="connsiteX46" fmla="*/ 1290854 w 2818516"/>
              <a:gd name="connsiteY46" fmla="*/ 1583956 h 4510678"/>
              <a:gd name="connsiteX47" fmla="*/ 1120733 w 2818516"/>
              <a:gd name="connsiteY47" fmla="*/ 488803 h 4510678"/>
              <a:gd name="connsiteX48" fmla="*/ 1082663 w 2818516"/>
              <a:gd name="connsiteY48" fmla="*/ 214535 h 4510678"/>
              <a:gd name="connsiteX49" fmla="*/ 1093812 w 2818516"/>
              <a:gd name="connsiteY49" fmla="*/ 143319 h 4510678"/>
              <a:gd name="connsiteX50" fmla="*/ 1117307 w 2818516"/>
              <a:gd name="connsiteY50" fmla="*/ 74281 h 4510678"/>
              <a:gd name="connsiteX51" fmla="*/ 1158803 w 2818516"/>
              <a:gd name="connsiteY51" fmla="*/ 29129 h 4510678"/>
              <a:gd name="connsiteX52" fmla="*/ 1219852 w 2818516"/>
              <a:gd name="connsiteY52" fmla="*/ 7864 h 4510678"/>
              <a:gd name="connsiteX53" fmla="*/ 1290854 w 2818516"/>
              <a:gd name="connsiteY53" fmla="*/ 0 h 4510678"/>
              <a:gd name="connsiteX54" fmla="*/ 1365282 w 2818516"/>
              <a:gd name="connsiteY54" fmla="*/ 15876 h 4510678"/>
              <a:gd name="connsiteX55" fmla="*/ 1427364 w 2818516"/>
              <a:gd name="connsiteY55" fmla="*/ 42531 h 4510678"/>
              <a:gd name="connsiteX56" fmla="*/ 1465951 w 2818516"/>
              <a:gd name="connsiteY56" fmla="*/ 90008 h 4510678"/>
              <a:gd name="connsiteX57" fmla="*/ 1492873 w 2818516"/>
              <a:gd name="connsiteY57" fmla="*/ 169826 h 4510678"/>
              <a:gd name="connsiteX58" fmla="*/ 1524770 w 2818516"/>
              <a:gd name="connsiteY58" fmla="*/ 339947 h 4510678"/>
              <a:gd name="connsiteX59" fmla="*/ 1737421 w 2818516"/>
              <a:gd name="connsiteY59" fmla="*/ 1679649 h 4510678"/>
              <a:gd name="connsiteX60" fmla="*/ 1749766 w 2818516"/>
              <a:gd name="connsiteY60" fmla="*/ 1724948 h 4510678"/>
              <a:gd name="connsiteX61" fmla="*/ 1758686 w 2818516"/>
              <a:gd name="connsiteY61" fmla="*/ 1775342 h 4510678"/>
              <a:gd name="connsiteX62" fmla="*/ 1779952 w 2818516"/>
              <a:gd name="connsiteY62" fmla="*/ 1807240 h 4510678"/>
              <a:gd name="connsiteX63" fmla="*/ 1801217 w 2818516"/>
              <a:gd name="connsiteY63" fmla="*/ 1807240 h 4510678"/>
              <a:gd name="connsiteX64" fmla="*/ 1825228 w 2818516"/>
              <a:gd name="connsiteY64" fmla="*/ 1770099 h 4510678"/>
              <a:gd name="connsiteX65" fmla="*/ 1833114 w 2818516"/>
              <a:gd name="connsiteY65" fmla="*/ 1722180 h 4510678"/>
              <a:gd name="connsiteX66" fmla="*/ 1833114 w 2818516"/>
              <a:gd name="connsiteY66" fmla="*/ 1637119 h 4510678"/>
              <a:gd name="connsiteX67" fmla="*/ 1833114 w 2818516"/>
              <a:gd name="connsiteY67" fmla="*/ 1498896 h 4510678"/>
              <a:gd name="connsiteX68" fmla="*/ 1782181 w 2818516"/>
              <a:gd name="connsiteY68" fmla="*/ 333376 h 4510678"/>
              <a:gd name="connsiteX69" fmla="*/ 1779952 w 2818516"/>
              <a:gd name="connsiteY69" fmla="*/ 222989 h 4510678"/>
              <a:gd name="connsiteX70" fmla="*/ 1790584 w 2818516"/>
              <a:gd name="connsiteY70" fmla="*/ 191091 h 4510678"/>
              <a:gd name="connsiteX71" fmla="*/ 1807390 w 2818516"/>
              <a:gd name="connsiteY71" fmla="*/ 146236 h 4510678"/>
              <a:gd name="connsiteX72" fmla="*/ 1845461 w 2818516"/>
              <a:gd name="connsiteY72" fmla="*/ 106178 h 4510678"/>
              <a:gd name="connsiteX73" fmla="*/ 1892451 w 2818516"/>
              <a:gd name="connsiteY73" fmla="*/ 76903 h 4510678"/>
              <a:gd name="connsiteX74" fmla="*/ 1953500 w 2818516"/>
              <a:gd name="connsiteY74" fmla="*/ 55784 h 4510678"/>
              <a:gd name="connsiteX75" fmla="*/ 2037879 w 2818516"/>
              <a:gd name="connsiteY75" fmla="*/ 47921 h 4510678"/>
              <a:gd name="connsiteX76" fmla="*/ 2100643 w 2818516"/>
              <a:gd name="connsiteY76" fmla="*/ 58850 h 4510678"/>
              <a:gd name="connsiteX77" fmla="*/ 2156034 w 2818516"/>
              <a:gd name="connsiteY77" fmla="*/ 103705 h 4510678"/>
              <a:gd name="connsiteX78" fmla="*/ 2190679 w 2818516"/>
              <a:gd name="connsiteY78" fmla="*/ 146088 h 4510678"/>
              <a:gd name="connsiteX79" fmla="*/ 2199080 w 2818516"/>
              <a:gd name="connsiteY79" fmla="*/ 193861 h 4510678"/>
              <a:gd name="connsiteX80" fmla="*/ 2216404 w 2818516"/>
              <a:gd name="connsiteY80" fmla="*/ 244254 h 4510678"/>
              <a:gd name="connsiteX81" fmla="*/ 2226519 w 2818516"/>
              <a:gd name="connsiteY81" fmla="*/ 329314 h 4510678"/>
              <a:gd name="connsiteX82" fmla="*/ 2237152 w 2818516"/>
              <a:gd name="connsiteY82" fmla="*/ 1690282 h 4510678"/>
              <a:gd name="connsiteX83" fmla="*/ 2237152 w 2818516"/>
              <a:gd name="connsiteY83" fmla="*/ 1732812 h 4510678"/>
              <a:gd name="connsiteX84" fmla="*/ 2247784 w 2818516"/>
              <a:gd name="connsiteY84" fmla="*/ 1743445 h 4510678"/>
              <a:gd name="connsiteX85" fmla="*/ 2269049 w 2818516"/>
              <a:gd name="connsiteY85" fmla="*/ 1764710 h 4510678"/>
              <a:gd name="connsiteX86" fmla="*/ 2279682 w 2818516"/>
              <a:gd name="connsiteY86" fmla="*/ 1764710 h 4510678"/>
              <a:gd name="connsiteX87" fmla="*/ 2311580 w 2818516"/>
              <a:gd name="connsiteY87" fmla="*/ 1743445 h 4510678"/>
              <a:gd name="connsiteX88" fmla="*/ 2311580 w 2818516"/>
              <a:gd name="connsiteY88" fmla="*/ 1711547 h 4510678"/>
              <a:gd name="connsiteX89" fmla="*/ 2322212 w 2818516"/>
              <a:gd name="connsiteY89" fmla="*/ 1605221 h 4510678"/>
              <a:gd name="connsiteX90" fmla="*/ 2375375 w 2818516"/>
              <a:gd name="connsiteY90" fmla="*/ 1009798 h 4510678"/>
              <a:gd name="connsiteX91" fmla="*/ 2428538 w 2818516"/>
              <a:gd name="connsiteY91" fmla="*/ 499435 h 4510678"/>
              <a:gd name="connsiteX92" fmla="*/ 2439688 w 2818516"/>
              <a:gd name="connsiteY92" fmla="*/ 435492 h 4510678"/>
              <a:gd name="connsiteX93" fmla="*/ 2460435 w 2818516"/>
              <a:gd name="connsiteY93" fmla="*/ 393110 h 4510678"/>
              <a:gd name="connsiteX94" fmla="*/ 2497989 w 2818516"/>
              <a:gd name="connsiteY94" fmla="*/ 337622 h 4510678"/>
              <a:gd name="connsiteX95" fmla="*/ 2557324 w 2818516"/>
              <a:gd name="connsiteY95" fmla="*/ 308641 h 4510678"/>
              <a:gd name="connsiteX96" fmla="*/ 2635015 w 2818516"/>
              <a:gd name="connsiteY96" fmla="*/ 295386 h 4510678"/>
              <a:gd name="connsiteX97" fmla="*/ 2703789 w 2818516"/>
              <a:gd name="connsiteY97" fmla="*/ 308641 h 4510678"/>
              <a:gd name="connsiteX98" fmla="*/ 2755754 w 2818516"/>
              <a:gd name="connsiteY98" fmla="*/ 335295 h 4510678"/>
              <a:gd name="connsiteX99" fmla="*/ 2791079 w 2818516"/>
              <a:gd name="connsiteY99" fmla="*/ 388014 h 4510678"/>
              <a:gd name="connsiteX100" fmla="*/ 2816805 w 2818516"/>
              <a:gd name="connsiteY100" fmla="*/ 451957 h 4510678"/>
              <a:gd name="connsiteX101" fmla="*/ 2818516 w 2818516"/>
              <a:gd name="connsiteY101" fmla="*/ 547504 h 4510678"/>
              <a:gd name="connsiteX102" fmla="*/ 2811310 w 2818516"/>
              <a:gd name="connsiteY102" fmla="*/ 648291 h 4510678"/>
              <a:gd name="connsiteX103" fmla="*/ 2673086 w 2818516"/>
              <a:gd name="connsiteY103" fmla="*/ 2051789 h 4510678"/>
              <a:gd name="connsiteX104" fmla="*/ 2694352 w 2818516"/>
              <a:gd name="connsiteY104" fmla="*/ 3008719 h 4510678"/>
              <a:gd name="connsiteX105" fmla="*/ 2694352 w 2818516"/>
              <a:gd name="connsiteY105" fmla="*/ 3689203 h 4510678"/>
              <a:gd name="connsiteX106" fmla="*/ 2701041 w 2818516"/>
              <a:gd name="connsiteY106" fmla="*/ 4203404 h 4510678"/>
              <a:gd name="connsiteX107" fmla="*/ 1175447 w 2818516"/>
              <a:gd name="connsiteY107" fmla="*/ 4510678 h 4510678"/>
              <a:gd name="connsiteX0" fmla="*/ 1148374 w 2791443"/>
              <a:gd name="connsiteY0" fmla="*/ 4510678 h 4510678"/>
              <a:gd name="connsiteX1" fmla="*/ 1104293 w 2791443"/>
              <a:gd name="connsiteY1" fmla="*/ 4220831 h 4510678"/>
              <a:gd name="connsiteX2" fmla="*/ 1072395 w 2791443"/>
              <a:gd name="connsiteY2" fmla="*/ 4093240 h 4510678"/>
              <a:gd name="connsiteX3" fmla="*/ 987334 w 2791443"/>
              <a:gd name="connsiteY3" fmla="*/ 3859324 h 4510678"/>
              <a:gd name="connsiteX4" fmla="*/ 902274 w 2791443"/>
              <a:gd name="connsiteY4" fmla="*/ 3710468 h 4510678"/>
              <a:gd name="connsiteX5" fmla="*/ 530134 w 2791443"/>
              <a:gd name="connsiteY5" fmla="*/ 3306431 h 4510678"/>
              <a:gd name="connsiteX6" fmla="*/ 126097 w 2791443"/>
              <a:gd name="connsiteY6" fmla="*/ 2849231 h 4510678"/>
              <a:gd name="connsiteX7" fmla="*/ 63922 w 2791443"/>
              <a:gd name="connsiteY7" fmla="*/ 2764344 h 4510678"/>
              <a:gd name="connsiteX8" fmla="*/ 21823 w 2791443"/>
              <a:gd name="connsiteY8" fmla="*/ 2613344 h 4510678"/>
              <a:gd name="connsiteX9" fmla="*/ 0 w 2791443"/>
              <a:gd name="connsiteY9" fmla="*/ 2506681 h 4510678"/>
              <a:gd name="connsiteX10" fmla="*/ 25654 w 2791443"/>
              <a:gd name="connsiteY10" fmla="*/ 2395645 h 4510678"/>
              <a:gd name="connsiteX11" fmla="*/ 78228 w 2791443"/>
              <a:gd name="connsiteY11" fmla="*/ 2263777 h 4510678"/>
              <a:gd name="connsiteX12" fmla="*/ 191430 w 2791443"/>
              <a:gd name="connsiteY12" fmla="*/ 2154359 h 4510678"/>
              <a:gd name="connsiteX13" fmla="*/ 278759 w 2791443"/>
              <a:gd name="connsiteY13" fmla="*/ 2164798 h 4510678"/>
              <a:gd name="connsiteX14" fmla="*/ 346318 w 2791443"/>
              <a:gd name="connsiteY14" fmla="*/ 2225572 h 4510678"/>
              <a:gd name="connsiteX15" fmla="*/ 408466 w 2791443"/>
              <a:gd name="connsiteY15" fmla="*/ 2280376 h 4510678"/>
              <a:gd name="connsiteX16" fmla="*/ 573231 w 2791443"/>
              <a:gd name="connsiteY16" fmla="*/ 2453426 h 4510678"/>
              <a:gd name="connsiteX17" fmla="*/ 859744 w 2791443"/>
              <a:gd name="connsiteY17" fmla="*/ 2785435 h 4510678"/>
              <a:gd name="connsiteX18" fmla="*/ 900044 w 2791443"/>
              <a:gd name="connsiteY18" fmla="*/ 2828113 h 4510678"/>
              <a:gd name="connsiteX19" fmla="*/ 938632 w 2791443"/>
              <a:gd name="connsiteY19" fmla="*/ 2857095 h 4510678"/>
              <a:gd name="connsiteX20" fmla="*/ 982874 w 2791443"/>
              <a:gd name="connsiteY20" fmla="*/ 2859716 h 4510678"/>
              <a:gd name="connsiteX21" fmla="*/ 1021462 w 2791443"/>
              <a:gd name="connsiteY21" fmla="*/ 2820102 h 4510678"/>
              <a:gd name="connsiteX22" fmla="*/ 1029865 w 2791443"/>
              <a:gd name="connsiteY22" fmla="*/ 2756601 h 4510678"/>
              <a:gd name="connsiteX23" fmla="*/ 1008600 w 2791443"/>
              <a:gd name="connsiteY23" fmla="*/ 2689742 h 4510678"/>
              <a:gd name="connsiteX24" fmla="*/ 721520 w 2791443"/>
              <a:gd name="connsiteY24" fmla="*/ 1839138 h 4510678"/>
              <a:gd name="connsiteX25" fmla="*/ 445074 w 2791443"/>
              <a:gd name="connsiteY25" fmla="*/ 829045 h 4510678"/>
              <a:gd name="connsiteX26" fmla="*/ 436154 w 2791443"/>
              <a:gd name="connsiteY26" fmla="*/ 765249 h 4510678"/>
              <a:gd name="connsiteX27" fmla="*/ 433924 w 2791443"/>
              <a:gd name="connsiteY27" fmla="*/ 698981 h 4510678"/>
              <a:gd name="connsiteX28" fmla="*/ 445074 w 2791443"/>
              <a:gd name="connsiteY28" fmla="*/ 637659 h 4510678"/>
              <a:gd name="connsiteX29" fmla="*/ 470282 w 2791443"/>
              <a:gd name="connsiteY29" fmla="*/ 590034 h 4510678"/>
              <a:gd name="connsiteX30" fmla="*/ 508869 w 2791443"/>
              <a:gd name="connsiteY30" fmla="*/ 552598 h 4510678"/>
              <a:gd name="connsiteX31" fmla="*/ 573699 w 2791443"/>
              <a:gd name="connsiteY31" fmla="*/ 513133 h 4510678"/>
              <a:gd name="connsiteX32" fmla="*/ 647093 w 2791443"/>
              <a:gd name="connsiteY32" fmla="*/ 491720 h 4510678"/>
              <a:gd name="connsiteX33" fmla="*/ 721520 w 2791443"/>
              <a:gd name="connsiteY33" fmla="*/ 494341 h 4510678"/>
              <a:gd name="connsiteX34" fmla="*/ 779143 w 2791443"/>
              <a:gd name="connsiteY34" fmla="*/ 512836 h 4510678"/>
              <a:gd name="connsiteX35" fmla="*/ 827846 w 2791443"/>
              <a:gd name="connsiteY35" fmla="*/ 552598 h 4510678"/>
              <a:gd name="connsiteX36" fmla="*/ 870376 w 2791443"/>
              <a:gd name="connsiteY36" fmla="*/ 616394 h 4510678"/>
              <a:gd name="connsiteX37" fmla="*/ 902274 w 2791443"/>
              <a:gd name="connsiteY37" fmla="*/ 712087 h 4510678"/>
              <a:gd name="connsiteX38" fmla="*/ 1040497 w 2791443"/>
              <a:gd name="connsiteY38" fmla="*/ 1275612 h 4510678"/>
              <a:gd name="connsiteX39" fmla="*/ 1199986 w 2791443"/>
              <a:gd name="connsiteY39" fmla="*/ 1892301 h 4510678"/>
              <a:gd name="connsiteX40" fmla="*/ 1215078 w 2791443"/>
              <a:gd name="connsiteY40" fmla="*/ 1929589 h 4510678"/>
              <a:gd name="connsiteX41" fmla="*/ 1246458 w 2791443"/>
              <a:gd name="connsiteY41" fmla="*/ 1942695 h 4510678"/>
              <a:gd name="connsiteX42" fmla="*/ 1274931 w 2791443"/>
              <a:gd name="connsiteY42" fmla="*/ 1937600 h 4510678"/>
              <a:gd name="connsiteX43" fmla="*/ 1293966 w 2791443"/>
              <a:gd name="connsiteY43" fmla="*/ 1913861 h 4510678"/>
              <a:gd name="connsiteX44" fmla="*/ 1315230 w 2791443"/>
              <a:gd name="connsiteY44" fmla="*/ 1871035 h 4510678"/>
              <a:gd name="connsiteX45" fmla="*/ 1306311 w 2791443"/>
              <a:gd name="connsiteY45" fmla="*/ 1796607 h 4510678"/>
              <a:gd name="connsiteX46" fmla="*/ 1263781 w 2791443"/>
              <a:gd name="connsiteY46" fmla="*/ 1583956 h 4510678"/>
              <a:gd name="connsiteX47" fmla="*/ 1093660 w 2791443"/>
              <a:gd name="connsiteY47" fmla="*/ 488803 h 4510678"/>
              <a:gd name="connsiteX48" fmla="*/ 1055590 w 2791443"/>
              <a:gd name="connsiteY48" fmla="*/ 214535 h 4510678"/>
              <a:gd name="connsiteX49" fmla="*/ 1066739 w 2791443"/>
              <a:gd name="connsiteY49" fmla="*/ 143319 h 4510678"/>
              <a:gd name="connsiteX50" fmla="*/ 1090234 w 2791443"/>
              <a:gd name="connsiteY50" fmla="*/ 74281 h 4510678"/>
              <a:gd name="connsiteX51" fmla="*/ 1131730 w 2791443"/>
              <a:gd name="connsiteY51" fmla="*/ 29129 h 4510678"/>
              <a:gd name="connsiteX52" fmla="*/ 1192779 w 2791443"/>
              <a:gd name="connsiteY52" fmla="*/ 7864 h 4510678"/>
              <a:gd name="connsiteX53" fmla="*/ 1263781 w 2791443"/>
              <a:gd name="connsiteY53" fmla="*/ 0 h 4510678"/>
              <a:gd name="connsiteX54" fmla="*/ 1338209 w 2791443"/>
              <a:gd name="connsiteY54" fmla="*/ 15876 h 4510678"/>
              <a:gd name="connsiteX55" fmla="*/ 1400291 w 2791443"/>
              <a:gd name="connsiteY55" fmla="*/ 42531 h 4510678"/>
              <a:gd name="connsiteX56" fmla="*/ 1438878 w 2791443"/>
              <a:gd name="connsiteY56" fmla="*/ 90008 h 4510678"/>
              <a:gd name="connsiteX57" fmla="*/ 1465800 w 2791443"/>
              <a:gd name="connsiteY57" fmla="*/ 169826 h 4510678"/>
              <a:gd name="connsiteX58" fmla="*/ 1497697 w 2791443"/>
              <a:gd name="connsiteY58" fmla="*/ 339947 h 4510678"/>
              <a:gd name="connsiteX59" fmla="*/ 1710348 w 2791443"/>
              <a:gd name="connsiteY59" fmla="*/ 1679649 h 4510678"/>
              <a:gd name="connsiteX60" fmla="*/ 1722693 w 2791443"/>
              <a:gd name="connsiteY60" fmla="*/ 1724948 h 4510678"/>
              <a:gd name="connsiteX61" fmla="*/ 1731613 w 2791443"/>
              <a:gd name="connsiteY61" fmla="*/ 1775342 h 4510678"/>
              <a:gd name="connsiteX62" fmla="*/ 1752879 w 2791443"/>
              <a:gd name="connsiteY62" fmla="*/ 1807240 h 4510678"/>
              <a:gd name="connsiteX63" fmla="*/ 1774144 w 2791443"/>
              <a:gd name="connsiteY63" fmla="*/ 1807240 h 4510678"/>
              <a:gd name="connsiteX64" fmla="*/ 1798155 w 2791443"/>
              <a:gd name="connsiteY64" fmla="*/ 1770099 h 4510678"/>
              <a:gd name="connsiteX65" fmla="*/ 1806041 w 2791443"/>
              <a:gd name="connsiteY65" fmla="*/ 1722180 h 4510678"/>
              <a:gd name="connsiteX66" fmla="*/ 1806041 w 2791443"/>
              <a:gd name="connsiteY66" fmla="*/ 1637119 h 4510678"/>
              <a:gd name="connsiteX67" fmla="*/ 1806041 w 2791443"/>
              <a:gd name="connsiteY67" fmla="*/ 1498896 h 4510678"/>
              <a:gd name="connsiteX68" fmla="*/ 1755108 w 2791443"/>
              <a:gd name="connsiteY68" fmla="*/ 333376 h 4510678"/>
              <a:gd name="connsiteX69" fmla="*/ 1752879 w 2791443"/>
              <a:gd name="connsiteY69" fmla="*/ 222989 h 4510678"/>
              <a:gd name="connsiteX70" fmla="*/ 1763511 w 2791443"/>
              <a:gd name="connsiteY70" fmla="*/ 191091 h 4510678"/>
              <a:gd name="connsiteX71" fmla="*/ 1780317 w 2791443"/>
              <a:gd name="connsiteY71" fmla="*/ 146236 h 4510678"/>
              <a:gd name="connsiteX72" fmla="*/ 1818388 w 2791443"/>
              <a:gd name="connsiteY72" fmla="*/ 106178 h 4510678"/>
              <a:gd name="connsiteX73" fmla="*/ 1865378 w 2791443"/>
              <a:gd name="connsiteY73" fmla="*/ 76903 h 4510678"/>
              <a:gd name="connsiteX74" fmla="*/ 1926427 w 2791443"/>
              <a:gd name="connsiteY74" fmla="*/ 55784 h 4510678"/>
              <a:gd name="connsiteX75" fmla="*/ 2010806 w 2791443"/>
              <a:gd name="connsiteY75" fmla="*/ 47921 h 4510678"/>
              <a:gd name="connsiteX76" fmla="*/ 2073570 w 2791443"/>
              <a:gd name="connsiteY76" fmla="*/ 58850 h 4510678"/>
              <a:gd name="connsiteX77" fmla="*/ 2128961 w 2791443"/>
              <a:gd name="connsiteY77" fmla="*/ 103705 h 4510678"/>
              <a:gd name="connsiteX78" fmla="*/ 2163606 w 2791443"/>
              <a:gd name="connsiteY78" fmla="*/ 146088 h 4510678"/>
              <a:gd name="connsiteX79" fmla="*/ 2172007 w 2791443"/>
              <a:gd name="connsiteY79" fmla="*/ 193861 h 4510678"/>
              <a:gd name="connsiteX80" fmla="*/ 2189331 w 2791443"/>
              <a:gd name="connsiteY80" fmla="*/ 244254 h 4510678"/>
              <a:gd name="connsiteX81" fmla="*/ 2199446 w 2791443"/>
              <a:gd name="connsiteY81" fmla="*/ 329314 h 4510678"/>
              <a:gd name="connsiteX82" fmla="*/ 2210079 w 2791443"/>
              <a:gd name="connsiteY82" fmla="*/ 1690282 h 4510678"/>
              <a:gd name="connsiteX83" fmla="*/ 2210079 w 2791443"/>
              <a:gd name="connsiteY83" fmla="*/ 1732812 h 4510678"/>
              <a:gd name="connsiteX84" fmla="*/ 2220711 w 2791443"/>
              <a:gd name="connsiteY84" fmla="*/ 1743445 h 4510678"/>
              <a:gd name="connsiteX85" fmla="*/ 2241976 w 2791443"/>
              <a:gd name="connsiteY85" fmla="*/ 1764710 h 4510678"/>
              <a:gd name="connsiteX86" fmla="*/ 2252609 w 2791443"/>
              <a:gd name="connsiteY86" fmla="*/ 1764710 h 4510678"/>
              <a:gd name="connsiteX87" fmla="*/ 2284507 w 2791443"/>
              <a:gd name="connsiteY87" fmla="*/ 1743445 h 4510678"/>
              <a:gd name="connsiteX88" fmla="*/ 2284507 w 2791443"/>
              <a:gd name="connsiteY88" fmla="*/ 1711547 h 4510678"/>
              <a:gd name="connsiteX89" fmla="*/ 2295139 w 2791443"/>
              <a:gd name="connsiteY89" fmla="*/ 1605221 h 4510678"/>
              <a:gd name="connsiteX90" fmla="*/ 2348302 w 2791443"/>
              <a:gd name="connsiteY90" fmla="*/ 1009798 h 4510678"/>
              <a:gd name="connsiteX91" fmla="*/ 2401465 w 2791443"/>
              <a:gd name="connsiteY91" fmla="*/ 499435 h 4510678"/>
              <a:gd name="connsiteX92" fmla="*/ 2412615 w 2791443"/>
              <a:gd name="connsiteY92" fmla="*/ 435492 h 4510678"/>
              <a:gd name="connsiteX93" fmla="*/ 2433362 w 2791443"/>
              <a:gd name="connsiteY93" fmla="*/ 393110 h 4510678"/>
              <a:gd name="connsiteX94" fmla="*/ 2470916 w 2791443"/>
              <a:gd name="connsiteY94" fmla="*/ 337622 h 4510678"/>
              <a:gd name="connsiteX95" fmla="*/ 2530251 w 2791443"/>
              <a:gd name="connsiteY95" fmla="*/ 308641 h 4510678"/>
              <a:gd name="connsiteX96" fmla="*/ 2607942 w 2791443"/>
              <a:gd name="connsiteY96" fmla="*/ 295386 h 4510678"/>
              <a:gd name="connsiteX97" fmla="*/ 2676716 w 2791443"/>
              <a:gd name="connsiteY97" fmla="*/ 308641 h 4510678"/>
              <a:gd name="connsiteX98" fmla="*/ 2728681 w 2791443"/>
              <a:gd name="connsiteY98" fmla="*/ 335295 h 4510678"/>
              <a:gd name="connsiteX99" fmla="*/ 2764006 w 2791443"/>
              <a:gd name="connsiteY99" fmla="*/ 388014 h 4510678"/>
              <a:gd name="connsiteX100" fmla="*/ 2789732 w 2791443"/>
              <a:gd name="connsiteY100" fmla="*/ 451957 h 4510678"/>
              <a:gd name="connsiteX101" fmla="*/ 2791443 w 2791443"/>
              <a:gd name="connsiteY101" fmla="*/ 547504 h 4510678"/>
              <a:gd name="connsiteX102" fmla="*/ 2784237 w 2791443"/>
              <a:gd name="connsiteY102" fmla="*/ 648291 h 4510678"/>
              <a:gd name="connsiteX103" fmla="*/ 2646013 w 2791443"/>
              <a:gd name="connsiteY103" fmla="*/ 2051789 h 4510678"/>
              <a:gd name="connsiteX104" fmla="*/ 2667279 w 2791443"/>
              <a:gd name="connsiteY104" fmla="*/ 3008719 h 4510678"/>
              <a:gd name="connsiteX105" fmla="*/ 2667279 w 2791443"/>
              <a:gd name="connsiteY105" fmla="*/ 3689203 h 4510678"/>
              <a:gd name="connsiteX106" fmla="*/ 2673968 w 2791443"/>
              <a:gd name="connsiteY106" fmla="*/ 4203404 h 4510678"/>
              <a:gd name="connsiteX107" fmla="*/ 1148374 w 2791443"/>
              <a:gd name="connsiteY107" fmla="*/ 4510678 h 4510678"/>
              <a:gd name="connsiteX0" fmla="*/ 1148374 w 2791443"/>
              <a:gd name="connsiteY0" fmla="*/ 4510678 h 4510678"/>
              <a:gd name="connsiteX1" fmla="*/ 1104293 w 2791443"/>
              <a:gd name="connsiteY1" fmla="*/ 4220831 h 4510678"/>
              <a:gd name="connsiteX2" fmla="*/ 1072395 w 2791443"/>
              <a:gd name="connsiteY2" fmla="*/ 4093240 h 4510678"/>
              <a:gd name="connsiteX3" fmla="*/ 987334 w 2791443"/>
              <a:gd name="connsiteY3" fmla="*/ 3859324 h 4510678"/>
              <a:gd name="connsiteX4" fmla="*/ 902274 w 2791443"/>
              <a:gd name="connsiteY4" fmla="*/ 3710468 h 4510678"/>
              <a:gd name="connsiteX5" fmla="*/ 530134 w 2791443"/>
              <a:gd name="connsiteY5" fmla="*/ 3306431 h 4510678"/>
              <a:gd name="connsiteX6" fmla="*/ 156055 w 2791443"/>
              <a:gd name="connsiteY6" fmla="*/ 2888295 h 4510678"/>
              <a:gd name="connsiteX7" fmla="*/ 63922 w 2791443"/>
              <a:gd name="connsiteY7" fmla="*/ 2764344 h 4510678"/>
              <a:gd name="connsiteX8" fmla="*/ 21823 w 2791443"/>
              <a:gd name="connsiteY8" fmla="*/ 2613344 h 4510678"/>
              <a:gd name="connsiteX9" fmla="*/ 0 w 2791443"/>
              <a:gd name="connsiteY9" fmla="*/ 2506681 h 4510678"/>
              <a:gd name="connsiteX10" fmla="*/ 25654 w 2791443"/>
              <a:gd name="connsiteY10" fmla="*/ 2395645 h 4510678"/>
              <a:gd name="connsiteX11" fmla="*/ 78228 w 2791443"/>
              <a:gd name="connsiteY11" fmla="*/ 2263777 h 4510678"/>
              <a:gd name="connsiteX12" fmla="*/ 191430 w 2791443"/>
              <a:gd name="connsiteY12" fmla="*/ 2154359 h 4510678"/>
              <a:gd name="connsiteX13" fmla="*/ 278759 w 2791443"/>
              <a:gd name="connsiteY13" fmla="*/ 2164798 h 4510678"/>
              <a:gd name="connsiteX14" fmla="*/ 346318 w 2791443"/>
              <a:gd name="connsiteY14" fmla="*/ 2225572 h 4510678"/>
              <a:gd name="connsiteX15" fmla="*/ 408466 w 2791443"/>
              <a:gd name="connsiteY15" fmla="*/ 2280376 h 4510678"/>
              <a:gd name="connsiteX16" fmla="*/ 573231 w 2791443"/>
              <a:gd name="connsiteY16" fmla="*/ 2453426 h 4510678"/>
              <a:gd name="connsiteX17" fmla="*/ 859744 w 2791443"/>
              <a:gd name="connsiteY17" fmla="*/ 2785435 h 4510678"/>
              <a:gd name="connsiteX18" fmla="*/ 900044 w 2791443"/>
              <a:gd name="connsiteY18" fmla="*/ 2828113 h 4510678"/>
              <a:gd name="connsiteX19" fmla="*/ 938632 w 2791443"/>
              <a:gd name="connsiteY19" fmla="*/ 2857095 h 4510678"/>
              <a:gd name="connsiteX20" fmla="*/ 982874 w 2791443"/>
              <a:gd name="connsiteY20" fmla="*/ 2859716 h 4510678"/>
              <a:gd name="connsiteX21" fmla="*/ 1021462 w 2791443"/>
              <a:gd name="connsiteY21" fmla="*/ 2820102 h 4510678"/>
              <a:gd name="connsiteX22" fmla="*/ 1029865 w 2791443"/>
              <a:gd name="connsiteY22" fmla="*/ 2756601 h 4510678"/>
              <a:gd name="connsiteX23" fmla="*/ 1008600 w 2791443"/>
              <a:gd name="connsiteY23" fmla="*/ 2689742 h 4510678"/>
              <a:gd name="connsiteX24" fmla="*/ 721520 w 2791443"/>
              <a:gd name="connsiteY24" fmla="*/ 1839138 h 4510678"/>
              <a:gd name="connsiteX25" fmla="*/ 445074 w 2791443"/>
              <a:gd name="connsiteY25" fmla="*/ 829045 h 4510678"/>
              <a:gd name="connsiteX26" fmla="*/ 436154 w 2791443"/>
              <a:gd name="connsiteY26" fmla="*/ 765249 h 4510678"/>
              <a:gd name="connsiteX27" fmla="*/ 433924 w 2791443"/>
              <a:gd name="connsiteY27" fmla="*/ 698981 h 4510678"/>
              <a:gd name="connsiteX28" fmla="*/ 445074 w 2791443"/>
              <a:gd name="connsiteY28" fmla="*/ 637659 h 4510678"/>
              <a:gd name="connsiteX29" fmla="*/ 470282 w 2791443"/>
              <a:gd name="connsiteY29" fmla="*/ 590034 h 4510678"/>
              <a:gd name="connsiteX30" fmla="*/ 508869 w 2791443"/>
              <a:gd name="connsiteY30" fmla="*/ 552598 h 4510678"/>
              <a:gd name="connsiteX31" fmla="*/ 573699 w 2791443"/>
              <a:gd name="connsiteY31" fmla="*/ 513133 h 4510678"/>
              <a:gd name="connsiteX32" fmla="*/ 647093 w 2791443"/>
              <a:gd name="connsiteY32" fmla="*/ 491720 h 4510678"/>
              <a:gd name="connsiteX33" fmla="*/ 721520 w 2791443"/>
              <a:gd name="connsiteY33" fmla="*/ 494341 h 4510678"/>
              <a:gd name="connsiteX34" fmla="*/ 779143 w 2791443"/>
              <a:gd name="connsiteY34" fmla="*/ 512836 h 4510678"/>
              <a:gd name="connsiteX35" fmla="*/ 827846 w 2791443"/>
              <a:gd name="connsiteY35" fmla="*/ 552598 h 4510678"/>
              <a:gd name="connsiteX36" fmla="*/ 870376 w 2791443"/>
              <a:gd name="connsiteY36" fmla="*/ 616394 h 4510678"/>
              <a:gd name="connsiteX37" fmla="*/ 902274 w 2791443"/>
              <a:gd name="connsiteY37" fmla="*/ 712087 h 4510678"/>
              <a:gd name="connsiteX38" fmla="*/ 1040497 w 2791443"/>
              <a:gd name="connsiteY38" fmla="*/ 1275612 h 4510678"/>
              <a:gd name="connsiteX39" fmla="*/ 1199986 w 2791443"/>
              <a:gd name="connsiteY39" fmla="*/ 1892301 h 4510678"/>
              <a:gd name="connsiteX40" fmla="*/ 1215078 w 2791443"/>
              <a:gd name="connsiteY40" fmla="*/ 1929589 h 4510678"/>
              <a:gd name="connsiteX41" fmla="*/ 1246458 w 2791443"/>
              <a:gd name="connsiteY41" fmla="*/ 1942695 h 4510678"/>
              <a:gd name="connsiteX42" fmla="*/ 1274931 w 2791443"/>
              <a:gd name="connsiteY42" fmla="*/ 1937600 h 4510678"/>
              <a:gd name="connsiteX43" fmla="*/ 1293966 w 2791443"/>
              <a:gd name="connsiteY43" fmla="*/ 1913861 h 4510678"/>
              <a:gd name="connsiteX44" fmla="*/ 1315230 w 2791443"/>
              <a:gd name="connsiteY44" fmla="*/ 1871035 h 4510678"/>
              <a:gd name="connsiteX45" fmla="*/ 1306311 w 2791443"/>
              <a:gd name="connsiteY45" fmla="*/ 1796607 h 4510678"/>
              <a:gd name="connsiteX46" fmla="*/ 1263781 w 2791443"/>
              <a:gd name="connsiteY46" fmla="*/ 1583956 h 4510678"/>
              <a:gd name="connsiteX47" fmla="*/ 1093660 w 2791443"/>
              <a:gd name="connsiteY47" fmla="*/ 488803 h 4510678"/>
              <a:gd name="connsiteX48" fmla="*/ 1055590 w 2791443"/>
              <a:gd name="connsiteY48" fmla="*/ 214535 h 4510678"/>
              <a:gd name="connsiteX49" fmla="*/ 1066739 w 2791443"/>
              <a:gd name="connsiteY49" fmla="*/ 143319 h 4510678"/>
              <a:gd name="connsiteX50" fmla="*/ 1090234 w 2791443"/>
              <a:gd name="connsiteY50" fmla="*/ 74281 h 4510678"/>
              <a:gd name="connsiteX51" fmla="*/ 1131730 w 2791443"/>
              <a:gd name="connsiteY51" fmla="*/ 29129 h 4510678"/>
              <a:gd name="connsiteX52" fmla="*/ 1192779 w 2791443"/>
              <a:gd name="connsiteY52" fmla="*/ 7864 h 4510678"/>
              <a:gd name="connsiteX53" fmla="*/ 1263781 w 2791443"/>
              <a:gd name="connsiteY53" fmla="*/ 0 h 4510678"/>
              <a:gd name="connsiteX54" fmla="*/ 1338209 w 2791443"/>
              <a:gd name="connsiteY54" fmla="*/ 15876 h 4510678"/>
              <a:gd name="connsiteX55" fmla="*/ 1400291 w 2791443"/>
              <a:gd name="connsiteY55" fmla="*/ 42531 h 4510678"/>
              <a:gd name="connsiteX56" fmla="*/ 1438878 w 2791443"/>
              <a:gd name="connsiteY56" fmla="*/ 90008 h 4510678"/>
              <a:gd name="connsiteX57" fmla="*/ 1465800 w 2791443"/>
              <a:gd name="connsiteY57" fmla="*/ 169826 h 4510678"/>
              <a:gd name="connsiteX58" fmla="*/ 1497697 w 2791443"/>
              <a:gd name="connsiteY58" fmla="*/ 339947 h 4510678"/>
              <a:gd name="connsiteX59" fmla="*/ 1710348 w 2791443"/>
              <a:gd name="connsiteY59" fmla="*/ 1679649 h 4510678"/>
              <a:gd name="connsiteX60" fmla="*/ 1722693 w 2791443"/>
              <a:gd name="connsiteY60" fmla="*/ 1724948 h 4510678"/>
              <a:gd name="connsiteX61" fmla="*/ 1731613 w 2791443"/>
              <a:gd name="connsiteY61" fmla="*/ 1775342 h 4510678"/>
              <a:gd name="connsiteX62" fmla="*/ 1752879 w 2791443"/>
              <a:gd name="connsiteY62" fmla="*/ 1807240 h 4510678"/>
              <a:gd name="connsiteX63" fmla="*/ 1774144 w 2791443"/>
              <a:gd name="connsiteY63" fmla="*/ 1807240 h 4510678"/>
              <a:gd name="connsiteX64" fmla="*/ 1798155 w 2791443"/>
              <a:gd name="connsiteY64" fmla="*/ 1770099 h 4510678"/>
              <a:gd name="connsiteX65" fmla="*/ 1806041 w 2791443"/>
              <a:gd name="connsiteY65" fmla="*/ 1722180 h 4510678"/>
              <a:gd name="connsiteX66" fmla="*/ 1806041 w 2791443"/>
              <a:gd name="connsiteY66" fmla="*/ 1637119 h 4510678"/>
              <a:gd name="connsiteX67" fmla="*/ 1806041 w 2791443"/>
              <a:gd name="connsiteY67" fmla="*/ 1498896 h 4510678"/>
              <a:gd name="connsiteX68" fmla="*/ 1755108 w 2791443"/>
              <a:gd name="connsiteY68" fmla="*/ 333376 h 4510678"/>
              <a:gd name="connsiteX69" fmla="*/ 1752879 w 2791443"/>
              <a:gd name="connsiteY69" fmla="*/ 222989 h 4510678"/>
              <a:gd name="connsiteX70" fmla="*/ 1763511 w 2791443"/>
              <a:gd name="connsiteY70" fmla="*/ 191091 h 4510678"/>
              <a:gd name="connsiteX71" fmla="*/ 1780317 w 2791443"/>
              <a:gd name="connsiteY71" fmla="*/ 146236 h 4510678"/>
              <a:gd name="connsiteX72" fmla="*/ 1818388 w 2791443"/>
              <a:gd name="connsiteY72" fmla="*/ 106178 h 4510678"/>
              <a:gd name="connsiteX73" fmla="*/ 1865378 w 2791443"/>
              <a:gd name="connsiteY73" fmla="*/ 76903 h 4510678"/>
              <a:gd name="connsiteX74" fmla="*/ 1926427 w 2791443"/>
              <a:gd name="connsiteY74" fmla="*/ 55784 h 4510678"/>
              <a:gd name="connsiteX75" fmla="*/ 2010806 w 2791443"/>
              <a:gd name="connsiteY75" fmla="*/ 47921 h 4510678"/>
              <a:gd name="connsiteX76" fmla="*/ 2073570 w 2791443"/>
              <a:gd name="connsiteY76" fmla="*/ 58850 h 4510678"/>
              <a:gd name="connsiteX77" fmla="*/ 2128961 w 2791443"/>
              <a:gd name="connsiteY77" fmla="*/ 103705 h 4510678"/>
              <a:gd name="connsiteX78" fmla="*/ 2163606 w 2791443"/>
              <a:gd name="connsiteY78" fmla="*/ 146088 h 4510678"/>
              <a:gd name="connsiteX79" fmla="*/ 2172007 w 2791443"/>
              <a:gd name="connsiteY79" fmla="*/ 193861 h 4510678"/>
              <a:gd name="connsiteX80" fmla="*/ 2189331 w 2791443"/>
              <a:gd name="connsiteY80" fmla="*/ 244254 h 4510678"/>
              <a:gd name="connsiteX81" fmla="*/ 2199446 w 2791443"/>
              <a:gd name="connsiteY81" fmla="*/ 329314 h 4510678"/>
              <a:gd name="connsiteX82" fmla="*/ 2210079 w 2791443"/>
              <a:gd name="connsiteY82" fmla="*/ 1690282 h 4510678"/>
              <a:gd name="connsiteX83" fmla="*/ 2210079 w 2791443"/>
              <a:gd name="connsiteY83" fmla="*/ 1732812 h 4510678"/>
              <a:gd name="connsiteX84" fmla="*/ 2220711 w 2791443"/>
              <a:gd name="connsiteY84" fmla="*/ 1743445 h 4510678"/>
              <a:gd name="connsiteX85" fmla="*/ 2241976 w 2791443"/>
              <a:gd name="connsiteY85" fmla="*/ 1764710 h 4510678"/>
              <a:gd name="connsiteX86" fmla="*/ 2252609 w 2791443"/>
              <a:gd name="connsiteY86" fmla="*/ 1764710 h 4510678"/>
              <a:gd name="connsiteX87" fmla="*/ 2284507 w 2791443"/>
              <a:gd name="connsiteY87" fmla="*/ 1743445 h 4510678"/>
              <a:gd name="connsiteX88" fmla="*/ 2284507 w 2791443"/>
              <a:gd name="connsiteY88" fmla="*/ 1711547 h 4510678"/>
              <a:gd name="connsiteX89" fmla="*/ 2295139 w 2791443"/>
              <a:gd name="connsiteY89" fmla="*/ 1605221 h 4510678"/>
              <a:gd name="connsiteX90" fmla="*/ 2348302 w 2791443"/>
              <a:gd name="connsiteY90" fmla="*/ 1009798 h 4510678"/>
              <a:gd name="connsiteX91" fmla="*/ 2401465 w 2791443"/>
              <a:gd name="connsiteY91" fmla="*/ 499435 h 4510678"/>
              <a:gd name="connsiteX92" fmla="*/ 2412615 w 2791443"/>
              <a:gd name="connsiteY92" fmla="*/ 435492 h 4510678"/>
              <a:gd name="connsiteX93" fmla="*/ 2433362 w 2791443"/>
              <a:gd name="connsiteY93" fmla="*/ 393110 h 4510678"/>
              <a:gd name="connsiteX94" fmla="*/ 2470916 w 2791443"/>
              <a:gd name="connsiteY94" fmla="*/ 337622 h 4510678"/>
              <a:gd name="connsiteX95" fmla="*/ 2530251 w 2791443"/>
              <a:gd name="connsiteY95" fmla="*/ 308641 h 4510678"/>
              <a:gd name="connsiteX96" fmla="*/ 2607942 w 2791443"/>
              <a:gd name="connsiteY96" fmla="*/ 295386 h 4510678"/>
              <a:gd name="connsiteX97" fmla="*/ 2676716 w 2791443"/>
              <a:gd name="connsiteY97" fmla="*/ 308641 h 4510678"/>
              <a:gd name="connsiteX98" fmla="*/ 2728681 w 2791443"/>
              <a:gd name="connsiteY98" fmla="*/ 335295 h 4510678"/>
              <a:gd name="connsiteX99" fmla="*/ 2764006 w 2791443"/>
              <a:gd name="connsiteY99" fmla="*/ 388014 h 4510678"/>
              <a:gd name="connsiteX100" fmla="*/ 2789732 w 2791443"/>
              <a:gd name="connsiteY100" fmla="*/ 451957 h 4510678"/>
              <a:gd name="connsiteX101" fmla="*/ 2791443 w 2791443"/>
              <a:gd name="connsiteY101" fmla="*/ 547504 h 4510678"/>
              <a:gd name="connsiteX102" fmla="*/ 2784237 w 2791443"/>
              <a:gd name="connsiteY102" fmla="*/ 648291 h 4510678"/>
              <a:gd name="connsiteX103" fmla="*/ 2646013 w 2791443"/>
              <a:gd name="connsiteY103" fmla="*/ 2051789 h 4510678"/>
              <a:gd name="connsiteX104" fmla="*/ 2667279 w 2791443"/>
              <a:gd name="connsiteY104" fmla="*/ 3008719 h 4510678"/>
              <a:gd name="connsiteX105" fmla="*/ 2667279 w 2791443"/>
              <a:gd name="connsiteY105" fmla="*/ 3689203 h 4510678"/>
              <a:gd name="connsiteX106" fmla="*/ 2673968 w 2791443"/>
              <a:gd name="connsiteY106" fmla="*/ 4203404 h 4510678"/>
              <a:gd name="connsiteX107" fmla="*/ 1148374 w 2791443"/>
              <a:gd name="connsiteY107" fmla="*/ 4510678 h 4510678"/>
              <a:gd name="connsiteX0" fmla="*/ 1148374 w 2791443"/>
              <a:gd name="connsiteY0" fmla="*/ 4510678 h 4510678"/>
              <a:gd name="connsiteX1" fmla="*/ 1104293 w 2791443"/>
              <a:gd name="connsiteY1" fmla="*/ 4220831 h 4510678"/>
              <a:gd name="connsiteX2" fmla="*/ 1072395 w 2791443"/>
              <a:gd name="connsiteY2" fmla="*/ 4093240 h 4510678"/>
              <a:gd name="connsiteX3" fmla="*/ 987334 w 2791443"/>
              <a:gd name="connsiteY3" fmla="*/ 3859324 h 4510678"/>
              <a:gd name="connsiteX4" fmla="*/ 902274 w 2791443"/>
              <a:gd name="connsiteY4" fmla="*/ 3710468 h 4510678"/>
              <a:gd name="connsiteX5" fmla="*/ 530134 w 2791443"/>
              <a:gd name="connsiteY5" fmla="*/ 3306431 h 4510678"/>
              <a:gd name="connsiteX6" fmla="*/ 156055 w 2791443"/>
              <a:gd name="connsiteY6" fmla="*/ 2888295 h 4510678"/>
              <a:gd name="connsiteX7" fmla="*/ 63922 w 2791443"/>
              <a:gd name="connsiteY7" fmla="*/ 2764344 h 4510678"/>
              <a:gd name="connsiteX8" fmla="*/ 2166 w 2791443"/>
              <a:gd name="connsiteY8" fmla="*/ 2625595 h 4510678"/>
              <a:gd name="connsiteX9" fmla="*/ 0 w 2791443"/>
              <a:gd name="connsiteY9" fmla="*/ 2506681 h 4510678"/>
              <a:gd name="connsiteX10" fmla="*/ 25654 w 2791443"/>
              <a:gd name="connsiteY10" fmla="*/ 2395645 h 4510678"/>
              <a:gd name="connsiteX11" fmla="*/ 78228 w 2791443"/>
              <a:gd name="connsiteY11" fmla="*/ 2263777 h 4510678"/>
              <a:gd name="connsiteX12" fmla="*/ 191430 w 2791443"/>
              <a:gd name="connsiteY12" fmla="*/ 2154359 h 4510678"/>
              <a:gd name="connsiteX13" fmla="*/ 278759 w 2791443"/>
              <a:gd name="connsiteY13" fmla="*/ 2164798 h 4510678"/>
              <a:gd name="connsiteX14" fmla="*/ 346318 w 2791443"/>
              <a:gd name="connsiteY14" fmla="*/ 2225572 h 4510678"/>
              <a:gd name="connsiteX15" fmla="*/ 408466 w 2791443"/>
              <a:gd name="connsiteY15" fmla="*/ 2280376 h 4510678"/>
              <a:gd name="connsiteX16" fmla="*/ 573231 w 2791443"/>
              <a:gd name="connsiteY16" fmla="*/ 2453426 h 4510678"/>
              <a:gd name="connsiteX17" fmla="*/ 859744 w 2791443"/>
              <a:gd name="connsiteY17" fmla="*/ 2785435 h 4510678"/>
              <a:gd name="connsiteX18" fmla="*/ 900044 w 2791443"/>
              <a:gd name="connsiteY18" fmla="*/ 2828113 h 4510678"/>
              <a:gd name="connsiteX19" fmla="*/ 938632 w 2791443"/>
              <a:gd name="connsiteY19" fmla="*/ 2857095 h 4510678"/>
              <a:gd name="connsiteX20" fmla="*/ 982874 w 2791443"/>
              <a:gd name="connsiteY20" fmla="*/ 2859716 h 4510678"/>
              <a:gd name="connsiteX21" fmla="*/ 1021462 w 2791443"/>
              <a:gd name="connsiteY21" fmla="*/ 2820102 h 4510678"/>
              <a:gd name="connsiteX22" fmla="*/ 1029865 w 2791443"/>
              <a:gd name="connsiteY22" fmla="*/ 2756601 h 4510678"/>
              <a:gd name="connsiteX23" fmla="*/ 1008600 w 2791443"/>
              <a:gd name="connsiteY23" fmla="*/ 2689742 h 4510678"/>
              <a:gd name="connsiteX24" fmla="*/ 721520 w 2791443"/>
              <a:gd name="connsiteY24" fmla="*/ 1839138 h 4510678"/>
              <a:gd name="connsiteX25" fmla="*/ 445074 w 2791443"/>
              <a:gd name="connsiteY25" fmla="*/ 829045 h 4510678"/>
              <a:gd name="connsiteX26" fmla="*/ 436154 w 2791443"/>
              <a:gd name="connsiteY26" fmla="*/ 765249 h 4510678"/>
              <a:gd name="connsiteX27" fmla="*/ 433924 w 2791443"/>
              <a:gd name="connsiteY27" fmla="*/ 698981 h 4510678"/>
              <a:gd name="connsiteX28" fmla="*/ 445074 w 2791443"/>
              <a:gd name="connsiteY28" fmla="*/ 637659 h 4510678"/>
              <a:gd name="connsiteX29" fmla="*/ 470282 w 2791443"/>
              <a:gd name="connsiteY29" fmla="*/ 590034 h 4510678"/>
              <a:gd name="connsiteX30" fmla="*/ 508869 w 2791443"/>
              <a:gd name="connsiteY30" fmla="*/ 552598 h 4510678"/>
              <a:gd name="connsiteX31" fmla="*/ 573699 w 2791443"/>
              <a:gd name="connsiteY31" fmla="*/ 513133 h 4510678"/>
              <a:gd name="connsiteX32" fmla="*/ 647093 w 2791443"/>
              <a:gd name="connsiteY32" fmla="*/ 491720 h 4510678"/>
              <a:gd name="connsiteX33" fmla="*/ 721520 w 2791443"/>
              <a:gd name="connsiteY33" fmla="*/ 494341 h 4510678"/>
              <a:gd name="connsiteX34" fmla="*/ 779143 w 2791443"/>
              <a:gd name="connsiteY34" fmla="*/ 512836 h 4510678"/>
              <a:gd name="connsiteX35" fmla="*/ 827846 w 2791443"/>
              <a:gd name="connsiteY35" fmla="*/ 552598 h 4510678"/>
              <a:gd name="connsiteX36" fmla="*/ 870376 w 2791443"/>
              <a:gd name="connsiteY36" fmla="*/ 616394 h 4510678"/>
              <a:gd name="connsiteX37" fmla="*/ 902274 w 2791443"/>
              <a:gd name="connsiteY37" fmla="*/ 712087 h 4510678"/>
              <a:gd name="connsiteX38" fmla="*/ 1040497 w 2791443"/>
              <a:gd name="connsiteY38" fmla="*/ 1275612 h 4510678"/>
              <a:gd name="connsiteX39" fmla="*/ 1199986 w 2791443"/>
              <a:gd name="connsiteY39" fmla="*/ 1892301 h 4510678"/>
              <a:gd name="connsiteX40" fmla="*/ 1215078 w 2791443"/>
              <a:gd name="connsiteY40" fmla="*/ 1929589 h 4510678"/>
              <a:gd name="connsiteX41" fmla="*/ 1246458 w 2791443"/>
              <a:gd name="connsiteY41" fmla="*/ 1942695 h 4510678"/>
              <a:gd name="connsiteX42" fmla="*/ 1274931 w 2791443"/>
              <a:gd name="connsiteY42" fmla="*/ 1937600 h 4510678"/>
              <a:gd name="connsiteX43" fmla="*/ 1293966 w 2791443"/>
              <a:gd name="connsiteY43" fmla="*/ 1913861 h 4510678"/>
              <a:gd name="connsiteX44" fmla="*/ 1315230 w 2791443"/>
              <a:gd name="connsiteY44" fmla="*/ 1871035 h 4510678"/>
              <a:gd name="connsiteX45" fmla="*/ 1306311 w 2791443"/>
              <a:gd name="connsiteY45" fmla="*/ 1796607 h 4510678"/>
              <a:gd name="connsiteX46" fmla="*/ 1263781 w 2791443"/>
              <a:gd name="connsiteY46" fmla="*/ 1583956 h 4510678"/>
              <a:gd name="connsiteX47" fmla="*/ 1093660 w 2791443"/>
              <a:gd name="connsiteY47" fmla="*/ 488803 h 4510678"/>
              <a:gd name="connsiteX48" fmla="*/ 1055590 w 2791443"/>
              <a:gd name="connsiteY48" fmla="*/ 214535 h 4510678"/>
              <a:gd name="connsiteX49" fmla="*/ 1066739 w 2791443"/>
              <a:gd name="connsiteY49" fmla="*/ 143319 h 4510678"/>
              <a:gd name="connsiteX50" fmla="*/ 1090234 w 2791443"/>
              <a:gd name="connsiteY50" fmla="*/ 74281 h 4510678"/>
              <a:gd name="connsiteX51" fmla="*/ 1131730 w 2791443"/>
              <a:gd name="connsiteY51" fmla="*/ 29129 h 4510678"/>
              <a:gd name="connsiteX52" fmla="*/ 1192779 w 2791443"/>
              <a:gd name="connsiteY52" fmla="*/ 7864 h 4510678"/>
              <a:gd name="connsiteX53" fmla="*/ 1263781 w 2791443"/>
              <a:gd name="connsiteY53" fmla="*/ 0 h 4510678"/>
              <a:gd name="connsiteX54" fmla="*/ 1338209 w 2791443"/>
              <a:gd name="connsiteY54" fmla="*/ 15876 h 4510678"/>
              <a:gd name="connsiteX55" fmla="*/ 1400291 w 2791443"/>
              <a:gd name="connsiteY55" fmla="*/ 42531 h 4510678"/>
              <a:gd name="connsiteX56" fmla="*/ 1438878 w 2791443"/>
              <a:gd name="connsiteY56" fmla="*/ 90008 h 4510678"/>
              <a:gd name="connsiteX57" fmla="*/ 1465800 w 2791443"/>
              <a:gd name="connsiteY57" fmla="*/ 169826 h 4510678"/>
              <a:gd name="connsiteX58" fmla="*/ 1497697 w 2791443"/>
              <a:gd name="connsiteY58" fmla="*/ 339947 h 4510678"/>
              <a:gd name="connsiteX59" fmla="*/ 1710348 w 2791443"/>
              <a:gd name="connsiteY59" fmla="*/ 1679649 h 4510678"/>
              <a:gd name="connsiteX60" fmla="*/ 1722693 w 2791443"/>
              <a:gd name="connsiteY60" fmla="*/ 1724948 h 4510678"/>
              <a:gd name="connsiteX61" fmla="*/ 1731613 w 2791443"/>
              <a:gd name="connsiteY61" fmla="*/ 1775342 h 4510678"/>
              <a:gd name="connsiteX62" fmla="*/ 1752879 w 2791443"/>
              <a:gd name="connsiteY62" fmla="*/ 1807240 h 4510678"/>
              <a:gd name="connsiteX63" fmla="*/ 1774144 w 2791443"/>
              <a:gd name="connsiteY63" fmla="*/ 1807240 h 4510678"/>
              <a:gd name="connsiteX64" fmla="*/ 1798155 w 2791443"/>
              <a:gd name="connsiteY64" fmla="*/ 1770099 h 4510678"/>
              <a:gd name="connsiteX65" fmla="*/ 1806041 w 2791443"/>
              <a:gd name="connsiteY65" fmla="*/ 1722180 h 4510678"/>
              <a:gd name="connsiteX66" fmla="*/ 1806041 w 2791443"/>
              <a:gd name="connsiteY66" fmla="*/ 1637119 h 4510678"/>
              <a:gd name="connsiteX67" fmla="*/ 1806041 w 2791443"/>
              <a:gd name="connsiteY67" fmla="*/ 1498896 h 4510678"/>
              <a:gd name="connsiteX68" fmla="*/ 1755108 w 2791443"/>
              <a:gd name="connsiteY68" fmla="*/ 333376 h 4510678"/>
              <a:gd name="connsiteX69" fmla="*/ 1752879 w 2791443"/>
              <a:gd name="connsiteY69" fmla="*/ 222989 h 4510678"/>
              <a:gd name="connsiteX70" fmla="*/ 1763511 w 2791443"/>
              <a:gd name="connsiteY70" fmla="*/ 191091 h 4510678"/>
              <a:gd name="connsiteX71" fmla="*/ 1780317 w 2791443"/>
              <a:gd name="connsiteY71" fmla="*/ 146236 h 4510678"/>
              <a:gd name="connsiteX72" fmla="*/ 1818388 w 2791443"/>
              <a:gd name="connsiteY72" fmla="*/ 106178 h 4510678"/>
              <a:gd name="connsiteX73" fmla="*/ 1865378 w 2791443"/>
              <a:gd name="connsiteY73" fmla="*/ 76903 h 4510678"/>
              <a:gd name="connsiteX74" fmla="*/ 1926427 w 2791443"/>
              <a:gd name="connsiteY74" fmla="*/ 55784 h 4510678"/>
              <a:gd name="connsiteX75" fmla="*/ 2010806 w 2791443"/>
              <a:gd name="connsiteY75" fmla="*/ 47921 h 4510678"/>
              <a:gd name="connsiteX76" fmla="*/ 2073570 w 2791443"/>
              <a:gd name="connsiteY76" fmla="*/ 58850 h 4510678"/>
              <a:gd name="connsiteX77" fmla="*/ 2128961 w 2791443"/>
              <a:gd name="connsiteY77" fmla="*/ 103705 h 4510678"/>
              <a:gd name="connsiteX78" fmla="*/ 2163606 w 2791443"/>
              <a:gd name="connsiteY78" fmla="*/ 146088 h 4510678"/>
              <a:gd name="connsiteX79" fmla="*/ 2172007 w 2791443"/>
              <a:gd name="connsiteY79" fmla="*/ 193861 h 4510678"/>
              <a:gd name="connsiteX80" fmla="*/ 2189331 w 2791443"/>
              <a:gd name="connsiteY80" fmla="*/ 244254 h 4510678"/>
              <a:gd name="connsiteX81" fmla="*/ 2199446 w 2791443"/>
              <a:gd name="connsiteY81" fmla="*/ 329314 h 4510678"/>
              <a:gd name="connsiteX82" fmla="*/ 2210079 w 2791443"/>
              <a:gd name="connsiteY82" fmla="*/ 1690282 h 4510678"/>
              <a:gd name="connsiteX83" fmla="*/ 2210079 w 2791443"/>
              <a:gd name="connsiteY83" fmla="*/ 1732812 h 4510678"/>
              <a:gd name="connsiteX84" fmla="*/ 2220711 w 2791443"/>
              <a:gd name="connsiteY84" fmla="*/ 1743445 h 4510678"/>
              <a:gd name="connsiteX85" fmla="*/ 2241976 w 2791443"/>
              <a:gd name="connsiteY85" fmla="*/ 1764710 h 4510678"/>
              <a:gd name="connsiteX86" fmla="*/ 2252609 w 2791443"/>
              <a:gd name="connsiteY86" fmla="*/ 1764710 h 4510678"/>
              <a:gd name="connsiteX87" fmla="*/ 2284507 w 2791443"/>
              <a:gd name="connsiteY87" fmla="*/ 1743445 h 4510678"/>
              <a:gd name="connsiteX88" fmla="*/ 2284507 w 2791443"/>
              <a:gd name="connsiteY88" fmla="*/ 1711547 h 4510678"/>
              <a:gd name="connsiteX89" fmla="*/ 2295139 w 2791443"/>
              <a:gd name="connsiteY89" fmla="*/ 1605221 h 4510678"/>
              <a:gd name="connsiteX90" fmla="*/ 2348302 w 2791443"/>
              <a:gd name="connsiteY90" fmla="*/ 1009798 h 4510678"/>
              <a:gd name="connsiteX91" fmla="*/ 2401465 w 2791443"/>
              <a:gd name="connsiteY91" fmla="*/ 499435 h 4510678"/>
              <a:gd name="connsiteX92" fmla="*/ 2412615 w 2791443"/>
              <a:gd name="connsiteY92" fmla="*/ 435492 h 4510678"/>
              <a:gd name="connsiteX93" fmla="*/ 2433362 w 2791443"/>
              <a:gd name="connsiteY93" fmla="*/ 393110 h 4510678"/>
              <a:gd name="connsiteX94" fmla="*/ 2470916 w 2791443"/>
              <a:gd name="connsiteY94" fmla="*/ 337622 h 4510678"/>
              <a:gd name="connsiteX95" fmla="*/ 2530251 w 2791443"/>
              <a:gd name="connsiteY95" fmla="*/ 308641 h 4510678"/>
              <a:gd name="connsiteX96" fmla="*/ 2607942 w 2791443"/>
              <a:gd name="connsiteY96" fmla="*/ 295386 h 4510678"/>
              <a:gd name="connsiteX97" fmla="*/ 2676716 w 2791443"/>
              <a:gd name="connsiteY97" fmla="*/ 308641 h 4510678"/>
              <a:gd name="connsiteX98" fmla="*/ 2728681 w 2791443"/>
              <a:gd name="connsiteY98" fmla="*/ 335295 h 4510678"/>
              <a:gd name="connsiteX99" fmla="*/ 2764006 w 2791443"/>
              <a:gd name="connsiteY99" fmla="*/ 388014 h 4510678"/>
              <a:gd name="connsiteX100" fmla="*/ 2789732 w 2791443"/>
              <a:gd name="connsiteY100" fmla="*/ 451957 h 4510678"/>
              <a:gd name="connsiteX101" fmla="*/ 2791443 w 2791443"/>
              <a:gd name="connsiteY101" fmla="*/ 547504 h 4510678"/>
              <a:gd name="connsiteX102" fmla="*/ 2784237 w 2791443"/>
              <a:gd name="connsiteY102" fmla="*/ 648291 h 4510678"/>
              <a:gd name="connsiteX103" fmla="*/ 2646013 w 2791443"/>
              <a:gd name="connsiteY103" fmla="*/ 2051789 h 4510678"/>
              <a:gd name="connsiteX104" fmla="*/ 2667279 w 2791443"/>
              <a:gd name="connsiteY104" fmla="*/ 3008719 h 4510678"/>
              <a:gd name="connsiteX105" fmla="*/ 2667279 w 2791443"/>
              <a:gd name="connsiteY105" fmla="*/ 3689203 h 4510678"/>
              <a:gd name="connsiteX106" fmla="*/ 2673968 w 2791443"/>
              <a:gd name="connsiteY106" fmla="*/ 4203404 h 4510678"/>
              <a:gd name="connsiteX107" fmla="*/ 1148374 w 2791443"/>
              <a:gd name="connsiteY107" fmla="*/ 4510678 h 4510678"/>
              <a:gd name="connsiteX0" fmla="*/ 1148374 w 2791443"/>
              <a:gd name="connsiteY0" fmla="*/ 4510678 h 4510678"/>
              <a:gd name="connsiteX1" fmla="*/ 1104293 w 2791443"/>
              <a:gd name="connsiteY1" fmla="*/ 4220831 h 4510678"/>
              <a:gd name="connsiteX2" fmla="*/ 1072395 w 2791443"/>
              <a:gd name="connsiteY2" fmla="*/ 4093240 h 4510678"/>
              <a:gd name="connsiteX3" fmla="*/ 987334 w 2791443"/>
              <a:gd name="connsiteY3" fmla="*/ 3859324 h 4510678"/>
              <a:gd name="connsiteX4" fmla="*/ 902274 w 2791443"/>
              <a:gd name="connsiteY4" fmla="*/ 3710468 h 4510678"/>
              <a:gd name="connsiteX5" fmla="*/ 530134 w 2791443"/>
              <a:gd name="connsiteY5" fmla="*/ 3306431 h 4510678"/>
              <a:gd name="connsiteX6" fmla="*/ 156055 w 2791443"/>
              <a:gd name="connsiteY6" fmla="*/ 2888295 h 4510678"/>
              <a:gd name="connsiteX7" fmla="*/ 63922 w 2791443"/>
              <a:gd name="connsiteY7" fmla="*/ 2764344 h 4510678"/>
              <a:gd name="connsiteX8" fmla="*/ 2166 w 2791443"/>
              <a:gd name="connsiteY8" fmla="*/ 2625595 h 4510678"/>
              <a:gd name="connsiteX9" fmla="*/ 0 w 2791443"/>
              <a:gd name="connsiteY9" fmla="*/ 2506681 h 4510678"/>
              <a:gd name="connsiteX10" fmla="*/ 19664 w 2791443"/>
              <a:gd name="connsiteY10" fmla="*/ 2387833 h 4510678"/>
              <a:gd name="connsiteX11" fmla="*/ 78228 w 2791443"/>
              <a:gd name="connsiteY11" fmla="*/ 2263777 h 4510678"/>
              <a:gd name="connsiteX12" fmla="*/ 191430 w 2791443"/>
              <a:gd name="connsiteY12" fmla="*/ 2154359 h 4510678"/>
              <a:gd name="connsiteX13" fmla="*/ 278759 w 2791443"/>
              <a:gd name="connsiteY13" fmla="*/ 2164798 h 4510678"/>
              <a:gd name="connsiteX14" fmla="*/ 346318 w 2791443"/>
              <a:gd name="connsiteY14" fmla="*/ 2225572 h 4510678"/>
              <a:gd name="connsiteX15" fmla="*/ 408466 w 2791443"/>
              <a:gd name="connsiteY15" fmla="*/ 2280376 h 4510678"/>
              <a:gd name="connsiteX16" fmla="*/ 573231 w 2791443"/>
              <a:gd name="connsiteY16" fmla="*/ 2453426 h 4510678"/>
              <a:gd name="connsiteX17" fmla="*/ 859744 w 2791443"/>
              <a:gd name="connsiteY17" fmla="*/ 2785435 h 4510678"/>
              <a:gd name="connsiteX18" fmla="*/ 900044 w 2791443"/>
              <a:gd name="connsiteY18" fmla="*/ 2828113 h 4510678"/>
              <a:gd name="connsiteX19" fmla="*/ 938632 w 2791443"/>
              <a:gd name="connsiteY19" fmla="*/ 2857095 h 4510678"/>
              <a:gd name="connsiteX20" fmla="*/ 982874 w 2791443"/>
              <a:gd name="connsiteY20" fmla="*/ 2859716 h 4510678"/>
              <a:gd name="connsiteX21" fmla="*/ 1021462 w 2791443"/>
              <a:gd name="connsiteY21" fmla="*/ 2820102 h 4510678"/>
              <a:gd name="connsiteX22" fmla="*/ 1029865 w 2791443"/>
              <a:gd name="connsiteY22" fmla="*/ 2756601 h 4510678"/>
              <a:gd name="connsiteX23" fmla="*/ 1008600 w 2791443"/>
              <a:gd name="connsiteY23" fmla="*/ 2689742 h 4510678"/>
              <a:gd name="connsiteX24" fmla="*/ 721520 w 2791443"/>
              <a:gd name="connsiteY24" fmla="*/ 1839138 h 4510678"/>
              <a:gd name="connsiteX25" fmla="*/ 445074 w 2791443"/>
              <a:gd name="connsiteY25" fmla="*/ 829045 h 4510678"/>
              <a:gd name="connsiteX26" fmla="*/ 436154 w 2791443"/>
              <a:gd name="connsiteY26" fmla="*/ 765249 h 4510678"/>
              <a:gd name="connsiteX27" fmla="*/ 433924 w 2791443"/>
              <a:gd name="connsiteY27" fmla="*/ 698981 h 4510678"/>
              <a:gd name="connsiteX28" fmla="*/ 445074 w 2791443"/>
              <a:gd name="connsiteY28" fmla="*/ 637659 h 4510678"/>
              <a:gd name="connsiteX29" fmla="*/ 470282 w 2791443"/>
              <a:gd name="connsiteY29" fmla="*/ 590034 h 4510678"/>
              <a:gd name="connsiteX30" fmla="*/ 508869 w 2791443"/>
              <a:gd name="connsiteY30" fmla="*/ 552598 h 4510678"/>
              <a:gd name="connsiteX31" fmla="*/ 573699 w 2791443"/>
              <a:gd name="connsiteY31" fmla="*/ 513133 h 4510678"/>
              <a:gd name="connsiteX32" fmla="*/ 647093 w 2791443"/>
              <a:gd name="connsiteY32" fmla="*/ 491720 h 4510678"/>
              <a:gd name="connsiteX33" fmla="*/ 721520 w 2791443"/>
              <a:gd name="connsiteY33" fmla="*/ 494341 h 4510678"/>
              <a:gd name="connsiteX34" fmla="*/ 779143 w 2791443"/>
              <a:gd name="connsiteY34" fmla="*/ 512836 h 4510678"/>
              <a:gd name="connsiteX35" fmla="*/ 827846 w 2791443"/>
              <a:gd name="connsiteY35" fmla="*/ 552598 h 4510678"/>
              <a:gd name="connsiteX36" fmla="*/ 870376 w 2791443"/>
              <a:gd name="connsiteY36" fmla="*/ 616394 h 4510678"/>
              <a:gd name="connsiteX37" fmla="*/ 902274 w 2791443"/>
              <a:gd name="connsiteY37" fmla="*/ 712087 h 4510678"/>
              <a:gd name="connsiteX38" fmla="*/ 1040497 w 2791443"/>
              <a:gd name="connsiteY38" fmla="*/ 1275612 h 4510678"/>
              <a:gd name="connsiteX39" fmla="*/ 1199986 w 2791443"/>
              <a:gd name="connsiteY39" fmla="*/ 1892301 h 4510678"/>
              <a:gd name="connsiteX40" fmla="*/ 1215078 w 2791443"/>
              <a:gd name="connsiteY40" fmla="*/ 1929589 h 4510678"/>
              <a:gd name="connsiteX41" fmla="*/ 1246458 w 2791443"/>
              <a:gd name="connsiteY41" fmla="*/ 1942695 h 4510678"/>
              <a:gd name="connsiteX42" fmla="*/ 1274931 w 2791443"/>
              <a:gd name="connsiteY42" fmla="*/ 1937600 h 4510678"/>
              <a:gd name="connsiteX43" fmla="*/ 1293966 w 2791443"/>
              <a:gd name="connsiteY43" fmla="*/ 1913861 h 4510678"/>
              <a:gd name="connsiteX44" fmla="*/ 1315230 w 2791443"/>
              <a:gd name="connsiteY44" fmla="*/ 1871035 h 4510678"/>
              <a:gd name="connsiteX45" fmla="*/ 1306311 w 2791443"/>
              <a:gd name="connsiteY45" fmla="*/ 1796607 h 4510678"/>
              <a:gd name="connsiteX46" fmla="*/ 1263781 w 2791443"/>
              <a:gd name="connsiteY46" fmla="*/ 1583956 h 4510678"/>
              <a:gd name="connsiteX47" fmla="*/ 1093660 w 2791443"/>
              <a:gd name="connsiteY47" fmla="*/ 488803 h 4510678"/>
              <a:gd name="connsiteX48" fmla="*/ 1055590 w 2791443"/>
              <a:gd name="connsiteY48" fmla="*/ 214535 h 4510678"/>
              <a:gd name="connsiteX49" fmla="*/ 1066739 w 2791443"/>
              <a:gd name="connsiteY49" fmla="*/ 143319 h 4510678"/>
              <a:gd name="connsiteX50" fmla="*/ 1090234 w 2791443"/>
              <a:gd name="connsiteY50" fmla="*/ 74281 h 4510678"/>
              <a:gd name="connsiteX51" fmla="*/ 1131730 w 2791443"/>
              <a:gd name="connsiteY51" fmla="*/ 29129 h 4510678"/>
              <a:gd name="connsiteX52" fmla="*/ 1192779 w 2791443"/>
              <a:gd name="connsiteY52" fmla="*/ 7864 h 4510678"/>
              <a:gd name="connsiteX53" fmla="*/ 1263781 w 2791443"/>
              <a:gd name="connsiteY53" fmla="*/ 0 h 4510678"/>
              <a:gd name="connsiteX54" fmla="*/ 1338209 w 2791443"/>
              <a:gd name="connsiteY54" fmla="*/ 15876 h 4510678"/>
              <a:gd name="connsiteX55" fmla="*/ 1400291 w 2791443"/>
              <a:gd name="connsiteY55" fmla="*/ 42531 h 4510678"/>
              <a:gd name="connsiteX56" fmla="*/ 1438878 w 2791443"/>
              <a:gd name="connsiteY56" fmla="*/ 90008 h 4510678"/>
              <a:gd name="connsiteX57" fmla="*/ 1465800 w 2791443"/>
              <a:gd name="connsiteY57" fmla="*/ 169826 h 4510678"/>
              <a:gd name="connsiteX58" fmla="*/ 1497697 w 2791443"/>
              <a:gd name="connsiteY58" fmla="*/ 339947 h 4510678"/>
              <a:gd name="connsiteX59" fmla="*/ 1710348 w 2791443"/>
              <a:gd name="connsiteY59" fmla="*/ 1679649 h 4510678"/>
              <a:gd name="connsiteX60" fmla="*/ 1722693 w 2791443"/>
              <a:gd name="connsiteY60" fmla="*/ 1724948 h 4510678"/>
              <a:gd name="connsiteX61" fmla="*/ 1731613 w 2791443"/>
              <a:gd name="connsiteY61" fmla="*/ 1775342 h 4510678"/>
              <a:gd name="connsiteX62" fmla="*/ 1752879 w 2791443"/>
              <a:gd name="connsiteY62" fmla="*/ 1807240 h 4510678"/>
              <a:gd name="connsiteX63" fmla="*/ 1774144 w 2791443"/>
              <a:gd name="connsiteY63" fmla="*/ 1807240 h 4510678"/>
              <a:gd name="connsiteX64" fmla="*/ 1798155 w 2791443"/>
              <a:gd name="connsiteY64" fmla="*/ 1770099 h 4510678"/>
              <a:gd name="connsiteX65" fmla="*/ 1806041 w 2791443"/>
              <a:gd name="connsiteY65" fmla="*/ 1722180 h 4510678"/>
              <a:gd name="connsiteX66" fmla="*/ 1806041 w 2791443"/>
              <a:gd name="connsiteY66" fmla="*/ 1637119 h 4510678"/>
              <a:gd name="connsiteX67" fmla="*/ 1806041 w 2791443"/>
              <a:gd name="connsiteY67" fmla="*/ 1498896 h 4510678"/>
              <a:gd name="connsiteX68" fmla="*/ 1755108 w 2791443"/>
              <a:gd name="connsiteY68" fmla="*/ 333376 h 4510678"/>
              <a:gd name="connsiteX69" fmla="*/ 1752879 w 2791443"/>
              <a:gd name="connsiteY69" fmla="*/ 222989 h 4510678"/>
              <a:gd name="connsiteX70" fmla="*/ 1763511 w 2791443"/>
              <a:gd name="connsiteY70" fmla="*/ 191091 h 4510678"/>
              <a:gd name="connsiteX71" fmla="*/ 1780317 w 2791443"/>
              <a:gd name="connsiteY71" fmla="*/ 146236 h 4510678"/>
              <a:gd name="connsiteX72" fmla="*/ 1818388 w 2791443"/>
              <a:gd name="connsiteY72" fmla="*/ 106178 h 4510678"/>
              <a:gd name="connsiteX73" fmla="*/ 1865378 w 2791443"/>
              <a:gd name="connsiteY73" fmla="*/ 76903 h 4510678"/>
              <a:gd name="connsiteX74" fmla="*/ 1926427 w 2791443"/>
              <a:gd name="connsiteY74" fmla="*/ 55784 h 4510678"/>
              <a:gd name="connsiteX75" fmla="*/ 2010806 w 2791443"/>
              <a:gd name="connsiteY75" fmla="*/ 47921 h 4510678"/>
              <a:gd name="connsiteX76" fmla="*/ 2073570 w 2791443"/>
              <a:gd name="connsiteY76" fmla="*/ 58850 h 4510678"/>
              <a:gd name="connsiteX77" fmla="*/ 2128961 w 2791443"/>
              <a:gd name="connsiteY77" fmla="*/ 103705 h 4510678"/>
              <a:gd name="connsiteX78" fmla="*/ 2163606 w 2791443"/>
              <a:gd name="connsiteY78" fmla="*/ 146088 h 4510678"/>
              <a:gd name="connsiteX79" fmla="*/ 2172007 w 2791443"/>
              <a:gd name="connsiteY79" fmla="*/ 193861 h 4510678"/>
              <a:gd name="connsiteX80" fmla="*/ 2189331 w 2791443"/>
              <a:gd name="connsiteY80" fmla="*/ 244254 h 4510678"/>
              <a:gd name="connsiteX81" fmla="*/ 2199446 w 2791443"/>
              <a:gd name="connsiteY81" fmla="*/ 329314 h 4510678"/>
              <a:gd name="connsiteX82" fmla="*/ 2210079 w 2791443"/>
              <a:gd name="connsiteY82" fmla="*/ 1690282 h 4510678"/>
              <a:gd name="connsiteX83" fmla="*/ 2210079 w 2791443"/>
              <a:gd name="connsiteY83" fmla="*/ 1732812 h 4510678"/>
              <a:gd name="connsiteX84" fmla="*/ 2220711 w 2791443"/>
              <a:gd name="connsiteY84" fmla="*/ 1743445 h 4510678"/>
              <a:gd name="connsiteX85" fmla="*/ 2241976 w 2791443"/>
              <a:gd name="connsiteY85" fmla="*/ 1764710 h 4510678"/>
              <a:gd name="connsiteX86" fmla="*/ 2252609 w 2791443"/>
              <a:gd name="connsiteY86" fmla="*/ 1764710 h 4510678"/>
              <a:gd name="connsiteX87" fmla="*/ 2284507 w 2791443"/>
              <a:gd name="connsiteY87" fmla="*/ 1743445 h 4510678"/>
              <a:gd name="connsiteX88" fmla="*/ 2284507 w 2791443"/>
              <a:gd name="connsiteY88" fmla="*/ 1711547 h 4510678"/>
              <a:gd name="connsiteX89" fmla="*/ 2295139 w 2791443"/>
              <a:gd name="connsiteY89" fmla="*/ 1605221 h 4510678"/>
              <a:gd name="connsiteX90" fmla="*/ 2348302 w 2791443"/>
              <a:gd name="connsiteY90" fmla="*/ 1009798 h 4510678"/>
              <a:gd name="connsiteX91" fmla="*/ 2401465 w 2791443"/>
              <a:gd name="connsiteY91" fmla="*/ 499435 h 4510678"/>
              <a:gd name="connsiteX92" fmla="*/ 2412615 w 2791443"/>
              <a:gd name="connsiteY92" fmla="*/ 435492 h 4510678"/>
              <a:gd name="connsiteX93" fmla="*/ 2433362 w 2791443"/>
              <a:gd name="connsiteY93" fmla="*/ 393110 h 4510678"/>
              <a:gd name="connsiteX94" fmla="*/ 2470916 w 2791443"/>
              <a:gd name="connsiteY94" fmla="*/ 337622 h 4510678"/>
              <a:gd name="connsiteX95" fmla="*/ 2530251 w 2791443"/>
              <a:gd name="connsiteY95" fmla="*/ 308641 h 4510678"/>
              <a:gd name="connsiteX96" fmla="*/ 2607942 w 2791443"/>
              <a:gd name="connsiteY96" fmla="*/ 295386 h 4510678"/>
              <a:gd name="connsiteX97" fmla="*/ 2676716 w 2791443"/>
              <a:gd name="connsiteY97" fmla="*/ 308641 h 4510678"/>
              <a:gd name="connsiteX98" fmla="*/ 2728681 w 2791443"/>
              <a:gd name="connsiteY98" fmla="*/ 335295 h 4510678"/>
              <a:gd name="connsiteX99" fmla="*/ 2764006 w 2791443"/>
              <a:gd name="connsiteY99" fmla="*/ 388014 h 4510678"/>
              <a:gd name="connsiteX100" fmla="*/ 2789732 w 2791443"/>
              <a:gd name="connsiteY100" fmla="*/ 451957 h 4510678"/>
              <a:gd name="connsiteX101" fmla="*/ 2791443 w 2791443"/>
              <a:gd name="connsiteY101" fmla="*/ 547504 h 4510678"/>
              <a:gd name="connsiteX102" fmla="*/ 2784237 w 2791443"/>
              <a:gd name="connsiteY102" fmla="*/ 648291 h 4510678"/>
              <a:gd name="connsiteX103" fmla="*/ 2646013 w 2791443"/>
              <a:gd name="connsiteY103" fmla="*/ 2051789 h 4510678"/>
              <a:gd name="connsiteX104" fmla="*/ 2667279 w 2791443"/>
              <a:gd name="connsiteY104" fmla="*/ 3008719 h 4510678"/>
              <a:gd name="connsiteX105" fmla="*/ 2667279 w 2791443"/>
              <a:gd name="connsiteY105" fmla="*/ 3689203 h 4510678"/>
              <a:gd name="connsiteX106" fmla="*/ 2673968 w 2791443"/>
              <a:gd name="connsiteY106" fmla="*/ 4203404 h 4510678"/>
              <a:gd name="connsiteX107" fmla="*/ 1148374 w 2791443"/>
              <a:gd name="connsiteY107" fmla="*/ 4510678 h 4510678"/>
              <a:gd name="connsiteX0" fmla="*/ 1148374 w 2791443"/>
              <a:gd name="connsiteY0" fmla="*/ 4510678 h 4510678"/>
              <a:gd name="connsiteX1" fmla="*/ 1104293 w 2791443"/>
              <a:gd name="connsiteY1" fmla="*/ 4220831 h 4510678"/>
              <a:gd name="connsiteX2" fmla="*/ 1072395 w 2791443"/>
              <a:gd name="connsiteY2" fmla="*/ 4093240 h 4510678"/>
              <a:gd name="connsiteX3" fmla="*/ 987334 w 2791443"/>
              <a:gd name="connsiteY3" fmla="*/ 3859324 h 4510678"/>
              <a:gd name="connsiteX4" fmla="*/ 902274 w 2791443"/>
              <a:gd name="connsiteY4" fmla="*/ 3710468 h 4510678"/>
              <a:gd name="connsiteX5" fmla="*/ 530134 w 2791443"/>
              <a:gd name="connsiteY5" fmla="*/ 3306431 h 4510678"/>
              <a:gd name="connsiteX6" fmla="*/ 156055 w 2791443"/>
              <a:gd name="connsiteY6" fmla="*/ 2888295 h 4510678"/>
              <a:gd name="connsiteX7" fmla="*/ 63922 w 2791443"/>
              <a:gd name="connsiteY7" fmla="*/ 2764344 h 4510678"/>
              <a:gd name="connsiteX8" fmla="*/ 2166 w 2791443"/>
              <a:gd name="connsiteY8" fmla="*/ 2625595 h 4510678"/>
              <a:gd name="connsiteX9" fmla="*/ 0 w 2791443"/>
              <a:gd name="connsiteY9" fmla="*/ 2506681 h 4510678"/>
              <a:gd name="connsiteX10" fmla="*/ 19664 w 2791443"/>
              <a:gd name="connsiteY10" fmla="*/ 2387833 h 4510678"/>
              <a:gd name="connsiteX11" fmla="*/ 78228 w 2791443"/>
              <a:gd name="connsiteY11" fmla="*/ 2263777 h 4510678"/>
              <a:gd name="connsiteX12" fmla="*/ 191430 w 2791443"/>
              <a:gd name="connsiteY12" fmla="*/ 2154359 h 4510678"/>
              <a:gd name="connsiteX13" fmla="*/ 278759 w 2791443"/>
              <a:gd name="connsiteY13" fmla="*/ 2164798 h 4510678"/>
              <a:gd name="connsiteX14" fmla="*/ 346318 w 2791443"/>
              <a:gd name="connsiteY14" fmla="*/ 2225572 h 4510678"/>
              <a:gd name="connsiteX15" fmla="*/ 408466 w 2791443"/>
              <a:gd name="connsiteY15" fmla="*/ 2280376 h 4510678"/>
              <a:gd name="connsiteX16" fmla="*/ 573231 w 2791443"/>
              <a:gd name="connsiteY16" fmla="*/ 2453426 h 4510678"/>
              <a:gd name="connsiteX17" fmla="*/ 859744 w 2791443"/>
              <a:gd name="connsiteY17" fmla="*/ 2785435 h 4510678"/>
              <a:gd name="connsiteX18" fmla="*/ 900044 w 2791443"/>
              <a:gd name="connsiteY18" fmla="*/ 2828113 h 4510678"/>
              <a:gd name="connsiteX19" fmla="*/ 938632 w 2791443"/>
              <a:gd name="connsiteY19" fmla="*/ 2857095 h 4510678"/>
              <a:gd name="connsiteX20" fmla="*/ 982874 w 2791443"/>
              <a:gd name="connsiteY20" fmla="*/ 2859716 h 4510678"/>
              <a:gd name="connsiteX21" fmla="*/ 1021462 w 2791443"/>
              <a:gd name="connsiteY21" fmla="*/ 2820102 h 4510678"/>
              <a:gd name="connsiteX22" fmla="*/ 1029865 w 2791443"/>
              <a:gd name="connsiteY22" fmla="*/ 2756601 h 4510678"/>
              <a:gd name="connsiteX23" fmla="*/ 1008600 w 2791443"/>
              <a:gd name="connsiteY23" fmla="*/ 2689742 h 4510678"/>
              <a:gd name="connsiteX24" fmla="*/ 721520 w 2791443"/>
              <a:gd name="connsiteY24" fmla="*/ 1839138 h 4510678"/>
              <a:gd name="connsiteX25" fmla="*/ 445074 w 2791443"/>
              <a:gd name="connsiteY25" fmla="*/ 829045 h 4510678"/>
              <a:gd name="connsiteX26" fmla="*/ 436154 w 2791443"/>
              <a:gd name="connsiteY26" fmla="*/ 765249 h 4510678"/>
              <a:gd name="connsiteX27" fmla="*/ 433924 w 2791443"/>
              <a:gd name="connsiteY27" fmla="*/ 698981 h 4510678"/>
              <a:gd name="connsiteX28" fmla="*/ 445074 w 2791443"/>
              <a:gd name="connsiteY28" fmla="*/ 637659 h 4510678"/>
              <a:gd name="connsiteX29" fmla="*/ 470282 w 2791443"/>
              <a:gd name="connsiteY29" fmla="*/ 590034 h 4510678"/>
              <a:gd name="connsiteX30" fmla="*/ 508869 w 2791443"/>
              <a:gd name="connsiteY30" fmla="*/ 552598 h 4510678"/>
              <a:gd name="connsiteX31" fmla="*/ 573699 w 2791443"/>
              <a:gd name="connsiteY31" fmla="*/ 513133 h 4510678"/>
              <a:gd name="connsiteX32" fmla="*/ 648078 w 2791443"/>
              <a:gd name="connsiteY32" fmla="*/ 470799 h 4510678"/>
              <a:gd name="connsiteX33" fmla="*/ 721520 w 2791443"/>
              <a:gd name="connsiteY33" fmla="*/ 494341 h 4510678"/>
              <a:gd name="connsiteX34" fmla="*/ 779143 w 2791443"/>
              <a:gd name="connsiteY34" fmla="*/ 512836 h 4510678"/>
              <a:gd name="connsiteX35" fmla="*/ 827846 w 2791443"/>
              <a:gd name="connsiteY35" fmla="*/ 552598 h 4510678"/>
              <a:gd name="connsiteX36" fmla="*/ 870376 w 2791443"/>
              <a:gd name="connsiteY36" fmla="*/ 616394 h 4510678"/>
              <a:gd name="connsiteX37" fmla="*/ 902274 w 2791443"/>
              <a:gd name="connsiteY37" fmla="*/ 712087 h 4510678"/>
              <a:gd name="connsiteX38" fmla="*/ 1040497 w 2791443"/>
              <a:gd name="connsiteY38" fmla="*/ 1275612 h 4510678"/>
              <a:gd name="connsiteX39" fmla="*/ 1199986 w 2791443"/>
              <a:gd name="connsiteY39" fmla="*/ 1892301 h 4510678"/>
              <a:gd name="connsiteX40" fmla="*/ 1215078 w 2791443"/>
              <a:gd name="connsiteY40" fmla="*/ 1929589 h 4510678"/>
              <a:gd name="connsiteX41" fmla="*/ 1246458 w 2791443"/>
              <a:gd name="connsiteY41" fmla="*/ 1942695 h 4510678"/>
              <a:gd name="connsiteX42" fmla="*/ 1274931 w 2791443"/>
              <a:gd name="connsiteY42" fmla="*/ 1937600 h 4510678"/>
              <a:gd name="connsiteX43" fmla="*/ 1293966 w 2791443"/>
              <a:gd name="connsiteY43" fmla="*/ 1913861 h 4510678"/>
              <a:gd name="connsiteX44" fmla="*/ 1315230 w 2791443"/>
              <a:gd name="connsiteY44" fmla="*/ 1871035 h 4510678"/>
              <a:gd name="connsiteX45" fmla="*/ 1306311 w 2791443"/>
              <a:gd name="connsiteY45" fmla="*/ 1796607 h 4510678"/>
              <a:gd name="connsiteX46" fmla="*/ 1263781 w 2791443"/>
              <a:gd name="connsiteY46" fmla="*/ 1583956 h 4510678"/>
              <a:gd name="connsiteX47" fmla="*/ 1093660 w 2791443"/>
              <a:gd name="connsiteY47" fmla="*/ 488803 h 4510678"/>
              <a:gd name="connsiteX48" fmla="*/ 1055590 w 2791443"/>
              <a:gd name="connsiteY48" fmla="*/ 214535 h 4510678"/>
              <a:gd name="connsiteX49" fmla="*/ 1066739 w 2791443"/>
              <a:gd name="connsiteY49" fmla="*/ 143319 h 4510678"/>
              <a:gd name="connsiteX50" fmla="*/ 1090234 w 2791443"/>
              <a:gd name="connsiteY50" fmla="*/ 74281 h 4510678"/>
              <a:gd name="connsiteX51" fmla="*/ 1131730 w 2791443"/>
              <a:gd name="connsiteY51" fmla="*/ 29129 h 4510678"/>
              <a:gd name="connsiteX52" fmla="*/ 1192779 w 2791443"/>
              <a:gd name="connsiteY52" fmla="*/ 7864 h 4510678"/>
              <a:gd name="connsiteX53" fmla="*/ 1263781 w 2791443"/>
              <a:gd name="connsiteY53" fmla="*/ 0 h 4510678"/>
              <a:gd name="connsiteX54" fmla="*/ 1338209 w 2791443"/>
              <a:gd name="connsiteY54" fmla="*/ 15876 h 4510678"/>
              <a:gd name="connsiteX55" fmla="*/ 1400291 w 2791443"/>
              <a:gd name="connsiteY55" fmla="*/ 42531 h 4510678"/>
              <a:gd name="connsiteX56" fmla="*/ 1438878 w 2791443"/>
              <a:gd name="connsiteY56" fmla="*/ 90008 h 4510678"/>
              <a:gd name="connsiteX57" fmla="*/ 1465800 w 2791443"/>
              <a:gd name="connsiteY57" fmla="*/ 169826 h 4510678"/>
              <a:gd name="connsiteX58" fmla="*/ 1497697 w 2791443"/>
              <a:gd name="connsiteY58" fmla="*/ 339947 h 4510678"/>
              <a:gd name="connsiteX59" fmla="*/ 1710348 w 2791443"/>
              <a:gd name="connsiteY59" fmla="*/ 1679649 h 4510678"/>
              <a:gd name="connsiteX60" fmla="*/ 1722693 w 2791443"/>
              <a:gd name="connsiteY60" fmla="*/ 1724948 h 4510678"/>
              <a:gd name="connsiteX61" fmla="*/ 1731613 w 2791443"/>
              <a:gd name="connsiteY61" fmla="*/ 1775342 h 4510678"/>
              <a:gd name="connsiteX62" fmla="*/ 1752879 w 2791443"/>
              <a:gd name="connsiteY62" fmla="*/ 1807240 h 4510678"/>
              <a:gd name="connsiteX63" fmla="*/ 1774144 w 2791443"/>
              <a:gd name="connsiteY63" fmla="*/ 1807240 h 4510678"/>
              <a:gd name="connsiteX64" fmla="*/ 1798155 w 2791443"/>
              <a:gd name="connsiteY64" fmla="*/ 1770099 h 4510678"/>
              <a:gd name="connsiteX65" fmla="*/ 1806041 w 2791443"/>
              <a:gd name="connsiteY65" fmla="*/ 1722180 h 4510678"/>
              <a:gd name="connsiteX66" fmla="*/ 1806041 w 2791443"/>
              <a:gd name="connsiteY66" fmla="*/ 1637119 h 4510678"/>
              <a:gd name="connsiteX67" fmla="*/ 1806041 w 2791443"/>
              <a:gd name="connsiteY67" fmla="*/ 1498896 h 4510678"/>
              <a:gd name="connsiteX68" fmla="*/ 1755108 w 2791443"/>
              <a:gd name="connsiteY68" fmla="*/ 333376 h 4510678"/>
              <a:gd name="connsiteX69" fmla="*/ 1752879 w 2791443"/>
              <a:gd name="connsiteY69" fmla="*/ 222989 h 4510678"/>
              <a:gd name="connsiteX70" fmla="*/ 1763511 w 2791443"/>
              <a:gd name="connsiteY70" fmla="*/ 191091 h 4510678"/>
              <a:gd name="connsiteX71" fmla="*/ 1780317 w 2791443"/>
              <a:gd name="connsiteY71" fmla="*/ 146236 h 4510678"/>
              <a:gd name="connsiteX72" fmla="*/ 1818388 w 2791443"/>
              <a:gd name="connsiteY72" fmla="*/ 106178 h 4510678"/>
              <a:gd name="connsiteX73" fmla="*/ 1865378 w 2791443"/>
              <a:gd name="connsiteY73" fmla="*/ 76903 h 4510678"/>
              <a:gd name="connsiteX74" fmla="*/ 1926427 w 2791443"/>
              <a:gd name="connsiteY74" fmla="*/ 55784 h 4510678"/>
              <a:gd name="connsiteX75" fmla="*/ 2010806 w 2791443"/>
              <a:gd name="connsiteY75" fmla="*/ 47921 h 4510678"/>
              <a:gd name="connsiteX76" fmla="*/ 2073570 w 2791443"/>
              <a:gd name="connsiteY76" fmla="*/ 58850 h 4510678"/>
              <a:gd name="connsiteX77" fmla="*/ 2128961 w 2791443"/>
              <a:gd name="connsiteY77" fmla="*/ 103705 h 4510678"/>
              <a:gd name="connsiteX78" fmla="*/ 2163606 w 2791443"/>
              <a:gd name="connsiteY78" fmla="*/ 146088 h 4510678"/>
              <a:gd name="connsiteX79" fmla="*/ 2172007 w 2791443"/>
              <a:gd name="connsiteY79" fmla="*/ 193861 h 4510678"/>
              <a:gd name="connsiteX80" fmla="*/ 2189331 w 2791443"/>
              <a:gd name="connsiteY80" fmla="*/ 244254 h 4510678"/>
              <a:gd name="connsiteX81" fmla="*/ 2199446 w 2791443"/>
              <a:gd name="connsiteY81" fmla="*/ 329314 h 4510678"/>
              <a:gd name="connsiteX82" fmla="*/ 2210079 w 2791443"/>
              <a:gd name="connsiteY82" fmla="*/ 1690282 h 4510678"/>
              <a:gd name="connsiteX83" fmla="*/ 2210079 w 2791443"/>
              <a:gd name="connsiteY83" fmla="*/ 1732812 h 4510678"/>
              <a:gd name="connsiteX84" fmla="*/ 2220711 w 2791443"/>
              <a:gd name="connsiteY84" fmla="*/ 1743445 h 4510678"/>
              <a:gd name="connsiteX85" fmla="*/ 2241976 w 2791443"/>
              <a:gd name="connsiteY85" fmla="*/ 1764710 h 4510678"/>
              <a:gd name="connsiteX86" fmla="*/ 2252609 w 2791443"/>
              <a:gd name="connsiteY86" fmla="*/ 1764710 h 4510678"/>
              <a:gd name="connsiteX87" fmla="*/ 2284507 w 2791443"/>
              <a:gd name="connsiteY87" fmla="*/ 1743445 h 4510678"/>
              <a:gd name="connsiteX88" fmla="*/ 2284507 w 2791443"/>
              <a:gd name="connsiteY88" fmla="*/ 1711547 h 4510678"/>
              <a:gd name="connsiteX89" fmla="*/ 2295139 w 2791443"/>
              <a:gd name="connsiteY89" fmla="*/ 1605221 h 4510678"/>
              <a:gd name="connsiteX90" fmla="*/ 2348302 w 2791443"/>
              <a:gd name="connsiteY90" fmla="*/ 1009798 h 4510678"/>
              <a:gd name="connsiteX91" fmla="*/ 2401465 w 2791443"/>
              <a:gd name="connsiteY91" fmla="*/ 499435 h 4510678"/>
              <a:gd name="connsiteX92" fmla="*/ 2412615 w 2791443"/>
              <a:gd name="connsiteY92" fmla="*/ 435492 h 4510678"/>
              <a:gd name="connsiteX93" fmla="*/ 2433362 w 2791443"/>
              <a:gd name="connsiteY93" fmla="*/ 393110 h 4510678"/>
              <a:gd name="connsiteX94" fmla="*/ 2470916 w 2791443"/>
              <a:gd name="connsiteY94" fmla="*/ 337622 h 4510678"/>
              <a:gd name="connsiteX95" fmla="*/ 2530251 w 2791443"/>
              <a:gd name="connsiteY95" fmla="*/ 308641 h 4510678"/>
              <a:gd name="connsiteX96" fmla="*/ 2607942 w 2791443"/>
              <a:gd name="connsiteY96" fmla="*/ 295386 h 4510678"/>
              <a:gd name="connsiteX97" fmla="*/ 2676716 w 2791443"/>
              <a:gd name="connsiteY97" fmla="*/ 308641 h 4510678"/>
              <a:gd name="connsiteX98" fmla="*/ 2728681 w 2791443"/>
              <a:gd name="connsiteY98" fmla="*/ 335295 h 4510678"/>
              <a:gd name="connsiteX99" fmla="*/ 2764006 w 2791443"/>
              <a:gd name="connsiteY99" fmla="*/ 388014 h 4510678"/>
              <a:gd name="connsiteX100" fmla="*/ 2789732 w 2791443"/>
              <a:gd name="connsiteY100" fmla="*/ 451957 h 4510678"/>
              <a:gd name="connsiteX101" fmla="*/ 2791443 w 2791443"/>
              <a:gd name="connsiteY101" fmla="*/ 547504 h 4510678"/>
              <a:gd name="connsiteX102" fmla="*/ 2784237 w 2791443"/>
              <a:gd name="connsiteY102" fmla="*/ 648291 h 4510678"/>
              <a:gd name="connsiteX103" fmla="*/ 2646013 w 2791443"/>
              <a:gd name="connsiteY103" fmla="*/ 2051789 h 4510678"/>
              <a:gd name="connsiteX104" fmla="*/ 2667279 w 2791443"/>
              <a:gd name="connsiteY104" fmla="*/ 3008719 h 4510678"/>
              <a:gd name="connsiteX105" fmla="*/ 2667279 w 2791443"/>
              <a:gd name="connsiteY105" fmla="*/ 3689203 h 4510678"/>
              <a:gd name="connsiteX106" fmla="*/ 2673968 w 2791443"/>
              <a:gd name="connsiteY106" fmla="*/ 4203404 h 4510678"/>
              <a:gd name="connsiteX107" fmla="*/ 1148374 w 2791443"/>
              <a:gd name="connsiteY107" fmla="*/ 4510678 h 4510678"/>
              <a:gd name="connsiteX0" fmla="*/ 1148374 w 2791443"/>
              <a:gd name="connsiteY0" fmla="*/ 4510678 h 4510678"/>
              <a:gd name="connsiteX1" fmla="*/ 1104293 w 2791443"/>
              <a:gd name="connsiteY1" fmla="*/ 4220831 h 4510678"/>
              <a:gd name="connsiteX2" fmla="*/ 1072395 w 2791443"/>
              <a:gd name="connsiteY2" fmla="*/ 4093240 h 4510678"/>
              <a:gd name="connsiteX3" fmla="*/ 987334 w 2791443"/>
              <a:gd name="connsiteY3" fmla="*/ 3859324 h 4510678"/>
              <a:gd name="connsiteX4" fmla="*/ 902274 w 2791443"/>
              <a:gd name="connsiteY4" fmla="*/ 3710468 h 4510678"/>
              <a:gd name="connsiteX5" fmla="*/ 530134 w 2791443"/>
              <a:gd name="connsiteY5" fmla="*/ 3306431 h 4510678"/>
              <a:gd name="connsiteX6" fmla="*/ 156055 w 2791443"/>
              <a:gd name="connsiteY6" fmla="*/ 2888295 h 4510678"/>
              <a:gd name="connsiteX7" fmla="*/ 63922 w 2791443"/>
              <a:gd name="connsiteY7" fmla="*/ 2764344 h 4510678"/>
              <a:gd name="connsiteX8" fmla="*/ 2166 w 2791443"/>
              <a:gd name="connsiteY8" fmla="*/ 2625595 h 4510678"/>
              <a:gd name="connsiteX9" fmla="*/ 0 w 2791443"/>
              <a:gd name="connsiteY9" fmla="*/ 2506681 h 4510678"/>
              <a:gd name="connsiteX10" fmla="*/ 19664 w 2791443"/>
              <a:gd name="connsiteY10" fmla="*/ 2387833 h 4510678"/>
              <a:gd name="connsiteX11" fmla="*/ 78228 w 2791443"/>
              <a:gd name="connsiteY11" fmla="*/ 2263777 h 4510678"/>
              <a:gd name="connsiteX12" fmla="*/ 191430 w 2791443"/>
              <a:gd name="connsiteY12" fmla="*/ 2154359 h 4510678"/>
              <a:gd name="connsiteX13" fmla="*/ 278759 w 2791443"/>
              <a:gd name="connsiteY13" fmla="*/ 2164798 h 4510678"/>
              <a:gd name="connsiteX14" fmla="*/ 346318 w 2791443"/>
              <a:gd name="connsiteY14" fmla="*/ 2225572 h 4510678"/>
              <a:gd name="connsiteX15" fmla="*/ 408466 w 2791443"/>
              <a:gd name="connsiteY15" fmla="*/ 2280376 h 4510678"/>
              <a:gd name="connsiteX16" fmla="*/ 573231 w 2791443"/>
              <a:gd name="connsiteY16" fmla="*/ 2453426 h 4510678"/>
              <a:gd name="connsiteX17" fmla="*/ 859744 w 2791443"/>
              <a:gd name="connsiteY17" fmla="*/ 2785435 h 4510678"/>
              <a:gd name="connsiteX18" fmla="*/ 900044 w 2791443"/>
              <a:gd name="connsiteY18" fmla="*/ 2828113 h 4510678"/>
              <a:gd name="connsiteX19" fmla="*/ 938632 w 2791443"/>
              <a:gd name="connsiteY19" fmla="*/ 2857095 h 4510678"/>
              <a:gd name="connsiteX20" fmla="*/ 982874 w 2791443"/>
              <a:gd name="connsiteY20" fmla="*/ 2859716 h 4510678"/>
              <a:gd name="connsiteX21" fmla="*/ 1021462 w 2791443"/>
              <a:gd name="connsiteY21" fmla="*/ 2820102 h 4510678"/>
              <a:gd name="connsiteX22" fmla="*/ 1029865 w 2791443"/>
              <a:gd name="connsiteY22" fmla="*/ 2756601 h 4510678"/>
              <a:gd name="connsiteX23" fmla="*/ 1008600 w 2791443"/>
              <a:gd name="connsiteY23" fmla="*/ 2689742 h 4510678"/>
              <a:gd name="connsiteX24" fmla="*/ 721520 w 2791443"/>
              <a:gd name="connsiteY24" fmla="*/ 1839138 h 4510678"/>
              <a:gd name="connsiteX25" fmla="*/ 445074 w 2791443"/>
              <a:gd name="connsiteY25" fmla="*/ 829045 h 4510678"/>
              <a:gd name="connsiteX26" fmla="*/ 436154 w 2791443"/>
              <a:gd name="connsiteY26" fmla="*/ 765249 h 4510678"/>
              <a:gd name="connsiteX27" fmla="*/ 433924 w 2791443"/>
              <a:gd name="connsiteY27" fmla="*/ 698981 h 4510678"/>
              <a:gd name="connsiteX28" fmla="*/ 445074 w 2791443"/>
              <a:gd name="connsiteY28" fmla="*/ 637659 h 4510678"/>
              <a:gd name="connsiteX29" fmla="*/ 470282 w 2791443"/>
              <a:gd name="connsiteY29" fmla="*/ 590034 h 4510678"/>
              <a:gd name="connsiteX30" fmla="*/ 508869 w 2791443"/>
              <a:gd name="connsiteY30" fmla="*/ 552598 h 4510678"/>
              <a:gd name="connsiteX31" fmla="*/ 573699 w 2791443"/>
              <a:gd name="connsiteY31" fmla="*/ 513133 h 4510678"/>
              <a:gd name="connsiteX32" fmla="*/ 648078 w 2791443"/>
              <a:gd name="connsiteY32" fmla="*/ 470799 h 4510678"/>
              <a:gd name="connsiteX33" fmla="*/ 715344 w 2791443"/>
              <a:gd name="connsiteY33" fmla="*/ 447432 h 4510678"/>
              <a:gd name="connsiteX34" fmla="*/ 779143 w 2791443"/>
              <a:gd name="connsiteY34" fmla="*/ 512836 h 4510678"/>
              <a:gd name="connsiteX35" fmla="*/ 827846 w 2791443"/>
              <a:gd name="connsiteY35" fmla="*/ 552598 h 4510678"/>
              <a:gd name="connsiteX36" fmla="*/ 870376 w 2791443"/>
              <a:gd name="connsiteY36" fmla="*/ 616394 h 4510678"/>
              <a:gd name="connsiteX37" fmla="*/ 902274 w 2791443"/>
              <a:gd name="connsiteY37" fmla="*/ 712087 h 4510678"/>
              <a:gd name="connsiteX38" fmla="*/ 1040497 w 2791443"/>
              <a:gd name="connsiteY38" fmla="*/ 1275612 h 4510678"/>
              <a:gd name="connsiteX39" fmla="*/ 1199986 w 2791443"/>
              <a:gd name="connsiteY39" fmla="*/ 1892301 h 4510678"/>
              <a:gd name="connsiteX40" fmla="*/ 1215078 w 2791443"/>
              <a:gd name="connsiteY40" fmla="*/ 1929589 h 4510678"/>
              <a:gd name="connsiteX41" fmla="*/ 1246458 w 2791443"/>
              <a:gd name="connsiteY41" fmla="*/ 1942695 h 4510678"/>
              <a:gd name="connsiteX42" fmla="*/ 1274931 w 2791443"/>
              <a:gd name="connsiteY42" fmla="*/ 1937600 h 4510678"/>
              <a:gd name="connsiteX43" fmla="*/ 1293966 w 2791443"/>
              <a:gd name="connsiteY43" fmla="*/ 1913861 h 4510678"/>
              <a:gd name="connsiteX44" fmla="*/ 1315230 w 2791443"/>
              <a:gd name="connsiteY44" fmla="*/ 1871035 h 4510678"/>
              <a:gd name="connsiteX45" fmla="*/ 1306311 w 2791443"/>
              <a:gd name="connsiteY45" fmla="*/ 1796607 h 4510678"/>
              <a:gd name="connsiteX46" fmla="*/ 1263781 w 2791443"/>
              <a:gd name="connsiteY46" fmla="*/ 1583956 h 4510678"/>
              <a:gd name="connsiteX47" fmla="*/ 1093660 w 2791443"/>
              <a:gd name="connsiteY47" fmla="*/ 488803 h 4510678"/>
              <a:gd name="connsiteX48" fmla="*/ 1055590 w 2791443"/>
              <a:gd name="connsiteY48" fmla="*/ 214535 h 4510678"/>
              <a:gd name="connsiteX49" fmla="*/ 1066739 w 2791443"/>
              <a:gd name="connsiteY49" fmla="*/ 143319 h 4510678"/>
              <a:gd name="connsiteX50" fmla="*/ 1090234 w 2791443"/>
              <a:gd name="connsiteY50" fmla="*/ 74281 h 4510678"/>
              <a:gd name="connsiteX51" fmla="*/ 1131730 w 2791443"/>
              <a:gd name="connsiteY51" fmla="*/ 29129 h 4510678"/>
              <a:gd name="connsiteX52" fmla="*/ 1192779 w 2791443"/>
              <a:gd name="connsiteY52" fmla="*/ 7864 h 4510678"/>
              <a:gd name="connsiteX53" fmla="*/ 1263781 w 2791443"/>
              <a:gd name="connsiteY53" fmla="*/ 0 h 4510678"/>
              <a:gd name="connsiteX54" fmla="*/ 1338209 w 2791443"/>
              <a:gd name="connsiteY54" fmla="*/ 15876 h 4510678"/>
              <a:gd name="connsiteX55" fmla="*/ 1400291 w 2791443"/>
              <a:gd name="connsiteY55" fmla="*/ 42531 h 4510678"/>
              <a:gd name="connsiteX56" fmla="*/ 1438878 w 2791443"/>
              <a:gd name="connsiteY56" fmla="*/ 90008 h 4510678"/>
              <a:gd name="connsiteX57" fmla="*/ 1465800 w 2791443"/>
              <a:gd name="connsiteY57" fmla="*/ 169826 h 4510678"/>
              <a:gd name="connsiteX58" fmla="*/ 1497697 w 2791443"/>
              <a:gd name="connsiteY58" fmla="*/ 339947 h 4510678"/>
              <a:gd name="connsiteX59" fmla="*/ 1710348 w 2791443"/>
              <a:gd name="connsiteY59" fmla="*/ 1679649 h 4510678"/>
              <a:gd name="connsiteX60" fmla="*/ 1722693 w 2791443"/>
              <a:gd name="connsiteY60" fmla="*/ 1724948 h 4510678"/>
              <a:gd name="connsiteX61" fmla="*/ 1731613 w 2791443"/>
              <a:gd name="connsiteY61" fmla="*/ 1775342 h 4510678"/>
              <a:gd name="connsiteX62" fmla="*/ 1752879 w 2791443"/>
              <a:gd name="connsiteY62" fmla="*/ 1807240 h 4510678"/>
              <a:gd name="connsiteX63" fmla="*/ 1774144 w 2791443"/>
              <a:gd name="connsiteY63" fmla="*/ 1807240 h 4510678"/>
              <a:gd name="connsiteX64" fmla="*/ 1798155 w 2791443"/>
              <a:gd name="connsiteY64" fmla="*/ 1770099 h 4510678"/>
              <a:gd name="connsiteX65" fmla="*/ 1806041 w 2791443"/>
              <a:gd name="connsiteY65" fmla="*/ 1722180 h 4510678"/>
              <a:gd name="connsiteX66" fmla="*/ 1806041 w 2791443"/>
              <a:gd name="connsiteY66" fmla="*/ 1637119 h 4510678"/>
              <a:gd name="connsiteX67" fmla="*/ 1806041 w 2791443"/>
              <a:gd name="connsiteY67" fmla="*/ 1498896 h 4510678"/>
              <a:gd name="connsiteX68" fmla="*/ 1755108 w 2791443"/>
              <a:gd name="connsiteY68" fmla="*/ 333376 h 4510678"/>
              <a:gd name="connsiteX69" fmla="*/ 1752879 w 2791443"/>
              <a:gd name="connsiteY69" fmla="*/ 222989 h 4510678"/>
              <a:gd name="connsiteX70" fmla="*/ 1763511 w 2791443"/>
              <a:gd name="connsiteY70" fmla="*/ 191091 h 4510678"/>
              <a:gd name="connsiteX71" fmla="*/ 1780317 w 2791443"/>
              <a:gd name="connsiteY71" fmla="*/ 146236 h 4510678"/>
              <a:gd name="connsiteX72" fmla="*/ 1818388 w 2791443"/>
              <a:gd name="connsiteY72" fmla="*/ 106178 h 4510678"/>
              <a:gd name="connsiteX73" fmla="*/ 1865378 w 2791443"/>
              <a:gd name="connsiteY73" fmla="*/ 76903 h 4510678"/>
              <a:gd name="connsiteX74" fmla="*/ 1926427 w 2791443"/>
              <a:gd name="connsiteY74" fmla="*/ 55784 h 4510678"/>
              <a:gd name="connsiteX75" fmla="*/ 2010806 w 2791443"/>
              <a:gd name="connsiteY75" fmla="*/ 47921 h 4510678"/>
              <a:gd name="connsiteX76" fmla="*/ 2073570 w 2791443"/>
              <a:gd name="connsiteY76" fmla="*/ 58850 h 4510678"/>
              <a:gd name="connsiteX77" fmla="*/ 2128961 w 2791443"/>
              <a:gd name="connsiteY77" fmla="*/ 103705 h 4510678"/>
              <a:gd name="connsiteX78" fmla="*/ 2163606 w 2791443"/>
              <a:gd name="connsiteY78" fmla="*/ 146088 h 4510678"/>
              <a:gd name="connsiteX79" fmla="*/ 2172007 w 2791443"/>
              <a:gd name="connsiteY79" fmla="*/ 193861 h 4510678"/>
              <a:gd name="connsiteX80" fmla="*/ 2189331 w 2791443"/>
              <a:gd name="connsiteY80" fmla="*/ 244254 h 4510678"/>
              <a:gd name="connsiteX81" fmla="*/ 2199446 w 2791443"/>
              <a:gd name="connsiteY81" fmla="*/ 329314 h 4510678"/>
              <a:gd name="connsiteX82" fmla="*/ 2210079 w 2791443"/>
              <a:gd name="connsiteY82" fmla="*/ 1690282 h 4510678"/>
              <a:gd name="connsiteX83" fmla="*/ 2210079 w 2791443"/>
              <a:gd name="connsiteY83" fmla="*/ 1732812 h 4510678"/>
              <a:gd name="connsiteX84" fmla="*/ 2220711 w 2791443"/>
              <a:gd name="connsiteY84" fmla="*/ 1743445 h 4510678"/>
              <a:gd name="connsiteX85" fmla="*/ 2241976 w 2791443"/>
              <a:gd name="connsiteY85" fmla="*/ 1764710 h 4510678"/>
              <a:gd name="connsiteX86" fmla="*/ 2252609 w 2791443"/>
              <a:gd name="connsiteY86" fmla="*/ 1764710 h 4510678"/>
              <a:gd name="connsiteX87" fmla="*/ 2284507 w 2791443"/>
              <a:gd name="connsiteY87" fmla="*/ 1743445 h 4510678"/>
              <a:gd name="connsiteX88" fmla="*/ 2284507 w 2791443"/>
              <a:gd name="connsiteY88" fmla="*/ 1711547 h 4510678"/>
              <a:gd name="connsiteX89" fmla="*/ 2295139 w 2791443"/>
              <a:gd name="connsiteY89" fmla="*/ 1605221 h 4510678"/>
              <a:gd name="connsiteX90" fmla="*/ 2348302 w 2791443"/>
              <a:gd name="connsiteY90" fmla="*/ 1009798 h 4510678"/>
              <a:gd name="connsiteX91" fmla="*/ 2401465 w 2791443"/>
              <a:gd name="connsiteY91" fmla="*/ 499435 h 4510678"/>
              <a:gd name="connsiteX92" fmla="*/ 2412615 w 2791443"/>
              <a:gd name="connsiteY92" fmla="*/ 435492 h 4510678"/>
              <a:gd name="connsiteX93" fmla="*/ 2433362 w 2791443"/>
              <a:gd name="connsiteY93" fmla="*/ 393110 h 4510678"/>
              <a:gd name="connsiteX94" fmla="*/ 2470916 w 2791443"/>
              <a:gd name="connsiteY94" fmla="*/ 337622 h 4510678"/>
              <a:gd name="connsiteX95" fmla="*/ 2530251 w 2791443"/>
              <a:gd name="connsiteY95" fmla="*/ 308641 h 4510678"/>
              <a:gd name="connsiteX96" fmla="*/ 2607942 w 2791443"/>
              <a:gd name="connsiteY96" fmla="*/ 295386 h 4510678"/>
              <a:gd name="connsiteX97" fmla="*/ 2676716 w 2791443"/>
              <a:gd name="connsiteY97" fmla="*/ 308641 h 4510678"/>
              <a:gd name="connsiteX98" fmla="*/ 2728681 w 2791443"/>
              <a:gd name="connsiteY98" fmla="*/ 335295 h 4510678"/>
              <a:gd name="connsiteX99" fmla="*/ 2764006 w 2791443"/>
              <a:gd name="connsiteY99" fmla="*/ 388014 h 4510678"/>
              <a:gd name="connsiteX100" fmla="*/ 2789732 w 2791443"/>
              <a:gd name="connsiteY100" fmla="*/ 451957 h 4510678"/>
              <a:gd name="connsiteX101" fmla="*/ 2791443 w 2791443"/>
              <a:gd name="connsiteY101" fmla="*/ 547504 h 4510678"/>
              <a:gd name="connsiteX102" fmla="*/ 2784237 w 2791443"/>
              <a:gd name="connsiteY102" fmla="*/ 648291 h 4510678"/>
              <a:gd name="connsiteX103" fmla="*/ 2646013 w 2791443"/>
              <a:gd name="connsiteY103" fmla="*/ 2051789 h 4510678"/>
              <a:gd name="connsiteX104" fmla="*/ 2667279 w 2791443"/>
              <a:gd name="connsiteY104" fmla="*/ 3008719 h 4510678"/>
              <a:gd name="connsiteX105" fmla="*/ 2667279 w 2791443"/>
              <a:gd name="connsiteY105" fmla="*/ 3689203 h 4510678"/>
              <a:gd name="connsiteX106" fmla="*/ 2673968 w 2791443"/>
              <a:gd name="connsiteY106" fmla="*/ 4203404 h 4510678"/>
              <a:gd name="connsiteX107" fmla="*/ 1148374 w 2791443"/>
              <a:gd name="connsiteY107" fmla="*/ 4510678 h 4510678"/>
              <a:gd name="connsiteX0" fmla="*/ 1148374 w 2791443"/>
              <a:gd name="connsiteY0" fmla="*/ 4510678 h 4510678"/>
              <a:gd name="connsiteX1" fmla="*/ 1104293 w 2791443"/>
              <a:gd name="connsiteY1" fmla="*/ 4220831 h 4510678"/>
              <a:gd name="connsiteX2" fmla="*/ 1072395 w 2791443"/>
              <a:gd name="connsiteY2" fmla="*/ 4093240 h 4510678"/>
              <a:gd name="connsiteX3" fmla="*/ 987334 w 2791443"/>
              <a:gd name="connsiteY3" fmla="*/ 3859324 h 4510678"/>
              <a:gd name="connsiteX4" fmla="*/ 902274 w 2791443"/>
              <a:gd name="connsiteY4" fmla="*/ 3710468 h 4510678"/>
              <a:gd name="connsiteX5" fmla="*/ 530134 w 2791443"/>
              <a:gd name="connsiteY5" fmla="*/ 3306431 h 4510678"/>
              <a:gd name="connsiteX6" fmla="*/ 156055 w 2791443"/>
              <a:gd name="connsiteY6" fmla="*/ 2888295 h 4510678"/>
              <a:gd name="connsiteX7" fmla="*/ 63922 w 2791443"/>
              <a:gd name="connsiteY7" fmla="*/ 2764344 h 4510678"/>
              <a:gd name="connsiteX8" fmla="*/ 2166 w 2791443"/>
              <a:gd name="connsiteY8" fmla="*/ 2625595 h 4510678"/>
              <a:gd name="connsiteX9" fmla="*/ 0 w 2791443"/>
              <a:gd name="connsiteY9" fmla="*/ 2506681 h 4510678"/>
              <a:gd name="connsiteX10" fmla="*/ 19664 w 2791443"/>
              <a:gd name="connsiteY10" fmla="*/ 2387833 h 4510678"/>
              <a:gd name="connsiteX11" fmla="*/ 78228 w 2791443"/>
              <a:gd name="connsiteY11" fmla="*/ 2263777 h 4510678"/>
              <a:gd name="connsiteX12" fmla="*/ 191430 w 2791443"/>
              <a:gd name="connsiteY12" fmla="*/ 2154359 h 4510678"/>
              <a:gd name="connsiteX13" fmla="*/ 278759 w 2791443"/>
              <a:gd name="connsiteY13" fmla="*/ 2164798 h 4510678"/>
              <a:gd name="connsiteX14" fmla="*/ 346318 w 2791443"/>
              <a:gd name="connsiteY14" fmla="*/ 2225572 h 4510678"/>
              <a:gd name="connsiteX15" fmla="*/ 408466 w 2791443"/>
              <a:gd name="connsiteY15" fmla="*/ 2280376 h 4510678"/>
              <a:gd name="connsiteX16" fmla="*/ 573231 w 2791443"/>
              <a:gd name="connsiteY16" fmla="*/ 2453426 h 4510678"/>
              <a:gd name="connsiteX17" fmla="*/ 859744 w 2791443"/>
              <a:gd name="connsiteY17" fmla="*/ 2785435 h 4510678"/>
              <a:gd name="connsiteX18" fmla="*/ 900044 w 2791443"/>
              <a:gd name="connsiteY18" fmla="*/ 2828113 h 4510678"/>
              <a:gd name="connsiteX19" fmla="*/ 938632 w 2791443"/>
              <a:gd name="connsiteY19" fmla="*/ 2857095 h 4510678"/>
              <a:gd name="connsiteX20" fmla="*/ 982874 w 2791443"/>
              <a:gd name="connsiteY20" fmla="*/ 2859716 h 4510678"/>
              <a:gd name="connsiteX21" fmla="*/ 1021462 w 2791443"/>
              <a:gd name="connsiteY21" fmla="*/ 2820102 h 4510678"/>
              <a:gd name="connsiteX22" fmla="*/ 1029865 w 2791443"/>
              <a:gd name="connsiteY22" fmla="*/ 2756601 h 4510678"/>
              <a:gd name="connsiteX23" fmla="*/ 1008600 w 2791443"/>
              <a:gd name="connsiteY23" fmla="*/ 2689742 h 4510678"/>
              <a:gd name="connsiteX24" fmla="*/ 721520 w 2791443"/>
              <a:gd name="connsiteY24" fmla="*/ 1839138 h 4510678"/>
              <a:gd name="connsiteX25" fmla="*/ 445074 w 2791443"/>
              <a:gd name="connsiteY25" fmla="*/ 829045 h 4510678"/>
              <a:gd name="connsiteX26" fmla="*/ 436154 w 2791443"/>
              <a:gd name="connsiteY26" fmla="*/ 765249 h 4510678"/>
              <a:gd name="connsiteX27" fmla="*/ 433924 w 2791443"/>
              <a:gd name="connsiteY27" fmla="*/ 698981 h 4510678"/>
              <a:gd name="connsiteX28" fmla="*/ 445074 w 2791443"/>
              <a:gd name="connsiteY28" fmla="*/ 637659 h 4510678"/>
              <a:gd name="connsiteX29" fmla="*/ 470282 w 2791443"/>
              <a:gd name="connsiteY29" fmla="*/ 590034 h 4510678"/>
              <a:gd name="connsiteX30" fmla="*/ 508869 w 2791443"/>
              <a:gd name="connsiteY30" fmla="*/ 552598 h 4510678"/>
              <a:gd name="connsiteX31" fmla="*/ 573699 w 2791443"/>
              <a:gd name="connsiteY31" fmla="*/ 513133 h 4510678"/>
              <a:gd name="connsiteX32" fmla="*/ 648078 w 2791443"/>
              <a:gd name="connsiteY32" fmla="*/ 470799 h 4510678"/>
              <a:gd name="connsiteX33" fmla="*/ 715344 w 2791443"/>
              <a:gd name="connsiteY33" fmla="*/ 447432 h 4510678"/>
              <a:gd name="connsiteX34" fmla="*/ 781115 w 2791443"/>
              <a:gd name="connsiteY34" fmla="*/ 471000 h 4510678"/>
              <a:gd name="connsiteX35" fmla="*/ 827846 w 2791443"/>
              <a:gd name="connsiteY35" fmla="*/ 552598 h 4510678"/>
              <a:gd name="connsiteX36" fmla="*/ 870376 w 2791443"/>
              <a:gd name="connsiteY36" fmla="*/ 616394 h 4510678"/>
              <a:gd name="connsiteX37" fmla="*/ 902274 w 2791443"/>
              <a:gd name="connsiteY37" fmla="*/ 712087 h 4510678"/>
              <a:gd name="connsiteX38" fmla="*/ 1040497 w 2791443"/>
              <a:gd name="connsiteY38" fmla="*/ 1275612 h 4510678"/>
              <a:gd name="connsiteX39" fmla="*/ 1199986 w 2791443"/>
              <a:gd name="connsiteY39" fmla="*/ 1892301 h 4510678"/>
              <a:gd name="connsiteX40" fmla="*/ 1215078 w 2791443"/>
              <a:gd name="connsiteY40" fmla="*/ 1929589 h 4510678"/>
              <a:gd name="connsiteX41" fmla="*/ 1246458 w 2791443"/>
              <a:gd name="connsiteY41" fmla="*/ 1942695 h 4510678"/>
              <a:gd name="connsiteX42" fmla="*/ 1274931 w 2791443"/>
              <a:gd name="connsiteY42" fmla="*/ 1937600 h 4510678"/>
              <a:gd name="connsiteX43" fmla="*/ 1293966 w 2791443"/>
              <a:gd name="connsiteY43" fmla="*/ 1913861 h 4510678"/>
              <a:gd name="connsiteX44" fmla="*/ 1315230 w 2791443"/>
              <a:gd name="connsiteY44" fmla="*/ 1871035 h 4510678"/>
              <a:gd name="connsiteX45" fmla="*/ 1306311 w 2791443"/>
              <a:gd name="connsiteY45" fmla="*/ 1796607 h 4510678"/>
              <a:gd name="connsiteX46" fmla="*/ 1263781 w 2791443"/>
              <a:gd name="connsiteY46" fmla="*/ 1583956 h 4510678"/>
              <a:gd name="connsiteX47" fmla="*/ 1093660 w 2791443"/>
              <a:gd name="connsiteY47" fmla="*/ 488803 h 4510678"/>
              <a:gd name="connsiteX48" fmla="*/ 1055590 w 2791443"/>
              <a:gd name="connsiteY48" fmla="*/ 214535 h 4510678"/>
              <a:gd name="connsiteX49" fmla="*/ 1066739 w 2791443"/>
              <a:gd name="connsiteY49" fmla="*/ 143319 h 4510678"/>
              <a:gd name="connsiteX50" fmla="*/ 1090234 w 2791443"/>
              <a:gd name="connsiteY50" fmla="*/ 74281 h 4510678"/>
              <a:gd name="connsiteX51" fmla="*/ 1131730 w 2791443"/>
              <a:gd name="connsiteY51" fmla="*/ 29129 h 4510678"/>
              <a:gd name="connsiteX52" fmla="*/ 1192779 w 2791443"/>
              <a:gd name="connsiteY52" fmla="*/ 7864 h 4510678"/>
              <a:gd name="connsiteX53" fmla="*/ 1263781 w 2791443"/>
              <a:gd name="connsiteY53" fmla="*/ 0 h 4510678"/>
              <a:gd name="connsiteX54" fmla="*/ 1338209 w 2791443"/>
              <a:gd name="connsiteY54" fmla="*/ 15876 h 4510678"/>
              <a:gd name="connsiteX55" fmla="*/ 1400291 w 2791443"/>
              <a:gd name="connsiteY55" fmla="*/ 42531 h 4510678"/>
              <a:gd name="connsiteX56" fmla="*/ 1438878 w 2791443"/>
              <a:gd name="connsiteY56" fmla="*/ 90008 h 4510678"/>
              <a:gd name="connsiteX57" fmla="*/ 1465800 w 2791443"/>
              <a:gd name="connsiteY57" fmla="*/ 169826 h 4510678"/>
              <a:gd name="connsiteX58" fmla="*/ 1497697 w 2791443"/>
              <a:gd name="connsiteY58" fmla="*/ 339947 h 4510678"/>
              <a:gd name="connsiteX59" fmla="*/ 1710348 w 2791443"/>
              <a:gd name="connsiteY59" fmla="*/ 1679649 h 4510678"/>
              <a:gd name="connsiteX60" fmla="*/ 1722693 w 2791443"/>
              <a:gd name="connsiteY60" fmla="*/ 1724948 h 4510678"/>
              <a:gd name="connsiteX61" fmla="*/ 1731613 w 2791443"/>
              <a:gd name="connsiteY61" fmla="*/ 1775342 h 4510678"/>
              <a:gd name="connsiteX62" fmla="*/ 1752879 w 2791443"/>
              <a:gd name="connsiteY62" fmla="*/ 1807240 h 4510678"/>
              <a:gd name="connsiteX63" fmla="*/ 1774144 w 2791443"/>
              <a:gd name="connsiteY63" fmla="*/ 1807240 h 4510678"/>
              <a:gd name="connsiteX64" fmla="*/ 1798155 w 2791443"/>
              <a:gd name="connsiteY64" fmla="*/ 1770099 h 4510678"/>
              <a:gd name="connsiteX65" fmla="*/ 1806041 w 2791443"/>
              <a:gd name="connsiteY65" fmla="*/ 1722180 h 4510678"/>
              <a:gd name="connsiteX66" fmla="*/ 1806041 w 2791443"/>
              <a:gd name="connsiteY66" fmla="*/ 1637119 h 4510678"/>
              <a:gd name="connsiteX67" fmla="*/ 1806041 w 2791443"/>
              <a:gd name="connsiteY67" fmla="*/ 1498896 h 4510678"/>
              <a:gd name="connsiteX68" fmla="*/ 1755108 w 2791443"/>
              <a:gd name="connsiteY68" fmla="*/ 333376 h 4510678"/>
              <a:gd name="connsiteX69" fmla="*/ 1752879 w 2791443"/>
              <a:gd name="connsiteY69" fmla="*/ 222989 h 4510678"/>
              <a:gd name="connsiteX70" fmla="*/ 1763511 w 2791443"/>
              <a:gd name="connsiteY70" fmla="*/ 191091 h 4510678"/>
              <a:gd name="connsiteX71" fmla="*/ 1780317 w 2791443"/>
              <a:gd name="connsiteY71" fmla="*/ 146236 h 4510678"/>
              <a:gd name="connsiteX72" fmla="*/ 1818388 w 2791443"/>
              <a:gd name="connsiteY72" fmla="*/ 106178 h 4510678"/>
              <a:gd name="connsiteX73" fmla="*/ 1865378 w 2791443"/>
              <a:gd name="connsiteY73" fmla="*/ 76903 h 4510678"/>
              <a:gd name="connsiteX74" fmla="*/ 1926427 w 2791443"/>
              <a:gd name="connsiteY74" fmla="*/ 55784 h 4510678"/>
              <a:gd name="connsiteX75" fmla="*/ 2010806 w 2791443"/>
              <a:gd name="connsiteY75" fmla="*/ 47921 h 4510678"/>
              <a:gd name="connsiteX76" fmla="*/ 2073570 w 2791443"/>
              <a:gd name="connsiteY76" fmla="*/ 58850 h 4510678"/>
              <a:gd name="connsiteX77" fmla="*/ 2128961 w 2791443"/>
              <a:gd name="connsiteY77" fmla="*/ 103705 h 4510678"/>
              <a:gd name="connsiteX78" fmla="*/ 2163606 w 2791443"/>
              <a:gd name="connsiteY78" fmla="*/ 146088 h 4510678"/>
              <a:gd name="connsiteX79" fmla="*/ 2172007 w 2791443"/>
              <a:gd name="connsiteY79" fmla="*/ 193861 h 4510678"/>
              <a:gd name="connsiteX80" fmla="*/ 2189331 w 2791443"/>
              <a:gd name="connsiteY80" fmla="*/ 244254 h 4510678"/>
              <a:gd name="connsiteX81" fmla="*/ 2199446 w 2791443"/>
              <a:gd name="connsiteY81" fmla="*/ 329314 h 4510678"/>
              <a:gd name="connsiteX82" fmla="*/ 2210079 w 2791443"/>
              <a:gd name="connsiteY82" fmla="*/ 1690282 h 4510678"/>
              <a:gd name="connsiteX83" fmla="*/ 2210079 w 2791443"/>
              <a:gd name="connsiteY83" fmla="*/ 1732812 h 4510678"/>
              <a:gd name="connsiteX84" fmla="*/ 2220711 w 2791443"/>
              <a:gd name="connsiteY84" fmla="*/ 1743445 h 4510678"/>
              <a:gd name="connsiteX85" fmla="*/ 2241976 w 2791443"/>
              <a:gd name="connsiteY85" fmla="*/ 1764710 h 4510678"/>
              <a:gd name="connsiteX86" fmla="*/ 2252609 w 2791443"/>
              <a:gd name="connsiteY86" fmla="*/ 1764710 h 4510678"/>
              <a:gd name="connsiteX87" fmla="*/ 2284507 w 2791443"/>
              <a:gd name="connsiteY87" fmla="*/ 1743445 h 4510678"/>
              <a:gd name="connsiteX88" fmla="*/ 2284507 w 2791443"/>
              <a:gd name="connsiteY88" fmla="*/ 1711547 h 4510678"/>
              <a:gd name="connsiteX89" fmla="*/ 2295139 w 2791443"/>
              <a:gd name="connsiteY89" fmla="*/ 1605221 h 4510678"/>
              <a:gd name="connsiteX90" fmla="*/ 2348302 w 2791443"/>
              <a:gd name="connsiteY90" fmla="*/ 1009798 h 4510678"/>
              <a:gd name="connsiteX91" fmla="*/ 2401465 w 2791443"/>
              <a:gd name="connsiteY91" fmla="*/ 499435 h 4510678"/>
              <a:gd name="connsiteX92" fmla="*/ 2412615 w 2791443"/>
              <a:gd name="connsiteY92" fmla="*/ 435492 h 4510678"/>
              <a:gd name="connsiteX93" fmla="*/ 2433362 w 2791443"/>
              <a:gd name="connsiteY93" fmla="*/ 393110 h 4510678"/>
              <a:gd name="connsiteX94" fmla="*/ 2470916 w 2791443"/>
              <a:gd name="connsiteY94" fmla="*/ 337622 h 4510678"/>
              <a:gd name="connsiteX95" fmla="*/ 2530251 w 2791443"/>
              <a:gd name="connsiteY95" fmla="*/ 308641 h 4510678"/>
              <a:gd name="connsiteX96" fmla="*/ 2607942 w 2791443"/>
              <a:gd name="connsiteY96" fmla="*/ 295386 h 4510678"/>
              <a:gd name="connsiteX97" fmla="*/ 2676716 w 2791443"/>
              <a:gd name="connsiteY97" fmla="*/ 308641 h 4510678"/>
              <a:gd name="connsiteX98" fmla="*/ 2728681 w 2791443"/>
              <a:gd name="connsiteY98" fmla="*/ 335295 h 4510678"/>
              <a:gd name="connsiteX99" fmla="*/ 2764006 w 2791443"/>
              <a:gd name="connsiteY99" fmla="*/ 388014 h 4510678"/>
              <a:gd name="connsiteX100" fmla="*/ 2789732 w 2791443"/>
              <a:gd name="connsiteY100" fmla="*/ 451957 h 4510678"/>
              <a:gd name="connsiteX101" fmla="*/ 2791443 w 2791443"/>
              <a:gd name="connsiteY101" fmla="*/ 547504 h 4510678"/>
              <a:gd name="connsiteX102" fmla="*/ 2784237 w 2791443"/>
              <a:gd name="connsiteY102" fmla="*/ 648291 h 4510678"/>
              <a:gd name="connsiteX103" fmla="*/ 2646013 w 2791443"/>
              <a:gd name="connsiteY103" fmla="*/ 2051789 h 4510678"/>
              <a:gd name="connsiteX104" fmla="*/ 2667279 w 2791443"/>
              <a:gd name="connsiteY104" fmla="*/ 3008719 h 4510678"/>
              <a:gd name="connsiteX105" fmla="*/ 2667279 w 2791443"/>
              <a:gd name="connsiteY105" fmla="*/ 3689203 h 4510678"/>
              <a:gd name="connsiteX106" fmla="*/ 2673968 w 2791443"/>
              <a:gd name="connsiteY106" fmla="*/ 4203404 h 4510678"/>
              <a:gd name="connsiteX107" fmla="*/ 1148374 w 2791443"/>
              <a:gd name="connsiteY107" fmla="*/ 4510678 h 4510678"/>
              <a:gd name="connsiteX0" fmla="*/ 1148374 w 2791443"/>
              <a:gd name="connsiteY0" fmla="*/ 4510678 h 4510678"/>
              <a:gd name="connsiteX1" fmla="*/ 1104293 w 2791443"/>
              <a:gd name="connsiteY1" fmla="*/ 4220831 h 4510678"/>
              <a:gd name="connsiteX2" fmla="*/ 1072395 w 2791443"/>
              <a:gd name="connsiteY2" fmla="*/ 4093240 h 4510678"/>
              <a:gd name="connsiteX3" fmla="*/ 987334 w 2791443"/>
              <a:gd name="connsiteY3" fmla="*/ 3859324 h 4510678"/>
              <a:gd name="connsiteX4" fmla="*/ 902274 w 2791443"/>
              <a:gd name="connsiteY4" fmla="*/ 3710468 h 4510678"/>
              <a:gd name="connsiteX5" fmla="*/ 530134 w 2791443"/>
              <a:gd name="connsiteY5" fmla="*/ 3306431 h 4510678"/>
              <a:gd name="connsiteX6" fmla="*/ 156055 w 2791443"/>
              <a:gd name="connsiteY6" fmla="*/ 2888295 h 4510678"/>
              <a:gd name="connsiteX7" fmla="*/ 63922 w 2791443"/>
              <a:gd name="connsiteY7" fmla="*/ 2764344 h 4510678"/>
              <a:gd name="connsiteX8" fmla="*/ 2166 w 2791443"/>
              <a:gd name="connsiteY8" fmla="*/ 2625595 h 4510678"/>
              <a:gd name="connsiteX9" fmla="*/ 0 w 2791443"/>
              <a:gd name="connsiteY9" fmla="*/ 2506681 h 4510678"/>
              <a:gd name="connsiteX10" fmla="*/ 19664 w 2791443"/>
              <a:gd name="connsiteY10" fmla="*/ 2387833 h 4510678"/>
              <a:gd name="connsiteX11" fmla="*/ 78228 w 2791443"/>
              <a:gd name="connsiteY11" fmla="*/ 2263777 h 4510678"/>
              <a:gd name="connsiteX12" fmla="*/ 191430 w 2791443"/>
              <a:gd name="connsiteY12" fmla="*/ 2154359 h 4510678"/>
              <a:gd name="connsiteX13" fmla="*/ 278759 w 2791443"/>
              <a:gd name="connsiteY13" fmla="*/ 2164798 h 4510678"/>
              <a:gd name="connsiteX14" fmla="*/ 346318 w 2791443"/>
              <a:gd name="connsiteY14" fmla="*/ 2225572 h 4510678"/>
              <a:gd name="connsiteX15" fmla="*/ 408466 w 2791443"/>
              <a:gd name="connsiteY15" fmla="*/ 2280376 h 4510678"/>
              <a:gd name="connsiteX16" fmla="*/ 573231 w 2791443"/>
              <a:gd name="connsiteY16" fmla="*/ 2453426 h 4510678"/>
              <a:gd name="connsiteX17" fmla="*/ 859744 w 2791443"/>
              <a:gd name="connsiteY17" fmla="*/ 2785435 h 4510678"/>
              <a:gd name="connsiteX18" fmla="*/ 900044 w 2791443"/>
              <a:gd name="connsiteY18" fmla="*/ 2828113 h 4510678"/>
              <a:gd name="connsiteX19" fmla="*/ 938632 w 2791443"/>
              <a:gd name="connsiteY19" fmla="*/ 2857095 h 4510678"/>
              <a:gd name="connsiteX20" fmla="*/ 982874 w 2791443"/>
              <a:gd name="connsiteY20" fmla="*/ 2859716 h 4510678"/>
              <a:gd name="connsiteX21" fmla="*/ 1021462 w 2791443"/>
              <a:gd name="connsiteY21" fmla="*/ 2820102 h 4510678"/>
              <a:gd name="connsiteX22" fmla="*/ 1029865 w 2791443"/>
              <a:gd name="connsiteY22" fmla="*/ 2756601 h 4510678"/>
              <a:gd name="connsiteX23" fmla="*/ 1008600 w 2791443"/>
              <a:gd name="connsiteY23" fmla="*/ 2689742 h 4510678"/>
              <a:gd name="connsiteX24" fmla="*/ 721520 w 2791443"/>
              <a:gd name="connsiteY24" fmla="*/ 1839138 h 4510678"/>
              <a:gd name="connsiteX25" fmla="*/ 445074 w 2791443"/>
              <a:gd name="connsiteY25" fmla="*/ 829045 h 4510678"/>
              <a:gd name="connsiteX26" fmla="*/ 436154 w 2791443"/>
              <a:gd name="connsiteY26" fmla="*/ 765249 h 4510678"/>
              <a:gd name="connsiteX27" fmla="*/ 433924 w 2791443"/>
              <a:gd name="connsiteY27" fmla="*/ 698981 h 4510678"/>
              <a:gd name="connsiteX28" fmla="*/ 445074 w 2791443"/>
              <a:gd name="connsiteY28" fmla="*/ 637659 h 4510678"/>
              <a:gd name="connsiteX29" fmla="*/ 470282 w 2791443"/>
              <a:gd name="connsiteY29" fmla="*/ 590034 h 4510678"/>
              <a:gd name="connsiteX30" fmla="*/ 508869 w 2791443"/>
              <a:gd name="connsiteY30" fmla="*/ 552598 h 4510678"/>
              <a:gd name="connsiteX31" fmla="*/ 573699 w 2791443"/>
              <a:gd name="connsiteY31" fmla="*/ 513133 h 4510678"/>
              <a:gd name="connsiteX32" fmla="*/ 642226 w 2791443"/>
              <a:gd name="connsiteY32" fmla="*/ 449561 h 4510678"/>
              <a:gd name="connsiteX33" fmla="*/ 715344 w 2791443"/>
              <a:gd name="connsiteY33" fmla="*/ 447432 h 4510678"/>
              <a:gd name="connsiteX34" fmla="*/ 781115 w 2791443"/>
              <a:gd name="connsiteY34" fmla="*/ 471000 h 4510678"/>
              <a:gd name="connsiteX35" fmla="*/ 827846 w 2791443"/>
              <a:gd name="connsiteY35" fmla="*/ 552598 h 4510678"/>
              <a:gd name="connsiteX36" fmla="*/ 870376 w 2791443"/>
              <a:gd name="connsiteY36" fmla="*/ 616394 h 4510678"/>
              <a:gd name="connsiteX37" fmla="*/ 902274 w 2791443"/>
              <a:gd name="connsiteY37" fmla="*/ 712087 h 4510678"/>
              <a:gd name="connsiteX38" fmla="*/ 1040497 w 2791443"/>
              <a:gd name="connsiteY38" fmla="*/ 1275612 h 4510678"/>
              <a:gd name="connsiteX39" fmla="*/ 1199986 w 2791443"/>
              <a:gd name="connsiteY39" fmla="*/ 1892301 h 4510678"/>
              <a:gd name="connsiteX40" fmla="*/ 1215078 w 2791443"/>
              <a:gd name="connsiteY40" fmla="*/ 1929589 h 4510678"/>
              <a:gd name="connsiteX41" fmla="*/ 1246458 w 2791443"/>
              <a:gd name="connsiteY41" fmla="*/ 1942695 h 4510678"/>
              <a:gd name="connsiteX42" fmla="*/ 1274931 w 2791443"/>
              <a:gd name="connsiteY42" fmla="*/ 1937600 h 4510678"/>
              <a:gd name="connsiteX43" fmla="*/ 1293966 w 2791443"/>
              <a:gd name="connsiteY43" fmla="*/ 1913861 h 4510678"/>
              <a:gd name="connsiteX44" fmla="*/ 1315230 w 2791443"/>
              <a:gd name="connsiteY44" fmla="*/ 1871035 h 4510678"/>
              <a:gd name="connsiteX45" fmla="*/ 1306311 w 2791443"/>
              <a:gd name="connsiteY45" fmla="*/ 1796607 h 4510678"/>
              <a:gd name="connsiteX46" fmla="*/ 1263781 w 2791443"/>
              <a:gd name="connsiteY46" fmla="*/ 1583956 h 4510678"/>
              <a:gd name="connsiteX47" fmla="*/ 1093660 w 2791443"/>
              <a:gd name="connsiteY47" fmla="*/ 488803 h 4510678"/>
              <a:gd name="connsiteX48" fmla="*/ 1055590 w 2791443"/>
              <a:gd name="connsiteY48" fmla="*/ 214535 h 4510678"/>
              <a:gd name="connsiteX49" fmla="*/ 1066739 w 2791443"/>
              <a:gd name="connsiteY49" fmla="*/ 143319 h 4510678"/>
              <a:gd name="connsiteX50" fmla="*/ 1090234 w 2791443"/>
              <a:gd name="connsiteY50" fmla="*/ 74281 h 4510678"/>
              <a:gd name="connsiteX51" fmla="*/ 1131730 w 2791443"/>
              <a:gd name="connsiteY51" fmla="*/ 29129 h 4510678"/>
              <a:gd name="connsiteX52" fmla="*/ 1192779 w 2791443"/>
              <a:gd name="connsiteY52" fmla="*/ 7864 h 4510678"/>
              <a:gd name="connsiteX53" fmla="*/ 1263781 w 2791443"/>
              <a:gd name="connsiteY53" fmla="*/ 0 h 4510678"/>
              <a:gd name="connsiteX54" fmla="*/ 1338209 w 2791443"/>
              <a:gd name="connsiteY54" fmla="*/ 15876 h 4510678"/>
              <a:gd name="connsiteX55" fmla="*/ 1400291 w 2791443"/>
              <a:gd name="connsiteY55" fmla="*/ 42531 h 4510678"/>
              <a:gd name="connsiteX56" fmla="*/ 1438878 w 2791443"/>
              <a:gd name="connsiteY56" fmla="*/ 90008 h 4510678"/>
              <a:gd name="connsiteX57" fmla="*/ 1465800 w 2791443"/>
              <a:gd name="connsiteY57" fmla="*/ 169826 h 4510678"/>
              <a:gd name="connsiteX58" fmla="*/ 1497697 w 2791443"/>
              <a:gd name="connsiteY58" fmla="*/ 339947 h 4510678"/>
              <a:gd name="connsiteX59" fmla="*/ 1710348 w 2791443"/>
              <a:gd name="connsiteY59" fmla="*/ 1679649 h 4510678"/>
              <a:gd name="connsiteX60" fmla="*/ 1722693 w 2791443"/>
              <a:gd name="connsiteY60" fmla="*/ 1724948 h 4510678"/>
              <a:gd name="connsiteX61" fmla="*/ 1731613 w 2791443"/>
              <a:gd name="connsiteY61" fmla="*/ 1775342 h 4510678"/>
              <a:gd name="connsiteX62" fmla="*/ 1752879 w 2791443"/>
              <a:gd name="connsiteY62" fmla="*/ 1807240 h 4510678"/>
              <a:gd name="connsiteX63" fmla="*/ 1774144 w 2791443"/>
              <a:gd name="connsiteY63" fmla="*/ 1807240 h 4510678"/>
              <a:gd name="connsiteX64" fmla="*/ 1798155 w 2791443"/>
              <a:gd name="connsiteY64" fmla="*/ 1770099 h 4510678"/>
              <a:gd name="connsiteX65" fmla="*/ 1806041 w 2791443"/>
              <a:gd name="connsiteY65" fmla="*/ 1722180 h 4510678"/>
              <a:gd name="connsiteX66" fmla="*/ 1806041 w 2791443"/>
              <a:gd name="connsiteY66" fmla="*/ 1637119 h 4510678"/>
              <a:gd name="connsiteX67" fmla="*/ 1806041 w 2791443"/>
              <a:gd name="connsiteY67" fmla="*/ 1498896 h 4510678"/>
              <a:gd name="connsiteX68" fmla="*/ 1755108 w 2791443"/>
              <a:gd name="connsiteY68" fmla="*/ 333376 h 4510678"/>
              <a:gd name="connsiteX69" fmla="*/ 1752879 w 2791443"/>
              <a:gd name="connsiteY69" fmla="*/ 222989 h 4510678"/>
              <a:gd name="connsiteX70" fmla="*/ 1763511 w 2791443"/>
              <a:gd name="connsiteY70" fmla="*/ 191091 h 4510678"/>
              <a:gd name="connsiteX71" fmla="*/ 1780317 w 2791443"/>
              <a:gd name="connsiteY71" fmla="*/ 146236 h 4510678"/>
              <a:gd name="connsiteX72" fmla="*/ 1818388 w 2791443"/>
              <a:gd name="connsiteY72" fmla="*/ 106178 h 4510678"/>
              <a:gd name="connsiteX73" fmla="*/ 1865378 w 2791443"/>
              <a:gd name="connsiteY73" fmla="*/ 76903 h 4510678"/>
              <a:gd name="connsiteX74" fmla="*/ 1926427 w 2791443"/>
              <a:gd name="connsiteY74" fmla="*/ 55784 h 4510678"/>
              <a:gd name="connsiteX75" fmla="*/ 2010806 w 2791443"/>
              <a:gd name="connsiteY75" fmla="*/ 47921 h 4510678"/>
              <a:gd name="connsiteX76" fmla="*/ 2073570 w 2791443"/>
              <a:gd name="connsiteY76" fmla="*/ 58850 h 4510678"/>
              <a:gd name="connsiteX77" fmla="*/ 2128961 w 2791443"/>
              <a:gd name="connsiteY77" fmla="*/ 103705 h 4510678"/>
              <a:gd name="connsiteX78" fmla="*/ 2163606 w 2791443"/>
              <a:gd name="connsiteY78" fmla="*/ 146088 h 4510678"/>
              <a:gd name="connsiteX79" fmla="*/ 2172007 w 2791443"/>
              <a:gd name="connsiteY79" fmla="*/ 193861 h 4510678"/>
              <a:gd name="connsiteX80" fmla="*/ 2189331 w 2791443"/>
              <a:gd name="connsiteY80" fmla="*/ 244254 h 4510678"/>
              <a:gd name="connsiteX81" fmla="*/ 2199446 w 2791443"/>
              <a:gd name="connsiteY81" fmla="*/ 329314 h 4510678"/>
              <a:gd name="connsiteX82" fmla="*/ 2210079 w 2791443"/>
              <a:gd name="connsiteY82" fmla="*/ 1690282 h 4510678"/>
              <a:gd name="connsiteX83" fmla="*/ 2210079 w 2791443"/>
              <a:gd name="connsiteY83" fmla="*/ 1732812 h 4510678"/>
              <a:gd name="connsiteX84" fmla="*/ 2220711 w 2791443"/>
              <a:gd name="connsiteY84" fmla="*/ 1743445 h 4510678"/>
              <a:gd name="connsiteX85" fmla="*/ 2241976 w 2791443"/>
              <a:gd name="connsiteY85" fmla="*/ 1764710 h 4510678"/>
              <a:gd name="connsiteX86" fmla="*/ 2252609 w 2791443"/>
              <a:gd name="connsiteY86" fmla="*/ 1764710 h 4510678"/>
              <a:gd name="connsiteX87" fmla="*/ 2284507 w 2791443"/>
              <a:gd name="connsiteY87" fmla="*/ 1743445 h 4510678"/>
              <a:gd name="connsiteX88" fmla="*/ 2284507 w 2791443"/>
              <a:gd name="connsiteY88" fmla="*/ 1711547 h 4510678"/>
              <a:gd name="connsiteX89" fmla="*/ 2295139 w 2791443"/>
              <a:gd name="connsiteY89" fmla="*/ 1605221 h 4510678"/>
              <a:gd name="connsiteX90" fmla="*/ 2348302 w 2791443"/>
              <a:gd name="connsiteY90" fmla="*/ 1009798 h 4510678"/>
              <a:gd name="connsiteX91" fmla="*/ 2401465 w 2791443"/>
              <a:gd name="connsiteY91" fmla="*/ 499435 h 4510678"/>
              <a:gd name="connsiteX92" fmla="*/ 2412615 w 2791443"/>
              <a:gd name="connsiteY92" fmla="*/ 435492 h 4510678"/>
              <a:gd name="connsiteX93" fmla="*/ 2433362 w 2791443"/>
              <a:gd name="connsiteY93" fmla="*/ 393110 h 4510678"/>
              <a:gd name="connsiteX94" fmla="*/ 2470916 w 2791443"/>
              <a:gd name="connsiteY94" fmla="*/ 337622 h 4510678"/>
              <a:gd name="connsiteX95" fmla="*/ 2530251 w 2791443"/>
              <a:gd name="connsiteY95" fmla="*/ 308641 h 4510678"/>
              <a:gd name="connsiteX96" fmla="*/ 2607942 w 2791443"/>
              <a:gd name="connsiteY96" fmla="*/ 295386 h 4510678"/>
              <a:gd name="connsiteX97" fmla="*/ 2676716 w 2791443"/>
              <a:gd name="connsiteY97" fmla="*/ 308641 h 4510678"/>
              <a:gd name="connsiteX98" fmla="*/ 2728681 w 2791443"/>
              <a:gd name="connsiteY98" fmla="*/ 335295 h 4510678"/>
              <a:gd name="connsiteX99" fmla="*/ 2764006 w 2791443"/>
              <a:gd name="connsiteY99" fmla="*/ 388014 h 4510678"/>
              <a:gd name="connsiteX100" fmla="*/ 2789732 w 2791443"/>
              <a:gd name="connsiteY100" fmla="*/ 451957 h 4510678"/>
              <a:gd name="connsiteX101" fmla="*/ 2791443 w 2791443"/>
              <a:gd name="connsiteY101" fmla="*/ 547504 h 4510678"/>
              <a:gd name="connsiteX102" fmla="*/ 2784237 w 2791443"/>
              <a:gd name="connsiteY102" fmla="*/ 648291 h 4510678"/>
              <a:gd name="connsiteX103" fmla="*/ 2646013 w 2791443"/>
              <a:gd name="connsiteY103" fmla="*/ 2051789 h 4510678"/>
              <a:gd name="connsiteX104" fmla="*/ 2667279 w 2791443"/>
              <a:gd name="connsiteY104" fmla="*/ 3008719 h 4510678"/>
              <a:gd name="connsiteX105" fmla="*/ 2667279 w 2791443"/>
              <a:gd name="connsiteY105" fmla="*/ 3689203 h 4510678"/>
              <a:gd name="connsiteX106" fmla="*/ 2673968 w 2791443"/>
              <a:gd name="connsiteY106" fmla="*/ 4203404 h 4510678"/>
              <a:gd name="connsiteX107" fmla="*/ 1148374 w 2791443"/>
              <a:gd name="connsiteY107" fmla="*/ 4510678 h 4510678"/>
              <a:gd name="connsiteX0" fmla="*/ 1148374 w 2791443"/>
              <a:gd name="connsiteY0" fmla="*/ 4510678 h 4510678"/>
              <a:gd name="connsiteX1" fmla="*/ 1104293 w 2791443"/>
              <a:gd name="connsiteY1" fmla="*/ 4220831 h 4510678"/>
              <a:gd name="connsiteX2" fmla="*/ 1072395 w 2791443"/>
              <a:gd name="connsiteY2" fmla="*/ 4093240 h 4510678"/>
              <a:gd name="connsiteX3" fmla="*/ 987334 w 2791443"/>
              <a:gd name="connsiteY3" fmla="*/ 3859324 h 4510678"/>
              <a:gd name="connsiteX4" fmla="*/ 902274 w 2791443"/>
              <a:gd name="connsiteY4" fmla="*/ 3710468 h 4510678"/>
              <a:gd name="connsiteX5" fmla="*/ 530134 w 2791443"/>
              <a:gd name="connsiteY5" fmla="*/ 3306431 h 4510678"/>
              <a:gd name="connsiteX6" fmla="*/ 156055 w 2791443"/>
              <a:gd name="connsiteY6" fmla="*/ 2888295 h 4510678"/>
              <a:gd name="connsiteX7" fmla="*/ 63922 w 2791443"/>
              <a:gd name="connsiteY7" fmla="*/ 2764344 h 4510678"/>
              <a:gd name="connsiteX8" fmla="*/ 2166 w 2791443"/>
              <a:gd name="connsiteY8" fmla="*/ 2625595 h 4510678"/>
              <a:gd name="connsiteX9" fmla="*/ 0 w 2791443"/>
              <a:gd name="connsiteY9" fmla="*/ 2506681 h 4510678"/>
              <a:gd name="connsiteX10" fmla="*/ 19664 w 2791443"/>
              <a:gd name="connsiteY10" fmla="*/ 2387833 h 4510678"/>
              <a:gd name="connsiteX11" fmla="*/ 78228 w 2791443"/>
              <a:gd name="connsiteY11" fmla="*/ 2263777 h 4510678"/>
              <a:gd name="connsiteX12" fmla="*/ 191430 w 2791443"/>
              <a:gd name="connsiteY12" fmla="*/ 2154359 h 4510678"/>
              <a:gd name="connsiteX13" fmla="*/ 278759 w 2791443"/>
              <a:gd name="connsiteY13" fmla="*/ 2164798 h 4510678"/>
              <a:gd name="connsiteX14" fmla="*/ 346318 w 2791443"/>
              <a:gd name="connsiteY14" fmla="*/ 2225572 h 4510678"/>
              <a:gd name="connsiteX15" fmla="*/ 408466 w 2791443"/>
              <a:gd name="connsiteY15" fmla="*/ 2280376 h 4510678"/>
              <a:gd name="connsiteX16" fmla="*/ 573231 w 2791443"/>
              <a:gd name="connsiteY16" fmla="*/ 2453426 h 4510678"/>
              <a:gd name="connsiteX17" fmla="*/ 859744 w 2791443"/>
              <a:gd name="connsiteY17" fmla="*/ 2785435 h 4510678"/>
              <a:gd name="connsiteX18" fmla="*/ 900044 w 2791443"/>
              <a:gd name="connsiteY18" fmla="*/ 2828113 h 4510678"/>
              <a:gd name="connsiteX19" fmla="*/ 938632 w 2791443"/>
              <a:gd name="connsiteY19" fmla="*/ 2857095 h 4510678"/>
              <a:gd name="connsiteX20" fmla="*/ 982874 w 2791443"/>
              <a:gd name="connsiteY20" fmla="*/ 2859716 h 4510678"/>
              <a:gd name="connsiteX21" fmla="*/ 1021462 w 2791443"/>
              <a:gd name="connsiteY21" fmla="*/ 2820102 h 4510678"/>
              <a:gd name="connsiteX22" fmla="*/ 1029865 w 2791443"/>
              <a:gd name="connsiteY22" fmla="*/ 2756601 h 4510678"/>
              <a:gd name="connsiteX23" fmla="*/ 1008600 w 2791443"/>
              <a:gd name="connsiteY23" fmla="*/ 2689742 h 4510678"/>
              <a:gd name="connsiteX24" fmla="*/ 721520 w 2791443"/>
              <a:gd name="connsiteY24" fmla="*/ 1839138 h 4510678"/>
              <a:gd name="connsiteX25" fmla="*/ 445074 w 2791443"/>
              <a:gd name="connsiteY25" fmla="*/ 829045 h 4510678"/>
              <a:gd name="connsiteX26" fmla="*/ 436154 w 2791443"/>
              <a:gd name="connsiteY26" fmla="*/ 765249 h 4510678"/>
              <a:gd name="connsiteX27" fmla="*/ 433924 w 2791443"/>
              <a:gd name="connsiteY27" fmla="*/ 698981 h 4510678"/>
              <a:gd name="connsiteX28" fmla="*/ 445074 w 2791443"/>
              <a:gd name="connsiteY28" fmla="*/ 637659 h 4510678"/>
              <a:gd name="connsiteX29" fmla="*/ 470282 w 2791443"/>
              <a:gd name="connsiteY29" fmla="*/ 590034 h 4510678"/>
              <a:gd name="connsiteX30" fmla="*/ 508869 w 2791443"/>
              <a:gd name="connsiteY30" fmla="*/ 552598 h 4510678"/>
              <a:gd name="connsiteX31" fmla="*/ 563459 w 2791443"/>
              <a:gd name="connsiteY31" fmla="*/ 475968 h 4510678"/>
              <a:gd name="connsiteX32" fmla="*/ 642226 w 2791443"/>
              <a:gd name="connsiteY32" fmla="*/ 449561 h 4510678"/>
              <a:gd name="connsiteX33" fmla="*/ 715344 w 2791443"/>
              <a:gd name="connsiteY33" fmla="*/ 447432 h 4510678"/>
              <a:gd name="connsiteX34" fmla="*/ 781115 w 2791443"/>
              <a:gd name="connsiteY34" fmla="*/ 471000 h 4510678"/>
              <a:gd name="connsiteX35" fmla="*/ 827846 w 2791443"/>
              <a:gd name="connsiteY35" fmla="*/ 552598 h 4510678"/>
              <a:gd name="connsiteX36" fmla="*/ 870376 w 2791443"/>
              <a:gd name="connsiteY36" fmla="*/ 616394 h 4510678"/>
              <a:gd name="connsiteX37" fmla="*/ 902274 w 2791443"/>
              <a:gd name="connsiteY37" fmla="*/ 712087 h 4510678"/>
              <a:gd name="connsiteX38" fmla="*/ 1040497 w 2791443"/>
              <a:gd name="connsiteY38" fmla="*/ 1275612 h 4510678"/>
              <a:gd name="connsiteX39" fmla="*/ 1199986 w 2791443"/>
              <a:gd name="connsiteY39" fmla="*/ 1892301 h 4510678"/>
              <a:gd name="connsiteX40" fmla="*/ 1215078 w 2791443"/>
              <a:gd name="connsiteY40" fmla="*/ 1929589 h 4510678"/>
              <a:gd name="connsiteX41" fmla="*/ 1246458 w 2791443"/>
              <a:gd name="connsiteY41" fmla="*/ 1942695 h 4510678"/>
              <a:gd name="connsiteX42" fmla="*/ 1274931 w 2791443"/>
              <a:gd name="connsiteY42" fmla="*/ 1937600 h 4510678"/>
              <a:gd name="connsiteX43" fmla="*/ 1293966 w 2791443"/>
              <a:gd name="connsiteY43" fmla="*/ 1913861 h 4510678"/>
              <a:gd name="connsiteX44" fmla="*/ 1315230 w 2791443"/>
              <a:gd name="connsiteY44" fmla="*/ 1871035 h 4510678"/>
              <a:gd name="connsiteX45" fmla="*/ 1306311 w 2791443"/>
              <a:gd name="connsiteY45" fmla="*/ 1796607 h 4510678"/>
              <a:gd name="connsiteX46" fmla="*/ 1263781 w 2791443"/>
              <a:gd name="connsiteY46" fmla="*/ 1583956 h 4510678"/>
              <a:gd name="connsiteX47" fmla="*/ 1093660 w 2791443"/>
              <a:gd name="connsiteY47" fmla="*/ 488803 h 4510678"/>
              <a:gd name="connsiteX48" fmla="*/ 1055590 w 2791443"/>
              <a:gd name="connsiteY48" fmla="*/ 214535 h 4510678"/>
              <a:gd name="connsiteX49" fmla="*/ 1066739 w 2791443"/>
              <a:gd name="connsiteY49" fmla="*/ 143319 h 4510678"/>
              <a:gd name="connsiteX50" fmla="*/ 1090234 w 2791443"/>
              <a:gd name="connsiteY50" fmla="*/ 74281 h 4510678"/>
              <a:gd name="connsiteX51" fmla="*/ 1131730 w 2791443"/>
              <a:gd name="connsiteY51" fmla="*/ 29129 h 4510678"/>
              <a:gd name="connsiteX52" fmla="*/ 1192779 w 2791443"/>
              <a:gd name="connsiteY52" fmla="*/ 7864 h 4510678"/>
              <a:gd name="connsiteX53" fmla="*/ 1263781 w 2791443"/>
              <a:gd name="connsiteY53" fmla="*/ 0 h 4510678"/>
              <a:gd name="connsiteX54" fmla="*/ 1338209 w 2791443"/>
              <a:gd name="connsiteY54" fmla="*/ 15876 h 4510678"/>
              <a:gd name="connsiteX55" fmla="*/ 1400291 w 2791443"/>
              <a:gd name="connsiteY55" fmla="*/ 42531 h 4510678"/>
              <a:gd name="connsiteX56" fmla="*/ 1438878 w 2791443"/>
              <a:gd name="connsiteY56" fmla="*/ 90008 h 4510678"/>
              <a:gd name="connsiteX57" fmla="*/ 1465800 w 2791443"/>
              <a:gd name="connsiteY57" fmla="*/ 169826 h 4510678"/>
              <a:gd name="connsiteX58" fmla="*/ 1497697 w 2791443"/>
              <a:gd name="connsiteY58" fmla="*/ 339947 h 4510678"/>
              <a:gd name="connsiteX59" fmla="*/ 1710348 w 2791443"/>
              <a:gd name="connsiteY59" fmla="*/ 1679649 h 4510678"/>
              <a:gd name="connsiteX60" fmla="*/ 1722693 w 2791443"/>
              <a:gd name="connsiteY60" fmla="*/ 1724948 h 4510678"/>
              <a:gd name="connsiteX61" fmla="*/ 1731613 w 2791443"/>
              <a:gd name="connsiteY61" fmla="*/ 1775342 h 4510678"/>
              <a:gd name="connsiteX62" fmla="*/ 1752879 w 2791443"/>
              <a:gd name="connsiteY62" fmla="*/ 1807240 h 4510678"/>
              <a:gd name="connsiteX63" fmla="*/ 1774144 w 2791443"/>
              <a:gd name="connsiteY63" fmla="*/ 1807240 h 4510678"/>
              <a:gd name="connsiteX64" fmla="*/ 1798155 w 2791443"/>
              <a:gd name="connsiteY64" fmla="*/ 1770099 h 4510678"/>
              <a:gd name="connsiteX65" fmla="*/ 1806041 w 2791443"/>
              <a:gd name="connsiteY65" fmla="*/ 1722180 h 4510678"/>
              <a:gd name="connsiteX66" fmla="*/ 1806041 w 2791443"/>
              <a:gd name="connsiteY66" fmla="*/ 1637119 h 4510678"/>
              <a:gd name="connsiteX67" fmla="*/ 1806041 w 2791443"/>
              <a:gd name="connsiteY67" fmla="*/ 1498896 h 4510678"/>
              <a:gd name="connsiteX68" fmla="*/ 1755108 w 2791443"/>
              <a:gd name="connsiteY68" fmla="*/ 333376 h 4510678"/>
              <a:gd name="connsiteX69" fmla="*/ 1752879 w 2791443"/>
              <a:gd name="connsiteY69" fmla="*/ 222989 h 4510678"/>
              <a:gd name="connsiteX70" fmla="*/ 1763511 w 2791443"/>
              <a:gd name="connsiteY70" fmla="*/ 191091 h 4510678"/>
              <a:gd name="connsiteX71" fmla="*/ 1780317 w 2791443"/>
              <a:gd name="connsiteY71" fmla="*/ 146236 h 4510678"/>
              <a:gd name="connsiteX72" fmla="*/ 1818388 w 2791443"/>
              <a:gd name="connsiteY72" fmla="*/ 106178 h 4510678"/>
              <a:gd name="connsiteX73" fmla="*/ 1865378 w 2791443"/>
              <a:gd name="connsiteY73" fmla="*/ 76903 h 4510678"/>
              <a:gd name="connsiteX74" fmla="*/ 1926427 w 2791443"/>
              <a:gd name="connsiteY74" fmla="*/ 55784 h 4510678"/>
              <a:gd name="connsiteX75" fmla="*/ 2010806 w 2791443"/>
              <a:gd name="connsiteY75" fmla="*/ 47921 h 4510678"/>
              <a:gd name="connsiteX76" fmla="*/ 2073570 w 2791443"/>
              <a:gd name="connsiteY76" fmla="*/ 58850 h 4510678"/>
              <a:gd name="connsiteX77" fmla="*/ 2128961 w 2791443"/>
              <a:gd name="connsiteY77" fmla="*/ 103705 h 4510678"/>
              <a:gd name="connsiteX78" fmla="*/ 2163606 w 2791443"/>
              <a:gd name="connsiteY78" fmla="*/ 146088 h 4510678"/>
              <a:gd name="connsiteX79" fmla="*/ 2172007 w 2791443"/>
              <a:gd name="connsiteY79" fmla="*/ 193861 h 4510678"/>
              <a:gd name="connsiteX80" fmla="*/ 2189331 w 2791443"/>
              <a:gd name="connsiteY80" fmla="*/ 244254 h 4510678"/>
              <a:gd name="connsiteX81" fmla="*/ 2199446 w 2791443"/>
              <a:gd name="connsiteY81" fmla="*/ 329314 h 4510678"/>
              <a:gd name="connsiteX82" fmla="*/ 2210079 w 2791443"/>
              <a:gd name="connsiteY82" fmla="*/ 1690282 h 4510678"/>
              <a:gd name="connsiteX83" fmla="*/ 2210079 w 2791443"/>
              <a:gd name="connsiteY83" fmla="*/ 1732812 h 4510678"/>
              <a:gd name="connsiteX84" fmla="*/ 2220711 w 2791443"/>
              <a:gd name="connsiteY84" fmla="*/ 1743445 h 4510678"/>
              <a:gd name="connsiteX85" fmla="*/ 2241976 w 2791443"/>
              <a:gd name="connsiteY85" fmla="*/ 1764710 h 4510678"/>
              <a:gd name="connsiteX86" fmla="*/ 2252609 w 2791443"/>
              <a:gd name="connsiteY86" fmla="*/ 1764710 h 4510678"/>
              <a:gd name="connsiteX87" fmla="*/ 2284507 w 2791443"/>
              <a:gd name="connsiteY87" fmla="*/ 1743445 h 4510678"/>
              <a:gd name="connsiteX88" fmla="*/ 2284507 w 2791443"/>
              <a:gd name="connsiteY88" fmla="*/ 1711547 h 4510678"/>
              <a:gd name="connsiteX89" fmla="*/ 2295139 w 2791443"/>
              <a:gd name="connsiteY89" fmla="*/ 1605221 h 4510678"/>
              <a:gd name="connsiteX90" fmla="*/ 2348302 w 2791443"/>
              <a:gd name="connsiteY90" fmla="*/ 1009798 h 4510678"/>
              <a:gd name="connsiteX91" fmla="*/ 2401465 w 2791443"/>
              <a:gd name="connsiteY91" fmla="*/ 499435 h 4510678"/>
              <a:gd name="connsiteX92" fmla="*/ 2412615 w 2791443"/>
              <a:gd name="connsiteY92" fmla="*/ 435492 h 4510678"/>
              <a:gd name="connsiteX93" fmla="*/ 2433362 w 2791443"/>
              <a:gd name="connsiteY93" fmla="*/ 393110 h 4510678"/>
              <a:gd name="connsiteX94" fmla="*/ 2470916 w 2791443"/>
              <a:gd name="connsiteY94" fmla="*/ 337622 h 4510678"/>
              <a:gd name="connsiteX95" fmla="*/ 2530251 w 2791443"/>
              <a:gd name="connsiteY95" fmla="*/ 308641 h 4510678"/>
              <a:gd name="connsiteX96" fmla="*/ 2607942 w 2791443"/>
              <a:gd name="connsiteY96" fmla="*/ 295386 h 4510678"/>
              <a:gd name="connsiteX97" fmla="*/ 2676716 w 2791443"/>
              <a:gd name="connsiteY97" fmla="*/ 308641 h 4510678"/>
              <a:gd name="connsiteX98" fmla="*/ 2728681 w 2791443"/>
              <a:gd name="connsiteY98" fmla="*/ 335295 h 4510678"/>
              <a:gd name="connsiteX99" fmla="*/ 2764006 w 2791443"/>
              <a:gd name="connsiteY99" fmla="*/ 388014 h 4510678"/>
              <a:gd name="connsiteX100" fmla="*/ 2789732 w 2791443"/>
              <a:gd name="connsiteY100" fmla="*/ 451957 h 4510678"/>
              <a:gd name="connsiteX101" fmla="*/ 2791443 w 2791443"/>
              <a:gd name="connsiteY101" fmla="*/ 547504 h 4510678"/>
              <a:gd name="connsiteX102" fmla="*/ 2784237 w 2791443"/>
              <a:gd name="connsiteY102" fmla="*/ 648291 h 4510678"/>
              <a:gd name="connsiteX103" fmla="*/ 2646013 w 2791443"/>
              <a:gd name="connsiteY103" fmla="*/ 2051789 h 4510678"/>
              <a:gd name="connsiteX104" fmla="*/ 2667279 w 2791443"/>
              <a:gd name="connsiteY104" fmla="*/ 3008719 h 4510678"/>
              <a:gd name="connsiteX105" fmla="*/ 2667279 w 2791443"/>
              <a:gd name="connsiteY105" fmla="*/ 3689203 h 4510678"/>
              <a:gd name="connsiteX106" fmla="*/ 2673968 w 2791443"/>
              <a:gd name="connsiteY106" fmla="*/ 4203404 h 4510678"/>
              <a:gd name="connsiteX107" fmla="*/ 1148374 w 2791443"/>
              <a:gd name="connsiteY107" fmla="*/ 4510678 h 4510678"/>
              <a:gd name="connsiteX0" fmla="*/ 1148374 w 2791443"/>
              <a:gd name="connsiteY0" fmla="*/ 4510678 h 4510678"/>
              <a:gd name="connsiteX1" fmla="*/ 1104293 w 2791443"/>
              <a:gd name="connsiteY1" fmla="*/ 4220831 h 4510678"/>
              <a:gd name="connsiteX2" fmla="*/ 1072395 w 2791443"/>
              <a:gd name="connsiteY2" fmla="*/ 4093240 h 4510678"/>
              <a:gd name="connsiteX3" fmla="*/ 987334 w 2791443"/>
              <a:gd name="connsiteY3" fmla="*/ 3859324 h 4510678"/>
              <a:gd name="connsiteX4" fmla="*/ 902274 w 2791443"/>
              <a:gd name="connsiteY4" fmla="*/ 3710468 h 4510678"/>
              <a:gd name="connsiteX5" fmla="*/ 530134 w 2791443"/>
              <a:gd name="connsiteY5" fmla="*/ 3306431 h 4510678"/>
              <a:gd name="connsiteX6" fmla="*/ 156055 w 2791443"/>
              <a:gd name="connsiteY6" fmla="*/ 2888295 h 4510678"/>
              <a:gd name="connsiteX7" fmla="*/ 63922 w 2791443"/>
              <a:gd name="connsiteY7" fmla="*/ 2764344 h 4510678"/>
              <a:gd name="connsiteX8" fmla="*/ 2166 w 2791443"/>
              <a:gd name="connsiteY8" fmla="*/ 2625595 h 4510678"/>
              <a:gd name="connsiteX9" fmla="*/ 0 w 2791443"/>
              <a:gd name="connsiteY9" fmla="*/ 2506681 h 4510678"/>
              <a:gd name="connsiteX10" fmla="*/ 19664 w 2791443"/>
              <a:gd name="connsiteY10" fmla="*/ 2387833 h 4510678"/>
              <a:gd name="connsiteX11" fmla="*/ 78228 w 2791443"/>
              <a:gd name="connsiteY11" fmla="*/ 2263777 h 4510678"/>
              <a:gd name="connsiteX12" fmla="*/ 191430 w 2791443"/>
              <a:gd name="connsiteY12" fmla="*/ 2154359 h 4510678"/>
              <a:gd name="connsiteX13" fmla="*/ 278759 w 2791443"/>
              <a:gd name="connsiteY13" fmla="*/ 2164798 h 4510678"/>
              <a:gd name="connsiteX14" fmla="*/ 346318 w 2791443"/>
              <a:gd name="connsiteY14" fmla="*/ 2225572 h 4510678"/>
              <a:gd name="connsiteX15" fmla="*/ 408466 w 2791443"/>
              <a:gd name="connsiteY15" fmla="*/ 2280376 h 4510678"/>
              <a:gd name="connsiteX16" fmla="*/ 573231 w 2791443"/>
              <a:gd name="connsiteY16" fmla="*/ 2453426 h 4510678"/>
              <a:gd name="connsiteX17" fmla="*/ 859744 w 2791443"/>
              <a:gd name="connsiteY17" fmla="*/ 2785435 h 4510678"/>
              <a:gd name="connsiteX18" fmla="*/ 900044 w 2791443"/>
              <a:gd name="connsiteY18" fmla="*/ 2828113 h 4510678"/>
              <a:gd name="connsiteX19" fmla="*/ 938632 w 2791443"/>
              <a:gd name="connsiteY19" fmla="*/ 2857095 h 4510678"/>
              <a:gd name="connsiteX20" fmla="*/ 982874 w 2791443"/>
              <a:gd name="connsiteY20" fmla="*/ 2859716 h 4510678"/>
              <a:gd name="connsiteX21" fmla="*/ 1021462 w 2791443"/>
              <a:gd name="connsiteY21" fmla="*/ 2820102 h 4510678"/>
              <a:gd name="connsiteX22" fmla="*/ 1029865 w 2791443"/>
              <a:gd name="connsiteY22" fmla="*/ 2756601 h 4510678"/>
              <a:gd name="connsiteX23" fmla="*/ 1008600 w 2791443"/>
              <a:gd name="connsiteY23" fmla="*/ 2689742 h 4510678"/>
              <a:gd name="connsiteX24" fmla="*/ 721520 w 2791443"/>
              <a:gd name="connsiteY24" fmla="*/ 1839138 h 4510678"/>
              <a:gd name="connsiteX25" fmla="*/ 445074 w 2791443"/>
              <a:gd name="connsiteY25" fmla="*/ 829045 h 4510678"/>
              <a:gd name="connsiteX26" fmla="*/ 436154 w 2791443"/>
              <a:gd name="connsiteY26" fmla="*/ 765249 h 4510678"/>
              <a:gd name="connsiteX27" fmla="*/ 433924 w 2791443"/>
              <a:gd name="connsiteY27" fmla="*/ 698981 h 4510678"/>
              <a:gd name="connsiteX28" fmla="*/ 445074 w 2791443"/>
              <a:gd name="connsiteY28" fmla="*/ 637659 h 4510678"/>
              <a:gd name="connsiteX29" fmla="*/ 470282 w 2791443"/>
              <a:gd name="connsiteY29" fmla="*/ 590034 h 4510678"/>
              <a:gd name="connsiteX30" fmla="*/ 501554 w 2791443"/>
              <a:gd name="connsiteY30" fmla="*/ 526052 h 4510678"/>
              <a:gd name="connsiteX31" fmla="*/ 563459 w 2791443"/>
              <a:gd name="connsiteY31" fmla="*/ 475968 h 4510678"/>
              <a:gd name="connsiteX32" fmla="*/ 642226 w 2791443"/>
              <a:gd name="connsiteY32" fmla="*/ 449561 h 4510678"/>
              <a:gd name="connsiteX33" fmla="*/ 715344 w 2791443"/>
              <a:gd name="connsiteY33" fmla="*/ 447432 h 4510678"/>
              <a:gd name="connsiteX34" fmla="*/ 781115 w 2791443"/>
              <a:gd name="connsiteY34" fmla="*/ 471000 h 4510678"/>
              <a:gd name="connsiteX35" fmla="*/ 827846 w 2791443"/>
              <a:gd name="connsiteY35" fmla="*/ 552598 h 4510678"/>
              <a:gd name="connsiteX36" fmla="*/ 870376 w 2791443"/>
              <a:gd name="connsiteY36" fmla="*/ 616394 h 4510678"/>
              <a:gd name="connsiteX37" fmla="*/ 902274 w 2791443"/>
              <a:gd name="connsiteY37" fmla="*/ 712087 h 4510678"/>
              <a:gd name="connsiteX38" fmla="*/ 1040497 w 2791443"/>
              <a:gd name="connsiteY38" fmla="*/ 1275612 h 4510678"/>
              <a:gd name="connsiteX39" fmla="*/ 1199986 w 2791443"/>
              <a:gd name="connsiteY39" fmla="*/ 1892301 h 4510678"/>
              <a:gd name="connsiteX40" fmla="*/ 1215078 w 2791443"/>
              <a:gd name="connsiteY40" fmla="*/ 1929589 h 4510678"/>
              <a:gd name="connsiteX41" fmla="*/ 1246458 w 2791443"/>
              <a:gd name="connsiteY41" fmla="*/ 1942695 h 4510678"/>
              <a:gd name="connsiteX42" fmla="*/ 1274931 w 2791443"/>
              <a:gd name="connsiteY42" fmla="*/ 1937600 h 4510678"/>
              <a:gd name="connsiteX43" fmla="*/ 1293966 w 2791443"/>
              <a:gd name="connsiteY43" fmla="*/ 1913861 h 4510678"/>
              <a:gd name="connsiteX44" fmla="*/ 1315230 w 2791443"/>
              <a:gd name="connsiteY44" fmla="*/ 1871035 h 4510678"/>
              <a:gd name="connsiteX45" fmla="*/ 1306311 w 2791443"/>
              <a:gd name="connsiteY45" fmla="*/ 1796607 h 4510678"/>
              <a:gd name="connsiteX46" fmla="*/ 1263781 w 2791443"/>
              <a:gd name="connsiteY46" fmla="*/ 1583956 h 4510678"/>
              <a:gd name="connsiteX47" fmla="*/ 1093660 w 2791443"/>
              <a:gd name="connsiteY47" fmla="*/ 488803 h 4510678"/>
              <a:gd name="connsiteX48" fmla="*/ 1055590 w 2791443"/>
              <a:gd name="connsiteY48" fmla="*/ 214535 h 4510678"/>
              <a:gd name="connsiteX49" fmla="*/ 1066739 w 2791443"/>
              <a:gd name="connsiteY49" fmla="*/ 143319 h 4510678"/>
              <a:gd name="connsiteX50" fmla="*/ 1090234 w 2791443"/>
              <a:gd name="connsiteY50" fmla="*/ 74281 h 4510678"/>
              <a:gd name="connsiteX51" fmla="*/ 1131730 w 2791443"/>
              <a:gd name="connsiteY51" fmla="*/ 29129 h 4510678"/>
              <a:gd name="connsiteX52" fmla="*/ 1192779 w 2791443"/>
              <a:gd name="connsiteY52" fmla="*/ 7864 h 4510678"/>
              <a:gd name="connsiteX53" fmla="*/ 1263781 w 2791443"/>
              <a:gd name="connsiteY53" fmla="*/ 0 h 4510678"/>
              <a:gd name="connsiteX54" fmla="*/ 1338209 w 2791443"/>
              <a:gd name="connsiteY54" fmla="*/ 15876 h 4510678"/>
              <a:gd name="connsiteX55" fmla="*/ 1400291 w 2791443"/>
              <a:gd name="connsiteY55" fmla="*/ 42531 h 4510678"/>
              <a:gd name="connsiteX56" fmla="*/ 1438878 w 2791443"/>
              <a:gd name="connsiteY56" fmla="*/ 90008 h 4510678"/>
              <a:gd name="connsiteX57" fmla="*/ 1465800 w 2791443"/>
              <a:gd name="connsiteY57" fmla="*/ 169826 h 4510678"/>
              <a:gd name="connsiteX58" fmla="*/ 1497697 w 2791443"/>
              <a:gd name="connsiteY58" fmla="*/ 339947 h 4510678"/>
              <a:gd name="connsiteX59" fmla="*/ 1710348 w 2791443"/>
              <a:gd name="connsiteY59" fmla="*/ 1679649 h 4510678"/>
              <a:gd name="connsiteX60" fmla="*/ 1722693 w 2791443"/>
              <a:gd name="connsiteY60" fmla="*/ 1724948 h 4510678"/>
              <a:gd name="connsiteX61" fmla="*/ 1731613 w 2791443"/>
              <a:gd name="connsiteY61" fmla="*/ 1775342 h 4510678"/>
              <a:gd name="connsiteX62" fmla="*/ 1752879 w 2791443"/>
              <a:gd name="connsiteY62" fmla="*/ 1807240 h 4510678"/>
              <a:gd name="connsiteX63" fmla="*/ 1774144 w 2791443"/>
              <a:gd name="connsiteY63" fmla="*/ 1807240 h 4510678"/>
              <a:gd name="connsiteX64" fmla="*/ 1798155 w 2791443"/>
              <a:gd name="connsiteY64" fmla="*/ 1770099 h 4510678"/>
              <a:gd name="connsiteX65" fmla="*/ 1806041 w 2791443"/>
              <a:gd name="connsiteY65" fmla="*/ 1722180 h 4510678"/>
              <a:gd name="connsiteX66" fmla="*/ 1806041 w 2791443"/>
              <a:gd name="connsiteY66" fmla="*/ 1637119 h 4510678"/>
              <a:gd name="connsiteX67" fmla="*/ 1806041 w 2791443"/>
              <a:gd name="connsiteY67" fmla="*/ 1498896 h 4510678"/>
              <a:gd name="connsiteX68" fmla="*/ 1755108 w 2791443"/>
              <a:gd name="connsiteY68" fmla="*/ 333376 h 4510678"/>
              <a:gd name="connsiteX69" fmla="*/ 1752879 w 2791443"/>
              <a:gd name="connsiteY69" fmla="*/ 222989 h 4510678"/>
              <a:gd name="connsiteX70" fmla="*/ 1763511 w 2791443"/>
              <a:gd name="connsiteY70" fmla="*/ 191091 h 4510678"/>
              <a:gd name="connsiteX71" fmla="*/ 1780317 w 2791443"/>
              <a:gd name="connsiteY71" fmla="*/ 146236 h 4510678"/>
              <a:gd name="connsiteX72" fmla="*/ 1818388 w 2791443"/>
              <a:gd name="connsiteY72" fmla="*/ 106178 h 4510678"/>
              <a:gd name="connsiteX73" fmla="*/ 1865378 w 2791443"/>
              <a:gd name="connsiteY73" fmla="*/ 76903 h 4510678"/>
              <a:gd name="connsiteX74" fmla="*/ 1926427 w 2791443"/>
              <a:gd name="connsiteY74" fmla="*/ 55784 h 4510678"/>
              <a:gd name="connsiteX75" fmla="*/ 2010806 w 2791443"/>
              <a:gd name="connsiteY75" fmla="*/ 47921 h 4510678"/>
              <a:gd name="connsiteX76" fmla="*/ 2073570 w 2791443"/>
              <a:gd name="connsiteY76" fmla="*/ 58850 h 4510678"/>
              <a:gd name="connsiteX77" fmla="*/ 2128961 w 2791443"/>
              <a:gd name="connsiteY77" fmla="*/ 103705 h 4510678"/>
              <a:gd name="connsiteX78" fmla="*/ 2163606 w 2791443"/>
              <a:gd name="connsiteY78" fmla="*/ 146088 h 4510678"/>
              <a:gd name="connsiteX79" fmla="*/ 2172007 w 2791443"/>
              <a:gd name="connsiteY79" fmla="*/ 193861 h 4510678"/>
              <a:gd name="connsiteX80" fmla="*/ 2189331 w 2791443"/>
              <a:gd name="connsiteY80" fmla="*/ 244254 h 4510678"/>
              <a:gd name="connsiteX81" fmla="*/ 2199446 w 2791443"/>
              <a:gd name="connsiteY81" fmla="*/ 329314 h 4510678"/>
              <a:gd name="connsiteX82" fmla="*/ 2210079 w 2791443"/>
              <a:gd name="connsiteY82" fmla="*/ 1690282 h 4510678"/>
              <a:gd name="connsiteX83" fmla="*/ 2210079 w 2791443"/>
              <a:gd name="connsiteY83" fmla="*/ 1732812 h 4510678"/>
              <a:gd name="connsiteX84" fmla="*/ 2220711 w 2791443"/>
              <a:gd name="connsiteY84" fmla="*/ 1743445 h 4510678"/>
              <a:gd name="connsiteX85" fmla="*/ 2241976 w 2791443"/>
              <a:gd name="connsiteY85" fmla="*/ 1764710 h 4510678"/>
              <a:gd name="connsiteX86" fmla="*/ 2252609 w 2791443"/>
              <a:gd name="connsiteY86" fmla="*/ 1764710 h 4510678"/>
              <a:gd name="connsiteX87" fmla="*/ 2284507 w 2791443"/>
              <a:gd name="connsiteY87" fmla="*/ 1743445 h 4510678"/>
              <a:gd name="connsiteX88" fmla="*/ 2284507 w 2791443"/>
              <a:gd name="connsiteY88" fmla="*/ 1711547 h 4510678"/>
              <a:gd name="connsiteX89" fmla="*/ 2295139 w 2791443"/>
              <a:gd name="connsiteY89" fmla="*/ 1605221 h 4510678"/>
              <a:gd name="connsiteX90" fmla="*/ 2348302 w 2791443"/>
              <a:gd name="connsiteY90" fmla="*/ 1009798 h 4510678"/>
              <a:gd name="connsiteX91" fmla="*/ 2401465 w 2791443"/>
              <a:gd name="connsiteY91" fmla="*/ 499435 h 4510678"/>
              <a:gd name="connsiteX92" fmla="*/ 2412615 w 2791443"/>
              <a:gd name="connsiteY92" fmla="*/ 435492 h 4510678"/>
              <a:gd name="connsiteX93" fmla="*/ 2433362 w 2791443"/>
              <a:gd name="connsiteY93" fmla="*/ 393110 h 4510678"/>
              <a:gd name="connsiteX94" fmla="*/ 2470916 w 2791443"/>
              <a:gd name="connsiteY94" fmla="*/ 337622 h 4510678"/>
              <a:gd name="connsiteX95" fmla="*/ 2530251 w 2791443"/>
              <a:gd name="connsiteY95" fmla="*/ 308641 h 4510678"/>
              <a:gd name="connsiteX96" fmla="*/ 2607942 w 2791443"/>
              <a:gd name="connsiteY96" fmla="*/ 295386 h 4510678"/>
              <a:gd name="connsiteX97" fmla="*/ 2676716 w 2791443"/>
              <a:gd name="connsiteY97" fmla="*/ 308641 h 4510678"/>
              <a:gd name="connsiteX98" fmla="*/ 2728681 w 2791443"/>
              <a:gd name="connsiteY98" fmla="*/ 335295 h 4510678"/>
              <a:gd name="connsiteX99" fmla="*/ 2764006 w 2791443"/>
              <a:gd name="connsiteY99" fmla="*/ 388014 h 4510678"/>
              <a:gd name="connsiteX100" fmla="*/ 2789732 w 2791443"/>
              <a:gd name="connsiteY100" fmla="*/ 451957 h 4510678"/>
              <a:gd name="connsiteX101" fmla="*/ 2791443 w 2791443"/>
              <a:gd name="connsiteY101" fmla="*/ 547504 h 4510678"/>
              <a:gd name="connsiteX102" fmla="*/ 2784237 w 2791443"/>
              <a:gd name="connsiteY102" fmla="*/ 648291 h 4510678"/>
              <a:gd name="connsiteX103" fmla="*/ 2646013 w 2791443"/>
              <a:gd name="connsiteY103" fmla="*/ 2051789 h 4510678"/>
              <a:gd name="connsiteX104" fmla="*/ 2667279 w 2791443"/>
              <a:gd name="connsiteY104" fmla="*/ 3008719 h 4510678"/>
              <a:gd name="connsiteX105" fmla="*/ 2667279 w 2791443"/>
              <a:gd name="connsiteY105" fmla="*/ 3689203 h 4510678"/>
              <a:gd name="connsiteX106" fmla="*/ 2673968 w 2791443"/>
              <a:gd name="connsiteY106" fmla="*/ 4203404 h 4510678"/>
              <a:gd name="connsiteX107" fmla="*/ 1148374 w 2791443"/>
              <a:gd name="connsiteY107" fmla="*/ 4510678 h 4510678"/>
              <a:gd name="connsiteX0" fmla="*/ 1148374 w 2791443"/>
              <a:gd name="connsiteY0" fmla="*/ 4551335 h 4551335"/>
              <a:gd name="connsiteX1" fmla="*/ 1104293 w 2791443"/>
              <a:gd name="connsiteY1" fmla="*/ 4261488 h 4551335"/>
              <a:gd name="connsiteX2" fmla="*/ 1072395 w 2791443"/>
              <a:gd name="connsiteY2" fmla="*/ 4133897 h 4551335"/>
              <a:gd name="connsiteX3" fmla="*/ 987334 w 2791443"/>
              <a:gd name="connsiteY3" fmla="*/ 3899981 h 4551335"/>
              <a:gd name="connsiteX4" fmla="*/ 902274 w 2791443"/>
              <a:gd name="connsiteY4" fmla="*/ 3751125 h 4551335"/>
              <a:gd name="connsiteX5" fmla="*/ 530134 w 2791443"/>
              <a:gd name="connsiteY5" fmla="*/ 3347088 h 4551335"/>
              <a:gd name="connsiteX6" fmla="*/ 156055 w 2791443"/>
              <a:gd name="connsiteY6" fmla="*/ 2928952 h 4551335"/>
              <a:gd name="connsiteX7" fmla="*/ 63922 w 2791443"/>
              <a:gd name="connsiteY7" fmla="*/ 2805001 h 4551335"/>
              <a:gd name="connsiteX8" fmla="*/ 2166 w 2791443"/>
              <a:gd name="connsiteY8" fmla="*/ 2666252 h 4551335"/>
              <a:gd name="connsiteX9" fmla="*/ 0 w 2791443"/>
              <a:gd name="connsiteY9" fmla="*/ 2547338 h 4551335"/>
              <a:gd name="connsiteX10" fmla="*/ 19664 w 2791443"/>
              <a:gd name="connsiteY10" fmla="*/ 2428490 h 4551335"/>
              <a:gd name="connsiteX11" fmla="*/ 78228 w 2791443"/>
              <a:gd name="connsiteY11" fmla="*/ 2304434 h 4551335"/>
              <a:gd name="connsiteX12" fmla="*/ 191430 w 2791443"/>
              <a:gd name="connsiteY12" fmla="*/ 2195016 h 4551335"/>
              <a:gd name="connsiteX13" fmla="*/ 278759 w 2791443"/>
              <a:gd name="connsiteY13" fmla="*/ 2205455 h 4551335"/>
              <a:gd name="connsiteX14" fmla="*/ 346318 w 2791443"/>
              <a:gd name="connsiteY14" fmla="*/ 2266229 h 4551335"/>
              <a:gd name="connsiteX15" fmla="*/ 408466 w 2791443"/>
              <a:gd name="connsiteY15" fmla="*/ 2321033 h 4551335"/>
              <a:gd name="connsiteX16" fmla="*/ 573231 w 2791443"/>
              <a:gd name="connsiteY16" fmla="*/ 2494083 h 4551335"/>
              <a:gd name="connsiteX17" fmla="*/ 859744 w 2791443"/>
              <a:gd name="connsiteY17" fmla="*/ 2826092 h 4551335"/>
              <a:gd name="connsiteX18" fmla="*/ 900044 w 2791443"/>
              <a:gd name="connsiteY18" fmla="*/ 2868770 h 4551335"/>
              <a:gd name="connsiteX19" fmla="*/ 938632 w 2791443"/>
              <a:gd name="connsiteY19" fmla="*/ 2897752 h 4551335"/>
              <a:gd name="connsiteX20" fmla="*/ 982874 w 2791443"/>
              <a:gd name="connsiteY20" fmla="*/ 2900373 h 4551335"/>
              <a:gd name="connsiteX21" fmla="*/ 1021462 w 2791443"/>
              <a:gd name="connsiteY21" fmla="*/ 2860759 h 4551335"/>
              <a:gd name="connsiteX22" fmla="*/ 1029865 w 2791443"/>
              <a:gd name="connsiteY22" fmla="*/ 2797258 h 4551335"/>
              <a:gd name="connsiteX23" fmla="*/ 1008600 w 2791443"/>
              <a:gd name="connsiteY23" fmla="*/ 2730399 h 4551335"/>
              <a:gd name="connsiteX24" fmla="*/ 721520 w 2791443"/>
              <a:gd name="connsiteY24" fmla="*/ 1879795 h 4551335"/>
              <a:gd name="connsiteX25" fmla="*/ 445074 w 2791443"/>
              <a:gd name="connsiteY25" fmla="*/ 869702 h 4551335"/>
              <a:gd name="connsiteX26" fmla="*/ 436154 w 2791443"/>
              <a:gd name="connsiteY26" fmla="*/ 805906 h 4551335"/>
              <a:gd name="connsiteX27" fmla="*/ 433924 w 2791443"/>
              <a:gd name="connsiteY27" fmla="*/ 739638 h 4551335"/>
              <a:gd name="connsiteX28" fmla="*/ 445074 w 2791443"/>
              <a:gd name="connsiteY28" fmla="*/ 678316 h 4551335"/>
              <a:gd name="connsiteX29" fmla="*/ 470282 w 2791443"/>
              <a:gd name="connsiteY29" fmla="*/ 630691 h 4551335"/>
              <a:gd name="connsiteX30" fmla="*/ 501554 w 2791443"/>
              <a:gd name="connsiteY30" fmla="*/ 566709 h 4551335"/>
              <a:gd name="connsiteX31" fmla="*/ 563459 w 2791443"/>
              <a:gd name="connsiteY31" fmla="*/ 516625 h 4551335"/>
              <a:gd name="connsiteX32" fmla="*/ 642226 w 2791443"/>
              <a:gd name="connsiteY32" fmla="*/ 490218 h 4551335"/>
              <a:gd name="connsiteX33" fmla="*/ 715344 w 2791443"/>
              <a:gd name="connsiteY33" fmla="*/ 488089 h 4551335"/>
              <a:gd name="connsiteX34" fmla="*/ 781115 w 2791443"/>
              <a:gd name="connsiteY34" fmla="*/ 511657 h 4551335"/>
              <a:gd name="connsiteX35" fmla="*/ 827846 w 2791443"/>
              <a:gd name="connsiteY35" fmla="*/ 593255 h 4551335"/>
              <a:gd name="connsiteX36" fmla="*/ 870376 w 2791443"/>
              <a:gd name="connsiteY36" fmla="*/ 657051 h 4551335"/>
              <a:gd name="connsiteX37" fmla="*/ 902274 w 2791443"/>
              <a:gd name="connsiteY37" fmla="*/ 752744 h 4551335"/>
              <a:gd name="connsiteX38" fmla="*/ 1040497 w 2791443"/>
              <a:gd name="connsiteY38" fmla="*/ 1316269 h 4551335"/>
              <a:gd name="connsiteX39" fmla="*/ 1199986 w 2791443"/>
              <a:gd name="connsiteY39" fmla="*/ 1932958 h 4551335"/>
              <a:gd name="connsiteX40" fmla="*/ 1215078 w 2791443"/>
              <a:gd name="connsiteY40" fmla="*/ 1970246 h 4551335"/>
              <a:gd name="connsiteX41" fmla="*/ 1246458 w 2791443"/>
              <a:gd name="connsiteY41" fmla="*/ 1983352 h 4551335"/>
              <a:gd name="connsiteX42" fmla="*/ 1274931 w 2791443"/>
              <a:gd name="connsiteY42" fmla="*/ 1978257 h 4551335"/>
              <a:gd name="connsiteX43" fmla="*/ 1293966 w 2791443"/>
              <a:gd name="connsiteY43" fmla="*/ 1954518 h 4551335"/>
              <a:gd name="connsiteX44" fmla="*/ 1315230 w 2791443"/>
              <a:gd name="connsiteY44" fmla="*/ 1911692 h 4551335"/>
              <a:gd name="connsiteX45" fmla="*/ 1306311 w 2791443"/>
              <a:gd name="connsiteY45" fmla="*/ 1837264 h 4551335"/>
              <a:gd name="connsiteX46" fmla="*/ 1263781 w 2791443"/>
              <a:gd name="connsiteY46" fmla="*/ 1624613 h 4551335"/>
              <a:gd name="connsiteX47" fmla="*/ 1093660 w 2791443"/>
              <a:gd name="connsiteY47" fmla="*/ 529460 h 4551335"/>
              <a:gd name="connsiteX48" fmla="*/ 1055590 w 2791443"/>
              <a:gd name="connsiteY48" fmla="*/ 255192 h 4551335"/>
              <a:gd name="connsiteX49" fmla="*/ 1066739 w 2791443"/>
              <a:gd name="connsiteY49" fmla="*/ 183976 h 4551335"/>
              <a:gd name="connsiteX50" fmla="*/ 1090234 w 2791443"/>
              <a:gd name="connsiteY50" fmla="*/ 114938 h 4551335"/>
              <a:gd name="connsiteX51" fmla="*/ 1131730 w 2791443"/>
              <a:gd name="connsiteY51" fmla="*/ 69786 h 4551335"/>
              <a:gd name="connsiteX52" fmla="*/ 1192779 w 2791443"/>
              <a:gd name="connsiteY52" fmla="*/ 48521 h 4551335"/>
              <a:gd name="connsiteX53" fmla="*/ 1269123 w 2791443"/>
              <a:gd name="connsiteY53" fmla="*/ 0 h 4551335"/>
              <a:gd name="connsiteX54" fmla="*/ 1338209 w 2791443"/>
              <a:gd name="connsiteY54" fmla="*/ 56533 h 4551335"/>
              <a:gd name="connsiteX55" fmla="*/ 1400291 w 2791443"/>
              <a:gd name="connsiteY55" fmla="*/ 83188 h 4551335"/>
              <a:gd name="connsiteX56" fmla="*/ 1438878 w 2791443"/>
              <a:gd name="connsiteY56" fmla="*/ 130665 h 4551335"/>
              <a:gd name="connsiteX57" fmla="*/ 1465800 w 2791443"/>
              <a:gd name="connsiteY57" fmla="*/ 210483 h 4551335"/>
              <a:gd name="connsiteX58" fmla="*/ 1497697 w 2791443"/>
              <a:gd name="connsiteY58" fmla="*/ 380604 h 4551335"/>
              <a:gd name="connsiteX59" fmla="*/ 1710348 w 2791443"/>
              <a:gd name="connsiteY59" fmla="*/ 1720306 h 4551335"/>
              <a:gd name="connsiteX60" fmla="*/ 1722693 w 2791443"/>
              <a:gd name="connsiteY60" fmla="*/ 1765605 h 4551335"/>
              <a:gd name="connsiteX61" fmla="*/ 1731613 w 2791443"/>
              <a:gd name="connsiteY61" fmla="*/ 1815999 h 4551335"/>
              <a:gd name="connsiteX62" fmla="*/ 1752879 w 2791443"/>
              <a:gd name="connsiteY62" fmla="*/ 1847897 h 4551335"/>
              <a:gd name="connsiteX63" fmla="*/ 1774144 w 2791443"/>
              <a:gd name="connsiteY63" fmla="*/ 1847897 h 4551335"/>
              <a:gd name="connsiteX64" fmla="*/ 1798155 w 2791443"/>
              <a:gd name="connsiteY64" fmla="*/ 1810756 h 4551335"/>
              <a:gd name="connsiteX65" fmla="*/ 1806041 w 2791443"/>
              <a:gd name="connsiteY65" fmla="*/ 1762837 h 4551335"/>
              <a:gd name="connsiteX66" fmla="*/ 1806041 w 2791443"/>
              <a:gd name="connsiteY66" fmla="*/ 1677776 h 4551335"/>
              <a:gd name="connsiteX67" fmla="*/ 1806041 w 2791443"/>
              <a:gd name="connsiteY67" fmla="*/ 1539553 h 4551335"/>
              <a:gd name="connsiteX68" fmla="*/ 1755108 w 2791443"/>
              <a:gd name="connsiteY68" fmla="*/ 374033 h 4551335"/>
              <a:gd name="connsiteX69" fmla="*/ 1752879 w 2791443"/>
              <a:gd name="connsiteY69" fmla="*/ 263646 h 4551335"/>
              <a:gd name="connsiteX70" fmla="*/ 1763511 w 2791443"/>
              <a:gd name="connsiteY70" fmla="*/ 231748 h 4551335"/>
              <a:gd name="connsiteX71" fmla="*/ 1780317 w 2791443"/>
              <a:gd name="connsiteY71" fmla="*/ 186893 h 4551335"/>
              <a:gd name="connsiteX72" fmla="*/ 1818388 w 2791443"/>
              <a:gd name="connsiteY72" fmla="*/ 146835 h 4551335"/>
              <a:gd name="connsiteX73" fmla="*/ 1865378 w 2791443"/>
              <a:gd name="connsiteY73" fmla="*/ 117560 h 4551335"/>
              <a:gd name="connsiteX74" fmla="*/ 1926427 w 2791443"/>
              <a:gd name="connsiteY74" fmla="*/ 96441 h 4551335"/>
              <a:gd name="connsiteX75" fmla="*/ 2010806 w 2791443"/>
              <a:gd name="connsiteY75" fmla="*/ 88578 h 4551335"/>
              <a:gd name="connsiteX76" fmla="*/ 2073570 w 2791443"/>
              <a:gd name="connsiteY76" fmla="*/ 99507 h 4551335"/>
              <a:gd name="connsiteX77" fmla="*/ 2128961 w 2791443"/>
              <a:gd name="connsiteY77" fmla="*/ 144362 h 4551335"/>
              <a:gd name="connsiteX78" fmla="*/ 2163606 w 2791443"/>
              <a:gd name="connsiteY78" fmla="*/ 186745 h 4551335"/>
              <a:gd name="connsiteX79" fmla="*/ 2172007 w 2791443"/>
              <a:gd name="connsiteY79" fmla="*/ 234518 h 4551335"/>
              <a:gd name="connsiteX80" fmla="*/ 2189331 w 2791443"/>
              <a:gd name="connsiteY80" fmla="*/ 284911 h 4551335"/>
              <a:gd name="connsiteX81" fmla="*/ 2199446 w 2791443"/>
              <a:gd name="connsiteY81" fmla="*/ 369971 h 4551335"/>
              <a:gd name="connsiteX82" fmla="*/ 2210079 w 2791443"/>
              <a:gd name="connsiteY82" fmla="*/ 1730939 h 4551335"/>
              <a:gd name="connsiteX83" fmla="*/ 2210079 w 2791443"/>
              <a:gd name="connsiteY83" fmla="*/ 1773469 h 4551335"/>
              <a:gd name="connsiteX84" fmla="*/ 2220711 w 2791443"/>
              <a:gd name="connsiteY84" fmla="*/ 1784102 h 4551335"/>
              <a:gd name="connsiteX85" fmla="*/ 2241976 w 2791443"/>
              <a:gd name="connsiteY85" fmla="*/ 1805367 h 4551335"/>
              <a:gd name="connsiteX86" fmla="*/ 2252609 w 2791443"/>
              <a:gd name="connsiteY86" fmla="*/ 1805367 h 4551335"/>
              <a:gd name="connsiteX87" fmla="*/ 2284507 w 2791443"/>
              <a:gd name="connsiteY87" fmla="*/ 1784102 h 4551335"/>
              <a:gd name="connsiteX88" fmla="*/ 2284507 w 2791443"/>
              <a:gd name="connsiteY88" fmla="*/ 1752204 h 4551335"/>
              <a:gd name="connsiteX89" fmla="*/ 2295139 w 2791443"/>
              <a:gd name="connsiteY89" fmla="*/ 1645878 h 4551335"/>
              <a:gd name="connsiteX90" fmla="*/ 2348302 w 2791443"/>
              <a:gd name="connsiteY90" fmla="*/ 1050455 h 4551335"/>
              <a:gd name="connsiteX91" fmla="*/ 2401465 w 2791443"/>
              <a:gd name="connsiteY91" fmla="*/ 540092 h 4551335"/>
              <a:gd name="connsiteX92" fmla="*/ 2412615 w 2791443"/>
              <a:gd name="connsiteY92" fmla="*/ 476149 h 4551335"/>
              <a:gd name="connsiteX93" fmla="*/ 2433362 w 2791443"/>
              <a:gd name="connsiteY93" fmla="*/ 433767 h 4551335"/>
              <a:gd name="connsiteX94" fmla="*/ 2470916 w 2791443"/>
              <a:gd name="connsiteY94" fmla="*/ 378279 h 4551335"/>
              <a:gd name="connsiteX95" fmla="*/ 2530251 w 2791443"/>
              <a:gd name="connsiteY95" fmla="*/ 349298 h 4551335"/>
              <a:gd name="connsiteX96" fmla="*/ 2607942 w 2791443"/>
              <a:gd name="connsiteY96" fmla="*/ 336043 h 4551335"/>
              <a:gd name="connsiteX97" fmla="*/ 2676716 w 2791443"/>
              <a:gd name="connsiteY97" fmla="*/ 349298 h 4551335"/>
              <a:gd name="connsiteX98" fmla="*/ 2728681 w 2791443"/>
              <a:gd name="connsiteY98" fmla="*/ 375952 h 4551335"/>
              <a:gd name="connsiteX99" fmla="*/ 2764006 w 2791443"/>
              <a:gd name="connsiteY99" fmla="*/ 428671 h 4551335"/>
              <a:gd name="connsiteX100" fmla="*/ 2789732 w 2791443"/>
              <a:gd name="connsiteY100" fmla="*/ 492614 h 4551335"/>
              <a:gd name="connsiteX101" fmla="*/ 2791443 w 2791443"/>
              <a:gd name="connsiteY101" fmla="*/ 588161 h 4551335"/>
              <a:gd name="connsiteX102" fmla="*/ 2784237 w 2791443"/>
              <a:gd name="connsiteY102" fmla="*/ 688948 h 4551335"/>
              <a:gd name="connsiteX103" fmla="*/ 2646013 w 2791443"/>
              <a:gd name="connsiteY103" fmla="*/ 2092446 h 4551335"/>
              <a:gd name="connsiteX104" fmla="*/ 2667279 w 2791443"/>
              <a:gd name="connsiteY104" fmla="*/ 3049376 h 4551335"/>
              <a:gd name="connsiteX105" fmla="*/ 2667279 w 2791443"/>
              <a:gd name="connsiteY105" fmla="*/ 3729860 h 4551335"/>
              <a:gd name="connsiteX106" fmla="*/ 2673968 w 2791443"/>
              <a:gd name="connsiteY106" fmla="*/ 4244061 h 4551335"/>
              <a:gd name="connsiteX107" fmla="*/ 1148374 w 2791443"/>
              <a:gd name="connsiteY107" fmla="*/ 4551335 h 4551335"/>
              <a:gd name="connsiteX0" fmla="*/ 1148374 w 2791443"/>
              <a:gd name="connsiteY0" fmla="*/ 4551335 h 4551335"/>
              <a:gd name="connsiteX1" fmla="*/ 1104293 w 2791443"/>
              <a:gd name="connsiteY1" fmla="*/ 4261488 h 4551335"/>
              <a:gd name="connsiteX2" fmla="*/ 1072395 w 2791443"/>
              <a:gd name="connsiteY2" fmla="*/ 4133897 h 4551335"/>
              <a:gd name="connsiteX3" fmla="*/ 987334 w 2791443"/>
              <a:gd name="connsiteY3" fmla="*/ 3899981 h 4551335"/>
              <a:gd name="connsiteX4" fmla="*/ 902274 w 2791443"/>
              <a:gd name="connsiteY4" fmla="*/ 3751125 h 4551335"/>
              <a:gd name="connsiteX5" fmla="*/ 530134 w 2791443"/>
              <a:gd name="connsiteY5" fmla="*/ 3347088 h 4551335"/>
              <a:gd name="connsiteX6" fmla="*/ 156055 w 2791443"/>
              <a:gd name="connsiteY6" fmla="*/ 2928952 h 4551335"/>
              <a:gd name="connsiteX7" fmla="*/ 63922 w 2791443"/>
              <a:gd name="connsiteY7" fmla="*/ 2805001 h 4551335"/>
              <a:gd name="connsiteX8" fmla="*/ 2166 w 2791443"/>
              <a:gd name="connsiteY8" fmla="*/ 2666252 h 4551335"/>
              <a:gd name="connsiteX9" fmla="*/ 0 w 2791443"/>
              <a:gd name="connsiteY9" fmla="*/ 2547338 h 4551335"/>
              <a:gd name="connsiteX10" fmla="*/ 19664 w 2791443"/>
              <a:gd name="connsiteY10" fmla="*/ 2428490 h 4551335"/>
              <a:gd name="connsiteX11" fmla="*/ 78228 w 2791443"/>
              <a:gd name="connsiteY11" fmla="*/ 2304434 h 4551335"/>
              <a:gd name="connsiteX12" fmla="*/ 191430 w 2791443"/>
              <a:gd name="connsiteY12" fmla="*/ 2195016 h 4551335"/>
              <a:gd name="connsiteX13" fmla="*/ 278759 w 2791443"/>
              <a:gd name="connsiteY13" fmla="*/ 2205455 h 4551335"/>
              <a:gd name="connsiteX14" fmla="*/ 346318 w 2791443"/>
              <a:gd name="connsiteY14" fmla="*/ 2266229 h 4551335"/>
              <a:gd name="connsiteX15" fmla="*/ 408466 w 2791443"/>
              <a:gd name="connsiteY15" fmla="*/ 2321033 h 4551335"/>
              <a:gd name="connsiteX16" fmla="*/ 573231 w 2791443"/>
              <a:gd name="connsiteY16" fmla="*/ 2494083 h 4551335"/>
              <a:gd name="connsiteX17" fmla="*/ 859744 w 2791443"/>
              <a:gd name="connsiteY17" fmla="*/ 2826092 h 4551335"/>
              <a:gd name="connsiteX18" fmla="*/ 900044 w 2791443"/>
              <a:gd name="connsiteY18" fmla="*/ 2868770 h 4551335"/>
              <a:gd name="connsiteX19" fmla="*/ 938632 w 2791443"/>
              <a:gd name="connsiteY19" fmla="*/ 2897752 h 4551335"/>
              <a:gd name="connsiteX20" fmla="*/ 982874 w 2791443"/>
              <a:gd name="connsiteY20" fmla="*/ 2900373 h 4551335"/>
              <a:gd name="connsiteX21" fmla="*/ 1021462 w 2791443"/>
              <a:gd name="connsiteY21" fmla="*/ 2860759 h 4551335"/>
              <a:gd name="connsiteX22" fmla="*/ 1029865 w 2791443"/>
              <a:gd name="connsiteY22" fmla="*/ 2797258 h 4551335"/>
              <a:gd name="connsiteX23" fmla="*/ 1008600 w 2791443"/>
              <a:gd name="connsiteY23" fmla="*/ 2730399 h 4551335"/>
              <a:gd name="connsiteX24" fmla="*/ 721520 w 2791443"/>
              <a:gd name="connsiteY24" fmla="*/ 1879795 h 4551335"/>
              <a:gd name="connsiteX25" fmla="*/ 445074 w 2791443"/>
              <a:gd name="connsiteY25" fmla="*/ 869702 h 4551335"/>
              <a:gd name="connsiteX26" fmla="*/ 436154 w 2791443"/>
              <a:gd name="connsiteY26" fmla="*/ 805906 h 4551335"/>
              <a:gd name="connsiteX27" fmla="*/ 433924 w 2791443"/>
              <a:gd name="connsiteY27" fmla="*/ 739638 h 4551335"/>
              <a:gd name="connsiteX28" fmla="*/ 445074 w 2791443"/>
              <a:gd name="connsiteY28" fmla="*/ 678316 h 4551335"/>
              <a:gd name="connsiteX29" fmla="*/ 470282 w 2791443"/>
              <a:gd name="connsiteY29" fmla="*/ 630691 h 4551335"/>
              <a:gd name="connsiteX30" fmla="*/ 501554 w 2791443"/>
              <a:gd name="connsiteY30" fmla="*/ 566709 h 4551335"/>
              <a:gd name="connsiteX31" fmla="*/ 563459 w 2791443"/>
              <a:gd name="connsiteY31" fmla="*/ 516625 h 4551335"/>
              <a:gd name="connsiteX32" fmla="*/ 642226 w 2791443"/>
              <a:gd name="connsiteY32" fmla="*/ 490218 h 4551335"/>
              <a:gd name="connsiteX33" fmla="*/ 715344 w 2791443"/>
              <a:gd name="connsiteY33" fmla="*/ 488089 h 4551335"/>
              <a:gd name="connsiteX34" fmla="*/ 781115 w 2791443"/>
              <a:gd name="connsiteY34" fmla="*/ 511657 h 4551335"/>
              <a:gd name="connsiteX35" fmla="*/ 827846 w 2791443"/>
              <a:gd name="connsiteY35" fmla="*/ 593255 h 4551335"/>
              <a:gd name="connsiteX36" fmla="*/ 870376 w 2791443"/>
              <a:gd name="connsiteY36" fmla="*/ 657051 h 4551335"/>
              <a:gd name="connsiteX37" fmla="*/ 902274 w 2791443"/>
              <a:gd name="connsiteY37" fmla="*/ 752744 h 4551335"/>
              <a:gd name="connsiteX38" fmla="*/ 1040497 w 2791443"/>
              <a:gd name="connsiteY38" fmla="*/ 1316269 h 4551335"/>
              <a:gd name="connsiteX39" fmla="*/ 1199986 w 2791443"/>
              <a:gd name="connsiteY39" fmla="*/ 1932958 h 4551335"/>
              <a:gd name="connsiteX40" fmla="*/ 1215078 w 2791443"/>
              <a:gd name="connsiteY40" fmla="*/ 1970246 h 4551335"/>
              <a:gd name="connsiteX41" fmla="*/ 1246458 w 2791443"/>
              <a:gd name="connsiteY41" fmla="*/ 1983352 h 4551335"/>
              <a:gd name="connsiteX42" fmla="*/ 1274931 w 2791443"/>
              <a:gd name="connsiteY42" fmla="*/ 1978257 h 4551335"/>
              <a:gd name="connsiteX43" fmla="*/ 1293966 w 2791443"/>
              <a:gd name="connsiteY43" fmla="*/ 1954518 h 4551335"/>
              <a:gd name="connsiteX44" fmla="*/ 1315230 w 2791443"/>
              <a:gd name="connsiteY44" fmla="*/ 1911692 h 4551335"/>
              <a:gd name="connsiteX45" fmla="*/ 1306311 w 2791443"/>
              <a:gd name="connsiteY45" fmla="*/ 1837264 h 4551335"/>
              <a:gd name="connsiteX46" fmla="*/ 1263781 w 2791443"/>
              <a:gd name="connsiteY46" fmla="*/ 1624613 h 4551335"/>
              <a:gd name="connsiteX47" fmla="*/ 1093660 w 2791443"/>
              <a:gd name="connsiteY47" fmla="*/ 529460 h 4551335"/>
              <a:gd name="connsiteX48" fmla="*/ 1055590 w 2791443"/>
              <a:gd name="connsiteY48" fmla="*/ 255192 h 4551335"/>
              <a:gd name="connsiteX49" fmla="*/ 1066739 w 2791443"/>
              <a:gd name="connsiteY49" fmla="*/ 183976 h 4551335"/>
              <a:gd name="connsiteX50" fmla="*/ 1090234 w 2791443"/>
              <a:gd name="connsiteY50" fmla="*/ 114938 h 4551335"/>
              <a:gd name="connsiteX51" fmla="*/ 1131730 w 2791443"/>
              <a:gd name="connsiteY51" fmla="*/ 69786 h 4551335"/>
              <a:gd name="connsiteX52" fmla="*/ 1185466 w 2791443"/>
              <a:gd name="connsiteY52" fmla="*/ 21976 h 4551335"/>
              <a:gd name="connsiteX53" fmla="*/ 1269123 w 2791443"/>
              <a:gd name="connsiteY53" fmla="*/ 0 h 4551335"/>
              <a:gd name="connsiteX54" fmla="*/ 1338209 w 2791443"/>
              <a:gd name="connsiteY54" fmla="*/ 56533 h 4551335"/>
              <a:gd name="connsiteX55" fmla="*/ 1400291 w 2791443"/>
              <a:gd name="connsiteY55" fmla="*/ 83188 h 4551335"/>
              <a:gd name="connsiteX56" fmla="*/ 1438878 w 2791443"/>
              <a:gd name="connsiteY56" fmla="*/ 130665 h 4551335"/>
              <a:gd name="connsiteX57" fmla="*/ 1465800 w 2791443"/>
              <a:gd name="connsiteY57" fmla="*/ 210483 h 4551335"/>
              <a:gd name="connsiteX58" fmla="*/ 1497697 w 2791443"/>
              <a:gd name="connsiteY58" fmla="*/ 380604 h 4551335"/>
              <a:gd name="connsiteX59" fmla="*/ 1710348 w 2791443"/>
              <a:gd name="connsiteY59" fmla="*/ 1720306 h 4551335"/>
              <a:gd name="connsiteX60" fmla="*/ 1722693 w 2791443"/>
              <a:gd name="connsiteY60" fmla="*/ 1765605 h 4551335"/>
              <a:gd name="connsiteX61" fmla="*/ 1731613 w 2791443"/>
              <a:gd name="connsiteY61" fmla="*/ 1815999 h 4551335"/>
              <a:gd name="connsiteX62" fmla="*/ 1752879 w 2791443"/>
              <a:gd name="connsiteY62" fmla="*/ 1847897 h 4551335"/>
              <a:gd name="connsiteX63" fmla="*/ 1774144 w 2791443"/>
              <a:gd name="connsiteY63" fmla="*/ 1847897 h 4551335"/>
              <a:gd name="connsiteX64" fmla="*/ 1798155 w 2791443"/>
              <a:gd name="connsiteY64" fmla="*/ 1810756 h 4551335"/>
              <a:gd name="connsiteX65" fmla="*/ 1806041 w 2791443"/>
              <a:gd name="connsiteY65" fmla="*/ 1762837 h 4551335"/>
              <a:gd name="connsiteX66" fmla="*/ 1806041 w 2791443"/>
              <a:gd name="connsiteY66" fmla="*/ 1677776 h 4551335"/>
              <a:gd name="connsiteX67" fmla="*/ 1806041 w 2791443"/>
              <a:gd name="connsiteY67" fmla="*/ 1539553 h 4551335"/>
              <a:gd name="connsiteX68" fmla="*/ 1755108 w 2791443"/>
              <a:gd name="connsiteY68" fmla="*/ 374033 h 4551335"/>
              <a:gd name="connsiteX69" fmla="*/ 1752879 w 2791443"/>
              <a:gd name="connsiteY69" fmla="*/ 263646 h 4551335"/>
              <a:gd name="connsiteX70" fmla="*/ 1763511 w 2791443"/>
              <a:gd name="connsiteY70" fmla="*/ 231748 h 4551335"/>
              <a:gd name="connsiteX71" fmla="*/ 1780317 w 2791443"/>
              <a:gd name="connsiteY71" fmla="*/ 186893 h 4551335"/>
              <a:gd name="connsiteX72" fmla="*/ 1818388 w 2791443"/>
              <a:gd name="connsiteY72" fmla="*/ 146835 h 4551335"/>
              <a:gd name="connsiteX73" fmla="*/ 1865378 w 2791443"/>
              <a:gd name="connsiteY73" fmla="*/ 117560 h 4551335"/>
              <a:gd name="connsiteX74" fmla="*/ 1926427 w 2791443"/>
              <a:gd name="connsiteY74" fmla="*/ 96441 h 4551335"/>
              <a:gd name="connsiteX75" fmla="*/ 2010806 w 2791443"/>
              <a:gd name="connsiteY75" fmla="*/ 88578 h 4551335"/>
              <a:gd name="connsiteX76" fmla="*/ 2073570 w 2791443"/>
              <a:gd name="connsiteY76" fmla="*/ 99507 h 4551335"/>
              <a:gd name="connsiteX77" fmla="*/ 2128961 w 2791443"/>
              <a:gd name="connsiteY77" fmla="*/ 144362 h 4551335"/>
              <a:gd name="connsiteX78" fmla="*/ 2163606 w 2791443"/>
              <a:gd name="connsiteY78" fmla="*/ 186745 h 4551335"/>
              <a:gd name="connsiteX79" fmla="*/ 2172007 w 2791443"/>
              <a:gd name="connsiteY79" fmla="*/ 234518 h 4551335"/>
              <a:gd name="connsiteX80" fmla="*/ 2189331 w 2791443"/>
              <a:gd name="connsiteY80" fmla="*/ 284911 h 4551335"/>
              <a:gd name="connsiteX81" fmla="*/ 2199446 w 2791443"/>
              <a:gd name="connsiteY81" fmla="*/ 369971 h 4551335"/>
              <a:gd name="connsiteX82" fmla="*/ 2210079 w 2791443"/>
              <a:gd name="connsiteY82" fmla="*/ 1730939 h 4551335"/>
              <a:gd name="connsiteX83" fmla="*/ 2210079 w 2791443"/>
              <a:gd name="connsiteY83" fmla="*/ 1773469 h 4551335"/>
              <a:gd name="connsiteX84" fmla="*/ 2220711 w 2791443"/>
              <a:gd name="connsiteY84" fmla="*/ 1784102 h 4551335"/>
              <a:gd name="connsiteX85" fmla="*/ 2241976 w 2791443"/>
              <a:gd name="connsiteY85" fmla="*/ 1805367 h 4551335"/>
              <a:gd name="connsiteX86" fmla="*/ 2252609 w 2791443"/>
              <a:gd name="connsiteY86" fmla="*/ 1805367 h 4551335"/>
              <a:gd name="connsiteX87" fmla="*/ 2284507 w 2791443"/>
              <a:gd name="connsiteY87" fmla="*/ 1784102 h 4551335"/>
              <a:gd name="connsiteX88" fmla="*/ 2284507 w 2791443"/>
              <a:gd name="connsiteY88" fmla="*/ 1752204 h 4551335"/>
              <a:gd name="connsiteX89" fmla="*/ 2295139 w 2791443"/>
              <a:gd name="connsiteY89" fmla="*/ 1645878 h 4551335"/>
              <a:gd name="connsiteX90" fmla="*/ 2348302 w 2791443"/>
              <a:gd name="connsiteY90" fmla="*/ 1050455 h 4551335"/>
              <a:gd name="connsiteX91" fmla="*/ 2401465 w 2791443"/>
              <a:gd name="connsiteY91" fmla="*/ 540092 h 4551335"/>
              <a:gd name="connsiteX92" fmla="*/ 2412615 w 2791443"/>
              <a:gd name="connsiteY92" fmla="*/ 476149 h 4551335"/>
              <a:gd name="connsiteX93" fmla="*/ 2433362 w 2791443"/>
              <a:gd name="connsiteY93" fmla="*/ 433767 h 4551335"/>
              <a:gd name="connsiteX94" fmla="*/ 2470916 w 2791443"/>
              <a:gd name="connsiteY94" fmla="*/ 378279 h 4551335"/>
              <a:gd name="connsiteX95" fmla="*/ 2530251 w 2791443"/>
              <a:gd name="connsiteY95" fmla="*/ 349298 h 4551335"/>
              <a:gd name="connsiteX96" fmla="*/ 2607942 w 2791443"/>
              <a:gd name="connsiteY96" fmla="*/ 336043 h 4551335"/>
              <a:gd name="connsiteX97" fmla="*/ 2676716 w 2791443"/>
              <a:gd name="connsiteY97" fmla="*/ 349298 h 4551335"/>
              <a:gd name="connsiteX98" fmla="*/ 2728681 w 2791443"/>
              <a:gd name="connsiteY98" fmla="*/ 375952 h 4551335"/>
              <a:gd name="connsiteX99" fmla="*/ 2764006 w 2791443"/>
              <a:gd name="connsiteY99" fmla="*/ 428671 h 4551335"/>
              <a:gd name="connsiteX100" fmla="*/ 2789732 w 2791443"/>
              <a:gd name="connsiteY100" fmla="*/ 492614 h 4551335"/>
              <a:gd name="connsiteX101" fmla="*/ 2791443 w 2791443"/>
              <a:gd name="connsiteY101" fmla="*/ 588161 h 4551335"/>
              <a:gd name="connsiteX102" fmla="*/ 2784237 w 2791443"/>
              <a:gd name="connsiteY102" fmla="*/ 688948 h 4551335"/>
              <a:gd name="connsiteX103" fmla="*/ 2646013 w 2791443"/>
              <a:gd name="connsiteY103" fmla="*/ 2092446 h 4551335"/>
              <a:gd name="connsiteX104" fmla="*/ 2667279 w 2791443"/>
              <a:gd name="connsiteY104" fmla="*/ 3049376 h 4551335"/>
              <a:gd name="connsiteX105" fmla="*/ 2667279 w 2791443"/>
              <a:gd name="connsiteY105" fmla="*/ 3729860 h 4551335"/>
              <a:gd name="connsiteX106" fmla="*/ 2673968 w 2791443"/>
              <a:gd name="connsiteY106" fmla="*/ 4244061 h 4551335"/>
              <a:gd name="connsiteX107" fmla="*/ 1148374 w 2791443"/>
              <a:gd name="connsiteY107" fmla="*/ 4551335 h 4551335"/>
              <a:gd name="connsiteX0" fmla="*/ 1148374 w 2791443"/>
              <a:gd name="connsiteY0" fmla="*/ 4551335 h 4551335"/>
              <a:gd name="connsiteX1" fmla="*/ 1104293 w 2791443"/>
              <a:gd name="connsiteY1" fmla="*/ 4261488 h 4551335"/>
              <a:gd name="connsiteX2" fmla="*/ 1072395 w 2791443"/>
              <a:gd name="connsiteY2" fmla="*/ 4133897 h 4551335"/>
              <a:gd name="connsiteX3" fmla="*/ 987334 w 2791443"/>
              <a:gd name="connsiteY3" fmla="*/ 3899981 h 4551335"/>
              <a:gd name="connsiteX4" fmla="*/ 902274 w 2791443"/>
              <a:gd name="connsiteY4" fmla="*/ 3751125 h 4551335"/>
              <a:gd name="connsiteX5" fmla="*/ 530134 w 2791443"/>
              <a:gd name="connsiteY5" fmla="*/ 3347088 h 4551335"/>
              <a:gd name="connsiteX6" fmla="*/ 156055 w 2791443"/>
              <a:gd name="connsiteY6" fmla="*/ 2928952 h 4551335"/>
              <a:gd name="connsiteX7" fmla="*/ 63922 w 2791443"/>
              <a:gd name="connsiteY7" fmla="*/ 2805001 h 4551335"/>
              <a:gd name="connsiteX8" fmla="*/ 2166 w 2791443"/>
              <a:gd name="connsiteY8" fmla="*/ 2666252 h 4551335"/>
              <a:gd name="connsiteX9" fmla="*/ 0 w 2791443"/>
              <a:gd name="connsiteY9" fmla="*/ 2547338 h 4551335"/>
              <a:gd name="connsiteX10" fmla="*/ 19664 w 2791443"/>
              <a:gd name="connsiteY10" fmla="*/ 2428490 h 4551335"/>
              <a:gd name="connsiteX11" fmla="*/ 78228 w 2791443"/>
              <a:gd name="connsiteY11" fmla="*/ 2304434 h 4551335"/>
              <a:gd name="connsiteX12" fmla="*/ 191430 w 2791443"/>
              <a:gd name="connsiteY12" fmla="*/ 2195016 h 4551335"/>
              <a:gd name="connsiteX13" fmla="*/ 278759 w 2791443"/>
              <a:gd name="connsiteY13" fmla="*/ 2205455 h 4551335"/>
              <a:gd name="connsiteX14" fmla="*/ 346318 w 2791443"/>
              <a:gd name="connsiteY14" fmla="*/ 2266229 h 4551335"/>
              <a:gd name="connsiteX15" fmla="*/ 408466 w 2791443"/>
              <a:gd name="connsiteY15" fmla="*/ 2321033 h 4551335"/>
              <a:gd name="connsiteX16" fmla="*/ 573231 w 2791443"/>
              <a:gd name="connsiteY16" fmla="*/ 2494083 h 4551335"/>
              <a:gd name="connsiteX17" fmla="*/ 859744 w 2791443"/>
              <a:gd name="connsiteY17" fmla="*/ 2826092 h 4551335"/>
              <a:gd name="connsiteX18" fmla="*/ 900044 w 2791443"/>
              <a:gd name="connsiteY18" fmla="*/ 2868770 h 4551335"/>
              <a:gd name="connsiteX19" fmla="*/ 938632 w 2791443"/>
              <a:gd name="connsiteY19" fmla="*/ 2897752 h 4551335"/>
              <a:gd name="connsiteX20" fmla="*/ 982874 w 2791443"/>
              <a:gd name="connsiteY20" fmla="*/ 2900373 h 4551335"/>
              <a:gd name="connsiteX21" fmla="*/ 1021462 w 2791443"/>
              <a:gd name="connsiteY21" fmla="*/ 2860759 h 4551335"/>
              <a:gd name="connsiteX22" fmla="*/ 1029865 w 2791443"/>
              <a:gd name="connsiteY22" fmla="*/ 2797258 h 4551335"/>
              <a:gd name="connsiteX23" fmla="*/ 1008600 w 2791443"/>
              <a:gd name="connsiteY23" fmla="*/ 2730399 h 4551335"/>
              <a:gd name="connsiteX24" fmla="*/ 721520 w 2791443"/>
              <a:gd name="connsiteY24" fmla="*/ 1879795 h 4551335"/>
              <a:gd name="connsiteX25" fmla="*/ 445074 w 2791443"/>
              <a:gd name="connsiteY25" fmla="*/ 869702 h 4551335"/>
              <a:gd name="connsiteX26" fmla="*/ 436154 w 2791443"/>
              <a:gd name="connsiteY26" fmla="*/ 805906 h 4551335"/>
              <a:gd name="connsiteX27" fmla="*/ 433924 w 2791443"/>
              <a:gd name="connsiteY27" fmla="*/ 739638 h 4551335"/>
              <a:gd name="connsiteX28" fmla="*/ 445074 w 2791443"/>
              <a:gd name="connsiteY28" fmla="*/ 678316 h 4551335"/>
              <a:gd name="connsiteX29" fmla="*/ 470282 w 2791443"/>
              <a:gd name="connsiteY29" fmla="*/ 630691 h 4551335"/>
              <a:gd name="connsiteX30" fmla="*/ 501554 w 2791443"/>
              <a:gd name="connsiteY30" fmla="*/ 566709 h 4551335"/>
              <a:gd name="connsiteX31" fmla="*/ 563459 w 2791443"/>
              <a:gd name="connsiteY31" fmla="*/ 516625 h 4551335"/>
              <a:gd name="connsiteX32" fmla="*/ 642226 w 2791443"/>
              <a:gd name="connsiteY32" fmla="*/ 490218 h 4551335"/>
              <a:gd name="connsiteX33" fmla="*/ 715344 w 2791443"/>
              <a:gd name="connsiteY33" fmla="*/ 488089 h 4551335"/>
              <a:gd name="connsiteX34" fmla="*/ 781115 w 2791443"/>
              <a:gd name="connsiteY34" fmla="*/ 511657 h 4551335"/>
              <a:gd name="connsiteX35" fmla="*/ 827846 w 2791443"/>
              <a:gd name="connsiteY35" fmla="*/ 593255 h 4551335"/>
              <a:gd name="connsiteX36" fmla="*/ 870376 w 2791443"/>
              <a:gd name="connsiteY36" fmla="*/ 657051 h 4551335"/>
              <a:gd name="connsiteX37" fmla="*/ 902274 w 2791443"/>
              <a:gd name="connsiteY37" fmla="*/ 752744 h 4551335"/>
              <a:gd name="connsiteX38" fmla="*/ 1040497 w 2791443"/>
              <a:gd name="connsiteY38" fmla="*/ 1316269 h 4551335"/>
              <a:gd name="connsiteX39" fmla="*/ 1199986 w 2791443"/>
              <a:gd name="connsiteY39" fmla="*/ 1932958 h 4551335"/>
              <a:gd name="connsiteX40" fmla="*/ 1215078 w 2791443"/>
              <a:gd name="connsiteY40" fmla="*/ 1970246 h 4551335"/>
              <a:gd name="connsiteX41" fmla="*/ 1246458 w 2791443"/>
              <a:gd name="connsiteY41" fmla="*/ 1983352 h 4551335"/>
              <a:gd name="connsiteX42" fmla="*/ 1274931 w 2791443"/>
              <a:gd name="connsiteY42" fmla="*/ 1978257 h 4551335"/>
              <a:gd name="connsiteX43" fmla="*/ 1293966 w 2791443"/>
              <a:gd name="connsiteY43" fmla="*/ 1954518 h 4551335"/>
              <a:gd name="connsiteX44" fmla="*/ 1315230 w 2791443"/>
              <a:gd name="connsiteY44" fmla="*/ 1911692 h 4551335"/>
              <a:gd name="connsiteX45" fmla="*/ 1306311 w 2791443"/>
              <a:gd name="connsiteY45" fmla="*/ 1837264 h 4551335"/>
              <a:gd name="connsiteX46" fmla="*/ 1263781 w 2791443"/>
              <a:gd name="connsiteY46" fmla="*/ 1624613 h 4551335"/>
              <a:gd name="connsiteX47" fmla="*/ 1093660 w 2791443"/>
              <a:gd name="connsiteY47" fmla="*/ 529460 h 4551335"/>
              <a:gd name="connsiteX48" fmla="*/ 1055590 w 2791443"/>
              <a:gd name="connsiteY48" fmla="*/ 255192 h 4551335"/>
              <a:gd name="connsiteX49" fmla="*/ 1066739 w 2791443"/>
              <a:gd name="connsiteY49" fmla="*/ 183976 h 4551335"/>
              <a:gd name="connsiteX50" fmla="*/ 1090234 w 2791443"/>
              <a:gd name="connsiteY50" fmla="*/ 114938 h 4551335"/>
              <a:gd name="connsiteX51" fmla="*/ 1131730 w 2791443"/>
              <a:gd name="connsiteY51" fmla="*/ 69786 h 4551335"/>
              <a:gd name="connsiteX52" fmla="*/ 1185466 w 2791443"/>
              <a:gd name="connsiteY52" fmla="*/ 21976 h 4551335"/>
              <a:gd name="connsiteX53" fmla="*/ 1269123 w 2791443"/>
              <a:gd name="connsiteY53" fmla="*/ 0 h 4551335"/>
              <a:gd name="connsiteX54" fmla="*/ 1347082 w 2791443"/>
              <a:gd name="connsiteY54" fmla="*/ 13676 h 4551335"/>
              <a:gd name="connsiteX55" fmla="*/ 1400291 w 2791443"/>
              <a:gd name="connsiteY55" fmla="*/ 83188 h 4551335"/>
              <a:gd name="connsiteX56" fmla="*/ 1438878 w 2791443"/>
              <a:gd name="connsiteY56" fmla="*/ 130665 h 4551335"/>
              <a:gd name="connsiteX57" fmla="*/ 1465800 w 2791443"/>
              <a:gd name="connsiteY57" fmla="*/ 210483 h 4551335"/>
              <a:gd name="connsiteX58" fmla="*/ 1497697 w 2791443"/>
              <a:gd name="connsiteY58" fmla="*/ 380604 h 4551335"/>
              <a:gd name="connsiteX59" fmla="*/ 1710348 w 2791443"/>
              <a:gd name="connsiteY59" fmla="*/ 1720306 h 4551335"/>
              <a:gd name="connsiteX60" fmla="*/ 1722693 w 2791443"/>
              <a:gd name="connsiteY60" fmla="*/ 1765605 h 4551335"/>
              <a:gd name="connsiteX61" fmla="*/ 1731613 w 2791443"/>
              <a:gd name="connsiteY61" fmla="*/ 1815999 h 4551335"/>
              <a:gd name="connsiteX62" fmla="*/ 1752879 w 2791443"/>
              <a:gd name="connsiteY62" fmla="*/ 1847897 h 4551335"/>
              <a:gd name="connsiteX63" fmla="*/ 1774144 w 2791443"/>
              <a:gd name="connsiteY63" fmla="*/ 1847897 h 4551335"/>
              <a:gd name="connsiteX64" fmla="*/ 1798155 w 2791443"/>
              <a:gd name="connsiteY64" fmla="*/ 1810756 h 4551335"/>
              <a:gd name="connsiteX65" fmla="*/ 1806041 w 2791443"/>
              <a:gd name="connsiteY65" fmla="*/ 1762837 h 4551335"/>
              <a:gd name="connsiteX66" fmla="*/ 1806041 w 2791443"/>
              <a:gd name="connsiteY66" fmla="*/ 1677776 h 4551335"/>
              <a:gd name="connsiteX67" fmla="*/ 1806041 w 2791443"/>
              <a:gd name="connsiteY67" fmla="*/ 1539553 h 4551335"/>
              <a:gd name="connsiteX68" fmla="*/ 1755108 w 2791443"/>
              <a:gd name="connsiteY68" fmla="*/ 374033 h 4551335"/>
              <a:gd name="connsiteX69" fmla="*/ 1752879 w 2791443"/>
              <a:gd name="connsiteY69" fmla="*/ 263646 h 4551335"/>
              <a:gd name="connsiteX70" fmla="*/ 1763511 w 2791443"/>
              <a:gd name="connsiteY70" fmla="*/ 231748 h 4551335"/>
              <a:gd name="connsiteX71" fmla="*/ 1780317 w 2791443"/>
              <a:gd name="connsiteY71" fmla="*/ 186893 h 4551335"/>
              <a:gd name="connsiteX72" fmla="*/ 1818388 w 2791443"/>
              <a:gd name="connsiteY72" fmla="*/ 146835 h 4551335"/>
              <a:gd name="connsiteX73" fmla="*/ 1865378 w 2791443"/>
              <a:gd name="connsiteY73" fmla="*/ 117560 h 4551335"/>
              <a:gd name="connsiteX74" fmla="*/ 1926427 w 2791443"/>
              <a:gd name="connsiteY74" fmla="*/ 96441 h 4551335"/>
              <a:gd name="connsiteX75" fmla="*/ 2010806 w 2791443"/>
              <a:gd name="connsiteY75" fmla="*/ 88578 h 4551335"/>
              <a:gd name="connsiteX76" fmla="*/ 2073570 w 2791443"/>
              <a:gd name="connsiteY76" fmla="*/ 99507 h 4551335"/>
              <a:gd name="connsiteX77" fmla="*/ 2128961 w 2791443"/>
              <a:gd name="connsiteY77" fmla="*/ 144362 h 4551335"/>
              <a:gd name="connsiteX78" fmla="*/ 2163606 w 2791443"/>
              <a:gd name="connsiteY78" fmla="*/ 186745 h 4551335"/>
              <a:gd name="connsiteX79" fmla="*/ 2172007 w 2791443"/>
              <a:gd name="connsiteY79" fmla="*/ 234518 h 4551335"/>
              <a:gd name="connsiteX80" fmla="*/ 2189331 w 2791443"/>
              <a:gd name="connsiteY80" fmla="*/ 284911 h 4551335"/>
              <a:gd name="connsiteX81" fmla="*/ 2199446 w 2791443"/>
              <a:gd name="connsiteY81" fmla="*/ 369971 h 4551335"/>
              <a:gd name="connsiteX82" fmla="*/ 2210079 w 2791443"/>
              <a:gd name="connsiteY82" fmla="*/ 1730939 h 4551335"/>
              <a:gd name="connsiteX83" fmla="*/ 2210079 w 2791443"/>
              <a:gd name="connsiteY83" fmla="*/ 1773469 h 4551335"/>
              <a:gd name="connsiteX84" fmla="*/ 2220711 w 2791443"/>
              <a:gd name="connsiteY84" fmla="*/ 1784102 h 4551335"/>
              <a:gd name="connsiteX85" fmla="*/ 2241976 w 2791443"/>
              <a:gd name="connsiteY85" fmla="*/ 1805367 h 4551335"/>
              <a:gd name="connsiteX86" fmla="*/ 2252609 w 2791443"/>
              <a:gd name="connsiteY86" fmla="*/ 1805367 h 4551335"/>
              <a:gd name="connsiteX87" fmla="*/ 2284507 w 2791443"/>
              <a:gd name="connsiteY87" fmla="*/ 1784102 h 4551335"/>
              <a:gd name="connsiteX88" fmla="*/ 2284507 w 2791443"/>
              <a:gd name="connsiteY88" fmla="*/ 1752204 h 4551335"/>
              <a:gd name="connsiteX89" fmla="*/ 2295139 w 2791443"/>
              <a:gd name="connsiteY89" fmla="*/ 1645878 h 4551335"/>
              <a:gd name="connsiteX90" fmla="*/ 2348302 w 2791443"/>
              <a:gd name="connsiteY90" fmla="*/ 1050455 h 4551335"/>
              <a:gd name="connsiteX91" fmla="*/ 2401465 w 2791443"/>
              <a:gd name="connsiteY91" fmla="*/ 540092 h 4551335"/>
              <a:gd name="connsiteX92" fmla="*/ 2412615 w 2791443"/>
              <a:gd name="connsiteY92" fmla="*/ 476149 h 4551335"/>
              <a:gd name="connsiteX93" fmla="*/ 2433362 w 2791443"/>
              <a:gd name="connsiteY93" fmla="*/ 433767 h 4551335"/>
              <a:gd name="connsiteX94" fmla="*/ 2470916 w 2791443"/>
              <a:gd name="connsiteY94" fmla="*/ 378279 h 4551335"/>
              <a:gd name="connsiteX95" fmla="*/ 2530251 w 2791443"/>
              <a:gd name="connsiteY95" fmla="*/ 349298 h 4551335"/>
              <a:gd name="connsiteX96" fmla="*/ 2607942 w 2791443"/>
              <a:gd name="connsiteY96" fmla="*/ 336043 h 4551335"/>
              <a:gd name="connsiteX97" fmla="*/ 2676716 w 2791443"/>
              <a:gd name="connsiteY97" fmla="*/ 349298 h 4551335"/>
              <a:gd name="connsiteX98" fmla="*/ 2728681 w 2791443"/>
              <a:gd name="connsiteY98" fmla="*/ 375952 h 4551335"/>
              <a:gd name="connsiteX99" fmla="*/ 2764006 w 2791443"/>
              <a:gd name="connsiteY99" fmla="*/ 428671 h 4551335"/>
              <a:gd name="connsiteX100" fmla="*/ 2789732 w 2791443"/>
              <a:gd name="connsiteY100" fmla="*/ 492614 h 4551335"/>
              <a:gd name="connsiteX101" fmla="*/ 2791443 w 2791443"/>
              <a:gd name="connsiteY101" fmla="*/ 588161 h 4551335"/>
              <a:gd name="connsiteX102" fmla="*/ 2784237 w 2791443"/>
              <a:gd name="connsiteY102" fmla="*/ 688948 h 4551335"/>
              <a:gd name="connsiteX103" fmla="*/ 2646013 w 2791443"/>
              <a:gd name="connsiteY103" fmla="*/ 2092446 h 4551335"/>
              <a:gd name="connsiteX104" fmla="*/ 2667279 w 2791443"/>
              <a:gd name="connsiteY104" fmla="*/ 3049376 h 4551335"/>
              <a:gd name="connsiteX105" fmla="*/ 2667279 w 2791443"/>
              <a:gd name="connsiteY105" fmla="*/ 3729860 h 4551335"/>
              <a:gd name="connsiteX106" fmla="*/ 2673968 w 2791443"/>
              <a:gd name="connsiteY106" fmla="*/ 4244061 h 4551335"/>
              <a:gd name="connsiteX107" fmla="*/ 1148374 w 2791443"/>
              <a:gd name="connsiteY107" fmla="*/ 4551335 h 4551335"/>
              <a:gd name="connsiteX0" fmla="*/ 1148374 w 2791443"/>
              <a:gd name="connsiteY0" fmla="*/ 4551335 h 4551335"/>
              <a:gd name="connsiteX1" fmla="*/ 1104293 w 2791443"/>
              <a:gd name="connsiteY1" fmla="*/ 4261488 h 4551335"/>
              <a:gd name="connsiteX2" fmla="*/ 1072395 w 2791443"/>
              <a:gd name="connsiteY2" fmla="*/ 4133897 h 4551335"/>
              <a:gd name="connsiteX3" fmla="*/ 987334 w 2791443"/>
              <a:gd name="connsiteY3" fmla="*/ 3899981 h 4551335"/>
              <a:gd name="connsiteX4" fmla="*/ 902274 w 2791443"/>
              <a:gd name="connsiteY4" fmla="*/ 3751125 h 4551335"/>
              <a:gd name="connsiteX5" fmla="*/ 530134 w 2791443"/>
              <a:gd name="connsiteY5" fmla="*/ 3347088 h 4551335"/>
              <a:gd name="connsiteX6" fmla="*/ 156055 w 2791443"/>
              <a:gd name="connsiteY6" fmla="*/ 2928952 h 4551335"/>
              <a:gd name="connsiteX7" fmla="*/ 63922 w 2791443"/>
              <a:gd name="connsiteY7" fmla="*/ 2805001 h 4551335"/>
              <a:gd name="connsiteX8" fmla="*/ 2166 w 2791443"/>
              <a:gd name="connsiteY8" fmla="*/ 2666252 h 4551335"/>
              <a:gd name="connsiteX9" fmla="*/ 0 w 2791443"/>
              <a:gd name="connsiteY9" fmla="*/ 2547338 h 4551335"/>
              <a:gd name="connsiteX10" fmla="*/ 19664 w 2791443"/>
              <a:gd name="connsiteY10" fmla="*/ 2428490 h 4551335"/>
              <a:gd name="connsiteX11" fmla="*/ 78228 w 2791443"/>
              <a:gd name="connsiteY11" fmla="*/ 2304434 h 4551335"/>
              <a:gd name="connsiteX12" fmla="*/ 191430 w 2791443"/>
              <a:gd name="connsiteY12" fmla="*/ 2195016 h 4551335"/>
              <a:gd name="connsiteX13" fmla="*/ 278759 w 2791443"/>
              <a:gd name="connsiteY13" fmla="*/ 2205455 h 4551335"/>
              <a:gd name="connsiteX14" fmla="*/ 346318 w 2791443"/>
              <a:gd name="connsiteY14" fmla="*/ 2266229 h 4551335"/>
              <a:gd name="connsiteX15" fmla="*/ 408466 w 2791443"/>
              <a:gd name="connsiteY15" fmla="*/ 2321033 h 4551335"/>
              <a:gd name="connsiteX16" fmla="*/ 573231 w 2791443"/>
              <a:gd name="connsiteY16" fmla="*/ 2494083 h 4551335"/>
              <a:gd name="connsiteX17" fmla="*/ 859744 w 2791443"/>
              <a:gd name="connsiteY17" fmla="*/ 2826092 h 4551335"/>
              <a:gd name="connsiteX18" fmla="*/ 900044 w 2791443"/>
              <a:gd name="connsiteY18" fmla="*/ 2868770 h 4551335"/>
              <a:gd name="connsiteX19" fmla="*/ 938632 w 2791443"/>
              <a:gd name="connsiteY19" fmla="*/ 2897752 h 4551335"/>
              <a:gd name="connsiteX20" fmla="*/ 982874 w 2791443"/>
              <a:gd name="connsiteY20" fmla="*/ 2900373 h 4551335"/>
              <a:gd name="connsiteX21" fmla="*/ 1021462 w 2791443"/>
              <a:gd name="connsiteY21" fmla="*/ 2860759 h 4551335"/>
              <a:gd name="connsiteX22" fmla="*/ 1029865 w 2791443"/>
              <a:gd name="connsiteY22" fmla="*/ 2797258 h 4551335"/>
              <a:gd name="connsiteX23" fmla="*/ 1008600 w 2791443"/>
              <a:gd name="connsiteY23" fmla="*/ 2730399 h 4551335"/>
              <a:gd name="connsiteX24" fmla="*/ 721520 w 2791443"/>
              <a:gd name="connsiteY24" fmla="*/ 1879795 h 4551335"/>
              <a:gd name="connsiteX25" fmla="*/ 445074 w 2791443"/>
              <a:gd name="connsiteY25" fmla="*/ 869702 h 4551335"/>
              <a:gd name="connsiteX26" fmla="*/ 436154 w 2791443"/>
              <a:gd name="connsiteY26" fmla="*/ 805906 h 4551335"/>
              <a:gd name="connsiteX27" fmla="*/ 433924 w 2791443"/>
              <a:gd name="connsiteY27" fmla="*/ 739638 h 4551335"/>
              <a:gd name="connsiteX28" fmla="*/ 445074 w 2791443"/>
              <a:gd name="connsiteY28" fmla="*/ 678316 h 4551335"/>
              <a:gd name="connsiteX29" fmla="*/ 470282 w 2791443"/>
              <a:gd name="connsiteY29" fmla="*/ 630691 h 4551335"/>
              <a:gd name="connsiteX30" fmla="*/ 501554 w 2791443"/>
              <a:gd name="connsiteY30" fmla="*/ 566709 h 4551335"/>
              <a:gd name="connsiteX31" fmla="*/ 563459 w 2791443"/>
              <a:gd name="connsiteY31" fmla="*/ 516625 h 4551335"/>
              <a:gd name="connsiteX32" fmla="*/ 642226 w 2791443"/>
              <a:gd name="connsiteY32" fmla="*/ 490218 h 4551335"/>
              <a:gd name="connsiteX33" fmla="*/ 715344 w 2791443"/>
              <a:gd name="connsiteY33" fmla="*/ 488089 h 4551335"/>
              <a:gd name="connsiteX34" fmla="*/ 781115 w 2791443"/>
              <a:gd name="connsiteY34" fmla="*/ 511657 h 4551335"/>
              <a:gd name="connsiteX35" fmla="*/ 827846 w 2791443"/>
              <a:gd name="connsiteY35" fmla="*/ 593255 h 4551335"/>
              <a:gd name="connsiteX36" fmla="*/ 870376 w 2791443"/>
              <a:gd name="connsiteY36" fmla="*/ 657051 h 4551335"/>
              <a:gd name="connsiteX37" fmla="*/ 902274 w 2791443"/>
              <a:gd name="connsiteY37" fmla="*/ 752744 h 4551335"/>
              <a:gd name="connsiteX38" fmla="*/ 1040497 w 2791443"/>
              <a:gd name="connsiteY38" fmla="*/ 1316269 h 4551335"/>
              <a:gd name="connsiteX39" fmla="*/ 1199986 w 2791443"/>
              <a:gd name="connsiteY39" fmla="*/ 1932958 h 4551335"/>
              <a:gd name="connsiteX40" fmla="*/ 1215078 w 2791443"/>
              <a:gd name="connsiteY40" fmla="*/ 1970246 h 4551335"/>
              <a:gd name="connsiteX41" fmla="*/ 1246458 w 2791443"/>
              <a:gd name="connsiteY41" fmla="*/ 1983352 h 4551335"/>
              <a:gd name="connsiteX42" fmla="*/ 1274931 w 2791443"/>
              <a:gd name="connsiteY42" fmla="*/ 1978257 h 4551335"/>
              <a:gd name="connsiteX43" fmla="*/ 1293966 w 2791443"/>
              <a:gd name="connsiteY43" fmla="*/ 1954518 h 4551335"/>
              <a:gd name="connsiteX44" fmla="*/ 1315230 w 2791443"/>
              <a:gd name="connsiteY44" fmla="*/ 1911692 h 4551335"/>
              <a:gd name="connsiteX45" fmla="*/ 1306311 w 2791443"/>
              <a:gd name="connsiteY45" fmla="*/ 1837264 h 4551335"/>
              <a:gd name="connsiteX46" fmla="*/ 1263781 w 2791443"/>
              <a:gd name="connsiteY46" fmla="*/ 1624613 h 4551335"/>
              <a:gd name="connsiteX47" fmla="*/ 1093660 w 2791443"/>
              <a:gd name="connsiteY47" fmla="*/ 529460 h 4551335"/>
              <a:gd name="connsiteX48" fmla="*/ 1055590 w 2791443"/>
              <a:gd name="connsiteY48" fmla="*/ 255192 h 4551335"/>
              <a:gd name="connsiteX49" fmla="*/ 1066739 w 2791443"/>
              <a:gd name="connsiteY49" fmla="*/ 183976 h 4551335"/>
              <a:gd name="connsiteX50" fmla="*/ 1090234 w 2791443"/>
              <a:gd name="connsiteY50" fmla="*/ 114938 h 4551335"/>
              <a:gd name="connsiteX51" fmla="*/ 1131730 w 2791443"/>
              <a:gd name="connsiteY51" fmla="*/ 69786 h 4551335"/>
              <a:gd name="connsiteX52" fmla="*/ 1185466 w 2791443"/>
              <a:gd name="connsiteY52" fmla="*/ 21976 h 4551335"/>
              <a:gd name="connsiteX53" fmla="*/ 1269123 w 2791443"/>
              <a:gd name="connsiteY53" fmla="*/ 0 h 4551335"/>
              <a:gd name="connsiteX54" fmla="*/ 1347082 w 2791443"/>
              <a:gd name="connsiteY54" fmla="*/ 13676 h 4551335"/>
              <a:gd name="connsiteX55" fmla="*/ 1403564 w 2791443"/>
              <a:gd name="connsiteY55" fmla="*/ 50043 h 4551335"/>
              <a:gd name="connsiteX56" fmla="*/ 1438878 w 2791443"/>
              <a:gd name="connsiteY56" fmla="*/ 130665 h 4551335"/>
              <a:gd name="connsiteX57" fmla="*/ 1465800 w 2791443"/>
              <a:gd name="connsiteY57" fmla="*/ 210483 h 4551335"/>
              <a:gd name="connsiteX58" fmla="*/ 1497697 w 2791443"/>
              <a:gd name="connsiteY58" fmla="*/ 380604 h 4551335"/>
              <a:gd name="connsiteX59" fmla="*/ 1710348 w 2791443"/>
              <a:gd name="connsiteY59" fmla="*/ 1720306 h 4551335"/>
              <a:gd name="connsiteX60" fmla="*/ 1722693 w 2791443"/>
              <a:gd name="connsiteY60" fmla="*/ 1765605 h 4551335"/>
              <a:gd name="connsiteX61" fmla="*/ 1731613 w 2791443"/>
              <a:gd name="connsiteY61" fmla="*/ 1815999 h 4551335"/>
              <a:gd name="connsiteX62" fmla="*/ 1752879 w 2791443"/>
              <a:gd name="connsiteY62" fmla="*/ 1847897 h 4551335"/>
              <a:gd name="connsiteX63" fmla="*/ 1774144 w 2791443"/>
              <a:gd name="connsiteY63" fmla="*/ 1847897 h 4551335"/>
              <a:gd name="connsiteX64" fmla="*/ 1798155 w 2791443"/>
              <a:gd name="connsiteY64" fmla="*/ 1810756 h 4551335"/>
              <a:gd name="connsiteX65" fmla="*/ 1806041 w 2791443"/>
              <a:gd name="connsiteY65" fmla="*/ 1762837 h 4551335"/>
              <a:gd name="connsiteX66" fmla="*/ 1806041 w 2791443"/>
              <a:gd name="connsiteY66" fmla="*/ 1677776 h 4551335"/>
              <a:gd name="connsiteX67" fmla="*/ 1806041 w 2791443"/>
              <a:gd name="connsiteY67" fmla="*/ 1539553 h 4551335"/>
              <a:gd name="connsiteX68" fmla="*/ 1755108 w 2791443"/>
              <a:gd name="connsiteY68" fmla="*/ 374033 h 4551335"/>
              <a:gd name="connsiteX69" fmla="*/ 1752879 w 2791443"/>
              <a:gd name="connsiteY69" fmla="*/ 263646 h 4551335"/>
              <a:gd name="connsiteX70" fmla="*/ 1763511 w 2791443"/>
              <a:gd name="connsiteY70" fmla="*/ 231748 h 4551335"/>
              <a:gd name="connsiteX71" fmla="*/ 1780317 w 2791443"/>
              <a:gd name="connsiteY71" fmla="*/ 186893 h 4551335"/>
              <a:gd name="connsiteX72" fmla="*/ 1818388 w 2791443"/>
              <a:gd name="connsiteY72" fmla="*/ 146835 h 4551335"/>
              <a:gd name="connsiteX73" fmla="*/ 1865378 w 2791443"/>
              <a:gd name="connsiteY73" fmla="*/ 117560 h 4551335"/>
              <a:gd name="connsiteX74" fmla="*/ 1926427 w 2791443"/>
              <a:gd name="connsiteY74" fmla="*/ 96441 h 4551335"/>
              <a:gd name="connsiteX75" fmla="*/ 2010806 w 2791443"/>
              <a:gd name="connsiteY75" fmla="*/ 88578 h 4551335"/>
              <a:gd name="connsiteX76" fmla="*/ 2073570 w 2791443"/>
              <a:gd name="connsiteY76" fmla="*/ 99507 h 4551335"/>
              <a:gd name="connsiteX77" fmla="*/ 2128961 w 2791443"/>
              <a:gd name="connsiteY77" fmla="*/ 144362 h 4551335"/>
              <a:gd name="connsiteX78" fmla="*/ 2163606 w 2791443"/>
              <a:gd name="connsiteY78" fmla="*/ 186745 h 4551335"/>
              <a:gd name="connsiteX79" fmla="*/ 2172007 w 2791443"/>
              <a:gd name="connsiteY79" fmla="*/ 234518 h 4551335"/>
              <a:gd name="connsiteX80" fmla="*/ 2189331 w 2791443"/>
              <a:gd name="connsiteY80" fmla="*/ 284911 h 4551335"/>
              <a:gd name="connsiteX81" fmla="*/ 2199446 w 2791443"/>
              <a:gd name="connsiteY81" fmla="*/ 369971 h 4551335"/>
              <a:gd name="connsiteX82" fmla="*/ 2210079 w 2791443"/>
              <a:gd name="connsiteY82" fmla="*/ 1730939 h 4551335"/>
              <a:gd name="connsiteX83" fmla="*/ 2210079 w 2791443"/>
              <a:gd name="connsiteY83" fmla="*/ 1773469 h 4551335"/>
              <a:gd name="connsiteX84" fmla="*/ 2220711 w 2791443"/>
              <a:gd name="connsiteY84" fmla="*/ 1784102 h 4551335"/>
              <a:gd name="connsiteX85" fmla="*/ 2241976 w 2791443"/>
              <a:gd name="connsiteY85" fmla="*/ 1805367 h 4551335"/>
              <a:gd name="connsiteX86" fmla="*/ 2252609 w 2791443"/>
              <a:gd name="connsiteY86" fmla="*/ 1805367 h 4551335"/>
              <a:gd name="connsiteX87" fmla="*/ 2284507 w 2791443"/>
              <a:gd name="connsiteY87" fmla="*/ 1784102 h 4551335"/>
              <a:gd name="connsiteX88" fmla="*/ 2284507 w 2791443"/>
              <a:gd name="connsiteY88" fmla="*/ 1752204 h 4551335"/>
              <a:gd name="connsiteX89" fmla="*/ 2295139 w 2791443"/>
              <a:gd name="connsiteY89" fmla="*/ 1645878 h 4551335"/>
              <a:gd name="connsiteX90" fmla="*/ 2348302 w 2791443"/>
              <a:gd name="connsiteY90" fmla="*/ 1050455 h 4551335"/>
              <a:gd name="connsiteX91" fmla="*/ 2401465 w 2791443"/>
              <a:gd name="connsiteY91" fmla="*/ 540092 h 4551335"/>
              <a:gd name="connsiteX92" fmla="*/ 2412615 w 2791443"/>
              <a:gd name="connsiteY92" fmla="*/ 476149 h 4551335"/>
              <a:gd name="connsiteX93" fmla="*/ 2433362 w 2791443"/>
              <a:gd name="connsiteY93" fmla="*/ 433767 h 4551335"/>
              <a:gd name="connsiteX94" fmla="*/ 2470916 w 2791443"/>
              <a:gd name="connsiteY94" fmla="*/ 378279 h 4551335"/>
              <a:gd name="connsiteX95" fmla="*/ 2530251 w 2791443"/>
              <a:gd name="connsiteY95" fmla="*/ 349298 h 4551335"/>
              <a:gd name="connsiteX96" fmla="*/ 2607942 w 2791443"/>
              <a:gd name="connsiteY96" fmla="*/ 336043 h 4551335"/>
              <a:gd name="connsiteX97" fmla="*/ 2676716 w 2791443"/>
              <a:gd name="connsiteY97" fmla="*/ 349298 h 4551335"/>
              <a:gd name="connsiteX98" fmla="*/ 2728681 w 2791443"/>
              <a:gd name="connsiteY98" fmla="*/ 375952 h 4551335"/>
              <a:gd name="connsiteX99" fmla="*/ 2764006 w 2791443"/>
              <a:gd name="connsiteY99" fmla="*/ 428671 h 4551335"/>
              <a:gd name="connsiteX100" fmla="*/ 2789732 w 2791443"/>
              <a:gd name="connsiteY100" fmla="*/ 492614 h 4551335"/>
              <a:gd name="connsiteX101" fmla="*/ 2791443 w 2791443"/>
              <a:gd name="connsiteY101" fmla="*/ 588161 h 4551335"/>
              <a:gd name="connsiteX102" fmla="*/ 2784237 w 2791443"/>
              <a:gd name="connsiteY102" fmla="*/ 688948 h 4551335"/>
              <a:gd name="connsiteX103" fmla="*/ 2646013 w 2791443"/>
              <a:gd name="connsiteY103" fmla="*/ 2092446 h 4551335"/>
              <a:gd name="connsiteX104" fmla="*/ 2667279 w 2791443"/>
              <a:gd name="connsiteY104" fmla="*/ 3049376 h 4551335"/>
              <a:gd name="connsiteX105" fmla="*/ 2667279 w 2791443"/>
              <a:gd name="connsiteY105" fmla="*/ 3729860 h 4551335"/>
              <a:gd name="connsiteX106" fmla="*/ 2673968 w 2791443"/>
              <a:gd name="connsiteY106" fmla="*/ 4244061 h 4551335"/>
              <a:gd name="connsiteX107" fmla="*/ 1148374 w 2791443"/>
              <a:gd name="connsiteY107" fmla="*/ 4551335 h 4551335"/>
              <a:gd name="connsiteX0" fmla="*/ 1148374 w 2791443"/>
              <a:gd name="connsiteY0" fmla="*/ 4551335 h 4551335"/>
              <a:gd name="connsiteX1" fmla="*/ 1104293 w 2791443"/>
              <a:gd name="connsiteY1" fmla="*/ 4261488 h 4551335"/>
              <a:gd name="connsiteX2" fmla="*/ 1072395 w 2791443"/>
              <a:gd name="connsiteY2" fmla="*/ 4133897 h 4551335"/>
              <a:gd name="connsiteX3" fmla="*/ 987334 w 2791443"/>
              <a:gd name="connsiteY3" fmla="*/ 3899981 h 4551335"/>
              <a:gd name="connsiteX4" fmla="*/ 902274 w 2791443"/>
              <a:gd name="connsiteY4" fmla="*/ 3751125 h 4551335"/>
              <a:gd name="connsiteX5" fmla="*/ 530134 w 2791443"/>
              <a:gd name="connsiteY5" fmla="*/ 3347088 h 4551335"/>
              <a:gd name="connsiteX6" fmla="*/ 156055 w 2791443"/>
              <a:gd name="connsiteY6" fmla="*/ 2928952 h 4551335"/>
              <a:gd name="connsiteX7" fmla="*/ 63922 w 2791443"/>
              <a:gd name="connsiteY7" fmla="*/ 2805001 h 4551335"/>
              <a:gd name="connsiteX8" fmla="*/ 2166 w 2791443"/>
              <a:gd name="connsiteY8" fmla="*/ 2666252 h 4551335"/>
              <a:gd name="connsiteX9" fmla="*/ 0 w 2791443"/>
              <a:gd name="connsiteY9" fmla="*/ 2547338 h 4551335"/>
              <a:gd name="connsiteX10" fmla="*/ 19664 w 2791443"/>
              <a:gd name="connsiteY10" fmla="*/ 2428490 h 4551335"/>
              <a:gd name="connsiteX11" fmla="*/ 78228 w 2791443"/>
              <a:gd name="connsiteY11" fmla="*/ 2304434 h 4551335"/>
              <a:gd name="connsiteX12" fmla="*/ 191430 w 2791443"/>
              <a:gd name="connsiteY12" fmla="*/ 2195016 h 4551335"/>
              <a:gd name="connsiteX13" fmla="*/ 278759 w 2791443"/>
              <a:gd name="connsiteY13" fmla="*/ 2205455 h 4551335"/>
              <a:gd name="connsiteX14" fmla="*/ 346318 w 2791443"/>
              <a:gd name="connsiteY14" fmla="*/ 2266229 h 4551335"/>
              <a:gd name="connsiteX15" fmla="*/ 408466 w 2791443"/>
              <a:gd name="connsiteY15" fmla="*/ 2321033 h 4551335"/>
              <a:gd name="connsiteX16" fmla="*/ 573231 w 2791443"/>
              <a:gd name="connsiteY16" fmla="*/ 2494083 h 4551335"/>
              <a:gd name="connsiteX17" fmla="*/ 859744 w 2791443"/>
              <a:gd name="connsiteY17" fmla="*/ 2826092 h 4551335"/>
              <a:gd name="connsiteX18" fmla="*/ 900044 w 2791443"/>
              <a:gd name="connsiteY18" fmla="*/ 2868770 h 4551335"/>
              <a:gd name="connsiteX19" fmla="*/ 938632 w 2791443"/>
              <a:gd name="connsiteY19" fmla="*/ 2897752 h 4551335"/>
              <a:gd name="connsiteX20" fmla="*/ 982874 w 2791443"/>
              <a:gd name="connsiteY20" fmla="*/ 2900373 h 4551335"/>
              <a:gd name="connsiteX21" fmla="*/ 1021462 w 2791443"/>
              <a:gd name="connsiteY21" fmla="*/ 2860759 h 4551335"/>
              <a:gd name="connsiteX22" fmla="*/ 1029865 w 2791443"/>
              <a:gd name="connsiteY22" fmla="*/ 2797258 h 4551335"/>
              <a:gd name="connsiteX23" fmla="*/ 1008600 w 2791443"/>
              <a:gd name="connsiteY23" fmla="*/ 2730399 h 4551335"/>
              <a:gd name="connsiteX24" fmla="*/ 721520 w 2791443"/>
              <a:gd name="connsiteY24" fmla="*/ 1879795 h 4551335"/>
              <a:gd name="connsiteX25" fmla="*/ 445074 w 2791443"/>
              <a:gd name="connsiteY25" fmla="*/ 869702 h 4551335"/>
              <a:gd name="connsiteX26" fmla="*/ 436154 w 2791443"/>
              <a:gd name="connsiteY26" fmla="*/ 805906 h 4551335"/>
              <a:gd name="connsiteX27" fmla="*/ 433924 w 2791443"/>
              <a:gd name="connsiteY27" fmla="*/ 739638 h 4551335"/>
              <a:gd name="connsiteX28" fmla="*/ 445074 w 2791443"/>
              <a:gd name="connsiteY28" fmla="*/ 678316 h 4551335"/>
              <a:gd name="connsiteX29" fmla="*/ 470282 w 2791443"/>
              <a:gd name="connsiteY29" fmla="*/ 630691 h 4551335"/>
              <a:gd name="connsiteX30" fmla="*/ 501554 w 2791443"/>
              <a:gd name="connsiteY30" fmla="*/ 566709 h 4551335"/>
              <a:gd name="connsiteX31" fmla="*/ 563459 w 2791443"/>
              <a:gd name="connsiteY31" fmla="*/ 516625 h 4551335"/>
              <a:gd name="connsiteX32" fmla="*/ 642226 w 2791443"/>
              <a:gd name="connsiteY32" fmla="*/ 490218 h 4551335"/>
              <a:gd name="connsiteX33" fmla="*/ 715344 w 2791443"/>
              <a:gd name="connsiteY33" fmla="*/ 488089 h 4551335"/>
              <a:gd name="connsiteX34" fmla="*/ 781115 w 2791443"/>
              <a:gd name="connsiteY34" fmla="*/ 511657 h 4551335"/>
              <a:gd name="connsiteX35" fmla="*/ 827846 w 2791443"/>
              <a:gd name="connsiteY35" fmla="*/ 593255 h 4551335"/>
              <a:gd name="connsiteX36" fmla="*/ 870376 w 2791443"/>
              <a:gd name="connsiteY36" fmla="*/ 657051 h 4551335"/>
              <a:gd name="connsiteX37" fmla="*/ 902274 w 2791443"/>
              <a:gd name="connsiteY37" fmla="*/ 752744 h 4551335"/>
              <a:gd name="connsiteX38" fmla="*/ 1040497 w 2791443"/>
              <a:gd name="connsiteY38" fmla="*/ 1316269 h 4551335"/>
              <a:gd name="connsiteX39" fmla="*/ 1199986 w 2791443"/>
              <a:gd name="connsiteY39" fmla="*/ 1932958 h 4551335"/>
              <a:gd name="connsiteX40" fmla="*/ 1215078 w 2791443"/>
              <a:gd name="connsiteY40" fmla="*/ 1970246 h 4551335"/>
              <a:gd name="connsiteX41" fmla="*/ 1246458 w 2791443"/>
              <a:gd name="connsiteY41" fmla="*/ 1983352 h 4551335"/>
              <a:gd name="connsiteX42" fmla="*/ 1274931 w 2791443"/>
              <a:gd name="connsiteY42" fmla="*/ 1978257 h 4551335"/>
              <a:gd name="connsiteX43" fmla="*/ 1293966 w 2791443"/>
              <a:gd name="connsiteY43" fmla="*/ 1954518 h 4551335"/>
              <a:gd name="connsiteX44" fmla="*/ 1315230 w 2791443"/>
              <a:gd name="connsiteY44" fmla="*/ 1911692 h 4551335"/>
              <a:gd name="connsiteX45" fmla="*/ 1306311 w 2791443"/>
              <a:gd name="connsiteY45" fmla="*/ 1837264 h 4551335"/>
              <a:gd name="connsiteX46" fmla="*/ 1263781 w 2791443"/>
              <a:gd name="connsiteY46" fmla="*/ 1624613 h 4551335"/>
              <a:gd name="connsiteX47" fmla="*/ 1093660 w 2791443"/>
              <a:gd name="connsiteY47" fmla="*/ 529460 h 4551335"/>
              <a:gd name="connsiteX48" fmla="*/ 1055590 w 2791443"/>
              <a:gd name="connsiteY48" fmla="*/ 255192 h 4551335"/>
              <a:gd name="connsiteX49" fmla="*/ 1066739 w 2791443"/>
              <a:gd name="connsiteY49" fmla="*/ 183976 h 4551335"/>
              <a:gd name="connsiteX50" fmla="*/ 1090234 w 2791443"/>
              <a:gd name="connsiteY50" fmla="*/ 114938 h 4551335"/>
              <a:gd name="connsiteX51" fmla="*/ 1131730 w 2791443"/>
              <a:gd name="connsiteY51" fmla="*/ 69786 h 4551335"/>
              <a:gd name="connsiteX52" fmla="*/ 1185466 w 2791443"/>
              <a:gd name="connsiteY52" fmla="*/ 21976 h 4551335"/>
              <a:gd name="connsiteX53" fmla="*/ 1269123 w 2791443"/>
              <a:gd name="connsiteY53" fmla="*/ 0 h 4551335"/>
              <a:gd name="connsiteX54" fmla="*/ 1347082 w 2791443"/>
              <a:gd name="connsiteY54" fmla="*/ 13676 h 4551335"/>
              <a:gd name="connsiteX55" fmla="*/ 1403564 w 2791443"/>
              <a:gd name="connsiteY55" fmla="*/ 50043 h 4551335"/>
              <a:gd name="connsiteX56" fmla="*/ 1438878 w 2791443"/>
              <a:gd name="connsiteY56" fmla="*/ 130665 h 4551335"/>
              <a:gd name="connsiteX57" fmla="*/ 1465800 w 2791443"/>
              <a:gd name="connsiteY57" fmla="*/ 210483 h 4551335"/>
              <a:gd name="connsiteX58" fmla="*/ 1497697 w 2791443"/>
              <a:gd name="connsiteY58" fmla="*/ 380604 h 4551335"/>
              <a:gd name="connsiteX59" fmla="*/ 1710348 w 2791443"/>
              <a:gd name="connsiteY59" fmla="*/ 1720306 h 4551335"/>
              <a:gd name="connsiteX60" fmla="*/ 1722693 w 2791443"/>
              <a:gd name="connsiteY60" fmla="*/ 1765605 h 4551335"/>
              <a:gd name="connsiteX61" fmla="*/ 1731613 w 2791443"/>
              <a:gd name="connsiteY61" fmla="*/ 1815999 h 4551335"/>
              <a:gd name="connsiteX62" fmla="*/ 1752879 w 2791443"/>
              <a:gd name="connsiteY62" fmla="*/ 1847897 h 4551335"/>
              <a:gd name="connsiteX63" fmla="*/ 1774144 w 2791443"/>
              <a:gd name="connsiteY63" fmla="*/ 1847897 h 4551335"/>
              <a:gd name="connsiteX64" fmla="*/ 1798155 w 2791443"/>
              <a:gd name="connsiteY64" fmla="*/ 1810756 h 4551335"/>
              <a:gd name="connsiteX65" fmla="*/ 1806041 w 2791443"/>
              <a:gd name="connsiteY65" fmla="*/ 1762837 h 4551335"/>
              <a:gd name="connsiteX66" fmla="*/ 1806041 w 2791443"/>
              <a:gd name="connsiteY66" fmla="*/ 1677776 h 4551335"/>
              <a:gd name="connsiteX67" fmla="*/ 1806041 w 2791443"/>
              <a:gd name="connsiteY67" fmla="*/ 1539553 h 4551335"/>
              <a:gd name="connsiteX68" fmla="*/ 1755108 w 2791443"/>
              <a:gd name="connsiteY68" fmla="*/ 374033 h 4551335"/>
              <a:gd name="connsiteX69" fmla="*/ 1752879 w 2791443"/>
              <a:gd name="connsiteY69" fmla="*/ 263646 h 4551335"/>
              <a:gd name="connsiteX70" fmla="*/ 1763511 w 2791443"/>
              <a:gd name="connsiteY70" fmla="*/ 231748 h 4551335"/>
              <a:gd name="connsiteX71" fmla="*/ 1780317 w 2791443"/>
              <a:gd name="connsiteY71" fmla="*/ 186893 h 4551335"/>
              <a:gd name="connsiteX72" fmla="*/ 1818388 w 2791443"/>
              <a:gd name="connsiteY72" fmla="*/ 146835 h 4551335"/>
              <a:gd name="connsiteX73" fmla="*/ 1865378 w 2791443"/>
              <a:gd name="connsiteY73" fmla="*/ 117560 h 4551335"/>
              <a:gd name="connsiteX74" fmla="*/ 1923502 w 2791443"/>
              <a:gd name="connsiteY74" fmla="*/ 85823 h 4551335"/>
              <a:gd name="connsiteX75" fmla="*/ 2010806 w 2791443"/>
              <a:gd name="connsiteY75" fmla="*/ 88578 h 4551335"/>
              <a:gd name="connsiteX76" fmla="*/ 2073570 w 2791443"/>
              <a:gd name="connsiteY76" fmla="*/ 99507 h 4551335"/>
              <a:gd name="connsiteX77" fmla="*/ 2128961 w 2791443"/>
              <a:gd name="connsiteY77" fmla="*/ 144362 h 4551335"/>
              <a:gd name="connsiteX78" fmla="*/ 2163606 w 2791443"/>
              <a:gd name="connsiteY78" fmla="*/ 186745 h 4551335"/>
              <a:gd name="connsiteX79" fmla="*/ 2172007 w 2791443"/>
              <a:gd name="connsiteY79" fmla="*/ 234518 h 4551335"/>
              <a:gd name="connsiteX80" fmla="*/ 2189331 w 2791443"/>
              <a:gd name="connsiteY80" fmla="*/ 284911 h 4551335"/>
              <a:gd name="connsiteX81" fmla="*/ 2199446 w 2791443"/>
              <a:gd name="connsiteY81" fmla="*/ 369971 h 4551335"/>
              <a:gd name="connsiteX82" fmla="*/ 2210079 w 2791443"/>
              <a:gd name="connsiteY82" fmla="*/ 1730939 h 4551335"/>
              <a:gd name="connsiteX83" fmla="*/ 2210079 w 2791443"/>
              <a:gd name="connsiteY83" fmla="*/ 1773469 h 4551335"/>
              <a:gd name="connsiteX84" fmla="*/ 2220711 w 2791443"/>
              <a:gd name="connsiteY84" fmla="*/ 1784102 h 4551335"/>
              <a:gd name="connsiteX85" fmla="*/ 2241976 w 2791443"/>
              <a:gd name="connsiteY85" fmla="*/ 1805367 h 4551335"/>
              <a:gd name="connsiteX86" fmla="*/ 2252609 w 2791443"/>
              <a:gd name="connsiteY86" fmla="*/ 1805367 h 4551335"/>
              <a:gd name="connsiteX87" fmla="*/ 2284507 w 2791443"/>
              <a:gd name="connsiteY87" fmla="*/ 1784102 h 4551335"/>
              <a:gd name="connsiteX88" fmla="*/ 2284507 w 2791443"/>
              <a:gd name="connsiteY88" fmla="*/ 1752204 h 4551335"/>
              <a:gd name="connsiteX89" fmla="*/ 2295139 w 2791443"/>
              <a:gd name="connsiteY89" fmla="*/ 1645878 h 4551335"/>
              <a:gd name="connsiteX90" fmla="*/ 2348302 w 2791443"/>
              <a:gd name="connsiteY90" fmla="*/ 1050455 h 4551335"/>
              <a:gd name="connsiteX91" fmla="*/ 2401465 w 2791443"/>
              <a:gd name="connsiteY91" fmla="*/ 540092 h 4551335"/>
              <a:gd name="connsiteX92" fmla="*/ 2412615 w 2791443"/>
              <a:gd name="connsiteY92" fmla="*/ 476149 h 4551335"/>
              <a:gd name="connsiteX93" fmla="*/ 2433362 w 2791443"/>
              <a:gd name="connsiteY93" fmla="*/ 433767 h 4551335"/>
              <a:gd name="connsiteX94" fmla="*/ 2470916 w 2791443"/>
              <a:gd name="connsiteY94" fmla="*/ 378279 h 4551335"/>
              <a:gd name="connsiteX95" fmla="*/ 2530251 w 2791443"/>
              <a:gd name="connsiteY95" fmla="*/ 349298 h 4551335"/>
              <a:gd name="connsiteX96" fmla="*/ 2607942 w 2791443"/>
              <a:gd name="connsiteY96" fmla="*/ 336043 h 4551335"/>
              <a:gd name="connsiteX97" fmla="*/ 2676716 w 2791443"/>
              <a:gd name="connsiteY97" fmla="*/ 349298 h 4551335"/>
              <a:gd name="connsiteX98" fmla="*/ 2728681 w 2791443"/>
              <a:gd name="connsiteY98" fmla="*/ 375952 h 4551335"/>
              <a:gd name="connsiteX99" fmla="*/ 2764006 w 2791443"/>
              <a:gd name="connsiteY99" fmla="*/ 428671 h 4551335"/>
              <a:gd name="connsiteX100" fmla="*/ 2789732 w 2791443"/>
              <a:gd name="connsiteY100" fmla="*/ 492614 h 4551335"/>
              <a:gd name="connsiteX101" fmla="*/ 2791443 w 2791443"/>
              <a:gd name="connsiteY101" fmla="*/ 588161 h 4551335"/>
              <a:gd name="connsiteX102" fmla="*/ 2784237 w 2791443"/>
              <a:gd name="connsiteY102" fmla="*/ 688948 h 4551335"/>
              <a:gd name="connsiteX103" fmla="*/ 2646013 w 2791443"/>
              <a:gd name="connsiteY103" fmla="*/ 2092446 h 4551335"/>
              <a:gd name="connsiteX104" fmla="*/ 2667279 w 2791443"/>
              <a:gd name="connsiteY104" fmla="*/ 3049376 h 4551335"/>
              <a:gd name="connsiteX105" fmla="*/ 2667279 w 2791443"/>
              <a:gd name="connsiteY105" fmla="*/ 3729860 h 4551335"/>
              <a:gd name="connsiteX106" fmla="*/ 2673968 w 2791443"/>
              <a:gd name="connsiteY106" fmla="*/ 4244061 h 4551335"/>
              <a:gd name="connsiteX107" fmla="*/ 1148374 w 2791443"/>
              <a:gd name="connsiteY107" fmla="*/ 4551335 h 4551335"/>
              <a:gd name="connsiteX0" fmla="*/ 1148374 w 2791443"/>
              <a:gd name="connsiteY0" fmla="*/ 4551335 h 4551335"/>
              <a:gd name="connsiteX1" fmla="*/ 1104293 w 2791443"/>
              <a:gd name="connsiteY1" fmla="*/ 4261488 h 4551335"/>
              <a:gd name="connsiteX2" fmla="*/ 1072395 w 2791443"/>
              <a:gd name="connsiteY2" fmla="*/ 4133897 h 4551335"/>
              <a:gd name="connsiteX3" fmla="*/ 987334 w 2791443"/>
              <a:gd name="connsiteY3" fmla="*/ 3899981 h 4551335"/>
              <a:gd name="connsiteX4" fmla="*/ 902274 w 2791443"/>
              <a:gd name="connsiteY4" fmla="*/ 3751125 h 4551335"/>
              <a:gd name="connsiteX5" fmla="*/ 530134 w 2791443"/>
              <a:gd name="connsiteY5" fmla="*/ 3347088 h 4551335"/>
              <a:gd name="connsiteX6" fmla="*/ 156055 w 2791443"/>
              <a:gd name="connsiteY6" fmla="*/ 2928952 h 4551335"/>
              <a:gd name="connsiteX7" fmla="*/ 63922 w 2791443"/>
              <a:gd name="connsiteY7" fmla="*/ 2805001 h 4551335"/>
              <a:gd name="connsiteX8" fmla="*/ 2166 w 2791443"/>
              <a:gd name="connsiteY8" fmla="*/ 2666252 h 4551335"/>
              <a:gd name="connsiteX9" fmla="*/ 0 w 2791443"/>
              <a:gd name="connsiteY9" fmla="*/ 2547338 h 4551335"/>
              <a:gd name="connsiteX10" fmla="*/ 19664 w 2791443"/>
              <a:gd name="connsiteY10" fmla="*/ 2428490 h 4551335"/>
              <a:gd name="connsiteX11" fmla="*/ 78228 w 2791443"/>
              <a:gd name="connsiteY11" fmla="*/ 2304434 h 4551335"/>
              <a:gd name="connsiteX12" fmla="*/ 191430 w 2791443"/>
              <a:gd name="connsiteY12" fmla="*/ 2195016 h 4551335"/>
              <a:gd name="connsiteX13" fmla="*/ 278759 w 2791443"/>
              <a:gd name="connsiteY13" fmla="*/ 2205455 h 4551335"/>
              <a:gd name="connsiteX14" fmla="*/ 346318 w 2791443"/>
              <a:gd name="connsiteY14" fmla="*/ 2266229 h 4551335"/>
              <a:gd name="connsiteX15" fmla="*/ 408466 w 2791443"/>
              <a:gd name="connsiteY15" fmla="*/ 2321033 h 4551335"/>
              <a:gd name="connsiteX16" fmla="*/ 573231 w 2791443"/>
              <a:gd name="connsiteY16" fmla="*/ 2494083 h 4551335"/>
              <a:gd name="connsiteX17" fmla="*/ 859744 w 2791443"/>
              <a:gd name="connsiteY17" fmla="*/ 2826092 h 4551335"/>
              <a:gd name="connsiteX18" fmla="*/ 900044 w 2791443"/>
              <a:gd name="connsiteY18" fmla="*/ 2868770 h 4551335"/>
              <a:gd name="connsiteX19" fmla="*/ 938632 w 2791443"/>
              <a:gd name="connsiteY19" fmla="*/ 2897752 h 4551335"/>
              <a:gd name="connsiteX20" fmla="*/ 982874 w 2791443"/>
              <a:gd name="connsiteY20" fmla="*/ 2900373 h 4551335"/>
              <a:gd name="connsiteX21" fmla="*/ 1021462 w 2791443"/>
              <a:gd name="connsiteY21" fmla="*/ 2860759 h 4551335"/>
              <a:gd name="connsiteX22" fmla="*/ 1029865 w 2791443"/>
              <a:gd name="connsiteY22" fmla="*/ 2797258 h 4551335"/>
              <a:gd name="connsiteX23" fmla="*/ 1008600 w 2791443"/>
              <a:gd name="connsiteY23" fmla="*/ 2730399 h 4551335"/>
              <a:gd name="connsiteX24" fmla="*/ 721520 w 2791443"/>
              <a:gd name="connsiteY24" fmla="*/ 1879795 h 4551335"/>
              <a:gd name="connsiteX25" fmla="*/ 445074 w 2791443"/>
              <a:gd name="connsiteY25" fmla="*/ 869702 h 4551335"/>
              <a:gd name="connsiteX26" fmla="*/ 436154 w 2791443"/>
              <a:gd name="connsiteY26" fmla="*/ 805906 h 4551335"/>
              <a:gd name="connsiteX27" fmla="*/ 433924 w 2791443"/>
              <a:gd name="connsiteY27" fmla="*/ 739638 h 4551335"/>
              <a:gd name="connsiteX28" fmla="*/ 445074 w 2791443"/>
              <a:gd name="connsiteY28" fmla="*/ 678316 h 4551335"/>
              <a:gd name="connsiteX29" fmla="*/ 470282 w 2791443"/>
              <a:gd name="connsiteY29" fmla="*/ 630691 h 4551335"/>
              <a:gd name="connsiteX30" fmla="*/ 501554 w 2791443"/>
              <a:gd name="connsiteY30" fmla="*/ 566709 h 4551335"/>
              <a:gd name="connsiteX31" fmla="*/ 563459 w 2791443"/>
              <a:gd name="connsiteY31" fmla="*/ 516625 h 4551335"/>
              <a:gd name="connsiteX32" fmla="*/ 642226 w 2791443"/>
              <a:gd name="connsiteY32" fmla="*/ 490218 h 4551335"/>
              <a:gd name="connsiteX33" fmla="*/ 715344 w 2791443"/>
              <a:gd name="connsiteY33" fmla="*/ 488089 h 4551335"/>
              <a:gd name="connsiteX34" fmla="*/ 781115 w 2791443"/>
              <a:gd name="connsiteY34" fmla="*/ 511657 h 4551335"/>
              <a:gd name="connsiteX35" fmla="*/ 827846 w 2791443"/>
              <a:gd name="connsiteY35" fmla="*/ 593255 h 4551335"/>
              <a:gd name="connsiteX36" fmla="*/ 870376 w 2791443"/>
              <a:gd name="connsiteY36" fmla="*/ 657051 h 4551335"/>
              <a:gd name="connsiteX37" fmla="*/ 902274 w 2791443"/>
              <a:gd name="connsiteY37" fmla="*/ 752744 h 4551335"/>
              <a:gd name="connsiteX38" fmla="*/ 1040497 w 2791443"/>
              <a:gd name="connsiteY38" fmla="*/ 1316269 h 4551335"/>
              <a:gd name="connsiteX39" fmla="*/ 1199986 w 2791443"/>
              <a:gd name="connsiteY39" fmla="*/ 1932958 h 4551335"/>
              <a:gd name="connsiteX40" fmla="*/ 1215078 w 2791443"/>
              <a:gd name="connsiteY40" fmla="*/ 1970246 h 4551335"/>
              <a:gd name="connsiteX41" fmla="*/ 1246458 w 2791443"/>
              <a:gd name="connsiteY41" fmla="*/ 1983352 h 4551335"/>
              <a:gd name="connsiteX42" fmla="*/ 1274931 w 2791443"/>
              <a:gd name="connsiteY42" fmla="*/ 1978257 h 4551335"/>
              <a:gd name="connsiteX43" fmla="*/ 1293966 w 2791443"/>
              <a:gd name="connsiteY43" fmla="*/ 1954518 h 4551335"/>
              <a:gd name="connsiteX44" fmla="*/ 1315230 w 2791443"/>
              <a:gd name="connsiteY44" fmla="*/ 1911692 h 4551335"/>
              <a:gd name="connsiteX45" fmla="*/ 1306311 w 2791443"/>
              <a:gd name="connsiteY45" fmla="*/ 1837264 h 4551335"/>
              <a:gd name="connsiteX46" fmla="*/ 1263781 w 2791443"/>
              <a:gd name="connsiteY46" fmla="*/ 1624613 h 4551335"/>
              <a:gd name="connsiteX47" fmla="*/ 1093660 w 2791443"/>
              <a:gd name="connsiteY47" fmla="*/ 529460 h 4551335"/>
              <a:gd name="connsiteX48" fmla="*/ 1055590 w 2791443"/>
              <a:gd name="connsiteY48" fmla="*/ 255192 h 4551335"/>
              <a:gd name="connsiteX49" fmla="*/ 1066739 w 2791443"/>
              <a:gd name="connsiteY49" fmla="*/ 183976 h 4551335"/>
              <a:gd name="connsiteX50" fmla="*/ 1090234 w 2791443"/>
              <a:gd name="connsiteY50" fmla="*/ 114938 h 4551335"/>
              <a:gd name="connsiteX51" fmla="*/ 1131730 w 2791443"/>
              <a:gd name="connsiteY51" fmla="*/ 69786 h 4551335"/>
              <a:gd name="connsiteX52" fmla="*/ 1185466 w 2791443"/>
              <a:gd name="connsiteY52" fmla="*/ 21976 h 4551335"/>
              <a:gd name="connsiteX53" fmla="*/ 1269123 w 2791443"/>
              <a:gd name="connsiteY53" fmla="*/ 0 h 4551335"/>
              <a:gd name="connsiteX54" fmla="*/ 1347082 w 2791443"/>
              <a:gd name="connsiteY54" fmla="*/ 13676 h 4551335"/>
              <a:gd name="connsiteX55" fmla="*/ 1403564 w 2791443"/>
              <a:gd name="connsiteY55" fmla="*/ 50043 h 4551335"/>
              <a:gd name="connsiteX56" fmla="*/ 1438878 w 2791443"/>
              <a:gd name="connsiteY56" fmla="*/ 130665 h 4551335"/>
              <a:gd name="connsiteX57" fmla="*/ 1465800 w 2791443"/>
              <a:gd name="connsiteY57" fmla="*/ 210483 h 4551335"/>
              <a:gd name="connsiteX58" fmla="*/ 1497697 w 2791443"/>
              <a:gd name="connsiteY58" fmla="*/ 380604 h 4551335"/>
              <a:gd name="connsiteX59" fmla="*/ 1710348 w 2791443"/>
              <a:gd name="connsiteY59" fmla="*/ 1720306 h 4551335"/>
              <a:gd name="connsiteX60" fmla="*/ 1722693 w 2791443"/>
              <a:gd name="connsiteY60" fmla="*/ 1765605 h 4551335"/>
              <a:gd name="connsiteX61" fmla="*/ 1731613 w 2791443"/>
              <a:gd name="connsiteY61" fmla="*/ 1815999 h 4551335"/>
              <a:gd name="connsiteX62" fmla="*/ 1752879 w 2791443"/>
              <a:gd name="connsiteY62" fmla="*/ 1847897 h 4551335"/>
              <a:gd name="connsiteX63" fmla="*/ 1774144 w 2791443"/>
              <a:gd name="connsiteY63" fmla="*/ 1847897 h 4551335"/>
              <a:gd name="connsiteX64" fmla="*/ 1798155 w 2791443"/>
              <a:gd name="connsiteY64" fmla="*/ 1810756 h 4551335"/>
              <a:gd name="connsiteX65" fmla="*/ 1806041 w 2791443"/>
              <a:gd name="connsiteY65" fmla="*/ 1762837 h 4551335"/>
              <a:gd name="connsiteX66" fmla="*/ 1806041 w 2791443"/>
              <a:gd name="connsiteY66" fmla="*/ 1677776 h 4551335"/>
              <a:gd name="connsiteX67" fmla="*/ 1806041 w 2791443"/>
              <a:gd name="connsiteY67" fmla="*/ 1539553 h 4551335"/>
              <a:gd name="connsiteX68" fmla="*/ 1755108 w 2791443"/>
              <a:gd name="connsiteY68" fmla="*/ 374033 h 4551335"/>
              <a:gd name="connsiteX69" fmla="*/ 1752879 w 2791443"/>
              <a:gd name="connsiteY69" fmla="*/ 263646 h 4551335"/>
              <a:gd name="connsiteX70" fmla="*/ 1763511 w 2791443"/>
              <a:gd name="connsiteY70" fmla="*/ 231748 h 4551335"/>
              <a:gd name="connsiteX71" fmla="*/ 1780317 w 2791443"/>
              <a:gd name="connsiteY71" fmla="*/ 186893 h 4551335"/>
              <a:gd name="connsiteX72" fmla="*/ 1818388 w 2791443"/>
              <a:gd name="connsiteY72" fmla="*/ 146835 h 4551335"/>
              <a:gd name="connsiteX73" fmla="*/ 1865378 w 2791443"/>
              <a:gd name="connsiteY73" fmla="*/ 117560 h 4551335"/>
              <a:gd name="connsiteX74" fmla="*/ 1923502 w 2791443"/>
              <a:gd name="connsiteY74" fmla="*/ 85823 h 4551335"/>
              <a:gd name="connsiteX75" fmla="*/ 2008486 w 2791443"/>
              <a:gd name="connsiteY75" fmla="*/ 65140 h 4551335"/>
              <a:gd name="connsiteX76" fmla="*/ 2073570 w 2791443"/>
              <a:gd name="connsiteY76" fmla="*/ 99507 h 4551335"/>
              <a:gd name="connsiteX77" fmla="*/ 2128961 w 2791443"/>
              <a:gd name="connsiteY77" fmla="*/ 144362 h 4551335"/>
              <a:gd name="connsiteX78" fmla="*/ 2163606 w 2791443"/>
              <a:gd name="connsiteY78" fmla="*/ 186745 h 4551335"/>
              <a:gd name="connsiteX79" fmla="*/ 2172007 w 2791443"/>
              <a:gd name="connsiteY79" fmla="*/ 234518 h 4551335"/>
              <a:gd name="connsiteX80" fmla="*/ 2189331 w 2791443"/>
              <a:gd name="connsiteY80" fmla="*/ 284911 h 4551335"/>
              <a:gd name="connsiteX81" fmla="*/ 2199446 w 2791443"/>
              <a:gd name="connsiteY81" fmla="*/ 369971 h 4551335"/>
              <a:gd name="connsiteX82" fmla="*/ 2210079 w 2791443"/>
              <a:gd name="connsiteY82" fmla="*/ 1730939 h 4551335"/>
              <a:gd name="connsiteX83" fmla="*/ 2210079 w 2791443"/>
              <a:gd name="connsiteY83" fmla="*/ 1773469 h 4551335"/>
              <a:gd name="connsiteX84" fmla="*/ 2220711 w 2791443"/>
              <a:gd name="connsiteY84" fmla="*/ 1784102 h 4551335"/>
              <a:gd name="connsiteX85" fmla="*/ 2241976 w 2791443"/>
              <a:gd name="connsiteY85" fmla="*/ 1805367 h 4551335"/>
              <a:gd name="connsiteX86" fmla="*/ 2252609 w 2791443"/>
              <a:gd name="connsiteY86" fmla="*/ 1805367 h 4551335"/>
              <a:gd name="connsiteX87" fmla="*/ 2284507 w 2791443"/>
              <a:gd name="connsiteY87" fmla="*/ 1784102 h 4551335"/>
              <a:gd name="connsiteX88" fmla="*/ 2284507 w 2791443"/>
              <a:gd name="connsiteY88" fmla="*/ 1752204 h 4551335"/>
              <a:gd name="connsiteX89" fmla="*/ 2295139 w 2791443"/>
              <a:gd name="connsiteY89" fmla="*/ 1645878 h 4551335"/>
              <a:gd name="connsiteX90" fmla="*/ 2348302 w 2791443"/>
              <a:gd name="connsiteY90" fmla="*/ 1050455 h 4551335"/>
              <a:gd name="connsiteX91" fmla="*/ 2401465 w 2791443"/>
              <a:gd name="connsiteY91" fmla="*/ 540092 h 4551335"/>
              <a:gd name="connsiteX92" fmla="*/ 2412615 w 2791443"/>
              <a:gd name="connsiteY92" fmla="*/ 476149 h 4551335"/>
              <a:gd name="connsiteX93" fmla="*/ 2433362 w 2791443"/>
              <a:gd name="connsiteY93" fmla="*/ 433767 h 4551335"/>
              <a:gd name="connsiteX94" fmla="*/ 2470916 w 2791443"/>
              <a:gd name="connsiteY94" fmla="*/ 378279 h 4551335"/>
              <a:gd name="connsiteX95" fmla="*/ 2530251 w 2791443"/>
              <a:gd name="connsiteY95" fmla="*/ 349298 h 4551335"/>
              <a:gd name="connsiteX96" fmla="*/ 2607942 w 2791443"/>
              <a:gd name="connsiteY96" fmla="*/ 336043 h 4551335"/>
              <a:gd name="connsiteX97" fmla="*/ 2676716 w 2791443"/>
              <a:gd name="connsiteY97" fmla="*/ 349298 h 4551335"/>
              <a:gd name="connsiteX98" fmla="*/ 2728681 w 2791443"/>
              <a:gd name="connsiteY98" fmla="*/ 375952 h 4551335"/>
              <a:gd name="connsiteX99" fmla="*/ 2764006 w 2791443"/>
              <a:gd name="connsiteY99" fmla="*/ 428671 h 4551335"/>
              <a:gd name="connsiteX100" fmla="*/ 2789732 w 2791443"/>
              <a:gd name="connsiteY100" fmla="*/ 492614 h 4551335"/>
              <a:gd name="connsiteX101" fmla="*/ 2791443 w 2791443"/>
              <a:gd name="connsiteY101" fmla="*/ 588161 h 4551335"/>
              <a:gd name="connsiteX102" fmla="*/ 2784237 w 2791443"/>
              <a:gd name="connsiteY102" fmla="*/ 688948 h 4551335"/>
              <a:gd name="connsiteX103" fmla="*/ 2646013 w 2791443"/>
              <a:gd name="connsiteY103" fmla="*/ 2092446 h 4551335"/>
              <a:gd name="connsiteX104" fmla="*/ 2667279 w 2791443"/>
              <a:gd name="connsiteY104" fmla="*/ 3049376 h 4551335"/>
              <a:gd name="connsiteX105" fmla="*/ 2667279 w 2791443"/>
              <a:gd name="connsiteY105" fmla="*/ 3729860 h 4551335"/>
              <a:gd name="connsiteX106" fmla="*/ 2673968 w 2791443"/>
              <a:gd name="connsiteY106" fmla="*/ 4244061 h 4551335"/>
              <a:gd name="connsiteX107" fmla="*/ 1148374 w 2791443"/>
              <a:gd name="connsiteY107" fmla="*/ 4551335 h 4551335"/>
              <a:gd name="connsiteX0" fmla="*/ 1148374 w 2791443"/>
              <a:gd name="connsiteY0" fmla="*/ 4551335 h 4551335"/>
              <a:gd name="connsiteX1" fmla="*/ 1104293 w 2791443"/>
              <a:gd name="connsiteY1" fmla="*/ 4261488 h 4551335"/>
              <a:gd name="connsiteX2" fmla="*/ 1072395 w 2791443"/>
              <a:gd name="connsiteY2" fmla="*/ 4133897 h 4551335"/>
              <a:gd name="connsiteX3" fmla="*/ 987334 w 2791443"/>
              <a:gd name="connsiteY3" fmla="*/ 3899981 h 4551335"/>
              <a:gd name="connsiteX4" fmla="*/ 902274 w 2791443"/>
              <a:gd name="connsiteY4" fmla="*/ 3751125 h 4551335"/>
              <a:gd name="connsiteX5" fmla="*/ 530134 w 2791443"/>
              <a:gd name="connsiteY5" fmla="*/ 3347088 h 4551335"/>
              <a:gd name="connsiteX6" fmla="*/ 156055 w 2791443"/>
              <a:gd name="connsiteY6" fmla="*/ 2928952 h 4551335"/>
              <a:gd name="connsiteX7" fmla="*/ 63922 w 2791443"/>
              <a:gd name="connsiteY7" fmla="*/ 2805001 h 4551335"/>
              <a:gd name="connsiteX8" fmla="*/ 2166 w 2791443"/>
              <a:gd name="connsiteY8" fmla="*/ 2666252 h 4551335"/>
              <a:gd name="connsiteX9" fmla="*/ 0 w 2791443"/>
              <a:gd name="connsiteY9" fmla="*/ 2547338 h 4551335"/>
              <a:gd name="connsiteX10" fmla="*/ 19664 w 2791443"/>
              <a:gd name="connsiteY10" fmla="*/ 2428490 h 4551335"/>
              <a:gd name="connsiteX11" fmla="*/ 78228 w 2791443"/>
              <a:gd name="connsiteY11" fmla="*/ 2304434 h 4551335"/>
              <a:gd name="connsiteX12" fmla="*/ 191430 w 2791443"/>
              <a:gd name="connsiteY12" fmla="*/ 2195016 h 4551335"/>
              <a:gd name="connsiteX13" fmla="*/ 278759 w 2791443"/>
              <a:gd name="connsiteY13" fmla="*/ 2205455 h 4551335"/>
              <a:gd name="connsiteX14" fmla="*/ 346318 w 2791443"/>
              <a:gd name="connsiteY14" fmla="*/ 2266229 h 4551335"/>
              <a:gd name="connsiteX15" fmla="*/ 408466 w 2791443"/>
              <a:gd name="connsiteY15" fmla="*/ 2321033 h 4551335"/>
              <a:gd name="connsiteX16" fmla="*/ 573231 w 2791443"/>
              <a:gd name="connsiteY16" fmla="*/ 2494083 h 4551335"/>
              <a:gd name="connsiteX17" fmla="*/ 859744 w 2791443"/>
              <a:gd name="connsiteY17" fmla="*/ 2826092 h 4551335"/>
              <a:gd name="connsiteX18" fmla="*/ 900044 w 2791443"/>
              <a:gd name="connsiteY18" fmla="*/ 2868770 h 4551335"/>
              <a:gd name="connsiteX19" fmla="*/ 938632 w 2791443"/>
              <a:gd name="connsiteY19" fmla="*/ 2897752 h 4551335"/>
              <a:gd name="connsiteX20" fmla="*/ 982874 w 2791443"/>
              <a:gd name="connsiteY20" fmla="*/ 2900373 h 4551335"/>
              <a:gd name="connsiteX21" fmla="*/ 1021462 w 2791443"/>
              <a:gd name="connsiteY21" fmla="*/ 2860759 h 4551335"/>
              <a:gd name="connsiteX22" fmla="*/ 1029865 w 2791443"/>
              <a:gd name="connsiteY22" fmla="*/ 2797258 h 4551335"/>
              <a:gd name="connsiteX23" fmla="*/ 1008600 w 2791443"/>
              <a:gd name="connsiteY23" fmla="*/ 2730399 h 4551335"/>
              <a:gd name="connsiteX24" fmla="*/ 721520 w 2791443"/>
              <a:gd name="connsiteY24" fmla="*/ 1879795 h 4551335"/>
              <a:gd name="connsiteX25" fmla="*/ 445074 w 2791443"/>
              <a:gd name="connsiteY25" fmla="*/ 869702 h 4551335"/>
              <a:gd name="connsiteX26" fmla="*/ 436154 w 2791443"/>
              <a:gd name="connsiteY26" fmla="*/ 805906 h 4551335"/>
              <a:gd name="connsiteX27" fmla="*/ 433924 w 2791443"/>
              <a:gd name="connsiteY27" fmla="*/ 739638 h 4551335"/>
              <a:gd name="connsiteX28" fmla="*/ 445074 w 2791443"/>
              <a:gd name="connsiteY28" fmla="*/ 678316 h 4551335"/>
              <a:gd name="connsiteX29" fmla="*/ 470282 w 2791443"/>
              <a:gd name="connsiteY29" fmla="*/ 630691 h 4551335"/>
              <a:gd name="connsiteX30" fmla="*/ 501554 w 2791443"/>
              <a:gd name="connsiteY30" fmla="*/ 566709 h 4551335"/>
              <a:gd name="connsiteX31" fmla="*/ 563459 w 2791443"/>
              <a:gd name="connsiteY31" fmla="*/ 516625 h 4551335"/>
              <a:gd name="connsiteX32" fmla="*/ 642226 w 2791443"/>
              <a:gd name="connsiteY32" fmla="*/ 490218 h 4551335"/>
              <a:gd name="connsiteX33" fmla="*/ 715344 w 2791443"/>
              <a:gd name="connsiteY33" fmla="*/ 488089 h 4551335"/>
              <a:gd name="connsiteX34" fmla="*/ 781115 w 2791443"/>
              <a:gd name="connsiteY34" fmla="*/ 511657 h 4551335"/>
              <a:gd name="connsiteX35" fmla="*/ 827846 w 2791443"/>
              <a:gd name="connsiteY35" fmla="*/ 593255 h 4551335"/>
              <a:gd name="connsiteX36" fmla="*/ 870376 w 2791443"/>
              <a:gd name="connsiteY36" fmla="*/ 657051 h 4551335"/>
              <a:gd name="connsiteX37" fmla="*/ 902274 w 2791443"/>
              <a:gd name="connsiteY37" fmla="*/ 752744 h 4551335"/>
              <a:gd name="connsiteX38" fmla="*/ 1040497 w 2791443"/>
              <a:gd name="connsiteY38" fmla="*/ 1316269 h 4551335"/>
              <a:gd name="connsiteX39" fmla="*/ 1199986 w 2791443"/>
              <a:gd name="connsiteY39" fmla="*/ 1932958 h 4551335"/>
              <a:gd name="connsiteX40" fmla="*/ 1215078 w 2791443"/>
              <a:gd name="connsiteY40" fmla="*/ 1970246 h 4551335"/>
              <a:gd name="connsiteX41" fmla="*/ 1246458 w 2791443"/>
              <a:gd name="connsiteY41" fmla="*/ 1983352 h 4551335"/>
              <a:gd name="connsiteX42" fmla="*/ 1274931 w 2791443"/>
              <a:gd name="connsiteY42" fmla="*/ 1978257 h 4551335"/>
              <a:gd name="connsiteX43" fmla="*/ 1293966 w 2791443"/>
              <a:gd name="connsiteY43" fmla="*/ 1954518 h 4551335"/>
              <a:gd name="connsiteX44" fmla="*/ 1315230 w 2791443"/>
              <a:gd name="connsiteY44" fmla="*/ 1911692 h 4551335"/>
              <a:gd name="connsiteX45" fmla="*/ 1306311 w 2791443"/>
              <a:gd name="connsiteY45" fmla="*/ 1837264 h 4551335"/>
              <a:gd name="connsiteX46" fmla="*/ 1263781 w 2791443"/>
              <a:gd name="connsiteY46" fmla="*/ 1624613 h 4551335"/>
              <a:gd name="connsiteX47" fmla="*/ 1093660 w 2791443"/>
              <a:gd name="connsiteY47" fmla="*/ 529460 h 4551335"/>
              <a:gd name="connsiteX48" fmla="*/ 1055590 w 2791443"/>
              <a:gd name="connsiteY48" fmla="*/ 255192 h 4551335"/>
              <a:gd name="connsiteX49" fmla="*/ 1066739 w 2791443"/>
              <a:gd name="connsiteY49" fmla="*/ 183976 h 4551335"/>
              <a:gd name="connsiteX50" fmla="*/ 1090234 w 2791443"/>
              <a:gd name="connsiteY50" fmla="*/ 114938 h 4551335"/>
              <a:gd name="connsiteX51" fmla="*/ 1131730 w 2791443"/>
              <a:gd name="connsiteY51" fmla="*/ 69786 h 4551335"/>
              <a:gd name="connsiteX52" fmla="*/ 1185466 w 2791443"/>
              <a:gd name="connsiteY52" fmla="*/ 21976 h 4551335"/>
              <a:gd name="connsiteX53" fmla="*/ 1269123 w 2791443"/>
              <a:gd name="connsiteY53" fmla="*/ 0 h 4551335"/>
              <a:gd name="connsiteX54" fmla="*/ 1347082 w 2791443"/>
              <a:gd name="connsiteY54" fmla="*/ 13676 h 4551335"/>
              <a:gd name="connsiteX55" fmla="*/ 1403564 w 2791443"/>
              <a:gd name="connsiteY55" fmla="*/ 50043 h 4551335"/>
              <a:gd name="connsiteX56" fmla="*/ 1438878 w 2791443"/>
              <a:gd name="connsiteY56" fmla="*/ 130665 h 4551335"/>
              <a:gd name="connsiteX57" fmla="*/ 1465800 w 2791443"/>
              <a:gd name="connsiteY57" fmla="*/ 210483 h 4551335"/>
              <a:gd name="connsiteX58" fmla="*/ 1497697 w 2791443"/>
              <a:gd name="connsiteY58" fmla="*/ 380604 h 4551335"/>
              <a:gd name="connsiteX59" fmla="*/ 1710348 w 2791443"/>
              <a:gd name="connsiteY59" fmla="*/ 1720306 h 4551335"/>
              <a:gd name="connsiteX60" fmla="*/ 1722693 w 2791443"/>
              <a:gd name="connsiteY60" fmla="*/ 1765605 h 4551335"/>
              <a:gd name="connsiteX61" fmla="*/ 1731613 w 2791443"/>
              <a:gd name="connsiteY61" fmla="*/ 1815999 h 4551335"/>
              <a:gd name="connsiteX62" fmla="*/ 1752879 w 2791443"/>
              <a:gd name="connsiteY62" fmla="*/ 1847897 h 4551335"/>
              <a:gd name="connsiteX63" fmla="*/ 1774144 w 2791443"/>
              <a:gd name="connsiteY63" fmla="*/ 1847897 h 4551335"/>
              <a:gd name="connsiteX64" fmla="*/ 1798155 w 2791443"/>
              <a:gd name="connsiteY64" fmla="*/ 1810756 h 4551335"/>
              <a:gd name="connsiteX65" fmla="*/ 1806041 w 2791443"/>
              <a:gd name="connsiteY65" fmla="*/ 1762837 h 4551335"/>
              <a:gd name="connsiteX66" fmla="*/ 1806041 w 2791443"/>
              <a:gd name="connsiteY66" fmla="*/ 1677776 h 4551335"/>
              <a:gd name="connsiteX67" fmla="*/ 1806041 w 2791443"/>
              <a:gd name="connsiteY67" fmla="*/ 1539553 h 4551335"/>
              <a:gd name="connsiteX68" fmla="*/ 1755108 w 2791443"/>
              <a:gd name="connsiteY68" fmla="*/ 374033 h 4551335"/>
              <a:gd name="connsiteX69" fmla="*/ 1752879 w 2791443"/>
              <a:gd name="connsiteY69" fmla="*/ 263646 h 4551335"/>
              <a:gd name="connsiteX70" fmla="*/ 1763511 w 2791443"/>
              <a:gd name="connsiteY70" fmla="*/ 231748 h 4551335"/>
              <a:gd name="connsiteX71" fmla="*/ 1780317 w 2791443"/>
              <a:gd name="connsiteY71" fmla="*/ 186893 h 4551335"/>
              <a:gd name="connsiteX72" fmla="*/ 1818388 w 2791443"/>
              <a:gd name="connsiteY72" fmla="*/ 146835 h 4551335"/>
              <a:gd name="connsiteX73" fmla="*/ 1865378 w 2791443"/>
              <a:gd name="connsiteY73" fmla="*/ 117560 h 4551335"/>
              <a:gd name="connsiteX74" fmla="*/ 1923502 w 2791443"/>
              <a:gd name="connsiteY74" fmla="*/ 85823 h 4551335"/>
              <a:gd name="connsiteX75" fmla="*/ 2008486 w 2791443"/>
              <a:gd name="connsiteY75" fmla="*/ 65140 h 4551335"/>
              <a:gd name="connsiteX76" fmla="*/ 2075638 w 2791443"/>
              <a:gd name="connsiteY76" fmla="*/ 91997 h 4551335"/>
              <a:gd name="connsiteX77" fmla="*/ 2128961 w 2791443"/>
              <a:gd name="connsiteY77" fmla="*/ 144362 h 4551335"/>
              <a:gd name="connsiteX78" fmla="*/ 2163606 w 2791443"/>
              <a:gd name="connsiteY78" fmla="*/ 186745 h 4551335"/>
              <a:gd name="connsiteX79" fmla="*/ 2172007 w 2791443"/>
              <a:gd name="connsiteY79" fmla="*/ 234518 h 4551335"/>
              <a:gd name="connsiteX80" fmla="*/ 2189331 w 2791443"/>
              <a:gd name="connsiteY80" fmla="*/ 284911 h 4551335"/>
              <a:gd name="connsiteX81" fmla="*/ 2199446 w 2791443"/>
              <a:gd name="connsiteY81" fmla="*/ 369971 h 4551335"/>
              <a:gd name="connsiteX82" fmla="*/ 2210079 w 2791443"/>
              <a:gd name="connsiteY82" fmla="*/ 1730939 h 4551335"/>
              <a:gd name="connsiteX83" fmla="*/ 2210079 w 2791443"/>
              <a:gd name="connsiteY83" fmla="*/ 1773469 h 4551335"/>
              <a:gd name="connsiteX84" fmla="*/ 2220711 w 2791443"/>
              <a:gd name="connsiteY84" fmla="*/ 1784102 h 4551335"/>
              <a:gd name="connsiteX85" fmla="*/ 2241976 w 2791443"/>
              <a:gd name="connsiteY85" fmla="*/ 1805367 h 4551335"/>
              <a:gd name="connsiteX86" fmla="*/ 2252609 w 2791443"/>
              <a:gd name="connsiteY86" fmla="*/ 1805367 h 4551335"/>
              <a:gd name="connsiteX87" fmla="*/ 2284507 w 2791443"/>
              <a:gd name="connsiteY87" fmla="*/ 1784102 h 4551335"/>
              <a:gd name="connsiteX88" fmla="*/ 2284507 w 2791443"/>
              <a:gd name="connsiteY88" fmla="*/ 1752204 h 4551335"/>
              <a:gd name="connsiteX89" fmla="*/ 2295139 w 2791443"/>
              <a:gd name="connsiteY89" fmla="*/ 1645878 h 4551335"/>
              <a:gd name="connsiteX90" fmla="*/ 2348302 w 2791443"/>
              <a:gd name="connsiteY90" fmla="*/ 1050455 h 4551335"/>
              <a:gd name="connsiteX91" fmla="*/ 2401465 w 2791443"/>
              <a:gd name="connsiteY91" fmla="*/ 540092 h 4551335"/>
              <a:gd name="connsiteX92" fmla="*/ 2412615 w 2791443"/>
              <a:gd name="connsiteY92" fmla="*/ 476149 h 4551335"/>
              <a:gd name="connsiteX93" fmla="*/ 2433362 w 2791443"/>
              <a:gd name="connsiteY93" fmla="*/ 433767 h 4551335"/>
              <a:gd name="connsiteX94" fmla="*/ 2470916 w 2791443"/>
              <a:gd name="connsiteY94" fmla="*/ 378279 h 4551335"/>
              <a:gd name="connsiteX95" fmla="*/ 2530251 w 2791443"/>
              <a:gd name="connsiteY95" fmla="*/ 349298 h 4551335"/>
              <a:gd name="connsiteX96" fmla="*/ 2607942 w 2791443"/>
              <a:gd name="connsiteY96" fmla="*/ 336043 h 4551335"/>
              <a:gd name="connsiteX97" fmla="*/ 2676716 w 2791443"/>
              <a:gd name="connsiteY97" fmla="*/ 349298 h 4551335"/>
              <a:gd name="connsiteX98" fmla="*/ 2728681 w 2791443"/>
              <a:gd name="connsiteY98" fmla="*/ 375952 h 4551335"/>
              <a:gd name="connsiteX99" fmla="*/ 2764006 w 2791443"/>
              <a:gd name="connsiteY99" fmla="*/ 428671 h 4551335"/>
              <a:gd name="connsiteX100" fmla="*/ 2789732 w 2791443"/>
              <a:gd name="connsiteY100" fmla="*/ 492614 h 4551335"/>
              <a:gd name="connsiteX101" fmla="*/ 2791443 w 2791443"/>
              <a:gd name="connsiteY101" fmla="*/ 588161 h 4551335"/>
              <a:gd name="connsiteX102" fmla="*/ 2784237 w 2791443"/>
              <a:gd name="connsiteY102" fmla="*/ 688948 h 4551335"/>
              <a:gd name="connsiteX103" fmla="*/ 2646013 w 2791443"/>
              <a:gd name="connsiteY103" fmla="*/ 2092446 h 4551335"/>
              <a:gd name="connsiteX104" fmla="*/ 2667279 w 2791443"/>
              <a:gd name="connsiteY104" fmla="*/ 3049376 h 4551335"/>
              <a:gd name="connsiteX105" fmla="*/ 2667279 w 2791443"/>
              <a:gd name="connsiteY105" fmla="*/ 3729860 h 4551335"/>
              <a:gd name="connsiteX106" fmla="*/ 2673968 w 2791443"/>
              <a:gd name="connsiteY106" fmla="*/ 4244061 h 4551335"/>
              <a:gd name="connsiteX107" fmla="*/ 1148374 w 2791443"/>
              <a:gd name="connsiteY107" fmla="*/ 4551335 h 455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2791443" h="4551335">
                <a:moveTo>
                  <a:pt x="1148374" y="4551335"/>
                </a:moveTo>
                <a:lnTo>
                  <a:pt x="1104293" y="4261488"/>
                </a:lnTo>
                <a:lnTo>
                  <a:pt x="1072395" y="4133897"/>
                </a:lnTo>
                <a:lnTo>
                  <a:pt x="987334" y="3899981"/>
                </a:lnTo>
                <a:lnTo>
                  <a:pt x="902274" y="3751125"/>
                </a:lnTo>
                <a:lnTo>
                  <a:pt x="530134" y="3347088"/>
                </a:lnTo>
                <a:lnTo>
                  <a:pt x="156055" y="2928952"/>
                </a:lnTo>
                <a:lnTo>
                  <a:pt x="63922" y="2805001"/>
                </a:lnTo>
                <a:lnTo>
                  <a:pt x="2166" y="2666252"/>
                </a:lnTo>
                <a:lnTo>
                  <a:pt x="0" y="2547338"/>
                </a:lnTo>
                <a:lnTo>
                  <a:pt x="19664" y="2428490"/>
                </a:lnTo>
                <a:lnTo>
                  <a:pt x="78228" y="2304434"/>
                </a:lnTo>
                <a:lnTo>
                  <a:pt x="191430" y="2195016"/>
                </a:lnTo>
                <a:lnTo>
                  <a:pt x="278759" y="2205455"/>
                </a:lnTo>
                <a:lnTo>
                  <a:pt x="346318" y="2266229"/>
                </a:lnTo>
                <a:lnTo>
                  <a:pt x="408466" y="2321033"/>
                </a:lnTo>
                <a:lnTo>
                  <a:pt x="573231" y="2494083"/>
                </a:lnTo>
                <a:lnTo>
                  <a:pt x="859744" y="2826092"/>
                </a:lnTo>
                <a:lnTo>
                  <a:pt x="900044" y="2868770"/>
                </a:lnTo>
                <a:lnTo>
                  <a:pt x="938632" y="2897752"/>
                </a:lnTo>
                <a:lnTo>
                  <a:pt x="982874" y="2900373"/>
                </a:lnTo>
                <a:lnTo>
                  <a:pt x="1021462" y="2860759"/>
                </a:lnTo>
                <a:lnTo>
                  <a:pt x="1029865" y="2797258"/>
                </a:lnTo>
                <a:lnTo>
                  <a:pt x="1008600" y="2730399"/>
                </a:lnTo>
                <a:lnTo>
                  <a:pt x="721520" y="1879795"/>
                </a:lnTo>
                <a:lnTo>
                  <a:pt x="445074" y="869702"/>
                </a:lnTo>
                <a:lnTo>
                  <a:pt x="436154" y="805906"/>
                </a:lnTo>
                <a:cubicBezTo>
                  <a:pt x="435411" y="783817"/>
                  <a:pt x="434667" y="761727"/>
                  <a:pt x="433924" y="739638"/>
                </a:cubicBezTo>
                <a:lnTo>
                  <a:pt x="445074" y="678316"/>
                </a:lnTo>
                <a:lnTo>
                  <a:pt x="470282" y="630691"/>
                </a:lnTo>
                <a:lnTo>
                  <a:pt x="501554" y="566709"/>
                </a:lnTo>
                <a:lnTo>
                  <a:pt x="563459" y="516625"/>
                </a:lnTo>
                <a:lnTo>
                  <a:pt x="642226" y="490218"/>
                </a:lnTo>
                <a:lnTo>
                  <a:pt x="715344" y="488089"/>
                </a:lnTo>
                <a:lnTo>
                  <a:pt x="781115" y="511657"/>
                </a:lnTo>
                <a:lnTo>
                  <a:pt x="827846" y="593255"/>
                </a:lnTo>
                <a:lnTo>
                  <a:pt x="870376" y="657051"/>
                </a:lnTo>
                <a:lnTo>
                  <a:pt x="902274" y="752744"/>
                </a:lnTo>
                <a:lnTo>
                  <a:pt x="1040497" y="1316269"/>
                </a:lnTo>
                <a:lnTo>
                  <a:pt x="1199986" y="1932958"/>
                </a:lnTo>
                <a:lnTo>
                  <a:pt x="1215078" y="1970246"/>
                </a:lnTo>
                <a:lnTo>
                  <a:pt x="1246458" y="1983352"/>
                </a:lnTo>
                <a:lnTo>
                  <a:pt x="1274931" y="1978257"/>
                </a:lnTo>
                <a:lnTo>
                  <a:pt x="1293966" y="1954518"/>
                </a:lnTo>
                <a:lnTo>
                  <a:pt x="1315230" y="1911692"/>
                </a:lnTo>
                <a:lnTo>
                  <a:pt x="1306311" y="1837264"/>
                </a:lnTo>
                <a:lnTo>
                  <a:pt x="1263781" y="1624613"/>
                </a:lnTo>
                <a:lnTo>
                  <a:pt x="1093660" y="529460"/>
                </a:lnTo>
                <a:lnTo>
                  <a:pt x="1055590" y="255192"/>
                </a:lnTo>
                <a:lnTo>
                  <a:pt x="1066739" y="183976"/>
                </a:lnTo>
                <a:lnTo>
                  <a:pt x="1090234" y="114938"/>
                </a:lnTo>
                <a:lnTo>
                  <a:pt x="1131730" y="69786"/>
                </a:lnTo>
                <a:lnTo>
                  <a:pt x="1185466" y="21976"/>
                </a:lnTo>
                <a:lnTo>
                  <a:pt x="1269123" y="0"/>
                </a:lnTo>
                <a:lnTo>
                  <a:pt x="1347082" y="13676"/>
                </a:lnTo>
                <a:lnTo>
                  <a:pt x="1403564" y="50043"/>
                </a:lnTo>
                <a:lnTo>
                  <a:pt x="1438878" y="130665"/>
                </a:lnTo>
                <a:lnTo>
                  <a:pt x="1465800" y="210483"/>
                </a:lnTo>
                <a:lnTo>
                  <a:pt x="1497697" y="380604"/>
                </a:lnTo>
                <a:lnTo>
                  <a:pt x="1710348" y="1720306"/>
                </a:lnTo>
                <a:lnTo>
                  <a:pt x="1722693" y="1765605"/>
                </a:lnTo>
                <a:lnTo>
                  <a:pt x="1731613" y="1815999"/>
                </a:lnTo>
                <a:lnTo>
                  <a:pt x="1752879" y="1847897"/>
                </a:lnTo>
                <a:lnTo>
                  <a:pt x="1774144" y="1847897"/>
                </a:lnTo>
                <a:lnTo>
                  <a:pt x="1798155" y="1810756"/>
                </a:lnTo>
                <a:lnTo>
                  <a:pt x="1806041" y="1762837"/>
                </a:lnTo>
                <a:lnTo>
                  <a:pt x="1806041" y="1677776"/>
                </a:lnTo>
                <a:lnTo>
                  <a:pt x="1806041" y="1539553"/>
                </a:lnTo>
                <a:lnTo>
                  <a:pt x="1755108" y="374033"/>
                </a:lnTo>
                <a:lnTo>
                  <a:pt x="1752879" y="263646"/>
                </a:lnTo>
                <a:lnTo>
                  <a:pt x="1763511" y="231748"/>
                </a:lnTo>
                <a:lnTo>
                  <a:pt x="1780317" y="186893"/>
                </a:lnTo>
                <a:lnTo>
                  <a:pt x="1818388" y="146835"/>
                </a:lnTo>
                <a:lnTo>
                  <a:pt x="1865378" y="117560"/>
                </a:lnTo>
                <a:lnTo>
                  <a:pt x="1923502" y="85823"/>
                </a:lnTo>
                <a:lnTo>
                  <a:pt x="2008486" y="65140"/>
                </a:lnTo>
                <a:lnTo>
                  <a:pt x="2075638" y="91997"/>
                </a:lnTo>
                <a:lnTo>
                  <a:pt x="2128961" y="144362"/>
                </a:lnTo>
                <a:lnTo>
                  <a:pt x="2163606" y="186745"/>
                </a:lnTo>
                <a:lnTo>
                  <a:pt x="2172007" y="234518"/>
                </a:lnTo>
                <a:lnTo>
                  <a:pt x="2189331" y="284911"/>
                </a:lnTo>
                <a:lnTo>
                  <a:pt x="2199446" y="369971"/>
                </a:lnTo>
                <a:cubicBezTo>
                  <a:pt x="2202990" y="823627"/>
                  <a:pt x="2206535" y="1277283"/>
                  <a:pt x="2210079" y="1730939"/>
                </a:cubicBezTo>
                <a:lnTo>
                  <a:pt x="2210079" y="1773469"/>
                </a:lnTo>
                <a:lnTo>
                  <a:pt x="2220711" y="1784102"/>
                </a:lnTo>
                <a:lnTo>
                  <a:pt x="2241976" y="1805367"/>
                </a:lnTo>
                <a:lnTo>
                  <a:pt x="2252609" y="1805367"/>
                </a:lnTo>
                <a:lnTo>
                  <a:pt x="2284507" y="1784102"/>
                </a:lnTo>
                <a:lnTo>
                  <a:pt x="2284507" y="1752204"/>
                </a:lnTo>
                <a:lnTo>
                  <a:pt x="2295139" y="1645878"/>
                </a:lnTo>
                <a:lnTo>
                  <a:pt x="2348302" y="1050455"/>
                </a:lnTo>
                <a:lnTo>
                  <a:pt x="2401465" y="540092"/>
                </a:lnTo>
                <a:lnTo>
                  <a:pt x="2412615" y="476149"/>
                </a:lnTo>
                <a:lnTo>
                  <a:pt x="2433362" y="433767"/>
                </a:lnTo>
                <a:lnTo>
                  <a:pt x="2470916" y="378279"/>
                </a:lnTo>
                <a:lnTo>
                  <a:pt x="2530251" y="349298"/>
                </a:lnTo>
                <a:lnTo>
                  <a:pt x="2607942" y="336043"/>
                </a:lnTo>
                <a:lnTo>
                  <a:pt x="2676716" y="349298"/>
                </a:lnTo>
                <a:lnTo>
                  <a:pt x="2728681" y="375952"/>
                </a:lnTo>
                <a:lnTo>
                  <a:pt x="2764006" y="428671"/>
                </a:lnTo>
                <a:lnTo>
                  <a:pt x="2789732" y="492614"/>
                </a:lnTo>
                <a:cubicBezTo>
                  <a:pt x="2790302" y="524463"/>
                  <a:pt x="2790873" y="556312"/>
                  <a:pt x="2791443" y="588161"/>
                </a:cubicBezTo>
                <a:lnTo>
                  <a:pt x="2784237" y="688948"/>
                </a:lnTo>
                <a:lnTo>
                  <a:pt x="2646013" y="2092446"/>
                </a:lnTo>
                <a:lnTo>
                  <a:pt x="2667279" y="3049376"/>
                </a:lnTo>
                <a:lnTo>
                  <a:pt x="2667279" y="3729860"/>
                </a:lnTo>
                <a:cubicBezTo>
                  <a:pt x="2668022" y="3925725"/>
                  <a:pt x="2673225" y="4048196"/>
                  <a:pt x="2673968" y="4244061"/>
                </a:cubicBezTo>
                <a:lnTo>
                  <a:pt x="1148374" y="4551335"/>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D05101C0-C671-4342-8903-BF1A67EE896B}"/>
              </a:ext>
            </a:extLst>
          </p:cNvPr>
          <p:cNvSpPr/>
          <p:nvPr/>
        </p:nvSpPr>
        <p:spPr>
          <a:xfrm>
            <a:off x="425450" y="2368047"/>
            <a:ext cx="973137" cy="871315"/>
          </a:xfrm>
          <a:custGeom>
            <a:avLst/>
            <a:gdLst>
              <a:gd name="connsiteX0" fmla="*/ 2246812 w 3945056"/>
              <a:gd name="connsiteY0" fmla="*/ 9173 h 3607565"/>
              <a:gd name="connsiteX1" fmla="*/ 2447109 w 3945056"/>
              <a:gd name="connsiteY1" fmla="*/ 70133 h 3607565"/>
              <a:gd name="connsiteX2" fmla="*/ 2673532 w 3945056"/>
              <a:gd name="connsiteY2" fmla="*/ 183345 h 3607565"/>
              <a:gd name="connsiteX3" fmla="*/ 2856412 w 3945056"/>
              <a:gd name="connsiteY3" fmla="*/ 366225 h 3607565"/>
              <a:gd name="connsiteX4" fmla="*/ 3021875 w 3945056"/>
              <a:gd name="connsiteY4" fmla="*/ 575231 h 3607565"/>
              <a:gd name="connsiteX5" fmla="*/ 3126378 w 3945056"/>
              <a:gd name="connsiteY5" fmla="*/ 801653 h 3607565"/>
              <a:gd name="connsiteX6" fmla="*/ 3187338 w 3945056"/>
              <a:gd name="connsiteY6" fmla="*/ 1054202 h 3607565"/>
              <a:gd name="connsiteX7" fmla="*/ 3187338 w 3945056"/>
              <a:gd name="connsiteY7" fmla="*/ 1193539 h 3607565"/>
              <a:gd name="connsiteX8" fmla="*/ 3178629 w 3945056"/>
              <a:gd name="connsiteY8" fmla="*/ 1298042 h 3607565"/>
              <a:gd name="connsiteX9" fmla="*/ 3344092 w 3945056"/>
              <a:gd name="connsiteY9" fmla="*/ 1367711 h 3607565"/>
              <a:gd name="connsiteX10" fmla="*/ 3448595 w 3945056"/>
              <a:gd name="connsiteY10" fmla="*/ 1437379 h 3607565"/>
              <a:gd name="connsiteX11" fmla="*/ 3596640 w 3945056"/>
              <a:gd name="connsiteY11" fmla="*/ 1568008 h 3607565"/>
              <a:gd name="connsiteX12" fmla="*/ 3727269 w 3945056"/>
              <a:gd name="connsiteY12" fmla="*/ 1742179 h 3607565"/>
              <a:gd name="connsiteX13" fmla="*/ 3849189 w 3945056"/>
              <a:gd name="connsiteY13" fmla="*/ 1933768 h 3607565"/>
              <a:gd name="connsiteX14" fmla="*/ 3910149 w 3945056"/>
              <a:gd name="connsiteY14" fmla="*/ 2134065 h 3607565"/>
              <a:gd name="connsiteX15" fmla="*/ 3944983 w 3945056"/>
              <a:gd name="connsiteY15" fmla="*/ 2404031 h 3607565"/>
              <a:gd name="connsiteX16" fmla="*/ 3901440 w 3945056"/>
              <a:gd name="connsiteY16" fmla="*/ 2700122 h 3607565"/>
              <a:gd name="connsiteX17" fmla="*/ 3857898 w 3945056"/>
              <a:gd name="connsiteY17" fmla="*/ 2830751 h 3607565"/>
              <a:gd name="connsiteX18" fmla="*/ 3849189 w 3945056"/>
              <a:gd name="connsiteY18" fmla="*/ 2830751 h 3607565"/>
              <a:gd name="connsiteX19" fmla="*/ 3849189 w 3945056"/>
              <a:gd name="connsiteY19" fmla="*/ 2761082 h 3607565"/>
              <a:gd name="connsiteX20" fmla="*/ 3866606 w 3945056"/>
              <a:gd name="connsiteY20" fmla="*/ 2552076 h 3607565"/>
              <a:gd name="connsiteX21" fmla="*/ 3840480 w 3945056"/>
              <a:gd name="connsiteY21" fmla="*/ 2343071 h 3607565"/>
              <a:gd name="connsiteX22" fmla="*/ 3744686 w 3945056"/>
              <a:gd name="connsiteY22" fmla="*/ 2168899 h 3607565"/>
              <a:gd name="connsiteX23" fmla="*/ 3614058 w 3945056"/>
              <a:gd name="connsiteY23" fmla="*/ 2012145 h 3607565"/>
              <a:gd name="connsiteX24" fmla="*/ 3500846 w 3945056"/>
              <a:gd name="connsiteY24" fmla="*/ 1890225 h 3607565"/>
              <a:gd name="connsiteX25" fmla="*/ 3291840 w 3945056"/>
              <a:gd name="connsiteY25" fmla="*/ 1794431 h 3607565"/>
              <a:gd name="connsiteX26" fmla="*/ 3117669 w 3945056"/>
              <a:gd name="connsiteY26" fmla="*/ 1750888 h 3607565"/>
              <a:gd name="connsiteX27" fmla="*/ 2926080 w 3945056"/>
              <a:gd name="connsiteY27" fmla="*/ 1733471 h 3607565"/>
              <a:gd name="connsiteX28" fmla="*/ 2612572 w 3945056"/>
              <a:gd name="connsiteY28" fmla="*/ 1803139 h 3607565"/>
              <a:gd name="connsiteX29" fmla="*/ 2394858 w 3945056"/>
              <a:gd name="connsiteY29" fmla="*/ 1951185 h 3607565"/>
              <a:gd name="connsiteX30" fmla="*/ 2307772 w 3945056"/>
              <a:gd name="connsiteY30" fmla="*/ 2055688 h 3607565"/>
              <a:gd name="connsiteX31" fmla="*/ 2211978 w 3945056"/>
              <a:gd name="connsiteY31" fmla="*/ 2195025 h 3607565"/>
              <a:gd name="connsiteX32" fmla="*/ 2142309 w 3945056"/>
              <a:gd name="connsiteY32" fmla="*/ 2360488 h 3607565"/>
              <a:gd name="connsiteX33" fmla="*/ 2116183 w 3945056"/>
              <a:gd name="connsiteY33" fmla="*/ 2560785 h 3607565"/>
              <a:gd name="connsiteX34" fmla="*/ 2142309 w 3945056"/>
              <a:gd name="connsiteY34" fmla="*/ 2822042 h 3607565"/>
              <a:gd name="connsiteX35" fmla="*/ 2177143 w 3945056"/>
              <a:gd name="connsiteY35" fmla="*/ 2952671 h 3607565"/>
              <a:gd name="connsiteX36" fmla="*/ 2264229 w 3945056"/>
              <a:gd name="connsiteY36" fmla="*/ 3074591 h 3607565"/>
              <a:gd name="connsiteX37" fmla="*/ 2377440 w 3945056"/>
              <a:gd name="connsiteY37" fmla="*/ 3231345 h 3607565"/>
              <a:gd name="connsiteX38" fmla="*/ 2542903 w 3945056"/>
              <a:gd name="connsiteY38" fmla="*/ 3327139 h 3607565"/>
              <a:gd name="connsiteX39" fmla="*/ 2812869 w 3945056"/>
              <a:gd name="connsiteY39" fmla="*/ 3440351 h 3607565"/>
              <a:gd name="connsiteX40" fmla="*/ 3030583 w 3945056"/>
              <a:gd name="connsiteY40" fmla="*/ 3449059 h 3607565"/>
              <a:gd name="connsiteX41" fmla="*/ 3291840 w 3945056"/>
              <a:gd name="connsiteY41" fmla="*/ 3405516 h 3607565"/>
              <a:gd name="connsiteX42" fmla="*/ 3466012 w 3945056"/>
              <a:gd name="connsiteY42" fmla="*/ 3318431 h 3607565"/>
              <a:gd name="connsiteX43" fmla="*/ 3544389 w 3945056"/>
              <a:gd name="connsiteY43" fmla="*/ 3274888 h 3607565"/>
              <a:gd name="connsiteX44" fmla="*/ 3561806 w 3945056"/>
              <a:gd name="connsiteY44" fmla="*/ 3283596 h 3607565"/>
              <a:gd name="connsiteX45" fmla="*/ 3483429 w 3945056"/>
              <a:gd name="connsiteY45" fmla="*/ 3353265 h 3607565"/>
              <a:gd name="connsiteX46" fmla="*/ 3317966 w 3945056"/>
              <a:gd name="connsiteY46" fmla="*/ 3457768 h 3607565"/>
              <a:gd name="connsiteX47" fmla="*/ 3152503 w 3945056"/>
              <a:gd name="connsiteY47" fmla="*/ 3518728 h 3607565"/>
              <a:gd name="connsiteX48" fmla="*/ 2934789 w 3945056"/>
              <a:gd name="connsiteY48" fmla="*/ 3588396 h 3607565"/>
              <a:gd name="connsiteX49" fmla="*/ 2743200 w 3945056"/>
              <a:gd name="connsiteY49" fmla="*/ 3605813 h 3607565"/>
              <a:gd name="connsiteX50" fmla="*/ 2534195 w 3945056"/>
              <a:gd name="connsiteY50" fmla="*/ 3597105 h 3607565"/>
              <a:gd name="connsiteX51" fmla="*/ 2290355 w 3945056"/>
              <a:gd name="connsiteY51" fmla="*/ 3518728 h 3607565"/>
              <a:gd name="connsiteX52" fmla="*/ 2081349 w 3945056"/>
              <a:gd name="connsiteY52" fmla="*/ 3422933 h 3607565"/>
              <a:gd name="connsiteX53" fmla="*/ 1942012 w 3945056"/>
              <a:gd name="connsiteY53" fmla="*/ 3335848 h 3607565"/>
              <a:gd name="connsiteX54" fmla="*/ 1854926 w 3945056"/>
              <a:gd name="connsiteY54" fmla="*/ 3388099 h 3607565"/>
              <a:gd name="connsiteX55" fmla="*/ 1672046 w 3945056"/>
              <a:gd name="connsiteY55" fmla="*/ 3475185 h 3607565"/>
              <a:gd name="connsiteX56" fmla="*/ 1550126 w 3945056"/>
              <a:gd name="connsiteY56" fmla="*/ 3527436 h 3607565"/>
              <a:gd name="connsiteX57" fmla="*/ 1314995 w 3945056"/>
              <a:gd name="connsiteY57" fmla="*/ 3570979 h 3607565"/>
              <a:gd name="connsiteX58" fmla="*/ 1123406 w 3945056"/>
              <a:gd name="connsiteY58" fmla="*/ 3562271 h 3607565"/>
              <a:gd name="connsiteX59" fmla="*/ 949235 w 3945056"/>
              <a:gd name="connsiteY59" fmla="*/ 3544853 h 3607565"/>
              <a:gd name="connsiteX60" fmla="*/ 748938 w 3945056"/>
              <a:gd name="connsiteY60" fmla="*/ 3483893 h 3607565"/>
              <a:gd name="connsiteX61" fmla="*/ 583475 w 3945056"/>
              <a:gd name="connsiteY61" fmla="*/ 3405516 h 3607565"/>
              <a:gd name="connsiteX62" fmla="*/ 435429 w 3945056"/>
              <a:gd name="connsiteY62" fmla="*/ 3292305 h 3607565"/>
              <a:gd name="connsiteX63" fmla="*/ 400595 w 3945056"/>
              <a:gd name="connsiteY63" fmla="*/ 3257471 h 3607565"/>
              <a:gd name="connsiteX64" fmla="*/ 400595 w 3945056"/>
              <a:gd name="connsiteY64" fmla="*/ 3231345 h 3607565"/>
              <a:gd name="connsiteX65" fmla="*/ 452846 w 3945056"/>
              <a:gd name="connsiteY65" fmla="*/ 3274888 h 3607565"/>
              <a:gd name="connsiteX66" fmla="*/ 574766 w 3945056"/>
              <a:gd name="connsiteY66" fmla="*/ 3344556 h 3607565"/>
              <a:gd name="connsiteX67" fmla="*/ 757646 w 3945056"/>
              <a:gd name="connsiteY67" fmla="*/ 3396808 h 3607565"/>
              <a:gd name="connsiteX68" fmla="*/ 957943 w 3945056"/>
              <a:gd name="connsiteY68" fmla="*/ 3405516 h 3607565"/>
              <a:gd name="connsiteX69" fmla="*/ 1132115 w 3945056"/>
              <a:gd name="connsiteY69" fmla="*/ 3396808 h 3607565"/>
              <a:gd name="connsiteX70" fmla="*/ 1358538 w 3945056"/>
              <a:gd name="connsiteY70" fmla="*/ 3318431 h 3607565"/>
              <a:gd name="connsiteX71" fmla="*/ 1532709 w 3945056"/>
              <a:gd name="connsiteY71" fmla="*/ 3187802 h 3607565"/>
              <a:gd name="connsiteX72" fmla="*/ 1663338 w 3945056"/>
              <a:gd name="connsiteY72" fmla="*/ 3022339 h 3607565"/>
              <a:gd name="connsiteX73" fmla="*/ 1767840 w 3945056"/>
              <a:gd name="connsiteY73" fmla="*/ 2813333 h 3607565"/>
              <a:gd name="connsiteX74" fmla="*/ 1820092 w 3945056"/>
              <a:gd name="connsiteY74" fmla="*/ 2621745 h 3607565"/>
              <a:gd name="connsiteX75" fmla="*/ 1811383 w 3945056"/>
              <a:gd name="connsiteY75" fmla="*/ 2404031 h 3607565"/>
              <a:gd name="connsiteX76" fmla="*/ 1759132 w 3945056"/>
              <a:gd name="connsiteY76" fmla="*/ 2247276 h 3607565"/>
              <a:gd name="connsiteX77" fmla="*/ 1689463 w 3945056"/>
              <a:gd name="connsiteY77" fmla="*/ 2090522 h 3607565"/>
              <a:gd name="connsiteX78" fmla="*/ 1593669 w 3945056"/>
              <a:gd name="connsiteY78" fmla="*/ 1977311 h 3607565"/>
              <a:gd name="connsiteX79" fmla="*/ 1480458 w 3945056"/>
              <a:gd name="connsiteY79" fmla="*/ 1890225 h 3607565"/>
              <a:gd name="connsiteX80" fmla="*/ 1288869 w 3945056"/>
              <a:gd name="connsiteY80" fmla="*/ 1785722 h 3607565"/>
              <a:gd name="connsiteX81" fmla="*/ 1097280 w 3945056"/>
              <a:gd name="connsiteY81" fmla="*/ 1707345 h 3607565"/>
              <a:gd name="connsiteX82" fmla="*/ 836023 w 3945056"/>
              <a:gd name="connsiteY82" fmla="*/ 1707345 h 3607565"/>
              <a:gd name="connsiteX83" fmla="*/ 618309 w 3945056"/>
              <a:gd name="connsiteY83" fmla="*/ 1759596 h 3607565"/>
              <a:gd name="connsiteX84" fmla="*/ 418012 w 3945056"/>
              <a:gd name="connsiteY84" fmla="*/ 1864099 h 3607565"/>
              <a:gd name="connsiteX85" fmla="*/ 278675 w 3945056"/>
              <a:gd name="connsiteY85" fmla="*/ 1977311 h 3607565"/>
              <a:gd name="connsiteX86" fmla="*/ 191589 w 3945056"/>
              <a:gd name="connsiteY86" fmla="*/ 2107939 h 3607565"/>
              <a:gd name="connsiteX87" fmla="*/ 113212 w 3945056"/>
              <a:gd name="connsiteY87" fmla="*/ 2247276 h 3607565"/>
              <a:gd name="connsiteX88" fmla="*/ 78378 w 3945056"/>
              <a:gd name="connsiteY88" fmla="*/ 2430156 h 3607565"/>
              <a:gd name="connsiteX89" fmla="*/ 69669 w 3945056"/>
              <a:gd name="connsiteY89" fmla="*/ 2543368 h 3607565"/>
              <a:gd name="connsiteX90" fmla="*/ 87086 w 3945056"/>
              <a:gd name="connsiteY90" fmla="*/ 2726248 h 3607565"/>
              <a:gd name="connsiteX91" fmla="*/ 130629 w 3945056"/>
              <a:gd name="connsiteY91" fmla="*/ 2795916 h 3607565"/>
              <a:gd name="connsiteX92" fmla="*/ 95795 w 3945056"/>
              <a:gd name="connsiteY92" fmla="*/ 2804625 h 3607565"/>
              <a:gd name="connsiteX93" fmla="*/ 52252 w 3945056"/>
              <a:gd name="connsiteY93" fmla="*/ 2717539 h 3607565"/>
              <a:gd name="connsiteX94" fmla="*/ 17418 w 3945056"/>
              <a:gd name="connsiteY94" fmla="*/ 2560785 h 3607565"/>
              <a:gd name="connsiteX95" fmla="*/ 0 w 3945056"/>
              <a:gd name="connsiteY95" fmla="*/ 2421448 h 3607565"/>
              <a:gd name="connsiteX96" fmla="*/ 17418 w 3945056"/>
              <a:gd name="connsiteY96" fmla="*/ 2160191 h 3607565"/>
              <a:gd name="connsiteX97" fmla="*/ 60960 w 3945056"/>
              <a:gd name="connsiteY97" fmla="*/ 1986019 h 3607565"/>
              <a:gd name="connsiteX98" fmla="*/ 139338 w 3945056"/>
              <a:gd name="connsiteY98" fmla="*/ 1803139 h 3607565"/>
              <a:gd name="connsiteX99" fmla="*/ 226423 w 3945056"/>
              <a:gd name="connsiteY99" fmla="*/ 1655093 h 3607565"/>
              <a:gd name="connsiteX100" fmla="*/ 339635 w 3945056"/>
              <a:gd name="connsiteY100" fmla="*/ 1533173 h 3607565"/>
              <a:gd name="connsiteX101" fmla="*/ 478972 w 3945056"/>
              <a:gd name="connsiteY101" fmla="*/ 1419962 h 3607565"/>
              <a:gd name="connsiteX102" fmla="*/ 600892 w 3945056"/>
              <a:gd name="connsiteY102" fmla="*/ 1332876 h 3607565"/>
              <a:gd name="connsiteX103" fmla="*/ 722812 w 3945056"/>
              <a:gd name="connsiteY103" fmla="*/ 1280625 h 3607565"/>
              <a:gd name="connsiteX104" fmla="*/ 740229 w 3945056"/>
              <a:gd name="connsiteY104" fmla="*/ 1271916 h 3607565"/>
              <a:gd name="connsiteX105" fmla="*/ 740229 w 3945056"/>
              <a:gd name="connsiteY105" fmla="*/ 1271916 h 3607565"/>
              <a:gd name="connsiteX106" fmla="*/ 740229 w 3945056"/>
              <a:gd name="connsiteY106" fmla="*/ 1219665 h 3607565"/>
              <a:gd name="connsiteX107" fmla="*/ 748938 w 3945056"/>
              <a:gd name="connsiteY107" fmla="*/ 1019368 h 3607565"/>
              <a:gd name="connsiteX108" fmla="*/ 775063 w 3945056"/>
              <a:gd name="connsiteY108" fmla="*/ 880031 h 3607565"/>
              <a:gd name="connsiteX109" fmla="*/ 844732 w 3945056"/>
              <a:gd name="connsiteY109" fmla="*/ 662316 h 3607565"/>
              <a:gd name="connsiteX110" fmla="*/ 966652 w 3945056"/>
              <a:gd name="connsiteY110" fmla="*/ 462019 h 3607565"/>
              <a:gd name="connsiteX111" fmla="*/ 1097280 w 3945056"/>
              <a:gd name="connsiteY111" fmla="*/ 313973 h 3607565"/>
              <a:gd name="connsiteX112" fmla="*/ 1227909 w 3945056"/>
              <a:gd name="connsiteY112" fmla="*/ 218179 h 3607565"/>
              <a:gd name="connsiteX113" fmla="*/ 1349829 w 3945056"/>
              <a:gd name="connsiteY113" fmla="*/ 131093 h 3607565"/>
              <a:gd name="connsiteX114" fmla="*/ 1471749 w 3945056"/>
              <a:gd name="connsiteY114" fmla="*/ 70133 h 3607565"/>
              <a:gd name="connsiteX115" fmla="*/ 1593669 w 3945056"/>
              <a:gd name="connsiteY115" fmla="*/ 26591 h 3607565"/>
              <a:gd name="connsiteX116" fmla="*/ 1689463 w 3945056"/>
              <a:gd name="connsiteY116" fmla="*/ 465 h 3607565"/>
              <a:gd name="connsiteX117" fmla="*/ 1706880 w 3945056"/>
              <a:gd name="connsiteY117" fmla="*/ 9173 h 3607565"/>
              <a:gd name="connsiteX118" fmla="*/ 1706880 w 3945056"/>
              <a:gd name="connsiteY118" fmla="*/ 35299 h 3607565"/>
              <a:gd name="connsiteX119" fmla="*/ 1619795 w 3945056"/>
              <a:gd name="connsiteY119" fmla="*/ 52716 h 3607565"/>
              <a:gd name="connsiteX120" fmla="*/ 1445623 w 3945056"/>
              <a:gd name="connsiteY120" fmla="*/ 148511 h 3607565"/>
              <a:gd name="connsiteX121" fmla="*/ 1306286 w 3945056"/>
              <a:gd name="connsiteY121" fmla="*/ 287848 h 3607565"/>
              <a:gd name="connsiteX122" fmla="*/ 1184366 w 3945056"/>
              <a:gd name="connsiteY122" fmla="*/ 435893 h 3607565"/>
              <a:gd name="connsiteX123" fmla="*/ 1132115 w 3945056"/>
              <a:gd name="connsiteY123" fmla="*/ 557813 h 3607565"/>
              <a:gd name="connsiteX124" fmla="*/ 1088572 w 3945056"/>
              <a:gd name="connsiteY124" fmla="*/ 731985 h 3607565"/>
              <a:gd name="connsiteX125" fmla="*/ 1079863 w 3945056"/>
              <a:gd name="connsiteY125" fmla="*/ 923573 h 3607565"/>
              <a:gd name="connsiteX126" fmla="*/ 1114698 w 3945056"/>
              <a:gd name="connsiteY126" fmla="*/ 1089036 h 3607565"/>
              <a:gd name="connsiteX127" fmla="*/ 1166949 w 3945056"/>
              <a:gd name="connsiteY127" fmla="*/ 1210956 h 3607565"/>
              <a:gd name="connsiteX128" fmla="*/ 1254035 w 3945056"/>
              <a:gd name="connsiteY128" fmla="*/ 1359002 h 3607565"/>
              <a:gd name="connsiteX129" fmla="*/ 1384663 w 3945056"/>
              <a:gd name="connsiteY129" fmla="*/ 1480922 h 3607565"/>
              <a:gd name="connsiteX130" fmla="*/ 1480458 w 3945056"/>
              <a:gd name="connsiteY130" fmla="*/ 1568008 h 3607565"/>
              <a:gd name="connsiteX131" fmla="*/ 1672046 w 3945056"/>
              <a:gd name="connsiteY131" fmla="*/ 1663802 h 3607565"/>
              <a:gd name="connsiteX132" fmla="*/ 1793966 w 3945056"/>
              <a:gd name="connsiteY132" fmla="*/ 1689928 h 3607565"/>
              <a:gd name="connsiteX133" fmla="*/ 1985555 w 3945056"/>
              <a:gd name="connsiteY133" fmla="*/ 1698636 h 3607565"/>
              <a:gd name="connsiteX134" fmla="*/ 2142309 w 3945056"/>
              <a:gd name="connsiteY134" fmla="*/ 1681219 h 3607565"/>
              <a:gd name="connsiteX135" fmla="*/ 2325189 w 3945056"/>
              <a:gd name="connsiteY135" fmla="*/ 1611551 h 3607565"/>
              <a:gd name="connsiteX136" fmla="*/ 2525486 w 3945056"/>
              <a:gd name="connsiteY136" fmla="*/ 1489631 h 3607565"/>
              <a:gd name="connsiteX137" fmla="*/ 2647406 w 3945056"/>
              <a:gd name="connsiteY137" fmla="*/ 1359002 h 3607565"/>
              <a:gd name="connsiteX138" fmla="*/ 2743200 w 3945056"/>
              <a:gd name="connsiteY138" fmla="*/ 1237082 h 3607565"/>
              <a:gd name="connsiteX139" fmla="*/ 2812869 w 3945056"/>
              <a:gd name="connsiteY139" fmla="*/ 1054202 h 3607565"/>
              <a:gd name="connsiteX140" fmla="*/ 2830286 w 3945056"/>
              <a:gd name="connsiteY140" fmla="*/ 906156 h 3607565"/>
              <a:gd name="connsiteX141" fmla="*/ 2830286 w 3945056"/>
              <a:gd name="connsiteY141" fmla="*/ 714568 h 3607565"/>
              <a:gd name="connsiteX142" fmla="*/ 2769326 w 3945056"/>
              <a:gd name="connsiteY142" fmla="*/ 514271 h 3607565"/>
              <a:gd name="connsiteX143" fmla="*/ 2682240 w 3945056"/>
              <a:gd name="connsiteY143" fmla="*/ 374933 h 3607565"/>
              <a:gd name="connsiteX144" fmla="*/ 2586446 w 3945056"/>
              <a:gd name="connsiteY144" fmla="*/ 235596 h 3607565"/>
              <a:gd name="connsiteX145" fmla="*/ 2525486 w 3945056"/>
              <a:gd name="connsiteY145" fmla="*/ 183345 h 3607565"/>
              <a:gd name="connsiteX146" fmla="*/ 2481943 w 3945056"/>
              <a:gd name="connsiteY146" fmla="*/ 148511 h 3607565"/>
              <a:gd name="connsiteX147" fmla="*/ 2429692 w 3945056"/>
              <a:gd name="connsiteY147" fmla="*/ 113676 h 3607565"/>
              <a:gd name="connsiteX148" fmla="*/ 2316480 w 3945056"/>
              <a:gd name="connsiteY148" fmla="*/ 78842 h 3607565"/>
              <a:gd name="connsiteX149" fmla="*/ 2272938 w 3945056"/>
              <a:gd name="connsiteY149" fmla="*/ 61425 h 3607565"/>
              <a:gd name="connsiteX150" fmla="*/ 2220686 w 3945056"/>
              <a:gd name="connsiteY150" fmla="*/ 52716 h 3607565"/>
              <a:gd name="connsiteX151" fmla="*/ 2246812 w 3945056"/>
              <a:gd name="connsiteY151" fmla="*/ 9173 h 360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945056" h="3607565">
                <a:moveTo>
                  <a:pt x="2246812" y="9173"/>
                </a:moveTo>
                <a:cubicBezTo>
                  <a:pt x="2284549" y="12076"/>
                  <a:pt x="2375989" y="41104"/>
                  <a:pt x="2447109" y="70133"/>
                </a:cubicBezTo>
                <a:cubicBezTo>
                  <a:pt x="2518229" y="99162"/>
                  <a:pt x="2605315" y="133996"/>
                  <a:pt x="2673532" y="183345"/>
                </a:cubicBezTo>
                <a:cubicBezTo>
                  <a:pt x="2741749" y="232694"/>
                  <a:pt x="2798355" y="300911"/>
                  <a:pt x="2856412" y="366225"/>
                </a:cubicBezTo>
                <a:cubicBezTo>
                  <a:pt x="2914469" y="431539"/>
                  <a:pt x="2976881" y="502660"/>
                  <a:pt x="3021875" y="575231"/>
                </a:cubicBezTo>
                <a:cubicBezTo>
                  <a:pt x="3066869" y="647802"/>
                  <a:pt x="3098801" y="721825"/>
                  <a:pt x="3126378" y="801653"/>
                </a:cubicBezTo>
                <a:cubicBezTo>
                  <a:pt x="3153955" y="881481"/>
                  <a:pt x="3177178" y="988888"/>
                  <a:pt x="3187338" y="1054202"/>
                </a:cubicBezTo>
                <a:cubicBezTo>
                  <a:pt x="3197498" y="1119516"/>
                  <a:pt x="3188789" y="1152899"/>
                  <a:pt x="3187338" y="1193539"/>
                </a:cubicBezTo>
                <a:cubicBezTo>
                  <a:pt x="3185887" y="1234179"/>
                  <a:pt x="3152503" y="1269013"/>
                  <a:pt x="3178629" y="1298042"/>
                </a:cubicBezTo>
                <a:cubicBezTo>
                  <a:pt x="3204755" y="1327071"/>
                  <a:pt x="3299098" y="1344488"/>
                  <a:pt x="3344092" y="1367711"/>
                </a:cubicBezTo>
                <a:cubicBezTo>
                  <a:pt x="3389086" y="1390934"/>
                  <a:pt x="3406504" y="1403996"/>
                  <a:pt x="3448595" y="1437379"/>
                </a:cubicBezTo>
                <a:cubicBezTo>
                  <a:pt x="3490686" y="1470762"/>
                  <a:pt x="3550194" y="1517208"/>
                  <a:pt x="3596640" y="1568008"/>
                </a:cubicBezTo>
                <a:cubicBezTo>
                  <a:pt x="3643086" y="1618808"/>
                  <a:pt x="3685178" y="1681219"/>
                  <a:pt x="3727269" y="1742179"/>
                </a:cubicBezTo>
                <a:cubicBezTo>
                  <a:pt x="3769360" y="1803139"/>
                  <a:pt x="3818709" y="1868454"/>
                  <a:pt x="3849189" y="1933768"/>
                </a:cubicBezTo>
                <a:cubicBezTo>
                  <a:pt x="3879669" y="1999082"/>
                  <a:pt x="3894183" y="2055688"/>
                  <a:pt x="3910149" y="2134065"/>
                </a:cubicBezTo>
                <a:cubicBezTo>
                  <a:pt x="3926115" y="2212442"/>
                  <a:pt x="3946434" y="2309688"/>
                  <a:pt x="3944983" y="2404031"/>
                </a:cubicBezTo>
                <a:cubicBezTo>
                  <a:pt x="3943532" y="2498374"/>
                  <a:pt x="3915954" y="2629002"/>
                  <a:pt x="3901440" y="2700122"/>
                </a:cubicBezTo>
                <a:cubicBezTo>
                  <a:pt x="3886926" y="2771242"/>
                  <a:pt x="3857898" y="2830751"/>
                  <a:pt x="3857898" y="2830751"/>
                </a:cubicBezTo>
                <a:cubicBezTo>
                  <a:pt x="3849190" y="2852523"/>
                  <a:pt x="3850641" y="2842363"/>
                  <a:pt x="3849189" y="2830751"/>
                </a:cubicBezTo>
                <a:cubicBezTo>
                  <a:pt x="3847738" y="2819140"/>
                  <a:pt x="3846286" y="2807528"/>
                  <a:pt x="3849189" y="2761082"/>
                </a:cubicBezTo>
                <a:cubicBezTo>
                  <a:pt x="3852092" y="2714636"/>
                  <a:pt x="3868057" y="2621744"/>
                  <a:pt x="3866606" y="2552076"/>
                </a:cubicBezTo>
                <a:cubicBezTo>
                  <a:pt x="3865155" y="2482408"/>
                  <a:pt x="3860800" y="2406934"/>
                  <a:pt x="3840480" y="2343071"/>
                </a:cubicBezTo>
                <a:cubicBezTo>
                  <a:pt x="3820160" y="2279208"/>
                  <a:pt x="3782423" y="2224053"/>
                  <a:pt x="3744686" y="2168899"/>
                </a:cubicBezTo>
                <a:cubicBezTo>
                  <a:pt x="3706949" y="2113745"/>
                  <a:pt x="3654698" y="2058591"/>
                  <a:pt x="3614058" y="2012145"/>
                </a:cubicBezTo>
                <a:cubicBezTo>
                  <a:pt x="3573418" y="1965699"/>
                  <a:pt x="3554549" y="1926511"/>
                  <a:pt x="3500846" y="1890225"/>
                </a:cubicBezTo>
                <a:cubicBezTo>
                  <a:pt x="3447143" y="1853939"/>
                  <a:pt x="3355703" y="1817654"/>
                  <a:pt x="3291840" y="1794431"/>
                </a:cubicBezTo>
                <a:cubicBezTo>
                  <a:pt x="3227977" y="1771208"/>
                  <a:pt x="3178629" y="1761048"/>
                  <a:pt x="3117669" y="1750888"/>
                </a:cubicBezTo>
                <a:cubicBezTo>
                  <a:pt x="3056709" y="1740728"/>
                  <a:pt x="3010263" y="1724763"/>
                  <a:pt x="2926080" y="1733471"/>
                </a:cubicBezTo>
                <a:cubicBezTo>
                  <a:pt x="2841897" y="1742180"/>
                  <a:pt x="2701109" y="1766853"/>
                  <a:pt x="2612572" y="1803139"/>
                </a:cubicBezTo>
                <a:cubicBezTo>
                  <a:pt x="2524035" y="1839425"/>
                  <a:pt x="2445658" y="1909094"/>
                  <a:pt x="2394858" y="1951185"/>
                </a:cubicBezTo>
                <a:cubicBezTo>
                  <a:pt x="2344058" y="1993276"/>
                  <a:pt x="2338252" y="2015048"/>
                  <a:pt x="2307772" y="2055688"/>
                </a:cubicBezTo>
                <a:cubicBezTo>
                  <a:pt x="2277292" y="2096328"/>
                  <a:pt x="2239555" y="2144225"/>
                  <a:pt x="2211978" y="2195025"/>
                </a:cubicBezTo>
                <a:cubicBezTo>
                  <a:pt x="2184401" y="2245825"/>
                  <a:pt x="2158275" y="2299528"/>
                  <a:pt x="2142309" y="2360488"/>
                </a:cubicBezTo>
                <a:cubicBezTo>
                  <a:pt x="2126343" y="2421448"/>
                  <a:pt x="2116183" y="2483859"/>
                  <a:pt x="2116183" y="2560785"/>
                </a:cubicBezTo>
                <a:cubicBezTo>
                  <a:pt x="2116183" y="2637711"/>
                  <a:pt x="2132149" y="2756728"/>
                  <a:pt x="2142309" y="2822042"/>
                </a:cubicBezTo>
                <a:cubicBezTo>
                  <a:pt x="2152469" y="2887356"/>
                  <a:pt x="2156823" y="2910580"/>
                  <a:pt x="2177143" y="2952671"/>
                </a:cubicBezTo>
                <a:cubicBezTo>
                  <a:pt x="2197463" y="2994762"/>
                  <a:pt x="2264229" y="3074591"/>
                  <a:pt x="2264229" y="3074591"/>
                </a:cubicBezTo>
                <a:cubicBezTo>
                  <a:pt x="2297612" y="3121037"/>
                  <a:pt x="2330994" y="3189254"/>
                  <a:pt x="2377440" y="3231345"/>
                </a:cubicBezTo>
                <a:cubicBezTo>
                  <a:pt x="2423886" y="3273436"/>
                  <a:pt x="2470332" y="3292305"/>
                  <a:pt x="2542903" y="3327139"/>
                </a:cubicBezTo>
                <a:cubicBezTo>
                  <a:pt x="2615475" y="3361973"/>
                  <a:pt x="2731589" y="3420031"/>
                  <a:pt x="2812869" y="3440351"/>
                </a:cubicBezTo>
                <a:cubicBezTo>
                  <a:pt x="2894149" y="3460671"/>
                  <a:pt x="2950755" y="3454865"/>
                  <a:pt x="3030583" y="3449059"/>
                </a:cubicBezTo>
                <a:cubicBezTo>
                  <a:pt x="3110411" y="3443253"/>
                  <a:pt x="3219268" y="3427287"/>
                  <a:pt x="3291840" y="3405516"/>
                </a:cubicBezTo>
                <a:cubicBezTo>
                  <a:pt x="3364412" y="3383745"/>
                  <a:pt x="3423921" y="3340202"/>
                  <a:pt x="3466012" y="3318431"/>
                </a:cubicBezTo>
                <a:cubicBezTo>
                  <a:pt x="3508103" y="3296660"/>
                  <a:pt x="3544389" y="3274888"/>
                  <a:pt x="3544389" y="3274888"/>
                </a:cubicBezTo>
                <a:cubicBezTo>
                  <a:pt x="3560355" y="3269082"/>
                  <a:pt x="3571966" y="3270533"/>
                  <a:pt x="3561806" y="3283596"/>
                </a:cubicBezTo>
                <a:cubicBezTo>
                  <a:pt x="3551646" y="3296659"/>
                  <a:pt x="3524069" y="3324236"/>
                  <a:pt x="3483429" y="3353265"/>
                </a:cubicBezTo>
                <a:cubicBezTo>
                  <a:pt x="3442789" y="3382294"/>
                  <a:pt x="3373120" y="3430191"/>
                  <a:pt x="3317966" y="3457768"/>
                </a:cubicBezTo>
                <a:cubicBezTo>
                  <a:pt x="3262812" y="3485345"/>
                  <a:pt x="3216366" y="3496957"/>
                  <a:pt x="3152503" y="3518728"/>
                </a:cubicBezTo>
                <a:cubicBezTo>
                  <a:pt x="3088640" y="3540499"/>
                  <a:pt x="3003006" y="3573882"/>
                  <a:pt x="2934789" y="3588396"/>
                </a:cubicBezTo>
                <a:cubicBezTo>
                  <a:pt x="2866572" y="3602910"/>
                  <a:pt x="2809966" y="3604362"/>
                  <a:pt x="2743200" y="3605813"/>
                </a:cubicBezTo>
                <a:cubicBezTo>
                  <a:pt x="2676434" y="3607265"/>
                  <a:pt x="2609669" y="3611619"/>
                  <a:pt x="2534195" y="3597105"/>
                </a:cubicBezTo>
                <a:cubicBezTo>
                  <a:pt x="2458721" y="3582591"/>
                  <a:pt x="2365829" y="3547757"/>
                  <a:pt x="2290355" y="3518728"/>
                </a:cubicBezTo>
                <a:cubicBezTo>
                  <a:pt x="2214881" y="3489699"/>
                  <a:pt x="2139406" y="3453413"/>
                  <a:pt x="2081349" y="3422933"/>
                </a:cubicBezTo>
                <a:cubicBezTo>
                  <a:pt x="2023292" y="3392453"/>
                  <a:pt x="1979749" y="3341654"/>
                  <a:pt x="1942012" y="3335848"/>
                </a:cubicBezTo>
                <a:cubicBezTo>
                  <a:pt x="1904275" y="3330042"/>
                  <a:pt x="1899920" y="3364876"/>
                  <a:pt x="1854926" y="3388099"/>
                </a:cubicBezTo>
                <a:cubicBezTo>
                  <a:pt x="1809932" y="3411322"/>
                  <a:pt x="1722846" y="3451962"/>
                  <a:pt x="1672046" y="3475185"/>
                </a:cubicBezTo>
                <a:cubicBezTo>
                  <a:pt x="1621246" y="3498408"/>
                  <a:pt x="1609634" y="3511470"/>
                  <a:pt x="1550126" y="3527436"/>
                </a:cubicBezTo>
                <a:cubicBezTo>
                  <a:pt x="1490617" y="3543402"/>
                  <a:pt x="1386115" y="3565173"/>
                  <a:pt x="1314995" y="3570979"/>
                </a:cubicBezTo>
                <a:cubicBezTo>
                  <a:pt x="1243875" y="3576785"/>
                  <a:pt x="1184366" y="3566625"/>
                  <a:pt x="1123406" y="3562271"/>
                </a:cubicBezTo>
                <a:cubicBezTo>
                  <a:pt x="1062446" y="3557917"/>
                  <a:pt x="1011646" y="3557916"/>
                  <a:pt x="949235" y="3544853"/>
                </a:cubicBezTo>
                <a:cubicBezTo>
                  <a:pt x="886824" y="3531790"/>
                  <a:pt x="809898" y="3507116"/>
                  <a:pt x="748938" y="3483893"/>
                </a:cubicBezTo>
                <a:cubicBezTo>
                  <a:pt x="687978" y="3460670"/>
                  <a:pt x="635726" y="3437447"/>
                  <a:pt x="583475" y="3405516"/>
                </a:cubicBezTo>
                <a:cubicBezTo>
                  <a:pt x="531224" y="3373585"/>
                  <a:pt x="435429" y="3292305"/>
                  <a:pt x="435429" y="3292305"/>
                </a:cubicBezTo>
                <a:cubicBezTo>
                  <a:pt x="404949" y="3267631"/>
                  <a:pt x="400595" y="3257471"/>
                  <a:pt x="400595" y="3257471"/>
                </a:cubicBezTo>
                <a:cubicBezTo>
                  <a:pt x="394789" y="3247311"/>
                  <a:pt x="391886" y="3228442"/>
                  <a:pt x="400595" y="3231345"/>
                </a:cubicBezTo>
                <a:cubicBezTo>
                  <a:pt x="409303" y="3234248"/>
                  <a:pt x="423818" y="3256020"/>
                  <a:pt x="452846" y="3274888"/>
                </a:cubicBezTo>
                <a:cubicBezTo>
                  <a:pt x="481874" y="3293756"/>
                  <a:pt x="523966" y="3324236"/>
                  <a:pt x="574766" y="3344556"/>
                </a:cubicBezTo>
                <a:cubicBezTo>
                  <a:pt x="625566" y="3364876"/>
                  <a:pt x="693783" y="3386648"/>
                  <a:pt x="757646" y="3396808"/>
                </a:cubicBezTo>
                <a:cubicBezTo>
                  <a:pt x="821509" y="3406968"/>
                  <a:pt x="895532" y="3405516"/>
                  <a:pt x="957943" y="3405516"/>
                </a:cubicBezTo>
                <a:cubicBezTo>
                  <a:pt x="1020354" y="3405516"/>
                  <a:pt x="1065349" y="3411322"/>
                  <a:pt x="1132115" y="3396808"/>
                </a:cubicBezTo>
                <a:cubicBezTo>
                  <a:pt x="1198881" y="3382294"/>
                  <a:pt x="1291772" y="3353265"/>
                  <a:pt x="1358538" y="3318431"/>
                </a:cubicBezTo>
                <a:cubicBezTo>
                  <a:pt x="1425304" y="3283597"/>
                  <a:pt x="1481909" y="3237151"/>
                  <a:pt x="1532709" y="3187802"/>
                </a:cubicBezTo>
                <a:cubicBezTo>
                  <a:pt x="1583509" y="3138453"/>
                  <a:pt x="1624149" y="3084751"/>
                  <a:pt x="1663338" y="3022339"/>
                </a:cubicBezTo>
                <a:cubicBezTo>
                  <a:pt x="1702526" y="2959928"/>
                  <a:pt x="1741714" y="2880099"/>
                  <a:pt x="1767840" y="2813333"/>
                </a:cubicBezTo>
                <a:cubicBezTo>
                  <a:pt x="1793966" y="2746567"/>
                  <a:pt x="1812835" y="2689962"/>
                  <a:pt x="1820092" y="2621745"/>
                </a:cubicBezTo>
                <a:cubicBezTo>
                  <a:pt x="1827349" y="2553528"/>
                  <a:pt x="1821543" y="2466443"/>
                  <a:pt x="1811383" y="2404031"/>
                </a:cubicBezTo>
                <a:cubicBezTo>
                  <a:pt x="1801223" y="2341620"/>
                  <a:pt x="1779452" y="2299528"/>
                  <a:pt x="1759132" y="2247276"/>
                </a:cubicBezTo>
                <a:cubicBezTo>
                  <a:pt x="1738812" y="2195025"/>
                  <a:pt x="1717040" y="2135516"/>
                  <a:pt x="1689463" y="2090522"/>
                </a:cubicBezTo>
                <a:cubicBezTo>
                  <a:pt x="1661886" y="2045528"/>
                  <a:pt x="1628503" y="2010694"/>
                  <a:pt x="1593669" y="1977311"/>
                </a:cubicBezTo>
                <a:cubicBezTo>
                  <a:pt x="1558835" y="1943928"/>
                  <a:pt x="1531258" y="1922156"/>
                  <a:pt x="1480458" y="1890225"/>
                </a:cubicBezTo>
                <a:cubicBezTo>
                  <a:pt x="1429658" y="1858294"/>
                  <a:pt x="1352732" y="1816202"/>
                  <a:pt x="1288869" y="1785722"/>
                </a:cubicBezTo>
                <a:cubicBezTo>
                  <a:pt x="1225006" y="1755242"/>
                  <a:pt x="1172754" y="1720408"/>
                  <a:pt x="1097280" y="1707345"/>
                </a:cubicBezTo>
                <a:cubicBezTo>
                  <a:pt x="1021806" y="1694282"/>
                  <a:pt x="915851" y="1698637"/>
                  <a:pt x="836023" y="1707345"/>
                </a:cubicBezTo>
                <a:cubicBezTo>
                  <a:pt x="756195" y="1716053"/>
                  <a:pt x="687977" y="1733470"/>
                  <a:pt x="618309" y="1759596"/>
                </a:cubicBezTo>
                <a:cubicBezTo>
                  <a:pt x="548641" y="1785722"/>
                  <a:pt x="474618" y="1827813"/>
                  <a:pt x="418012" y="1864099"/>
                </a:cubicBezTo>
                <a:cubicBezTo>
                  <a:pt x="361406" y="1900385"/>
                  <a:pt x="316412" y="1936671"/>
                  <a:pt x="278675" y="1977311"/>
                </a:cubicBezTo>
                <a:cubicBezTo>
                  <a:pt x="240938" y="2017951"/>
                  <a:pt x="219166" y="2062945"/>
                  <a:pt x="191589" y="2107939"/>
                </a:cubicBezTo>
                <a:cubicBezTo>
                  <a:pt x="164012" y="2152933"/>
                  <a:pt x="132080" y="2193573"/>
                  <a:pt x="113212" y="2247276"/>
                </a:cubicBezTo>
                <a:cubicBezTo>
                  <a:pt x="94343" y="2300979"/>
                  <a:pt x="85635" y="2380807"/>
                  <a:pt x="78378" y="2430156"/>
                </a:cubicBezTo>
                <a:cubicBezTo>
                  <a:pt x="71121" y="2479505"/>
                  <a:pt x="68218" y="2494019"/>
                  <a:pt x="69669" y="2543368"/>
                </a:cubicBezTo>
                <a:cubicBezTo>
                  <a:pt x="71120" y="2592717"/>
                  <a:pt x="76926" y="2684157"/>
                  <a:pt x="87086" y="2726248"/>
                </a:cubicBezTo>
                <a:cubicBezTo>
                  <a:pt x="97246" y="2768339"/>
                  <a:pt x="129177" y="2782853"/>
                  <a:pt x="130629" y="2795916"/>
                </a:cubicBezTo>
                <a:cubicBezTo>
                  <a:pt x="132080" y="2808979"/>
                  <a:pt x="108858" y="2817688"/>
                  <a:pt x="95795" y="2804625"/>
                </a:cubicBezTo>
                <a:cubicBezTo>
                  <a:pt x="82732" y="2791562"/>
                  <a:pt x="65315" y="2758179"/>
                  <a:pt x="52252" y="2717539"/>
                </a:cubicBezTo>
                <a:cubicBezTo>
                  <a:pt x="39189" y="2676899"/>
                  <a:pt x="26127" y="2610134"/>
                  <a:pt x="17418" y="2560785"/>
                </a:cubicBezTo>
                <a:cubicBezTo>
                  <a:pt x="8709" y="2511436"/>
                  <a:pt x="0" y="2488214"/>
                  <a:pt x="0" y="2421448"/>
                </a:cubicBezTo>
                <a:cubicBezTo>
                  <a:pt x="0" y="2354682"/>
                  <a:pt x="7258" y="2232763"/>
                  <a:pt x="17418" y="2160191"/>
                </a:cubicBezTo>
                <a:cubicBezTo>
                  <a:pt x="27578" y="2087620"/>
                  <a:pt x="40640" y="2045528"/>
                  <a:pt x="60960" y="1986019"/>
                </a:cubicBezTo>
                <a:cubicBezTo>
                  <a:pt x="81280" y="1926510"/>
                  <a:pt x="111761" y="1858293"/>
                  <a:pt x="139338" y="1803139"/>
                </a:cubicBezTo>
                <a:cubicBezTo>
                  <a:pt x="166915" y="1747985"/>
                  <a:pt x="193040" y="1700087"/>
                  <a:pt x="226423" y="1655093"/>
                </a:cubicBezTo>
                <a:cubicBezTo>
                  <a:pt x="259806" y="1610099"/>
                  <a:pt x="297544" y="1572361"/>
                  <a:pt x="339635" y="1533173"/>
                </a:cubicBezTo>
                <a:cubicBezTo>
                  <a:pt x="381726" y="1493985"/>
                  <a:pt x="435429" y="1453345"/>
                  <a:pt x="478972" y="1419962"/>
                </a:cubicBezTo>
                <a:cubicBezTo>
                  <a:pt x="522515" y="1386579"/>
                  <a:pt x="560252" y="1356099"/>
                  <a:pt x="600892" y="1332876"/>
                </a:cubicBezTo>
                <a:cubicBezTo>
                  <a:pt x="641532" y="1309653"/>
                  <a:pt x="722812" y="1280625"/>
                  <a:pt x="722812" y="1280625"/>
                </a:cubicBezTo>
                <a:cubicBezTo>
                  <a:pt x="746035" y="1270465"/>
                  <a:pt x="740229" y="1271916"/>
                  <a:pt x="740229" y="1271916"/>
                </a:cubicBezTo>
                <a:lnTo>
                  <a:pt x="740229" y="1271916"/>
                </a:lnTo>
                <a:cubicBezTo>
                  <a:pt x="740229" y="1263208"/>
                  <a:pt x="738777" y="1261756"/>
                  <a:pt x="740229" y="1219665"/>
                </a:cubicBezTo>
                <a:cubicBezTo>
                  <a:pt x="741680" y="1177574"/>
                  <a:pt x="743132" y="1075974"/>
                  <a:pt x="748938" y="1019368"/>
                </a:cubicBezTo>
                <a:cubicBezTo>
                  <a:pt x="754744" y="962762"/>
                  <a:pt x="759097" y="939540"/>
                  <a:pt x="775063" y="880031"/>
                </a:cubicBezTo>
                <a:cubicBezTo>
                  <a:pt x="791029" y="820522"/>
                  <a:pt x="812801" y="731985"/>
                  <a:pt x="844732" y="662316"/>
                </a:cubicBezTo>
                <a:cubicBezTo>
                  <a:pt x="876663" y="592647"/>
                  <a:pt x="924561" y="520076"/>
                  <a:pt x="966652" y="462019"/>
                </a:cubicBezTo>
                <a:cubicBezTo>
                  <a:pt x="1008743" y="403962"/>
                  <a:pt x="1053737" y="354613"/>
                  <a:pt x="1097280" y="313973"/>
                </a:cubicBezTo>
                <a:cubicBezTo>
                  <a:pt x="1140823" y="273333"/>
                  <a:pt x="1227909" y="218179"/>
                  <a:pt x="1227909" y="218179"/>
                </a:cubicBezTo>
                <a:cubicBezTo>
                  <a:pt x="1270000" y="187699"/>
                  <a:pt x="1309189" y="155767"/>
                  <a:pt x="1349829" y="131093"/>
                </a:cubicBezTo>
                <a:cubicBezTo>
                  <a:pt x="1390469" y="106419"/>
                  <a:pt x="1431109" y="87550"/>
                  <a:pt x="1471749" y="70133"/>
                </a:cubicBezTo>
                <a:cubicBezTo>
                  <a:pt x="1512389" y="52716"/>
                  <a:pt x="1557383" y="38202"/>
                  <a:pt x="1593669" y="26591"/>
                </a:cubicBezTo>
                <a:cubicBezTo>
                  <a:pt x="1629955" y="14980"/>
                  <a:pt x="1689463" y="465"/>
                  <a:pt x="1689463" y="465"/>
                </a:cubicBezTo>
                <a:cubicBezTo>
                  <a:pt x="1708332" y="-2438"/>
                  <a:pt x="1706880" y="9173"/>
                  <a:pt x="1706880" y="9173"/>
                </a:cubicBezTo>
                <a:cubicBezTo>
                  <a:pt x="1709783" y="14979"/>
                  <a:pt x="1721394" y="28042"/>
                  <a:pt x="1706880" y="35299"/>
                </a:cubicBezTo>
                <a:cubicBezTo>
                  <a:pt x="1692366" y="42556"/>
                  <a:pt x="1663338" y="33847"/>
                  <a:pt x="1619795" y="52716"/>
                </a:cubicBezTo>
                <a:cubicBezTo>
                  <a:pt x="1576252" y="71585"/>
                  <a:pt x="1497874" y="109322"/>
                  <a:pt x="1445623" y="148511"/>
                </a:cubicBezTo>
                <a:cubicBezTo>
                  <a:pt x="1393372" y="187700"/>
                  <a:pt x="1349829" y="239951"/>
                  <a:pt x="1306286" y="287848"/>
                </a:cubicBezTo>
                <a:cubicBezTo>
                  <a:pt x="1262743" y="335745"/>
                  <a:pt x="1213395" y="390899"/>
                  <a:pt x="1184366" y="435893"/>
                </a:cubicBezTo>
                <a:cubicBezTo>
                  <a:pt x="1155337" y="480887"/>
                  <a:pt x="1148081" y="508464"/>
                  <a:pt x="1132115" y="557813"/>
                </a:cubicBezTo>
                <a:cubicBezTo>
                  <a:pt x="1116149" y="607162"/>
                  <a:pt x="1097281" y="671025"/>
                  <a:pt x="1088572" y="731985"/>
                </a:cubicBezTo>
                <a:cubicBezTo>
                  <a:pt x="1079863" y="792945"/>
                  <a:pt x="1075509" y="864065"/>
                  <a:pt x="1079863" y="923573"/>
                </a:cubicBezTo>
                <a:cubicBezTo>
                  <a:pt x="1084217" y="983082"/>
                  <a:pt x="1100184" y="1041139"/>
                  <a:pt x="1114698" y="1089036"/>
                </a:cubicBezTo>
                <a:cubicBezTo>
                  <a:pt x="1129212" y="1136933"/>
                  <a:pt x="1143726" y="1165962"/>
                  <a:pt x="1166949" y="1210956"/>
                </a:cubicBezTo>
                <a:cubicBezTo>
                  <a:pt x="1190172" y="1255950"/>
                  <a:pt x="1217749" y="1314008"/>
                  <a:pt x="1254035" y="1359002"/>
                </a:cubicBezTo>
                <a:cubicBezTo>
                  <a:pt x="1290321" y="1403996"/>
                  <a:pt x="1346926" y="1446088"/>
                  <a:pt x="1384663" y="1480922"/>
                </a:cubicBezTo>
                <a:cubicBezTo>
                  <a:pt x="1422400" y="1515756"/>
                  <a:pt x="1432561" y="1537528"/>
                  <a:pt x="1480458" y="1568008"/>
                </a:cubicBezTo>
                <a:cubicBezTo>
                  <a:pt x="1528355" y="1598488"/>
                  <a:pt x="1619795" y="1643482"/>
                  <a:pt x="1672046" y="1663802"/>
                </a:cubicBezTo>
                <a:cubicBezTo>
                  <a:pt x="1724297" y="1684122"/>
                  <a:pt x="1741715" y="1684122"/>
                  <a:pt x="1793966" y="1689928"/>
                </a:cubicBezTo>
                <a:cubicBezTo>
                  <a:pt x="1846217" y="1695734"/>
                  <a:pt x="1927498" y="1700088"/>
                  <a:pt x="1985555" y="1698636"/>
                </a:cubicBezTo>
                <a:cubicBezTo>
                  <a:pt x="2043612" y="1697185"/>
                  <a:pt x="2085703" y="1695733"/>
                  <a:pt x="2142309" y="1681219"/>
                </a:cubicBezTo>
                <a:cubicBezTo>
                  <a:pt x="2198915" y="1666705"/>
                  <a:pt x="2261326" y="1643482"/>
                  <a:pt x="2325189" y="1611551"/>
                </a:cubicBezTo>
                <a:cubicBezTo>
                  <a:pt x="2389052" y="1579620"/>
                  <a:pt x="2471783" y="1531722"/>
                  <a:pt x="2525486" y="1489631"/>
                </a:cubicBezTo>
                <a:cubicBezTo>
                  <a:pt x="2579189" y="1447540"/>
                  <a:pt x="2611120" y="1401093"/>
                  <a:pt x="2647406" y="1359002"/>
                </a:cubicBezTo>
                <a:cubicBezTo>
                  <a:pt x="2683692" y="1316911"/>
                  <a:pt x="2715623" y="1287882"/>
                  <a:pt x="2743200" y="1237082"/>
                </a:cubicBezTo>
                <a:cubicBezTo>
                  <a:pt x="2770777" y="1186282"/>
                  <a:pt x="2798355" y="1109356"/>
                  <a:pt x="2812869" y="1054202"/>
                </a:cubicBezTo>
                <a:cubicBezTo>
                  <a:pt x="2827383" y="999048"/>
                  <a:pt x="2827383" y="962762"/>
                  <a:pt x="2830286" y="906156"/>
                </a:cubicBezTo>
                <a:cubicBezTo>
                  <a:pt x="2833189" y="849550"/>
                  <a:pt x="2840446" y="779882"/>
                  <a:pt x="2830286" y="714568"/>
                </a:cubicBezTo>
                <a:cubicBezTo>
                  <a:pt x="2820126" y="649254"/>
                  <a:pt x="2794000" y="570877"/>
                  <a:pt x="2769326" y="514271"/>
                </a:cubicBezTo>
                <a:cubicBezTo>
                  <a:pt x="2744652" y="457665"/>
                  <a:pt x="2712720" y="421379"/>
                  <a:pt x="2682240" y="374933"/>
                </a:cubicBezTo>
                <a:cubicBezTo>
                  <a:pt x="2651760" y="328487"/>
                  <a:pt x="2612572" y="267527"/>
                  <a:pt x="2586446" y="235596"/>
                </a:cubicBezTo>
                <a:cubicBezTo>
                  <a:pt x="2560320" y="203665"/>
                  <a:pt x="2542903" y="197859"/>
                  <a:pt x="2525486" y="183345"/>
                </a:cubicBezTo>
                <a:cubicBezTo>
                  <a:pt x="2508069" y="168831"/>
                  <a:pt x="2497909" y="160122"/>
                  <a:pt x="2481943" y="148511"/>
                </a:cubicBezTo>
                <a:cubicBezTo>
                  <a:pt x="2465977" y="136900"/>
                  <a:pt x="2457269" y="125287"/>
                  <a:pt x="2429692" y="113676"/>
                </a:cubicBezTo>
                <a:cubicBezTo>
                  <a:pt x="2402115" y="102065"/>
                  <a:pt x="2342606" y="87551"/>
                  <a:pt x="2316480" y="78842"/>
                </a:cubicBezTo>
                <a:cubicBezTo>
                  <a:pt x="2290354" y="70134"/>
                  <a:pt x="2288904" y="65779"/>
                  <a:pt x="2272938" y="61425"/>
                </a:cubicBezTo>
                <a:cubicBezTo>
                  <a:pt x="2256972" y="57071"/>
                  <a:pt x="2220686" y="52716"/>
                  <a:pt x="2220686" y="52716"/>
                </a:cubicBezTo>
                <a:cubicBezTo>
                  <a:pt x="2211977" y="45459"/>
                  <a:pt x="2209075" y="6270"/>
                  <a:pt x="2246812" y="917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01C834A-9CD5-46FD-B409-842FDCA21C3F}"/>
              </a:ext>
            </a:extLst>
          </p:cNvPr>
          <p:cNvSpPr/>
          <p:nvPr/>
        </p:nvSpPr>
        <p:spPr>
          <a:xfrm>
            <a:off x="870684" y="2802172"/>
            <a:ext cx="83789" cy="8014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8DCB7534-A170-49BB-BAA0-0206B6D46B7E}"/>
              </a:ext>
            </a:extLst>
          </p:cNvPr>
          <p:cNvGrpSpPr/>
          <p:nvPr/>
        </p:nvGrpSpPr>
        <p:grpSpPr>
          <a:xfrm rot="20962221">
            <a:off x="4190534" y="6185253"/>
            <a:ext cx="2739703" cy="2275242"/>
            <a:chOff x="4142654" y="6073104"/>
            <a:chExt cx="2813700" cy="2173162"/>
          </a:xfrm>
        </p:grpSpPr>
        <p:sp>
          <p:nvSpPr>
            <p:cNvPr id="26" name="Freeform: Shape 25">
              <a:extLst>
                <a:ext uri="{FF2B5EF4-FFF2-40B4-BE49-F238E27FC236}">
                  <a16:creationId xmlns:a16="http://schemas.microsoft.com/office/drawing/2014/main" id="{1A6A1A3D-A978-4D10-9A8B-12024DD4D949}"/>
                </a:ext>
              </a:extLst>
            </p:cNvPr>
            <p:cNvSpPr/>
            <p:nvPr/>
          </p:nvSpPr>
          <p:spPr>
            <a:xfrm rot="21144186">
              <a:off x="4438875" y="6547446"/>
              <a:ext cx="2301315" cy="683550"/>
            </a:xfrm>
            <a:custGeom>
              <a:avLst/>
              <a:gdLst>
                <a:gd name="connsiteX0" fmla="*/ 0 w 3734512"/>
                <a:gd name="connsiteY0" fmla="*/ 401652 h 948583"/>
                <a:gd name="connsiteX1" fmla="*/ 1649339 w 3734512"/>
                <a:gd name="connsiteY1" fmla="*/ 17091 h 948583"/>
                <a:gd name="connsiteX2" fmla="*/ 1726251 w 3734512"/>
                <a:gd name="connsiteY2" fmla="*/ 0 h 948583"/>
                <a:gd name="connsiteX3" fmla="*/ 1794617 w 3734512"/>
                <a:gd name="connsiteY3" fmla="*/ 0 h 948583"/>
                <a:gd name="connsiteX4" fmla="*/ 1888621 w 3734512"/>
                <a:gd name="connsiteY4" fmla="*/ 0 h 948583"/>
                <a:gd name="connsiteX5" fmla="*/ 1956987 w 3734512"/>
                <a:gd name="connsiteY5" fmla="*/ 17091 h 948583"/>
                <a:gd name="connsiteX6" fmla="*/ 2170632 w 3734512"/>
                <a:gd name="connsiteY6" fmla="*/ 59820 h 948583"/>
                <a:gd name="connsiteX7" fmla="*/ 3734512 w 3734512"/>
                <a:gd name="connsiteY7" fmla="*/ 470018 h 948583"/>
                <a:gd name="connsiteX8" fmla="*/ 3734512 w 3734512"/>
                <a:gd name="connsiteY8" fmla="*/ 948583 h 948583"/>
                <a:gd name="connsiteX9" fmla="*/ 1965533 w 3734512"/>
                <a:gd name="connsiteY9" fmla="*/ 709301 h 948583"/>
                <a:gd name="connsiteX10" fmla="*/ 1871529 w 3734512"/>
                <a:gd name="connsiteY10" fmla="*/ 692209 h 948583"/>
                <a:gd name="connsiteX11" fmla="*/ 1820254 w 3734512"/>
                <a:gd name="connsiteY11" fmla="*/ 692209 h 948583"/>
                <a:gd name="connsiteX12" fmla="*/ 1726251 w 3734512"/>
                <a:gd name="connsiteY12" fmla="*/ 692209 h 948583"/>
                <a:gd name="connsiteX13" fmla="*/ 1674976 w 3734512"/>
                <a:gd name="connsiteY13" fmla="*/ 709301 h 948583"/>
                <a:gd name="connsiteX14" fmla="*/ 17092 w 3734512"/>
                <a:gd name="connsiteY14" fmla="*/ 880217 h 948583"/>
                <a:gd name="connsiteX15" fmla="*/ 0 w 3734512"/>
                <a:gd name="connsiteY15" fmla="*/ 401652 h 948583"/>
                <a:gd name="connsiteX0" fmla="*/ 0 w 3734512"/>
                <a:gd name="connsiteY0" fmla="*/ 418797 h 965728"/>
                <a:gd name="connsiteX1" fmla="*/ 1649339 w 3734512"/>
                <a:gd name="connsiteY1" fmla="*/ 34236 h 965728"/>
                <a:gd name="connsiteX2" fmla="*/ 1726251 w 3734512"/>
                <a:gd name="connsiteY2" fmla="*/ 17145 h 965728"/>
                <a:gd name="connsiteX3" fmla="*/ 1806047 w 3734512"/>
                <a:gd name="connsiteY3" fmla="*/ 0 h 965728"/>
                <a:gd name="connsiteX4" fmla="*/ 1888621 w 3734512"/>
                <a:gd name="connsiteY4" fmla="*/ 17145 h 965728"/>
                <a:gd name="connsiteX5" fmla="*/ 1956987 w 3734512"/>
                <a:gd name="connsiteY5" fmla="*/ 34236 h 965728"/>
                <a:gd name="connsiteX6" fmla="*/ 2170632 w 3734512"/>
                <a:gd name="connsiteY6" fmla="*/ 76965 h 965728"/>
                <a:gd name="connsiteX7" fmla="*/ 3734512 w 3734512"/>
                <a:gd name="connsiteY7" fmla="*/ 487163 h 965728"/>
                <a:gd name="connsiteX8" fmla="*/ 3734512 w 3734512"/>
                <a:gd name="connsiteY8" fmla="*/ 965728 h 965728"/>
                <a:gd name="connsiteX9" fmla="*/ 1965533 w 3734512"/>
                <a:gd name="connsiteY9" fmla="*/ 726446 h 965728"/>
                <a:gd name="connsiteX10" fmla="*/ 1871529 w 3734512"/>
                <a:gd name="connsiteY10" fmla="*/ 709354 h 965728"/>
                <a:gd name="connsiteX11" fmla="*/ 1820254 w 3734512"/>
                <a:gd name="connsiteY11" fmla="*/ 709354 h 965728"/>
                <a:gd name="connsiteX12" fmla="*/ 1726251 w 3734512"/>
                <a:gd name="connsiteY12" fmla="*/ 709354 h 965728"/>
                <a:gd name="connsiteX13" fmla="*/ 1674976 w 3734512"/>
                <a:gd name="connsiteY13" fmla="*/ 726446 h 965728"/>
                <a:gd name="connsiteX14" fmla="*/ 17092 w 3734512"/>
                <a:gd name="connsiteY14" fmla="*/ 897362 h 965728"/>
                <a:gd name="connsiteX15" fmla="*/ 0 w 3734512"/>
                <a:gd name="connsiteY15" fmla="*/ 418797 h 965728"/>
                <a:gd name="connsiteX0" fmla="*/ 0 w 3734512"/>
                <a:gd name="connsiteY0" fmla="*/ 418797 h 965728"/>
                <a:gd name="connsiteX1" fmla="*/ 1649339 w 3734512"/>
                <a:gd name="connsiteY1" fmla="*/ 34236 h 965728"/>
                <a:gd name="connsiteX2" fmla="*/ 1726251 w 3734512"/>
                <a:gd name="connsiteY2" fmla="*/ 17145 h 965728"/>
                <a:gd name="connsiteX3" fmla="*/ 1806047 w 3734512"/>
                <a:gd name="connsiteY3" fmla="*/ 0 h 965728"/>
                <a:gd name="connsiteX4" fmla="*/ 1888621 w 3734512"/>
                <a:gd name="connsiteY4" fmla="*/ 17145 h 965728"/>
                <a:gd name="connsiteX5" fmla="*/ 1985562 w 3734512"/>
                <a:gd name="connsiteY5" fmla="*/ 28521 h 965728"/>
                <a:gd name="connsiteX6" fmla="*/ 2170632 w 3734512"/>
                <a:gd name="connsiteY6" fmla="*/ 76965 h 965728"/>
                <a:gd name="connsiteX7" fmla="*/ 3734512 w 3734512"/>
                <a:gd name="connsiteY7" fmla="*/ 487163 h 965728"/>
                <a:gd name="connsiteX8" fmla="*/ 3734512 w 3734512"/>
                <a:gd name="connsiteY8" fmla="*/ 965728 h 965728"/>
                <a:gd name="connsiteX9" fmla="*/ 1965533 w 3734512"/>
                <a:gd name="connsiteY9" fmla="*/ 726446 h 965728"/>
                <a:gd name="connsiteX10" fmla="*/ 1871529 w 3734512"/>
                <a:gd name="connsiteY10" fmla="*/ 709354 h 965728"/>
                <a:gd name="connsiteX11" fmla="*/ 1820254 w 3734512"/>
                <a:gd name="connsiteY11" fmla="*/ 709354 h 965728"/>
                <a:gd name="connsiteX12" fmla="*/ 1726251 w 3734512"/>
                <a:gd name="connsiteY12" fmla="*/ 709354 h 965728"/>
                <a:gd name="connsiteX13" fmla="*/ 1674976 w 3734512"/>
                <a:gd name="connsiteY13" fmla="*/ 726446 h 965728"/>
                <a:gd name="connsiteX14" fmla="*/ 17092 w 3734512"/>
                <a:gd name="connsiteY14" fmla="*/ 897362 h 965728"/>
                <a:gd name="connsiteX15" fmla="*/ 0 w 3734512"/>
                <a:gd name="connsiteY15" fmla="*/ 418797 h 965728"/>
                <a:gd name="connsiteX0" fmla="*/ 0 w 3734512"/>
                <a:gd name="connsiteY0" fmla="*/ 418797 h 965728"/>
                <a:gd name="connsiteX1" fmla="*/ 1649339 w 3734512"/>
                <a:gd name="connsiteY1" fmla="*/ 34236 h 965728"/>
                <a:gd name="connsiteX2" fmla="*/ 1726251 w 3734512"/>
                <a:gd name="connsiteY2" fmla="*/ 17145 h 965728"/>
                <a:gd name="connsiteX3" fmla="*/ 1806047 w 3734512"/>
                <a:gd name="connsiteY3" fmla="*/ 0 h 965728"/>
                <a:gd name="connsiteX4" fmla="*/ 1900051 w 3734512"/>
                <a:gd name="connsiteY4" fmla="*/ 0 h 965728"/>
                <a:gd name="connsiteX5" fmla="*/ 1985562 w 3734512"/>
                <a:gd name="connsiteY5" fmla="*/ 28521 h 965728"/>
                <a:gd name="connsiteX6" fmla="*/ 2170632 w 3734512"/>
                <a:gd name="connsiteY6" fmla="*/ 76965 h 965728"/>
                <a:gd name="connsiteX7" fmla="*/ 3734512 w 3734512"/>
                <a:gd name="connsiteY7" fmla="*/ 487163 h 965728"/>
                <a:gd name="connsiteX8" fmla="*/ 3734512 w 3734512"/>
                <a:gd name="connsiteY8" fmla="*/ 965728 h 965728"/>
                <a:gd name="connsiteX9" fmla="*/ 1965533 w 3734512"/>
                <a:gd name="connsiteY9" fmla="*/ 726446 h 965728"/>
                <a:gd name="connsiteX10" fmla="*/ 1871529 w 3734512"/>
                <a:gd name="connsiteY10" fmla="*/ 709354 h 965728"/>
                <a:gd name="connsiteX11" fmla="*/ 1820254 w 3734512"/>
                <a:gd name="connsiteY11" fmla="*/ 709354 h 965728"/>
                <a:gd name="connsiteX12" fmla="*/ 1726251 w 3734512"/>
                <a:gd name="connsiteY12" fmla="*/ 709354 h 965728"/>
                <a:gd name="connsiteX13" fmla="*/ 1674976 w 3734512"/>
                <a:gd name="connsiteY13" fmla="*/ 726446 h 965728"/>
                <a:gd name="connsiteX14" fmla="*/ 17092 w 3734512"/>
                <a:gd name="connsiteY14" fmla="*/ 897362 h 965728"/>
                <a:gd name="connsiteX15" fmla="*/ 0 w 3734512"/>
                <a:gd name="connsiteY15" fmla="*/ 418797 h 965728"/>
                <a:gd name="connsiteX0" fmla="*/ 0 w 3734512"/>
                <a:gd name="connsiteY0" fmla="*/ 418797 h 965728"/>
                <a:gd name="connsiteX1" fmla="*/ 1649339 w 3734512"/>
                <a:gd name="connsiteY1" fmla="*/ 34236 h 965728"/>
                <a:gd name="connsiteX2" fmla="*/ 1726251 w 3734512"/>
                <a:gd name="connsiteY2" fmla="*/ 17145 h 965728"/>
                <a:gd name="connsiteX3" fmla="*/ 1806047 w 3734512"/>
                <a:gd name="connsiteY3" fmla="*/ 0 h 965728"/>
                <a:gd name="connsiteX4" fmla="*/ 1900051 w 3734512"/>
                <a:gd name="connsiteY4" fmla="*/ 0 h 965728"/>
                <a:gd name="connsiteX5" fmla="*/ 1994135 w 3734512"/>
                <a:gd name="connsiteY5" fmla="*/ 22806 h 965728"/>
                <a:gd name="connsiteX6" fmla="*/ 2170632 w 3734512"/>
                <a:gd name="connsiteY6" fmla="*/ 76965 h 965728"/>
                <a:gd name="connsiteX7" fmla="*/ 3734512 w 3734512"/>
                <a:gd name="connsiteY7" fmla="*/ 487163 h 965728"/>
                <a:gd name="connsiteX8" fmla="*/ 3734512 w 3734512"/>
                <a:gd name="connsiteY8" fmla="*/ 965728 h 965728"/>
                <a:gd name="connsiteX9" fmla="*/ 1965533 w 3734512"/>
                <a:gd name="connsiteY9" fmla="*/ 726446 h 965728"/>
                <a:gd name="connsiteX10" fmla="*/ 1871529 w 3734512"/>
                <a:gd name="connsiteY10" fmla="*/ 709354 h 965728"/>
                <a:gd name="connsiteX11" fmla="*/ 1820254 w 3734512"/>
                <a:gd name="connsiteY11" fmla="*/ 709354 h 965728"/>
                <a:gd name="connsiteX12" fmla="*/ 1726251 w 3734512"/>
                <a:gd name="connsiteY12" fmla="*/ 709354 h 965728"/>
                <a:gd name="connsiteX13" fmla="*/ 1674976 w 3734512"/>
                <a:gd name="connsiteY13" fmla="*/ 726446 h 965728"/>
                <a:gd name="connsiteX14" fmla="*/ 17092 w 3734512"/>
                <a:gd name="connsiteY14" fmla="*/ 897362 h 965728"/>
                <a:gd name="connsiteX15" fmla="*/ 0 w 3734512"/>
                <a:gd name="connsiteY15" fmla="*/ 418797 h 965728"/>
                <a:gd name="connsiteX0" fmla="*/ 0 w 3734512"/>
                <a:gd name="connsiteY0" fmla="*/ 418797 h 965728"/>
                <a:gd name="connsiteX1" fmla="*/ 1649339 w 3734512"/>
                <a:gd name="connsiteY1" fmla="*/ 34236 h 965728"/>
                <a:gd name="connsiteX2" fmla="*/ 1726251 w 3734512"/>
                <a:gd name="connsiteY2" fmla="*/ 17145 h 965728"/>
                <a:gd name="connsiteX3" fmla="*/ 1806047 w 3734512"/>
                <a:gd name="connsiteY3" fmla="*/ 0 h 965728"/>
                <a:gd name="connsiteX4" fmla="*/ 1900051 w 3734512"/>
                <a:gd name="connsiteY4" fmla="*/ 0 h 965728"/>
                <a:gd name="connsiteX5" fmla="*/ 1994135 w 3734512"/>
                <a:gd name="connsiteY5" fmla="*/ 22806 h 965728"/>
                <a:gd name="connsiteX6" fmla="*/ 2170632 w 3734512"/>
                <a:gd name="connsiteY6" fmla="*/ 76965 h 965728"/>
                <a:gd name="connsiteX7" fmla="*/ 3734512 w 3734512"/>
                <a:gd name="connsiteY7" fmla="*/ 487163 h 965728"/>
                <a:gd name="connsiteX8" fmla="*/ 3734512 w 3734512"/>
                <a:gd name="connsiteY8" fmla="*/ 965728 h 965728"/>
                <a:gd name="connsiteX9" fmla="*/ 1965533 w 3734512"/>
                <a:gd name="connsiteY9" fmla="*/ 726446 h 965728"/>
                <a:gd name="connsiteX10" fmla="*/ 1871529 w 3734512"/>
                <a:gd name="connsiteY10" fmla="*/ 709354 h 965728"/>
                <a:gd name="connsiteX11" fmla="*/ 1820254 w 3734512"/>
                <a:gd name="connsiteY11" fmla="*/ 709354 h 965728"/>
                <a:gd name="connsiteX12" fmla="*/ 1726251 w 3734512"/>
                <a:gd name="connsiteY12" fmla="*/ 709354 h 965728"/>
                <a:gd name="connsiteX13" fmla="*/ 1674976 w 3734512"/>
                <a:gd name="connsiteY13" fmla="*/ 726446 h 965728"/>
                <a:gd name="connsiteX14" fmla="*/ 17092 w 3734512"/>
                <a:gd name="connsiteY14" fmla="*/ 897362 h 965728"/>
                <a:gd name="connsiteX15" fmla="*/ 0 w 3734512"/>
                <a:gd name="connsiteY15" fmla="*/ 418797 h 965728"/>
                <a:gd name="connsiteX0" fmla="*/ 0 w 3734512"/>
                <a:gd name="connsiteY0" fmla="*/ 418797 h 965728"/>
                <a:gd name="connsiteX1" fmla="*/ 1649339 w 3734512"/>
                <a:gd name="connsiteY1" fmla="*/ 34236 h 965728"/>
                <a:gd name="connsiteX2" fmla="*/ 1726251 w 3734512"/>
                <a:gd name="connsiteY2" fmla="*/ 17145 h 965728"/>
                <a:gd name="connsiteX3" fmla="*/ 1806047 w 3734512"/>
                <a:gd name="connsiteY3" fmla="*/ 0 h 965728"/>
                <a:gd name="connsiteX4" fmla="*/ 1900051 w 3734512"/>
                <a:gd name="connsiteY4" fmla="*/ 0 h 965728"/>
                <a:gd name="connsiteX5" fmla="*/ 1994135 w 3734512"/>
                <a:gd name="connsiteY5" fmla="*/ 22806 h 965728"/>
                <a:gd name="connsiteX6" fmla="*/ 2170632 w 3734512"/>
                <a:gd name="connsiteY6" fmla="*/ 76965 h 965728"/>
                <a:gd name="connsiteX7" fmla="*/ 3734512 w 3734512"/>
                <a:gd name="connsiteY7" fmla="*/ 487163 h 965728"/>
                <a:gd name="connsiteX8" fmla="*/ 3734512 w 3734512"/>
                <a:gd name="connsiteY8" fmla="*/ 965728 h 965728"/>
                <a:gd name="connsiteX9" fmla="*/ 1965533 w 3734512"/>
                <a:gd name="connsiteY9" fmla="*/ 726446 h 965728"/>
                <a:gd name="connsiteX10" fmla="*/ 1871529 w 3734512"/>
                <a:gd name="connsiteY10" fmla="*/ 709354 h 965728"/>
                <a:gd name="connsiteX11" fmla="*/ 1820254 w 3734512"/>
                <a:gd name="connsiteY11" fmla="*/ 709354 h 965728"/>
                <a:gd name="connsiteX12" fmla="*/ 1740538 w 3734512"/>
                <a:gd name="connsiteY12" fmla="*/ 717926 h 965728"/>
                <a:gd name="connsiteX13" fmla="*/ 1674976 w 3734512"/>
                <a:gd name="connsiteY13" fmla="*/ 726446 h 965728"/>
                <a:gd name="connsiteX14" fmla="*/ 17092 w 3734512"/>
                <a:gd name="connsiteY14" fmla="*/ 897362 h 965728"/>
                <a:gd name="connsiteX15" fmla="*/ 0 w 3734512"/>
                <a:gd name="connsiteY15" fmla="*/ 418797 h 965728"/>
                <a:gd name="connsiteX0" fmla="*/ 0 w 3734512"/>
                <a:gd name="connsiteY0" fmla="*/ 418797 h 965728"/>
                <a:gd name="connsiteX1" fmla="*/ 1649339 w 3734512"/>
                <a:gd name="connsiteY1" fmla="*/ 34236 h 965728"/>
                <a:gd name="connsiteX2" fmla="*/ 1726251 w 3734512"/>
                <a:gd name="connsiteY2" fmla="*/ 17145 h 965728"/>
                <a:gd name="connsiteX3" fmla="*/ 1806047 w 3734512"/>
                <a:gd name="connsiteY3" fmla="*/ 0 h 965728"/>
                <a:gd name="connsiteX4" fmla="*/ 1900051 w 3734512"/>
                <a:gd name="connsiteY4" fmla="*/ 0 h 965728"/>
                <a:gd name="connsiteX5" fmla="*/ 1994135 w 3734512"/>
                <a:gd name="connsiteY5" fmla="*/ 22806 h 965728"/>
                <a:gd name="connsiteX6" fmla="*/ 2170632 w 3734512"/>
                <a:gd name="connsiteY6" fmla="*/ 76965 h 965728"/>
                <a:gd name="connsiteX7" fmla="*/ 3734512 w 3734512"/>
                <a:gd name="connsiteY7" fmla="*/ 487163 h 965728"/>
                <a:gd name="connsiteX8" fmla="*/ 3734512 w 3734512"/>
                <a:gd name="connsiteY8" fmla="*/ 965728 h 965728"/>
                <a:gd name="connsiteX9" fmla="*/ 1965533 w 3734512"/>
                <a:gd name="connsiteY9" fmla="*/ 726446 h 965728"/>
                <a:gd name="connsiteX10" fmla="*/ 1891532 w 3734512"/>
                <a:gd name="connsiteY10" fmla="*/ 712211 h 965728"/>
                <a:gd name="connsiteX11" fmla="*/ 1820254 w 3734512"/>
                <a:gd name="connsiteY11" fmla="*/ 709354 h 965728"/>
                <a:gd name="connsiteX12" fmla="*/ 1740538 w 3734512"/>
                <a:gd name="connsiteY12" fmla="*/ 717926 h 965728"/>
                <a:gd name="connsiteX13" fmla="*/ 1674976 w 3734512"/>
                <a:gd name="connsiteY13" fmla="*/ 726446 h 965728"/>
                <a:gd name="connsiteX14" fmla="*/ 17092 w 3734512"/>
                <a:gd name="connsiteY14" fmla="*/ 897362 h 965728"/>
                <a:gd name="connsiteX15" fmla="*/ 0 w 3734512"/>
                <a:gd name="connsiteY15" fmla="*/ 418797 h 965728"/>
                <a:gd name="connsiteX0" fmla="*/ 0 w 3734512"/>
                <a:gd name="connsiteY0" fmla="*/ 418797 h 965728"/>
                <a:gd name="connsiteX1" fmla="*/ 1506464 w 3734512"/>
                <a:gd name="connsiteY1" fmla="*/ 62811 h 965728"/>
                <a:gd name="connsiteX2" fmla="*/ 1726251 w 3734512"/>
                <a:gd name="connsiteY2" fmla="*/ 17145 h 965728"/>
                <a:gd name="connsiteX3" fmla="*/ 1806047 w 3734512"/>
                <a:gd name="connsiteY3" fmla="*/ 0 h 965728"/>
                <a:gd name="connsiteX4" fmla="*/ 1900051 w 3734512"/>
                <a:gd name="connsiteY4" fmla="*/ 0 h 965728"/>
                <a:gd name="connsiteX5" fmla="*/ 1994135 w 3734512"/>
                <a:gd name="connsiteY5" fmla="*/ 22806 h 965728"/>
                <a:gd name="connsiteX6" fmla="*/ 2170632 w 3734512"/>
                <a:gd name="connsiteY6" fmla="*/ 76965 h 965728"/>
                <a:gd name="connsiteX7" fmla="*/ 3734512 w 3734512"/>
                <a:gd name="connsiteY7" fmla="*/ 487163 h 965728"/>
                <a:gd name="connsiteX8" fmla="*/ 3734512 w 3734512"/>
                <a:gd name="connsiteY8" fmla="*/ 965728 h 965728"/>
                <a:gd name="connsiteX9" fmla="*/ 1965533 w 3734512"/>
                <a:gd name="connsiteY9" fmla="*/ 726446 h 965728"/>
                <a:gd name="connsiteX10" fmla="*/ 1891532 w 3734512"/>
                <a:gd name="connsiteY10" fmla="*/ 712211 h 965728"/>
                <a:gd name="connsiteX11" fmla="*/ 1820254 w 3734512"/>
                <a:gd name="connsiteY11" fmla="*/ 709354 h 965728"/>
                <a:gd name="connsiteX12" fmla="*/ 1740538 w 3734512"/>
                <a:gd name="connsiteY12" fmla="*/ 717926 h 965728"/>
                <a:gd name="connsiteX13" fmla="*/ 1674976 w 3734512"/>
                <a:gd name="connsiteY13" fmla="*/ 726446 h 965728"/>
                <a:gd name="connsiteX14" fmla="*/ 17092 w 3734512"/>
                <a:gd name="connsiteY14" fmla="*/ 897362 h 965728"/>
                <a:gd name="connsiteX15" fmla="*/ 0 w 3734512"/>
                <a:gd name="connsiteY15" fmla="*/ 418797 h 965728"/>
                <a:gd name="connsiteX0" fmla="*/ 0 w 3734512"/>
                <a:gd name="connsiteY0" fmla="*/ 418797 h 965728"/>
                <a:gd name="connsiteX1" fmla="*/ 1506464 w 3734512"/>
                <a:gd name="connsiteY1" fmla="*/ 62811 h 965728"/>
                <a:gd name="connsiteX2" fmla="*/ 1629096 w 3734512"/>
                <a:gd name="connsiteY2" fmla="*/ 22860 h 965728"/>
                <a:gd name="connsiteX3" fmla="*/ 1806047 w 3734512"/>
                <a:gd name="connsiteY3" fmla="*/ 0 h 965728"/>
                <a:gd name="connsiteX4" fmla="*/ 1900051 w 3734512"/>
                <a:gd name="connsiteY4" fmla="*/ 0 h 965728"/>
                <a:gd name="connsiteX5" fmla="*/ 1994135 w 3734512"/>
                <a:gd name="connsiteY5" fmla="*/ 22806 h 965728"/>
                <a:gd name="connsiteX6" fmla="*/ 2170632 w 3734512"/>
                <a:gd name="connsiteY6" fmla="*/ 76965 h 965728"/>
                <a:gd name="connsiteX7" fmla="*/ 3734512 w 3734512"/>
                <a:gd name="connsiteY7" fmla="*/ 487163 h 965728"/>
                <a:gd name="connsiteX8" fmla="*/ 3734512 w 3734512"/>
                <a:gd name="connsiteY8" fmla="*/ 965728 h 965728"/>
                <a:gd name="connsiteX9" fmla="*/ 1965533 w 3734512"/>
                <a:gd name="connsiteY9" fmla="*/ 726446 h 965728"/>
                <a:gd name="connsiteX10" fmla="*/ 1891532 w 3734512"/>
                <a:gd name="connsiteY10" fmla="*/ 712211 h 965728"/>
                <a:gd name="connsiteX11" fmla="*/ 1820254 w 3734512"/>
                <a:gd name="connsiteY11" fmla="*/ 709354 h 965728"/>
                <a:gd name="connsiteX12" fmla="*/ 1740538 w 3734512"/>
                <a:gd name="connsiteY12" fmla="*/ 717926 h 965728"/>
                <a:gd name="connsiteX13" fmla="*/ 1674976 w 3734512"/>
                <a:gd name="connsiteY13" fmla="*/ 726446 h 965728"/>
                <a:gd name="connsiteX14" fmla="*/ 17092 w 3734512"/>
                <a:gd name="connsiteY14" fmla="*/ 897362 h 965728"/>
                <a:gd name="connsiteX15" fmla="*/ 0 w 3734512"/>
                <a:gd name="connsiteY15" fmla="*/ 418797 h 965728"/>
                <a:gd name="connsiteX0" fmla="*/ 0 w 3734512"/>
                <a:gd name="connsiteY0" fmla="*/ 418797 h 965728"/>
                <a:gd name="connsiteX1" fmla="*/ 1506464 w 3734512"/>
                <a:gd name="connsiteY1" fmla="*/ 62811 h 965728"/>
                <a:gd name="connsiteX2" fmla="*/ 1629096 w 3734512"/>
                <a:gd name="connsiteY2" fmla="*/ 22860 h 965728"/>
                <a:gd name="connsiteX3" fmla="*/ 1806047 w 3734512"/>
                <a:gd name="connsiteY3" fmla="*/ 0 h 965728"/>
                <a:gd name="connsiteX4" fmla="*/ 1900051 w 3734512"/>
                <a:gd name="connsiteY4" fmla="*/ 0 h 965728"/>
                <a:gd name="connsiteX5" fmla="*/ 1994135 w 3734512"/>
                <a:gd name="connsiteY5" fmla="*/ 22806 h 965728"/>
                <a:gd name="connsiteX6" fmla="*/ 2170632 w 3734512"/>
                <a:gd name="connsiteY6" fmla="*/ 76965 h 965728"/>
                <a:gd name="connsiteX7" fmla="*/ 3734512 w 3734512"/>
                <a:gd name="connsiteY7" fmla="*/ 487163 h 965728"/>
                <a:gd name="connsiteX8" fmla="*/ 3734512 w 3734512"/>
                <a:gd name="connsiteY8" fmla="*/ 965728 h 965728"/>
                <a:gd name="connsiteX9" fmla="*/ 1965533 w 3734512"/>
                <a:gd name="connsiteY9" fmla="*/ 726446 h 965728"/>
                <a:gd name="connsiteX10" fmla="*/ 1891532 w 3734512"/>
                <a:gd name="connsiteY10" fmla="*/ 712211 h 965728"/>
                <a:gd name="connsiteX11" fmla="*/ 1820254 w 3734512"/>
                <a:gd name="connsiteY11" fmla="*/ 709354 h 965728"/>
                <a:gd name="connsiteX12" fmla="*/ 1740538 w 3734512"/>
                <a:gd name="connsiteY12" fmla="*/ 717926 h 965728"/>
                <a:gd name="connsiteX13" fmla="*/ 1674976 w 3734512"/>
                <a:gd name="connsiteY13" fmla="*/ 726446 h 965728"/>
                <a:gd name="connsiteX14" fmla="*/ 17092 w 3734512"/>
                <a:gd name="connsiteY14" fmla="*/ 897362 h 965728"/>
                <a:gd name="connsiteX15" fmla="*/ 0 w 3734512"/>
                <a:gd name="connsiteY15" fmla="*/ 418797 h 965728"/>
                <a:gd name="connsiteX0" fmla="*/ 0 w 3734512"/>
                <a:gd name="connsiteY0" fmla="*/ 427370 h 974301"/>
                <a:gd name="connsiteX1" fmla="*/ 1506464 w 3734512"/>
                <a:gd name="connsiteY1" fmla="*/ 71384 h 974301"/>
                <a:gd name="connsiteX2" fmla="*/ 1629096 w 3734512"/>
                <a:gd name="connsiteY2" fmla="*/ 31433 h 974301"/>
                <a:gd name="connsiteX3" fmla="*/ 1777472 w 3734512"/>
                <a:gd name="connsiteY3" fmla="*/ 0 h 974301"/>
                <a:gd name="connsiteX4" fmla="*/ 1900051 w 3734512"/>
                <a:gd name="connsiteY4" fmla="*/ 8573 h 974301"/>
                <a:gd name="connsiteX5" fmla="*/ 1994135 w 3734512"/>
                <a:gd name="connsiteY5" fmla="*/ 31379 h 974301"/>
                <a:gd name="connsiteX6" fmla="*/ 2170632 w 3734512"/>
                <a:gd name="connsiteY6" fmla="*/ 85538 h 974301"/>
                <a:gd name="connsiteX7" fmla="*/ 3734512 w 3734512"/>
                <a:gd name="connsiteY7" fmla="*/ 495736 h 974301"/>
                <a:gd name="connsiteX8" fmla="*/ 3734512 w 3734512"/>
                <a:gd name="connsiteY8" fmla="*/ 974301 h 974301"/>
                <a:gd name="connsiteX9" fmla="*/ 1965533 w 3734512"/>
                <a:gd name="connsiteY9" fmla="*/ 735019 h 974301"/>
                <a:gd name="connsiteX10" fmla="*/ 1891532 w 3734512"/>
                <a:gd name="connsiteY10" fmla="*/ 720784 h 974301"/>
                <a:gd name="connsiteX11" fmla="*/ 1820254 w 3734512"/>
                <a:gd name="connsiteY11" fmla="*/ 717927 h 974301"/>
                <a:gd name="connsiteX12" fmla="*/ 1740538 w 3734512"/>
                <a:gd name="connsiteY12" fmla="*/ 726499 h 974301"/>
                <a:gd name="connsiteX13" fmla="*/ 1674976 w 3734512"/>
                <a:gd name="connsiteY13" fmla="*/ 735019 h 974301"/>
                <a:gd name="connsiteX14" fmla="*/ 17092 w 3734512"/>
                <a:gd name="connsiteY14" fmla="*/ 905935 h 974301"/>
                <a:gd name="connsiteX15" fmla="*/ 0 w 3734512"/>
                <a:gd name="connsiteY15" fmla="*/ 427370 h 974301"/>
                <a:gd name="connsiteX0" fmla="*/ 0 w 3747301"/>
                <a:gd name="connsiteY0" fmla="*/ 427370 h 987089"/>
                <a:gd name="connsiteX1" fmla="*/ 1506464 w 3747301"/>
                <a:gd name="connsiteY1" fmla="*/ 71384 h 987089"/>
                <a:gd name="connsiteX2" fmla="*/ 1629096 w 3747301"/>
                <a:gd name="connsiteY2" fmla="*/ 31433 h 987089"/>
                <a:gd name="connsiteX3" fmla="*/ 1777472 w 3747301"/>
                <a:gd name="connsiteY3" fmla="*/ 0 h 987089"/>
                <a:gd name="connsiteX4" fmla="*/ 1900051 w 3747301"/>
                <a:gd name="connsiteY4" fmla="*/ 8573 h 987089"/>
                <a:gd name="connsiteX5" fmla="*/ 1994135 w 3747301"/>
                <a:gd name="connsiteY5" fmla="*/ 31379 h 987089"/>
                <a:gd name="connsiteX6" fmla="*/ 2170632 w 3747301"/>
                <a:gd name="connsiteY6" fmla="*/ 85538 h 987089"/>
                <a:gd name="connsiteX7" fmla="*/ 3734512 w 3747301"/>
                <a:gd name="connsiteY7" fmla="*/ 495736 h 987089"/>
                <a:gd name="connsiteX8" fmla="*/ 3747301 w 3747301"/>
                <a:gd name="connsiteY8" fmla="*/ 987089 h 987089"/>
                <a:gd name="connsiteX9" fmla="*/ 1965533 w 3747301"/>
                <a:gd name="connsiteY9" fmla="*/ 735019 h 987089"/>
                <a:gd name="connsiteX10" fmla="*/ 1891532 w 3747301"/>
                <a:gd name="connsiteY10" fmla="*/ 720784 h 987089"/>
                <a:gd name="connsiteX11" fmla="*/ 1820254 w 3747301"/>
                <a:gd name="connsiteY11" fmla="*/ 717927 h 987089"/>
                <a:gd name="connsiteX12" fmla="*/ 1740538 w 3747301"/>
                <a:gd name="connsiteY12" fmla="*/ 726499 h 987089"/>
                <a:gd name="connsiteX13" fmla="*/ 1674976 w 3747301"/>
                <a:gd name="connsiteY13" fmla="*/ 735019 h 987089"/>
                <a:gd name="connsiteX14" fmla="*/ 17092 w 3747301"/>
                <a:gd name="connsiteY14" fmla="*/ 905935 h 987089"/>
                <a:gd name="connsiteX15" fmla="*/ 0 w 3747301"/>
                <a:gd name="connsiteY15" fmla="*/ 427370 h 987089"/>
                <a:gd name="connsiteX0" fmla="*/ 0 w 3737710"/>
                <a:gd name="connsiteY0" fmla="*/ 427370 h 987089"/>
                <a:gd name="connsiteX1" fmla="*/ 1506464 w 3737710"/>
                <a:gd name="connsiteY1" fmla="*/ 71384 h 987089"/>
                <a:gd name="connsiteX2" fmla="*/ 1629096 w 3737710"/>
                <a:gd name="connsiteY2" fmla="*/ 31433 h 987089"/>
                <a:gd name="connsiteX3" fmla="*/ 1777472 w 3737710"/>
                <a:gd name="connsiteY3" fmla="*/ 0 h 987089"/>
                <a:gd name="connsiteX4" fmla="*/ 1900051 w 3737710"/>
                <a:gd name="connsiteY4" fmla="*/ 8573 h 987089"/>
                <a:gd name="connsiteX5" fmla="*/ 1994135 w 3737710"/>
                <a:gd name="connsiteY5" fmla="*/ 31379 h 987089"/>
                <a:gd name="connsiteX6" fmla="*/ 2170632 w 3737710"/>
                <a:gd name="connsiteY6" fmla="*/ 85538 h 987089"/>
                <a:gd name="connsiteX7" fmla="*/ 3734512 w 3737710"/>
                <a:gd name="connsiteY7" fmla="*/ 495736 h 987089"/>
                <a:gd name="connsiteX8" fmla="*/ 3737710 w 3737710"/>
                <a:gd name="connsiteY8" fmla="*/ 987089 h 987089"/>
                <a:gd name="connsiteX9" fmla="*/ 1965533 w 3737710"/>
                <a:gd name="connsiteY9" fmla="*/ 735019 h 987089"/>
                <a:gd name="connsiteX10" fmla="*/ 1891532 w 3737710"/>
                <a:gd name="connsiteY10" fmla="*/ 720784 h 987089"/>
                <a:gd name="connsiteX11" fmla="*/ 1820254 w 3737710"/>
                <a:gd name="connsiteY11" fmla="*/ 717927 h 987089"/>
                <a:gd name="connsiteX12" fmla="*/ 1740538 w 3737710"/>
                <a:gd name="connsiteY12" fmla="*/ 726499 h 987089"/>
                <a:gd name="connsiteX13" fmla="*/ 1674976 w 3737710"/>
                <a:gd name="connsiteY13" fmla="*/ 735019 h 987089"/>
                <a:gd name="connsiteX14" fmla="*/ 17092 w 3737710"/>
                <a:gd name="connsiteY14" fmla="*/ 905935 h 987089"/>
                <a:gd name="connsiteX15" fmla="*/ 0 w 3737710"/>
                <a:gd name="connsiteY15" fmla="*/ 427370 h 987089"/>
                <a:gd name="connsiteX0" fmla="*/ 0 w 3737710"/>
                <a:gd name="connsiteY0" fmla="*/ 427370 h 987089"/>
                <a:gd name="connsiteX1" fmla="*/ 1506464 w 3737710"/>
                <a:gd name="connsiteY1" fmla="*/ 71384 h 987089"/>
                <a:gd name="connsiteX2" fmla="*/ 1629096 w 3737710"/>
                <a:gd name="connsiteY2" fmla="*/ 31433 h 987089"/>
                <a:gd name="connsiteX3" fmla="*/ 1777472 w 3737710"/>
                <a:gd name="connsiteY3" fmla="*/ 0 h 987089"/>
                <a:gd name="connsiteX4" fmla="*/ 1900051 w 3737710"/>
                <a:gd name="connsiteY4" fmla="*/ 8573 h 987089"/>
                <a:gd name="connsiteX5" fmla="*/ 1994135 w 3737710"/>
                <a:gd name="connsiteY5" fmla="*/ 31379 h 987089"/>
                <a:gd name="connsiteX6" fmla="*/ 2170632 w 3737710"/>
                <a:gd name="connsiteY6" fmla="*/ 85538 h 987089"/>
                <a:gd name="connsiteX7" fmla="*/ 3734512 w 3737710"/>
                <a:gd name="connsiteY7" fmla="*/ 495736 h 987089"/>
                <a:gd name="connsiteX8" fmla="*/ 3737710 w 3737710"/>
                <a:gd name="connsiteY8" fmla="*/ 987089 h 987089"/>
                <a:gd name="connsiteX9" fmla="*/ 1965533 w 3737710"/>
                <a:gd name="connsiteY9" fmla="*/ 735019 h 987089"/>
                <a:gd name="connsiteX10" fmla="*/ 1891532 w 3737710"/>
                <a:gd name="connsiteY10" fmla="*/ 720784 h 987089"/>
                <a:gd name="connsiteX11" fmla="*/ 1820254 w 3737710"/>
                <a:gd name="connsiteY11" fmla="*/ 717927 h 987089"/>
                <a:gd name="connsiteX12" fmla="*/ 1740538 w 3737710"/>
                <a:gd name="connsiteY12" fmla="*/ 726499 h 987089"/>
                <a:gd name="connsiteX13" fmla="*/ 1674976 w 3737710"/>
                <a:gd name="connsiteY13" fmla="*/ 735019 h 987089"/>
                <a:gd name="connsiteX14" fmla="*/ 17092 w 3737710"/>
                <a:gd name="connsiteY14" fmla="*/ 905935 h 987089"/>
                <a:gd name="connsiteX15" fmla="*/ 0 w 3737710"/>
                <a:gd name="connsiteY15" fmla="*/ 427370 h 987089"/>
                <a:gd name="connsiteX0" fmla="*/ 0 w 3737710"/>
                <a:gd name="connsiteY0" fmla="*/ 427370 h 987089"/>
                <a:gd name="connsiteX1" fmla="*/ 1506464 w 3737710"/>
                <a:gd name="connsiteY1" fmla="*/ 71384 h 987089"/>
                <a:gd name="connsiteX2" fmla="*/ 1629096 w 3737710"/>
                <a:gd name="connsiteY2" fmla="*/ 31433 h 987089"/>
                <a:gd name="connsiteX3" fmla="*/ 1777472 w 3737710"/>
                <a:gd name="connsiteY3" fmla="*/ 0 h 987089"/>
                <a:gd name="connsiteX4" fmla="*/ 1900051 w 3737710"/>
                <a:gd name="connsiteY4" fmla="*/ 8573 h 987089"/>
                <a:gd name="connsiteX5" fmla="*/ 1994135 w 3737710"/>
                <a:gd name="connsiteY5" fmla="*/ 31379 h 987089"/>
                <a:gd name="connsiteX6" fmla="*/ 2170632 w 3737710"/>
                <a:gd name="connsiteY6" fmla="*/ 85538 h 987089"/>
                <a:gd name="connsiteX7" fmla="*/ 3734512 w 3737710"/>
                <a:gd name="connsiteY7" fmla="*/ 495736 h 987089"/>
                <a:gd name="connsiteX8" fmla="*/ 3737710 w 3737710"/>
                <a:gd name="connsiteY8" fmla="*/ 987089 h 987089"/>
                <a:gd name="connsiteX9" fmla="*/ 1965533 w 3737710"/>
                <a:gd name="connsiteY9" fmla="*/ 735019 h 987089"/>
                <a:gd name="connsiteX10" fmla="*/ 1891532 w 3737710"/>
                <a:gd name="connsiteY10" fmla="*/ 720784 h 987089"/>
                <a:gd name="connsiteX11" fmla="*/ 1820254 w 3737710"/>
                <a:gd name="connsiteY11" fmla="*/ 717927 h 987089"/>
                <a:gd name="connsiteX12" fmla="*/ 1740538 w 3737710"/>
                <a:gd name="connsiteY12" fmla="*/ 726499 h 987089"/>
                <a:gd name="connsiteX13" fmla="*/ 1674976 w 3737710"/>
                <a:gd name="connsiteY13" fmla="*/ 735019 h 987089"/>
                <a:gd name="connsiteX14" fmla="*/ 20289 w 3737710"/>
                <a:gd name="connsiteY14" fmla="*/ 902738 h 987089"/>
                <a:gd name="connsiteX15" fmla="*/ 0 w 3737710"/>
                <a:gd name="connsiteY15" fmla="*/ 427370 h 987089"/>
                <a:gd name="connsiteX0" fmla="*/ 0 w 3737710"/>
                <a:gd name="connsiteY0" fmla="*/ 427370 h 987089"/>
                <a:gd name="connsiteX1" fmla="*/ 1506464 w 3737710"/>
                <a:gd name="connsiteY1" fmla="*/ 71384 h 987089"/>
                <a:gd name="connsiteX2" fmla="*/ 1629096 w 3737710"/>
                <a:gd name="connsiteY2" fmla="*/ 31433 h 987089"/>
                <a:gd name="connsiteX3" fmla="*/ 1777472 w 3737710"/>
                <a:gd name="connsiteY3" fmla="*/ 0 h 987089"/>
                <a:gd name="connsiteX4" fmla="*/ 1900051 w 3737710"/>
                <a:gd name="connsiteY4" fmla="*/ 8573 h 987089"/>
                <a:gd name="connsiteX5" fmla="*/ 1994135 w 3737710"/>
                <a:gd name="connsiteY5" fmla="*/ 31379 h 987089"/>
                <a:gd name="connsiteX6" fmla="*/ 2170632 w 3737710"/>
                <a:gd name="connsiteY6" fmla="*/ 85538 h 987089"/>
                <a:gd name="connsiteX7" fmla="*/ 3734512 w 3737710"/>
                <a:gd name="connsiteY7" fmla="*/ 495736 h 987089"/>
                <a:gd name="connsiteX8" fmla="*/ 3737710 w 3737710"/>
                <a:gd name="connsiteY8" fmla="*/ 987089 h 987089"/>
                <a:gd name="connsiteX9" fmla="*/ 1965533 w 3737710"/>
                <a:gd name="connsiteY9" fmla="*/ 735019 h 987089"/>
                <a:gd name="connsiteX10" fmla="*/ 1891532 w 3737710"/>
                <a:gd name="connsiteY10" fmla="*/ 720784 h 987089"/>
                <a:gd name="connsiteX11" fmla="*/ 1820254 w 3737710"/>
                <a:gd name="connsiteY11" fmla="*/ 717927 h 987089"/>
                <a:gd name="connsiteX12" fmla="*/ 1740538 w 3737710"/>
                <a:gd name="connsiteY12" fmla="*/ 726499 h 987089"/>
                <a:gd name="connsiteX13" fmla="*/ 1674976 w 3737710"/>
                <a:gd name="connsiteY13" fmla="*/ 735019 h 987089"/>
                <a:gd name="connsiteX14" fmla="*/ 33077 w 3737710"/>
                <a:gd name="connsiteY14" fmla="*/ 915527 h 987089"/>
                <a:gd name="connsiteX15" fmla="*/ 0 w 3737710"/>
                <a:gd name="connsiteY15" fmla="*/ 427370 h 987089"/>
                <a:gd name="connsiteX0" fmla="*/ 0 w 3708935"/>
                <a:gd name="connsiteY0" fmla="*/ 401792 h 987089"/>
                <a:gd name="connsiteX1" fmla="*/ 1477689 w 3708935"/>
                <a:gd name="connsiteY1" fmla="*/ 71384 h 987089"/>
                <a:gd name="connsiteX2" fmla="*/ 1600321 w 3708935"/>
                <a:gd name="connsiteY2" fmla="*/ 31433 h 987089"/>
                <a:gd name="connsiteX3" fmla="*/ 1748697 w 3708935"/>
                <a:gd name="connsiteY3" fmla="*/ 0 h 987089"/>
                <a:gd name="connsiteX4" fmla="*/ 1871276 w 3708935"/>
                <a:gd name="connsiteY4" fmla="*/ 8573 h 987089"/>
                <a:gd name="connsiteX5" fmla="*/ 1965360 w 3708935"/>
                <a:gd name="connsiteY5" fmla="*/ 31379 h 987089"/>
                <a:gd name="connsiteX6" fmla="*/ 2141857 w 3708935"/>
                <a:gd name="connsiteY6" fmla="*/ 85538 h 987089"/>
                <a:gd name="connsiteX7" fmla="*/ 3705737 w 3708935"/>
                <a:gd name="connsiteY7" fmla="*/ 495736 h 987089"/>
                <a:gd name="connsiteX8" fmla="*/ 3708935 w 3708935"/>
                <a:gd name="connsiteY8" fmla="*/ 987089 h 987089"/>
                <a:gd name="connsiteX9" fmla="*/ 1936758 w 3708935"/>
                <a:gd name="connsiteY9" fmla="*/ 735019 h 987089"/>
                <a:gd name="connsiteX10" fmla="*/ 1862757 w 3708935"/>
                <a:gd name="connsiteY10" fmla="*/ 720784 h 987089"/>
                <a:gd name="connsiteX11" fmla="*/ 1791479 w 3708935"/>
                <a:gd name="connsiteY11" fmla="*/ 717927 h 987089"/>
                <a:gd name="connsiteX12" fmla="*/ 1711763 w 3708935"/>
                <a:gd name="connsiteY12" fmla="*/ 726499 h 987089"/>
                <a:gd name="connsiteX13" fmla="*/ 1646201 w 3708935"/>
                <a:gd name="connsiteY13" fmla="*/ 735019 h 987089"/>
                <a:gd name="connsiteX14" fmla="*/ 4302 w 3708935"/>
                <a:gd name="connsiteY14" fmla="*/ 915527 h 987089"/>
                <a:gd name="connsiteX15" fmla="*/ 0 w 3708935"/>
                <a:gd name="connsiteY15" fmla="*/ 401792 h 987089"/>
                <a:gd name="connsiteX0" fmla="*/ 0 w 3705737"/>
                <a:gd name="connsiteY0" fmla="*/ 401792 h 987089"/>
                <a:gd name="connsiteX1" fmla="*/ 1474491 w 3705737"/>
                <a:gd name="connsiteY1" fmla="*/ 71384 h 987089"/>
                <a:gd name="connsiteX2" fmla="*/ 1597123 w 3705737"/>
                <a:gd name="connsiteY2" fmla="*/ 31433 h 987089"/>
                <a:gd name="connsiteX3" fmla="*/ 1745499 w 3705737"/>
                <a:gd name="connsiteY3" fmla="*/ 0 h 987089"/>
                <a:gd name="connsiteX4" fmla="*/ 1868078 w 3705737"/>
                <a:gd name="connsiteY4" fmla="*/ 8573 h 987089"/>
                <a:gd name="connsiteX5" fmla="*/ 1962162 w 3705737"/>
                <a:gd name="connsiteY5" fmla="*/ 31379 h 987089"/>
                <a:gd name="connsiteX6" fmla="*/ 2138659 w 3705737"/>
                <a:gd name="connsiteY6" fmla="*/ 85538 h 987089"/>
                <a:gd name="connsiteX7" fmla="*/ 3702539 w 3705737"/>
                <a:gd name="connsiteY7" fmla="*/ 495736 h 987089"/>
                <a:gd name="connsiteX8" fmla="*/ 3705737 w 3705737"/>
                <a:gd name="connsiteY8" fmla="*/ 987089 h 987089"/>
                <a:gd name="connsiteX9" fmla="*/ 1933560 w 3705737"/>
                <a:gd name="connsiteY9" fmla="*/ 735019 h 987089"/>
                <a:gd name="connsiteX10" fmla="*/ 1859559 w 3705737"/>
                <a:gd name="connsiteY10" fmla="*/ 720784 h 987089"/>
                <a:gd name="connsiteX11" fmla="*/ 1788281 w 3705737"/>
                <a:gd name="connsiteY11" fmla="*/ 717927 h 987089"/>
                <a:gd name="connsiteX12" fmla="*/ 1708565 w 3705737"/>
                <a:gd name="connsiteY12" fmla="*/ 726499 h 987089"/>
                <a:gd name="connsiteX13" fmla="*/ 1643003 w 3705737"/>
                <a:gd name="connsiteY13" fmla="*/ 735019 h 987089"/>
                <a:gd name="connsiteX14" fmla="*/ 1104 w 3705737"/>
                <a:gd name="connsiteY14" fmla="*/ 915527 h 987089"/>
                <a:gd name="connsiteX15" fmla="*/ 0 w 3705737"/>
                <a:gd name="connsiteY15" fmla="*/ 401792 h 98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05737" h="987089">
                  <a:moveTo>
                    <a:pt x="0" y="401792"/>
                  </a:moveTo>
                  <a:lnTo>
                    <a:pt x="1474491" y="71384"/>
                  </a:lnTo>
                  <a:lnTo>
                    <a:pt x="1597123" y="31433"/>
                  </a:lnTo>
                  <a:cubicBezTo>
                    <a:pt x="1681824" y="15241"/>
                    <a:pt x="1686515" y="7620"/>
                    <a:pt x="1745499" y="0"/>
                  </a:cubicBezTo>
                  <a:lnTo>
                    <a:pt x="1868078" y="8573"/>
                  </a:lnTo>
                  <a:lnTo>
                    <a:pt x="1962162" y="31379"/>
                  </a:lnTo>
                  <a:cubicBezTo>
                    <a:pt x="2029567" y="49432"/>
                    <a:pt x="2079827" y="67485"/>
                    <a:pt x="2138659" y="85538"/>
                  </a:cubicBezTo>
                  <a:lnTo>
                    <a:pt x="3702539" y="495736"/>
                  </a:lnTo>
                  <a:lnTo>
                    <a:pt x="3705737" y="987089"/>
                  </a:lnTo>
                  <a:lnTo>
                    <a:pt x="1933560" y="735019"/>
                  </a:lnTo>
                  <a:lnTo>
                    <a:pt x="1859559" y="720784"/>
                  </a:lnTo>
                  <a:lnTo>
                    <a:pt x="1788281" y="717927"/>
                  </a:lnTo>
                  <a:lnTo>
                    <a:pt x="1708565" y="726499"/>
                  </a:lnTo>
                  <a:lnTo>
                    <a:pt x="1643003" y="735019"/>
                  </a:lnTo>
                  <a:lnTo>
                    <a:pt x="1104" y="915527"/>
                  </a:lnTo>
                  <a:lnTo>
                    <a:pt x="0" y="401792"/>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08A4DBC-9604-495E-89F4-104236BDDB1B}"/>
                </a:ext>
              </a:extLst>
            </p:cNvPr>
            <p:cNvSpPr/>
            <p:nvPr/>
          </p:nvSpPr>
          <p:spPr>
            <a:xfrm rot="21144186">
              <a:off x="4556045" y="7491752"/>
              <a:ext cx="2321857" cy="690414"/>
            </a:xfrm>
            <a:custGeom>
              <a:avLst/>
              <a:gdLst>
                <a:gd name="connsiteX0" fmla="*/ 0 w 3751604"/>
                <a:gd name="connsiteY0" fmla="*/ 0 h 999858"/>
                <a:gd name="connsiteX1" fmla="*/ 1657884 w 3751604"/>
                <a:gd name="connsiteY1" fmla="*/ 205099 h 999858"/>
                <a:gd name="connsiteX2" fmla="*/ 1820254 w 3751604"/>
                <a:gd name="connsiteY2" fmla="*/ 222191 h 999858"/>
                <a:gd name="connsiteX3" fmla="*/ 1905712 w 3751604"/>
                <a:gd name="connsiteY3" fmla="*/ 205099 h 999858"/>
                <a:gd name="connsiteX4" fmla="*/ 2025353 w 3751604"/>
                <a:gd name="connsiteY4" fmla="*/ 196554 h 999858"/>
                <a:gd name="connsiteX5" fmla="*/ 3743058 w 3751604"/>
                <a:gd name="connsiteY5" fmla="*/ 17092 h 999858"/>
                <a:gd name="connsiteX6" fmla="*/ 3751604 w 3751604"/>
                <a:gd name="connsiteY6" fmla="*/ 384561 h 999858"/>
                <a:gd name="connsiteX7" fmla="*/ 1922804 w 3751604"/>
                <a:gd name="connsiteY7" fmla="*/ 999858 h 999858"/>
                <a:gd name="connsiteX8" fmla="*/ 1880075 w 3751604"/>
                <a:gd name="connsiteY8" fmla="*/ 999858 h 999858"/>
                <a:gd name="connsiteX9" fmla="*/ 1777525 w 3751604"/>
                <a:gd name="connsiteY9" fmla="*/ 999858 h 999858"/>
                <a:gd name="connsiteX10" fmla="*/ 1717705 w 3751604"/>
                <a:gd name="connsiteY10" fmla="*/ 991312 h 999858"/>
                <a:gd name="connsiteX11" fmla="*/ 1632247 w 3751604"/>
                <a:gd name="connsiteY11" fmla="*/ 974221 h 999858"/>
                <a:gd name="connsiteX12" fmla="*/ 1572426 w 3751604"/>
                <a:gd name="connsiteY12" fmla="*/ 957129 h 999858"/>
                <a:gd name="connsiteX13" fmla="*/ 0 w 3751604"/>
                <a:gd name="connsiteY13" fmla="*/ 367469 h 999858"/>
                <a:gd name="connsiteX14" fmla="*/ 0 w 3751604"/>
                <a:gd name="connsiteY14" fmla="*/ 0 h 999858"/>
                <a:gd name="connsiteX0" fmla="*/ 0 w 3751604"/>
                <a:gd name="connsiteY0" fmla="*/ 0 h 999858"/>
                <a:gd name="connsiteX1" fmla="*/ 1575017 w 3751604"/>
                <a:gd name="connsiteY1" fmla="*/ 196526 h 999858"/>
                <a:gd name="connsiteX2" fmla="*/ 1820254 w 3751604"/>
                <a:gd name="connsiteY2" fmla="*/ 222191 h 999858"/>
                <a:gd name="connsiteX3" fmla="*/ 1905712 w 3751604"/>
                <a:gd name="connsiteY3" fmla="*/ 205099 h 999858"/>
                <a:gd name="connsiteX4" fmla="*/ 2025353 w 3751604"/>
                <a:gd name="connsiteY4" fmla="*/ 196554 h 999858"/>
                <a:gd name="connsiteX5" fmla="*/ 3743058 w 3751604"/>
                <a:gd name="connsiteY5" fmla="*/ 17092 h 999858"/>
                <a:gd name="connsiteX6" fmla="*/ 3751604 w 3751604"/>
                <a:gd name="connsiteY6" fmla="*/ 384561 h 999858"/>
                <a:gd name="connsiteX7" fmla="*/ 1922804 w 3751604"/>
                <a:gd name="connsiteY7" fmla="*/ 999858 h 999858"/>
                <a:gd name="connsiteX8" fmla="*/ 1880075 w 3751604"/>
                <a:gd name="connsiteY8" fmla="*/ 999858 h 999858"/>
                <a:gd name="connsiteX9" fmla="*/ 1777525 w 3751604"/>
                <a:gd name="connsiteY9" fmla="*/ 999858 h 999858"/>
                <a:gd name="connsiteX10" fmla="*/ 1717705 w 3751604"/>
                <a:gd name="connsiteY10" fmla="*/ 991312 h 999858"/>
                <a:gd name="connsiteX11" fmla="*/ 1632247 w 3751604"/>
                <a:gd name="connsiteY11" fmla="*/ 974221 h 999858"/>
                <a:gd name="connsiteX12" fmla="*/ 1572426 w 3751604"/>
                <a:gd name="connsiteY12" fmla="*/ 957129 h 999858"/>
                <a:gd name="connsiteX13" fmla="*/ 0 w 3751604"/>
                <a:gd name="connsiteY13" fmla="*/ 367469 h 999858"/>
                <a:gd name="connsiteX14" fmla="*/ 0 w 3751604"/>
                <a:gd name="connsiteY14" fmla="*/ 0 h 999858"/>
                <a:gd name="connsiteX0" fmla="*/ 0 w 3751604"/>
                <a:gd name="connsiteY0" fmla="*/ 0 h 999858"/>
                <a:gd name="connsiteX1" fmla="*/ 1575017 w 3751604"/>
                <a:gd name="connsiteY1" fmla="*/ 196526 h 999858"/>
                <a:gd name="connsiteX2" fmla="*/ 1748816 w 3751604"/>
                <a:gd name="connsiteY2" fmla="*/ 219334 h 999858"/>
                <a:gd name="connsiteX3" fmla="*/ 1905712 w 3751604"/>
                <a:gd name="connsiteY3" fmla="*/ 205099 h 999858"/>
                <a:gd name="connsiteX4" fmla="*/ 2025353 w 3751604"/>
                <a:gd name="connsiteY4" fmla="*/ 196554 h 999858"/>
                <a:gd name="connsiteX5" fmla="*/ 3743058 w 3751604"/>
                <a:gd name="connsiteY5" fmla="*/ 17092 h 999858"/>
                <a:gd name="connsiteX6" fmla="*/ 3751604 w 3751604"/>
                <a:gd name="connsiteY6" fmla="*/ 384561 h 999858"/>
                <a:gd name="connsiteX7" fmla="*/ 1922804 w 3751604"/>
                <a:gd name="connsiteY7" fmla="*/ 999858 h 999858"/>
                <a:gd name="connsiteX8" fmla="*/ 1880075 w 3751604"/>
                <a:gd name="connsiteY8" fmla="*/ 999858 h 999858"/>
                <a:gd name="connsiteX9" fmla="*/ 1777525 w 3751604"/>
                <a:gd name="connsiteY9" fmla="*/ 999858 h 999858"/>
                <a:gd name="connsiteX10" fmla="*/ 1717705 w 3751604"/>
                <a:gd name="connsiteY10" fmla="*/ 991312 h 999858"/>
                <a:gd name="connsiteX11" fmla="*/ 1632247 w 3751604"/>
                <a:gd name="connsiteY11" fmla="*/ 974221 h 999858"/>
                <a:gd name="connsiteX12" fmla="*/ 1572426 w 3751604"/>
                <a:gd name="connsiteY12" fmla="*/ 957129 h 999858"/>
                <a:gd name="connsiteX13" fmla="*/ 0 w 3751604"/>
                <a:gd name="connsiteY13" fmla="*/ 367469 h 999858"/>
                <a:gd name="connsiteX14" fmla="*/ 0 w 3751604"/>
                <a:gd name="connsiteY14" fmla="*/ 0 h 999858"/>
                <a:gd name="connsiteX0" fmla="*/ 0 w 3751604"/>
                <a:gd name="connsiteY0" fmla="*/ 0 h 999858"/>
                <a:gd name="connsiteX1" fmla="*/ 1575017 w 3751604"/>
                <a:gd name="connsiteY1" fmla="*/ 196526 h 999858"/>
                <a:gd name="connsiteX2" fmla="*/ 1748816 w 3751604"/>
                <a:gd name="connsiteY2" fmla="*/ 219334 h 999858"/>
                <a:gd name="connsiteX3" fmla="*/ 1865707 w 3751604"/>
                <a:gd name="connsiteY3" fmla="*/ 210814 h 999858"/>
                <a:gd name="connsiteX4" fmla="*/ 2025353 w 3751604"/>
                <a:gd name="connsiteY4" fmla="*/ 196554 h 999858"/>
                <a:gd name="connsiteX5" fmla="*/ 3743058 w 3751604"/>
                <a:gd name="connsiteY5" fmla="*/ 17092 h 999858"/>
                <a:gd name="connsiteX6" fmla="*/ 3751604 w 3751604"/>
                <a:gd name="connsiteY6" fmla="*/ 384561 h 999858"/>
                <a:gd name="connsiteX7" fmla="*/ 1922804 w 3751604"/>
                <a:gd name="connsiteY7" fmla="*/ 999858 h 999858"/>
                <a:gd name="connsiteX8" fmla="*/ 1880075 w 3751604"/>
                <a:gd name="connsiteY8" fmla="*/ 999858 h 999858"/>
                <a:gd name="connsiteX9" fmla="*/ 1777525 w 3751604"/>
                <a:gd name="connsiteY9" fmla="*/ 999858 h 999858"/>
                <a:gd name="connsiteX10" fmla="*/ 1717705 w 3751604"/>
                <a:gd name="connsiteY10" fmla="*/ 991312 h 999858"/>
                <a:gd name="connsiteX11" fmla="*/ 1632247 w 3751604"/>
                <a:gd name="connsiteY11" fmla="*/ 974221 h 999858"/>
                <a:gd name="connsiteX12" fmla="*/ 1572426 w 3751604"/>
                <a:gd name="connsiteY12" fmla="*/ 957129 h 999858"/>
                <a:gd name="connsiteX13" fmla="*/ 0 w 3751604"/>
                <a:gd name="connsiteY13" fmla="*/ 367469 h 999858"/>
                <a:gd name="connsiteX14" fmla="*/ 0 w 3751604"/>
                <a:gd name="connsiteY14" fmla="*/ 0 h 999858"/>
                <a:gd name="connsiteX0" fmla="*/ 0 w 3751604"/>
                <a:gd name="connsiteY0" fmla="*/ 0 h 999858"/>
                <a:gd name="connsiteX1" fmla="*/ 1575017 w 3751604"/>
                <a:gd name="connsiteY1" fmla="*/ 196526 h 999858"/>
                <a:gd name="connsiteX2" fmla="*/ 1748816 w 3751604"/>
                <a:gd name="connsiteY2" fmla="*/ 219334 h 999858"/>
                <a:gd name="connsiteX3" fmla="*/ 1803750 w 3751604"/>
                <a:gd name="connsiteY3" fmla="*/ 220509 h 999858"/>
                <a:gd name="connsiteX4" fmla="*/ 1865707 w 3751604"/>
                <a:gd name="connsiteY4" fmla="*/ 210814 h 999858"/>
                <a:gd name="connsiteX5" fmla="*/ 2025353 w 3751604"/>
                <a:gd name="connsiteY5" fmla="*/ 196554 h 999858"/>
                <a:gd name="connsiteX6" fmla="*/ 3743058 w 3751604"/>
                <a:gd name="connsiteY6" fmla="*/ 17092 h 999858"/>
                <a:gd name="connsiteX7" fmla="*/ 3751604 w 3751604"/>
                <a:gd name="connsiteY7" fmla="*/ 384561 h 999858"/>
                <a:gd name="connsiteX8" fmla="*/ 1922804 w 3751604"/>
                <a:gd name="connsiteY8" fmla="*/ 999858 h 999858"/>
                <a:gd name="connsiteX9" fmla="*/ 1880075 w 3751604"/>
                <a:gd name="connsiteY9" fmla="*/ 999858 h 999858"/>
                <a:gd name="connsiteX10" fmla="*/ 1777525 w 3751604"/>
                <a:gd name="connsiteY10" fmla="*/ 999858 h 999858"/>
                <a:gd name="connsiteX11" fmla="*/ 1717705 w 3751604"/>
                <a:gd name="connsiteY11" fmla="*/ 991312 h 999858"/>
                <a:gd name="connsiteX12" fmla="*/ 1632247 w 3751604"/>
                <a:gd name="connsiteY12" fmla="*/ 974221 h 999858"/>
                <a:gd name="connsiteX13" fmla="*/ 1572426 w 3751604"/>
                <a:gd name="connsiteY13" fmla="*/ 957129 h 999858"/>
                <a:gd name="connsiteX14" fmla="*/ 0 w 3751604"/>
                <a:gd name="connsiteY14" fmla="*/ 367469 h 999858"/>
                <a:gd name="connsiteX15" fmla="*/ 0 w 3751604"/>
                <a:gd name="connsiteY15" fmla="*/ 0 h 999858"/>
                <a:gd name="connsiteX0" fmla="*/ 0 w 3751604"/>
                <a:gd name="connsiteY0" fmla="*/ 0 h 999858"/>
                <a:gd name="connsiteX1" fmla="*/ 1575017 w 3751604"/>
                <a:gd name="connsiteY1" fmla="*/ 196526 h 999858"/>
                <a:gd name="connsiteX2" fmla="*/ 1748816 w 3751604"/>
                <a:gd name="connsiteY2" fmla="*/ 219334 h 999858"/>
                <a:gd name="connsiteX3" fmla="*/ 1803750 w 3751604"/>
                <a:gd name="connsiteY3" fmla="*/ 220509 h 999858"/>
                <a:gd name="connsiteX4" fmla="*/ 1902855 w 3751604"/>
                <a:gd name="connsiteY4" fmla="*/ 213672 h 999858"/>
                <a:gd name="connsiteX5" fmla="*/ 2025353 w 3751604"/>
                <a:gd name="connsiteY5" fmla="*/ 196554 h 999858"/>
                <a:gd name="connsiteX6" fmla="*/ 3743058 w 3751604"/>
                <a:gd name="connsiteY6" fmla="*/ 17092 h 999858"/>
                <a:gd name="connsiteX7" fmla="*/ 3751604 w 3751604"/>
                <a:gd name="connsiteY7" fmla="*/ 384561 h 999858"/>
                <a:gd name="connsiteX8" fmla="*/ 1922804 w 3751604"/>
                <a:gd name="connsiteY8" fmla="*/ 999858 h 999858"/>
                <a:gd name="connsiteX9" fmla="*/ 1880075 w 3751604"/>
                <a:gd name="connsiteY9" fmla="*/ 999858 h 999858"/>
                <a:gd name="connsiteX10" fmla="*/ 1777525 w 3751604"/>
                <a:gd name="connsiteY10" fmla="*/ 999858 h 999858"/>
                <a:gd name="connsiteX11" fmla="*/ 1717705 w 3751604"/>
                <a:gd name="connsiteY11" fmla="*/ 991312 h 999858"/>
                <a:gd name="connsiteX12" fmla="*/ 1632247 w 3751604"/>
                <a:gd name="connsiteY12" fmla="*/ 974221 h 999858"/>
                <a:gd name="connsiteX13" fmla="*/ 1572426 w 3751604"/>
                <a:gd name="connsiteY13" fmla="*/ 957129 h 999858"/>
                <a:gd name="connsiteX14" fmla="*/ 0 w 3751604"/>
                <a:gd name="connsiteY14" fmla="*/ 367469 h 999858"/>
                <a:gd name="connsiteX15" fmla="*/ 0 w 3751604"/>
                <a:gd name="connsiteY15" fmla="*/ 0 h 999858"/>
                <a:gd name="connsiteX0" fmla="*/ 0 w 3751604"/>
                <a:gd name="connsiteY0" fmla="*/ 0 h 999858"/>
                <a:gd name="connsiteX1" fmla="*/ 1575017 w 3751604"/>
                <a:gd name="connsiteY1" fmla="*/ 196526 h 999858"/>
                <a:gd name="connsiteX2" fmla="*/ 1748816 w 3751604"/>
                <a:gd name="connsiteY2" fmla="*/ 219334 h 999858"/>
                <a:gd name="connsiteX3" fmla="*/ 1803750 w 3751604"/>
                <a:gd name="connsiteY3" fmla="*/ 220509 h 999858"/>
                <a:gd name="connsiteX4" fmla="*/ 1902855 w 3751604"/>
                <a:gd name="connsiteY4" fmla="*/ 213672 h 999858"/>
                <a:gd name="connsiteX5" fmla="*/ 2025353 w 3751604"/>
                <a:gd name="connsiteY5" fmla="*/ 196554 h 999858"/>
                <a:gd name="connsiteX6" fmla="*/ 3743058 w 3751604"/>
                <a:gd name="connsiteY6" fmla="*/ 17092 h 999858"/>
                <a:gd name="connsiteX7" fmla="*/ 3751604 w 3751604"/>
                <a:gd name="connsiteY7" fmla="*/ 384561 h 999858"/>
                <a:gd name="connsiteX8" fmla="*/ 2091397 w 3751604"/>
                <a:gd name="connsiteY8" fmla="*/ 942708 h 999858"/>
                <a:gd name="connsiteX9" fmla="*/ 1880075 w 3751604"/>
                <a:gd name="connsiteY9" fmla="*/ 999858 h 999858"/>
                <a:gd name="connsiteX10" fmla="*/ 1777525 w 3751604"/>
                <a:gd name="connsiteY10" fmla="*/ 999858 h 999858"/>
                <a:gd name="connsiteX11" fmla="*/ 1717705 w 3751604"/>
                <a:gd name="connsiteY11" fmla="*/ 991312 h 999858"/>
                <a:gd name="connsiteX12" fmla="*/ 1632247 w 3751604"/>
                <a:gd name="connsiteY12" fmla="*/ 974221 h 999858"/>
                <a:gd name="connsiteX13" fmla="*/ 1572426 w 3751604"/>
                <a:gd name="connsiteY13" fmla="*/ 957129 h 999858"/>
                <a:gd name="connsiteX14" fmla="*/ 0 w 3751604"/>
                <a:gd name="connsiteY14" fmla="*/ 367469 h 999858"/>
                <a:gd name="connsiteX15" fmla="*/ 0 w 3751604"/>
                <a:gd name="connsiteY15" fmla="*/ 0 h 999858"/>
                <a:gd name="connsiteX0" fmla="*/ 0 w 3751604"/>
                <a:gd name="connsiteY0" fmla="*/ 0 h 999858"/>
                <a:gd name="connsiteX1" fmla="*/ 1575017 w 3751604"/>
                <a:gd name="connsiteY1" fmla="*/ 196526 h 999858"/>
                <a:gd name="connsiteX2" fmla="*/ 1748816 w 3751604"/>
                <a:gd name="connsiteY2" fmla="*/ 219334 h 999858"/>
                <a:gd name="connsiteX3" fmla="*/ 1803750 w 3751604"/>
                <a:gd name="connsiteY3" fmla="*/ 220509 h 999858"/>
                <a:gd name="connsiteX4" fmla="*/ 1902855 w 3751604"/>
                <a:gd name="connsiteY4" fmla="*/ 213672 h 999858"/>
                <a:gd name="connsiteX5" fmla="*/ 2025353 w 3751604"/>
                <a:gd name="connsiteY5" fmla="*/ 196554 h 999858"/>
                <a:gd name="connsiteX6" fmla="*/ 3743058 w 3751604"/>
                <a:gd name="connsiteY6" fmla="*/ 17092 h 999858"/>
                <a:gd name="connsiteX7" fmla="*/ 3751604 w 3751604"/>
                <a:gd name="connsiteY7" fmla="*/ 384561 h 999858"/>
                <a:gd name="connsiteX8" fmla="*/ 2091397 w 3751604"/>
                <a:gd name="connsiteY8" fmla="*/ 942708 h 999858"/>
                <a:gd name="connsiteX9" fmla="*/ 1985802 w 3751604"/>
                <a:gd name="connsiteY9" fmla="*/ 976998 h 999858"/>
                <a:gd name="connsiteX10" fmla="*/ 1777525 w 3751604"/>
                <a:gd name="connsiteY10" fmla="*/ 999858 h 999858"/>
                <a:gd name="connsiteX11" fmla="*/ 1717705 w 3751604"/>
                <a:gd name="connsiteY11" fmla="*/ 991312 h 999858"/>
                <a:gd name="connsiteX12" fmla="*/ 1632247 w 3751604"/>
                <a:gd name="connsiteY12" fmla="*/ 974221 h 999858"/>
                <a:gd name="connsiteX13" fmla="*/ 1572426 w 3751604"/>
                <a:gd name="connsiteY13" fmla="*/ 957129 h 999858"/>
                <a:gd name="connsiteX14" fmla="*/ 0 w 3751604"/>
                <a:gd name="connsiteY14" fmla="*/ 367469 h 999858"/>
                <a:gd name="connsiteX15" fmla="*/ 0 w 3751604"/>
                <a:gd name="connsiteY15" fmla="*/ 0 h 999858"/>
                <a:gd name="connsiteX0" fmla="*/ 0 w 3751604"/>
                <a:gd name="connsiteY0" fmla="*/ 0 h 997001"/>
                <a:gd name="connsiteX1" fmla="*/ 1575017 w 3751604"/>
                <a:gd name="connsiteY1" fmla="*/ 196526 h 997001"/>
                <a:gd name="connsiteX2" fmla="*/ 1748816 w 3751604"/>
                <a:gd name="connsiteY2" fmla="*/ 219334 h 997001"/>
                <a:gd name="connsiteX3" fmla="*/ 1803750 w 3751604"/>
                <a:gd name="connsiteY3" fmla="*/ 220509 h 997001"/>
                <a:gd name="connsiteX4" fmla="*/ 1902855 w 3751604"/>
                <a:gd name="connsiteY4" fmla="*/ 213672 h 997001"/>
                <a:gd name="connsiteX5" fmla="*/ 2025353 w 3751604"/>
                <a:gd name="connsiteY5" fmla="*/ 196554 h 997001"/>
                <a:gd name="connsiteX6" fmla="*/ 3743058 w 3751604"/>
                <a:gd name="connsiteY6" fmla="*/ 17092 h 997001"/>
                <a:gd name="connsiteX7" fmla="*/ 3751604 w 3751604"/>
                <a:gd name="connsiteY7" fmla="*/ 384561 h 997001"/>
                <a:gd name="connsiteX8" fmla="*/ 2091397 w 3751604"/>
                <a:gd name="connsiteY8" fmla="*/ 942708 h 997001"/>
                <a:gd name="connsiteX9" fmla="*/ 1985802 w 3751604"/>
                <a:gd name="connsiteY9" fmla="*/ 976998 h 997001"/>
                <a:gd name="connsiteX10" fmla="*/ 1871822 w 3751604"/>
                <a:gd name="connsiteY10" fmla="*/ 997001 h 997001"/>
                <a:gd name="connsiteX11" fmla="*/ 1717705 w 3751604"/>
                <a:gd name="connsiteY11" fmla="*/ 991312 h 997001"/>
                <a:gd name="connsiteX12" fmla="*/ 1632247 w 3751604"/>
                <a:gd name="connsiteY12" fmla="*/ 974221 h 997001"/>
                <a:gd name="connsiteX13" fmla="*/ 1572426 w 3751604"/>
                <a:gd name="connsiteY13" fmla="*/ 957129 h 997001"/>
                <a:gd name="connsiteX14" fmla="*/ 0 w 3751604"/>
                <a:gd name="connsiteY14" fmla="*/ 367469 h 997001"/>
                <a:gd name="connsiteX15" fmla="*/ 0 w 3751604"/>
                <a:gd name="connsiteY15" fmla="*/ 0 h 997001"/>
                <a:gd name="connsiteX0" fmla="*/ 0 w 3751604"/>
                <a:gd name="connsiteY0" fmla="*/ 0 h 997001"/>
                <a:gd name="connsiteX1" fmla="*/ 1575017 w 3751604"/>
                <a:gd name="connsiteY1" fmla="*/ 196526 h 997001"/>
                <a:gd name="connsiteX2" fmla="*/ 1748816 w 3751604"/>
                <a:gd name="connsiteY2" fmla="*/ 219334 h 997001"/>
                <a:gd name="connsiteX3" fmla="*/ 1803750 w 3751604"/>
                <a:gd name="connsiteY3" fmla="*/ 220509 h 997001"/>
                <a:gd name="connsiteX4" fmla="*/ 1902855 w 3751604"/>
                <a:gd name="connsiteY4" fmla="*/ 213672 h 997001"/>
                <a:gd name="connsiteX5" fmla="*/ 2025353 w 3751604"/>
                <a:gd name="connsiteY5" fmla="*/ 196554 h 997001"/>
                <a:gd name="connsiteX6" fmla="*/ 3743058 w 3751604"/>
                <a:gd name="connsiteY6" fmla="*/ 17092 h 997001"/>
                <a:gd name="connsiteX7" fmla="*/ 3751604 w 3751604"/>
                <a:gd name="connsiteY7" fmla="*/ 384561 h 997001"/>
                <a:gd name="connsiteX8" fmla="*/ 2091397 w 3751604"/>
                <a:gd name="connsiteY8" fmla="*/ 942708 h 997001"/>
                <a:gd name="connsiteX9" fmla="*/ 1985802 w 3751604"/>
                <a:gd name="connsiteY9" fmla="*/ 976998 h 997001"/>
                <a:gd name="connsiteX10" fmla="*/ 1871822 w 3751604"/>
                <a:gd name="connsiteY10" fmla="*/ 997001 h 997001"/>
                <a:gd name="connsiteX11" fmla="*/ 1769140 w 3751604"/>
                <a:gd name="connsiteY11" fmla="*/ 994170 h 997001"/>
                <a:gd name="connsiteX12" fmla="*/ 1632247 w 3751604"/>
                <a:gd name="connsiteY12" fmla="*/ 974221 h 997001"/>
                <a:gd name="connsiteX13" fmla="*/ 1572426 w 3751604"/>
                <a:gd name="connsiteY13" fmla="*/ 957129 h 997001"/>
                <a:gd name="connsiteX14" fmla="*/ 0 w 3751604"/>
                <a:gd name="connsiteY14" fmla="*/ 367469 h 997001"/>
                <a:gd name="connsiteX15" fmla="*/ 0 w 3751604"/>
                <a:gd name="connsiteY15" fmla="*/ 0 h 997001"/>
                <a:gd name="connsiteX0" fmla="*/ 0 w 3751604"/>
                <a:gd name="connsiteY0" fmla="*/ 0 h 997001"/>
                <a:gd name="connsiteX1" fmla="*/ 1575017 w 3751604"/>
                <a:gd name="connsiteY1" fmla="*/ 196526 h 997001"/>
                <a:gd name="connsiteX2" fmla="*/ 1748816 w 3751604"/>
                <a:gd name="connsiteY2" fmla="*/ 219334 h 997001"/>
                <a:gd name="connsiteX3" fmla="*/ 1803750 w 3751604"/>
                <a:gd name="connsiteY3" fmla="*/ 220509 h 997001"/>
                <a:gd name="connsiteX4" fmla="*/ 1902855 w 3751604"/>
                <a:gd name="connsiteY4" fmla="*/ 213672 h 997001"/>
                <a:gd name="connsiteX5" fmla="*/ 2025353 w 3751604"/>
                <a:gd name="connsiteY5" fmla="*/ 196554 h 997001"/>
                <a:gd name="connsiteX6" fmla="*/ 3743058 w 3751604"/>
                <a:gd name="connsiteY6" fmla="*/ 17092 h 997001"/>
                <a:gd name="connsiteX7" fmla="*/ 3751604 w 3751604"/>
                <a:gd name="connsiteY7" fmla="*/ 384561 h 997001"/>
                <a:gd name="connsiteX8" fmla="*/ 2091397 w 3751604"/>
                <a:gd name="connsiteY8" fmla="*/ 942708 h 997001"/>
                <a:gd name="connsiteX9" fmla="*/ 1985802 w 3751604"/>
                <a:gd name="connsiteY9" fmla="*/ 976998 h 997001"/>
                <a:gd name="connsiteX10" fmla="*/ 1871822 w 3751604"/>
                <a:gd name="connsiteY10" fmla="*/ 997001 h 997001"/>
                <a:gd name="connsiteX11" fmla="*/ 1769140 w 3751604"/>
                <a:gd name="connsiteY11" fmla="*/ 994170 h 997001"/>
                <a:gd name="connsiteX12" fmla="*/ 1632247 w 3751604"/>
                <a:gd name="connsiteY12" fmla="*/ 974221 h 997001"/>
                <a:gd name="connsiteX13" fmla="*/ 1572426 w 3751604"/>
                <a:gd name="connsiteY13" fmla="*/ 957129 h 997001"/>
                <a:gd name="connsiteX14" fmla="*/ 0 w 3751604"/>
                <a:gd name="connsiteY14" fmla="*/ 367469 h 997001"/>
                <a:gd name="connsiteX15" fmla="*/ 0 w 3751604"/>
                <a:gd name="connsiteY15" fmla="*/ 0 h 997001"/>
                <a:gd name="connsiteX0" fmla="*/ 0 w 3751604"/>
                <a:gd name="connsiteY0" fmla="*/ 0 h 997001"/>
                <a:gd name="connsiteX1" fmla="*/ 1575017 w 3751604"/>
                <a:gd name="connsiteY1" fmla="*/ 196526 h 997001"/>
                <a:gd name="connsiteX2" fmla="*/ 1748816 w 3751604"/>
                <a:gd name="connsiteY2" fmla="*/ 219334 h 997001"/>
                <a:gd name="connsiteX3" fmla="*/ 1803750 w 3751604"/>
                <a:gd name="connsiteY3" fmla="*/ 220509 h 997001"/>
                <a:gd name="connsiteX4" fmla="*/ 1902855 w 3751604"/>
                <a:gd name="connsiteY4" fmla="*/ 213672 h 997001"/>
                <a:gd name="connsiteX5" fmla="*/ 2025353 w 3751604"/>
                <a:gd name="connsiteY5" fmla="*/ 196554 h 997001"/>
                <a:gd name="connsiteX6" fmla="*/ 3736663 w 3751604"/>
                <a:gd name="connsiteY6" fmla="*/ 4303 h 997001"/>
                <a:gd name="connsiteX7" fmla="*/ 3751604 w 3751604"/>
                <a:gd name="connsiteY7" fmla="*/ 384561 h 997001"/>
                <a:gd name="connsiteX8" fmla="*/ 2091397 w 3751604"/>
                <a:gd name="connsiteY8" fmla="*/ 942708 h 997001"/>
                <a:gd name="connsiteX9" fmla="*/ 1985802 w 3751604"/>
                <a:gd name="connsiteY9" fmla="*/ 976998 h 997001"/>
                <a:gd name="connsiteX10" fmla="*/ 1871822 w 3751604"/>
                <a:gd name="connsiteY10" fmla="*/ 997001 h 997001"/>
                <a:gd name="connsiteX11" fmla="*/ 1769140 w 3751604"/>
                <a:gd name="connsiteY11" fmla="*/ 994170 h 997001"/>
                <a:gd name="connsiteX12" fmla="*/ 1632247 w 3751604"/>
                <a:gd name="connsiteY12" fmla="*/ 974221 h 997001"/>
                <a:gd name="connsiteX13" fmla="*/ 1572426 w 3751604"/>
                <a:gd name="connsiteY13" fmla="*/ 957129 h 997001"/>
                <a:gd name="connsiteX14" fmla="*/ 0 w 3751604"/>
                <a:gd name="connsiteY14" fmla="*/ 367469 h 997001"/>
                <a:gd name="connsiteX15" fmla="*/ 0 w 3751604"/>
                <a:gd name="connsiteY15" fmla="*/ 0 h 997001"/>
                <a:gd name="connsiteX0" fmla="*/ 0 w 3738815"/>
                <a:gd name="connsiteY0" fmla="*/ 0 h 997001"/>
                <a:gd name="connsiteX1" fmla="*/ 1575017 w 3738815"/>
                <a:gd name="connsiteY1" fmla="*/ 196526 h 997001"/>
                <a:gd name="connsiteX2" fmla="*/ 1748816 w 3738815"/>
                <a:gd name="connsiteY2" fmla="*/ 219334 h 997001"/>
                <a:gd name="connsiteX3" fmla="*/ 1803750 w 3738815"/>
                <a:gd name="connsiteY3" fmla="*/ 220509 h 997001"/>
                <a:gd name="connsiteX4" fmla="*/ 1902855 w 3738815"/>
                <a:gd name="connsiteY4" fmla="*/ 213672 h 997001"/>
                <a:gd name="connsiteX5" fmla="*/ 2025353 w 3738815"/>
                <a:gd name="connsiteY5" fmla="*/ 196554 h 997001"/>
                <a:gd name="connsiteX6" fmla="*/ 3736663 w 3738815"/>
                <a:gd name="connsiteY6" fmla="*/ 4303 h 997001"/>
                <a:gd name="connsiteX7" fmla="*/ 3738815 w 3738815"/>
                <a:gd name="connsiteY7" fmla="*/ 384561 h 997001"/>
                <a:gd name="connsiteX8" fmla="*/ 2091397 w 3738815"/>
                <a:gd name="connsiteY8" fmla="*/ 942708 h 997001"/>
                <a:gd name="connsiteX9" fmla="*/ 1985802 w 3738815"/>
                <a:gd name="connsiteY9" fmla="*/ 976998 h 997001"/>
                <a:gd name="connsiteX10" fmla="*/ 1871822 w 3738815"/>
                <a:gd name="connsiteY10" fmla="*/ 997001 h 997001"/>
                <a:gd name="connsiteX11" fmla="*/ 1769140 w 3738815"/>
                <a:gd name="connsiteY11" fmla="*/ 994170 h 997001"/>
                <a:gd name="connsiteX12" fmla="*/ 1632247 w 3738815"/>
                <a:gd name="connsiteY12" fmla="*/ 974221 h 997001"/>
                <a:gd name="connsiteX13" fmla="*/ 1572426 w 3738815"/>
                <a:gd name="connsiteY13" fmla="*/ 957129 h 997001"/>
                <a:gd name="connsiteX14" fmla="*/ 0 w 3738815"/>
                <a:gd name="connsiteY14" fmla="*/ 367469 h 997001"/>
                <a:gd name="connsiteX15" fmla="*/ 0 w 3738815"/>
                <a:gd name="connsiteY15" fmla="*/ 0 h 99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8815" h="997001">
                  <a:moveTo>
                    <a:pt x="0" y="0"/>
                  </a:moveTo>
                  <a:lnTo>
                    <a:pt x="1575017" y="196526"/>
                  </a:lnTo>
                  <a:lnTo>
                    <a:pt x="1748816" y="219334"/>
                  </a:lnTo>
                  <a:cubicBezTo>
                    <a:pt x="1767127" y="217821"/>
                    <a:pt x="1785439" y="222022"/>
                    <a:pt x="1803750" y="220509"/>
                  </a:cubicBezTo>
                  <a:lnTo>
                    <a:pt x="1902855" y="213672"/>
                  </a:lnTo>
                  <a:lnTo>
                    <a:pt x="2025353" y="196554"/>
                  </a:lnTo>
                  <a:lnTo>
                    <a:pt x="3736663" y="4303"/>
                  </a:lnTo>
                  <a:cubicBezTo>
                    <a:pt x="3737380" y="131056"/>
                    <a:pt x="3738098" y="257808"/>
                    <a:pt x="3738815" y="384561"/>
                  </a:cubicBezTo>
                  <a:lnTo>
                    <a:pt x="2091397" y="942708"/>
                  </a:lnTo>
                  <a:lnTo>
                    <a:pt x="1985802" y="976998"/>
                  </a:lnTo>
                  <a:lnTo>
                    <a:pt x="1871822" y="997001"/>
                  </a:lnTo>
                  <a:lnTo>
                    <a:pt x="1769140" y="994170"/>
                  </a:lnTo>
                  <a:cubicBezTo>
                    <a:pt x="1706364" y="987520"/>
                    <a:pt x="1677878" y="980871"/>
                    <a:pt x="1632247" y="974221"/>
                  </a:cubicBezTo>
                  <a:lnTo>
                    <a:pt x="1572426" y="957129"/>
                  </a:lnTo>
                  <a:lnTo>
                    <a:pt x="0" y="367469"/>
                  </a:lnTo>
                  <a:lnTo>
                    <a:pt x="0" y="0"/>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5B3E23CE-02DB-4CBA-A505-9F8C20A4ECE3}"/>
                </a:ext>
              </a:extLst>
            </p:cNvPr>
            <p:cNvSpPr/>
            <p:nvPr/>
          </p:nvSpPr>
          <p:spPr>
            <a:xfrm rot="21144186">
              <a:off x="4142654" y="7541360"/>
              <a:ext cx="477354" cy="704906"/>
            </a:xfrm>
            <a:custGeom>
              <a:avLst/>
              <a:gdLst>
                <a:gd name="connsiteX0" fmla="*/ 0 w 643561"/>
                <a:gd name="connsiteY0" fmla="*/ 576969 h 985422"/>
                <a:gd name="connsiteX1" fmla="*/ 22380 w 643561"/>
                <a:gd name="connsiteY1" fmla="*/ 749618 h 985422"/>
                <a:gd name="connsiteX2" fmla="*/ 89522 w 643561"/>
                <a:gd name="connsiteY2" fmla="*/ 791181 h 985422"/>
                <a:gd name="connsiteX3" fmla="*/ 207818 w 643561"/>
                <a:gd name="connsiteY3" fmla="*/ 733632 h 985422"/>
                <a:gd name="connsiteX4" fmla="*/ 268565 w 643561"/>
                <a:gd name="connsiteY4" fmla="*/ 535405 h 985422"/>
                <a:gd name="connsiteX5" fmla="*/ 329312 w 643561"/>
                <a:gd name="connsiteY5" fmla="*/ 500236 h 985422"/>
                <a:gd name="connsiteX6" fmla="*/ 396453 w 643561"/>
                <a:gd name="connsiteY6" fmla="*/ 535405 h 985422"/>
                <a:gd name="connsiteX7" fmla="*/ 454003 w 643561"/>
                <a:gd name="connsiteY7" fmla="*/ 819956 h 985422"/>
                <a:gd name="connsiteX8" fmla="*/ 495566 w 643561"/>
                <a:gd name="connsiteY8" fmla="*/ 947844 h 985422"/>
                <a:gd name="connsiteX9" fmla="*/ 601074 w 643561"/>
                <a:gd name="connsiteY9" fmla="*/ 973422 h 985422"/>
                <a:gd name="connsiteX10" fmla="*/ 629849 w 643561"/>
                <a:gd name="connsiteY10" fmla="*/ 775195 h 985422"/>
                <a:gd name="connsiteX11" fmla="*/ 633046 w 643561"/>
                <a:gd name="connsiteY11" fmla="*/ 525813 h 985422"/>
                <a:gd name="connsiteX12" fmla="*/ 642638 w 643561"/>
                <a:gd name="connsiteY12" fmla="*/ 62219 h 985422"/>
                <a:gd name="connsiteX13" fmla="*/ 642638 w 643561"/>
                <a:gd name="connsiteY13" fmla="*/ 17458 h 985422"/>
                <a:gd name="connsiteX0" fmla="*/ 0 w 658492"/>
                <a:gd name="connsiteY0" fmla="*/ 576969 h 981320"/>
                <a:gd name="connsiteX1" fmla="*/ 22380 w 658492"/>
                <a:gd name="connsiteY1" fmla="*/ 749618 h 981320"/>
                <a:gd name="connsiteX2" fmla="*/ 89522 w 658492"/>
                <a:gd name="connsiteY2" fmla="*/ 791181 h 981320"/>
                <a:gd name="connsiteX3" fmla="*/ 207818 w 658492"/>
                <a:gd name="connsiteY3" fmla="*/ 733632 h 981320"/>
                <a:gd name="connsiteX4" fmla="*/ 268565 w 658492"/>
                <a:gd name="connsiteY4" fmla="*/ 535405 h 981320"/>
                <a:gd name="connsiteX5" fmla="*/ 329312 w 658492"/>
                <a:gd name="connsiteY5" fmla="*/ 500236 h 981320"/>
                <a:gd name="connsiteX6" fmla="*/ 396453 w 658492"/>
                <a:gd name="connsiteY6" fmla="*/ 535405 h 981320"/>
                <a:gd name="connsiteX7" fmla="*/ 454003 w 658492"/>
                <a:gd name="connsiteY7" fmla="*/ 819956 h 981320"/>
                <a:gd name="connsiteX8" fmla="*/ 495566 w 658492"/>
                <a:gd name="connsiteY8" fmla="*/ 947844 h 981320"/>
                <a:gd name="connsiteX9" fmla="*/ 601074 w 658492"/>
                <a:gd name="connsiteY9" fmla="*/ 973422 h 981320"/>
                <a:gd name="connsiteX10" fmla="*/ 657898 w 658492"/>
                <a:gd name="connsiteY10" fmla="*/ 831293 h 981320"/>
                <a:gd name="connsiteX11" fmla="*/ 633046 w 658492"/>
                <a:gd name="connsiteY11" fmla="*/ 525813 h 981320"/>
                <a:gd name="connsiteX12" fmla="*/ 642638 w 658492"/>
                <a:gd name="connsiteY12" fmla="*/ 62219 h 981320"/>
                <a:gd name="connsiteX13" fmla="*/ 642638 w 658492"/>
                <a:gd name="connsiteY13" fmla="*/ 17458 h 981320"/>
                <a:gd name="connsiteX0" fmla="*/ 0 w 675321"/>
                <a:gd name="connsiteY0" fmla="*/ 366601 h 981320"/>
                <a:gd name="connsiteX1" fmla="*/ 39209 w 675321"/>
                <a:gd name="connsiteY1" fmla="*/ 749618 h 981320"/>
                <a:gd name="connsiteX2" fmla="*/ 106351 w 675321"/>
                <a:gd name="connsiteY2" fmla="*/ 791181 h 981320"/>
                <a:gd name="connsiteX3" fmla="*/ 224647 w 675321"/>
                <a:gd name="connsiteY3" fmla="*/ 733632 h 981320"/>
                <a:gd name="connsiteX4" fmla="*/ 285394 w 675321"/>
                <a:gd name="connsiteY4" fmla="*/ 535405 h 981320"/>
                <a:gd name="connsiteX5" fmla="*/ 346141 w 675321"/>
                <a:gd name="connsiteY5" fmla="*/ 500236 h 981320"/>
                <a:gd name="connsiteX6" fmla="*/ 413282 w 675321"/>
                <a:gd name="connsiteY6" fmla="*/ 535405 h 981320"/>
                <a:gd name="connsiteX7" fmla="*/ 470832 w 675321"/>
                <a:gd name="connsiteY7" fmla="*/ 819956 h 981320"/>
                <a:gd name="connsiteX8" fmla="*/ 512395 w 675321"/>
                <a:gd name="connsiteY8" fmla="*/ 947844 h 981320"/>
                <a:gd name="connsiteX9" fmla="*/ 617903 w 675321"/>
                <a:gd name="connsiteY9" fmla="*/ 973422 h 981320"/>
                <a:gd name="connsiteX10" fmla="*/ 674727 w 675321"/>
                <a:gd name="connsiteY10" fmla="*/ 831293 h 981320"/>
                <a:gd name="connsiteX11" fmla="*/ 649875 w 675321"/>
                <a:gd name="connsiteY11" fmla="*/ 525813 h 981320"/>
                <a:gd name="connsiteX12" fmla="*/ 659467 w 675321"/>
                <a:gd name="connsiteY12" fmla="*/ 62219 h 981320"/>
                <a:gd name="connsiteX13" fmla="*/ 659467 w 675321"/>
                <a:gd name="connsiteY13" fmla="*/ 17458 h 981320"/>
                <a:gd name="connsiteX0" fmla="*/ 0 w 675321"/>
                <a:gd name="connsiteY0" fmla="*/ 366601 h 981320"/>
                <a:gd name="connsiteX1" fmla="*/ 39209 w 675321"/>
                <a:gd name="connsiteY1" fmla="*/ 749618 h 981320"/>
                <a:gd name="connsiteX2" fmla="*/ 148425 w 675321"/>
                <a:gd name="connsiteY2" fmla="*/ 841669 h 981320"/>
                <a:gd name="connsiteX3" fmla="*/ 224647 w 675321"/>
                <a:gd name="connsiteY3" fmla="*/ 733632 h 981320"/>
                <a:gd name="connsiteX4" fmla="*/ 285394 w 675321"/>
                <a:gd name="connsiteY4" fmla="*/ 535405 h 981320"/>
                <a:gd name="connsiteX5" fmla="*/ 346141 w 675321"/>
                <a:gd name="connsiteY5" fmla="*/ 500236 h 981320"/>
                <a:gd name="connsiteX6" fmla="*/ 413282 w 675321"/>
                <a:gd name="connsiteY6" fmla="*/ 535405 h 981320"/>
                <a:gd name="connsiteX7" fmla="*/ 470832 w 675321"/>
                <a:gd name="connsiteY7" fmla="*/ 819956 h 981320"/>
                <a:gd name="connsiteX8" fmla="*/ 512395 w 675321"/>
                <a:gd name="connsiteY8" fmla="*/ 947844 h 981320"/>
                <a:gd name="connsiteX9" fmla="*/ 617903 w 675321"/>
                <a:gd name="connsiteY9" fmla="*/ 973422 h 981320"/>
                <a:gd name="connsiteX10" fmla="*/ 674727 w 675321"/>
                <a:gd name="connsiteY10" fmla="*/ 831293 h 981320"/>
                <a:gd name="connsiteX11" fmla="*/ 649875 w 675321"/>
                <a:gd name="connsiteY11" fmla="*/ 525813 h 981320"/>
                <a:gd name="connsiteX12" fmla="*/ 659467 w 675321"/>
                <a:gd name="connsiteY12" fmla="*/ 62219 h 981320"/>
                <a:gd name="connsiteX13" fmla="*/ 659467 w 675321"/>
                <a:gd name="connsiteY13" fmla="*/ 17458 h 981320"/>
                <a:gd name="connsiteX0" fmla="*/ 0 w 768280"/>
                <a:gd name="connsiteY0" fmla="*/ 366601 h 979538"/>
                <a:gd name="connsiteX1" fmla="*/ 39209 w 768280"/>
                <a:gd name="connsiteY1" fmla="*/ 749618 h 979538"/>
                <a:gd name="connsiteX2" fmla="*/ 148425 w 768280"/>
                <a:gd name="connsiteY2" fmla="*/ 841669 h 979538"/>
                <a:gd name="connsiteX3" fmla="*/ 224647 w 768280"/>
                <a:gd name="connsiteY3" fmla="*/ 733632 h 979538"/>
                <a:gd name="connsiteX4" fmla="*/ 285394 w 768280"/>
                <a:gd name="connsiteY4" fmla="*/ 535405 h 979538"/>
                <a:gd name="connsiteX5" fmla="*/ 346141 w 768280"/>
                <a:gd name="connsiteY5" fmla="*/ 500236 h 979538"/>
                <a:gd name="connsiteX6" fmla="*/ 413282 w 768280"/>
                <a:gd name="connsiteY6" fmla="*/ 535405 h 979538"/>
                <a:gd name="connsiteX7" fmla="*/ 470832 w 768280"/>
                <a:gd name="connsiteY7" fmla="*/ 819956 h 979538"/>
                <a:gd name="connsiteX8" fmla="*/ 512395 w 768280"/>
                <a:gd name="connsiteY8" fmla="*/ 947844 h 979538"/>
                <a:gd name="connsiteX9" fmla="*/ 617903 w 768280"/>
                <a:gd name="connsiteY9" fmla="*/ 973422 h 979538"/>
                <a:gd name="connsiteX10" fmla="*/ 768116 w 768280"/>
                <a:gd name="connsiteY10" fmla="*/ 855853 h 979538"/>
                <a:gd name="connsiteX11" fmla="*/ 649875 w 768280"/>
                <a:gd name="connsiteY11" fmla="*/ 525813 h 979538"/>
                <a:gd name="connsiteX12" fmla="*/ 659467 w 768280"/>
                <a:gd name="connsiteY12" fmla="*/ 62219 h 979538"/>
                <a:gd name="connsiteX13" fmla="*/ 659467 w 768280"/>
                <a:gd name="connsiteY13" fmla="*/ 17458 h 979538"/>
                <a:gd name="connsiteX0" fmla="*/ 0 w 768668"/>
                <a:gd name="connsiteY0" fmla="*/ 366601 h 1017928"/>
                <a:gd name="connsiteX1" fmla="*/ 39209 w 768668"/>
                <a:gd name="connsiteY1" fmla="*/ 749618 h 1017928"/>
                <a:gd name="connsiteX2" fmla="*/ 148425 w 768668"/>
                <a:gd name="connsiteY2" fmla="*/ 841669 h 1017928"/>
                <a:gd name="connsiteX3" fmla="*/ 224647 w 768668"/>
                <a:gd name="connsiteY3" fmla="*/ 733632 h 1017928"/>
                <a:gd name="connsiteX4" fmla="*/ 285394 w 768668"/>
                <a:gd name="connsiteY4" fmla="*/ 535405 h 1017928"/>
                <a:gd name="connsiteX5" fmla="*/ 346141 w 768668"/>
                <a:gd name="connsiteY5" fmla="*/ 500236 h 1017928"/>
                <a:gd name="connsiteX6" fmla="*/ 413282 w 768668"/>
                <a:gd name="connsiteY6" fmla="*/ 535405 h 1017928"/>
                <a:gd name="connsiteX7" fmla="*/ 470832 w 768668"/>
                <a:gd name="connsiteY7" fmla="*/ 819956 h 1017928"/>
                <a:gd name="connsiteX8" fmla="*/ 512395 w 768668"/>
                <a:gd name="connsiteY8" fmla="*/ 947844 h 1017928"/>
                <a:gd name="connsiteX9" fmla="*/ 686357 w 768668"/>
                <a:gd name="connsiteY9" fmla="*/ 1015081 h 1017928"/>
                <a:gd name="connsiteX10" fmla="*/ 768116 w 768668"/>
                <a:gd name="connsiteY10" fmla="*/ 855853 h 1017928"/>
                <a:gd name="connsiteX11" fmla="*/ 649875 w 768668"/>
                <a:gd name="connsiteY11" fmla="*/ 525813 h 1017928"/>
                <a:gd name="connsiteX12" fmla="*/ 659467 w 768668"/>
                <a:gd name="connsiteY12" fmla="*/ 62219 h 1017928"/>
                <a:gd name="connsiteX13" fmla="*/ 659467 w 768668"/>
                <a:gd name="connsiteY13" fmla="*/ 17458 h 101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8668" h="1017928">
                  <a:moveTo>
                    <a:pt x="0" y="366601"/>
                  </a:moveTo>
                  <a:cubicBezTo>
                    <a:pt x="3730" y="435074"/>
                    <a:pt x="14472" y="670440"/>
                    <a:pt x="39209" y="749618"/>
                  </a:cubicBezTo>
                  <a:cubicBezTo>
                    <a:pt x="63946" y="828796"/>
                    <a:pt x="117519" y="844333"/>
                    <a:pt x="148425" y="841669"/>
                  </a:cubicBezTo>
                  <a:cubicBezTo>
                    <a:pt x="179331" y="839005"/>
                    <a:pt x="201819" y="784676"/>
                    <a:pt x="224647" y="733632"/>
                  </a:cubicBezTo>
                  <a:cubicBezTo>
                    <a:pt x="247475" y="682588"/>
                    <a:pt x="265145" y="574304"/>
                    <a:pt x="285394" y="535405"/>
                  </a:cubicBezTo>
                  <a:cubicBezTo>
                    <a:pt x="305643" y="496506"/>
                    <a:pt x="324826" y="500236"/>
                    <a:pt x="346141" y="500236"/>
                  </a:cubicBezTo>
                  <a:cubicBezTo>
                    <a:pt x="367456" y="500236"/>
                    <a:pt x="392500" y="482118"/>
                    <a:pt x="413282" y="535405"/>
                  </a:cubicBezTo>
                  <a:cubicBezTo>
                    <a:pt x="434064" y="588692"/>
                    <a:pt x="454313" y="751216"/>
                    <a:pt x="470832" y="819956"/>
                  </a:cubicBezTo>
                  <a:cubicBezTo>
                    <a:pt x="487351" y="888696"/>
                    <a:pt x="476474" y="915323"/>
                    <a:pt x="512395" y="947844"/>
                  </a:cubicBezTo>
                  <a:cubicBezTo>
                    <a:pt x="548316" y="980365"/>
                    <a:pt x="643737" y="1030413"/>
                    <a:pt x="686357" y="1015081"/>
                  </a:cubicBezTo>
                  <a:cubicBezTo>
                    <a:pt x="728977" y="999749"/>
                    <a:pt x="774196" y="937398"/>
                    <a:pt x="768116" y="855853"/>
                  </a:cubicBezTo>
                  <a:cubicBezTo>
                    <a:pt x="762036" y="774308"/>
                    <a:pt x="647744" y="644642"/>
                    <a:pt x="649875" y="525813"/>
                  </a:cubicBezTo>
                  <a:cubicBezTo>
                    <a:pt x="652007" y="406984"/>
                    <a:pt x="657868" y="146945"/>
                    <a:pt x="659467" y="62219"/>
                  </a:cubicBezTo>
                  <a:cubicBezTo>
                    <a:pt x="661066" y="-22507"/>
                    <a:pt x="660266" y="-2525"/>
                    <a:pt x="659467" y="17458"/>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9F89230D-A0CF-4B11-ACE4-EDBC6FEB8694}"/>
                </a:ext>
              </a:extLst>
            </p:cNvPr>
            <p:cNvSpPr/>
            <p:nvPr/>
          </p:nvSpPr>
          <p:spPr>
            <a:xfrm rot="21144186">
              <a:off x="4181870" y="6350593"/>
              <a:ext cx="330532" cy="1186611"/>
            </a:xfrm>
            <a:custGeom>
              <a:avLst/>
              <a:gdLst>
                <a:gd name="connsiteX0" fmla="*/ 394553 w 432973"/>
                <a:gd name="connsiteY0" fmla="*/ 1713540 h 1713540"/>
                <a:gd name="connsiteX1" fmla="*/ 402237 w 432973"/>
                <a:gd name="connsiteY1" fmla="*/ 645459 h 1713540"/>
                <a:gd name="connsiteX2" fmla="*/ 379185 w 432973"/>
                <a:gd name="connsiteY2" fmla="*/ 499463 h 1713540"/>
                <a:gd name="connsiteX3" fmla="*/ 356133 w 432973"/>
                <a:gd name="connsiteY3" fmla="*/ 453358 h 1713540"/>
                <a:gd name="connsiteX4" fmla="*/ 271608 w 432973"/>
                <a:gd name="connsiteY4" fmla="*/ 453358 h 1713540"/>
                <a:gd name="connsiteX5" fmla="*/ 233188 w 432973"/>
                <a:gd name="connsiteY5" fmla="*/ 514831 h 1713540"/>
                <a:gd name="connsiteX6" fmla="*/ 187084 w 432973"/>
                <a:gd name="connsiteY6" fmla="*/ 645459 h 1713540"/>
                <a:gd name="connsiteX7" fmla="*/ 102560 w 432973"/>
                <a:gd name="connsiteY7" fmla="*/ 691563 h 1713540"/>
                <a:gd name="connsiteX8" fmla="*/ 18035 w 432973"/>
                <a:gd name="connsiteY8" fmla="*/ 653143 h 1713540"/>
                <a:gd name="connsiteX9" fmla="*/ 2667 w 432973"/>
                <a:gd name="connsiteY9" fmla="*/ 514831 h 1713540"/>
                <a:gd name="connsiteX10" fmla="*/ 56455 w 432973"/>
                <a:gd name="connsiteY10" fmla="*/ 322730 h 1713540"/>
                <a:gd name="connsiteX11" fmla="*/ 233188 w 432973"/>
                <a:gd name="connsiteY11" fmla="*/ 138313 h 1713540"/>
                <a:gd name="connsiteX12" fmla="*/ 432973 w 432973"/>
                <a:gd name="connsiteY12" fmla="*/ 0 h 1713540"/>
                <a:gd name="connsiteX13" fmla="*/ 432973 w 432973"/>
                <a:gd name="connsiteY13" fmla="*/ 0 h 1713540"/>
                <a:gd name="connsiteX0" fmla="*/ 394553 w 432973"/>
                <a:gd name="connsiteY0" fmla="*/ 1713540 h 1713540"/>
                <a:gd name="connsiteX1" fmla="*/ 401738 w 432973"/>
                <a:gd name="connsiteY1" fmla="*/ 899778 h 1713540"/>
                <a:gd name="connsiteX2" fmla="*/ 379185 w 432973"/>
                <a:gd name="connsiteY2" fmla="*/ 499463 h 1713540"/>
                <a:gd name="connsiteX3" fmla="*/ 356133 w 432973"/>
                <a:gd name="connsiteY3" fmla="*/ 453358 h 1713540"/>
                <a:gd name="connsiteX4" fmla="*/ 271608 w 432973"/>
                <a:gd name="connsiteY4" fmla="*/ 453358 h 1713540"/>
                <a:gd name="connsiteX5" fmla="*/ 233188 w 432973"/>
                <a:gd name="connsiteY5" fmla="*/ 514831 h 1713540"/>
                <a:gd name="connsiteX6" fmla="*/ 187084 w 432973"/>
                <a:gd name="connsiteY6" fmla="*/ 645459 h 1713540"/>
                <a:gd name="connsiteX7" fmla="*/ 102560 w 432973"/>
                <a:gd name="connsiteY7" fmla="*/ 691563 h 1713540"/>
                <a:gd name="connsiteX8" fmla="*/ 18035 w 432973"/>
                <a:gd name="connsiteY8" fmla="*/ 653143 h 1713540"/>
                <a:gd name="connsiteX9" fmla="*/ 2667 w 432973"/>
                <a:gd name="connsiteY9" fmla="*/ 514831 h 1713540"/>
                <a:gd name="connsiteX10" fmla="*/ 56455 w 432973"/>
                <a:gd name="connsiteY10" fmla="*/ 322730 h 1713540"/>
                <a:gd name="connsiteX11" fmla="*/ 233188 w 432973"/>
                <a:gd name="connsiteY11" fmla="*/ 138313 h 1713540"/>
                <a:gd name="connsiteX12" fmla="*/ 432973 w 432973"/>
                <a:gd name="connsiteY12" fmla="*/ 0 h 1713540"/>
                <a:gd name="connsiteX13" fmla="*/ 432973 w 432973"/>
                <a:gd name="connsiteY13" fmla="*/ 0 h 1713540"/>
                <a:gd name="connsiteX0" fmla="*/ 394553 w 432973"/>
                <a:gd name="connsiteY0" fmla="*/ 1713540 h 1713540"/>
                <a:gd name="connsiteX1" fmla="*/ 401738 w 432973"/>
                <a:gd name="connsiteY1" fmla="*/ 899778 h 1713540"/>
                <a:gd name="connsiteX2" fmla="*/ 379185 w 432973"/>
                <a:gd name="connsiteY2" fmla="*/ 499463 h 1713540"/>
                <a:gd name="connsiteX3" fmla="*/ 344399 w 432973"/>
                <a:gd name="connsiteY3" fmla="*/ 431873 h 1713540"/>
                <a:gd name="connsiteX4" fmla="*/ 271608 w 432973"/>
                <a:gd name="connsiteY4" fmla="*/ 453358 h 1713540"/>
                <a:gd name="connsiteX5" fmla="*/ 233188 w 432973"/>
                <a:gd name="connsiteY5" fmla="*/ 514831 h 1713540"/>
                <a:gd name="connsiteX6" fmla="*/ 187084 w 432973"/>
                <a:gd name="connsiteY6" fmla="*/ 645459 h 1713540"/>
                <a:gd name="connsiteX7" fmla="*/ 102560 w 432973"/>
                <a:gd name="connsiteY7" fmla="*/ 691563 h 1713540"/>
                <a:gd name="connsiteX8" fmla="*/ 18035 w 432973"/>
                <a:gd name="connsiteY8" fmla="*/ 653143 h 1713540"/>
                <a:gd name="connsiteX9" fmla="*/ 2667 w 432973"/>
                <a:gd name="connsiteY9" fmla="*/ 514831 h 1713540"/>
                <a:gd name="connsiteX10" fmla="*/ 56455 w 432973"/>
                <a:gd name="connsiteY10" fmla="*/ 322730 h 1713540"/>
                <a:gd name="connsiteX11" fmla="*/ 233188 w 432973"/>
                <a:gd name="connsiteY11" fmla="*/ 138313 h 1713540"/>
                <a:gd name="connsiteX12" fmla="*/ 432973 w 432973"/>
                <a:gd name="connsiteY12" fmla="*/ 0 h 1713540"/>
                <a:gd name="connsiteX13" fmla="*/ 432973 w 432973"/>
                <a:gd name="connsiteY13" fmla="*/ 0 h 1713540"/>
                <a:gd name="connsiteX0" fmla="*/ 394553 w 532778"/>
                <a:gd name="connsiteY0" fmla="*/ 1713540 h 1713540"/>
                <a:gd name="connsiteX1" fmla="*/ 401738 w 532778"/>
                <a:gd name="connsiteY1" fmla="*/ 899778 h 1713540"/>
                <a:gd name="connsiteX2" fmla="*/ 532225 w 532778"/>
                <a:gd name="connsiteY2" fmla="*/ 524462 h 1713540"/>
                <a:gd name="connsiteX3" fmla="*/ 344399 w 532778"/>
                <a:gd name="connsiteY3" fmla="*/ 431873 h 1713540"/>
                <a:gd name="connsiteX4" fmla="*/ 271608 w 532778"/>
                <a:gd name="connsiteY4" fmla="*/ 453358 h 1713540"/>
                <a:gd name="connsiteX5" fmla="*/ 233188 w 532778"/>
                <a:gd name="connsiteY5" fmla="*/ 514831 h 1713540"/>
                <a:gd name="connsiteX6" fmla="*/ 187084 w 532778"/>
                <a:gd name="connsiteY6" fmla="*/ 645459 h 1713540"/>
                <a:gd name="connsiteX7" fmla="*/ 102560 w 532778"/>
                <a:gd name="connsiteY7" fmla="*/ 691563 h 1713540"/>
                <a:gd name="connsiteX8" fmla="*/ 18035 w 532778"/>
                <a:gd name="connsiteY8" fmla="*/ 653143 h 1713540"/>
                <a:gd name="connsiteX9" fmla="*/ 2667 w 532778"/>
                <a:gd name="connsiteY9" fmla="*/ 514831 h 1713540"/>
                <a:gd name="connsiteX10" fmla="*/ 56455 w 532778"/>
                <a:gd name="connsiteY10" fmla="*/ 322730 h 1713540"/>
                <a:gd name="connsiteX11" fmla="*/ 233188 w 532778"/>
                <a:gd name="connsiteY11" fmla="*/ 138313 h 1713540"/>
                <a:gd name="connsiteX12" fmla="*/ 432973 w 532778"/>
                <a:gd name="connsiteY12" fmla="*/ 0 h 1713540"/>
                <a:gd name="connsiteX13" fmla="*/ 432973 w 532778"/>
                <a:gd name="connsiteY13" fmla="*/ 0 h 1713540"/>
                <a:gd name="connsiteX0" fmla="*/ 394553 w 532247"/>
                <a:gd name="connsiteY0" fmla="*/ 1713540 h 1713540"/>
                <a:gd name="connsiteX1" fmla="*/ 401738 w 532247"/>
                <a:gd name="connsiteY1" fmla="*/ 899778 h 1713540"/>
                <a:gd name="connsiteX2" fmla="*/ 532225 w 532247"/>
                <a:gd name="connsiteY2" fmla="*/ 524462 h 1713540"/>
                <a:gd name="connsiteX3" fmla="*/ 410899 w 532247"/>
                <a:gd name="connsiteY3" fmla="*/ 386273 h 1713540"/>
                <a:gd name="connsiteX4" fmla="*/ 271608 w 532247"/>
                <a:gd name="connsiteY4" fmla="*/ 453358 h 1713540"/>
                <a:gd name="connsiteX5" fmla="*/ 233188 w 532247"/>
                <a:gd name="connsiteY5" fmla="*/ 514831 h 1713540"/>
                <a:gd name="connsiteX6" fmla="*/ 187084 w 532247"/>
                <a:gd name="connsiteY6" fmla="*/ 645459 h 1713540"/>
                <a:gd name="connsiteX7" fmla="*/ 102560 w 532247"/>
                <a:gd name="connsiteY7" fmla="*/ 691563 h 1713540"/>
                <a:gd name="connsiteX8" fmla="*/ 18035 w 532247"/>
                <a:gd name="connsiteY8" fmla="*/ 653143 h 1713540"/>
                <a:gd name="connsiteX9" fmla="*/ 2667 w 532247"/>
                <a:gd name="connsiteY9" fmla="*/ 514831 h 1713540"/>
                <a:gd name="connsiteX10" fmla="*/ 56455 w 532247"/>
                <a:gd name="connsiteY10" fmla="*/ 322730 h 1713540"/>
                <a:gd name="connsiteX11" fmla="*/ 233188 w 532247"/>
                <a:gd name="connsiteY11" fmla="*/ 138313 h 1713540"/>
                <a:gd name="connsiteX12" fmla="*/ 432973 w 532247"/>
                <a:gd name="connsiteY12" fmla="*/ 0 h 1713540"/>
                <a:gd name="connsiteX13" fmla="*/ 432973 w 532247"/>
                <a:gd name="connsiteY13" fmla="*/ 0 h 171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247" h="1713540">
                  <a:moveTo>
                    <a:pt x="394553" y="1713540"/>
                  </a:moveTo>
                  <a:cubicBezTo>
                    <a:pt x="399675" y="1280672"/>
                    <a:pt x="378793" y="1097958"/>
                    <a:pt x="401738" y="899778"/>
                  </a:cubicBezTo>
                  <a:cubicBezTo>
                    <a:pt x="424683" y="701598"/>
                    <a:pt x="530698" y="610046"/>
                    <a:pt x="532225" y="524462"/>
                  </a:cubicBezTo>
                  <a:cubicBezTo>
                    <a:pt x="533752" y="438878"/>
                    <a:pt x="454335" y="398124"/>
                    <a:pt x="410899" y="386273"/>
                  </a:cubicBezTo>
                  <a:cubicBezTo>
                    <a:pt x="367463" y="374422"/>
                    <a:pt x="301226" y="431932"/>
                    <a:pt x="271608" y="453358"/>
                  </a:cubicBezTo>
                  <a:cubicBezTo>
                    <a:pt x="241990" y="474784"/>
                    <a:pt x="247275" y="482814"/>
                    <a:pt x="233188" y="514831"/>
                  </a:cubicBezTo>
                  <a:cubicBezTo>
                    <a:pt x="219101" y="546848"/>
                    <a:pt x="208855" y="616004"/>
                    <a:pt x="187084" y="645459"/>
                  </a:cubicBezTo>
                  <a:cubicBezTo>
                    <a:pt x="165313" y="674914"/>
                    <a:pt x="130735" y="690282"/>
                    <a:pt x="102560" y="691563"/>
                  </a:cubicBezTo>
                  <a:cubicBezTo>
                    <a:pt x="74385" y="692844"/>
                    <a:pt x="34684" y="682598"/>
                    <a:pt x="18035" y="653143"/>
                  </a:cubicBezTo>
                  <a:cubicBezTo>
                    <a:pt x="1386" y="623688"/>
                    <a:pt x="-3736" y="569900"/>
                    <a:pt x="2667" y="514831"/>
                  </a:cubicBezTo>
                  <a:cubicBezTo>
                    <a:pt x="9070" y="459762"/>
                    <a:pt x="18035" y="385483"/>
                    <a:pt x="56455" y="322730"/>
                  </a:cubicBezTo>
                  <a:cubicBezTo>
                    <a:pt x="94875" y="259977"/>
                    <a:pt x="170435" y="192101"/>
                    <a:pt x="233188" y="138313"/>
                  </a:cubicBezTo>
                  <a:cubicBezTo>
                    <a:pt x="295941" y="84525"/>
                    <a:pt x="432973" y="0"/>
                    <a:pt x="432973" y="0"/>
                  </a:cubicBezTo>
                  <a:lnTo>
                    <a:pt x="432973" y="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266E6924-7897-47AA-8D00-6B807AF9A413}"/>
                </a:ext>
              </a:extLst>
            </p:cNvPr>
            <p:cNvSpPr/>
            <p:nvPr/>
          </p:nvSpPr>
          <p:spPr>
            <a:xfrm rot="21144186">
              <a:off x="6145528" y="6073104"/>
              <a:ext cx="810826" cy="2076341"/>
            </a:xfrm>
            <a:custGeom>
              <a:avLst/>
              <a:gdLst>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76195 w 1270811"/>
                <a:gd name="connsiteY7" fmla="*/ 322729 h 2998365"/>
                <a:gd name="connsiteX8" fmla="*/ 699247 w 1270811"/>
                <a:gd name="connsiteY8" fmla="*/ 499462 h 2998365"/>
                <a:gd name="connsiteX9" fmla="*/ 868296 w 1270811"/>
                <a:gd name="connsiteY9" fmla="*/ 622406 h 2998365"/>
                <a:gd name="connsiteX10" fmla="*/ 1014292 w 1270811"/>
                <a:gd name="connsiteY10" fmla="*/ 753035 h 2998365"/>
                <a:gd name="connsiteX11" fmla="*/ 1052712 w 1270811"/>
                <a:gd name="connsiteY11" fmla="*/ 2259105 h 2998365"/>
                <a:gd name="connsiteX12" fmla="*/ 1060396 w 1270811"/>
                <a:gd name="connsiteY12" fmla="*/ 2674043 h 2998365"/>
                <a:gd name="connsiteX13" fmla="*/ 1045028 w 1270811"/>
                <a:gd name="connsiteY13" fmla="*/ 2812356 h 2998365"/>
                <a:gd name="connsiteX14" fmla="*/ 983556 w 1270811"/>
                <a:gd name="connsiteY14" fmla="*/ 2919932 h 2998365"/>
                <a:gd name="connsiteX15" fmla="*/ 899032 w 1270811"/>
                <a:gd name="connsiteY15" fmla="*/ 2942984 h 2998365"/>
                <a:gd name="connsiteX16" fmla="*/ 776087 w 1270811"/>
                <a:gd name="connsiteY16" fmla="*/ 2919932 h 2998365"/>
                <a:gd name="connsiteX17" fmla="*/ 653143 w 1270811"/>
                <a:gd name="connsiteY17" fmla="*/ 2827724 h 2998365"/>
                <a:gd name="connsiteX18" fmla="*/ 553250 w 1270811"/>
                <a:gd name="connsiteY18" fmla="*/ 2804672 h 2998365"/>
                <a:gd name="connsiteX19" fmla="*/ 453358 w 1270811"/>
                <a:gd name="connsiteY19" fmla="*/ 2858460 h 2998365"/>
                <a:gd name="connsiteX20" fmla="*/ 391885 w 1270811"/>
                <a:gd name="connsiteY20" fmla="*/ 2912248 h 2998365"/>
                <a:gd name="connsiteX21" fmla="*/ 307361 w 1270811"/>
                <a:gd name="connsiteY21" fmla="*/ 2973721 h 2998365"/>
                <a:gd name="connsiteX22" fmla="*/ 130628 w 1270811"/>
                <a:gd name="connsiteY22" fmla="*/ 2989089 h 2998365"/>
                <a:gd name="connsiteX23" fmla="*/ 0 w 1270811"/>
                <a:gd name="connsiteY23"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76195 w 1270811"/>
                <a:gd name="connsiteY7" fmla="*/ 322729 h 2998365"/>
                <a:gd name="connsiteX8" fmla="*/ 699247 w 1270811"/>
                <a:gd name="connsiteY8" fmla="*/ 499462 h 2998365"/>
                <a:gd name="connsiteX9" fmla="*/ 868296 w 1270811"/>
                <a:gd name="connsiteY9" fmla="*/ 622406 h 2998365"/>
                <a:gd name="connsiteX10" fmla="*/ 988647 w 1270811"/>
                <a:gd name="connsiteY10" fmla="*/ 646331 h 2998365"/>
                <a:gd name="connsiteX11" fmla="*/ 1014292 w 1270811"/>
                <a:gd name="connsiteY11" fmla="*/ 753035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76195 w 1270811"/>
                <a:gd name="connsiteY7" fmla="*/ 322729 h 2998365"/>
                <a:gd name="connsiteX8" fmla="*/ 699247 w 1270811"/>
                <a:gd name="connsiteY8" fmla="*/ 499462 h 2998365"/>
                <a:gd name="connsiteX9" fmla="*/ 795369 w 1270811"/>
                <a:gd name="connsiteY9" fmla="*/ 574723 h 2998365"/>
                <a:gd name="connsiteX10" fmla="*/ 988647 w 1270811"/>
                <a:gd name="connsiteY10" fmla="*/ 646331 h 2998365"/>
                <a:gd name="connsiteX11" fmla="*/ 1014292 w 1270811"/>
                <a:gd name="connsiteY11" fmla="*/ 753035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76195 w 1270811"/>
                <a:gd name="connsiteY7" fmla="*/ 322729 h 2998365"/>
                <a:gd name="connsiteX8" fmla="*/ 699247 w 1270811"/>
                <a:gd name="connsiteY8" fmla="*/ 499462 h 2998365"/>
                <a:gd name="connsiteX9" fmla="*/ 795369 w 1270811"/>
                <a:gd name="connsiteY9" fmla="*/ 574723 h 2998365"/>
                <a:gd name="connsiteX10" fmla="*/ 926939 w 1270811"/>
                <a:gd name="connsiteY10" fmla="*/ 570598 h 2998365"/>
                <a:gd name="connsiteX11" fmla="*/ 1014292 w 1270811"/>
                <a:gd name="connsiteY11" fmla="*/ 753035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76195 w 1270811"/>
                <a:gd name="connsiteY7" fmla="*/ 322729 h 2998365"/>
                <a:gd name="connsiteX8" fmla="*/ 699247 w 1270811"/>
                <a:gd name="connsiteY8" fmla="*/ 499462 h 2998365"/>
                <a:gd name="connsiteX9" fmla="*/ 795369 w 1270811"/>
                <a:gd name="connsiteY9" fmla="*/ 574723 h 2998365"/>
                <a:gd name="connsiteX10" fmla="*/ 943769 w 1270811"/>
                <a:gd name="connsiteY10" fmla="*/ 531329 h 2998365"/>
                <a:gd name="connsiteX11" fmla="*/ 1014292 w 1270811"/>
                <a:gd name="connsiteY11" fmla="*/ 753035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76195 w 1270811"/>
                <a:gd name="connsiteY7" fmla="*/ 322729 h 2998365"/>
                <a:gd name="connsiteX8" fmla="*/ 699247 w 1270811"/>
                <a:gd name="connsiteY8" fmla="*/ 499462 h 2998365"/>
                <a:gd name="connsiteX9" fmla="*/ 795369 w 1270811"/>
                <a:gd name="connsiteY9" fmla="*/ 574723 h 2998365"/>
                <a:gd name="connsiteX10" fmla="*/ 943769 w 1270811"/>
                <a:gd name="connsiteY10" fmla="*/ 531329 h 2998365"/>
                <a:gd name="connsiteX11" fmla="*/ 1014292 w 1270811"/>
                <a:gd name="connsiteY11" fmla="*/ 753035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76195 w 1270811"/>
                <a:gd name="connsiteY7" fmla="*/ 322729 h 2998365"/>
                <a:gd name="connsiteX8" fmla="*/ 699247 w 1270811"/>
                <a:gd name="connsiteY8" fmla="*/ 499462 h 2998365"/>
                <a:gd name="connsiteX9" fmla="*/ 795369 w 1270811"/>
                <a:gd name="connsiteY9" fmla="*/ 574723 h 2998365"/>
                <a:gd name="connsiteX10" fmla="*/ 943769 w 1270811"/>
                <a:gd name="connsiteY10" fmla="*/ 531329 h 2998365"/>
                <a:gd name="connsiteX11" fmla="*/ 1014292 w 1270811"/>
                <a:gd name="connsiteY11" fmla="*/ 753035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76195 w 1270811"/>
                <a:gd name="connsiteY7" fmla="*/ 322729 h 2998365"/>
                <a:gd name="connsiteX8" fmla="*/ 699247 w 1270811"/>
                <a:gd name="connsiteY8" fmla="*/ 499462 h 2998365"/>
                <a:gd name="connsiteX9" fmla="*/ 795369 w 1270811"/>
                <a:gd name="connsiteY9" fmla="*/ 574723 h 2998365"/>
                <a:gd name="connsiteX10" fmla="*/ 924134 w 1270811"/>
                <a:gd name="connsiteY10" fmla="*/ 604256 h 2998365"/>
                <a:gd name="connsiteX11" fmla="*/ 1014292 w 1270811"/>
                <a:gd name="connsiteY11" fmla="*/ 753035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76195 w 1270811"/>
                <a:gd name="connsiteY7" fmla="*/ 322729 h 2998365"/>
                <a:gd name="connsiteX8" fmla="*/ 699247 w 1270811"/>
                <a:gd name="connsiteY8" fmla="*/ 499462 h 2998365"/>
                <a:gd name="connsiteX9" fmla="*/ 795369 w 1270811"/>
                <a:gd name="connsiteY9" fmla="*/ 574723 h 2998365"/>
                <a:gd name="connsiteX10" fmla="*/ 924134 w 1270811"/>
                <a:gd name="connsiteY10" fmla="*/ 604256 h 2998365"/>
                <a:gd name="connsiteX11" fmla="*/ 1014292 w 1270811"/>
                <a:gd name="connsiteY11" fmla="*/ 753035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76195 w 1270811"/>
                <a:gd name="connsiteY7" fmla="*/ 322729 h 2998365"/>
                <a:gd name="connsiteX8" fmla="*/ 699247 w 1270811"/>
                <a:gd name="connsiteY8" fmla="*/ 499462 h 2998365"/>
                <a:gd name="connsiteX9" fmla="*/ 795369 w 1270811"/>
                <a:gd name="connsiteY9" fmla="*/ 574723 h 2998365"/>
                <a:gd name="connsiteX10" fmla="*/ 924134 w 1270811"/>
                <a:gd name="connsiteY10" fmla="*/ 604256 h 2998365"/>
                <a:gd name="connsiteX11" fmla="*/ 1014292 w 1270811"/>
                <a:gd name="connsiteY11" fmla="*/ 753035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76195 w 1270811"/>
                <a:gd name="connsiteY7" fmla="*/ 322729 h 2998365"/>
                <a:gd name="connsiteX8" fmla="*/ 699247 w 1270811"/>
                <a:gd name="connsiteY8" fmla="*/ 499462 h 2998365"/>
                <a:gd name="connsiteX9" fmla="*/ 795369 w 1270811"/>
                <a:gd name="connsiteY9" fmla="*/ 574723 h 2998365"/>
                <a:gd name="connsiteX10" fmla="*/ 966208 w 1270811"/>
                <a:gd name="connsiteY10" fmla="*/ 651940 h 2998365"/>
                <a:gd name="connsiteX11" fmla="*/ 1014292 w 1270811"/>
                <a:gd name="connsiteY11" fmla="*/ 753035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76195 w 1270811"/>
                <a:gd name="connsiteY7" fmla="*/ 322729 h 2998365"/>
                <a:gd name="connsiteX8" fmla="*/ 699247 w 1270811"/>
                <a:gd name="connsiteY8" fmla="*/ 499462 h 2998365"/>
                <a:gd name="connsiteX9" fmla="*/ 795369 w 1270811"/>
                <a:gd name="connsiteY9" fmla="*/ 574723 h 2998365"/>
                <a:gd name="connsiteX10" fmla="*/ 966208 w 1270811"/>
                <a:gd name="connsiteY10" fmla="*/ 651940 h 2998365"/>
                <a:gd name="connsiteX11" fmla="*/ 1017097 w 1270811"/>
                <a:gd name="connsiteY11" fmla="*/ 859622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76195 w 1270811"/>
                <a:gd name="connsiteY7" fmla="*/ 322729 h 2998365"/>
                <a:gd name="connsiteX8" fmla="*/ 699247 w 1270811"/>
                <a:gd name="connsiteY8" fmla="*/ 499462 h 2998365"/>
                <a:gd name="connsiteX9" fmla="*/ 795369 w 1270811"/>
                <a:gd name="connsiteY9" fmla="*/ 574723 h 2998365"/>
                <a:gd name="connsiteX10" fmla="*/ 966208 w 1270811"/>
                <a:gd name="connsiteY10" fmla="*/ 651940 h 2998365"/>
                <a:gd name="connsiteX11" fmla="*/ 1017097 w 1270811"/>
                <a:gd name="connsiteY11" fmla="*/ 859622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76195 w 1270811"/>
                <a:gd name="connsiteY7" fmla="*/ 322729 h 2998365"/>
                <a:gd name="connsiteX8" fmla="*/ 699247 w 1270811"/>
                <a:gd name="connsiteY8" fmla="*/ 499462 h 2998365"/>
                <a:gd name="connsiteX9" fmla="*/ 795369 w 1270811"/>
                <a:gd name="connsiteY9" fmla="*/ 574723 h 2998365"/>
                <a:gd name="connsiteX10" fmla="*/ 966208 w 1270811"/>
                <a:gd name="connsiteY10" fmla="*/ 651940 h 2998365"/>
                <a:gd name="connsiteX11" fmla="*/ 1017097 w 1270811"/>
                <a:gd name="connsiteY11" fmla="*/ 859622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76195 w 1270811"/>
                <a:gd name="connsiteY7" fmla="*/ 322729 h 2998365"/>
                <a:gd name="connsiteX8" fmla="*/ 699247 w 1270811"/>
                <a:gd name="connsiteY8" fmla="*/ 499462 h 2998365"/>
                <a:gd name="connsiteX9" fmla="*/ 795369 w 1270811"/>
                <a:gd name="connsiteY9" fmla="*/ 574723 h 2998365"/>
                <a:gd name="connsiteX10" fmla="*/ 966208 w 1270811"/>
                <a:gd name="connsiteY10" fmla="*/ 651940 h 2998365"/>
                <a:gd name="connsiteX11" fmla="*/ 1017097 w 1270811"/>
                <a:gd name="connsiteY11" fmla="*/ 859622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76195 w 1270811"/>
                <a:gd name="connsiteY7" fmla="*/ 322729 h 2998365"/>
                <a:gd name="connsiteX8" fmla="*/ 699247 w 1270811"/>
                <a:gd name="connsiteY8" fmla="*/ 499462 h 2998365"/>
                <a:gd name="connsiteX9" fmla="*/ 795369 w 1270811"/>
                <a:gd name="connsiteY9" fmla="*/ 574723 h 2998365"/>
                <a:gd name="connsiteX10" fmla="*/ 966208 w 1270811"/>
                <a:gd name="connsiteY10" fmla="*/ 651940 h 2998365"/>
                <a:gd name="connsiteX11" fmla="*/ 1017097 w 1270811"/>
                <a:gd name="connsiteY11" fmla="*/ 859622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76195 w 1270811"/>
                <a:gd name="connsiteY7" fmla="*/ 322729 h 2998365"/>
                <a:gd name="connsiteX8" fmla="*/ 699247 w 1270811"/>
                <a:gd name="connsiteY8" fmla="*/ 499462 h 2998365"/>
                <a:gd name="connsiteX9" fmla="*/ 795369 w 1270811"/>
                <a:gd name="connsiteY9" fmla="*/ 574723 h 2998365"/>
                <a:gd name="connsiteX10" fmla="*/ 966208 w 1270811"/>
                <a:gd name="connsiteY10" fmla="*/ 651940 h 2998365"/>
                <a:gd name="connsiteX11" fmla="*/ 1017097 w 1270811"/>
                <a:gd name="connsiteY11" fmla="*/ 859622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50950 w 1270811"/>
                <a:gd name="connsiteY7" fmla="*/ 322729 h 2998365"/>
                <a:gd name="connsiteX8" fmla="*/ 699247 w 1270811"/>
                <a:gd name="connsiteY8" fmla="*/ 499462 h 2998365"/>
                <a:gd name="connsiteX9" fmla="*/ 795369 w 1270811"/>
                <a:gd name="connsiteY9" fmla="*/ 574723 h 2998365"/>
                <a:gd name="connsiteX10" fmla="*/ 966208 w 1270811"/>
                <a:gd name="connsiteY10" fmla="*/ 651940 h 2998365"/>
                <a:gd name="connsiteX11" fmla="*/ 1017097 w 1270811"/>
                <a:gd name="connsiteY11" fmla="*/ 859622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64974 w 1270811"/>
                <a:gd name="connsiteY7" fmla="*/ 333949 h 2998365"/>
                <a:gd name="connsiteX8" fmla="*/ 699247 w 1270811"/>
                <a:gd name="connsiteY8" fmla="*/ 499462 h 2998365"/>
                <a:gd name="connsiteX9" fmla="*/ 795369 w 1270811"/>
                <a:gd name="connsiteY9" fmla="*/ 574723 h 2998365"/>
                <a:gd name="connsiteX10" fmla="*/ 966208 w 1270811"/>
                <a:gd name="connsiteY10" fmla="*/ 651940 h 2998365"/>
                <a:gd name="connsiteX11" fmla="*/ 1017097 w 1270811"/>
                <a:gd name="connsiteY11" fmla="*/ 859622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64974 w 1270811"/>
                <a:gd name="connsiteY7" fmla="*/ 333949 h 2998365"/>
                <a:gd name="connsiteX8" fmla="*/ 699247 w 1270811"/>
                <a:gd name="connsiteY8" fmla="*/ 499462 h 2998365"/>
                <a:gd name="connsiteX9" fmla="*/ 795369 w 1270811"/>
                <a:gd name="connsiteY9" fmla="*/ 574723 h 2998365"/>
                <a:gd name="connsiteX10" fmla="*/ 966208 w 1270811"/>
                <a:gd name="connsiteY10" fmla="*/ 651940 h 2998365"/>
                <a:gd name="connsiteX11" fmla="*/ 1017097 w 1270811"/>
                <a:gd name="connsiteY11" fmla="*/ 859622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64974 w 1270811"/>
                <a:gd name="connsiteY7" fmla="*/ 333949 h 2998365"/>
                <a:gd name="connsiteX8" fmla="*/ 699247 w 1270811"/>
                <a:gd name="connsiteY8" fmla="*/ 499462 h 2998365"/>
                <a:gd name="connsiteX9" fmla="*/ 795369 w 1270811"/>
                <a:gd name="connsiteY9" fmla="*/ 574723 h 2998365"/>
                <a:gd name="connsiteX10" fmla="*/ 966208 w 1270811"/>
                <a:gd name="connsiteY10" fmla="*/ 651940 h 2998365"/>
                <a:gd name="connsiteX11" fmla="*/ 1017097 w 1270811"/>
                <a:gd name="connsiteY11" fmla="*/ 859622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64974 w 1270811"/>
                <a:gd name="connsiteY7" fmla="*/ 333949 h 2998365"/>
                <a:gd name="connsiteX8" fmla="*/ 699247 w 1270811"/>
                <a:gd name="connsiteY8" fmla="*/ 499462 h 2998365"/>
                <a:gd name="connsiteX9" fmla="*/ 795369 w 1270811"/>
                <a:gd name="connsiteY9" fmla="*/ 574723 h 2998365"/>
                <a:gd name="connsiteX10" fmla="*/ 966208 w 1270811"/>
                <a:gd name="connsiteY10" fmla="*/ 651940 h 2998365"/>
                <a:gd name="connsiteX11" fmla="*/ 1017097 w 1270811"/>
                <a:gd name="connsiteY11" fmla="*/ 859622 h 2998365"/>
                <a:gd name="connsiteX12" fmla="*/ 1052712 w 1270811"/>
                <a:gd name="connsiteY12" fmla="*/ 2259105 h 2998365"/>
                <a:gd name="connsiteX13" fmla="*/ 1060396 w 1270811"/>
                <a:gd name="connsiteY13" fmla="*/ 2674043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64974 w 1270811"/>
                <a:gd name="connsiteY7" fmla="*/ 333949 h 2998365"/>
                <a:gd name="connsiteX8" fmla="*/ 699247 w 1270811"/>
                <a:gd name="connsiteY8" fmla="*/ 499462 h 2998365"/>
                <a:gd name="connsiteX9" fmla="*/ 795369 w 1270811"/>
                <a:gd name="connsiteY9" fmla="*/ 574723 h 2998365"/>
                <a:gd name="connsiteX10" fmla="*/ 966208 w 1270811"/>
                <a:gd name="connsiteY10" fmla="*/ 651940 h 2998365"/>
                <a:gd name="connsiteX11" fmla="*/ 1017097 w 1270811"/>
                <a:gd name="connsiteY11" fmla="*/ 859622 h 2998365"/>
                <a:gd name="connsiteX12" fmla="*/ 1052712 w 1270811"/>
                <a:gd name="connsiteY12" fmla="*/ 2259105 h 2998365"/>
                <a:gd name="connsiteX13" fmla="*/ 1201220 w 1270811"/>
                <a:gd name="connsiteY13" fmla="*/ 2530226 h 2998365"/>
                <a:gd name="connsiteX14" fmla="*/ 1045028 w 1270811"/>
                <a:gd name="connsiteY14" fmla="*/ 2812356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64974 w 1270811"/>
                <a:gd name="connsiteY7" fmla="*/ 333949 h 2998365"/>
                <a:gd name="connsiteX8" fmla="*/ 699247 w 1270811"/>
                <a:gd name="connsiteY8" fmla="*/ 499462 h 2998365"/>
                <a:gd name="connsiteX9" fmla="*/ 795369 w 1270811"/>
                <a:gd name="connsiteY9" fmla="*/ 574723 h 2998365"/>
                <a:gd name="connsiteX10" fmla="*/ 966208 w 1270811"/>
                <a:gd name="connsiteY10" fmla="*/ 651940 h 2998365"/>
                <a:gd name="connsiteX11" fmla="*/ 1017097 w 1270811"/>
                <a:gd name="connsiteY11" fmla="*/ 859622 h 2998365"/>
                <a:gd name="connsiteX12" fmla="*/ 1052712 w 1270811"/>
                <a:gd name="connsiteY12" fmla="*/ 2259105 h 2998365"/>
                <a:gd name="connsiteX13" fmla="*/ 1201220 w 1270811"/>
                <a:gd name="connsiteY13" fmla="*/ 2530226 h 2998365"/>
                <a:gd name="connsiteX14" fmla="*/ 1197091 w 1270811"/>
                <a:gd name="connsiteY14" fmla="*/ 2843931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64974 w 1270811"/>
                <a:gd name="connsiteY7" fmla="*/ 333949 h 2998365"/>
                <a:gd name="connsiteX8" fmla="*/ 699247 w 1270811"/>
                <a:gd name="connsiteY8" fmla="*/ 499462 h 2998365"/>
                <a:gd name="connsiteX9" fmla="*/ 795369 w 1270811"/>
                <a:gd name="connsiteY9" fmla="*/ 574723 h 2998365"/>
                <a:gd name="connsiteX10" fmla="*/ 966208 w 1270811"/>
                <a:gd name="connsiteY10" fmla="*/ 651940 h 2998365"/>
                <a:gd name="connsiteX11" fmla="*/ 1017097 w 1270811"/>
                <a:gd name="connsiteY11" fmla="*/ 859622 h 2998365"/>
                <a:gd name="connsiteX12" fmla="*/ 1052712 w 1270811"/>
                <a:gd name="connsiteY12" fmla="*/ 2259105 h 2998365"/>
                <a:gd name="connsiteX13" fmla="*/ 1201220 w 1270811"/>
                <a:gd name="connsiteY13" fmla="*/ 2530226 h 2998365"/>
                <a:gd name="connsiteX14" fmla="*/ 1197091 w 1270811"/>
                <a:gd name="connsiteY14" fmla="*/ 2843931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64974 w 1270811"/>
                <a:gd name="connsiteY7" fmla="*/ 333949 h 2998365"/>
                <a:gd name="connsiteX8" fmla="*/ 699247 w 1270811"/>
                <a:gd name="connsiteY8" fmla="*/ 499462 h 2998365"/>
                <a:gd name="connsiteX9" fmla="*/ 795369 w 1270811"/>
                <a:gd name="connsiteY9" fmla="*/ 574723 h 2998365"/>
                <a:gd name="connsiteX10" fmla="*/ 876241 w 1270811"/>
                <a:gd name="connsiteY10" fmla="*/ 654568 h 2998365"/>
                <a:gd name="connsiteX11" fmla="*/ 1017097 w 1270811"/>
                <a:gd name="connsiteY11" fmla="*/ 859622 h 2998365"/>
                <a:gd name="connsiteX12" fmla="*/ 1052712 w 1270811"/>
                <a:gd name="connsiteY12" fmla="*/ 2259105 h 2998365"/>
                <a:gd name="connsiteX13" fmla="*/ 1201220 w 1270811"/>
                <a:gd name="connsiteY13" fmla="*/ 2530226 h 2998365"/>
                <a:gd name="connsiteX14" fmla="*/ 1197091 w 1270811"/>
                <a:gd name="connsiteY14" fmla="*/ 2843931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64974 w 1270811"/>
                <a:gd name="connsiteY7" fmla="*/ 333949 h 2998365"/>
                <a:gd name="connsiteX8" fmla="*/ 699247 w 1270811"/>
                <a:gd name="connsiteY8" fmla="*/ 499462 h 2998365"/>
                <a:gd name="connsiteX9" fmla="*/ 795369 w 1270811"/>
                <a:gd name="connsiteY9" fmla="*/ 574723 h 2998365"/>
                <a:gd name="connsiteX10" fmla="*/ 876241 w 1270811"/>
                <a:gd name="connsiteY10" fmla="*/ 654568 h 2998365"/>
                <a:gd name="connsiteX11" fmla="*/ 1017092 w 1270811"/>
                <a:gd name="connsiteY11" fmla="*/ 960035 h 2998365"/>
                <a:gd name="connsiteX12" fmla="*/ 1052712 w 1270811"/>
                <a:gd name="connsiteY12" fmla="*/ 2259105 h 2998365"/>
                <a:gd name="connsiteX13" fmla="*/ 1201220 w 1270811"/>
                <a:gd name="connsiteY13" fmla="*/ 2530226 h 2998365"/>
                <a:gd name="connsiteX14" fmla="*/ 1197091 w 1270811"/>
                <a:gd name="connsiteY14" fmla="*/ 2843931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64974 w 1270811"/>
                <a:gd name="connsiteY7" fmla="*/ 333949 h 2998365"/>
                <a:gd name="connsiteX8" fmla="*/ 699247 w 1270811"/>
                <a:gd name="connsiteY8" fmla="*/ 499462 h 2998365"/>
                <a:gd name="connsiteX9" fmla="*/ 795369 w 1270811"/>
                <a:gd name="connsiteY9" fmla="*/ 574723 h 2998365"/>
                <a:gd name="connsiteX10" fmla="*/ 876241 w 1270811"/>
                <a:gd name="connsiteY10" fmla="*/ 654568 h 2998365"/>
                <a:gd name="connsiteX11" fmla="*/ 1017092 w 1270811"/>
                <a:gd name="connsiteY11" fmla="*/ 960035 h 2998365"/>
                <a:gd name="connsiteX12" fmla="*/ 1052712 w 1270811"/>
                <a:gd name="connsiteY12" fmla="*/ 2259105 h 2998365"/>
                <a:gd name="connsiteX13" fmla="*/ 1201220 w 1270811"/>
                <a:gd name="connsiteY13" fmla="*/ 2530226 h 2998365"/>
                <a:gd name="connsiteX14" fmla="*/ 1197091 w 1270811"/>
                <a:gd name="connsiteY14" fmla="*/ 2843931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64974 w 1270811"/>
                <a:gd name="connsiteY7" fmla="*/ 333949 h 2998365"/>
                <a:gd name="connsiteX8" fmla="*/ 699247 w 1270811"/>
                <a:gd name="connsiteY8" fmla="*/ 499462 h 2998365"/>
                <a:gd name="connsiteX9" fmla="*/ 795369 w 1270811"/>
                <a:gd name="connsiteY9" fmla="*/ 574723 h 2998365"/>
                <a:gd name="connsiteX10" fmla="*/ 871350 w 1270811"/>
                <a:gd name="connsiteY10" fmla="*/ 687456 h 2998365"/>
                <a:gd name="connsiteX11" fmla="*/ 1017092 w 1270811"/>
                <a:gd name="connsiteY11" fmla="*/ 960035 h 2998365"/>
                <a:gd name="connsiteX12" fmla="*/ 1052712 w 1270811"/>
                <a:gd name="connsiteY12" fmla="*/ 2259105 h 2998365"/>
                <a:gd name="connsiteX13" fmla="*/ 1201220 w 1270811"/>
                <a:gd name="connsiteY13" fmla="*/ 2530226 h 2998365"/>
                <a:gd name="connsiteX14" fmla="*/ 1197091 w 1270811"/>
                <a:gd name="connsiteY14" fmla="*/ 2843931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64974 w 1270811"/>
                <a:gd name="connsiteY7" fmla="*/ 333949 h 2998365"/>
                <a:gd name="connsiteX8" fmla="*/ 699247 w 1270811"/>
                <a:gd name="connsiteY8" fmla="*/ 499462 h 2998365"/>
                <a:gd name="connsiteX9" fmla="*/ 723492 w 1270811"/>
                <a:gd name="connsiteY9" fmla="*/ 606290 h 2998365"/>
                <a:gd name="connsiteX10" fmla="*/ 871350 w 1270811"/>
                <a:gd name="connsiteY10" fmla="*/ 687456 h 2998365"/>
                <a:gd name="connsiteX11" fmla="*/ 1017092 w 1270811"/>
                <a:gd name="connsiteY11" fmla="*/ 960035 h 2998365"/>
                <a:gd name="connsiteX12" fmla="*/ 1052712 w 1270811"/>
                <a:gd name="connsiteY12" fmla="*/ 2259105 h 2998365"/>
                <a:gd name="connsiteX13" fmla="*/ 1201220 w 1270811"/>
                <a:gd name="connsiteY13" fmla="*/ 2530226 h 2998365"/>
                <a:gd name="connsiteX14" fmla="*/ 1197091 w 1270811"/>
                <a:gd name="connsiteY14" fmla="*/ 2843931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64974 w 1270811"/>
                <a:gd name="connsiteY7" fmla="*/ 333949 h 2998365"/>
                <a:gd name="connsiteX8" fmla="*/ 642530 w 1270811"/>
                <a:gd name="connsiteY8" fmla="*/ 479290 h 2998365"/>
                <a:gd name="connsiteX9" fmla="*/ 723492 w 1270811"/>
                <a:gd name="connsiteY9" fmla="*/ 606290 h 2998365"/>
                <a:gd name="connsiteX10" fmla="*/ 871350 w 1270811"/>
                <a:gd name="connsiteY10" fmla="*/ 687456 h 2998365"/>
                <a:gd name="connsiteX11" fmla="*/ 1017092 w 1270811"/>
                <a:gd name="connsiteY11" fmla="*/ 960035 h 2998365"/>
                <a:gd name="connsiteX12" fmla="*/ 1052712 w 1270811"/>
                <a:gd name="connsiteY12" fmla="*/ 2259105 h 2998365"/>
                <a:gd name="connsiteX13" fmla="*/ 1201220 w 1270811"/>
                <a:gd name="connsiteY13" fmla="*/ 2530226 h 2998365"/>
                <a:gd name="connsiteX14" fmla="*/ 1197091 w 1270811"/>
                <a:gd name="connsiteY14" fmla="*/ 2843931 h 2998365"/>
                <a:gd name="connsiteX15" fmla="*/ 983556 w 1270811"/>
                <a:gd name="connsiteY15" fmla="*/ 2919932 h 2998365"/>
                <a:gd name="connsiteX16" fmla="*/ 899032 w 1270811"/>
                <a:gd name="connsiteY16" fmla="*/ 2942984 h 2998365"/>
                <a:gd name="connsiteX17" fmla="*/ 776087 w 1270811"/>
                <a:gd name="connsiteY17" fmla="*/ 2919932 h 2998365"/>
                <a:gd name="connsiteX18" fmla="*/ 653143 w 1270811"/>
                <a:gd name="connsiteY18" fmla="*/ 2827724 h 2998365"/>
                <a:gd name="connsiteX19" fmla="*/ 553250 w 1270811"/>
                <a:gd name="connsiteY19" fmla="*/ 2804672 h 2998365"/>
                <a:gd name="connsiteX20" fmla="*/ 453358 w 1270811"/>
                <a:gd name="connsiteY20" fmla="*/ 2858460 h 2998365"/>
                <a:gd name="connsiteX21" fmla="*/ 391885 w 1270811"/>
                <a:gd name="connsiteY21" fmla="*/ 2912248 h 2998365"/>
                <a:gd name="connsiteX22" fmla="*/ 307361 w 1270811"/>
                <a:gd name="connsiteY22" fmla="*/ 2973721 h 2998365"/>
                <a:gd name="connsiteX23" fmla="*/ 130628 w 1270811"/>
                <a:gd name="connsiteY23" fmla="*/ 2989089 h 2998365"/>
                <a:gd name="connsiteX24" fmla="*/ 0 w 1270811"/>
                <a:gd name="connsiteY24" fmla="*/ 2835408 h 2998365"/>
                <a:gd name="connsiteX0" fmla="*/ 806823 w 1270811"/>
                <a:gd name="connsiteY0" fmla="*/ 0 h 2998365"/>
                <a:gd name="connsiteX1" fmla="*/ 1114185 w 1270811"/>
                <a:gd name="connsiteY1" fmla="*/ 153680 h 2998365"/>
                <a:gd name="connsiteX2" fmla="*/ 1252497 w 1270811"/>
                <a:gd name="connsiteY2" fmla="*/ 307361 h 2998365"/>
                <a:gd name="connsiteX3" fmla="*/ 1260181 w 1270811"/>
                <a:gd name="connsiteY3" fmla="*/ 430305 h 2998365"/>
                <a:gd name="connsiteX4" fmla="*/ 1167973 w 1270811"/>
                <a:gd name="connsiteY4" fmla="*/ 484094 h 2998365"/>
                <a:gd name="connsiteX5" fmla="*/ 983556 w 1270811"/>
                <a:gd name="connsiteY5" fmla="*/ 384201 h 2998365"/>
                <a:gd name="connsiteX6" fmla="*/ 822191 w 1270811"/>
                <a:gd name="connsiteY6" fmla="*/ 268941 h 2998365"/>
                <a:gd name="connsiteX7" fmla="*/ 664974 w 1270811"/>
                <a:gd name="connsiteY7" fmla="*/ 333949 h 2998365"/>
                <a:gd name="connsiteX8" fmla="*/ 642530 w 1270811"/>
                <a:gd name="connsiteY8" fmla="*/ 479290 h 2998365"/>
                <a:gd name="connsiteX9" fmla="*/ 723492 w 1270811"/>
                <a:gd name="connsiteY9" fmla="*/ 606290 h 2998365"/>
                <a:gd name="connsiteX10" fmla="*/ 871350 w 1270811"/>
                <a:gd name="connsiteY10" fmla="*/ 687456 h 2998365"/>
                <a:gd name="connsiteX11" fmla="*/ 1017092 w 1270811"/>
                <a:gd name="connsiteY11" fmla="*/ 960035 h 2998365"/>
                <a:gd name="connsiteX12" fmla="*/ 1052712 w 1270811"/>
                <a:gd name="connsiteY12" fmla="*/ 2259105 h 2998365"/>
                <a:gd name="connsiteX13" fmla="*/ 1118319 w 1270811"/>
                <a:gd name="connsiteY13" fmla="*/ 2400871 h 2998365"/>
                <a:gd name="connsiteX14" fmla="*/ 1201220 w 1270811"/>
                <a:gd name="connsiteY14" fmla="*/ 2530226 h 2998365"/>
                <a:gd name="connsiteX15" fmla="*/ 1197091 w 1270811"/>
                <a:gd name="connsiteY15" fmla="*/ 2843931 h 2998365"/>
                <a:gd name="connsiteX16" fmla="*/ 983556 w 1270811"/>
                <a:gd name="connsiteY16" fmla="*/ 2919932 h 2998365"/>
                <a:gd name="connsiteX17" fmla="*/ 899032 w 1270811"/>
                <a:gd name="connsiteY17" fmla="*/ 2942984 h 2998365"/>
                <a:gd name="connsiteX18" fmla="*/ 776087 w 1270811"/>
                <a:gd name="connsiteY18" fmla="*/ 2919932 h 2998365"/>
                <a:gd name="connsiteX19" fmla="*/ 653143 w 1270811"/>
                <a:gd name="connsiteY19" fmla="*/ 2827724 h 2998365"/>
                <a:gd name="connsiteX20" fmla="*/ 553250 w 1270811"/>
                <a:gd name="connsiteY20" fmla="*/ 2804672 h 2998365"/>
                <a:gd name="connsiteX21" fmla="*/ 453358 w 1270811"/>
                <a:gd name="connsiteY21" fmla="*/ 2858460 h 2998365"/>
                <a:gd name="connsiteX22" fmla="*/ 391885 w 1270811"/>
                <a:gd name="connsiteY22" fmla="*/ 2912248 h 2998365"/>
                <a:gd name="connsiteX23" fmla="*/ 307361 w 1270811"/>
                <a:gd name="connsiteY23" fmla="*/ 2973721 h 2998365"/>
                <a:gd name="connsiteX24" fmla="*/ 130628 w 1270811"/>
                <a:gd name="connsiteY24" fmla="*/ 2989089 h 2998365"/>
                <a:gd name="connsiteX25" fmla="*/ 0 w 1270811"/>
                <a:gd name="connsiteY25" fmla="*/ 2835408 h 2998365"/>
                <a:gd name="connsiteX0" fmla="*/ 806823 w 1307016"/>
                <a:gd name="connsiteY0" fmla="*/ 0 h 2998365"/>
                <a:gd name="connsiteX1" fmla="*/ 1114185 w 1307016"/>
                <a:gd name="connsiteY1" fmla="*/ 153680 h 2998365"/>
                <a:gd name="connsiteX2" fmla="*/ 1252497 w 1307016"/>
                <a:gd name="connsiteY2" fmla="*/ 307361 h 2998365"/>
                <a:gd name="connsiteX3" fmla="*/ 1260181 w 1307016"/>
                <a:gd name="connsiteY3" fmla="*/ 430305 h 2998365"/>
                <a:gd name="connsiteX4" fmla="*/ 1167973 w 1307016"/>
                <a:gd name="connsiteY4" fmla="*/ 484094 h 2998365"/>
                <a:gd name="connsiteX5" fmla="*/ 983556 w 1307016"/>
                <a:gd name="connsiteY5" fmla="*/ 384201 h 2998365"/>
                <a:gd name="connsiteX6" fmla="*/ 822191 w 1307016"/>
                <a:gd name="connsiteY6" fmla="*/ 268941 h 2998365"/>
                <a:gd name="connsiteX7" fmla="*/ 664974 w 1307016"/>
                <a:gd name="connsiteY7" fmla="*/ 333949 h 2998365"/>
                <a:gd name="connsiteX8" fmla="*/ 642530 w 1307016"/>
                <a:gd name="connsiteY8" fmla="*/ 479290 h 2998365"/>
                <a:gd name="connsiteX9" fmla="*/ 723492 w 1307016"/>
                <a:gd name="connsiteY9" fmla="*/ 606290 h 2998365"/>
                <a:gd name="connsiteX10" fmla="*/ 871350 w 1307016"/>
                <a:gd name="connsiteY10" fmla="*/ 687456 h 2998365"/>
                <a:gd name="connsiteX11" fmla="*/ 1017092 w 1307016"/>
                <a:gd name="connsiteY11" fmla="*/ 960035 h 2998365"/>
                <a:gd name="connsiteX12" fmla="*/ 1052712 w 1307016"/>
                <a:gd name="connsiteY12" fmla="*/ 2259105 h 2998365"/>
                <a:gd name="connsiteX13" fmla="*/ 1118319 w 1307016"/>
                <a:gd name="connsiteY13" fmla="*/ 2400871 h 2998365"/>
                <a:gd name="connsiteX14" fmla="*/ 1305364 w 1307016"/>
                <a:gd name="connsiteY14" fmla="*/ 2582848 h 2998365"/>
                <a:gd name="connsiteX15" fmla="*/ 1197091 w 1307016"/>
                <a:gd name="connsiteY15" fmla="*/ 2843931 h 2998365"/>
                <a:gd name="connsiteX16" fmla="*/ 983556 w 1307016"/>
                <a:gd name="connsiteY16" fmla="*/ 2919932 h 2998365"/>
                <a:gd name="connsiteX17" fmla="*/ 899032 w 1307016"/>
                <a:gd name="connsiteY17" fmla="*/ 2942984 h 2998365"/>
                <a:gd name="connsiteX18" fmla="*/ 776087 w 1307016"/>
                <a:gd name="connsiteY18" fmla="*/ 2919932 h 2998365"/>
                <a:gd name="connsiteX19" fmla="*/ 653143 w 1307016"/>
                <a:gd name="connsiteY19" fmla="*/ 2827724 h 2998365"/>
                <a:gd name="connsiteX20" fmla="*/ 553250 w 1307016"/>
                <a:gd name="connsiteY20" fmla="*/ 2804672 h 2998365"/>
                <a:gd name="connsiteX21" fmla="*/ 453358 w 1307016"/>
                <a:gd name="connsiteY21" fmla="*/ 2858460 h 2998365"/>
                <a:gd name="connsiteX22" fmla="*/ 391885 w 1307016"/>
                <a:gd name="connsiteY22" fmla="*/ 2912248 h 2998365"/>
                <a:gd name="connsiteX23" fmla="*/ 307361 w 1307016"/>
                <a:gd name="connsiteY23" fmla="*/ 2973721 h 2998365"/>
                <a:gd name="connsiteX24" fmla="*/ 130628 w 1307016"/>
                <a:gd name="connsiteY24" fmla="*/ 2989089 h 2998365"/>
                <a:gd name="connsiteX25" fmla="*/ 0 w 1307016"/>
                <a:gd name="connsiteY25" fmla="*/ 2835408 h 2998365"/>
                <a:gd name="connsiteX0" fmla="*/ 806823 w 1305647"/>
                <a:gd name="connsiteY0" fmla="*/ 0 h 2998365"/>
                <a:gd name="connsiteX1" fmla="*/ 1114185 w 1305647"/>
                <a:gd name="connsiteY1" fmla="*/ 153680 h 2998365"/>
                <a:gd name="connsiteX2" fmla="*/ 1252497 w 1305647"/>
                <a:gd name="connsiteY2" fmla="*/ 307361 h 2998365"/>
                <a:gd name="connsiteX3" fmla="*/ 1260181 w 1305647"/>
                <a:gd name="connsiteY3" fmla="*/ 430305 h 2998365"/>
                <a:gd name="connsiteX4" fmla="*/ 1167973 w 1305647"/>
                <a:gd name="connsiteY4" fmla="*/ 484094 h 2998365"/>
                <a:gd name="connsiteX5" fmla="*/ 983556 w 1305647"/>
                <a:gd name="connsiteY5" fmla="*/ 384201 h 2998365"/>
                <a:gd name="connsiteX6" fmla="*/ 822191 w 1305647"/>
                <a:gd name="connsiteY6" fmla="*/ 268941 h 2998365"/>
                <a:gd name="connsiteX7" fmla="*/ 664974 w 1305647"/>
                <a:gd name="connsiteY7" fmla="*/ 333949 h 2998365"/>
                <a:gd name="connsiteX8" fmla="*/ 642530 w 1305647"/>
                <a:gd name="connsiteY8" fmla="*/ 479290 h 2998365"/>
                <a:gd name="connsiteX9" fmla="*/ 723492 w 1305647"/>
                <a:gd name="connsiteY9" fmla="*/ 606290 h 2998365"/>
                <a:gd name="connsiteX10" fmla="*/ 871350 w 1305647"/>
                <a:gd name="connsiteY10" fmla="*/ 687456 h 2998365"/>
                <a:gd name="connsiteX11" fmla="*/ 1017092 w 1305647"/>
                <a:gd name="connsiteY11" fmla="*/ 960035 h 2998365"/>
                <a:gd name="connsiteX12" fmla="*/ 1052712 w 1305647"/>
                <a:gd name="connsiteY12" fmla="*/ 2259105 h 2998365"/>
                <a:gd name="connsiteX13" fmla="*/ 1167701 w 1305647"/>
                <a:gd name="connsiteY13" fmla="*/ 2420167 h 2998365"/>
                <a:gd name="connsiteX14" fmla="*/ 1305364 w 1305647"/>
                <a:gd name="connsiteY14" fmla="*/ 2582848 h 2998365"/>
                <a:gd name="connsiteX15" fmla="*/ 1197091 w 1305647"/>
                <a:gd name="connsiteY15" fmla="*/ 2843931 h 2998365"/>
                <a:gd name="connsiteX16" fmla="*/ 983556 w 1305647"/>
                <a:gd name="connsiteY16" fmla="*/ 2919932 h 2998365"/>
                <a:gd name="connsiteX17" fmla="*/ 899032 w 1305647"/>
                <a:gd name="connsiteY17" fmla="*/ 2942984 h 2998365"/>
                <a:gd name="connsiteX18" fmla="*/ 776087 w 1305647"/>
                <a:gd name="connsiteY18" fmla="*/ 2919932 h 2998365"/>
                <a:gd name="connsiteX19" fmla="*/ 653143 w 1305647"/>
                <a:gd name="connsiteY19" fmla="*/ 2827724 h 2998365"/>
                <a:gd name="connsiteX20" fmla="*/ 553250 w 1305647"/>
                <a:gd name="connsiteY20" fmla="*/ 2804672 h 2998365"/>
                <a:gd name="connsiteX21" fmla="*/ 453358 w 1305647"/>
                <a:gd name="connsiteY21" fmla="*/ 2858460 h 2998365"/>
                <a:gd name="connsiteX22" fmla="*/ 391885 w 1305647"/>
                <a:gd name="connsiteY22" fmla="*/ 2912248 h 2998365"/>
                <a:gd name="connsiteX23" fmla="*/ 307361 w 1305647"/>
                <a:gd name="connsiteY23" fmla="*/ 2973721 h 2998365"/>
                <a:gd name="connsiteX24" fmla="*/ 130628 w 1305647"/>
                <a:gd name="connsiteY24" fmla="*/ 2989089 h 2998365"/>
                <a:gd name="connsiteX25" fmla="*/ 0 w 1305647"/>
                <a:gd name="connsiteY25" fmla="*/ 2835408 h 2998365"/>
                <a:gd name="connsiteX0" fmla="*/ 806823 w 1305647"/>
                <a:gd name="connsiteY0" fmla="*/ 0 h 2998365"/>
                <a:gd name="connsiteX1" fmla="*/ 1114185 w 1305647"/>
                <a:gd name="connsiteY1" fmla="*/ 153680 h 2998365"/>
                <a:gd name="connsiteX2" fmla="*/ 1252497 w 1305647"/>
                <a:gd name="connsiteY2" fmla="*/ 307361 h 2998365"/>
                <a:gd name="connsiteX3" fmla="*/ 1260181 w 1305647"/>
                <a:gd name="connsiteY3" fmla="*/ 430305 h 2998365"/>
                <a:gd name="connsiteX4" fmla="*/ 1167973 w 1305647"/>
                <a:gd name="connsiteY4" fmla="*/ 484094 h 2998365"/>
                <a:gd name="connsiteX5" fmla="*/ 983556 w 1305647"/>
                <a:gd name="connsiteY5" fmla="*/ 384201 h 2998365"/>
                <a:gd name="connsiteX6" fmla="*/ 822191 w 1305647"/>
                <a:gd name="connsiteY6" fmla="*/ 268941 h 2998365"/>
                <a:gd name="connsiteX7" fmla="*/ 664974 w 1305647"/>
                <a:gd name="connsiteY7" fmla="*/ 333949 h 2998365"/>
                <a:gd name="connsiteX8" fmla="*/ 642530 w 1305647"/>
                <a:gd name="connsiteY8" fmla="*/ 479290 h 2998365"/>
                <a:gd name="connsiteX9" fmla="*/ 723492 w 1305647"/>
                <a:gd name="connsiteY9" fmla="*/ 606290 h 2998365"/>
                <a:gd name="connsiteX10" fmla="*/ 871350 w 1305647"/>
                <a:gd name="connsiteY10" fmla="*/ 687456 h 2998365"/>
                <a:gd name="connsiteX11" fmla="*/ 1017092 w 1305647"/>
                <a:gd name="connsiteY11" fmla="*/ 960035 h 2998365"/>
                <a:gd name="connsiteX12" fmla="*/ 1052712 w 1305647"/>
                <a:gd name="connsiteY12" fmla="*/ 2259105 h 2998365"/>
                <a:gd name="connsiteX13" fmla="*/ 1167701 w 1305647"/>
                <a:gd name="connsiteY13" fmla="*/ 2420167 h 2998365"/>
                <a:gd name="connsiteX14" fmla="*/ 1305364 w 1305647"/>
                <a:gd name="connsiteY14" fmla="*/ 2582848 h 2998365"/>
                <a:gd name="connsiteX15" fmla="*/ 1197091 w 1305647"/>
                <a:gd name="connsiteY15" fmla="*/ 2843931 h 2998365"/>
                <a:gd name="connsiteX16" fmla="*/ 983556 w 1305647"/>
                <a:gd name="connsiteY16" fmla="*/ 2919932 h 2998365"/>
                <a:gd name="connsiteX17" fmla="*/ 899032 w 1305647"/>
                <a:gd name="connsiteY17" fmla="*/ 2942984 h 2998365"/>
                <a:gd name="connsiteX18" fmla="*/ 776087 w 1305647"/>
                <a:gd name="connsiteY18" fmla="*/ 2919932 h 2998365"/>
                <a:gd name="connsiteX19" fmla="*/ 653143 w 1305647"/>
                <a:gd name="connsiteY19" fmla="*/ 2827724 h 2998365"/>
                <a:gd name="connsiteX20" fmla="*/ 553250 w 1305647"/>
                <a:gd name="connsiteY20" fmla="*/ 2804672 h 2998365"/>
                <a:gd name="connsiteX21" fmla="*/ 453358 w 1305647"/>
                <a:gd name="connsiteY21" fmla="*/ 2858460 h 2998365"/>
                <a:gd name="connsiteX22" fmla="*/ 391885 w 1305647"/>
                <a:gd name="connsiteY22" fmla="*/ 2912248 h 2998365"/>
                <a:gd name="connsiteX23" fmla="*/ 307361 w 1305647"/>
                <a:gd name="connsiteY23" fmla="*/ 2973721 h 2998365"/>
                <a:gd name="connsiteX24" fmla="*/ 130628 w 1305647"/>
                <a:gd name="connsiteY24" fmla="*/ 2989089 h 2998365"/>
                <a:gd name="connsiteX25" fmla="*/ 0 w 1305647"/>
                <a:gd name="connsiteY25" fmla="*/ 2835408 h 299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5647" h="2998365">
                  <a:moveTo>
                    <a:pt x="806823" y="0"/>
                  </a:moveTo>
                  <a:cubicBezTo>
                    <a:pt x="923364" y="51226"/>
                    <a:pt x="1039906" y="102453"/>
                    <a:pt x="1114185" y="153680"/>
                  </a:cubicBezTo>
                  <a:cubicBezTo>
                    <a:pt x="1188464" y="204907"/>
                    <a:pt x="1228164" y="261257"/>
                    <a:pt x="1252497" y="307361"/>
                  </a:cubicBezTo>
                  <a:cubicBezTo>
                    <a:pt x="1276830" y="353465"/>
                    <a:pt x="1274268" y="400849"/>
                    <a:pt x="1260181" y="430305"/>
                  </a:cubicBezTo>
                  <a:cubicBezTo>
                    <a:pt x="1246094" y="459761"/>
                    <a:pt x="1214077" y="491778"/>
                    <a:pt x="1167973" y="484094"/>
                  </a:cubicBezTo>
                  <a:cubicBezTo>
                    <a:pt x="1121869" y="476410"/>
                    <a:pt x="1041186" y="420060"/>
                    <a:pt x="983556" y="384201"/>
                  </a:cubicBezTo>
                  <a:cubicBezTo>
                    <a:pt x="925926" y="348342"/>
                    <a:pt x="886507" y="274511"/>
                    <a:pt x="822191" y="268941"/>
                  </a:cubicBezTo>
                  <a:cubicBezTo>
                    <a:pt x="757875" y="263371"/>
                    <a:pt x="694917" y="298891"/>
                    <a:pt x="664974" y="333949"/>
                  </a:cubicBezTo>
                  <a:cubicBezTo>
                    <a:pt x="635031" y="369007"/>
                    <a:pt x="632777" y="433900"/>
                    <a:pt x="642530" y="479290"/>
                  </a:cubicBezTo>
                  <a:cubicBezTo>
                    <a:pt x="652283" y="524680"/>
                    <a:pt x="685355" y="571596"/>
                    <a:pt x="723492" y="606290"/>
                  </a:cubicBezTo>
                  <a:cubicBezTo>
                    <a:pt x="761629" y="640984"/>
                    <a:pt x="785309" y="657270"/>
                    <a:pt x="871350" y="687456"/>
                  </a:cubicBezTo>
                  <a:cubicBezTo>
                    <a:pt x="901293" y="714834"/>
                    <a:pt x="986865" y="698094"/>
                    <a:pt x="1017092" y="960035"/>
                  </a:cubicBezTo>
                  <a:cubicBezTo>
                    <a:pt x="1047319" y="1221976"/>
                    <a:pt x="1011961" y="2120986"/>
                    <a:pt x="1052712" y="2259105"/>
                  </a:cubicBezTo>
                  <a:cubicBezTo>
                    <a:pt x="1093463" y="2397224"/>
                    <a:pt x="1142950" y="2374980"/>
                    <a:pt x="1167701" y="2420167"/>
                  </a:cubicBezTo>
                  <a:cubicBezTo>
                    <a:pt x="1192452" y="2465354"/>
                    <a:pt x="1300466" y="2512221"/>
                    <a:pt x="1305364" y="2582848"/>
                  </a:cubicBezTo>
                  <a:cubicBezTo>
                    <a:pt x="1310262" y="2653475"/>
                    <a:pt x="1250726" y="2787750"/>
                    <a:pt x="1197091" y="2843931"/>
                  </a:cubicBezTo>
                  <a:cubicBezTo>
                    <a:pt x="1143456" y="2900112"/>
                    <a:pt x="1033232" y="2903423"/>
                    <a:pt x="983556" y="2919932"/>
                  </a:cubicBezTo>
                  <a:cubicBezTo>
                    <a:pt x="933880" y="2936441"/>
                    <a:pt x="933610" y="2942984"/>
                    <a:pt x="899032" y="2942984"/>
                  </a:cubicBezTo>
                  <a:cubicBezTo>
                    <a:pt x="864454" y="2942984"/>
                    <a:pt x="817069" y="2939142"/>
                    <a:pt x="776087" y="2919932"/>
                  </a:cubicBezTo>
                  <a:cubicBezTo>
                    <a:pt x="735105" y="2900722"/>
                    <a:pt x="690282" y="2846934"/>
                    <a:pt x="653143" y="2827724"/>
                  </a:cubicBezTo>
                  <a:cubicBezTo>
                    <a:pt x="616004" y="2808514"/>
                    <a:pt x="586547" y="2799549"/>
                    <a:pt x="553250" y="2804672"/>
                  </a:cubicBezTo>
                  <a:cubicBezTo>
                    <a:pt x="519952" y="2809795"/>
                    <a:pt x="480252" y="2840531"/>
                    <a:pt x="453358" y="2858460"/>
                  </a:cubicBezTo>
                  <a:cubicBezTo>
                    <a:pt x="426464" y="2876389"/>
                    <a:pt x="416218" y="2893038"/>
                    <a:pt x="391885" y="2912248"/>
                  </a:cubicBezTo>
                  <a:cubicBezTo>
                    <a:pt x="367552" y="2931458"/>
                    <a:pt x="350904" y="2960914"/>
                    <a:pt x="307361" y="2973721"/>
                  </a:cubicBezTo>
                  <a:cubicBezTo>
                    <a:pt x="263818" y="2986528"/>
                    <a:pt x="181855" y="3012141"/>
                    <a:pt x="130628" y="2989089"/>
                  </a:cubicBezTo>
                  <a:cubicBezTo>
                    <a:pt x="79401" y="2966037"/>
                    <a:pt x="39700" y="2900722"/>
                    <a:pt x="0" y="2835408"/>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0D975373-C763-4918-997D-46B4B01213ED}"/>
              </a:ext>
            </a:extLst>
          </p:cNvPr>
          <p:cNvSpPr txBox="1"/>
          <p:nvPr/>
        </p:nvSpPr>
        <p:spPr>
          <a:xfrm>
            <a:off x="313346" y="3290129"/>
            <a:ext cx="1246188" cy="261610"/>
          </a:xfrm>
          <a:prstGeom prst="rect">
            <a:avLst/>
          </a:prstGeom>
          <a:noFill/>
        </p:spPr>
        <p:txBody>
          <a:bodyPr wrap="square" rtlCol="0">
            <a:spAutoFit/>
          </a:bodyPr>
          <a:lstStyle/>
          <a:p>
            <a:r>
              <a:rPr lang="en-US" sz="1100" b="1" spc="180" dirty="0">
                <a:solidFill>
                  <a:schemeClr val="bg1"/>
                </a:solidFill>
                <a:latin typeface="Arial" panose="020B0604020202020204" pitchFamily="34" charset="0"/>
                <a:cs typeface="Arial" panose="020B0604020202020204" pitchFamily="34" charset="0"/>
              </a:rPr>
              <a:t>BIOHAZARD</a:t>
            </a:r>
          </a:p>
        </p:txBody>
      </p:sp>
      <p:sp>
        <p:nvSpPr>
          <p:cNvPr id="33" name="TextBox 32">
            <a:extLst>
              <a:ext uri="{FF2B5EF4-FFF2-40B4-BE49-F238E27FC236}">
                <a16:creationId xmlns:a16="http://schemas.microsoft.com/office/drawing/2014/main" id="{8C760988-0041-4FEA-B79A-6B4CA1CBA6DF}"/>
              </a:ext>
            </a:extLst>
          </p:cNvPr>
          <p:cNvSpPr txBox="1"/>
          <p:nvPr/>
        </p:nvSpPr>
        <p:spPr>
          <a:xfrm>
            <a:off x="371662" y="8852705"/>
            <a:ext cx="1124408" cy="215444"/>
          </a:xfrm>
          <a:prstGeom prst="rect">
            <a:avLst/>
          </a:prstGeom>
          <a:noFill/>
        </p:spPr>
        <p:txBody>
          <a:bodyPr wrap="square" rtlCol="0">
            <a:spAutoFit/>
          </a:bodyPr>
          <a:lstStyle/>
          <a:p>
            <a:r>
              <a:rPr lang="en-US" sz="800" dirty="0">
                <a:solidFill>
                  <a:schemeClr val="bg1"/>
                </a:solidFill>
              </a:rPr>
              <a:t>RecycleBoxBin.com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bwMode="auto">
          <a:xfrm>
            <a:off x="654050" y="2180448"/>
            <a:ext cx="6492875" cy="6491287"/>
          </a:xfrm>
          <a:prstGeom prst="rect">
            <a:avLst/>
          </a:prstGeom>
          <a:noFill/>
          <a:ln w="762000">
            <a:solidFill>
              <a:srgbClr val="FA7D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bwMode="auto">
          <a:xfrm>
            <a:off x="1152525" y="7635098"/>
            <a:ext cx="2079625" cy="522287"/>
          </a:xfrm>
          <a:prstGeom prst="rect">
            <a:avLst/>
          </a:prstGeom>
        </p:spPr>
        <p:txBody>
          <a:bodyPr>
            <a:spAutoFit/>
          </a:bodyPr>
          <a:lstStyle/>
          <a:p>
            <a:pPr fontAlgn="auto">
              <a:spcBef>
                <a:spcPts val="0"/>
              </a:spcBef>
              <a:spcAft>
                <a:spcPts val="0"/>
              </a:spcAft>
              <a:defRPr/>
            </a:pPr>
            <a:r>
              <a:rPr lang="en-US" sz="1400" kern="0" dirty="0">
                <a:latin typeface="Arial" pitchFamily="34" charset="0"/>
                <a:cs typeface="Arial" pitchFamily="34" charset="0"/>
              </a:rPr>
              <a:t>please empty and rinse all State returnables</a:t>
            </a:r>
          </a:p>
        </p:txBody>
      </p:sp>
      <p:sp>
        <p:nvSpPr>
          <p:cNvPr id="10246" name="TextBox 3"/>
          <p:cNvSpPr txBox="1">
            <a:spLocks noChangeArrowheads="1"/>
          </p:cNvSpPr>
          <p:nvPr/>
        </p:nvSpPr>
        <p:spPr bwMode="auto">
          <a:xfrm>
            <a:off x="1946275" y="2586848"/>
            <a:ext cx="4135438" cy="646112"/>
          </a:xfrm>
          <a:prstGeom prst="rect">
            <a:avLst/>
          </a:prstGeom>
          <a:noFill/>
          <a:ln w="9525">
            <a:noFill/>
            <a:miter lim="800000"/>
            <a:headEnd/>
            <a:tailEnd/>
          </a:ln>
        </p:spPr>
        <p:txBody>
          <a:bodyPr>
            <a:spAutoFit/>
          </a:bodyPr>
          <a:lstStyle/>
          <a:p>
            <a:r>
              <a:rPr lang="en-US" sz="3600" b="1"/>
              <a:t>state returnables</a:t>
            </a:r>
          </a:p>
        </p:txBody>
      </p:sp>
      <p:sp>
        <p:nvSpPr>
          <p:cNvPr id="10247" name="TextBox 4"/>
          <p:cNvSpPr txBox="1">
            <a:spLocks noChangeArrowheads="1"/>
          </p:cNvSpPr>
          <p:nvPr/>
        </p:nvSpPr>
        <p:spPr bwMode="auto">
          <a:xfrm>
            <a:off x="1160463" y="3880660"/>
            <a:ext cx="2752725" cy="739775"/>
          </a:xfrm>
          <a:prstGeom prst="rect">
            <a:avLst/>
          </a:prstGeom>
          <a:noFill/>
          <a:ln w="9525">
            <a:noFill/>
            <a:miter lim="800000"/>
            <a:headEnd/>
            <a:tailEnd/>
          </a:ln>
        </p:spPr>
        <p:txBody>
          <a:bodyPr wrap="none">
            <a:spAutoFit/>
          </a:bodyPr>
          <a:lstStyle/>
          <a:p>
            <a:pPr>
              <a:buFont typeface="Arial" charset="0"/>
              <a:buChar char="•"/>
            </a:pPr>
            <a:r>
              <a:rPr lang="en-US" sz="1400" b="1"/>
              <a:t> State labeled aluminum cans</a:t>
            </a:r>
          </a:p>
          <a:p>
            <a:pPr>
              <a:buFont typeface="Arial" charset="0"/>
              <a:buChar char="•"/>
            </a:pPr>
            <a:r>
              <a:rPr lang="en-US" sz="1400" b="1"/>
              <a:t> State labeled plastic bottles</a:t>
            </a:r>
          </a:p>
          <a:p>
            <a:pPr>
              <a:buFont typeface="Arial" charset="0"/>
              <a:buChar char="•"/>
            </a:pPr>
            <a:r>
              <a:rPr lang="en-US" sz="1400" b="1"/>
              <a:t> State labeled glass bottles</a:t>
            </a:r>
          </a:p>
        </p:txBody>
      </p:sp>
      <p:grpSp>
        <p:nvGrpSpPr>
          <p:cNvPr id="10248" name="Group 36"/>
          <p:cNvGrpSpPr>
            <a:grpSpLocks/>
          </p:cNvGrpSpPr>
          <p:nvPr/>
        </p:nvGrpSpPr>
        <p:grpSpPr bwMode="auto">
          <a:xfrm>
            <a:off x="2752725" y="4783948"/>
            <a:ext cx="735013" cy="2547937"/>
            <a:chOff x="5391150" y="3636963"/>
            <a:chExt cx="1136650" cy="4205287"/>
          </a:xfrm>
        </p:grpSpPr>
        <p:sp>
          <p:nvSpPr>
            <p:cNvPr id="8" name="Freeform 7"/>
            <p:cNvSpPr/>
            <p:nvPr/>
          </p:nvSpPr>
          <p:spPr>
            <a:xfrm>
              <a:off x="5391150" y="3636963"/>
              <a:ext cx="1136650" cy="4205287"/>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p:cNvSpPr/>
            <p:nvPr/>
          </p:nvSpPr>
          <p:spPr>
            <a:xfrm>
              <a:off x="5712751" y="3747008"/>
              <a:ext cx="449258" cy="167687"/>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0300" name="Group 43"/>
            <p:cNvGrpSpPr>
              <a:grpSpLocks/>
            </p:cNvGrpSpPr>
            <p:nvPr/>
          </p:nvGrpSpPr>
          <p:grpSpPr bwMode="auto">
            <a:xfrm>
              <a:off x="5531084" y="6220398"/>
              <a:ext cx="915702" cy="1131891"/>
              <a:chOff x="10371519" y="3106692"/>
              <a:chExt cx="3960942" cy="6144924"/>
            </a:xfrm>
          </p:grpSpPr>
          <p:sp>
            <p:nvSpPr>
              <p:cNvPr id="11" name="Freeform 10"/>
              <p:cNvSpPr/>
              <p:nvPr/>
            </p:nvSpPr>
            <p:spPr>
              <a:xfrm>
                <a:off x="10371519" y="3106692"/>
                <a:ext cx="3960942" cy="6144924"/>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reeform 11"/>
              <p:cNvSpPr/>
              <p:nvPr/>
            </p:nvSpPr>
            <p:spPr>
              <a:xfrm>
                <a:off x="10817524" y="3746784"/>
                <a:ext cx="3122032" cy="142244"/>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0785663" y="4173515"/>
                <a:ext cx="3111416" cy="85346"/>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10998046" y="4714040"/>
                <a:ext cx="2899033" cy="71126"/>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10987430" y="5226117"/>
                <a:ext cx="2888411" cy="99575"/>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6" name="Freeform 15"/>
              <p:cNvSpPr/>
              <p:nvPr/>
            </p:nvSpPr>
            <p:spPr>
              <a:xfrm>
                <a:off x="10987430" y="5894667"/>
                <a:ext cx="2888411" cy="4266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7" name="Freeform 16"/>
              <p:cNvSpPr/>
              <p:nvPr/>
            </p:nvSpPr>
            <p:spPr>
              <a:xfrm>
                <a:off x="10966192" y="6477861"/>
                <a:ext cx="2888411" cy="42678"/>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Freeform 17"/>
              <p:cNvSpPr/>
              <p:nvPr/>
            </p:nvSpPr>
            <p:spPr>
              <a:xfrm>
                <a:off x="10966192" y="7075284"/>
                <a:ext cx="2888411" cy="42678"/>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10966192" y="7715385"/>
                <a:ext cx="2877788" cy="4266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10796285" y="8497720"/>
                <a:ext cx="3037079" cy="1422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sp>
        <p:nvSpPr>
          <p:cNvPr id="10249" name="TextBox 36"/>
          <p:cNvSpPr txBox="1">
            <a:spLocks noChangeArrowheads="1"/>
          </p:cNvSpPr>
          <p:nvPr/>
        </p:nvSpPr>
        <p:spPr bwMode="auto">
          <a:xfrm>
            <a:off x="1185863" y="6698473"/>
            <a:ext cx="1046162" cy="831850"/>
          </a:xfrm>
          <a:prstGeom prst="rect">
            <a:avLst/>
          </a:prstGeom>
          <a:noFill/>
          <a:ln w="9525">
            <a:noFill/>
            <a:miter lim="800000"/>
            <a:headEnd/>
            <a:tailEnd/>
          </a:ln>
        </p:spPr>
        <p:txBody>
          <a:bodyPr>
            <a:spAutoFit/>
          </a:bodyPr>
          <a:lstStyle/>
          <a:p>
            <a:r>
              <a:rPr lang="en-US" sz="1600"/>
              <a:t>check for state labels</a:t>
            </a:r>
          </a:p>
        </p:txBody>
      </p:sp>
      <p:sp>
        <p:nvSpPr>
          <p:cNvPr id="23" name="TextBox 36"/>
          <p:cNvSpPr txBox="1">
            <a:spLocks noChangeArrowheads="1"/>
          </p:cNvSpPr>
          <p:nvPr/>
        </p:nvSpPr>
        <p:spPr bwMode="auto">
          <a:xfrm>
            <a:off x="4848225" y="6125385"/>
            <a:ext cx="1819275" cy="1076325"/>
          </a:xfrm>
          <a:prstGeom prst="rect">
            <a:avLst/>
          </a:prstGeom>
          <a:noFill/>
          <a:ln w="9525">
            <a:noFill/>
            <a:miter lim="800000"/>
            <a:headEnd/>
            <a:tailEnd/>
          </a:ln>
        </p:spPr>
        <p:txBody>
          <a:bodyPr>
            <a:spAutoFit/>
          </a:bodyPr>
          <a:lstStyle/>
          <a:p>
            <a:pPr>
              <a:defRPr/>
            </a:pPr>
            <a:r>
              <a:rPr lang="es-ES" sz="1600" dirty="0">
                <a:solidFill>
                  <a:schemeClr val="tx1">
                    <a:lumMod val="50000"/>
                    <a:lumOff val="50000"/>
                  </a:schemeClr>
                </a:solidFill>
                <a:latin typeface="Arial" pitchFamily="34" charset="0"/>
                <a:cs typeface="Arial" pitchFamily="34" charset="0"/>
              </a:rPr>
              <a:t>verifique que estén marcados con el nombre del estado</a:t>
            </a:r>
            <a:endParaRPr lang="es-ES" dirty="0">
              <a:solidFill>
                <a:schemeClr val="tx1">
                  <a:lumMod val="50000"/>
                  <a:lumOff val="50000"/>
                </a:schemeClr>
              </a:solidFill>
              <a:latin typeface="Arial" pitchFamily="34" charset="0"/>
              <a:cs typeface="Arial" pitchFamily="34" charset="0"/>
            </a:endParaRPr>
          </a:p>
        </p:txBody>
      </p:sp>
      <p:sp>
        <p:nvSpPr>
          <p:cNvPr id="24" name="TextBox 4"/>
          <p:cNvSpPr txBox="1">
            <a:spLocks noChangeArrowheads="1"/>
          </p:cNvSpPr>
          <p:nvPr/>
        </p:nvSpPr>
        <p:spPr bwMode="auto">
          <a:xfrm>
            <a:off x="4741863" y="3863198"/>
            <a:ext cx="2273300" cy="2032000"/>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Latas de aluminio marcadas con el nombre de su estado</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Botellas de plástico marcadas con el nombre de su estado</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Botellas de vidrio marcadas con el nombre de su estado</a:t>
            </a:r>
          </a:p>
        </p:txBody>
      </p:sp>
      <p:sp>
        <p:nvSpPr>
          <p:cNvPr id="25" name="Rectangle 24"/>
          <p:cNvSpPr/>
          <p:nvPr/>
        </p:nvSpPr>
        <p:spPr bwMode="auto">
          <a:xfrm>
            <a:off x="4826000" y="7485873"/>
            <a:ext cx="2041525" cy="738187"/>
          </a:xfrm>
          <a:prstGeom prst="rect">
            <a:avLst/>
          </a:prstGeom>
        </p:spPr>
        <p:txBody>
          <a:bodyPr>
            <a:spAutoFit/>
          </a:bodyPr>
          <a:lstStyle/>
          <a:p>
            <a:pPr fontAlgn="auto">
              <a:spcBef>
                <a:spcPts val="0"/>
              </a:spcBef>
              <a:spcAft>
                <a:spcPts val="0"/>
              </a:spcAft>
              <a:defRPr/>
            </a:pPr>
            <a:r>
              <a:rPr lang="es-ES" sz="1400" kern="0" dirty="0">
                <a:solidFill>
                  <a:schemeClr val="tx1">
                    <a:lumMod val="50000"/>
                    <a:lumOff val="50000"/>
                  </a:schemeClr>
                </a:solidFill>
                <a:latin typeface="Arial" pitchFamily="34" charset="0"/>
                <a:cs typeface="Arial" pitchFamily="34" charset="0"/>
              </a:rPr>
              <a:t>Favor de vaciar y enjuagar todos los envases retornables</a:t>
            </a:r>
          </a:p>
        </p:txBody>
      </p:sp>
      <p:sp>
        <p:nvSpPr>
          <p:cNvPr id="26" name="TextBox 3"/>
          <p:cNvSpPr txBox="1">
            <a:spLocks noChangeArrowheads="1"/>
          </p:cNvSpPr>
          <p:nvPr/>
        </p:nvSpPr>
        <p:spPr bwMode="auto">
          <a:xfrm>
            <a:off x="1362075" y="3155173"/>
            <a:ext cx="5076825" cy="646112"/>
          </a:xfrm>
          <a:prstGeom prst="rect">
            <a:avLst/>
          </a:prstGeom>
          <a:noFill/>
          <a:ln w="9525">
            <a:noFill/>
            <a:miter lim="800000"/>
            <a:headEnd/>
            <a:tailEnd/>
          </a:ln>
        </p:spPr>
        <p:txBody>
          <a:bodyPr>
            <a:spAutoFit/>
          </a:bodyPr>
          <a:lstStyle/>
          <a:p>
            <a:pPr>
              <a:defRPr/>
            </a:pPr>
            <a:r>
              <a:rPr lang="es-ES" sz="3600" b="1" dirty="0">
                <a:solidFill>
                  <a:schemeClr val="tx1">
                    <a:lumMod val="50000"/>
                    <a:lumOff val="50000"/>
                  </a:schemeClr>
                </a:solidFill>
                <a:latin typeface="Arial" pitchFamily="34" charset="0"/>
                <a:cs typeface="Arial" pitchFamily="34" charset="0"/>
              </a:rPr>
              <a:t>retornables del estado </a:t>
            </a:r>
          </a:p>
        </p:txBody>
      </p:sp>
      <p:grpSp>
        <p:nvGrpSpPr>
          <p:cNvPr id="10254" name="Group 68"/>
          <p:cNvGrpSpPr>
            <a:grpSpLocks/>
          </p:cNvGrpSpPr>
          <p:nvPr/>
        </p:nvGrpSpPr>
        <p:grpSpPr bwMode="auto">
          <a:xfrm>
            <a:off x="1466850" y="4734735"/>
            <a:ext cx="917575" cy="1622425"/>
            <a:chOff x="2338388" y="4946650"/>
            <a:chExt cx="917575" cy="1622425"/>
          </a:xfrm>
        </p:grpSpPr>
        <p:grpSp>
          <p:nvGrpSpPr>
            <p:cNvPr id="10281" name="Group 25"/>
            <p:cNvGrpSpPr>
              <a:grpSpLocks/>
            </p:cNvGrpSpPr>
            <p:nvPr/>
          </p:nvGrpSpPr>
          <p:grpSpPr bwMode="auto">
            <a:xfrm>
              <a:off x="2338388" y="4946650"/>
              <a:ext cx="917575" cy="1622425"/>
              <a:chOff x="-5830185" y="4326612"/>
              <a:chExt cx="1909021" cy="3402993"/>
            </a:xfrm>
          </p:grpSpPr>
          <p:sp>
            <p:nvSpPr>
              <p:cNvPr id="43" name="Freeform 42"/>
              <p:cNvSpPr/>
              <p:nvPr/>
            </p:nvSpPr>
            <p:spPr>
              <a:xfrm>
                <a:off x="-5830185" y="4326612"/>
                <a:ext cx="1909021" cy="3402993"/>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Oval 9"/>
              <p:cNvSpPr/>
              <p:nvPr/>
            </p:nvSpPr>
            <p:spPr>
              <a:xfrm>
                <a:off x="-5572566" y="4449813"/>
                <a:ext cx="1426812" cy="51610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10282" name="Group 42"/>
            <p:cNvGrpSpPr>
              <a:grpSpLocks/>
            </p:cNvGrpSpPr>
            <p:nvPr/>
          </p:nvGrpSpPr>
          <p:grpSpPr bwMode="auto">
            <a:xfrm>
              <a:off x="2538413" y="5743575"/>
              <a:ext cx="549275" cy="600075"/>
              <a:chOff x="10377377" y="3189767"/>
              <a:chExt cx="3955311" cy="6153525"/>
            </a:xfrm>
          </p:grpSpPr>
          <p:sp>
            <p:nvSpPr>
              <p:cNvPr id="33" name="Freeform 32"/>
              <p:cNvSpPr/>
              <p:nvPr/>
            </p:nvSpPr>
            <p:spPr>
              <a:xfrm>
                <a:off x="10377377" y="3189767"/>
                <a:ext cx="3955311" cy="6153525"/>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Freeform 33"/>
              <p:cNvSpPr/>
              <p:nvPr/>
            </p:nvSpPr>
            <p:spPr>
              <a:xfrm>
                <a:off x="10823210" y="3759543"/>
                <a:ext cx="3120805" cy="113949"/>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5" name="Freeform 34"/>
              <p:cNvSpPr/>
              <p:nvPr/>
            </p:nvSpPr>
            <p:spPr>
              <a:xfrm>
                <a:off x="10788912" y="4182801"/>
                <a:ext cx="3120813" cy="97675"/>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6" name="Freeform 35"/>
              <p:cNvSpPr/>
              <p:nvPr/>
            </p:nvSpPr>
            <p:spPr>
              <a:xfrm>
                <a:off x="11006115" y="4720009"/>
                <a:ext cx="2880747" cy="65117"/>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7" name="Freeform 36"/>
              <p:cNvSpPr/>
              <p:nvPr/>
            </p:nvSpPr>
            <p:spPr>
              <a:xfrm>
                <a:off x="10994680" y="5240942"/>
                <a:ext cx="2880747" cy="81401"/>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8" name="Freeform 37"/>
              <p:cNvSpPr/>
              <p:nvPr/>
            </p:nvSpPr>
            <p:spPr>
              <a:xfrm>
                <a:off x="10994680" y="5892109"/>
                <a:ext cx="2880747" cy="48843"/>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9" name="Freeform 38"/>
              <p:cNvSpPr/>
              <p:nvPr/>
            </p:nvSpPr>
            <p:spPr>
              <a:xfrm>
                <a:off x="10971817" y="6494443"/>
                <a:ext cx="2880747" cy="4883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0" name="Freeform 39"/>
              <p:cNvSpPr/>
              <p:nvPr/>
            </p:nvSpPr>
            <p:spPr>
              <a:xfrm>
                <a:off x="10971817" y="7096767"/>
                <a:ext cx="2880747" cy="1628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1" name="Freeform 40"/>
              <p:cNvSpPr/>
              <p:nvPr/>
            </p:nvSpPr>
            <p:spPr>
              <a:xfrm>
                <a:off x="10971817" y="7731660"/>
                <a:ext cx="2880747" cy="32558"/>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2" name="Freeform 41"/>
              <p:cNvSpPr/>
              <p:nvPr/>
            </p:nvSpPr>
            <p:spPr>
              <a:xfrm>
                <a:off x="10788912" y="8513060"/>
                <a:ext cx="3040788" cy="0"/>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10283" name="Group 64"/>
            <p:cNvGrpSpPr>
              <a:grpSpLocks/>
            </p:cNvGrpSpPr>
            <p:nvPr/>
          </p:nvGrpSpPr>
          <p:grpSpPr bwMode="auto">
            <a:xfrm>
              <a:off x="2478088" y="5400675"/>
              <a:ext cx="661987" cy="307975"/>
              <a:chOff x="2477379" y="5401334"/>
              <a:chExt cx="662361" cy="307777"/>
            </a:xfrm>
          </p:grpSpPr>
          <p:sp>
            <p:nvSpPr>
              <p:cNvPr id="10284" name="TextBox 61"/>
              <p:cNvSpPr txBox="1">
                <a:spLocks noChangeArrowheads="1"/>
              </p:cNvSpPr>
              <p:nvPr/>
            </p:nvSpPr>
            <p:spPr bwMode="auto">
              <a:xfrm>
                <a:off x="247737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32" name="Straight Connector 31"/>
              <p:cNvCxnSpPr/>
              <p:nvPr/>
            </p:nvCxnSpPr>
            <p:spPr>
              <a:xfrm rot="5400000">
                <a:off x="2872217" y="5556016"/>
                <a:ext cx="201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255" name="Group 69"/>
          <p:cNvGrpSpPr>
            <a:grpSpLocks/>
          </p:cNvGrpSpPr>
          <p:nvPr/>
        </p:nvGrpSpPr>
        <p:grpSpPr bwMode="auto">
          <a:xfrm>
            <a:off x="3870325" y="5591985"/>
            <a:ext cx="708025" cy="2368550"/>
            <a:chOff x="4635500" y="4465638"/>
            <a:chExt cx="708025" cy="2346325"/>
          </a:xfrm>
        </p:grpSpPr>
        <p:grpSp>
          <p:nvGrpSpPr>
            <p:cNvPr id="10260" name="Group 31"/>
            <p:cNvGrpSpPr>
              <a:grpSpLocks/>
            </p:cNvGrpSpPr>
            <p:nvPr/>
          </p:nvGrpSpPr>
          <p:grpSpPr bwMode="auto">
            <a:xfrm>
              <a:off x="4635499" y="4465674"/>
              <a:ext cx="701674" cy="2346355"/>
              <a:chOff x="1181100" y="4146550"/>
              <a:chExt cx="1306513" cy="3508375"/>
            </a:xfrm>
          </p:grpSpPr>
          <p:sp>
            <p:nvSpPr>
              <p:cNvPr id="61" name="Freeform 60"/>
              <p:cNvSpPr/>
              <p:nvPr/>
            </p:nvSpPr>
            <p:spPr>
              <a:xfrm>
                <a:off x="1591975" y="4513319"/>
                <a:ext cx="404960" cy="56434"/>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10276" name="Group 30"/>
              <p:cNvGrpSpPr>
                <a:grpSpLocks/>
              </p:cNvGrpSpPr>
              <p:nvPr/>
            </p:nvGrpSpPr>
            <p:grpSpPr bwMode="auto">
              <a:xfrm>
                <a:off x="1181100" y="4146550"/>
                <a:ext cx="1306513" cy="3508375"/>
                <a:chOff x="1181100" y="4146550"/>
                <a:chExt cx="1306513" cy="3508375"/>
              </a:xfrm>
            </p:grpSpPr>
            <p:sp>
              <p:nvSpPr>
                <p:cNvPr id="63" name="Oval 62"/>
                <p:cNvSpPr/>
                <p:nvPr/>
              </p:nvSpPr>
              <p:spPr>
                <a:xfrm>
                  <a:off x="1589018" y="4146497"/>
                  <a:ext cx="413828" cy="166952"/>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4" name="Freeform 45"/>
                <p:cNvSpPr/>
                <p:nvPr/>
              </p:nvSpPr>
              <p:spPr>
                <a:xfrm>
                  <a:off x="1181102" y="4219392"/>
                  <a:ext cx="1306515" cy="3435436"/>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5" name="Freeform 46"/>
                <p:cNvSpPr/>
                <p:nvPr/>
              </p:nvSpPr>
              <p:spPr>
                <a:xfrm>
                  <a:off x="1219530" y="5192883"/>
                  <a:ext cx="1223749" cy="303333"/>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6" name="Freeform 47"/>
                <p:cNvSpPr/>
                <p:nvPr/>
              </p:nvSpPr>
              <p:spPr>
                <a:xfrm>
                  <a:off x="1219530" y="6852991"/>
                  <a:ext cx="1268087" cy="303333"/>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10261" name="Group 42"/>
            <p:cNvGrpSpPr>
              <a:grpSpLocks/>
            </p:cNvGrpSpPr>
            <p:nvPr/>
          </p:nvGrpSpPr>
          <p:grpSpPr bwMode="auto">
            <a:xfrm>
              <a:off x="4732338" y="5711140"/>
              <a:ext cx="520700" cy="562992"/>
              <a:chOff x="10377377" y="3182272"/>
              <a:chExt cx="3955311" cy="6164665"/>
            </a:xfrm>
          </p:grpSpPr>
          <p:sp>
            <p:nvSpPr>
              <p:cNvPr id="51" name="Freeform 50"/>
              <p:cNvSpPr/>
              <p:nvPr/>
            </p:nvSpPr>
            <p:spPr>
              <a:xfrm>
                <a:off x="10377377" y="3182272"/>
                <a:ext cx="3955311" cy="6164665"/>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Freeform 51"/>
              <p:cNvSpPr/>
              <p:nvPr/>
            </p:nvSpPr>
            <p:spPr>
              <a:xfrm>
                <a:off x="10823552" y="3750529"/>
                <a:ext cx="3123252" cy="103318"/>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3" name="Freeform 52"/>
              <p:cNvSpPr/>
              <p:nvPr/>
            </p:nvSpPr>
            <p:spPr>
              <a:xfrm>
                <a:off x="10787379" y="4181017"/>
                <a:ext cx="3123245" cy="103318"/>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4" name="Freeform 53"/>
              <p:cNvSpPr/>
              <p:nvPr/>
            </p:nvSpPr>
            <p:spPr>
              <a:xfrm>
                <a:off x="11004438" y="4714834"/>
                <a:ext cx="2882067" cy="68879"/>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5" name="Freeform 54"/>
              <p:cNvSpPr/>
              <p:nvPr/>
            </p:nvSpPr>
            <p:spPr>
              <a:xfrm>
                <a:off x="10992376" y="5231426"/>
                <a:ext cx="2882075" cy="86093"/>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6" name="Freeform 55"/>
              <p:cNvSpPr/>
              <p:nvPr/>
            </p:nvSpPr>
            <p:spPr>
              <a:xfrm>
                <a:off x="10992376" y="5885776"/>
                <a:ext cx="2882075" cy="5165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7" name="Freeform 56"/>
              <p:cNvSpPr/>
              <p:nvPr/>
            </p:nvSpPr>
            <p:spPr>
              <a:xfrm>
                <a:off x="10980321" y="6488461"/>
                <a:ext cx="2870012" cy="51665"/>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8" name="Freeform 57"/>
              <p:cNvSpPr/>
              <p:nvPr/>
            </p:nvSpPr>
            <p:spPr>
              <a:xfrm>
                <a:off x="10980321" y="7108371"/>
                <a:ext cx="2870012" cy="17225"/>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9" name="Freeform 58"/>
              <p:cNvSpPr/>
              <p:nvPr/>
            </p:nvSpPr>
            <p:spPr>
              <a:xfrm>
                <a:off x="10968258" y="7728282"/>
                <a:ext cx="2882075" cy="3443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0" name="Freeform 59"/>
              <p:cNvSpPr/>
              <p:nvPr/>
            </p:nvSpPr>
            <p:spPr>
              <a:xfrm>
                <a:off x="10787379" y="8503175"/>
                <a:ext cx="3050892" cy="1721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10262" name="Group 65"/>
            <p:cNvGrpSpPr>
              <a:grpSpLocks/>
            </p:cNvGrpSpPr>
            <p:nvPr/>
          </p:nvGrpSpPr>
          <p:grpSpPr bwMode="auto">
            <a:xfrm>
              <a:off x="4681538" y="5413375"/>
              <a:ext cx="661987" cy="306388"/>
              <a:chOff x="2477379" y="5401334"/>
              <a:chExt cx="662361" cy="307777"/>
            </a:xfrm>
          </p:grpSpPr>
          <p:sp>
            <p:nvSpPr>
              <p:cNvPr id="10263" name="TextBox 66"/>
              <p:cNvSpPr txBox="1">
                <a:spLocks noChangeArrowheads="1"/>
              </p:cNvSpPr>
              <p:nvPr/>
            </p:nvSpPr>
            <p:spPr bwMode="auto">
              <a:xfrm>
                <a:off x="247737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50" name="Straight Connector 49"/>
              <p:cNvCxnSpPr/>
              <p:nvPr/>
            </p:nvCxnSpPr>
            <p:spPr>
              <a:xfrm rot="5400000">
                <a:off x="2872646" y="5555904"/>
                <a:ext cx="2006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256" name="Group 68"/>
          <p:cNvGrpSpPr>
            <a:grpSpLocks/>
          </p:cNvGrpSpPr>
          <p:nvPr/>
        </p:nvGrpSpPr>
        <p:grpSpPr bwMode="auto">
          <a:xfrm>
            <a:off x="2824163" y="5939648"/>
            <a:ext cx="661987" cy="307975"/>
            <a:chOff x="2477379" y="5401334"/>
            <a:chExt cx="662361" cy="307777"/>
          </a:xfrm>
        </p:grpSpPr>
        <p:sp>
          <p:nvSpPr>
            <p:cNvPr id="10258" name="TextBox 69"/>
            <p:cNvSpPr txBox="1">
              <a:spLocks noChangeArrowheads="1"/>
            </p:cNvSpPr>
            <p:nvPr/>
          </p:nvSpPr>
          <p:spPr bwMode="auto">
            <a:xfrm>
              <a:off x="247737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69" name="Straight Connector 68"/>
            <p:cNvCxnSpPr/>
            <p:nvPr/>
          </p:nvCxnSpPr>
          <p:spPr>
            <a:xfrm rot="5400000">
              <a:off x="2872218" y="5556015"/>
              <a:ext cx="2014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257"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71" name="Rectangle 70"/>
          <p:cNvSpPr>
            <a:spLocks noChangeAspect="1" noChangeArrowheads="1"/>
          </p:cNvSpPr>
          <p:nvPr/>
        </p:nvSpPr>
        <p:spPr bwMode="auto">
          <a:xfrm>
            <a:off x="289620" y="180948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72" name="AutoShape 10"/>
          <p:cNvCxnSpPr>
            <a:cxnSpLocks noChangeShapeType="1"/>
          </p:cNvCxnSpPr>
          <p:nvPr/>
        </p:nvCxnSpPr>
        <p:spPr bwMode="auto">
          <a:xfrm flipV="1">
            <a:off x="305322" y="1370076"/>
            <a:ext cx="0" cy="315912"/>
          </a:xfrm>
          <a:prstGeom prst="straightConnector1">
            <a:avLst/>
          </a:prstGeom>
          <a:noFill/>
          <a:ln w="3175">
            <a:solidFill>
              <a:srgbClr val="000000"/>
            </a:solidFill>
            <a:round/>
            <a:headEnd/>
            <a:tailEnd/>
          </a:ln>
          <a:effectLst/>
        </p:spPr>
      </p:cxnSp>
      <p:cxnSp>
        <p:nvCxnSpPr>
          <p:cNvPr id="73" name="AutoShape 11"/>
          <p:cNvCxnSpPr>
            <a:cxnSpLocks noChangeShapeType="1"/>
          </p:cNvCxnSpPr>
          <p:nvPr/>
        </p:nvCxnSpPr>
        <p:spPr bwMode="auto">
          <a:xfrm rot="5400000" flipV="1">
            <a:off x="14522" y="1653111"/>
            <a:ext cx="0" cy="315913"/>
          </a:xfrm>
          <a:prstGeom prst="straightConnector1">
            <a:avLst/>
          </a:prstGeom>
          <a:noFill/>
          <a:ln w="3175" algn="ctr">
            <a:solidFill>
              <a:srgbClr val="000000"/>
            </a:solidFill>
            <a:round/>
            <a:headEnd/>
            <a:tailEnd/>
          </a:ln>
          <a:effectLst/>
        </p:spPr>
      </p:cxnSp>
      <p:cxnSp>
        <p:nvCxnSpPr>
          <p:cNvPr id="74" name="AutoShape 12"/>
          <p:cNvCxnSpPr>
            <a:cxnSpLocks noChangeShapeType="1"/>
          </p:cNvCxnSpPr>
          <p:nvPr/>
        </p:nvCxnSpPr>
        <p:spPr bwMode="auto">
          <a:xfrm flipV="1">
            <a:off x="7518655" y="1368488"/>
            <a:ext cx="0" cy="315913"/>
          </a:xfrm>
          <a:prstGeom prst="straightConnector1">
            <a:avLst/>
          </a:prstGeom>
          <a:noFill/>
          <a:ln w="3175" algn="ctr">
            <a:solidFill>
              <a:srgbClr val="000000"/>
            </a:solidFill>
            <a:round/>
            <a:headEnd/>
            <a:tailEnd/>
          </a:ln>
          <a:effectLst/>
        </p:spPr>
      </p:cxnSp>
      <p:cxnSp>
        <p:nvCxnSpPr>
          <p:cNvPr id="75" name="AutoShape 13"/>
          <p:cNvCxnSpPr>
            <a:cxnSpLocks noChangeShapeType="1"/>
          </p:cNvCxnSpPr>
          <p:nvPr/>
        </p:nvCxnSpPr>
        <p:spPr bwMode="auto">
          <a:xfrm rot="5400000" flipV="1">
            <a:off x="7802797" y="1657874"/>
            <a:ext cx="0" cy="315913"/>
          </a:xfrm>
          <a:prstGeom prst="straightConnector1">
            <a:avLst/>
          </a:prstGeom>
          <a:noFill/>
          <a:ln w="3175" algn="ctr">
            <a:solidFill>
              <a:srgbClr val="000000"/>
            </a:solidFill>
            <a:round/>
            <a:headEnd/>
            <a:tailEnd/>
          </a:ln>
          <a:effectLst/>
        </p:spPr>
      </p:cxnSp>
      <p:cxnSp>
        <p:nvCxnSpPr>
          <p:cNvPr id="76" name="AutoShape 14"/>
          <p:cNvCxnSpPr>
            <a:cxnSpLocks noChangeShapeType="1"/>
          </p:cNvCxnSpPr>
          <p:nvPr/>
        </p:nvCxnSpPr>
        <p:spPr bwMode="auto">
          <a:xfrm rot="5400000" flipV="1">
            <a:off x="7807559" y="8862142"/>
            <a:ext cx="0" cy="315912"/>
          </a:xfrm>
          <a:prstGeom prst="straightConnector1">
            <a:avLst/>
          </a:prstGeom>
          <a:noFill/>
          <a:ln w="3175" algn="ctr">
            <a:solidFill>
              <a:srgbClr val="000000"/>
            </a:solidFill>
            <a:round/>
            <a:headEnd/>
            <a:tailEnd/>
          </a:ln>
          <a:effectLst/>
        </p:spPr>
      </p:cxnSp>
      <p:cxnSp>
        <p:nvCxnSpPr>
          <p:cNvPr id="77" name="AutoShape 15"/>
          <p:cNvCxnSpPr>
            <a:cxnSpLocks noChangeShapeType="1"/>
          </p:cNvCxnSpPr>
          <p:nvPr/>
        </p:nvCxnSpPr>
        <p:spPr bwMode="auto">
          <a:xfrm flipV="1">
            <a:off x="7526747" y="9161526"/>
            <a:ext cx="0" cy="315912"/>
          </a:xfrm>
          <a:prstGeom prst="straightConnector1">
            <a:avLst/>
          </a:prstGeom>
          <a:noFill/>
          <a:ln w="3175" algn="ctr">
            <a:solidFill>
              <a:srgbClr val="000000"/>
            </a:solidFill>
            <a:round/>
            <a:headEnd/>
            <a:tailEnd/>
          </a:ln>
          <a:effectLst/>
        </p:spPr>
      </p:cxnSp>
      <p:cxnSp>
        <p:nvCxnSpPr>
          <p:cNvPr id="78" name="AutoShape 16"/>
          <p:cNvCxnSpPr>
            <a:cxnSpLocks noChangeShapeType="1"/>
          </p:cNvCxnSpPr>
          <p:nvPr/>
        </p:nvCxnSpPr>
        <p:spPr bwMode="auto">
          <a:xfrm flipV="1">
            <a:off x="300405" y="9153588"/>
            <a:ext cx="0" cy="315913"/>
          </a:xfrm>
          <a:prstGeom prst="straightConnector1">
            <a:avLst/>
          </a:prstGeom>
          <a:noFill/>
          <a:ln w="3175" algn="ctr">
            <a:solidFill>
              <a:srgbClr val="000000"/>
            </a:solidFill>
            <a:round/>
            <a:headEnd/>
            <a:tailEnd/>
          </a:ln>
          <a:effectLst/>
        </p:spPr>
      </p:cxnSp>
      <p:cxnSp>
        <p:nvCxnSpPr>
          <p:cNvPr id="79" name="AutoShape 17"/>
          <p:cNvCxnSpPr>
            <a:cxnSpLocks noChangeShapeType="1"/>
          </p:cNvCxnSpPr>
          <p:nvPr/>
        </p:nvCxnSpPr>
        <p:spPr bwMode="auto">
          <a:xfrm rot="5400000" flipV="1">
            <a:off x="8965" y="8868644"/>
            <a:ext cx="0" cy="315913"/>
          </a:xfrm>
          <a:prstGeom prst="straightConnector1">
            <a:avLst/>
          </a:prstGeom>
          <a:noFill/>
          <a:ln w="3175" algn="ctr">
            <a:solidFill>
              <a:srgbClr val="000000"/>
            </a:solidFill>
            <a:round/>
            <a:headEnd/>
            <a:tailEnd/>
          </a:ln>
          <a:effectLst/>
        </p:spPr>
      </p:cxnSp>
      <p:sp>
        <p:nvSpPr>
          <p:cNvPr id="81" name="TextBox 80"/>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82" name="TextBox 81">
            <a:extLst>
              <a:ext uri="{FF2B5EF4-FFF2-40B4-BE49-F238E27FC236}">
                <a16:creationId xmlns:a16="http://schemas.microsoft.com/office/drawing/2014/main" id="{436DC0CD-26C7-46A2-AEBA-B9C89591441B}"/>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bwMode="auto">
          <a:xfrm>
            <a:off x="633413" y="2180448"/>
            <a:ext cx="6491287" cy="6491287"/>
          </a:xfrm>
          <a:prstGeom prst="rect">
            <a:avLst/>
          </a:prstGeom>
          <a:noFill/>
          <a:ln w="762000">
            <a:solidFill>
              <a:srgbClr val="D9D9D9"/>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269" name="TextBox 6"/>
          <p:cNvSpPr txBox="1">
            <a:spLocks noChangeArrowheads="1"/>
          </p:cNvSpPr>
          <p:nvPr/>
        </p:nvSpPr>
        <p:spPr bwMode="auto">
          <a:xfrm>
            <a:off x="2478088" y="2531285"/>
            <a:ext cx="2786062" cy="862013"/>
          </a:xfrm>
          <a:prstGeom prst="rect">
            <a:avLst/>
          </a:prstGeom>
          <a:noFill/>
          <a:ln w="9525">
            <a:noFill/>
            <a:miter lim="800000"/>
            <a:headEnd/>
            <a:tailEnd/>
          </a:ln>
        </p:spPr>
        <p:txBody>
          <a:bodyPr>
            <a:spAutoFit/>
          </a:bodyPr>
          <a:lstStyle/>
          <a:p>
            <a:pPr>
              <a:lnSpc>
                <a:spcPts val="6000"/>
              </a:lnSpc>
            </a:pPr>
            <a:r>
              <a:rPr lang="en-US" sz="3600" b="1"/>
              <a:t>office paper</a:t>
            </a:r>
          </a:p>
        </p:txBody>
      </p:sp>
      <p:sp>
        <p:nvSpPr>
          <p:cNvPr id="5" name="TextBox 4"/>
          <p:cNvSpPr txBox="1"/>
          <p:nvPr/>
        </p:nvSpPr>
        <p:spPr bwMode="auto">
          <a:xfrm>
            <a:off x="1157288" y="4271185"/>
            <a:ext cx="1608137" cy="1169988"/>
          </a:xfrm>
          <a:prstGeom prst="rect">
            <a:avLst/>
          </a:prstGeom>
          <a:noFill/>
        </p:spPr>
        <p:txBody>
          <a:bodyPr wrap="none">
            <a:spAutoFit/>
          </a:bodyPr>
          <a:lstStyle/>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business paper</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mail</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envelopes</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magazines</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cardboard</a:t>
            </a:r>
          </a:p>
        </p:txBody>
      </p:sp>
      <p:grpSp>
        <p:nvGrpSpPr>
          <p:cNvPr id="11271" name="Group 31"/>
          <p:cNvGrpSpPr>
            <a:grpSpLocks/>
          </p:cNvGrpSpPr>
          <p:nvPr/>
        </p:nvGrpSpPr>
        <p:grpSpPr bwMode="auto">
          <a:xfrm>
            <a:off x="2636838" y="4550585"/>
            <a:ext cx="2105025" cy="3005138"/>
            <a:chOff x="8975463" y="2828260"/>
            <a:chExt cx="4139902" cy="5577048"/>
          </a:xfrm>
        </p:grpSpPr>
        <p:sp>
          <p:nvSpPr>
            <p:cNvPr id="7" name="Freeform 6"/>
            <p:cNvSpPr/>
            <p:nvPr/>
          </p:nvSpPr>
          <p:spPr>
            <a:xfrm>
              <a:off x="9100347" y="2828260"/>
              <a:ext cx="3893255" cy="2678044"/>
            </a:xfrm>
            <a:custGeom>
              <a:avLst/>
              <a:gdLst>
                <a:gd name="connsiteX0" fmla="*/ 63795 w 3912781"/>
                <a:gd name="connsiteY0" fmla="*/ 999461 h 2679405"/>
                <a:gd name="connsiteX1" fmla="*/ 2594344 w 3912781"/>
                <a:gd name="connsiteY1" fmla="*/ 0 h 2679405"/>
                <a:gd name="connsiteX2" fmla="*/ 3912781 w 3912781"/>
                <a:gd name="connsiteY2" fmla="*/ 1105787 h 2679405"/>
                <a:gd name="connsiteX3" fmla="*/ 1275907 w 3912781"/>
                <a:gd name="connsiteY3" fmla="*/ 2317898 h 2679405"/>
                <a:gd name="connsiteX4" fmla="*/ 0 w 3912781"/>
                <a:gd name="connsiteY4" fmla="*/ 978196 h 2679405"/>
                <a:gd name="connsiteX5" fmla="*/ 1275907 w 3912781"/>
                <a:gd name="connsiteY5" fmla="*/ 2679405 h 2679405"/>
                <a:gd name="connsiteX6" fmla="*/ 3870251 w 3912781"/>
                <a:gd name="connsiteY6" fmla="*/ 1424763 h 2679405"/>
                <a:gd name="connsiteX7" fmla="*/ 3700130 w 3912781"/>
                <a:gd name="connsiteY7" fmla="*/ 1233377 h 2679405"/>
                <a:gd name="connsiteX0" fmla="*/ 42280 w 3891266"/>
                <a:gd name="connsiteY0" fmla="*/ 999461 h 2679405"/>
                <a:gd name="connsiteX1" fmla="*/ 2572829 w 3891266"/>
                <a:gd name="connsiteY1" fmla="*/ 0 h 2679405"/>
                <a:gd name="connsiteX2" fmla="*/ 3891266 w 3891266"/>
                <a:gd name="connsiteY2" fmla="*/ 1105787 h 2679405"/>
                <a:gd name="connsiteX3" fmla="*/ 1254392 w 3891266"/>
                <a:gd name="connsiteY3" fmla="*/ 2317898 h 2679405"/>
                <a:gd name="connsiteX4" fmla="*/ 0 w 3891266"/>
                <a:gd name="connsiteY4" fmla="*/ 1010469 h 2679405"/>
                <a:gd name="connsiteX5" fmla="*/ 1254392 w 3891266"/>
                <a:gd name="connsiteY5" fmla="*/ 2679405 h 2679405"/>
                <a:gd name="connsiteX6" fmla="*/ 3848736 w 3891266"/>
                <a:gd name="connsiteY6" fmla="*/ 1424763 h 2679405"/>
                <a:gd name="connsiteX7" fmla="*/ 3678615 w 3891266"/>
                <a:gd name="connsiteY7" fmla="*/ 1233377 h 267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1266" h="2679405">
                  <a:moveTo>
                    <a:pt x="42280" y="999461"/>
                  </a:moveTo>
                  <a:lnTo>
                    <a:pt x="2572829" y="0"/>
                  </a:lnTo>
                  <a:lnTo>
                    <a:pt x="3891266" y="1105787"/>
                  </a:lnTo>
                  <a:lnTo>
                    <a:pt x="1254392" y="2317898"/>
                  </a:lnTo>
                  <a:lnTo>
                    <a:pt x="0" y="1010469"/>
                  </a:lnTo>
                  <a:lnTo>
                    <a:pt x="1254392" y="2679405"/>
                  </a:lnTo>
                  <a:lnTo>
                    <a:pt x="3848736" y="1424763"/>
                  </a:lnTo>
                  <a:lnTo>
                    <a:pt x="3678615" y="1233377"/>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 name="Freeform 7"/>
            <p:cNvSpPr/>
            <p:nvPr/>
          </p:nvSpPr>
          <p:spPr>
            <a:xfrm>
              <a:off x="10567733" y="3337944"/>
              <a:ext cx="1404944" cy="1001688"/>
            </a:xfrm>
            <a:custGeom>
              <a:avLst/>
              <a:gdLst>
                <a:gd name="connsiteX0" fmla="*/ 723014 w 1360967"/>
                <a:gd name="connsiteY0" fmla="*/ 0 h 999461"/>
                <a:gd name="connsiteX1" fmla="*/ 1360967 w 1360967"/>
                <a:gd name="connsiteY1" fmla="*/ 637954 h 999461"/>
                <a:gd name="connsiteX2" fmla="*/ 574158 w 1360967"/>
                <a:gd name="connsiteY2" fmla="*/ 999461 h 999461"/>
                <a:gd name="connsiteX3" fmla="*/ 0 w 1360967"/>
                <a:gd name="connsiteY3" fmla="*/ 361507 h 999461"/>
                <a:gd name="connsiteX4" fmla="*/ 723014 w 1360967"/>
                <a:gd name="connsiteY4" fmla="*/ 0 h 999461"/>
                <a:gd name="connsiteX0" fmla="*/ 766044 w 1403997"/>
                <a:gd name="connsiteY0" fmla="*/ 0 h 999461"/>
                <a:gd name="connsiteX1" fmla="*/ 1403997 w 1403997"/>
                <a:gd name="connsiteY1" fmla="*/ 637954 h 999461"/>
                <a:gd name="connsiteX2" fmla="*/ 617188 w 1403997"/>
                <a:gd name="connsiteY2" fmla="*/ 999461 h 999461"/>
                <a:gd name="connsiteX3" fmla="*/ 0 w 1403997"/>
                <a:gd name="connsiteY3" fmla="*/ 318476 h 999461"/>
                <a:gd name="connsiteX4" fmla="*/ 766044 w 1403997"/>
                <a:gd name="connsiteY4" fmla="*/ 0 h 9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997" h="999461">
                  <a:moveTo>
                    <a:pt x="766044" y="0"/>
                  </a:moveTo>
                  <a:lnTo>
                    <a:pt x="1403997" y="637954"/>
                  </a:lnTo>
                  <a:lnTo>
                    <a:pt x="617188" y="999461"/>
                  </a:lnTo>
                  <a:lnTo>
                    <a:pt x="0" y="318476"/>
                  </a:lnTo>
                  <a:lnTo>
                    <a:pt x="766044" y="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122201" y="4507561"/>
              <a:ext cx="3933844" cy="2021054"/>
            </a:xfrm>
            <a:custGeom>
              <a:avLst/>
              <a:gdLst>
                <a:gd name="connsiteX0" fmla="*/ 3338623 w 3934046"/>
                <a:gd name="connsiteY0" fmla="*/ 0 h 2020186"/>
                <a:gd name="connsiteX1" fmla="*/ 3934046 w 3934046"/>
                <a:gd name="connsiteY1" fmla="*/ 616688 h 2020186"/>
                <a:gd name="connsiteX2" fmla="*/ 1063256 w 3934046"/>
                <a:gd name="connsiteY2" fmla="*/ 2020186 h 2020186"/>
                <a:gd name="connsiteX3" fmla="*/ 0 w 3934046"/>
                <a:gd name="connsiteY3" fmla="*/ 531628 h 2020186"/>
                <a:gd name="connsiteX4" fmla="*/ 595423 w 3934046"/>
                <a:gd name="connsiteY4" fmla="*/ 212651 h 2020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046" h="2020186">
                  <a:moveTo>
                    <a:pt x="3338623" y="0"/>
                  </a:moveTo>
                  <a:lnTo>
                    <a:pt x="3934046" y="616688"/>
                  </a:lnTo>
                  <a:lnTo>
                    <a:pt x="1063256" y="2020186"/>
                  </a:lnTo>
                  <a:lnTo>
                    <a:pt x="0" y="531628"/>
                  </a:lnTo>
                  <a:lnTo>
                    <a:pt x="595423" y="212651"/>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9078491" y="5037867"/>
              <a:ext cx="3955699" cy="1832500"/>
            </a:xfrm>
            <a:custGeom>
              <a:avLst/>
              <a:gdLst>
                <a:gd name="connsiteX0" fmla="*/ 3955311 w 3955311"/>
                <a:gd name="connsiteY0" fmla="*/ 404037 h 1828800"/>
                <a:gd name="connsiteX1" fmla="*/ 1084521 w 3955311"/>
                <a:gd name="connsiteY1" fmla="*/ 1828800 h 1828800"/>
                <a:gd name="connsiteX2" fmla="*/ 0 w 3955311"/>
                <a:gd name="connsiteY2" fmla="*/ 318976 h 1828800"/>
                <a:gd name="connsiteX3" fmla="*/ 63795 w 3955311"/>
                <a:gd name="connsiteY3" fmla="*/ 0 h 1828800"/>
              </a:gdLst>
              <a:ahLst/>
              <a:cxnLst>
                <a:cxn ang="0">
                  <a:pos x="connsiteX0" y="connsiteY0"/>
                </a:cxn>
                <a:cxn ang="0">
                  <a:pos x="connsiteX1" y="connsiteY1"/>
                </a:cxn>
                <a:cxn ang="0">
                  <a:pos x="connsiteX2" y="connsiteY2"/>
                </a:cxn>
                <a:cxn ang="0">
                  <a:pos x="connsiteX3" y="connsiteY3"/>
                </a:cxn>
              </a:cxnLst>
              <a:rect l="l" t="t" r="r" b="b"/>
              <a:pathLst>
                <a:path w="3955311" h="1828800">
                  <a:moveTo>
                    <a:pt x="3955311" y="404037"/>
                  </a:moveTo>
                  <a:lnTo>
                    <a:pt x="1084521" y="1828800"/>
                  </a:lnTo>
                  <a:lnTo>
                    <a:pt x="0" y="318976"/>
                  </a:lnTo>
                  <a:lnTo>
                    <a:pt x="63795" y="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9131568" y="5132143"/>
              <a:ext cx="3936965" cy="1720547"/>
            </a:xfrm>
            <a:custGeom>
              <a:avLst/>
              <a:gdLst>
                <a:gd name="connsiteX0" fmla="*/ 0 w 3937299"/>
                <a:gd name="connsiteY0" fmla="*/ 21515 h 1721223"/>
                <a:gd name="connsiteX1" fmla="*/ 118334 w 3937299"/>
                <a:gd name="connsiteY1" fmla="*/ 387275 h 1721223"/>
                <a:gd name="connsiteX2" fmla="*/ 290457 w 3937299"/>
                <a:gd name="connsiteY2" fmla="*/ 365760 h 1721223"/>
                <a:gd name="connsiteX3" fmla="*/ 344245 w 3937299"/>
                <a:gd name="connsiteY3" fmla="*/ 753035 h 1721223"/>
                <a:gd name="connsiteX4" fmla="*/ 677732 w 3937299"/>
                <a:gd name="connsiteY4" fmla="*/ 849854 h 1721223"/>
                <a:gd name="connsiteX5" fmla="*/ 634702 w 3937299"/>
                <a:gd name="connsiteY5" fmla="*/ 1204856 h 1721223"/>
                <a:gd name="connsiteX6" fmla="*/ 935916 w 3937299"/>
                <a:gd name="connsiteY6" fmla="*/ 1258644 h 1721223"/>
                <a:gd name="connsiteX7" fmla="*/ 1021977 w 3937299"/>
                <a:gd name="connsiteY7" fmla="*/ 1721223 h 1721223"/>
                <a:gd name="connsiteX8" fmla="*/ 1333949 w 3937299"/>
                <a:gd name="connsiteY8" fmla="*/ 1280160 h 1721223"/>
                <a:gd name="connsiteX9" fmla="*/ 1538344 w 3937299"/>
                <a:gd name="connsiteY9" fmla="*/ 1473797 h 1721223"/>
                <a:gd name="connsiteX10" fmla="*/ 1742739 w 3937299"/>
                <a:gd name="connsiteY10" fmla="*/ 1086522 h 1721223"/>
                <a:gd name="connsiteX11" fmla="*/ 2076226 w 3937299"/>
                <a:gd name="connsiteY11" fmla="*/ 1226371 h 1721223"/>
                <a:gd name="connsiteX12" fmla="*/ 2259106 w 3937299"/>
                <a:gd name="connsiteY12" fmla="*/ 828338 h 1721223"/>
                <a:gd name="connsiteX13" fmla="*/ 2592593 w 3937299"/>
                <a:gd name="connsiteY13" fmla="*/ 968188 h 1721223"/>
                <a:gd name="connsiteX14" fmla="*/ 2732443 w 3937299"/>
                <a:gd name="connsiteY14" fmla="*/ 591670 h 1721223"/>
                <a:gd name="connsiteX15" fmla="*/ 3033657 w 3937299"/>
                <a:gd name="connsiteY15" fmla="*/ 720762 h 1721223"/>
                <a:gd name="connsiteX16" fmla="*/ 3184264 w 3937299"/>
                <a:gd name="connsiteY16" fmla="*/ 355002 h 1721223"/>
                <a:gd name="connsiteX17" fmla="*/ 3420932 w 3937299"/>
                <a:gd name="connsiteY17" fmla="*/ 548640 h 1721223"/>
                <a:gd name="connsiteX18" fmla="*/ 3614570 w 3937299"/>
                <a:gd name="connsiteY18" fmla="*/ 161364 h 1721223"/>
                <a:gd name="connsiteX19" fmla="*/ 3905026 w 3937299"/>
                <a:gd name="connsiteY19" fmla="*/ 322729 h 1721223"/>
                <a:gd name="connsiteX20" fmla="*/ 3937299 w 3937299"/>
                <a:gd name="connsiteY20" fmla="*/ 21515 h 1721223"/>
                <a:gd name="connsiteX21" fmla="*/ 3894269 w 3937299"/>
                <a:gd name="connsiteY21" fmla="*/ 0 h 172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299" h="1721223">
                  <a:moveTo>
                    <a:pt x="0" y="21515"/>
                  </a:moveTo>
                  <a:lnTo>
                    <a:pt x="118334" y="387275"/>
                  </a:lnTo>
                  <a:lnTo>
                    <a:pt x="290457" y="365760"/>
                  </a:lnTo>
                  <a:lnTo>
                    <a:pt x="344245" y="753035"/>
                  </a:lnTo>
                  <a:lnTo>
                    <a:pt x="677732" y="849854"/>
                  </a:lnTo>
                  <a:lnTo>
                    <a:pt x="634702" y="1204856"/>
                  </a:lnTo>
                  <a:lnTo>
                    <a:pt x="935916" y="1258644"/>
                  </a:lnTo>
                  <a:lnTo>
                    <a:pt x="1021977" y="1721223"/>
                  </a:lnTo>
                  <a:lnTo>
                    <a:pt x="1333949" y="1280160"/>
                  </a:lnTo>
                  <a:lnTo>
                    <a:pt x="1538344" y="1473797"/>
                  </a:lnTo>
                  <a:lnTo>
                    <a:pt x="1742739" y="1086522"/>
                  </a:lnTo>
                  <a:lnTo>
                    <a:pt x="2076226" y="1226371"/>
                  </a:lnTo>
                  <a:lnTo>
                    <a:pt x="2259106" y="828338"/>
                  </a:lnTo>
                  <a:lnTo>
                    <a:pt x="2592593" y="968188"/>
                  </a:lnTo>
                  <a:lnTo>
                    <a:pt x="2732443" y="591670"/>
                  </a:lnTo>
                  <a:lnTo>
                    <a:pt x="3033657" y="720762"/>
                  </a:lnTo>
                  <a:lnTo>
                    <a:pt x="3184264" y="355002"/>
                  </a:lnTo>
                  <a:lnTo>
                    <a:pt x="3420932" y="548640"/>
                  </a:lnTo>
                  <a:lnTo>
                    <a:pt x="3614570" y="161364"/>
                  </a:lnTo>
                  <a:lnTo>
                    <a:pt x="3905026" y="322729"/>
                  </a:lnTo>
                  <a:lnTo>
                    <a:pt x="3937299" y="21515"/>
                  </a:lnTo>
                  <a:lnTo>
                    <a:pt x="3894269"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8981707" y="5700750"/>
              <a:ext cx="4130535" cy="2035783"/>
            </a:xfrm>
            <a:custGeom>
              <a:avLst/>
              <a:gdLst>
                <a:gd name="connsiteX0" fmla="*/ 3625327 w 4130937"/>
                <a:gd name="connsiteY0" fmla="*/ 0 h 2033195"/>
                <a:gd name="connsiteX1" fmla="*/ 4130937 w 4130937"/>
                <a:gd name="connsiteY1" fmla="*/ 623943 h 2033195"/>
                <a:gd name="connsiteX2" fmla="*/ 1108038 w 4130937"/>
                <a:gd name="connsiteY2" fmla="*/ 2033195 h 2033195"/>
                <a:gd name="connsiteX3" fmla="*/ 0 w 4130937"/>
                <a:gd name="connsiteY3" fmla="*/ 494852 h 2033195"/>
                <a:gd name="connsiteX4" fmla="*/ 505610 w 4130937"/>
                <a:gd name="connsiteY4" fmla="*/ 247426 h 203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2033195">
                  <a:moveTo>
                    <a:pt x="3625327" y="0"/>
                  </a:moveTo>
                  <a:lnTo>
                    <a:pt x="4130937" y="623943"/>
                  </a:lnTo>
                  <a:lnTo>
                    <a:pt x="1108038" y="2033195"/>
                  </a:lnTo>
                  <a:lnTo>
                    <a:pt x="0" y="494852"/>
                  </a:lnTo>
                  <a:lnTo>
                    <a:pt x="505610" y="247426"/>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8981707" y="6357738"/>
              <a:ext cx="4130535" cy="1590917"/>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8984828" y="6575753"/>
              <a:ext cx="4130537" cy="1590917"/>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8975463" y="6811444"/>
              <a:ext cx="4130535" cy="1593864"/>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6" name="TextBox 5"/>
          <p:cNvSpPr txBox="1">
            <a:spLocks noChangeArrowheads="1"/>
          </p:cNvSpPr>
          <p:nvPr/>
        </p:nvSpPr>
        <p:spPr bwMode="auto">
          <a:xfrm>
            <a:off x="1160463" y="7828773"/>
            <a:ext cx="2390775" cy="307975"/>
          </a:xfrm>
          <a:prstGeom prst="rect">
            <a:avLst/>
          </a:prstGeom>
          <a:noFill/>
          <a:ln w="9525">
            <a:noFill/>
            <a:miter lim="800000"/>
            <a:headEnd/>
            <a:tailEnd/>
          </a:ln>
        </p:spPr>
        <p:txBody>
          <a:bodyPr>
            <a:spAutoFit/>
          </a:bodyPr>
          <a:lstStyle/>
          <a:p>
            <a:pPr>
              <a:defRPr/>
            </a:pPr>
            <a:r>
              <a:rPr lang="en-US" sz="1400" dirty="0">
                <a:solidFill>
                  <a:schemeClr val="tx1">
                    <a:lumMod val="85000"/>
                    <a:lumOff val="15000"/>
                  </a:schemeClr>
                </a:solidFill>
                <a:latin typeface="Arial" pitchFamily="34" charset="0"/>
                <a:cs typeface="Arial" pitchFamily="34" charset="0"/>
              </a:rPr>
              <a:t>small staples are OK</a:t>
            </a:r>
          </a:p>
        </p:txBody>
      </p:sp>
      <p:sp>
        <p:nvSpPr>
          <p:cNvPr id="18" name="TextBox 6"/>
          <p:cNvSpPr txBox="1">
            <a:spLocks noChangeArrowheads="1"/>
          </p:cNvSpPr>
          <p:nvPr/>
        </p:nvSpPr>
        <p:spPr bwMode="auto">
          <a:xfrm>
            <a:off x="1865313" y="3172635"/>
            <a:ext cx="4105275" cy="774700"/>
          </a:xfrm>
          <a:prstGeom prst="rect">
            <a:avLst/>
          </a:prstGeom>
          <a:noFill/>
          <a:ln w="9525">
            <a:noFill/>
            <a:miter lim="800000"/>
            <a:headEnd/>
            <a:tailEnd/>
          </a:ln>
        </p:spPr>
        <p:txBody>
          <a:bodyPr>
            <a:spAutoFit/>
          </a:bodyPr>
          <a:lstStyle/>
          <a:p>
            <a:pPr algn="ctr">
              <a:lnSpc>
                <a:spcPts val="6000"/>
              </a:lnSpc>
              <a:defRPr/>
            </a:pPr>
            <a:r>
              <a:rPr lang="es-ES" sz="3600" b="1" dirty="0">
                <a:solidFill>
                  <a:schemeClr val="tx1">
                    <a:lumMod val="50000"/>
                    <a:lumOff val="50000"/>
                  </a:schemeClr>
                </a:solidFill>
                <a:latin typeface="Arial" pitchFamily="34" charset="0"/>
                <a:cs typeface="Arial" pitchFamily="34" charset="0"/>
              </a:rPr>
              <a:t>papel de oficina</a:t>
            </a:r>
          </a:p>
        </p:txBody>
      </p:sp>
      <p:sp>
        <p:nvSpPr>
          <p:cNvPr id="19" name="TextBox 18"/>
          <p:cNvSpPr txBox="1">
            <a:spLocks noChangeArrowheads="1"/>
          </p:cNvSpPr>
          <p:nvPr/>
        </p:nvSpPr>
        <p:spPr bwMode="auto">
          <a:xfrm>
            <a:off x="5051425" y="4318810"/>
            <a:ext cx="1944688" cy="1379538"/>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a:solidFill>
                  <a:schemeClr val="tx1">
                    <a:lumMod val="50000"/>
                    <a:lumOff val="50000"/>
                  </a:schemeClr>
                </a:solidFill>
                <a:latin typeface="Arial" pitchFamily="34" charset="0"/>
                <a:cs typeface="Arial" pitchFamily="34" charset="0"/>
              </a:rPr>
              <a:t>documentos de papel</a:t>
            </a:r>
          </a:p>
          <a:p>
            <a:pPr marL="119063" indent="-119063">
              <a:buFont typeface="Arial" pitchFamily="34" charset="0"/>
              <a:buChar char="•"/>
              <a:tabLst>
                <a:tab pos="119063" algn="l"/>
              </a:tabLst>
              <a:defRPr/>
            </a:pPr>
            <a:r>
              <a:rPr lang="es-ES" sz="1400" b="1">
                <a:solidFill>
                  <a:schemeClr val="tx1">
                    <a:lumMod val="50000"/>
                    <a:lumOff val="50000"/>
                  </a:schemeClr>
                </a:solidFill>
                <a:latin typeface="Arial" pitchFamily="34" charset="0"/>
                <a:cs typeface="Arial" pitchFamily="34" charset="0"/>
              </a:rPr>
              <a:t>correo</a:t>
            </a:r>
          </a:p>
          <a:p>
            <a:pPr marL="119063" indent="-119063">
              <a:buFont typeface="Arial" pitchFamily="34" charset="0"/>
              <a:buChar char="•"/>
              <a:tabLst>
                <a:tab pos="119063" algn="l"/>
              </a:tabLst>
              <a:defRPr/>
            </a:pPr>
            <a:r>
              <a:rPr lang="es-ES" sz="1400" b="1">
                <a:solidFill>
                  <a:schemeClr val="tx1">
                    <a:lumMod val="50000"/>
                    <a:lumOff val="50000"/>
                  </a:schemeClr>
                </a:solidFill>
                <a:latin typeface="Arial" pitchFamily="34" charset="0"/>
                <a:cs typeface="Arial" pitchFamily="34" charset="0"/>
              </a:rPr>
              <a:t>sobres</a:t>
            </a:r>
          </a:p>
          <a:p>
            <a:pPr marL="119063" indent="-119063">
              <a:buFont typeface="Arial" pitchFamily="34" charset="0"/>
              <a:buChar char="•"/>
              <a:tabLst>
                <a:tab pos="119063" algn="l"/>
              </a:tabLst>
              <a:defRPr/>
            </a:pPr>
            <a:r>
              <a:rPr lang="es-ES" sz="1400" b="1">
                <a:solidFill>
                  <a:schemeClr val="tx1">
                    <a:lumMod val="50000"/>
                    <a:lumOff val="50000"/>
                  </a:schemeClr>
                </a:solidFill>
                <a:latin typeface="Arial" pitchFamily="34" charset="0"/>
                <a:cs typeface="Arial" pitchFamily="34" charset="0"/>
              </a:rPr>
              <a:t>revistas</a:t>
            </a:r>
          </a:p>
          <a:p>
            <a:pPr marL="119063" indent="-119063">
              <a:buFont typeface="Arial" pitchFamily="34" charset="0"/>
              <a:buChar char="•"/>
              <a:tabLst>
                <a:tab pos="119063" algn="l"/>
              </a:tabLst>
              <a:defRPr/>
            </a:pPr>
            <a:r>
              <a:rPr lang="es-ES" sz="1400" b="1">
                <a:solidFill>
                  <a:schemeClr val="tx1">
                    <a:lumMod val="50000"/>
                    <a:lumOff val="50000"/>
                  </a:schemeClr>
                </a:solidFill>
                <a:latin typeface="Arial" pitchFamily="34" charset="0"/>
                <a:cs typeface="Arial" pitchFamily="34" charset="0"/>
              </a:rPr>
              <a:t>cartón</a:t>
            </a:r>
          </a:p>
        </p:txBody>
      </p:sp>
      <p:sp>
        <p:nvSpPr>
          <p:cNvPr id="20" name="TextBox 5"/>
          <p:cNvSpPr txBox="1">
            <a:spLocks noChangeArrowheads="1"/>
          </p:cNvSpPr>
          <p:nvPr/>
        </p:nvSpPr>
        <p:spPr bwMode="auto">
          <a:xfrm>
            <a:off x="5068888" y="7633510"/>
            <a:ext cx="1947862" cy="523875"/>
          </a:xfrm>
          <a:prstGeom prst="rect">
            <a:avLst/>
          </a:prstGeom>
          <a:noFill/>
          <a:ln w="9525">
            <a:noFill/>
            <a:miter lim="800000"/>
            <a:headEnd/>
            <a:tailEnd/>
          </a:ln>
        </p:spPr>
        <p:txBody>
          <a:bodyPr>
            <a:spAutoFit/>
          </a:bodyPr>
          <a:lstStyle/>
          <a:p>
            <a:pPr>
              <a:defRPr/>
            </a:pPr>
            <a:r>
              <a:rPr lang="es-ES" sz="1400" dirty="0">
                <a:solidFill>
                  <a:schemeClr val="tx1">
                    <a:lumMod val="50000"/>
                    <a:lumOff val="50000"/>
                  </a:schemeClr>
                </a:solidFill>
                <a:latin typeface="Arial" pitchFamily="34" charset="0"/>
                <a:cs typeface="Arial" pitchFamily="34" charset="0"/>
              </a:rPr>
              <a:t>grapas  pequeñas están bien</a:t>
            </a:r>
          </a:p>
        </p:txBody>
      </p:sp>
      <p:sp>
        <p:nvSpPr>
          <p:cNvPr id="11276"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22" name="Rectangle 21"/>
          <p:cNvSpPr>
            <a:spLocks noChangeAspect="1" noChangeArrowheads="1"/>
          </p:cNvSpPr>
          <p:nvPr/>
        </p:nvSpPr>
        <p:spPr bwMode="auto">
          <a:xfrm>
            <a:off x="289620" y="180948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3" name="AutoShape 10"/>
          <p:cNvCxnSpPr>
            <a:cxnSpLocks noChangeShapeType="1"/>
          </p:cNvCxnSpPr>
          <p:nvPr/>
        </p:nvCxnSpPr>
        <p:spPr bwMode="auto">
          <a:xfrm flipV="1">
            <a:off x="305322" y="1370076"/>
            <a:ext cx="0" cy="315912"/>
          </a:xfrm>
          <a:prstGeom prst="straightConnector1">
            <a:avLst/>
          </a:prstGeom>
          <a:noFill/>
          <a:ln w="3175">
            <a:solidFill>
              <a:srgbClr val="000000"/>
            </a:solidFill>
            <a:round/>
            <a:headEnd/>
            <a:tailEnd/>
          </a:ln>
          <a:effectLst/>
        </p:spPr>
      </p:cxnSp>
      <p:cxnSp>
        <p:nvCxnSpPr>
          <p:cNvPr id="24" name="AutoShape 11"/>
          <p:cNvCxnSpPr>
            <a:cxnSpLocks noChangeShapeType="1"/>
          </p:cNvCxnSpPr>
          <p:nvPr/>
        </p:nvCxnSpPr>
        <p:spPr bwMode="auto">
          <a:xfrm rot="5400000" flipV="1">
            <a:off x="14522" y="1653111"/>
            <a:ext cx="0" cy="315913"/>
          </a:xfrm>
          <a:prstGeom prst="straightConnector1">
            <a:avLst/>
          </a:prstGeom>
          <a:noFill/>
          <a:ln w="3175" algn="ctr">
            <a:solidFill>
              <a:srgbClr val="000000"/>
            </a:solidFill>
            <a:round/>
            <a:headEnd/>
            <a:tailEnd/>
          </a:ln>
          <a:effectLst/>
        </p:spPr>
      </p:cxnSp>
      <p:cxnSp>
        <p:nvCxnSpPr>
          <p:cNvPr id="25" name="AutoShape 12"/>
          <p:cNvCxnSpPr>
            <a:cxnSpLocks noChangeShapeType="1"/>
          </p:cNvCxnSpPr>
          <p:nvPr/>
        </p:nvCxnSpPr>
        <p:spPr bwMode="auto">
          <a:xfrm flipV="1">
            <a:off x="7518655" y="1368488"/>
            <a:ext cx="0" cy="315913"/>
          </a:xfrm>
          <a:prstGeom prst="straightConnector1">
            <a:avLst/>
          </a:prstGeom>
          <a:noFill/>
          <a:ln w="3175" algn="ctr">
            <a:solidFill>
              <a:srgbClr val="000000"/>
            </a:solidFill>
            <a:round/>
            <a:headEnd/>
            <a:tailEnd/>
          </a:ln>
          <a:effectLst/>
        </p:spPr>
      </p:cxnSp>
      <p:cxnSp>
        <p:nvCxnSpPr>
          <p:cNvPr id="26" name="AutoShape 13"/>
          <p:cNvCxnSpPr>
            <a:cxnSpLocks noChangeShapeType="1"/>
          </p:cNvCxnSpPr>
          <p:nvPr/>
        </p:nvCxnSpPr>
        <p:spPr bwMode="auto">
          <a:xfrm rot="5400000" flipV="1">
            <a:off x="7802797" y="1657874"/>
            <a:ext cx="0" cy="315913"/>
          </a:xfrm>
          <a:prstGeom prst="straightConnector1">
            <a:avLst/>
          </a:prstGeom>
          <a:noFill/>
          <a:ln w="3175" algn="ctr">
            <a:solidFill>
              <a:srgbClr val="000000"/>
            </a:solidFill>
            <a:round/>
            <a:headEnd/>
            <a:tailEnd/>
          </a:ln>
          <a:effectLst/>
        </p:spPr>
      </p:cxnSp>
      <p:cxnSp>
        <p:nvCxnSpPr>
          <p:cNvPr id="27" name="AutoShape 14"/>
          <p:cNvCxnSpPr>
            <a:cxnSpLocks noChangeShapeType="1"/>
          </p:cNvCxnSpPr>
          <p:nvPr/>
        </p:nvCxnSpPr>
        <p:spPr bwMode="auto">
          <a:xfrm rot="5400000" flipV="1">
            <a:off x="7807559" y="8862142"/>
            <a:ext cx="0" cy="315912"/>
          </a:xfrm>
          <a:prstGeom prst="straightConnector1">
            <a:avLst/>
          </a:prstGeom>
          <a:noFill/>
          <a:ln w="3175" algn="ctr">
            <a:solidFill>
              <a:srgbClr val="000000"/>
            </a:solidFill>
            <a:round/>
            <a:headEnd/>
            <a:tailEnd/>
          </a:ln>
          <a:effectLst/>
        </p:spPr>
      </p:cxnSp>
      <p:cxnSp>
        <p:nvCxnSpPr>
          <p:cNvPr id="28" name="AutoShape 15"/>
          <p:cNvCxnSpPr>
            <a:cxnSpLocks noChangeShapeType="1"/>
          </p:cNvCxnSpPr>
          <p:nvPr/>
        </p:nvCxnSpPr>
        <p:spPr bwMode="auto">
          <a:xfrm flipV="1">
            <a:off x="7526747" y="9161526"/>
            <a:ext cx="0" cy="315912"/>
          </a:xfrm>
          <a:prstGeom prst="straightConnector1">
            <a:avLst/>
          </a:prstGeom>
          <a:noFill/>
          <a:ln w="3175" algn="ctr">
            <a:solidFill>
              <a:srgbClr val="000000"/>
            </a:solidFill>
            <a:round/>
            <a:headEnd/>
            <a:tailEnd/>
          </a:ln>
          <a:effectLst/>
        </p:spPr>
      </p:cxnSp>
      <p:cxnSp>
        <p:nvCxnSpPr>
          <p:cNvPr id="29" name="AutoShape 16"/>
          <p:cNvCxnSpPr>
            <a:cxnSpLocks noChangeShapeType="1"/>
          </p:cNvCxnSpPr>
          <p:nvPr/>
        </p:nvCxnSpPr>
        <p:spPr bwMode="auto">
          <a:xfrm flipV="1">
            <a:off x="300405" y="9153588"/>
            <a:ext cx="0" cy="315913"/>
          </a:xfrm>
          <a:prstGeom prst="straightConnector1">
            <a:avLst/>
          </a:prstGeom>
          <a:noFill/>
          <a:ln w="3175" algn="ctr">
            <a:solidFill>
              <a:srgbClr val="000000"/>
            </a:solidFill>
            <a:round/>
            <a:headEnd/>
            <a:tailEnd/>
          </a:ln>
          <a:effectLst/>
        </p:spPr>
      </p:cxnSp>
      <p:cxnSp>
        <p:nvCxnSpPr>
          <p:cNvPr id="30" name="AutoShape 17"/>
          <p:cNvCxnSpPr>
            <a:cxnSpLocks noChangeShapeType="1"/>
          </p:cNvCxnSpPr>
          <p:nvPr/>
        </p:nvCxnSpPr>
        <p:spPr bwMode="auto">
          <a:xfrm rot="5400000" flipV="1">
            <a:off x="8965" y="8868644"/>
            <a:ext cx="0" cy="315913"/>
          </a:xfrm>
          <a:prstGeom prst="straightConnector1">
            <a:avLst/>
          </a:prstGeom>
          <a:noFill/>
          <a:ln w="3175" algn="ctr">
            <a:solidFill>
              <a:srgbClr val="000000"/>
            </a:solidFill>
            <a:round/>
            <a:headEnd/>
            <a:tailEnd/>
          </a:ln>
          <a:effectLst/>
        </p:spPr>
      </p:cxnSp>
      <p:sp>
        <p:nvSpPr>
          <p:cNvPr id="32" name="TextBox 31"/>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CAD6FBC3-A4E3-45A5-9A47-B9EB8BC06054}"/>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bwMode="auto">
          <a:xfrm>
            <a:off x="654050" y="2179193"/>
            <a:ext cx="6492875" cy="6492875"/>
          </a:xfrm>
          <a:prstGeom prst="rect">
            <a:avLst/>
          </a:prstGeom>
          <a:noFill/>
          <a:ln w="762000">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293" name="TextBox 3"/>
          <p:cNvSpPr txBox="1">
            <a:spLocks noChangeArrowheads="1"/>
          </p:cNvSpPr>
          <p:nvPr/>
        </p:nvSpPr>
        <p:spPr bwMode="auto">
          <a:xfrm>
            <a:off x="2160588" y="2518918"/>
            <a:ext cx="3814762" cy="1631950"/>
          </a:xfrm>
          <a:prstGeom prst="rect">
            <a:avLst/>
          </a:prstGeom>
          <a:noFill/>
          <a:ln w="9525">
            <a:noFill/>
            <a:miter lim="800000"/>
            <a:headEnd/>
            <a:tailEnd/>
          </a:ln>
        </p:spPr>
        <p:txBody>
          <a:bodyPr>
            <a:spAutoFit/>
          </a:bodyPr>
          <a:lstStyle/>
          <a:p>
            <a:pPr>
              <a:lnSpc>
                <a:spcPts val="6000"/>
              </a:lnSpc>
            </a:pPr>
            <a:r>
              <a:rPr lang="en-US" sz="3600" b="1"/>
              <a:t>trash – landfill</a:t>
            </a:r>
          </a:p>
          <a:p>
            <a:pPr>
              <a:lnSpc>
                <a:spcPts val="6000"/>
              </a:lnSpc>
            </a:pPr>
            <a:endParaRPr lang="en-US" sz="3600" b="1"/>
          </a:p>
        </p:txBody>
      </p:sp>
      <p:sp>
        <p:nvSpPr>
          <p:cNvPr id="12294" name="TextBox 4"/>
          <p:cNvSpPr txBox="1">
            <a:spLocks noChangeArrowheads="1"/>
          </p:cNvSpPr>
          <p:nvPr/>
        </p:nvSpPr>
        <p:spPr bwMode="auto">
          <a:xfrm>
            <a:off x="1096963" y="3963543"/>
            <a:ext cx="2624137" cy="738187"/>
          </a:xfrm>
          <a:prstGeom prst="rect">
            <a:avLst/>
          </a:prstGeom>
          <a:noFill/>
          <a:ln w="9525">
            <a:noFill/>
            <a:miter lim="800000"/>
            <a:headEnd/>
            <a:tailEnd/>
          </a:ln>
        </p:spPr>
        <p:txBody>
          <a:bodyPr>
            <a:spAutoFit/>
          </a:bodyPr>
          <a:lstStyle/>
          <a:p>
            <a:pPr>
              <a:buFont typeface="Arial" charset="0"/>
              <a:buChar char="•"/>
            </a:pPr>
            <a:r>
              <a:rPr lang="en-US" sz="1400" b="1"/>
              <a:t> all other non-recyclables</a:t>
            </a:r>
          </a:p>
          <a:p>
            <a:pPr>
              <a:buFont typeface="Arial" charset="0"/>
              <a:buChar char="•"/>
            </a:pPr>
            <a:r>
              <a:rPr lang="en-US" sz="1400" b="1"/>
              <a:t> all other non-compostables</a:t>
            </a:r>
          </a:p>
          <a:p>
            <a:pPr>
              <a:buFont typeface="Arial" charset="0"/>
              <a:buChar char="•"/>
            </a:pPr>
            <a:r>
              <a:rPr lang="en-US" sz="1400" b="1"/>
              <a:t> contaminated recyclables</a:t>
            </a:r>
          </a:p>
        </p:txBody>
      </p:sp>
      <p:sp>
        <p:nvSpPr>
          <p:cNvPr id="12295" name="TextBox 5"/>
          <p:cNvSpPr txBox="1">
            <a:spLocks noChangeArrowheads="1"/>
          </p:cNvSpPr>
          <p:nvPr/>
        </p:nvSpPr>
        <p:spPr bwMode="auto">
          <a:xfrm>
            <a:off x="1246188" y="7389368"/>
            <a:ext cx="2155825" cy="757237"/>
          </a:xfrm>
          <a:prstGeom prst="rect">
            <a:avLst/>
          </a:prstGeom>
          <a:noFill/>
          <a:ln w="9525">
            <a:noFill/>
            <a:miter lim="800000"/>
            <a:headEnd/>
            <a:tailEnd/>
          </a:ln>
        </p:spPr>
        <p:txBody>
          <a:bodyPr>
            <a:spAutoFit/>
          </a:bodyPr>
          <a:lstStyle/>
          <a:p>
            <a:r>
              <a:rPr lang="en-US" sz="1400"/>
              <a:t>if in doubt, it is OK to trash rather than contaminate recyclables</a:t>
            </a:r>
          </a:p>
        </p:txBody>
      </p:sp>
      <p:grpSp>
        <p:nvGrpSpPr>
          <p:cNvPr id="12296" name="Group 27"/>
          <p:cNvGrpSpPr>
            <a:grpSpLocks/>
          </p:cNvGrpSpPr>
          <p:nvPr/>
        </p:nvGrpSpPr>
        <p:grpSpPr bwMode="auto">
          <a:xfrm>
            <a:off x="2597150" y="4870005"/>
            <a:ext cx="1554163" cy="2486025"/>
            <a:chOff x="9988923" y="2254102"/>
            <a:chExt cx="3849221" cy="5810741"/>
          </a:xfrm>
        </p:grpSpPr>
        <p:sp>
          <p:nvSpPr>
            <p:cNvPr id="8" name="Oval 7"/>
            <p:cNvSpPr/>
            <p:nvPr/>
          </p:nvSpPr>
          <p:spPr>
            <a:xfrm>
              <a:off x="9996787" y="2254102"/>
              <a:ext cx="3825630" cy="110574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988923" y="2784714"/>
              <a:ext cx="3849221" cy="894244"/>
            </a:xfrm>
            <a:custGeom>
              <a:avLst/>
              <a:gdLst>
                <a:gd name="connsiteX0" fmla="*/ 3827930 w 3849221"/>
                <a:gd name="connsiteY0" fmla="*/ 0 h 895350"/>
                <a:gd name="connsiteX1" fmla="*/ 3841377 w 3849221"/>
                <a:gd name="connsiteY1" fmla="*/ 289112 h 895350"/>
                <a:gd name="connsiteX2" fmla="*/ 3821206 w 3849221"/>
                <a:gd name="connsiteY2" fmla="*/ 410135 h 895350"/>
                <a:gd name="connsiteX3" fmla="*/ 3673289 w 3849221"/>
                <a:gd name="connsiteY3" fmla="*/ 564777 h 895350"/>
                <a:gd name="connsiteX4" fmla="*/ 3330389 w 3849221"/>
                <a:gd name="connsiteY4" fmla="*/ 712694 h 895350"/>
                <a:gd name="connsiteX5" fmla="*/ 2617695 w 3849221"/>
                <a:gd name="connsiteY5" fmla="*/ 853888 h 895350"/>
                <a:gd name="connsiteX6" fmla="*/ 1891553 w 3849221"/>
                <a:gd name="connsiteY6" fmla="*/ 894230 h 895350"/>
                <a:gd name="connsiteX7" fmla="*/ 1138518 w 3849221"/>
                <a:gd name="connsiteY7" fmla="*/ 847165 h 895350"/>
                <a:gd name="connsiteX8" fmla="*/ 546848 w 3849221"/>
                <a:gd name="connsiteY8" fmla="*/ 726141 h 895350"/>
                <a:gd name="connsiteX9" fmla="*/ 217395 w 3849221"/>
                <a:gd name="connsiteY9" fmla="*/ 584947 h 895350"/>
                <a:gd name="connsiteX10" fmla="*/ 56030 w 3849221"/>
                <a:gd name="connsiteY10" fmla="*/ 437030 h 895350"/>
                <a:gd name="connsiteX11" fmla="*/ 8965 w 3849221"/>
                <a:gd name="connsiteY11" fmla="*/ 322730 h 895350"/>
                <a:gd name="connsiteX12" fmla="*/ 2242 w 3849221"/>
                <a:gd name="connsiteY12" fmla="*/ 13447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9221" h="895350">
                  <a:moveTo>
                    <a:pt x="3827930" y="0"/>
                  </a:moveTo>
                  <a:cubicBezTo>
                    <a:pt x="3835214" y="110378"/>
                    <a:pt x="3842498" y="220756"/>
                    <a:pt x="3841377" y="289112"/>
                  </a:cubicBezTo>
                  <a:cubicBezTo>
                    <a:pt x="3840256" y="357468"/>
                    <a:pt x="3849221" y="364191"/>
                    <a:pt x="3821206" y="410135"/>
                  </a:cubicBezTo>
                  <a:cubicBezTo>
                    <a:pt x="3793191" y="456079"/>
                    <a:pt x="3755092" y="514351"/>
                    <a:pt x="3673289" y="564777"/>
                  </a:cubicBezTo>
                  <a:cubicBezTo>
                    <a:pt x="3591486" y="615203"/>
                    <a:pt x="3506321" y="664509"/>
                    <a:pt x="3330389" y="712694"/>
                  </a:cubicBezTo>
                  <a:cubicBezTo>
                    <a:pt x="3154457" y="760879"/>
                    <a:pt x="2857501" y="823632"/>
                    <a:pt x="2617695" y="853888"/>
                  </a:cubicBezTo>
                  <a:cubicBezTo>
                    <a:pt x="2377889" y="884144"/>
                    <a:pt x="2138082" y="895350"/>
                    <a:pt x="1891553" y="894230"/>
                  </a:cubicBezTo>
                  <a:cubicBezTo>
                    <a:pt x="1645024" y="893110"/>
                    <a:pt x="1362635" y="875180"/>
                    <a:pt x="1138518" y="847165"/>
                  </a:cubicBezTo>
                  <a:cubicBezTo>
                    <a:pt x="914401" y="819150"/>
                    <a:pt x="700368" y="769844"/>
                    <a:pt x="546848" y="726141"/>
                  </a:cubicBezTo>
                  <a:cubicBezTo>
                    <a:pt x="393328" y="682438"/>
                    <a:pt x="299198" y="633132"/>
                    <a:pt x="217395" y="584947"/>
                  </a:cubicBezTo>
                  <a:cubicBezTo>
                    <a:pt x="135592" y="536762"/>
                    <a:pt x="90768" y="480733"/>
                    <a:pt x="56030" y="437030"/>
                  </a:cubicBezTo>
                  <a:cubicBezTo>
                    <a:pt x="21292" y="393327"/>
                    <a:pt x="17930" y="393327"/>
                    <a:pt x="8965" y="322730"/>
                  </a:cubicBezTo>
                  <a:cubicBezTo>
                    <a:pt x="0" y="252133"/>
                    <a:pt x="1121" y="132790"/>
                    <a:pt x="2242" y="134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11302140" y="2424788"/>
              <a:ext cx="1183469" cy="341372"/>
            </a:xfrm>
            <a:custGeom>
              <a:avLst/>
              <a:gdLst>
                <a:gd name="connsiteX0" fmla="*/ 1184694 w 1184694"/>
                <a:gd name="connsiteY0" fmla="*/ 339305 h 339305"/>
                <a:gd name="connsiteX1" fmla="*/ 1150188 w 1184694"/>
                <a:gd name="connsiteY1" fmla="*/ 143773 h 339305"/>
                <a:gd name="connsiteX2" fmla="*/ 1092679 w 1184694"/>
                <a:gd name="connsiteY2" fmla="*/ 97766 h 339305"/>
                <a:gd name="connsiteX3" fmla="*/ 655607 w 1184694"/>
                <a:gd name="connsiteY3" fmla="*/ 11502 h 339305"/>
                <a:gd name="connsiteX4" fmla="*/ 115018 w 1184694"/>
                <a:gd name="connsiteY4" fmla="*/ 28754 h 339305"/>
                <a:gd name="connsiteX5" fmla="*/ 28754 w 1184694"/>
                <a:gd name="connsiteY5" fmla="*/ 103517 h 339305"/>
                <a:gd name="connsiteX6" fmla="*/ 0 w 1184694"/>
                <a:gd name="connsiteY6" fmla="*/ 287547 h 33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694" h="339305">
                  <a:moveTo>
                    <a:pt x="1184694" y="339305"/>
                  </a:moveTo>
                  <a:cubicBezTo>
                    <a:pt x="1175109" y="261667"/>
                    <a:pt x="1165524" y="184030"/>
                    <a:pt x="1150188" y="143773"/>
                  </a:cubicBezTo>
                  <a:cubicBezTo>
                    <a:pt x="1134852" y="103516"/>
                    <a:pt x="1175109" y="119811"/>
                    <a:pt x="1092679" y="97766"/>
                  </a:cubicBezTo>
                  <a:cubicBezTo>
                    <a:pt x="1010249" y="75721"/>
                    <a:pt x="818550" y="23004"/>
                    <a:pt x="655607" y="11502"/>
                  </a:cubicBezTo>
                  <a:cubicBezTo>
                    <a:pt x="492664" y="0"/>
                    <a:pt x="219493" y="13418"/>
                    <a:pt x="115018" y="28754"/>
                  </a:cubicBezTo>
                  <a:cubicBezTo>
                    <a:pt x="10543" y="44090"/>
                    <a:pt x="47924" y="60385"/>
                    <a:pt x="28754" y="103517"/>
                  </a:cubicBezTo>
                  <a:cubicBezTo>
                    <a:pt x="9584" y="146649"/>
                    <a:pt x="4792" y="217098"/>
                    <a:pt x="0" y="2875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10047901" y="3263375"/>
              <a:ext cx="3695880" cy="4801468"/>
            </a:xfrm>
            <a:custGeom>
              <a:avLst/>
              <a:gdLst>
                <a:gd name="connsiteX0" fmla="*/ 3694671 w 3694671"/>
                <a:gd name="connsiteY0" fmla="*/ 24714 h 4856206"/>
                <a:gd name="connsiteX1" fmla="*/ 3558746 w 3694671"/>
                <a:gd name="connsiteY1" fmla="*/ 3509319 h 4856206"/>
                <a:gd name="connsiteX2" fmla="*/ 3534033 w 3694671"/>
                <a:gd name="connsiteY2" fmla="*/ 4028303 h 4856206"/>
                <a:gd name="connsiteX3" fmla="*/ 3435179 w 3694671"/>
                <a:gd name="connsiteY3" fmla="*/ 4300152 h 4856206"/>
                <a:gd name="connsiteX4" fmla="*/ 2866768 w 3694671"/>
                <a:gd name="connsiteY4" fmla="*/ 4621427 h 4856206"/>
                <a:gd name="connsiteX5" fmla="*/ 2014152 w 3694671"/>
                <a:gd name="connsiteY5" fmla="*/ 4769708 h 4856206"/>
                <a:gd name="connsiteX6" fmla="*/ 1248033 w 3694671"/>
                <a:gd name="connsiteY6" fmla="*/ 4732638 h 4856206"/>
                <a:gd name="connsiteX7" fmla="*/ 481914 w 3694671"/>
                <a:gd name="connsiteY7" fmla="*/ 4473146 h 4856206"/>
                <a:gd name="connsiteX8" fmla="*/ 321276 w 3694671"/>
                <a:gd name="connsiteY8" fmla="*/ 4300152 h 4856206"/>
                <a:gd name="connsiteX9" fmla="*/ 321276 w 3694671"/>
                <a:gd name="connsiteY9" fmla="*/ 4139514 h 4856206"/>
                <a:gd name="connsiteX10" fmla="*/ 0 w 3694671"/>
                <a:gd name="connsiteY10" fmla="*/ 0 h 4856206"/>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481914 w 3694671"/>
                <a:gd name="connsiteY7" fmla="*/ 4473146 h 4885038"/>
                <a:gd name="connsiteX8" fmla="*/ 321276 w 3694671"/>
                <a:gd name="connsiteY8" fmla="*/ 4139514 h 4885038"/>
                <a:gd name="connsiteX9" fmla="*/ 0 w 3694671"/>
                <a:gd name="connsiteY9" fmla="*/ 0 h 4885038"/>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531341 w 3694671"/>
                <a:gd name="connsiteY7" fmla="*/ 4534930 h 4885038"/>
                <a:gd name="connsiteX8" fmla="*/ 321276 w 3694671"/>
                <a:gd name="connsiteY8" fmla="*/ 4139514 h 4885038"/>
                <a:gd name="connsiteX9" fmla="*/ 0 w 3694671"/>
                <a:gd name="connsiteY9" fmla="*/ 0 h 4885038"/>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531341 w 3694671"/>
                <a:gd name="connsiteY7" fmla="*/ 4534930 h 4788243"/>
                <a:gd name="connsiteX8" fmla="*/ 259493 w 3694671"/>
                <a:gd name="connsiteY8" fmla="*/ 3571103 h 4788243"/>
                <a:gd name="connsiteX9" fmla="*/ 0 w 3694671"/>
                <a:gd name="connsiteY9" fmla="*/ 0 h 4788243"/>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481914 w 3694671"/>
                <a:gd name="connsiteY7" fmla="*/ 4497859 h 4788243"/>
                <a:gd name="connsiteX8" fmla="*/ 259493 w 3694671"/>
                <a:gd name="connsiteY8" fmla="*/ 3571103 h 4788243"/>
                <a:gd name="connsiteX9" fmla="*/ 0 w 3694671"/>
                <a:gd name="connsiteY9" fmla="*/ 0 h 478824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21427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46140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802660"/>
                <a:gd name="connsiteX1" fmla="*/ 3558746 w 3694671"/>
                <a:gd name="connsiteY1" fmla="*/ 3509319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59493 w 3694671"/>
                <a:gd name="connsiteY8" fmla="*/ 3571103 h 4802660"/>
                <a:gd name="connsiteX9" fmla="*/ 0 w 3694671"/>
                <a:gd name="connsiteY9" fmla="*/ 0 h 48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4671" h="4802660">
                  <a:moveTo>
                    <a:pt x="3694671" y="24714"/>
                  </a:moveTo>
                  <a:cubicBezTo>
                    <a:pt x="3640095" y="1433384"/>
                    <a:pt x="3585519" y="2842054"/>
                    <a:pt x="3558746" y="3509319"/>
                  </a:cubicBezTo>
                  <a:cubicBezTo>
                    <a:pt x="3531973" y="4176584"/>
                    <a:pt x="3554627" y="3896498"/>
                    <a:pt x="3534033" y="4028303"/>
                  </a:cubicBezTo>
                  <a:cubicBezTo>
                    <a:pt x="3513439" y="4160108"/>
                    <a:pt x="3546390" y="4197179"/>
                    <a:pt x="3435179" y="4300152"/>
                  </a:cubicBezTo>
                  <a:cubicBezTo>
                    <a:pt x="3323968" y="4403125"/>
                    <a:pt x="3103606" y="4567881"/>
                    <a:pt x="2866768" y="4646140"/>
                  </a:cubicBezTo>
                  <a:cubicBezTo>
                    <a:pt x="2629930" y="4724399"/>
                    <a:pt x="2300417" y="4753232"/>
                    <a:pt x="2014152" y="4769708"/>
                  </a:cubicBezTo>
                  <a:cubicBezTo>
                    <a:pt x="1727887" y="4786184"/>
                    <a:pt x="1414849" y="4802660"/>
                    <a:pt x="1149179" y="4744995"/>
                  </a:cubicBezTo>
                  <a:cubicBezTo>
                    <a:pt x="883509" y="4687330"/>
                    <a:pt x="568411" y="4619367"/>
                    <a:pt x="420130" y="4423718"/>
                  </a:cubicBezTo>
                  <a:cubicBezTo>
                    <a:pt x="271849" y="4228069"/>
                    <a:pt x="339812" y="4316627"/>
                    <a:pt x="259493" y="3571103"/>
                  </a:cubicBezTo>
                  <a:cubicBezTo>
                    <a:pt x="205947" y="2854411"/>
                    <a:pt x="133865" y="171141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12" name="Straight Connector 11"/>
            <p:cNvCxnSpPr/>
            <p:nvPr/>
          </p:nvCxnSpPr>
          <p:spPr>
            <a:xfrm rot="16200000" flipH="1">
              <a:off x="9177934" y="5573985"/>
              <a:ext cx="3328376" cy="23590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0271327" y="5799409"/>
              <a:ext cx="3406296" cy="707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11385438" y="5629694"/>
              <a:ext cx="3387742" cy="1022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9698479" y="5694272"/>
              <a:ext cx="3380324" cy="18086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10870041" y="5780660"/>
              <a:ext cx="3376612" cy="1179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5"/>
          <p:cNvSpPr txBox="1">
            <a:spLocks noChangeArrowheads="1"/>
          </p:cNvSpPr>
          <p:nvPr/>
        </p:nvSpPr>
        <p:spPr bwMode="auto">
          <a:xfrm>
            <a:off x="4391025" y="7262368"/>
            <a:ext cx="2225675" cy="954087"/>
          </a:xfrm>
          <a:prstGeom prst="rect">
            <a:avLst/>
          </a:prstGeom>
          <a:noFill/>
          <a:ln w="9525">
            <a:noFill/>
            <a:miter lim="800000"/>
            <a:headEnd/>
            <a:tailEnd/>
          </a:ln>
        </p:spPr>
        <p:txBody>
          <a:bodyPr>
            <a:spAutoFit/>
          </a:bodyPr>
          <a:lstStyle/>
          <a:p>
            <a:pPr>
              <a:defRPr/>
            </a:pPr>
            <a:r>
              <a:rPr lang="es-ES" sz="1400">
                <a:solidFill>
                  <a:schemeClr val="tx1">
                    <a:lumMod val="50000"/>
                    <a:lumOff val="50000"/>
                  </a:schemeClr>
                </a:solidFill>
                <a:latin typeface="Arial" pitchFamily="34" charset="0"/>
                <a:cs typeface="Arial" pitchFamily="34" charset="0"/>
              </a:rPr>
              <a:t>en caso de duda, es mejor tirar artículos al la basura que contaminar reciclables</a:t>
            </a:r>
          </a:p>
        </p:txBody>
      </p:sp>
      <p:sp>
        <p:nvSpPr>
          <p:cNvPr id="19" name="TextBox 4"/>
          <p:cNvSpPr txBox="1">
            <a:spLocks noChangeArrowheads="1"/>
          </p:cNvSpPr>
          <p:nvPr/>
        </p:nvSpPr>
        <p:spPr bwMode="auto">
          <a:xfrm>
            <a:off x="4248150" y="4009580"/>
            <a:ext cx="2624138" cy="1169988"/>
          </a:xfrm>
          <a:prstGeom prst="rect">
            <a:avLst/>
          </a:prstGeom>
          <a:noFill/>
          <a:ln w="9525">
            <a:noFill/>
            <a:miter lim="800000"/>
            <a:headEnd/>
            <a:tailEnd/>
          </a:ln>
        </p:spPr>
        <p:txBody>
          <a:bodyPr>
            <a:spAutoFit/>
          </a:bodyPr>
          <a:lstStyle/>
          <a:p>
            <a:pPr marL="111125" indent="-111125">
              <a:buFont typeface="Arial" pitchFamily="34" charset="0"/>
              <a:buChar char="•"/>
              <a:tabLst>
                <a:tab pos="111125" algn="l"/>
              </a:tabLst>
              <a:defRPr/>
            </a:pPr>
            <a:r>
              <a:rPr lang="es-ES" sz="1400" b="1">
                <a:solidFill>
                  <a:schemeClr val="tx1">
                    <a:lumMod val="50000"/>
                    <a:lumOff val="50000"/>
                  </a:schemeClr>
                </a:solidFill>
                <a:latin typeface="Arial" pitchFamily="34" charset="0"/>
                <a:cs typeface="Arial" pitchFamily="34" charset="0"/>
              </a:rPr>
              <a:t>todo lo demás no reciclable  </a:t>
            </a:r>
          </a:p>
          <a:p>
            <a:pPr marL="111125" indent="-111125">
              <a:buFont typeface="Arial" pitchFamily="34" charset="0"/>
              <a:buChar char="•"/>
              <a:tabLst>
                <a:tab pos="111125" algn="l"/>
              </a:tabLst>
              <a:defRPr/>
            </a:pPr>
            <a:r>
              <a:rPr lang="es-ES" sz="1400" b="1">
                <a:solidFill>
                  <a:schemeClr val="tx1">
                    <a:lumMod val="50000"/>
                    <a:lumOff val="50000"/>
                  </a:schemeClr>
                </a:solidFill>
                <a:latin typeface="Arial" pitchFamily="34" charset="0"/>
                <a:cs typeface="Arial" pitchFamily="34" charset="0"/>
              </a:rPr>
              <a:t>todo lo demás no que no es composta</a:t>
            </a:r>
          </a:p>
          <a:p>
            <a:pPr marL="111125" indent="-111125">
              <a:buFont typeface="Arial" pitchFamily="34" charset="0"/>
              <a:buChar char="•"/>
              <a:tabLst>
                <a:tab pos="111125" algn="l"/>
              </a:tabLst>
              <a:defRPr/>
            </a:pPr>
            <a:r>
              <a:rPr lang="es-ES" sz="1400" b="1">
                <a:solidFill>
                  <a:schemeClr val="tx1">
                    <a:lumMod val="50000"/>
                    <a:lumOff val="50000"/>
                  </a:schemeClr>
                </a:solidFill>
                <a:latin typeface="Arial" pitchFamily="34" charset="0"/>
                <a:cs typeface="Arial" pitchFamily="34" charset="0"/>
              </a:rPr>
              <a:t>reciclables contaminados </a:t>
            </a:r>
          </a:p>
        </p:txBody>
      </p:sp>
      <p:sp>
        <p:nvSpPr>
          <p:cNvPr id="20" name="TextBox 3"/>
          <p:cNvSpPr txBox="1">
            <a:spLocks noChangeArrowheads="1"/>
          </p:cNvSpPr>
          <p:nvPr/>
        </p:nvSpPr>
        <p:spPr bwMode="auto">
          <a:xfrm>
            <a:off x="2884488" y="3096768"/>
            <a:ext cx="1744662" cy="862012"/>
          </a:xfrm>
          <a:prstGeom prst="rect">
            <a:avLst/>
          </a:prstGeom>
          <a:noFill/>
          <a:ln w="9525">
            <a:noFill/>
            <a:miter lim="800000"/>
            <a:headEnd/>
            <a:tailEnd/>
          </a:ln>
        </p:spPr>
        <p:txBody>
          <a:bodyPr>
            <a:spAutoFit/>
          </a:bodyPr>
          <a:lstStyle/>
          <a:p>
            <a:pPr>
              <a:lnSpc>
                <a:spcPts val="6000"/>
              </a:lnSpc>
              <a:defRPr/>
            </a:pPr>
            <a:r>
              <a:rPr lang="es-ES" sz="3600" b="1" dirty="0">
                <a:solidFill>
                  <a:schemeClr val="tx1">
                    <a:lumMod val="50000"/>
                    <a:lumOff val="50000"/>
                  </a:schemeClr>
                </a:solidFill>
                <a:latin typeface="Arial" pitchFamily="34" charset="0"/>
                <a:cs typeface="Arial" pitchFamily="34" charset="0"/>
              </a:rPr>
              <a:t>basura</a:t>
            </a:r>
          </a:p>
        </p:txBody>
      </p:sp>
      <p:sp>
        <p:nvSpPr>
          <p:cNvPr id="12300"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22" name="Rectangle 21"/>
          <p:cNvSpPr>
            <a:spLocks noChangeAspect="1" noChangeArrowheads="1"/>
          </p:cNvSpPr>
          <p:nvPr/>
        </p:nvSpPr>
        <p:spPr bwMode="auto">
          <a:xfrm>
            <a:off x="289620" y="181177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3" name="AutoShape 10"/>
          <p:cNvCxnSpPr>
            <a:cxnSpLocks noChangeShapeType="1"/>
          </p:cNvCxnSpPr>
          <p:nvPr/>
        </p:nvCxnSpPr>
        <p:spPr bwMode="auto">
          <a:xfrm flipV="1">
            <a:off x="305322" y="1372371"/>
            <a:ext cx="0" cy="315912"/>
          </a:xfrm>
          <a:prstGeom prst="straightConnector1">
            <a:avLst/>
          </a:prstGeom>
          <a:noFill/>
          <a:ln w="3175">
            <a:solidFill>
              <a:srgbClr val="000000"/>
            </a:solidFill>
            <a:round/>
            <a:headEnd/>
            <a:tailEnd/>
          </a:ln>
          <a:effectLst/>
        </p:spPr>
      </p:cxnSp>
      <p:cxnSp>
        <p:nvCxnSpPr>
          <p:cNvPr id="24" name="AutoShape 11"/>
          <p:cNvCxnSpPr>
            <a:cxnSpLocks noChangeShapeType="1"/>
          </p:cNvCxnSpPr>
          <p:nvPr/>
        </p:nvCxnSpPr>
        <p:spPr bwMode="auto">
          <a:xfrm rot="5400000" flipV="1">
            <a:off x="14522" y="1655406"/>
            <a:ext cx="0" cy="315913"/>
          </a:xfrm>
          <a:prstGeom prst="straightConnector1">
            <a:avLst/>
          </a:prstGeom>
          <a:noFill/>
          <a:ln w="3175" algn="ctr">
            <a:solidFill>
              <a:srgbClr val="000000"/>
            </a:solidFill>
            <a:round/>
            <a:headEnd/>
            <a:tailEnd/>
          </a:ln>
          <a:effectLst/>
        </p:spPr>
      </p:cxnSp>
      <p:cxnSp>
        <p:nvCxnSpPr>
          <p:cNvPr id="25" name="AutoShape 12"/>
          <p:cNvCxnSpPr>
            <a:cxnSpLocks noChangeShapeType="1"/>
          </p:cNvCxnSpPr>
          <p:nvPr/>
        </p:nvCxnSpPr>
        <p:spPr bwMode="auto">
          <a:xfrm flipV="1">
            <a:off x="7518655" y="1370783"/>
            <a:ext cx="0" cy="315913"/>
          </a:xfrm>
          <a:prstGeom prst="straightConnector1">
            <a:avLst/>
          </a:prstGeom>
          <a:noFill/>
          <a:ln w="3175" algn="ctr">
            <a:solidFill>
              <a:srgbClr val="000000"/>
            </a:solidFill>
            <a:round/>
            <a:headEnd/>
            <a:tailEnd/>
          </a:ln>
          <a:effectLst/>
        </p:spPr>
      </p:cxnSp>
      <p:cxnSp>
        <p:nvCxnSpPr>
          <p:cNvPr id="26" name="AutoShape 13"/>
          <p:cNvCxnSpPr>
            <a:cxnSpLocks noChangeShapeType="1"/>
          </p:cNvCxnSpPr>
          <p:nvPr/>
        </p:nvCxnSpPr>
        <p:spPr bwMode="auto">
          <a:xfrm rot="5400000" flipV="1">
            <a:off x="7802797" y="1660169"/>
            <a:ext cx="0" cy="315913"/>
          </a:xfrm>
          <a:prstGeom prst="straightConnector1">
            <a:avLst/>
          </a:prstGeom>
          <a:noFill/>
          <a:ln w="3175" algn="ctr">
            <a:solidFill>
              <a:srgbClr val="000000"/>
            </a:solidFill>
            <a:round/>
            <a:headEnd/>
            <a:tailEnd/>
          </a:ln>
          <a:effectLst/>
        </p:spPr>
      </p:cxnSp>
      <p:cxnSp>
        <p:nvCxnSpPr>
          <p:cNvPr id="27" name="AutoShape 14"/>
          <p:cNvCxnSpPr>
            <a:cxnSpLocks noChangeShapeType="1"/>
          </p:cNvCxnSpPr>
          <p:nvPr/>
        </p:nvCxnSpPr>
        <p:spPr bwMode="auto">
          <a:xfrm rot="5400000" flipV="1">
            <a:off x="7807559" y="8864437"/>
            <a:ext cx="0" cy="315912"/>
          </a:xfrm>
          <a:prstGeom prst="straightConnector1">
            <a:avLst/>
          </a:prstGeom>
          <a:noFill/>
          <a:ln w="3175" algn="ctr">
            <a:solidFill>
              <a:srgbClr val="000000"/>
            </a:solidFill>
            <a:round/>
            <a:headEnd/>
            <a:tailEnd/>
          </a:ln>
          <a:effectLst/>
        </p:spPr>
      </p:cxnSp>
      <p:cxnSp>
        <p:nvCxnSpPr>
          <p:cNvPr id="28" name="AutoShape 15"/>
          <p:cNvCxnSpPr>
            <a:cxnSpLocks noChangeShapeType="1"/>
          </p:cNvCxnSpPr>
          <p:nvPr/>
        </p:nvCxnSpPr>
        <p:spPr bwMode="auto">
          <a:xfrm flipV="1">
            <a:off x="7526747" y="9163821"/>
            <a:ext cx="0" cy="315912"/>
          </a:xfrm>
          <a:prstGeom prst="straightConnector1">
            <a:avLst/>
          </a:prstGeom>
          <a:noFill/>
          <a:ln w="3175" algn="ctr">
            <a:solidFill>
              <a:srgbClr val="000000"/>
            </a:solidFill>
            <a:round/>
            <a:headEnd/>
            <a:tailEnd/>
          </a:ln>
          <a:effectLst/>
        </p:spPr>
      </p:cxnSp>
      <p:cxnSp>
        <p:nvCxnSpPr>
          <p:cNvPr id="29" name="AutoShape 16"/>
          <p:cNvCxnSpPr>
            <a:cxnSpLocks noChangeShapeType="1"/>
          </p:cNvCxnSpPr>
          <p:nvPr/>
        </p:nvCxnSpPr>
        <p:spPr bwMode="auto">
          <a:xfrm flipV="1">
            <a:off x="300405" y="9155883"/>
            <a:ext cx="0" cy="315913"/>
          </a:xfrm>
          <a:prstGeom prst="straightConnector1">
            <a:avLst/>
          </a:prstGeom>
          <a:noFill/>
          <a:ln w="3175" algn="ctr">
            <a:solidFill>
              <a:srgbClr val="000000"/>
            </a:solidFill>
            <a:round/>
            <a:headEnd/>
            <a:tailEnd/>
          </a:ln>
          <a:effectLst/>
        </p:spPr>
      </p:cxnSp>
      <p:cxnSp>
        <p:nvCxnSpPr>
          <p:cNvPr id="30" name="AutoShape 17"/>
          <p:cNvCxnSpPr>
            <a:cxnSpLocks noChangeShapeType="1"/>
          </p:cNvCxnSpPr>
          <p:nvPr/>
        </p:nvCxnSpPr>
        <p:spPr bwMode="auto">
          <a:xfrm rot="5400000" flipV="1">
            <a:off x="8965" y="8870939"/>
            <a:ext cx="0" cy="315913"/>
          </a:xfrm>
          <a:prstGeom prst="straightConnector1">
            <a:avLst/>
          </a:prstGeom>
          <a:noFill/>
          <a:ln w="3175" algn="ctr">
            <a:solidFill>
              <a:srgbClr val="000000"/>
            </a:solidFill>
            <a:round/>
            <a:headEnd/>
            <a:tailEnd/>
          </a:ln>
          <a:effectLst/>
        </p:spPr>
      </p:cxnSp>
      <p:sp>
        <p:nvSpPr>
          <p:cNvPr id="32" name="TextBox 31"/>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33682EDF-858A-4957-8CF3-473E72918539}"/>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owchart: Delay 33"/>
          <p:cNvSpPr/>
          <p:nvPr/>
        </p:nvSpPr>
        <p:spPr>
          <a:xfrm rot="5400000">
            <a:off x="2856198" y="-692473"/>
            <a:ext cx="2093913" cy="7132320"/>
          </a:xfrm>
          <a:prstGeom prst="flowChartDelay">
            <a:avLst/>
          </a:prstGeom>
          <a:solidFill>
            <a:srgbClr val="71E200"/>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a:spLocks noChangeAspect="1"/>
          </p:cNvSpPr>
          <p:nvPr/>
        </p:nvSpPr>
        <p:spPr bwMode="auto">
          <a:xfrm>
            <a:off x="315728" y="1870995"/>
            <a:ext cx="7130754" cy="7132320"/>
          </a:xfrm>
          <a:prstGeom prst="rect">
            <a:avLst/>
          </a:prstGeom>
          <a:noFill/>
          <a:ln w="76200">
            <a:solidFill>
              <a:srgbClr val="71E2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3"/>
          <p:cNvSpPr>
            <a:spLocks noChangeArrowheads="1"/>
          </p:cNvSpPr>
          <p:nvPr/>
        </p:nvSpPr>
        <p:spPr bwMode="auto">
          <a:xfrm>
            <a:off x="652463" y="7543318"/>
            <a:ext cx="2589212" cy="1319212"/>
          </a:xfrm>
          <a:prstGeom prst="rect">
            <a:avLst/>
          </a:prstGeom>
          <a:noFill/>
          <a:ln w="3175">
            <a:noFill/>
            <a:miter lim="800000"/>
            <a:headEnd/>
            <a:tailEnd/>
          </a:ln>
        </p:spPr>
        <p:txBody>
          <a:bodyPr>
            <a:spAutoFit/>
          </a:bodyPr>
          <a:lstStyle/>
          <a:p>
            <a:pPr>
              <a:defRPr/>
            </a:pPr>
            <a:r>
              <a:rPr lang="en-US" sz="1400" spc="300" dirty="0">
                <a:latin typeface="Arial" pitchFamily="34" charset="0"/>
                <a:cs typeface="Arial" pitchFamily="34" charset="0"/>
              </a:rPr>
              <a:t>please do NOT contaminate this container with items not labeled compostable.</a:t>
            </a:r>
          </a:p>
        </p:txBody>
      </p:sp>
      <p:sp>
        <p:nvSpPr>
          <p:cNvPr id="13319" name="TextBox 6"/>
          <p:cNvSpPr txBox="1">
            <a:spLocks noChangeArrowheads="1"/>
          </p:cNvSpPr>
          <p:nvPr/>
        </p:nvSpPr>
        <p:spPr bwMode="auto">
          <a:xfrm>
            <a:off x="1504950" y="2109305"/>
            <a:ext cx="4800600" cy="862013"/>
          </a:xfrm>
          <a:prstGeom prst="rect">
            <a:avLst/>
          </a:prstGeom>
          <a:noFill/>
          <a:ln w="3175">
            <a:noFill/>
            <a:miter lim="800000"/>
            <a:headEnd/>
            <a:tailEnd/>
          </a:ln>
        </p:spPr>
        <p:txBody>
          <a:bodyPr>
            <a:spAutoFit/>
          </a:bodyPr>
          <a:lstStyle/>
          <a:p>
            <a:pPr>
              <a:lnSpc>
                <a:spcPts val="6000"/>
              </a:lnSpc>
            </a:pPr>
            <a:r>
              <a:rPr lang="en-US" sz="5400" b="1">
                <a:solidFill>
                  <a:schemeClr val="bg1"/>
                </a:solidFill>
              </a:rPr>
              <a:t>compostables</a:t>
            </a:r>
          </a:p>
        </p:txBody>
      </p:sp>
      <p:sp>
        <p:nvSpPr>
          <p:cNvPr id="13320" name="TextBox 7"/>
          <p:cNvSpPr txBox="1">
            <a:spLocks noChangeArrowheads="1"/>
          </p:cNvSpPr>
          <p:nvPr/>
        </p:nvSpPr>
        <p:spPr bwMode="auto">
          <a:xfrm>
            <a:off x="615950" y="4325455"/>
            <a:ext cx="3082925" cy="1317625"/>
          </a:xfrm>
          <a:prstGeom prst="rect">
            <a:avLst/>
          </a:prstGeom>
          <a:noFill/>
          <a:ln w="3175">
            <a:noFill/>
            <a:miter lim="800000"/>
            <a:headEnd/>
            <a:tailEnd/>
          </a:ln>
        </p:spPr>
        <p:txBody>
          <a:bodyPr>
            <a:spAutoFit/>
          </a:bodyPr>
          <a:lstStyle/>
          <a:p>
            <a:pPr>
              <a:buFont typeface="Arial" charset="0"/>
              <a:buChar char="•"/>
            </a:pPr>
            <a:r>
              <a:rPr lang="en-US" sz="1400" b="1">
                <a:ea typeface="Kozuka Gothic Pro EL" pitchFamily="34" charset="-128"/>
              </a:rPr>
              <a:t> hot &amp; cold cups</a:t>
            </a:r>
          </a:p>
          <a:p>
            <a:pPr>
              <a:buFont typeface="Arial" charset="0"/>
              <a:buChar char="•"/>
            </a:pPr>
            <a:r>
              <a:rPr lang="en-US" sz="1400" b="1">
                <a:ea typeface="Kozuka Gothic Pro EL" pitchFamily="34" charset="-128"/>
              </a:rPr>
              <a:t> food containers</a:t>
            </a:r>
          </a:p>
          <a:p>
            <a:pPr>
              <a:buFont typeface="Arial" charset="0"/>
              <a:buChar char="•"/>
            </a:pPr>
            <a:r>
              <a:rPr lang="en-US" sz="1400" b="1">
                <a:ea typeface="Kozuka Gothic Pro EL" pitchFamily="34" charset="-128"/>
              </a:rPr>
              <a:t> plastic cutlery</a:t>
            </a:r>
          </a:p>
          <a:p>
            <a:pPr>
              <a:buFont typeface="Arial" charset="0"/>
              <a:buChar char="•"/>
            </a:pPr>
            <a:r>
              <a:rPr lang="en-US" sz="1400" b="1">
                <a:ea typeface="Kozuka Gothic Pro EL" pitchFamily="34" charset="-128"/>
              </a:rPr>
              <a:t> napkins</a:t>
            </a:r>
          </a:p>
          <a:p>
            <a:pPr>
              <a:buFont typeface="Arial" charset="0"/>
              <a:buChar char="•"/>
            </a:pPr>
            <a:r>
              <a:rPr lang="en-US" sz="1400" b="1">
                <a:ea typeface="Kozuka Gothic Pro EL" pitchFamily="34" charset="-128"/>
              </a:rPr>
              <a:t> food scraps ok</a:t>
            </a:r>
          </a:p>
        </p:txBody>
      </p:sp>
      <p:grpSp>
        <p:nvGrpSpPr>
          <p:cNvPr id="13321" name="Group 26"/>
          <p:cNvGrpSpPr>
            <a:grpSpLocks noChangeAspect="1"/>
          </p:cNvGrpSpPr>
          <p:nvPr/>
        </p:nvGrpSpPr>
        <p:grpSpPr bwMode="auto">
          <a:xfrm>
            <a:off x="2171700" y="4954105"/>
            <a:ext cx="2924175" cy="2925763"/>
            <a:chOff x="2938463" y="3619500"/>
            <a:chExt cx="4297362" cy="4298950"/>
          </a:xfrm>
        </p:grpSpPr>
        <p:sp>
          <p:nvSpPr>
            <p:cNvPr id="9" name="Oval 8"/>
            <p:cNvSpPr>
              <a:spLocks noChangeAspect="1"/>
            </p:cNvSpPr>
            <p:nvPr/>
          </p:nvSpPr>
          <p:spPr>
            <a:xfrm>
              <a:off x="2938463" y="3619500"/>
              <a:ext cx="4297362" cy="429895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3327" name="Group 40"/>
            <p:cNvGrpSpPr>
              <a:grpSpLocks/>
            </p:cNvGrpSpPr>
            <p:nvPr/>
          </p:nvGrpSpPr>
          <p:grpSpPr bwMode="auto">
            <a:xfrm>
              <a:off x="3557680" y="5123667"/>
              <a:ext cx="1275586" cy="1587733"/>
              <a:chOff x="4197758" y="4633368"/>
              <a:chExt cx="1882308" cy="2815156"/>
            </a:xfrm>
          </p:grpSpPr>
          <p:sp>
            <p:nvSpPr>
              <p:cNvPr id="25" name="Freeform 9"/>
              <p:cNvSpPr/>
              <p:nvPr/>
            </p:nvSpPr>
            <p:spPr>
              <a:xfrm>
                <a:off x="4196320" y="5221275"/>
                <a:ext cx="1883130" cy="2229208"/>
              </a:xfrm>
              <a:custGeom>
                <a:avLst/>
                <a:gdLst>
                  <a:gd name="connsiteX0" fmla="*/ 67235 w 1881094"/>
                  <a:gd name="connsiteY0" fmla="*/ 552823 h 2226235"/>
                  <a:gd name="connsiteX1" fmla="*/ 461682 w 1881094"/>
                  <a:gd name="connsiteY1" fmla="*/ 113553 h 2226235"/>
                  <a:gd name="connsiteX2" fmla="*/ 1223682 w 1881094"/>
                  <a:gd name="connsiteY2" fmla="*/ 50800 h 2226235"/>
                  <a:gd name="connsiteX3" fmla="*/ 1779494 w 1881094"/>
                  <a:gd name="connsiteY3" fmla="*/ 418353 h 2226235"/>
                  <a:gd name="connsiteX4" fmla="*/ 1833282 w 1881094"/>
                  <a:gd name="connsiteY4" fmla="*/ 1207247 h 2226235"/>
                  <a:gd name="connsiteX5" fmla="*/ 1537447 w 1881094"/>
                  <a:gd name="connsiteY5" fmla="*/ 2076823 h 2226235"/>
                  <a:gd name="connsiteX6" fmla="*/ 1232647 w 1881094"/>
                  <a:gd name="connsiteY6" fmla="*/ 2103717 h 2226235"/>
                  <a:gd name="connsiteX7" fmla="*/ 1008529 w 1881094"/>
                  <a:gd name="connsiteY7" fmla="*/ 2211294 h 2226235"/>
                  <a:gd name="connsiteX8" fmla="*/ 811306 w 1881094"/>
                  <a:gd name="connsiteY8" fmla="*/ 2103717 h 2226235"/>
                  <a:gd name="connsiteX9" fmla="*/ 623047 w 1881094"/>
                  <a:gd name="connsiteY9" fmla="*/ 2184400 h 2226235"/>
                  <a:gd name="connsiteX10" fmla="*/ 407894 w 1881094"/>
                  <a:gd name="connsiteY10" fmla="*/ 2005106 h 2226235"/>
                  <a:gd name="connsiteX11" fmla="*/ 58271 w 1881094"/>
                  <a:gd name="connsiteY11" fmla="*/ 1063812 h 2226235"/>
                  <a:gd name="connsiteX12" fmla="*/ 67235 w 1881094"/>
                  <a:gd name="connsiteY12" fmla="*/ 552823 h 222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1094" h="2226235">
                    <a:moveTo>
                      <a:pt x="67235" y="552823"/>
                    </a:moveTo>
                    <a:cubicBezTo>
                      <a:pt x="134470" y="394447"/>
                      <a:pt x="268941" y="197223"/>
                      <a:pt x="461682" y="113553"/>
                    </a:cubicBezTo>
                    <a:cubicBezTo>
                      <a:pt x="654423" y="29883"/>
                      <a:pt x="1004047" y="0"/>
                      <a:pt x="1223682" y="50800"/>
                    </a:cubicBezTo>
                    <a:cubicBezTo>
                      <a:pt x="1443317" y="101600"/>
                      <a:pt x="1677894" y="225612"/>
                      <a:pt x="1779494" y="418353"/>
                    </a:cubicBezTo>
                    <a:cubicBezTo>
                      <a:pt x="1881094" y="611094"/>
                      <a:pt x="1873623" y="930835"/>
                      <a:pt x="1833282" y="1207247"/>
                    </a:cubicBezTo>
                    <a:cubicBezTo>
                      <a:pt x="1792941" y="1483659"/>
                      <a:pt x="1637553" y="1927411"/>
                      <a:pt x="1537447" y="2076823"/>
                    </a:cubicBezTo>
                    <a:cubicBezTo>
                      <a:pt x="1437341" y="2226235"/>
                      <a:pt x="1320800" y="2081305"/>
                      <a:pt x="1232647" y="2103717"/>
                    </a:cubicBezTo>
                    <a:cubicBezTo>
                      <a:pt x="1144494" y="2126129"/>
                      <a:pt x="1078752" y="2211294"/>
                      <a:pt x="1008529" y="2211294"/>
                    </a:cubicBezTo>
                    <a:cubicBezTo>
                      <a:pt x="938306" y="2211294"/>
                      <a:pt x="875553" y="2108199"/>
                      <a:pt x="811306" y="2103717"/>
                    </a:cubicBezTo>
                    <a:cubicBezTo>
                      <a:pt x="747059" y="2099235"/>
                      <a:pt x="690282" y="2200835"/>
                      <a:pt x="623047" y="2184400"/>
                    </a:cubicBezTo>
                    <a:cubicBezTo>
                      <a:pt x="555812" y="2167965"/>
                      <a:pt x="502023" y="2191871"/>
                      <a:pt x="407894" y="2005106"/>
                    </a:cubicBezTo>
                    <a:cubicBezTo>
                      <a:pt x="313765" y="1818341"/>
                      <a:pt x="112059" y="1310342"/>
                      <a:pt x="58271" y="1063812"/>
                    </a:cubicBezTo>
                    <a:cubicBezTo>
                      <a:pt x="4483" y="817283"/>
                      <a:pt x="0" y="711199"/>
                      <a:pt x="67235" y="552823"/>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Freeform 10"/>
              <p:cNvSpPr/>
              <p:nvPr/>
            </p:nvSpPr>
            <p:spPr>
              <a:xfrm>
                <a:off x="4836654" y="4633988"/>
                <a:ext cx="475086" cy="670004"/>
              </a:xfrm>
              <a:custGeom>
                <a:avLst/>
                <a:gdLst>
                  <a:gd name="connsiteX0" fmla="*/ 252506 w 473635"/>
                  <a:gd name="connsiteY0" fmla="*/ 853142 h 924860"/>
                  <a:gd name="connsiteX1" fmla="*/ 324223 w 473635"/>
                  <a:gd name="connsiteY1" fmla="*/ 871071 h 924860"/>
                  <a:gd name="connsiteX2" fmla="*/ 360082 w 473635"/>
                  <a:gd name="connsiteY2" fmla="*/ 853142 h 924860"/>
                  <a:gd name="connsiteX3" fmla="*/ 449729 w 473635"/>
                  <a:gd name="connsiteY3" fmla="*/ 458695 h 924860"/>
                  <a:gd name="connsiteX4" fmla="*/ 216647 w 473635"/>
                  <a:gd name="connsiteY4" fmla="*/ 64247 h 924860"/>
                  <a:gd name="connsiteX5" fmla="*/ 55282 w 473635"/>
                  <a:gd name="connsiteY5" fmla="*/ 73212 h 924860"/>
                  <a:gd name="connsiteX6" fmla="*/ 37353 w 473635"/>
                  <a:gd name="connsiteY6" fmla="*/ 180789 h 924860"/>
                  <a:gd name="connsiteX7" fmla="*/ 279400 w 473635"/>
                  <a:gd name="connsiteY7" fmla="*/ 440765 h 924860"/>
                  <a:gd name="connsiteX8" fmla="*/ 252506 w 473635"/>
                  <a:gd name="connsiteY8" fmla="*/ 853142 h 9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635" h="924860">
                    <a:moveTo>
                      <a:pt x="252506" y="853142"/>
                    </a:moveTo>
                    <a:cubicBezTo>
                      <a:pt x="259977" y="924860"/>
                      <a:pt x="306294" y="871071"/>
                      <a:pt x="324223" y="871071"/>
                    </a:cubicBezTo>
                    <a:cubicBezTo>
                      <a:pt x="342152" y="871071"/>
                      <a:pt x="339164" y="921871"/>
                      <a:pt x="360082" y="853142"/>
                    </a:cubicBezTo>
                    <a:cubicBezTo>
                      <a:pt x="381000" y="784413"/>
                      <a:pt x="473635" y="590177"/>
                      <a:pt x="449729" y="458695"/>
                    </a:cubicBezTo>
                    <a:cubicBezTo>
                      <a:pt x="425823" y="327213"/>
                      <a:pt x="282388" y="128494"/>
                      <a:pt x="216647" y="64247"/>
                    </a:cubicBezTo>
                    <a:cubicBezTo>
                      <a:pt x="150906" y="0"/>
                      <a:pt x="85164" y="53788"/>
                      <a:pt x="55282" y="73212"/>
                    </a:cubicBezTo>
                    <a:cubicBezTo>
                      <a:pt x="25400" y="92636"/>
                      <a:pt x="0" y="119530"/>
                      <a:pt x="37353" y="180789"/>
                    </a:cubicBezTo>
                    <a:cubicBezTo>
                      <a:pt x="74706" y="242048"/>
                      <a:pt x="242047" y="331694"/>
                      <a:pt x="279400" y="440765"/>
                    </a:cubicBezTo>
                    <a:cubicBezTo>
                      <a:pt x="316753" y="549836"/>
                      <a:pt x="245036" y="781424"/>
                      <a:pt x="252506" y="853142"/>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Freeform 26"/>
              <p:cNvSpPr/>
              <p:nvPr/>
            </p:nvSpPr>
            <p:spPr>
              <a:xfrm>
                <a:off x="4781571" y="5539732"/>
                <a:ext cx="685087" cy="136484"/>
              </a:xfrm>
              <a:custGeom>
                <a:avLst/>
                <a:gdLst>
                  <a:gd name="connsiteX0" fmla="*/ 684306 w 684306"/>
                  <a:gd name="connsiteY0" fmla="*/ 0 h 135965"/>
                  <a:gd name="connsiteX1" fmla="*/ 558800 w 684306"/>
                  <a:gd name="connsiteY1" fmla="*/ 98611 h 135965"/>
                  <a:gd name="connsiteX2" fmla="*/ 280895 w 684306"/>
                  <a:gd name="connsiteY2" fmla="*/ 125506 h 135965"/>
                  <a:gd name="connsiteX3" fmla="*/ 38847 w 684306"/>
                  <a:gd name="connsiteY3" fmla="*/ 35859 h 135965"/>
                  <a:gd name="connsiteX4" fmla="*/ 47812 w 684306"/>
                  <a:gd name="connsiteY4" fmla="*/ 26894 h 135965"/>
                  <a:gd name="connsiteX5" fmla="*/ 47812 w 684306"/>
                  <a:gd name="connsiteY5" fmla="*/ 26894 h 135965"/>
                  <a:gd name="connsiteX6" fmla="*/ 47812 w 684306"/>
                  <a:gd name="connsiteY6" fmla="*/ 26894 h 13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06" h="135965">
                    <a:moveTo>
                      <a:pt x="684306" y="0"/>
                    </a:moveTo>
                    <a:cubicBezTo>
                      <a:pt x="655170" y="38846"/>
                      <a:pt x="626035" y="77693"/>
                      <a:pt x="558800" y="98611"/>
                    </a:cubicBezTo>
                    <a:cubicBezTo>
                      <a:pt x="491565" y="119529"/>
                      <a:pt x="367554" y="135965"/>
                      <a:pt x="280895" y="125506"/>
                    </a:cubicBezTo>
                    <a:cubicBezTo>
                      <a:pt x="194236" y="115047"/>
                      <a:pt x="77694" y="52294"/>
                      <a:pt x="38847" y="35859"/>
                    </a:cubicBezTo>
                    <a:cubicBezTo>
                      <a:pt x="0" y="19424"/>
                      <a:pt x="47812" y="26894"/>
                      <a:pt x="47812" y="26894"/>
                    </a:cubicBezTo>
                    <a:lnTo>
                      <a:pt x="47812" y="26894"/>
                    </a:lnTo>
                    <a:lnTo>
                      <a:pt x="47812" y="2689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13328" name="Group 41"/>
            <p:cNvGrpSpPr>
              <a:grpSpLocks/>
            </p:cNvGrpSpPr>
            <p:nvPr/>
          </p:nvGrpSpPr>
          <p:grpSpPr bwMode="auto">
            <a:xfrm>
              <a:off x="5331734" y="5331028"/>
              <a:ext cx="1108397" cy="1473215"/>
              <a:chOff x="1382130" y="5349611"/>
              <a:chExt cx="1907304" cy="2475356"/>
            </a:xfrm>
          </p:grpSpPr>
          <p:sp>
            <p:nvSpPr>
              <p:cNvPr id="14" name="Oval 13"/>
              <p:cNvSpPr/>
              <p:nvPr/>
            </p:nvSpPr>
            <p:spPr>
              <a:xfrm>
                <a:off x="1382772" y="5350599"/>
                <a:ext cx="1906912" cy="50559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p:cNvCxnSpPr>
                <a:stCxn id="14" idx="6"/>
              </p:cNvCxnSpPr>
              <p:nvPr/>
            </p:nvCxnSpPr>
            <p:spPr>
              <a:xfrm flipH="1">
                <a:off x="3109028" y="5601434"/>
                <a:ext cx="180656" cy="20145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H="1" flipV="1">
                <a:off x="1394817" y="5601434"/>
                <a:ext cx="212770" cy="20145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1607587" y="7588520"/>
                <a:ext cx="1489399" cy="235158"/>
              </a:xfrm>
              <a:custGeom>
                <a:avLst/>
                <a:gdLst>
                  <a:gd name="connsiteX0" fmla="*/ 0 w 1497106"/>
                  <a:gd name="connsiteY0" fmla="*/ 0 h 216647"/>
                  <a:gd name="connsiteX1" fmla="*/ 717177 w 1497106"/>
                  <a:gd name="connsiteY1" fmla="*/ 215153 h 216647"/>
                  <a:gd name="connsiteX2" fmla="*/ 1497106 w 1497106"/>
                  <a:gd name="connsiteY2" fmla="*/ 8965 h 216647"/>
                  <a:gd name="connsiteX3" fmla="*/ 1497106 w 1497106"/>
                  <a:gd name="connsiteY3" fmla="*/ 8965 h 216647"/>
                  <a:gd name="connsiteX0" fmla="*/ 0 w 1497106"/>
                  <a:gd name="connsiteY0" fmla="*/ 0 h 234150"/>
                  <a:gd name="connsiteX1" fmla="*/ 717177 w 1497106"/>
                  <a:gd name="connsiteY1" fmla="*/ 215153 h 234150"/>
                  <a:gd name="connsiteX2" fmla="*/ 1174143 w 1497106"/>
                  <a:gd name="connsiteY2" fmla="*/ 161481 h 234150"/>
                  <a:gd name="connsiteX3" fmla="*/ 1497106 w 1497106"/>
                  <a:gd name="connsiteY3" fmla="*/ 8965 h 234150"/>
                  <a:gd name="connsiteX4" fmla="*/ 1497106 w 1497106"/>
                  <a:gd name="connsiteY4" fmla="*/ 8965 h 234150"/>
                  <a:gd name="connsiteX0" fmla="*/ 0 w 1497106"/>
                  <a:gd name="connsiteY0" fmla="*/ 0 h 234150"/>
                  <a:gd name="connsiteX1" fmla="*/ 283494 w 1497106"/>
                  <a:gd name="connsiteY1" fmla="*/ 173355 h 234150"/>
                  <a:gd name="connsiteX2" fmla="*/ 717177 w 1497106"/>
                  <a:gd name="connsiteY2" fmla="*/ 215153 h 234150"/>
                  <a:gd name="connsiteX3" fmla="*/ 1174143 w 1497106"/>
                  <a:gd name="connsiteY3" fmla="*/ 161481 h 234150"/>
                  <a:gd name="connsiteX4" fmla="*/ 1497106 w 1497106"/>
                  <a:gd name="connsiteY4" fmla="*/ 8965 h 234150"/>
                  <a:gd name="connsiteX5" fmla="*/ 1497106 w 1497106"/>
                  <a:gd name="connsiteY5" fmla="*/ 8965 h 23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106" h="234150">
                    <a:moveTo>
                      <a:pt x="0" y="0"/>
                    </a:moveTo>
                    <a:cubicBezTo>
                      <a:pt x="55166" y="20976"/>
                      <a:pt x="163965" y="137496"/>
                      <a:pt x="283494" y="173355"/>
                    </a:cubicBezTo>
                    <a:cubicBezTo>
                      <a:pt x="403023" y="209214"/>
                      <a:pt x="576652" y="209215"/>
                      <a:pt x="717177" y="215153"/>
                    </a:cubicBezTo>
                    <a:cubicBezTo>
                      <a:pt x="912868" y="234150"/>
                      <a:pt x="1044155" y="195846"/>
                      <a:pt x="1174143" y="161481"/>
                    </a:cubicBezTo>
                    <a:cubicBezTo>
                      <a:pt x="1304131" y="127116"/>
                      <a:pt x="1443279" y="26467"/>
                      <a:pt x="1497106" y="8965"/>
                    </a:cubicBezTo>
                    <a:lnTo>
                      <a:pt x="1497106" y="8965"/>
                    </a:ln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Freeform 17"/>
              <p:cNvSpPr/>
              <p:nvPr/>
            </p:nvSpPr>
            <p:spPr>
              <a:xfrm>
                <a:off x="2073275" y="6110943"/>
                <a:ext cx="586124" cy="1109163"/>
              </a:xfrm>
              <a:custGeom>
                <a:avLst/>
                <a:gdLst>
                  <a:gd name="connsiteX0" fmla="*/ 427130 w 584998"/>
                  <a:gd name="connsiteY0" fmla="*/ 1090035 h 1106437"/>
                  <a:gd name="connsiteX1" fmla="*/ 578847 w 584998"/>
                  <a:gd name="connsiteY1" fmla="*/ 819405 h 1106437"/>
                  <a:gd name="connsiteX2" fmla="*/ 464034 w 584998"/>
                  <a:gd name="connsiteY2" fmla="*/ 413461 h 1106437"/>
                  <a:gd name="connsiteX3" fmla="*/ 275413 w 584998"/>
                  <a:gd name="connsiteY3" fmla="*/ 69023 h 1106437"/>
                  <a:gd name="connsiteX4" fmla="*/ 226208 w 584998"/>
                  <a:gd name="connsiteY4" fmla="*/ 73124 h 1106437"/>
                  <a:gd name="connsiteX5" fmla="*/ 94994 w 584998"/>
                  <a:gd name="connsiteY5" fmla="*/ 507771 h 1106437"/>
                  <a:gd name="connsiteX6" fmla="*/ 53989 w 584998"/>
                  <a:gd name="connsiteY6" fmla="*/ 917816 h 1106437"/>
                  <a:gd name="connsiteX7" fmla="*/ 427130 w 584998"/>
                  <a:gd name="connsiteY7" fmla="*/ 1090035 h 1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98" h="1106437">
                    <a:moveTo>
                      <a:pt x="427130" y="1090035"/>
                    </a:moveTo>
                    <a:cubicBezTo>
                      <a:pt x="514606" y="1073633"/>
                      <a:pt x="572696" y="932167"/>
                      <a:pt x="578847" y="819405"/>
                    </a:cubicBezTo>
                    <a:cubicBezTo>
                      <a:pt x="584998" y="706643"/>
                      <a:pt x="514606" y="538525"/>
                      <a:pt x="464034" y="413461"/>
                    </a:cubicBezTo>
                    <a:cubicBezTo>
                      <a:pt x="413462" y="288397"/>
                      <a:pt x="315051" y="125746"/>
                      <a:pt x="275413" y="69023"/>
                    </a:cubicBezTo>
                    <a:cubicBezTo>
                      <a:pt x="235775" y="12300"/>
                      <a:pt x="256278" y="0"/>
                      <a:pt x="226208" y="73124"/>
                    </a:cubicBezTo>
                    <a:cubicBezTo>
                      <a:pt x="196138" y="146248"/>
                      <a:pt x="123697" y="366989"/>
                      <a:pt x="94994" y="507771"/>
                    </a:cubicBezTo>
                    <a:cubicBezTo>
                      <a:pt x="66291" y="648553"/>
                      <a:pt x="0" y="820089"/>
                      <a:pt x="53989" y="917816"/>
                    </a:cubicBezTo>
                    <a:cubicBezTo>
                      <a:pt x="107978" y="1015543"/>
                      <a:pt x="339654" y="1106437"/>
                      <a:pt x="427130" y="109003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Freeform 18"/>
              <p:cNvSpPr/>
              <p:nvPr/>
            </p:nvSpPr>
            <p:spPr>
              <a:xfrm>
                <a:off x="2442613" y="7196590"/>
                <a:ext cx="180656" cy="215560"/>
              </a:xfrm>
              <a:custGeom>
                <a:avLst/>
                <a:gdLst>
                  <a:gd name="connsiteX0" fmla="*/ 0 w 184520"/>
                  <a:gd name="connsiteY0" fmla="*/ 0 h 213224"/>
                  <a:gd name="connsiteX1" fmla="*/ 49205 w 184520"/>
                  <a:gd name="connsiteY1" fmla="*/ 123014 h 213224"/>
                  <a:gd name="connsiteX2" fmla="*/ 184520 w 184520"/>
                  <a:gd name="connsiteY2" fmla="*/ 213224 h 213224"/>
                  <a:gd name="connsiteX3" fmla="*/ 184520 w 184520"/>
                  <a:gd name="connsiteY3" fmla="*/ 213224 h 213224"/>
                </a:gdLst>
                <a:ahLst/>
                <a:cxnLst>
                  <a:cxn ang="0">
                    <a:pos x="connsiteX0" y="connsiteY0"/>
                  </a:cxn>
                  <a:cxn ang="0">
                    <a:pos x="connsiteX1" y="connsiteY1"/>
                  </a:cxn>
                  <a:cxn ang="0">
                    <a:pos x="connsiteX2" y="connsiteY2"/>
                  </a:cxn>
                  <a:cxn ang="0">
                    <a:pos x="connsiteX3" y="connsiteY3"/>
                  </a:cxn>
                </a:cxnLst>
                <a:rect l="l" t="t" r="r" b="b"/>
                <a:pathLst>
                  <a:path w="184520" h="213224">
                    <a:moveTo>
                      <a:pt x="0" y="0"/>
                    </a:moveTo>
                    <a:cubicBezTo>
                      <a:pt x="9226" y="43738"/>
                      <a:pt x="18452" y="87477"/>
                      <a:pt x="49205" y="123014"/>
                    </a:cubicBezTo>
                    <a:cubicBezTo>
                      <a:pt x="79958" y="158551"/>
                      <a:pt x="184520" y="213224"/>
                      <a:pt x="184520" y="213224"/>
                    </a:cubicBezTo>
                    <a:lnTo>
                      <a:pt x="184520" y="21322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2366338" y="6534227"/>
                <a:ext cx="64233" cy="654524"/>
              </a:xfrm>
              <a:custGeom>
                <a:avLst/>
                <a:gdLst>
                  <a:gd name="connsiteX0" fmla="*/ 65607 w 65607"/>
                  <a:gd name="connsiteY0" fmla="*/ 656072 h 656072"/>
                  <a:gd name="connsiteX1" fmla="*/ 16402 w 65607"/>
                  <a:gd name="connsiteY1" fmla="*/ 442848 h 656072"/>
                  <a:gd name="connsiteX2" fmla="*/ 0 w 65607"/>
                  <a:gd name="connsiteY2" fmla="*/ 0 h 656072"/>
                </a:gdLst>
                <a:ahLst/>
                <a:cxnLst>
                  <a:cxn ang="0">
                    <a:pos x="connsiteX0" y="connsiteY0"/>
                  </a:cxn>
                  <a:cxn ang="0">
                    <a:pos x="connsiteX1" y="connsiteY1"/>
                  </a:cxn>
                  <a:cxn ang="0">
                    <a:pos x="connsiteX2" y="connsiteY2"/>
                  </a:cxn>
                </a:cxnLst>
                <a:rect l="l" t="t" r="r" b="b"/>
                <a:pathLst>
                  <a:path w="65607" h="656072">
                    <a:moveTo>
                      <a:pt x="65607" y="656072"/>
                    </a:moveTo>
                    <a:cubicBezTo>
                      <a:pt x="46472" y="604132"/>
                      <a:pt x="27337" y="552193"/>
                      <a:pt x="16402" y="442848"/>
                    </a:cubicBezTo>
                    <a:cubicBezTo>
                      <a:pt x="5468" y="333503"/>
                      <a:pt x="2734" y="16675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2390425" y="6836015"/>
                <a:ext cx="168611" cy="168529"/>
              </a:xfrm>
              <a:custGeom>
                <a:avLst/>
                <a:gdLst>
                  <a:gd name="connsiteX0" fmla="*/ 0 w 172219"/>
                  <a:gd name="connsiteY0" fmla="*/ 164018 h 164018"/>
                  <a:gd name="connsiteX1" fmla="*/ 77909 w 172219"/>
                  <a:gd name="connsiteY1" fmla="*/ 65607 h 164018"/>
                  <a:gd name="connsiteX2" fmla="*/ 172219 w 172219"/>
                  <a:gd name="connsiteY2" fmla="*/ 0 h 164018"/>
                </a:gdLst>
                <a:ahLst/>
                <a:cxnLst>
                  <a:cxn ang="0">
                    <a:pos x="connsiteX0" y="connsiteY0"/>
                  </a:cxn>
                  <a:cxn ang="0">
                    <a:pos x="connsiteX1" y="connsiteY1"/>
                  </a:cxn>
                  <a:cxn ang="0">
                    <a:pos x="connsiteX2" y="connsiteY2"/>
                  </a:cxn>
                </a:cxnLst>
                <a:rect l="l" t="t" r="r" b="b"/>
                <a:pathLst>
                  <a:path w="172219" h="164018">
                    <a:moveTo>
                      <a:pt x="0" y="164018"/>
                    </a:moveTo>
                    <a:cubicBezTo>
                      <a:pt x="24603" y="128480"/>
                      <a:pt x="49206" y="92943"/>
                      <a:pt x="77909" y="65607"/>
                    </a:cubicBezTo>
                    <a:cubicBezTo>
                      <a:pt x="106612" y="38271"/>
                      <a:pt x="139415" y="19135"/>
                      <a:pt x="172219"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2229843" y="6863448"/>
                <a:ext cx="152553" cy="141095"/>
              </a:xfrm>
              <a:custGeom>
                <a:avLst/>
                <a:gdLst>
                  <a:gd name="connsiteX0" fmla="*/ 155818 w 155818"/>
                  <a:gd name="connsiteY0" fmla="*/ 139415 h 139415"/>
                  <a:gd name="connsiteX1" fmla="*/ 69708 w 155818"/>
                  <a:gd name="connsiteY1" fmla="*/ 32803 h 139415"/>
                  <a:gd name="connsiteX2" fmla="*/ 0 w 155818"/>
                  <a:gd name="connsiteY2" fmla="*/ 0 h 139415"/>
                </a:gdLst>
                <a:ahLst/>
                <a:cxnLst>
                  <a:cxn ang="0">
                    <a:pos x="connsiteX0" y="connsiteY0"/>
                  </a:cxn>
                  <a:cxn ang="0">
                    <a:pos x="connsiteX1" y="connsiteY1"/>
                  </a:cxn>
                  <a:cxn ang="0">
                    <a:pos x="connsiteX2" y="connsiteY2"/>
                  </a:cxn>
                </a:cxnLst>
                <a:rect l="l" t="t" r="r" b="b"/>
                <a:pathLst>
                  <a:path w="155818" h="139415">
                    <a:moveTo>
                      <a:pt x="155818" y="139415"/>
                    </a:moveTo>
                    <a:cubicBezTo>
                      <a:pt x="125748" y="97727"/>
                      <a:pt x="95678" y="56039"/>
                      <a:pt x="69708" y="32803"/>
                    </a:cubicBezTo>
                    <a:cubicBezTo>
                      <a:pt x="43738" y="9567"/>
                      <a:pt x="21869" y="4783"/>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3" name="Freeform 22"/>
              <p:cNvSpPr/>
              <p:nvPr/>
            </p:nvSpPr>
            <p:spPr>
              <a:xfrm>
                <a:off x="2366338" y="6663565"/>
                <a:ext cx="156566" cy="101902"/>
              </a:xfrm>
              <a:custGeom>
                <a:avLst/>
                <a:gdLst>
                  <a:gd name="connsiteX0" fmla="*/ 0 w 155817"/>
                  <a:gd name="connsiteY0" fmla="*/ 102511 h 102511"/>
                  <a:gd name="connsiteX1" fmla="*/ 61506 w 155817"/>
                  <a:gd name="connsiteY1" fmla="*/ 45105 h 102511"/>
                  <a:gd name="connsiteX2" fmla="*/ 155817 w 155817"/>
                  <a:gd name="connsiteY2" fmla="*/ 0 h 102511"/>
                </a:gdLst>
                <a:ahLst/>
                <a:cxnLst>
                  <a:cxn ang="0">
                    <a:pos x="connsiteX0" y="connsiteY0"/>
                  </a:cxn>
                  <a:cxn ang="0">
                    <a:pos x="connsiteX1" y="connsiteY1"/>
                  </a:cxn>
                  <a:cxn ang="0">
                    <a:pos x="connsiteX2" y="connsiteY2"/>
                  </a:cxn>
                </a:cxnLst>
                <a:rect l="l" t="t" r="r" b="b"/>
                <a:pathLst>
                  <a:path w="155817" h="102511">
                    <a:moveTo>
                      <a:pt x="0" y="102511"/>
                    </a:moveTo>
                    <a:cubicBezTo>
                      <a:pt x="17768" y="82350"/>
                      <a:pt x="35537" y="62190"/>
                      <a:pt x="61506" y="45105"/>
                    </a:cubicBezTo>
                    <a:cubicBezTo>
                      <a:pt x="87475" y="28020"/>
                      <a:pt x="121646" y="14010"/>
                      <a:pt x="155817"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4" name="Freeform 23"/>
              <p:cNvSpPr/>
              <p:nvPr/>
            </p:nvSpPr>
            <p:spPr>
              <a:xfrm>
                <a:off x="2245902" y="6679243"/>
                <a:ext cx="116421" cy="74465"/>
              </a:xfrm>
              <a:custGeom>
                <a:avLst/>
                <a:gdLst>
                  <a:gd name="connsiteX0" fmla="*/ 118913 w 118913"/>
                  <a:gd name="connsiteY0" fmla="*/ 73808 h 73808"/>
                  <a:gd name="connsiteX1" fmla="*/ 73808 w 118913"/>
                  <a:gd name="connsiteY1" fmla="*/ 36904 h 73808"/>
                  <a:gd name="connsiteX2" fmla="*/ 0 w 118913"/>
                  <a:gd name="connsiteY2" fmla="*/ 0 h 73808"/>
                </a:gdLst>
                <a:ahLst/>
                <a:cxnLst>
                  <a:cxn ang="0">
                    <a:pos x="connsiteX0" y="connsiteY0"/>
                  </a:cxn>
                  <a:cxn ang="0">
                    <a:pos x="connsiteX1" y="connsiteY1"/>
                  </a:cxn>
                  <a:cxn ang="0">
                    <a:pos x="connsiteX2" y="connsiteY2"/>
                  </a:cxn>
                </a:cxnLst>
                <a:rect l="l" t="t" r="r" b="b"/>
                <a:pathLst>
                  <a:path w="118913" h="73808">
                    <a:moveTo>
                      <a:pt x="118913" y="73808"/>
                    </a:moveTo>
                    <a:cubicBezTo>
                      <a:pt x="106270" y="61506"/>
                      <a:pt x="93627" y="49205"/>
                      <a:pt x="73808" y="36904"/>
                    </a:cubicBezTo>
                    <a:cubicBezTo>
                      <a:pt x="53989" y="24603"/>
                      <a:pt x="26994" y="1230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2" name="Oval 11"/>
            <p:cNvSpPr/>
            <p:nvPr/>
          </p:nvSpPr>
          <p:spPr>
            <a:xfrm>
              <a:off x="3337405" y="4013707"/>
              <a:ext cx="3541474" cy="350587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Freeform 12"/>
            <p:cNvSpPr/>
            <p:nvPr/>
          </p:nvSpPr>
          <p:spPr>
            <a:xfrm flipV="1">
              <a:off x="4725531" y="4312278"/>
              <a:ext cx="844541" cy="2358240"/>
            </a:xfrm>
            <a:custGeom>
              <a:avLst/>
              <a:gdLst>
                <a:gd name="connsiteX0" fmla="*/ 102433 w 567128"/>
                <a:gd name="connsiteY0" fmla="*/ 197370 h 2330970"/>
                <a:gd name="connsiteX1" fmla="*/ 207364 w 567128"/>
                <a:gd name="connsiteY1" fmla="*/ 212360 h 2330970"/>
                <a:gd name="connsiteX2" fmla="*/ 252335 w 567128"/>
                <a:gd name="connsiteY2" fmla="*/ 287311 h 2330970"/>
                <a:gd name="connsiteX3" fmla="*/ 237345 w 567128"/>
                <a:gd name="connsiteY3" fmla="*/ 1396583 h 2330970"/>
                <a:gd name="connsiteX4" fmla="*/ 447207 w 567128"/>
                <a:gd name="connsiteY4" fmla="*/ 1561474 h 2330970"/>
                <a:gd name="connsiteX5" fmla="*/ 552138 w 567128"/>
                <a:gd name="connsiteY5" fmla="*/ 1711376 h 2330970"/>
                <a:gd name="connsiteX6" fmla="*/ 537148 w 567128"/>
                <a:gd name="connsiteY6" fmla="*/ 2206051 h 2330970"/>
                <a:gd name="connsiteX7" fmla="*/ 507168 w 567128"/>
                <a:gd name="connsiteY7" fmla="*/ 2206051 h 2330970"/>
                <a:gd name="connsiteX8" fmla="*/ 447207 w 567128"/>
                <a:gd name="connsiteY8" fmla="*/ 1741356 h 2330970"/>
                <a:gd name="connsiteX9" fmla="*/ 327286 w 567128"/>
                <a:gd name="connsiteY9" fmla="*/ 2310983 h 2330970"/>
                <a:gd name="connsiteX10" fmla="*/ 267325 w 567128"/>
                <a:gd name="connsiteY10" fmla="*/ 1726366 h 2330970"/>
                <a:gd name="connsiteX11" fmla="*/ 192374 w 567128"/>
                <a:gd name="connsiteY11" fmla="*/ 2325973 h 2330970"/>
                <a:gd name="connsiteX12" fmla="*/ 117423 w 567128"/>
                <a:gd name="connsiteY12" fmla="*/ 1696386 h 2330970"/>
                <a:gd name="connsiteX13" fmla="*/ 42472 w 567128"/>
                <a:gd name="connsiteY13" fmla="*/ 2281002 h 2330970"/>
                <a:gd name="connsiteX14" fmla="*/ 12492 w 567128"/>
                <a:gd name="connsiteY14" fmla="*/ 1516504 h 2330970"/>
                <a:gd name="connsiteX15" fmla="*/ 117423 w 567128"/>
                <a:gd name="connsiteY15" fmla="*/ 1396583 h 2330970"/>
                <a:gd name="connsiteX16" fmla="*/ 102433 w 567128"/>
                <a:gd name="connsiteY16" fmla="*/ 197370 h 2330970"/>
                <a:gd name="connsiteX0" fmla="*/ 102433 w 567128"/>
                <a:gd name="connsiteY0" fmla="*/ 226069 h 2359669"/>
                <a:gd name="connsiteX1" fmla="*/ 193885 w 567128"/>
                <a:gd name="connsiteY1" fmla="*/ 68867 h 2359669"/>
                <a:gd name="connsiteX2" fmla="*/ 252335 w 567128"/>
                <a:gd name="connsiteY2" fmla="*/ 316010 h 2359669"/>
                <a:gd name="connsiteX3" fmla="*/ 237345 w 567128"/>
                <a:gd name="connsiteY3" fmla="*/ 1425282 h 2359669"/>
                <a:gd name="connsiteX4" fmla="*/ 447207 w 567128"/>
                <a:gd name="connsiteY4" fmla="*/ 1590173 h 2359669"/>
                <a:gd name="connsiteX5" fmla="*/ 552138 w 567128"/>
                <a:gd name="connsiteY5" fmla="*/ 1740075 h 2359669"/>
                <a:gd name="connsiteX6" fmla="*/ 537148 w 567128"/>
                <a:gd name="connsiteY6" fmla="*/ 2234750 h 2359669"/>
                <a:gd name="connsiteX7" fmla="*/ 507168 w 567128"/>
                <a:gd name="connsiteY7" fmla="*/ 2234750 h 2359669"/>
                <a:gd name="connsiteX8" fmla="*/ 447207 w 567128"/>
                <a:gd name="connsiteY8" fmla="*/ 1770055 h 2359669"/>
                <a:gd name="connsiteX9" fmla="*/ 327286 w 567128"/>
                <a:gd name="connsiteY9" fmla="*/ 2339682 h 2359669"/>
                <a:gd name="connsiteX10" fmla="*/ 267325 w 567128"/>
                <a:gd name="connsiteY10" fmla="*/ 1755065 h 2359669"/>
                <a:gd name="connsiteX11" fmla="*/ 192374 w 567128"/>
                <a:gd name="connsiteY11" fmla="*/ 2354672 h 2359669"/>
                <a:gd name="connsiteX12" fmla="*/ 117423 w 567128"/>
                <a:gd name="connsiteY12" fmla="*/ 1725085 h 2359669"/>
                <a:gd name="connsiteX13" fmla="*/ 42472 w 567128"/>
                <a:gd name="connsiteY13" fmla="*/ 2309701 h 2359669"/>
                <a:gd name="connsiteX14" fmla="*/ 12492 w 567128"/>
                <a:gd name="connsiteY14" fmla="*/ 1545203 h 2359669"/>
                <a:gd name="connsiteX15" fmla="*/ 117423 w 567128"/>
                <a:gd name="connsiteY15" fmla="*/ 1425282 h 2359669"/>
                <a:gd name="connsiteX16" fmla="*/ 102433 w 567128"/>
                <a:gd name="connsiteY16" fmla="*/ 226069 h 2359669"/>
                <a:gd name="connsiteX0" fmla="*/ 156347 w 621042"/>
                <a:gd name="connsiteY0" fmla="*/ 226069 h 2359669"/>
                <a:gd name="connsiteX1" fmla="*/ 247799 w 621042"/>
                <a:gd name="connsiteY1" fmla="*/ 68867 h 2359669"/>
                <a:gd name="connsiteX2" fmla="*/ 306249 w 621042"/>
                <a:gd name="connsiteY2" fmla="*/ 316010 h 2359669"/>
                <a:gd name="connsiteX3" fmla="*/ 291259 w 621042"/>
                <a:gd name="connsiteY3" fmla="*/ 1425282 h 2359669"/>
                <a:gd name="connsiteX4" fmla="*/ 501121 w 621042"/>
                <a:gd name="connsiteY4" fmla="*/ 1590173 h 2359669"/>
                <a:gd name="connsiteX5" fmla="*/ 606052 w 621042"/>
                <a:gd name="connsiteY5" fmla="*/ 1740075 h 2359669"/>
                <a:gd name="connsiteX6" fmla="*/ 591062 w 621042"/>
                <a:gd name="connsiteY6" fmla="*/ 2234750 h 2359669"/>
                <a:gd name="connsiteX7" fmla="*/ 561082 w 621042"/>
                <a:gd name="connsiteY7" fmla="*/ 2234750 h 2359669"/>
                <a:gd name="connsiteX8" fmla="*/ 501121 w 621042"/>
                <a:gd name="connsiteY8" fmla="*/ 1770055 h 2359669"/>
                <a:gd name="connsiteX9" fmla="*/ 381200 w 621042"/>
                <a:gd name="connsiteY9" fmla="*/ 2339682 h 2359669"/>
                <a:gd name="connsiteX10" fmla="*/ 321239 w 621042"/>
                <a:gd name="connsiteY10" fmla="*/ 1755065 h 2359669"/>
                <a:gd name="connsiteX11" fmla="*/ 246288 w 621042"/>
                <a:gd name="connsiteY11" fmla="*/ 2354672 h 2359669"/>
                <a:gd name="connsiteX12" fmla="*/ 171337 w 621042"/>
                <a:gd name="connsiteY12" fmla="*/ 1725085 h 2359669"/>
                <a:gd name="connsiteX13" fmla="*/ 96386 w 621042"/>
                <a:gd name="connsiteY13" fmla="*/ 2309701 h 2359669"/>
                <a:gd name="connsiteX14" fmla="*/ 12492 w 621042"/>
                <a:gd name="connsiteY14" fmla="*/ 1610517 h 2359669"/>
                <a:gd name="connsiteX15" fmla="*/ 171337 w 621042"/>
                <a:gd name="connsiteY15" fmla="*/ 1425282 h 2359669"/>
                <a:gd name="connsiteX16" fmla="*/ 156347 w 621042"/>
                <a:gd name="connsiteY16" fmla="*/ 226069 h 2359669"/>
                <a:gd name="connsiteX0" fmla="*/ 192290 w 656985"/>
                <a:gd name="connsiteY0" fmla="*/ 226069 h 2359669"/>
                <a:gd name="connsiteX1" fmla="*/ 283742 w 656985"/>
                <a:gd name="connsiteY1" fmla="*/ 68867 h 2359669"/>
                <a:gd name="connsiteX2" fmla="*/ 342192 w 656985"/>
                <a:gd name="connsiteY2" fmla="*/ 316010 h 2359669"/>
                <a:gd name="connsiteX3" fmla="*/ 327202 w 656985"/>
                <a:gd name="connsiteY3" fmla="*/ 1425282 h 2359669"/>
                <a:gd name="connsiteX4" fmla="*/ 537064 w 656985"/>
                <a:gd name="connsiteY4" fmla="*/ 1590173 h 2359669"/>
                <a:gd name="connsiteX5" fmla="*/ 641995 w 656985"/>
                <a:gd name="connsiteY5" fmla="*/ 1740075 h 2359669"/>
                <a:gd name="connsiteX6" fmla="*/ 627005 w 656985"/>
                <a:gd name="connsiteY6" fmla="*/ 2234750 h 2359669"/>
                <a:gd name="connsiteX7" fmla="*/ 597025 w 656985"/>
                <a:gd name="connsiteY7" fmla="*/ 2234750 h 2359669"/>
                <a:gd name="connsiteX8" fmla="*/ 537064 w 656985"/>
                <a:gd name="connsiteY8" fmla="*/ 1770055 h 2359669"/>
                <a:gd name="connsiteX9" fmla="*/ 417143 w 656985"/>
                <a:gd name="connsiteY9" fmla="*/ 2339682 h 2359669"/>
                <a:gd name="connsiteX10" fmla="*/ 357182 w 656985"/>
                <a:gd name="connsiteY10" fmla="*/ 1755065 h 2359669"/>
                <a:gd name="connsiteX11" fmla="*/ 282231 w 656985"/>
                <a:gd name="connsiteY11" fmla="*/ 2354672 h 2359669"/>
                <a:gd name="connsiteX12" fmla="*/ 207280 w 656985"/>
                <a:gd name="connsiteY12" fmla="*/ 1725085 h 2359669"/>
                <a:gd name="connsiteX13" fmla="*/ 132329 w 656985"/>
                <a:gd name="connsiteY13" fmla="*/ 2309701 h 2359669"/>
                <a:gd name="connsiteX14" fmla="*/ 12492 w 656985"/>
                <a:gd name="connsiteY14" fmla="*/ 1652081 h 2359669"/>
                <a:gd name="connsiteX15" fmla="*/ 207280 w 656985"/>
                <a:gd name="connsiteY15" fmla="*/ 1425282 h 2359669"/>
                <a:gd name="connsiteX16" fmla="*/ 192290 w 656985"/>
                <a:gd name="connsiteY16" fmla="*/ 226069 h 2359669"/>
                <a:gd name="connsiteX0" fmla="*/ 202773 w 667468"/>
                <a:gd name="connsiteY0" fmla="*/ 226069 h 2363432"/>
                <a:gd name="connsiteX1" fmla="*/ 294225 w 667468"/>
                <a:gd name="connsiteY1" fmla="*/ 68867 h 2363432"/>
                <a:gd name="connsiteX2" fmla="*/ 352675 w 667468"/>
                <a:gd name="connsiteY2" fmla="*/ 316010 h 2363432"/>
                <a:gd name="connsiteX3" fmla="*/ 337685 w 667468"/>
                <a:gd name="connsiteY3" fmla="*/ 1425282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02619 w 667468"/>
                <a:gd name="connsiteY8" fmla="*/ 1722554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97952"/>
                <a:gd name="connsiteY0" fmla="*/ 226069 h 2363432"/>
                <a:gd name="connsiteX1" fmla="*/ 294225 w 697952"/>
                <a:gd name="connsiteY1" fmla="*/ 68867 h 2363432"/>
                <a:gd name="connsiteX2" fmla="*/ 352675 w 697952"/>
                <a:gd name="connsiteY2" fmla="*/ 316010 h 2363432"/>
                <a:gd name="connsiteX3" fmla="*/ 364642 w 697952"/>
                <a:gd name="connsiteY3" fmla="*/ 1401531 h 2363432"/>
                <a:gd name="connsiteX4" fmla="*/ 652478 w 697952"/>
                <a:gd name="connsiteY4" fmla="*/ 1740075 h 2363432"/>
                <a:gd name="connsiteX5" fmla="*/ 637488 w 697952"/>
                <a:gd name="connsiteY5" fmla="*/ 2234750 h 2363432"/>
                <a:gd name="connsiteX6" fmla="*/ 607508 w 697952"/>
                <a:gd name="connsiteY6" fmla="*/ 2234750 h 2363432"/>
                <a:gd name="connsiteX7" fmla="*/ 502619 w 697952"/>
                <a:gd name="connsiteY7" fmla="*/ 1722554 h 2363432"/>
                <a:gd name="connsiteX8" fmla="*/ 427626 w 697952"/>
                <a:gd name="connsiteY8" fmla="*/ 2339682 h 2363432"/>
                <a:gd name="connsiteX9" fmla="*/ 363173 w 697952"/>
                <a:gd name="connsiteY9" fmla="*/ 1701626 h 2363432"/>
                <a:gd name="connsiteX10" fmla="*/ 292714 w 697952"/>
                <a:gd name="connsiteY10" fmla="*/ 2354672 h 2363432"/>
                <a:gd name="connsiteX11" fmla="*/ 217763 w 697952"/>
                <a:gd name="connsiteY11" fmla="*/ 1725085 h 2363432"/>
                <a:gd name="connsiteX12" fmla="*/ 79912 w 697952"/>
                <a:gd name="connsiteY12" fmla="*/ 2351265 h 2363432"/>
                <a:gd name="connsiteX13" fmla="*/ 22975 w 697952"/>
                <a:gd name="connsiteY13" fmla="*/ 1652081 h 2363432"/>
                <a:gd name="connsiteX14" fmla="*/ 217763 w 697952"/>
                <a:gd name="connsiteY14" fmla="*/ 1425282 h 2363432"/>
                <a:gd name="connsiteX15" fmla="*/ 202773 w 697952"/>
                <a:gd name="connsiteY15" fmla="*/ 226069 h 2363432"/>
                <a:gd name="connsiteX0" fmla="*/ 202773 w 666502"/>
                <a:gd name="connsiteY0" fmla="*/ 226069 h 2363432"/>
                <a:gd name="connsiteX1" fmla="*/ 294225 w 666502"/>
                <a:gd name="connsiteY1" fmla="*/ 68867 h 2363432"/>
                <a:gd name="connsiteX2" fmla="*/ 352675 w 666502"/>
                <a:gd name="connsiteY2" fmla="*/ 316010 h 2363432"/>
                <a:gd name="connsiteX3" fmla="*/ 364642 w 666502"/>
                <a:gd name="connsiteY3" fmla="*/ 1401531 h 2363432"/>
                <a:gd name="connsiteX4" fmla="*/ 621028 w 666502"/>
                <a:gd name="connsiteY4" fmla="*/ 1633197 h 2363432"/>
                <a:gd name="connsiteX5" fmla="*/ 637488 w 666502"/>
                <a:gd name="connsiteY5" fmla="*/ 2234750 h 2363432"/>
                <a:gd name="connsiteX6" fmla="*/ 607508 w 666502"/>
                <a:gd name="connsiteY6" fmla="*/ 2234750 h 2363432"/>
                <a:gd name="connsiteX7" fmla="*/ 502619 w 666502"/>
                <a:gd name="connsiteY7" fmla="*/ 1722554 h 2363432"/>
                <a:gd name="connsiteX8" fmla="*/ 427626 w 666502"/>
                <a:gd name="connsiteY8" fmla="*/ 2339682 h 2363432"/>
                <a:gd name="connsiteX9" fmla="*/ 363173 w 666502"/>
                <a:gd name="connsiteY9" fmla="*/ 1701626 h 2363432"/>
                <a:gd name="connsiteX10" fmla="*/ 292714 w 666502"/>
                <a:gd name="connsiteY10" fmla="*/ 2354672 h 2363432"/>
                <a:gd name="connsiteX11" fmla="*/ 217763 w 666502"/>
                <a:gd name="connsiteY11" fmla="*/ 1725085 h 2363432"/>
                <a:gd name="connsiteX12" fmla="*/ 79912 w 666502"/>
                <a:gd name="connsiteY12" fmla="*/ 2351265 h 2363432"/>
                <a:gd name="connsiteX13" fmla="*/ 22975 w 666502"/>
                <a:gd name="connsiteY13" fmla="*/ 1652081 h 2363432"/>
                <a:gd name="connsiteX14" fmla="*/ 217763 w 666502"/>
                <a:gd name="connsiteY14" fmla="*/ 1425282 h 2363432"/>
                <a:gd name="connsiteX15" fmla="*/ 202773 w 666502"/>
                <a:gd name="connsiteY15" fmla="*/ 226069 h 2363432"/>
                <a:gd name="connsiteX0" fmla="*/ 202773 w 665753"/>
                <a:gd name="connsiteY0" fmla="*/ 226069 h 2363432"/>
                <a:gd name="connsiteX1" fmla="*/ 294225 w 665753"/>
                <a:gd name="connsiteY1" fmla="*/ 68867 h 2363432"/>
                <a:gd name="connsiteX2" fmla="*/ 352675 w 665753"/>
                <a:gd name="connsiteY2" fmla="*/ 316010 h 2363432"/>
                <a:gd name="connsiteX3" fmla="*/ 369136 w 665753"/>
                <a:gd name="connsiteY3" fmla="*/ 1419344 h 2363432"/>
                <a:gd name="connsiteX4" fmla="*/ 621028 w 665753"/>
                <a:gd name="connsiteY4" fmla="*/ 1633197 h 2363432"/>
                <a:gd name="connsiteX5" fmla="*/ 637488 w 665753"/>
                <a:gd name="connsiteY5" fmla="*/ 2234750 h 2363432"/>
                <a:gd name="connsiteX6" fmla="*/ 607508 w 665753"/>
                <a:gd name="connsiteY6" fmla="*/ 2234750 h 2363432"/>
                <a:gd name="connsiteX7" fmla="*/ 502619 w 665753"/>
                <a:gd name="connsiteY7" fmla="*/ 1722554 h 2363432"/>
                <a:gd name="connsiteX8" fmla="*/ 427626 w 665753"/>
                <a:gd name="connsiteY8" fmla="*/ 2339682 h 2363432"/>
                <a:gd name="connsiteX9" fmla="*/ 363173 w 665753"/>
                <a:gd name="connsiteY9" fmla="*/ 1701626 h 2363432"/>
                <a:gd name="connsiteX10" fmla="*/ 292714 w 665753"/>
                <a:gd name="connsiteY10" fmla="*/ 2354672 h 2363432"/>
                <a:gd name="connsiteX11" fmla="*/ 217763 w 665753"/>
                <a:gd name="connsiteY11" fmla="*/ 1725085 h 2363432"/>
                <a:gd name="connsiteX12" fmla="*/ 79912 w 665753"/>
                <a:gd name="connsiteY12" fmla="*/ 2351265 h 2363432"/>
                <a:gd name="connsiteX13" fmla="*/ 22975 w 665753"/>
                <a:gd name="connsiteY13" fmla="*/ 1652081 h 2363432"/>
                <a:gd name="connsiteX14" fmla="*/ 217763 w 665753"/>
                <a:gd name="connsiteY14" fmla="*/ 1425282 h 2363432"/>
                <a:gd name="connsiteX15" fmla="*/ 202773 w 665753"/>
                <a:gd name="connsiteY15" fmla="*/ 226069 h 2363432"/>
                <a:gd name="connsiteX0" fmla="*/ 175816 w 638796"/>
                <a:gd name="connsiteY0" fmla="*/ 226069 h 2359474"/>
                <a:gd name="connsiteX1" fmla="*/ 267268 w 638796"/>
                <a:gd name="connsiteY1" fmla="*/ 68867 h 2359474"/>
                <a:gd name="connsiteX2" fmla="*/ 325718 w 638796"/>
                <a:gd name="connsiteY2" fmla="*/ 316010 h 2359474"/>
                <a:gd name="connsiteX3" fmla="*/ 342179 w 638796"/>
                <a:gd name="connsiteY3" fmla="*/ 1419344 h 2359474"/>
                <a:gd name="connsiteX4" fmla="*/ 594071 w 638796"/>
                <a:gd name="connsiteY4" fmla="*/ 1633197 h 2359474"/>
                <a:gd name="connsiteX5" fmla="*/ 610531 w 638796"/>
                <a:gd name="connsiteY5" fmla="*/ 2234750 h 2359474"/>
                <a:gd name="connsiteX6" fmla="*/ 580551 w 638796"/>
                <a:gd name="connsiteY6" fmla="*/ 2234750 h 2359474"/>
                <a:gd name="connsiteX7" fmla="*/ 475662 w 638796"/>
                <a:gd name="connsiteY7" fmla="*/ 1722554 h 2359474"/>
                <a:gd name="connsiteX8" fmla="*/ 400669 w 638796"/>
                <a:gd name="connsiteY8" fmla="*/ 2339682 h 2359474"/>
                <a:gd name="connsiteX9" fmla="*/ 336216 w 638796"/>
                <a:gd name="connsiteY9" fmla="*/ 1701626 h 2359474"/>
                <a:gd name="connsiteX10" fmla="*/ 265757 w 638796"/>
                <a:gd name="connsiteY10" fmla="*/ 2354672 h 2359474"/>
                <a:gd name="connsiteX11" fmla="*/ 190806 w 638796"/>
                <a:gd name="connsiteY11" fmla="*/ 1725085 h 2359474"/>
                <a:gd name="connsiteX12" fmla="*/ 52955 w 638796"/>
                <a:gd name="connsiteY12" fmla="*/ 2351265 h 2359474"/>
                <a:gd name="connsiteX13" fmla="*/ 22975 w 638796"/>
                <a:gd name="connsiteY13" fmla="*/ 1675832 h 2359474"/>
                <a:gd name="connsiteX14" fmla="*/ 190806 w 638796"/>
                <a:gd name="connsiteY14" fmla="*/ 1425282 h 2359474"/>
                <a:gd name="connsiteX15" fmla="*/ 175816 w 638796"/>
                <a:gd name="connsiteY15" fmla="*/ 226069 h 235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8796" h="2359474">
                  <a:moveTo>
                    <a:pt x="175816" y="226069"/>
                  </a:moveTo>
                  <a:cubicBezTo>
                    <a:pt x="188560" y="0"/>
                    <a:pt x="242284" y="53877"/>
                    <a:pt x="267268" y="68867"/>
                  </a:cubicBezTo>
                  <a:cubicBezTo>
                    <a:pt x="292252" y="83857"/>
                    <a:pt x="313233" y="90931"/>
                    <a:pt x="325718" y="316010"/>
                  </a:cubicBezTo>
                  <a:cubicBezTo>
                    <a:pt x="338203" y="541089"/>
                    <a:pt x="297454" y="1199813"/>
                    <a:pt x="342179" y="1419344"/>
                  </a:cubicBezTo>
                  <a:cubicBezTo>
                    <a:pt x="386905" y="1638875"/>
                    <a:pt x="549346" y="1497296"/>
                    <a:pt x="594071" y="1633197"/>
                  </a:cubicBezTo>
                  <a:cubicBezTo>
                    <a:pt x="638796" y="1769098"/>
                    <a:pt x="612784" y="2134491"/>
                    <a:pt x="610531" y="2234750"/>
                  </a:cubicBezTo>
                  <a:cubicBezTo>
                    <a:pt x="608278" y="2335009"/>
                    <a:pt x="603029" y="2320116"/>
                    <a:pt x="580551" y="2234750"/>
                  </a:cubicBezTo>
                  <a:cubicBezTo>
                    <a:pt x="558073" y="2149384"/>
                    <a:pt x="505642" y="1705065"/>
                    <a:pt x="475662" y="1722554"/>
                  </a:cubicBezTo>
                  <a:cubicBezTo>
                    <a:pt x="445682" y="1740043"/>
                    <a:pt x="423910" y="2343170"/>
                    <a:pt x="400669" y="2339682"/>
                  </a:cubicBezTo>
                  <a:cubicBezTo>
                    <a:pt x="377428" y="2336194"/>
                    <a:pt x="358701" y="1699128"/>
                    <a:pt x="336216" y="1701626"/>
                  </a:cubicBezTo>
                  <a:cubicBezTo>
                    <a:pt x="313731" y="1704124"/>
                    <a:pt x="289992" y="2350762"/>
                    <a:pt x="265757" y="2354672"/>
                  </a:cubicBezTo>
                  <a:cubicBezTo>
                    <a:pt x="241522" y="2358582"/>
                    <a:pt x="226273" y="1725653"/>
                    <a:pt x="190806" y="1725085"/>
                  </a:cubicBezTo>
                  <a:cubicBezTo>
                    <a:pt x="155339" y="1724517"/>
                    <a:pt x="80927" y="2359474"/>
                    <a:pt x="52955" y="2351265"/>
                  </a:cubicBezTo>
                  <a:cubicBezTo>
                    <a:pt x="24983" y="2343056"/>
                    <a:pt x="0" y="1830162"/>
                    <a:pt x="22975" y="1675832"/>
                  </a:cubicBezTo>
                  <a:cubicBezTo>
                    <a:pt x="45950" y="1521502"/>
                    <a:pt x="165333" y="1666909"/>
                    <a:pt x="190806" y="1425282"/>
                  </a:cubicBezTo>
                  <a:cubicBezTo>
                    <a:pt x="216280" y="1183655"/>
                    <a:pt x="163072" y="452138"/>
                    <a:pt x="175816" y="226069"/>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8" name="TextBox 6"/>
          <p:cNvSpPr txBox="1">
            <a:spLocks noChangeArrowheads="1"/>
          </p:cNvSpPr>
          <p:nvPr/>
        </p:nvSpPr>
        <p:spPr bwMode="auto">
          <a:xfrm>
            <a:off x="2408238" y="2733193"/>
            <a:ext cx="2578100" cy="762000"/>
          </a:xfrm>
          <a:prstGeom prst="rect">
            <a:avLst/>
          </a:prstGeom>
          <a:noFill/>
          <a:ln w="3175">
            <a:noFill/>
            <a:miter lim="800000"/>
            <a:headEnd/>
            <a:tailEnd/>
          </a:ln>
        </p:spPr>
        <p:txBody>
          <a:bodyPr>
            <a:spAutoFit/>
          </a:bodyPr>
          <a:lstStyle/>
          <a:p>
            <a:pPr algn="ctr">
              <a:lnSpc>
                <a:spcPts val="6000"/>
              </a:lnSpc>
              <a:defRPr/>
            </a:pPr>
            <a:r>
              <a:rPr lang="es-ES" sz="3200" b="1" dirty="0">
                <a:solidFill>
                  <a:schemeClr val="tx1">
                    <a:lumMod val="65000"/>
                    <a:lumOff val="35000"/>
                  </a:schemeClr>
                </a:solidFill>
                <a:latin typeface="Arial" pitchFamily="34" charset="0"/>
                <a:cs typeface="Arial" pitchFamily="34" charset="0"/>
              </a:rPr>
              <a:t>composta</a:t>
            </a:r>
          </a:p>
        </p:txBody>
      </p:sp>
      <p:sp>
        <p:nvSpPr>
          <p:cNvPr id="29" name="TextBox 7"/>
          <p:cNvSpPr txBox="1">
            <a:spLocks noChangeArrowheads="1"/>
          </p:cNvSpPr>
          <p:nvPr/>
        </p:nvSpPr>
        <p:spPr bwMode="auto">
          <a:xfrm>
            <a:off x="4989513" y="4354030"/>
            <a:ext cx="2478087" cy="1560513"/>
          </a:xfrm>
          <a:prstGeom prst="rect">
            <a:avLst/>
          </a:prstGeom>
          <a:noFill/>
          <a:ln w="3175">
            <a:noFill/>
            <a:miter lim="800000"/>
            <a:headEnd/>
            <a:tailEnd/>
          </a:ln>
        </p:spPr>
        <p:txBody>
          <a:bodyPr>
            <a:spAutoFit/>
          </a:bodyPr>
          <a:lstStyle/>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tazas para bebidas  calientes y frías</a:t>
            </a:r>
          </a:p>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envases de alimentos</a:t>
            </a:r>
          </a:p>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cubiertos de plástico</a:t>
            </a:r>
          </a:p>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servilletas</a:t>
            </a:r>
          </a:p>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sobras de comida </a:t>
            </a:r>
          </a:p>
        </p:txBody>
      </p:sp>
      <p:sp>
        <p:nvSpPr>
          <p:cNvPr id="30" name="Rectangle 3"/>
          <p:cNvSpPr>
            <a:spLocks noChangeArrowheads="1"/>
          </p:cNvSpPr>
          <p:nvPr/>
        </p:nvSpPr>
        <p:spPr bwMode="auto">
          <a:xfrm>
            <a:off x="5027613" y="7503630"/>
            <a:ext cx="2430462" cy="1385888"/>
          </a:xfrm>
          <a:prstGeom prst="rect">
            <a:avLst/>
          </a:prstGeom>
          <a:noFill/>
          <a:ln w="3175">
            <a:noFill/>
            <a:miter lim="800000"/>
            <a:headEnd/>
            <a:tailEnd/>
          </a:ln>
        </p:spPr>
        <p:txBody>
          <a:bodyPr>
            <a:spAutoFit/>
          </a:bodyPr>
          <a:lstStyle/>
          <a:p>
            <a:pPr>
              <a:defRPr/>
            </a:pPr>
            <a:r>
              <a:rPr lang="es-ES" sz="1400" spc="300" dirty="0">
                <a:solidFill>
                  <a:schemeClr val="tx1">
                    <a:lumMod val="50000"/>
                    <a:lumOff val="50000"/>
                  </a:schemeClr>
                </a:solidFill>
                <a:latin typeface="Arial" pitchFamily="34" charset="0"/>
                <a:cs typeface="Arial" pitchFamily="34" charset="0"/>
              </a:rPr>
              <a:t>Favor de NO contaminar este contenedor con artículos que no estén marcados para composta</a:t>
            </a:r>
          </a:p>
        </p:txBody>
      </p:sp>
      <p:sp>
        <p:nvSpPr>
          <p:cNvPr id="13325"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33" name="Rectangle 32"/>
          <p:cNvSpPr>
            <a:spLocks noChangeAspect="1" noChangeArrowheads="1"/>
          </p:cNvSpPr>
          <p:nvPr/>
        </p:nvSpPr>
        <p:spPr bwMode="auto">
          <a:xfrm>
            <a:off x="259048" y="181948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5" name="AutoShape 10"/>
          <p:cNvCxnSpPr>
            <a:cxnSpLocks noChangeShapeType="1"/>
          </p:cNvCxnSpPr>
          <p:nvPr/>
        </p:nvCxnSpPr>
        <p:spPr bwMode="auto">
          <a:xfrm flipV="1">
            <a:off x="274750" y="1380081"/>
            <a:ext cx="0" cy="315912"/>
          </a:xfrm>
          <a:prstGeom prst="straightConnector1">
            <a:avLst/>
          </a:prstGeom>
          <a:noFill/>
          <a:ln w="3175">
            <a:solidFill>
              <a:srgbClr val="000000"/>
            </a:solidFill>
            <a:round/>
            <a:headEnd/>
            <a:tailEnd/>
          </a:ln>
          <a:effectLst/>
        </p:spPr>
      </p:cxnSp>
      <p:cxnSp>
        <p:nvCxnSpPr>
          <p:cNvPr id="36" name="AutoShape 11"/>
          <p:cNvCxnSpPr>
            <a:cxnSpLocks noChangeShapeType="1"/>
          </p:cNvCxnSpPr>
          <p:nvPr/>
        </p:nvCxnSpPr>
        <p:spPr bwMode="auto">
          <a:xfrm rot="5400000" flipV="1">
            <a:off x="-16050" y="1663116"/>
            <a:ext cx="0" cy="315913"/>
          </a:xfrm>
          <a:prstGeom prst="straightConnector1">
            <a:avLst/>
          </a:prstGeom>
          <a:noFill/>
          <a:ln w="3175" algn="ctr">
            <a:solidFill>
              <a:srgbClr val="000000"/>
            </a:solidFill>
            <a:round/>
            <a:headEnd/>
            <a:tailEnd/>
          </a:ln>
          <a:effectLst/>
        </p:spPr>
      </p:cxnSp>
      <p:cxnSp>
        <p:nvCxnSpPr>
          <p:cNvPr id="37" name="AutoShape 12"/>
          <p:cNvCxnSpPr>
            <a:cxnSpLocks noChangeShapeType="1"/>
          </p:cNvCxnSpPr>
          <p:nvPr/>
        </p:nvCxnSpPr>
        <p:spPr bwMode="auto">
          <a:xfrm flipV="1">
            <a:off x="7488083" y="1378493"/>
            <a:ext cx="0" cy="315913"/>
          </a:xfrm>
          <a:prstGeom prst="straightConnector1">
            <a:avLst/>
          </a:prstGeom>
          <a:noFill/>
          <a:ln w="3175" algn="ctr">
            <a:solidFill>
              <a:srgbClr val="000000"/>
            </a:solidFill>
            <a:round/>
            <a:headEnd/>
            <a:tailEnd/>
          </a:ln>
          <a:effectLst/>
        </p:spPr>
      </p:cxnSp>
      <p:cxnSp>
        <p:nvCxnSpPr>
          <p:cNvPr id="38" name="AutoShape 13"/>
          <p:cNvCxnSpPr>
            <a:cxnSpLocks noChangeShapeType="1"/>
          </p:cNvCxnSpPr>
          <p:nvPr/>
        </p:nvCxnSpPr>
        <p:spPr bwMode="auto">
          <a:xfrm rot="5400000" flipV="1">
            <a:off x="7772225" y="1667879"/>
            <a:ext cx="0" cy="315913"/>
          </a:xfrm>
          <a:prstGeom prst="straightConnector1">
            <a:avLst/>
          </a:prstGeom>
          <a:noFill/>
          <a:ln w="3175" algn="ctr">
            <a:solidFill>
              <a:srgbClr val="000000"/>
            </a:solidFill>
            <a:round/>
            <a:headEnd/>
            <a:tailEnd/>
          </a:ln>
          <a:effectLst/>
        </p:spPr>
      </p:cxnSp>
      <p:cxnSp>
        <p:nvCxnSpPr>
          <p:cNvPr id="39" name="AutoShape 14"/>
          <p:cNvCxnSpPr>
            <a:cxnSpLocks noChangeShapeType="1"/>
          </p:cNvCxnSpPr>
          <p:nvPr/>
        </p:nvCxnSpPr>
        <p:spPr bwMode="auto">
          <a:xfrm rot="5400000" flipV="1">
            <a:off x="7776987" y="8872147"/>
            <a:ext cx="0" cy="315912"/>
          </a:xfrm>
          <a:prstGeom prst="straightConnector1">
            <a:avLst/>
          </a:prstGeom>
          <a:noFill/>
          <a:ln w="3175" algn="ctr">
            <a:solidFill>
              <a:srgbClr val="000000"/>
            </a:solidFill>
            <a:round/>
            <a:headEnd/>
            <a:tailEnd/>
          </a:ln>
          <a:effectLst/>
        </p:spPr>
      </p:cxnSp>
      <p:cxnSp>
        <p:nvCxnSpPr>
          <p:cNvPr id="40" name="AutoShape 15"/>
          <p:cNvCxnSpPr>
            <a:cxnSpLocks noChangeShapeType="1"/>
          </p:cNvCxnSpPr>
          <p:nvPr/>
        </p:nvCxnSpPr>
        <p:spPr bwMode="auto">
          <a:xfrm flipV="1">
            <a:off x="7496175" y="9171531"/>
            <a:ext cx="0" cy="315912"/>
          </a:xfrm>
          <a:prstGeom prst="straightConnector1">
            <a:avLst/>
          </a:prstGeom>
          <a:noFill/>
          <a:ln w="3175" algn="ctr">
            <a:solidFill>
              <a:srgbClr val="000000"/>
            </a:solidFill>
            <a:round/>
            <a:headEnd/>
            <a:tailEnd/>
          </a:ln>
          <a:effectLst/>
        </p:spPr>
      </p:cxnSp>
      <p:cxnSp>
        <p:nvCxnSpPr>
          <p:cNvPr id="41" name="AutoShape 16"/>
          <p:cNvCxnSpPr>
            <a:cxnSpLocks noChangeShapeType="1"/>
          </p:cNvCxnSpPr>
          <p:nvPr/>
        </p:nvCxnSpPr>
        <p:spPr bwMode="auto">
          <a:xfrm flipV="1">
            <a:off x="269833" y="9163593"/>
            <a:ext cx="0" cy="315913"/>
          </a:xfrm>
          <a:prstGeom prst="straightConnector1">
            <a:avLst/>
          </a:prstGeom>
          <a:noFill/>
          <a:ln w="3175" algn="ctr">
            <a:solidFill>
              <a:srgbClr val="000000"/>
            </a:solidFill>
            <a:round/>
            <a:headEnd/>
            <a:tailEnd/>
          </a:ln>
          <a:effectLst/>
        </p:spPr>
      </p:cxnSp>
      <p:cxnSp>
        <p:nvCxnSpPr>
          <p:cNvPr id="42" name="AutoShape 17"/>
          <p:cNvCxnSpPr>
            <a:cxnSpLocks noChangeShapeType="1"/>
          </p:cNvCxnSpPr>
          <p:nvPr/>
        </p:nvCxnSpPr>
        <p:spPr bwMode="auto">
          <a:xfrm rot="5400000" flipV="1">
            <a:off x="-21607" y="8878649"/>
            <a:ext cx="0" cy="315913"/>
          </a:xfrm>
          <a:prstGeom prst="straightConnector1">
            <a:avLst/>
          </a:prstGeom>
          <a:noFill/>
          <a:ln w="3175" algn="ctr">
            <a:solidFill>
              <a:srgbClr val="000000"/>
            </a:solidFill>
            <a:round/>
            <a:headEnd/>
            <a:tailEnd/>
          </a:ln>
          <a:effectLst/>
        </p:spPr>
      </p:cxnSp>
      <p:sp>
        <p:nvSpPr>
          <p:cNvPr id="44" name="TextBox 43"/>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45" name="TextBox 44">
            <a:extLst>
              <a:ext uri="{FF2B5EF4-FFF2-40B4-BE49-F238E27FC236}">
                <a16:creationId xmlns:a16="http://schemas.microsoft.com/office/drawing/2014/main" id="{F7CC6A46-8080-4F41-BC2B-3AE65467FB87}"/>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Delay 28"/>
          <p:cNvSpPr/>
          <p:nvPr/>
        </p:nvSpPr>
        <p:spPr>
          <a:xfrm rot="5400000">
            <a:off x="2845413" y="-676765"/>
            <a:ext cx="2082800" cy="7132320"/>
          </a:xfrm>
          <a:prstGeom prst="flowChartDelay">
            <a:avLst/>
          </a:prstGeom>
          <a:solidFill>
            <a:srgbClr val="0099FF"/>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4"/>
          <p:cNvSpPr>
            <a:spLocks noChangeArrowheads="1"/>
          </p:cNvSpPr>
          <p:nvPr/>
        </p:nvSpPr>
        <p:spPr bwMode="auto">
          <a:xfrm>
            <a:off x="698795" y="7948758"/>
            <a:ext cx="2422525" cy="954087"/>
          </a:xfrm>
          <a:prstGeom prst="rect">
            <a:avLst/>
          </a:prstGeom>
          <a:noFill/>
          <a:ln w="9525">
            <a:noFill/>
            <a:miter lim="800000"/>
            <a:headEnd/>
            <a:tailEnd/>
          </a:ln>
        </p:spPr>
        <p:txBody>
          <a:bodyPr>
            <a:spAutoFit/>
          </a:bodyPr>
          <a:lstStyle/>
          <a:p>
            <a:pPr>
              <a:defRPr/>
            </a:pPr>
            <a:r>
              <a:rPr lang="en-US" sz="1400" spc="300" dirty="0"/>
              <a:t>please do NOT contaminate with unclean plastics or items with residue</a:t>
            </a:r>
          </a:p>
        </p:txBody>
      </p:sp>
      <p:sp>
        <p:nvSpPr>
          <p:cNvPr id="14342" name="TextBox 6"/>
          <p:cNvSpPr txBox="1">
            <a:spLocks noChangeArrowheads="1"/>
          </p:cNvSpPr>
          <p:nvPr/>
        </p:nvSpPr>
        <p:spPr bwMode="auto">
          <a:xfrm>
            <a:off x="640058" y="4103833"/>
            <a:ext cx="2557462" cy="954087"/>
          </a:xfrm>
          <a:prstGeom prst="rect">
            <a:avLst/>
          </a:prstGeom>
          <a:noFill/>
          <a:ln w="9525">
            <a:noFill/>
            <a:miter lim="800000"/>
            <a:headEnd/>
            <a:tailEnd/>
          </a:ln>
        </p:spPr>
        <p:txBody>
          <a:bodyPr>
            <a:spAutoFit/>
          </a:bodyPr>
          <a:lstStyle/>
          <a:p>
            <a:pPr marL="115888" indent="-115888">
              <a:buFont typeface="Arial" charset="0"/>
              <a:buChar char="•"/>
            </a:pPr>
            <a:r>
              <a:rPr lang="en-US" sz="1400" b="1"/>
              <a:t>all rinsed, clean, labeled</a:t>
            </a:r>
          </a:p>
          <a:p>
            <a:pPr marL="115888" indent="-115888"/>
            <a:r>
              <a:rPr lang="en-US" sz="1400" b="1"/>
              <a:t>   #1 through #7 plastics</a:t>
            </a:r>
          </a:p>
          <a:p>
            <a:pPr marL="115888" indent="-115888">
              <a:buFont typeface="Arial" charset="0"/>
              <a:buChar char="•"/>
            </a:pPr>
            <a:r>
              <a:rPr lang="en-US" sz="1400" b="1"/>
              <a:t> aluminum</a:t>
            </a:r>
          </a:p>
          <a:p>
            <a:pPr marL="115888" indent="-115888">
              <a:buFont typeface="Arial" charset="0"/>
              <a:buChar char="•"/>
            </a:pPr>
            <a:r>
              <a:rPr lang="en-US" sz="1400" b="1"/>
              <a:t> tin cans </a:t>
            </a:r>
          </a:p>
        </p:txBody>
      </p:sp>
      <p:sp>
        <p:nvSpPr>
          <p:cNvPr id="14343" name="TextBox 6"/>
          <p:cNvSpPr txBox="1">
            <a:spLocks noChangeArrowheads="1"/>
          </p:cNvSpPr>
          <p:nvPr/>
        </p:nvSpPr>
        <p:spPr bwMode="auto">
          <a:xfrm>
            <a:off x="597195" y="2101995"/>
            <a:ext cx="6686550" cy="922338"/>
          </a:xfrm>
          <a:prstGeom prst="rect">
            <a:avLst/>
          </a:prstGeom>
          <a:noFill/>
          <a:ln w="9525">
            <a:noFill/>
            <a:miter lim="800000"/>
            <a:headEnd/>
            <a:tailEnd/>
          </a:ln>
        </p:spPr>
        <p:txBody>
          <a:bodyPr>
            <a:spAutoFit/>
          </a:bodyPr>
          <a:lstStyle/>
          <a:p>
            <a:r>
              <a:rPr lang="en-US" sz="5400" b="1">
                <a:solidFill>
                  <a:schemeClr val="bg1"/>
                </a:solidFill>
              </a:rPr>
              <a:t>metal, plastic, glass</a:t>
            </a:r>
          </a:p>
        </p:txBody>
      </p:sp>
      <p:grpSp>
        <p:nvGrpSpPr>
          <p:cNvPr id="14344" name="Group 31"/>
          <p:cNvGrpSpPr>
            <a:grpSpLocks/>
          </p:cNvGrpSpPr>
          <p:nvPr/>
        </p:nvGrpSpPr>
        <p:grpSpPr bwMode="auto">
          <a:xfrm>
            <a:off x="3208633" y="4232420"/>
            <a:ext cx="1401762" cy="3908425"/>
            <a:chOff x="1181100" y="4146550"/>
            <a:chExt cx="1306513" cy="3508375"/>
          </a:xfrm>
        </p:grpSpPr>
        <p:sp>
          <p:nvSpPr>
            <p:cNvPr id="8" name="Freeform 7"/>
            <p:cNvSpPr/>
            <p:nvPr/>
          </p:nvSpPr>
          <p:spPr>
            <a:xfrm>
              <a:off x="1592437" y="4515628"/>
              <a:ext cx="405419" cy="54150"/>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14365" name="Group 30"/>
            <p:cNvGrpSpPr>
              <a:grpSpLocks/>
            </p:cNvGrpSpPr>
            <p:nvPr/>
          </p:nvGrpSpPr>
          <p:grpSpPr bwMode="auto">
            <a:xfrm>
              <a:off x="1181100" y="4146550"/>
              <a:ext cx="1306513" cy="3508375"/>
              <a:chOff x="1181100" y="4146550"/>
              <a:chExt cx="1306513" cy="3508375"/>
            </a:xfrm>
          </p:grpSpPr>
          <p:sp>
            <p:nvSpPr>
              <p:cNvPr id="10" name="Oval 9"/>
              <p:cNvSpPr/>
              <p:nvPr/>
            </p:nvSpPr>
            <p:spPr>
              <a:xfrm>
                <a:off x="1589478" y="4146550"/>
                <a:ext cx="412816" cy="16530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reeform 10"/>
              <p:cNvSpPr/>
              <p:nvPr/>
            </p:nvSpPr>
            <p:spPr>
              <a:xfrm>
                <a:off x="1181100" y="4219226"/>
                <a:ext cx="1306513" cy="3435699"/>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1219570" y="5266608"/>
                <a:ext cx="1223654" cy="304952"/>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219570" y="6506367"/>
                <a:ext cx="1268043" cy="302102"/>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14345" name="Group 45"/>
          <p:cNvGrpSpPr>
            <a:grpSpLocks/>
          </p:cNvGrpSpPr>
          <p:nvPr/>
        </p:nvGrpSpPr>
        <p:grpSpPr bwMode="auto">
          <a:xfrm>
            <a:off x="1625895" y="5956445"/>
            <a:ext cx="974725" cy="1546225"/>
            <a:chOff x="5378824" y="4320988"/>
            <a:chExt cx="1622612" cy="2859741"/>
          </a:xfrm>
        </p:grpSpPr>
        <p:sp>
          <p:nvSpPr>
            <p:cNvPr id="15" name="Oval 14"/>
            <p:cNvSpPr/>
            <p:nvPr/>
          </p:nvSpPr>
          <p:spPr>
            <a:xfrm>
              <a:off x="5378824" y="4320988"/>
              <a:ext cx="1604114" cy="43747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Connector 15"/>
            <p:cNvCxnSpPr>
              <a:stCxn id="15" idx="6"/>
            </p:cNvCxnSpPr>
            <p:nvPr/>
          </p:nvCxnSpPr>
          <p:spPr>
            <a:xfrm>
              <a:off x="6982938" y="4541195"/>
              <a:ext cx="18498" cy="23459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2"/>
            </p:cNvCxnSpPr>
            <p:nvPr/>
          </p:nvCxnSpPr>
          <p:spPr>
            <a:xfrm rot="10800000" flipH="1" flipV="1">
              <a:off x="5378824" y="4541195"/>
              <a:ext cx="18500" cy="23459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392038" y="5333936"/>
              <a:ext cx="1601470" cy="243694"/>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5392038" y="5659840"/>
              <a:ext cx="1601470" cy="243695"/>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5386753" y="6015107"/>
              <a:ext cx="1596185" cy="249566"/>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5402609" y="6851888"/>
              <a:ext cx="1598827" cy="328841"/>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14346" name="Group 48"/>
          <p:cNvGrpSpPr>
            <a:grpSpLocks/>
          </p:cNvGrpSpPr>
          <p:nvPr/>
        </p:nvGrpSpPr>
        <p:grpSpPr bwMode="auto">
          <a:xfrm>
            <a:off x="5694658" y="5327795"/>
            <a:ext cx="769937" cy="2401888"/>
            <a:chOff x="9813849" y="2933697"/>
            <a:chExt cx="1350337" cy="4525528"/>
          </a:xfrm>
        </p:grpSpPr>
        <p:sp>
          <p:nvSpPr>
            <p:cNvPr id="23" name="Freeform 22"/>
            <p:cNvSpPr/>
            <p:nvPr/>
          </p:nvSpPr>
          <p:spPr>
            <a:xfrm>
              <a:off x="9813849" y="2933697"/>
              <a:ext cx="1350337" cy="4525528"/>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Oval 23"/>
            <p:cNvSpPr/>
            <p:nvPr/>
          </p:nvSpPr>
          <p:spPr>
            <a:xfrm>
              <a:off x="10264890" y="3026422"/>
              <a:ext cx="448256" cy="16450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6" name="TextBox 6"/>
          <p:cNvSpPr txBox="1">
            <a:spLocks noChangeArrowheads="1"/>
          </p:cNvSpPr>
          <p:nvPr/>
        </p:nvSpPr>
        <p:spPr bwMode="auto">
          <a:xfrm>
            <a:off x="4577058" y="4086370"/>
            <a:ext cx="2954337" cy="954088"/>
          </a:xfrm>
          <a:prstGeom prst="rect">
            <a:avLst/>
          </a:prstGeom>
          <a:noFill/>
          <a:ln w="9525">
            <a:noFill/>
            <a:miter lim="800000"/>
            <a:headEnd/>
            <a:tailEnd/>
          </a:ln>
        </p:spPr>
        <p:txBody>
          <a:bodyPr>
            <a:spAutoFit/>
          </a:bodyPr>
          <a:lstStyle/>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plásticos  marcados como  </a:t>
            </a:r>
          </a:p>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#1  al  #7, enjuagados y limpios</a:t>
            </a:r>
          </a:p>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aluminio</a:t>
            </a:r>
          </a:p>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latas </a:t>
            </a:r>
          </a:p>
        </p:txBody>
      </p:sp>
      <p:sp>
        <p:nvSpPr>
          <p:cNvPr id="27" name="Rectangle 4"/>
          <p:cNvSpPr>
            <a:spLocks noChangeArrowheads="1"/>
          </p:cNvSpPr>
          <p:nvPr/>
        </p:nvSpPr>
        <p:spPr bwMode="auto">
          <a:xfrm>
            <a:off x="4691358" y="7943995"/>
            <a:ext cx="2871787" cy="1168400"/>
          </a:xfrm>
          <a:prstGeom prst="rect">
            <a:avLst/>
          </a:prstGeom>
          <a:noFill/>
          <a:ln w="9525">
            <a:noFill/>
            <a:miter lim="800000"/>
            <a:headEnd/>
            <a:tailEnd/>
          </a:ln>
        </p:spPr>
        <p:txBody>
          <a:bodyPr>
            <a:spAutoFit/>
          </a:bodyPr>
          <a:lstStyle/>
          <a:p>
            <a:pPr>
              <a:defRPr/>
            </a:pPr>
            <a:r>
              <a:rPr lang="es-ES" sz="1400" spc="300" dirty="0">
                <a:solidFill>
                  <a:schemeClr val="tx1">
                    <a:lumMod val="50000"/>
                    <a:lumOff val="50000"/>
                  </a:schemeClr>
                </a:solidFill>
              </a:rPr>
              <a:t>favor de NO contaminar con plásticos sucios o con artículos con residuos</a:t>
            </a:r>
          </a:p>
          <a:p>
            <a:pPr>
              <a:defRPr/>
            </a:pPr>
            <a:endParaRPr lang="en-US" sz="1400" spc="300" dirty="0">
              <a:solidFill>
                <a:schemeClr val="tx1">
                  <a:lumMod val="50000"/>
                  <a:lumOff val="50000"/>
                </a:schemeClr>
              </a:solidFill>
            </a:endParaRPr>
          </a:p>
        </p:txBody>
      </p:sp>
      <p:sp>
        <p:nvSpPr>
          <p:cNvPr id="28" name="TextBox 6"/>
          <p:cNvSpPr txBox="1">
            <a:spLocks noChangeArrowheads="1"/>
          </p:cNvSpPr>
          <p:nvPr/>
        </p:nvSpPr>
        <p:spPr bwMode="auto">
          <a:xfrm>
            <a:off x="1684633" y="2916383"/>
            <a:ext cx="4610100" cy="584200"/>
          </a:xfrm>
          <a:prstGeom prst="rect">
            <a:avLst/>
          </a:prstGeom>
          <a:noFill/>
          <a:ln w="9525">
            <a:noFill/>
            <a:miter lim="800000"/>
            <a:headEnd/>
            <a:tailEnd/>
          </a:ln>
        </p:spPr>
        <p:txBody>
          <a:bodyPr>
            <a:spAutoFit/>
          </a:bodyPr>
          <a:lstStyle/>
          <a:p>
            <a:pPr>
              <a:defRPr/>
            </a:pPr>
            <a:r>
              <a:rPr lang="es-ES" sz="3200" b="1" dirty="0">
                <a:solidFill>
                  <a:schemeClr val="tx1">
                    <a:lumMod val="65000"/>
                    <a:lumOff val="35000"/>
                  </a:schemeClr>
                </a:solidFill>
                <a:latin typeface="Arial" pitchFamily="34" charset="0"/>
                <a:cs typeface="Arial" pitchFamily="34" charset="0"/>
              </a:rPr>
              <a:t>metal, plástico, vidrio</a:t>
            </a:r>
          </a:p>
        </p:txBody>
      </p:sp>
      <p:sp>
        <p:nvSpPr>
          <p:cNvPr id="30" name="Rectangle 29"/>
          <p:cNvSpPr>
            <a:spLocks noChangeAspect="1"/>
          </p:cNvSpPr>
          <p:nvPr/>
        </p:nvSpPr>
        <p:spPr bwMode="auto">
          <a:xfrm>
            <a:off x="326988" y="1838470"/>
            <a:ext cx="7132320" cy="7132320"/>
          </a:xfrm>
          <a:prstGeom prst="rect">
            <a:avLst/>
          </a:prstGeom>
          <a:noFill/>
          <a:ln w="76200">
            <a:solidFill>
              <a:srgbClr val="0099F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14351" name="Group 32"/>
          <p:cNvGrpSpPr>
            <a:grpSpLocks/>
          </p:cNvGrpSpPr>
          <p:nvPr/>
        </p:nvGrpSpPr>
        <p:grpSpPr bwMode="auto">
          <a:xfrm>
            <a:off x="597195" y="5556395"/>
            <a:ext cx="890588" cy="1651000"/>
            <a:chOff x="419100" y="4880400"/>
            <a:chExt cx="1005194" cy="1837370"/>
          </a:xfrm>
        </p:grpSpPr>
        <p:sp>
          <p:nvSpPr>
            <p:cNvPr id="31" name="Freeform 30"/>
            <p:cNvSpPr/>
            <p:nvPr/>
          </p:nvSpPr>
          <p:spPr bwMode="auto">
            <a:xfrm>
              <a:off x="419100" y="4880400"/>
              <a:ext cx="1005194" cy="1837370"/>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Oval 9"/>
            <p:cNvSpPr/>
            <p:nvPr/>
          </p:nvSpPr>
          <p:spPr bwMode="auto">
            <a:xfrm>
              <a:off x="555276" y="4947535"/>
              <a:ext cx="750760" cy="27737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4352"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34" name="Rectangle 33"/>
          <p:cNvSpPr>
            <a:spLocks noChangeAspect="1" noChangeArrowheads="1"/>
          </p:cNvSpPr>
          <p:nvPr/>
        </p:nvSpPr>
        <p:spPr bwMode="auto">
          <a:xfrm>
            <a:off x="275975" y="178821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5" name="AutoShape 10"/>
          <p:cNvCxnSpPr>
            <a:cxnSpLocks noChangeShapeType="1"/>
          </p:cNvCxnSpPr>
          <p:nvPr/>
        </p:nvCxnSpPr>
        <p:spPr bwMode="auto">
          <a:xfrm flipV="1">
            <a:off x="291677" y="1348811"/>
            <a:ext cx="0" cy="315912"/>
          </a:xfrm>
          <a:prstGeom prst="straightConnector1">
            <a:avLst/>
          </a:prstGeom>
          <a:noFill/>
          <a:ln w="3175">
            <a:solidFill>
              <a:srgbClr val="000000"/>
            </a:solidFill>
            <a:round/>
            <a:headEnd/>
            <a:tailEnd/>
          </a:ln>
          <a:effectLst/>
        </p:spPr>
      </p:cxnSp>
      <p:cxnSp>
        <p:nvCxnSpPr>
          <p:cNvPr id="36" name="AutoShape 11"/>
          <p:cNvCxnSpPr>
            <a:cxnSpLocks noChangeShapeType="1"/>
          </p:cNvCxnSpPr>
          <p:nvPr/>
        </p:nvCxnSpPr>
        <p:spPr bwMode="auto">
          <a:xfrm rot="5400000" flipV="1">
            <a:off x="877" y="1631846"/>
            <a:ext cx="0" cy="315913"/>
          </a:xfrm>
          <a:prstGeom prst="straightConnector1">
            <a:avLst/>
          </a:prstGeom>
          <a:noFill/>
          <a:ln w="3175" algn="ctr">
            <a:solidFill>
              <a:srgbClr val="000000"/>
            </a:solidFill>
            <a:round/>
            <a:headEnd/>
            <a:tailEnd/>
          </a:ln>
          <a:effectLst/>
        </p:spPr>
      </p:cxnSp>
      <p:cxnSp>
        <p:nvCxnSpPr>
          <p:cNvPr id="37" name="AutoShape 12"/>
          <p:cNvCxnSpPr>
            <a:cxnSpLocks noChangeShapeType="1"/>
          </p:cNvCxnSpPr>
          <p:nvPr/>
        </p:nvCxnSpPr>
        <p:spPr bwMode="auto">
          <a:xfrm flipV="1">
            <a:off x="7505010" y="1347223"/>
            <a:ext cx="0" cy="315913"/>
          </a:xfrm>
          <a:prstGeom prst="straightConnector1">
            <a:avLst/>
          </a:prstGeom>
          <a:noFill/>
          <a:ln w="3175" algn="ctr">
            <a:solidFill>
              <a:srgbClr val="000000"/>
            </a:solidFill>
            <a:round/>
            <a:headEnd/>
            <a:tailEnd/>
          </a:ln>
          <a:effectLst/>
        </p:spPr>
      </p:cxnSp>
      <p:cxnSp>
        <p:nvCxnSpPr>
          <p:cNvPr id="38" name="AutoShape 13"/>
          <p:cNvCxnSpPr>
            <a:cxnSpLocks noChangeShapeType="1"/>
          </p:cNvCxnSpPr>
          <p:nvPr/>
        </p:nvCxnSpPr>
        <p:spPr bwMode="auto">
          <a:xfrm rot="5400000" flipV="1">
            <a:off x="7789152" y="1636609"/>
            <a:ext cx="0" cy="315913"/>
          </a:xfrm>
          <a:prstGeom prst="straightConnector1">
            <a:avLst/>
          </a:prstGeom>
          <a:noFill/>
          <a:ln w="3175" algn="ctr">
            <a:solidFill>
              <a:srgbClr val="000000"/>
            </a:solidFill>
            <a:round/>
            <a:headEnd/>
            <a:tailEnd/>
          </a:ln>
          <a:effectLst/>
        </p:spPr>
      </p:cxnSp>
      <p:cxnSp>
        <p:nvCxnSpPr>
          <p:cNvPr id="39" name="AutoShape 14"/>
          <p:cNvCxnSpPr>
            <a:cxnSpLocks noChangeShapeType="1"/>
          </p:cNvCxnSpPr>
          <p:nvPr/>
        </p:nvCxnSpPr>
        <p:spPr bwMode="auto">
          <a:xfrm rot="5400000" flipV="1">
            <a:off x="7793914" y="8840877"/>
            <a:ext cx="0" cy="315912"/>
          </a:xfrm>
          <a:prstGeom prst="straightConnector1">
            <a:avLst/>
          </a:prstGeom>
          <a:noFill/>
          <a:ln w="3175" algn="ctr">
            <a:solidFill>
              <a:srgbClr val="000000"/>
            </a:solidFill>
            <a:round/>
            <a:headEnd/>
            <a:tailEnd/>
          </a:ln>
          <a:effectLst/>
        </p:spPr>
      </p:cxnSp>
      <p:cxnSp>
        <p:nvCxnSpPr>
          <p:cNvPr id="40" name="AutoShape 15"/>
          <p:cNvCxnSpPr>
            <a:cxnSpLocks noChangeShapeType="1"/>
          </p:cNvCxnSpPr>
          <p:nvPr/>
        </p:nvCxnSpPr>
        <p:spPr bwMode="auto">
          <a:xfrm flipV="1">
            <a:off x="7513102" y="9140261"/>
            <a:ext cx="0" cy="315912"/>
          </a:xfrm>
          <a:prstGeom prst="straightConnector1">
            <a:avLst/>
          </a:prstGeom>
          <a:noFill/>
          <a:ln w="3175" algn="ctr">
            <a:solidFill>
              <a:srgbClr val="000000"/>
            </a:solidFill>
            <a:round/>
            <a:headEnd/>
            <a:tailEnd/>
          </a:ln>
          <a:effectLst/>
        </p:spPr>
      </p:cxnSp>
      <p:cxnSp>
        <p:nvCxnSpPr>
          <p:cNvPr id="41" name="AutoShape 16"/>
          <p:cNvCxnSpPr>
            <a:cxnSpLocks noChangeShapeType="1"/>
          </p:cNvCxnSpPr>
          <p:nvPr/>
        </p:nvCxnSpPr>
        <p:spPr bwMode="auto">
          <a:xfrm flipV="1">
            <a:off x="286760" y="9132323"/>
            <a:ext cx="0" cy="315913"/>
          </a:xfrm>
          <a:prstGeom prst="straightConnector1">
            <a:avLst/>
          </a:prstGeom>
          <a:noFill/>
          <a:ln w="3175" algn="ctr">
            <a:solidFill>
              <a:srgbClr val="000000"/>
            </a:solidFill>
            <a:round/>
            <a:headEnd/>
            <a:tailEnd/>
          </a:ln>
          <a:effectLst/>
        </p:spPr>
      </p:cxnSp>
      <p:cxnSp>
        <p:nvCxnSpPr>
          <p:cNvPr id="42" name="AutoShape 17"/>
          <p:cNvCxnSpPr>
            <a:cxnSpLocks noChangeShapeType="1"/>
          </p:cNvCxnSpPr>
          <p:nvPr/>
        </p:nvCxnSpPr>
        <p:spPr bwMode="auto">
          <a:xfrm rot="5400000" flipV="1">
            <a:off x="-4680" y="8847379"/>
            <a:ext cx="0" cy="315913"/>
          </a:xfrm>
          <a:prstGeom prst="straightConnector1">
            <a:avLst/>
          </a:prstGeom>
          <a:noFill/>
          <a:ln w="3175" algn="ctr">
            <a:solidFill>
              <a:srgbClr val="000000"/>
            </a:solidFill>
            <a:round/>
            <a:headEnd/>
            <a:tailEnd/>
          </a:ln>
          <a:effectLst/>
        </p:spPr>
      </p:cxnSp>
      <p:sp>
        <p:nvSpPr>
          <p:cNvPr id="44" name="TextBox 43"/>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45" name="TextBox 44">
            <a:extLst>
              <a:ext uri="{FF2B5EF4-FFF2-40B4-BE49-F238E27FC236}">
                <a16:creationId xmlns:a16="http://schemas.microsoft.com/office/drawing/2014/main" id="{B188A44D-BA70-4621-870C-ED9701542B58}"/>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lowchart: Delay 69"/>
          <p:cNvSpPr/>
          <p:nvPr/>
        </p:nvSpPr>
        <p:spPr>
          <a:xfrm rot="5400000">
            <a:off x="2867550" y="-663271"/>
            <a:ext cx="2093912" cy="7132320"/>
          </a:xfrm>
          <a:prstGeom prst="flowChartDelay">
            <a:avLst/>
          </a:prstGeom>
          <a:solidFill>
            <a:srgbClr val="FA7D00"/>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a:xfrm>
            <a:off x="1004555" y="8256733"/>
            <a:ext cx="2079625" cy="522287"/>
          </a:xfrm>
          <a:prstGeom prst="rect">
            <a:avLst/>
          </a:prstGeom>
        </p:spPr>
        <p:txBody>
          <a:bodyPr>
            <a:spAutoFit/>
          </a:bodyPr>
          <a:lstStyle/>
          <a:p>
            <a:pPr fontAlgn="auto">
              <a:spcBef>
                <a:spcPts val="0"/>
              </a:spcBef>
              <a:spcAft>
                <a:spcPts val="0"/>
              </a:spcAft>
              <a:defRPr/>
            </a:pPr>
            <a:r>
              <a:rPr lang="en-US" sz="1400" kern="0" dirty="0">
                <a:latin typeface="Arial" pitchFamily="34" charset="0"/>
                <a:cs typeface="Arial" pitchFamily="34" charset="0"/>
              </a:rPr>
              <a:t>please empty and rinse all State returnables</a:t>
            </a:r>
          </a:p>
        </p:txBody>
      </p:sp>
      <p:sp>
        <p:nvSpPr>
          <p:cNvPr id="15366" name="TextBox 3"/>
          <p:cNvSpPr txBox="1">
            <a:spLocks noChangeArrowheads="1"/>
          </p:cNvSpPr>
          <p:nvPr/>
        </p:nvSpPr>
        <p:spPr bwMode="auto">
          <a:xfrm>
            <a:off x="1147430" y="2087708"/>
            <a:ext cx="5753100" cy="923925"/>
          </a:xfrm>
          <a:prstGeom prst="rect">
            <a:avLst/>
          </a:prstGeom>
          <a:noFill/>
          <a:ln w="9525">
            <a:noFill/>
            <a:miter lim="800000"/>
            <a:headEnd/>
            <a:tailEnd/>
          </a:ln>
        </p:spPr>
        <p:txBody>
          <a:bodyPr>
            <a:spAutoFit/>
          </a:bodyPr>
          <a:lstStyle/>
          <a:p>
            <a:r>
              <a:rPr lang="en-US" sz="5400" b="1">
                <a:solidFill>
                  <a:schemeClr val="bg1"/>
                </a:solidFill>
              </a:rPr>
              <a:t>state returnables</a:t>
            </a:r>
          </a:p>
        </p:txBody>
      </p:sp>
      <p:sp>
        <p:nvSpPr>
          <p:cNvPr id="15367" name="TextBox 4"/>
          <p:cNvSpPr txBox="1">
            <a:spLocks noChangeArrowheads="1"/>
          </p:cNvSpPr>
          <p:nvPr/>
        </p:nvSpPr>
        <p:spPr bwMode="auto">
          <a:xfrm>
            <a:off x="1012493" y="4235595"/>
            <a:ext cx="2752725" cy="739775"/>
          </a:xfrm>
          <a:prstGeom prst="rect">
            <a:avLst/>
          </a:prstGeom>
          <a:noFill/>
          <a:ln w="9525">
            <a:noFill/>
            <a:miter lim="800000"/>
            <a:headEnd/>
            <a:tailEnd/>
          </a:ln>
        </p:spPr>
        <p:txBody>
          <a:bodyPr wrap="none">
            <a:spAutoFit/>
          </a:bodyPr>
          <a:lstStyle/>
          <a:p>
            <a:pPr>
              <a:buFont typeface="Arial" charset="0"/>
              <a:buChar char="•"/>
            </a:pPr>
            <a:r>
              <a:rPr lang="en-US" sz="1400" b="1"/>
              <a:t> State labeled aluminum cans</a:t>
            </a:r>
          </a:p>
          <a:p>
            <a:pPr>
              <a:buFont typeface="Arial" charset="0"/>
              <a:buChar char="•"/>
            </a:pPr>
            <a:r>
              <a:rPr lang="en-US" sz="1400" b="1"/>
              <a:t> State labeled plastic bottles</a:t>
            </a:r>
          </a:p>
          <a:p>
            <a:pPr>
              <a:buFont typeface="Arial" charset="0"/>
              <a:buChar char="•"/>
            </a:pPr>
            <a:r>
              <a:rPr lang="en-US" sz="1400" b="1"/>
              <a:t> State labeled glass bottles</a:t>
            </a:r>
          </a:p>
        </p:txBody>
      </p:sp>
      <p:grpSp>
        <p:nvGrpSpPr>
          <p:cNvPr id="15368" name="Group 36"/>
          <p:cNvGrpSpPr>
            <a:grpSpLocks/>
          </p:cNvGrpSpPr>
          <p:nvPr/>
        </p:nvGrpSpPr>
        <p:grpSpPr bwMode="auto">
          <a:xfrm>
            <a:off x="2634918" y="5181745"/>
            <a:ext cx="806450" cy="2886075"/>
            <a:chOff x="5391150" y="3636963"/>
            <a:chExt cx="1136650" cy="4205287"/>
          </a:xfrm>
        </p:grpSpPr>
        <p:sp>
          <p:nvSpPr>
            <p:cNvPr id="8" name="Freeform 7"/>
            <p:cNvSpPr/>
            <p:nvPr/>
          </p:nvSpPr>
          <p:spPr>
            <a:xfrm>
              <a:off x="5391150" y="3636963"/>
              <a:ext cx="1136650" cy="4205287"/>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p:cNvSpPr/>
            <p:nvPr/>
          </p:nvSpPr>
          <p:spPr>
            <a:xfrm>
              <a:off x="5713350" y="3747994"/>
              <a:ext cx="449737" cy="16654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5421" name="Group 43"/>
            <p:cNvGrpSpPr>
              <a:grpSpLocks/>
            </p:cNvGrpSpPr>
            <p:nvPr/>
          </p:nvGrpSpPr>
          <p:grpSpPr bwMode="auto">
            <a:xfrm>
              <a:off x="5531084" y="6220398"/>
              <a:ext cx="915702" cy="1131891"/>
              <a:chOff x="10371519" y="3106692"/>
              <a:chExt cx="3960942" cy="6144924"/>
            </a:xfrm>
          </p:grpSpPr>
          <p:sp>
            <p:nvSpPr>
              <p:cNvPr id="11" name="Freeform 10"/>
              <p:cNvSpPr/>
              <p:nvPr/>
            </p:nvSpPr>
            <p:spPr>
              <a:xfrm>
                <a:off x="10375963" y="3108551"/>
                <a:ext cx="3958503" cy="6140763"/>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reeform 11"/>
              <p:cNvSpPr/>
              <p:nvPr/>
            </p:nvSpPr>
            <p:spPr>
              <a:xfrm>
                <a:off x="10821174" y="3748995"/>
                <a:ext cx="3116472" cy="138140"/>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0792141" y="4175960"/>
                <a:ext cx="3106791" cy="87909"/>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11005068" y="4715950"/>
                <a:ext cx="2893864" cy="75347"/>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10995387" y="5230816"/>
                <a:ext cx="2884188" cy="100462"/>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6" name="Freeform 15"/>
              <p:cNvSpPr/>
              <p:nvPr/>
            </p:nvSpPr>
            <p:spPr>
              <a:xfrm>
                <a:off x="10995387" y="5896384"/>
                <a:ext cx="2884188" cy="3766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7" name="Freeform 16"/>
              <p:cNvSpPr/>
              <p:nvPr/>
            </p:nvSpPr>
            <p:spPr>
              <a:xfrm>
                <a:off x="10966354" y="6474043"/>
                <a:ext cx="2893864" cy="5023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Freeform 17"/>
              <p:cNvSpPr/>
              <p:nvPr/>
            </p:nvSpPr>
            <p:spPr>
              <a:xfrm>
                <a:off x="10966354" y="7076818"/>
                <a:ext cx="2893864" cy="3766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10966354" y="7717262"/>
                <a:ext cx="2884188" cy="3767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10801817" y="8495846"/>
                <a:ext cx="3029369" cy="1256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sp>
        <p:nvSpPr>
          <p:cNvPr id="15369" name="TextBox 36"/>
          <p:cNvSpPr txBox="1">
            <a:spLocks noChangeArrowheads="1"/>
          </p:cNvSpPr>
          <p:nvPr/>
        </p:nvSpPr>
        <p:spPr bwMode="auto">
          <a:xfrm>
            <a:off x="1037893" y="7320108"/>
            <a:ext cx="1046162" cy="831850"/>
          </a:xfrm>
          <a:prstGeom prst="rect">
            <a:avLst/>
          </a:prstGeom>
          <a:noFill/>
          <a:ln w="9525">
            <a:noFill/>
            <a:miter lim="800000"/>
            <a:headEnd/>
            <a:tailEnd/>
          </a:ln>
        </p:spPr>
        <p:txBody>
          <a:bodyPr>
            <a:spAutoFit/>
          </a:bodyPr>
          <a:lstStyle/>
          <a:p>
            <a:r>
              <a:rPr lang="en-US" sz="1600"/>
              <a:t>check for state labels</a:t>
            </a:r>
          </a:p>
        </p:txBody>
      </p:sp>
      <p:sp>
        <p:nvSpPr>
          <p:cNvPr id="23" name="TextBox 36"/>
          <p:cNvSpPr txBox="1">
            <a:spLocks noChangeArrowheads="1"/>
          </p:cNvSpPr>
          <p:nvPr/>
        </p:nvSpPr>
        <p:spPr bwMode="auto">
          <a:xfrm>
            <a:off x="4890755" y="6747020"/>
            <a:ext cx="2419350" cy="830263"/>
          </a:xfrm>
          <a:prstGeom prst="rect">
            <a:avLst/>
          </a:prstGeom>
          <a:noFill/>
          <a:ln w="9525">
            <a:noFill/>
            <a:miter lim="800000"/>
            <a:headEnd/>
            <a:tailEnd/>
          </a:ln>
        </p:spPr>
        <p:txBody>
          <a:bodyPr>
            <a:spAutoFit/>
          </a:bodyPr>
          <a:lstStyle/>
          <a:p>
            <a:pPr>
              <a:defRPr/>
            </a:pPr>
            <a:r>
              <a:rPr lang="es-ES" sz="1600" dirty="0">
                <a:solidFill>
                  <a:schemeClr val="tx1">
                    <a:lumMod val="50000"/>
                    <a:lumOff val="50000"/>
                  </a:schemeClr>
                </a:solidFill>
                <a:latin typeface="Arial" pitchFamily="34" charset="0"/>
                <a:cs typeface="Arial" pitchFamily="34" charset="0"/>
              </a:rPr>
              <a:t>verifique que estén marcados con el nombre del estado</a:t>
            </a:r>
            <a:endParaRPr lang="es-ES" dirty="0">
              <a:solidFill>
                <a:schemeClr val="tx1">
                  <a:lumMod val="50000"/>
                  <a:lumOff val="50000"/>
                </a:schemeClr>
              </a:solidFill>
              <a:latin typeface="Arial" pitchFamily="34" charset="0"/>
              <a:cs typeface="Arial" pitchFamily="34" charset="0"/>
            </a:endParaRPr>
          </a:p>
        </p:txBody>
      </p:sp>
      <p:sp>
        <p:nvSpPr>
          <p:cNvPr id="24" name="TextBox 4"/>
          <p:cNvSpPr txBox="1">
            <a:spLocks noChangeArrowheads="1"/>
          </p:cNvSpPr>
          <p:nvPr/>
        </p:nvSpPr>
        <p:spPr bwMode="auto">
          <a:xfrm>
            <a:off x="4784393" y="4218133"/>
            <a:ext cx="2636837" cy="2032000"/>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Latas de aluminio marcadas con el nombre de su estado</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Botellas de plástico marcadas con el nombre de su estado</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Botellas de vidrio marcadas con el nombre de su estado</a:t>
            </a:r>
          </a:p>
        </p:txBody>
      </p:sp>
      <p:sp>
        <p:nvSpPr>
          <p:cNvPr id="25" name="Rectangle 24"/>
          <p:cNvSpPr/>
          <p:nvPr/>
        </p:nvSpPr>
        <p:spPr>
          <a:xfrm>
            <a:off x="4868530" y="8107508"/>
            <a:ext cx="2441575" cy="738187"/>
          </a:xfrm>
          <a:prstGeom prst="rect">
            <a:avLst/>
          </a:prstGeom>
        </p:spPr>
        <p:txBody>
          <a:bodyPr>
            <a:spAutoFit/>
          </a:bodyPr>
          <a:lstStyle/>
          <a:p>
            <a:pPr fontAlgn="auto">
              <a:spcBef>
                <a:spcPts val="0"/>
              </a:spcBef>
              <a:spcAft>
                <a:spcPts val="0"/>
              </a:spcAft>
              <a:defRPr/>
            </a:pPr>
            <a:r>
              <a:rPr lang="es-ES" sz="1400" kern="0" dirty="0">
                <a:solidFill>
                  <a:schemeClr val="tx1">
                    <a:lumMod val="50000"/>
                    <a:lumOff val="50000"/>
                  </a:schemeClr>
                </a:solidFill>
                <a:latin typeface="Arial" pitchFamily="34" charset="0"/>
                <a:cs typeface="Arial" pitchFamily="34" charset="0"/>
              </a:rPr>
              <a:t>favor de vaciar y enjuagar todos los envases retornables</a:t>
            </a:r>
          </a:p>
        </p:txBody>
      </p:sp>
      <p:sp>
        <p:nvSpPr>
          <p:cNvPr id="26" name="TextBox 3"/>
          <p:cNvSpPr txBox="1">
            <a:spLocks noChangeArrowheads="1"/>
          </p:cNvSpPr>
          <p:nvPr/>
        </p:nvSpPr>
        <p:spPr bwMode="auto">
          <a:xfrm>
            <a:off x="1723693" y="2910033"/>
            <a:ext cx="5076825" cy="585787"/>
          </a:xfrm>
          <a:prstGeom prst="rect">
            <a:avLst/>
          </a:prstGeom>
          <a:noFill/>
          <a:ln w="9525">
            <a:noFill/>
            <a:miter lim="800000"/>
            <a:headEnd/>
            <a:tailEnd/>
          </a:ln>
        </p:spPr>
        <p:txBody>
          <a:bodyPr>
            <a:spAutoFit/>
          </a:bodyPr>
          <a:lstStyle/>
          <a:p>
            <a:pPr>
              <a:defRPr/>
            </a:pPr>
            <a:r>
              <a:rPr lang="es-ES" sz="3200" b="1" dirty="0">
                <a:solidFill>
                  <a:schemeClr val="tx1">
                    <a:lumMod val="65000"/>
                    <a:lumOff val="35000"/>
                  </a:schemeClr>
                </a:solidFill>
                <a:latin typeface="Arial" pitchFamily="34" charset="0"/>
                <a:cs typeface="Arial" pitchFamily="34" charset="0"/>
              </a:rPr>
              <a:t>retornables del estado </a:t>
            </a:r>
          </a:p>
        </p:txBody>
      </p:sp>
      <p:grpSp>
        <p:nvGrpSpPr>
          <p:cNvPr id="15374" name="Group 68"/>
          <p:cNvGrpSpPr>
            <a:grpSpLocks/>
          </p:cNvGrpSpPr>
          <p:nvPr/>
        </p:nvGrpSpPr>
        <p:grpSpPr bwMode="auto">
          <a:xfrm>
            <a:off x="1280780" y="5254770"/>
            <a:ext cx="1004888" cy="1838325"/>
            <a:chOff x="2338388" y="4946650"/>
            <a:chExt cx="917575" cy="1622425"/>
          </a:xfrm>
        </p:grpSpPr>
        <p:grpSp>
          <p:nvGrpSpPr>
            <p:cNvPr id="15402" name="Group 25"/>
            <p:cNvGrpSpPr>
              <a:grpSpLocks/>
            </p:cNvGrpSpPr>
            <p:nvPr/>
          </p:nvGrpSpPr>
          <p:grpSpPr bwMode="auto">
            <a:xfrm>
              <a:off x="2338388" y="4946650"/>
              <a:ext cx="917575" cy="1622425"/>
              <a:chOff x="-5830185" y="4326612"/>
              <a:chExt cx="1909021" cy="3402993"/>
            </a:xfrm>
          </p:grpSpPr>
          <p:sp>
            <p:nvSpPr>
              <p:cNvPr id="43" name="Freeform 42"/>
              <p:cNvSpPr/>
              <p:nvPr/>
            </p:nvSpPr>
            <p:spPr>
              <a:xfrm>
                <a:off x="-5830185" y="4326612"/>
                <a:ext cx="1909021" cy="3402993"/>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Oval 9"/>
              <p:cNvSpPr/>
              <p:nvPr/>
            </p:nvSpPr>
            <p:spPr>
              <a:xfrm>
                <a:off x="-5573839" y="4450037"/>
                <a:ext cx="1429503" cy="51720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15403" name="Group 42"/>
            <p:cNvGrpSpPr>
              <a:grpSpLocks/>
            </p:cNvGrpSpPr>
            <p:nvPr/>
          </p:nvGrpSpPr>
          <p:grpSpPr bwMode="auto">
            <a:xfrm>
              <a:off x="2538413" y="5743575"/>
              <a:ext cx="549275" cy="600075"/>
              <a:chOff x="10377377" y="3189767"/>
              <a:chExt cx="3955311" cy="6153525"/>
            </a:xfrm>
          </p:grpSpPr>
          <p:sp>
            <p:nvSpPr>
              <p:cNvPr id="33" name="Freeform 32"/>
              <p:cNvSpPr/>
              <p:nvPr/>
            </p:nvSpPr>
            <p:spPr>
              <a:xfrm>
                <a:off x="10377482" y="3192609"/>
                <a:ext cx="3956107" cy="6149199"/>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Freeform 33"/>
              <p:cNvSpPr/>
              <p:nvPr/>
            </p:nvSpPr>
            <p:spPr>
              <a:xfrm>
                <a:off x="10826331" y="3767300"/>
                <a:ext cx="3121039" cy="114938"/>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5" name="Freeform 34"/>
              <p:cNvSpPr/>
              <p:nvPr/>
            </p:nvSpPr>
            <p:spPr>
              <a:xfrm>
                <a:off x="10784578" y="4183947"/>
                <a:ext cx="3121039" cy="100576"/>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6" name="Freeform 35"/>
              <p:cNvSpPr/>
              <p:nvPr/>
            </p:nvSpPr>
            <p:spPr>
              <a:xfrm>
                <a:off x="11003778" y="4715541"/>
                <a:ext cx="2880962" cy="71832"/>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7" name="Freeform 36"/>
              <p:cNvSpPr/>
              <p:nvPr/>
            </p:nvSpPr>
            <p:spPr>
              <a:xfrm>
                <a:off x="10993343" y="5247126"/>
                <a:ext cx="2880962" cy="71841"/>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8" name="Freeform 37"/>
              <p:cNvSpPr/>
              <p:nvPr/>
            </p:nvSpPr>
            <p:spPr>
              <a:xfrm>
                <a:off x="10993343" y="5893659"/>
                <a:ext cx="2880962" cy="4309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9" name="Freeform 38"/>
              <p:cNvSpPr/>
              <p:nvPr/>
            </p:nvSpPr>
            <p:spPr>
              <a:xfrm>
                <a:off x="10972467" y="6497085"/>
                <a:ext cx="2880962" cy="4309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0" name="Freeform 39"/>
              <p:cNvSpPr/>
              <p:nvPr/>
            </p:nvSpPr>
            <p:spPr>
              <a:xfrm>
                <a:off x="10972467" y="7100511"/>
                <a:ext cx="2880962" cy="14363"/>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1" name="Freeform 40"/>
              <p:cNvSpPr/>
              <p:nvPr/>
            </p:nvSpPr>
            <p:spPr>
              <a:xfrm>
                <a:off x="10972467" y="7732672"/>
                <a:ext cx="2880962" cy="28735"/>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2" name="Freeform 41"/>
              <p:cNvSpPr/>
              <p:nvPr/>
            </p:nvSpPr>
            <p:spPr>
              <a:xfrm>
                <a:off x="10784578" y="8508505"/>
                <a:ext cx="3047974" cy="0"/>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15404" name="Group 64"/>
            <p:cNvGrpSpPr>
              <a:grpSpLocks/>
            </p:cNvGrpSpPr>
            <p:nvPr/>
          </p:nvGrpSpPr>
          <p:grpSpPr bwMode="auto">
            <a:xfrm>
              <a:off x="2478088" y="5400675"/>
              <a:ext cx="661987" cy="307975"/>
              <a:chOff x="2477379" y="5401334"/>
              <a:chExt cx="662361" cy="307777"/>
            </a:xfrm>
          </p:grpSpPr>
          <p:sp>
            <p:nvSpPr>
              <p:cNvPr id="15405" name="TextBox 61"/>
              <p:cNvSpPr txBox="1">
                <a:spLocks noChangeArrowheads="1"/>
              </p:cNvSpPr>
              <p:nvPr/>
            </p:nvSpPr>
            <p:spPr bwMode="auto">
              <a:xfrm>
                <a:off x="247737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32" name="Straight Connector 31"/>
              <p:cNvCxnSpPr/>
              <p:nvPr/>
            </p:nvCxnSpPr>
            <p:spPr>
              <a:xfrm rot="5400000">
                <a:off x="2822744" y="5532867"/>
                <a:ext cx="2016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5375" name="Group 69"/>
          <p:cNvGrpSpPr>
            <a:grpSpLocks/>
          </p:cNvGrpSpPr>
          <p:nvPr/>
        </p:nvGrpSpPr>
        <p:grpSpPr bwMode="auto">
          <a:xfrm>
            <a:off x="3819193" y="6013595"/>
            <a:ext cx="776287" cy="2682875"/>
            <a:chOff x="4635500" y="4465638"/>
            <a:chExt cx="708025" cy="2346325"/>
          </a:xfrm>
        </p:grpSpPr>
        <p:grpSp>
          <p:nvGrpSpPr>
            <p:cNvPr id="15381" name="Group 31"/>
            <p:cNvGrpSpPr>
              <a:grpSpLocks/>
            </p:cNvGrpSpPr>
            <p:nvPr/>
          </p:nvGrpSpPr>
          <p:grpSpPr bwMode="auto">
            <a:xfrm>
              <a:off x="4635499" y="4465674"/>
              <a:ext cx="701674" cy="2346355"/>
              <a:chOff x="1181100" y="4146550"/>
              <a:chExt cx="1306513" cy="3508375"/>
            </a:xfrm>
          </p:grpSpPr>
          <p:sp>
            <p:nvSpPr>
              <p:cNvPr id="61" name="Freeform 60"/>
              <p:cNvSpPr/>
              <p:nvPr/>
            </p:nvSpPr>
            <p:spPr>
              <a:xfrm>
                <a:off x="1593587" y="4513938"/>
                <a:ext cx="404398" cy="56050"/>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15397" name="Group 30"/>
              <p:cNvGrpSpPr>
                <a:grpSpLocks/>
              </p:cNvGrpSpPr>
              <p:nvPr/>
            </p:nvGrpSpPr>
            <p:grpSpPr bwMode="auto">
              <a:xfrm>
                <a:off x="1181100" y="4146550"/>
                <a:ext cx="1306513" cy="3508375"/>
                <a:chOff x="1181100" y="4146550"/>
                <a:chExt cx="1306513" cy="3508375"/>
              </a:xfrm>
            </p:grpSpPr>
            <p:sp>
              <p:nvSpPr>
                <p:cNvPr id="63" name="Oval 62"/>
                <p:cNvSpPr/>
                <p:nvPr/>
              </p:nvSpPr>
              <p:spPr>
                <a:xfrm>
                  <a:off x="1588195" y="4146496"/>
                  <a:ext cx="415182" cy="16607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4" name="Freeform 45"/>
                <p:cNvSpPr/>
                <p:nvPr/>
              </p:nvSpPr>
              <p:spPr>
                <a:xfrm>
                  <a:off x="1181102" y="4219155"/>
                  <a:ext cx="1307554" cy="3435672"/>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5" name="Freeform 46"/>
                <p:cNvSpPr/>
                <p:nvPr/>
              </p:nvSpPr>
              <p:spPr>
                <a:xfrm>
                  <a:off x="1218846" y="5192768"/>
                  <a:ext cx="1226674" cy="303087"/>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6" name="Freeform 47"/>
                <p:cNvSpPr/>
                <p:nvPr/>
              </p:nvSpPr>
              <p:spPr>
                <a:xfrm>
                  <a:off x="1218846" y="6853516"/>
                  <a:ext cx="1269810" cy="303087"/>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15382" name="Group 42"/>
            <p:cNvGrpSpPr>
              <a:grpSpLocks/>
            </p:cNvGrpSpPr>
            <p:nvPr/>
          </p:nvGrpSpPr>
          <p:grpSpPr bwMode="auto">
            <a:xfrm>
              <a:off x="4732338" y="5711140"/>
              <a:ext cx="520700" cy="562992"/>
              <a:chOff x="10377377" y="3182272"/>
              <a:chExt cx="3955311" cy="6164665"/>
            </a:xfrm>
          </p:grpSpPr>
          <p:sp>
            <p:nvSpPr>
              <p:cNvPr id="51" name="Freeform 50"/>
              <p:cNvSpPr/>
              <p:nvPr/>
            </p:nvSpPr>
            <p:spPr>
              <a:xfrm>
                <a:off x="10378679" y="3180692"/>
                <a:ext cx="3959454" cy="6172125"/>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Freeform 51"/>
              <p:cNvSpPr/>
              <p:nvPr/>
            </p:nvSpPr>
            <p:spPr>
              <a:xfrm>
                <a:off x="10829621" y="3743171"/>
                <a:ext cx="3123569" cy="106421"/>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3" name="Freeform 52"/>
              <p:cNvSpPr/>
              <p:nvPr/>
            </p:nvSpPr>
            <p:spPr>
              <a:xfrm>
                <a:off x="10785627" y="4184042"/>
                <a:ext cx="3134564" cy="106411"/>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4" name="Freeform 53"/>
              <p:cNvSpPr/>
              <p:nvPr/>
            </p:nvSpPr>
            <p:spPr>
              <a:xfrm>
                <a:off x="11005597" y="4716117"/>
                <a:ext cx="2881603" cy="60809"/>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5" name="Freeform 54"/>
              <p:cNvSpPr/>
              <p:nvPr/>
            </p:nvSpPr>
            <p:spPr>
              <a:xfrm>
                <a:off x="10994595" y="5232995"/>
                <a:ext cx="2881603" cy="9121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6" name="Freeform 55"/>
              <p:cNvSpPr/>
              <p:nvPr/>
            </p:nvSpPr>
            <p:spPr>
              <a:xfrm>
                <a:off x="10994595" y="5886697"/>
                <a:ext cx="2881603" cy="4560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7" name="Freeform 56"/>
              <p:cNvSpPr/>
              <p:nvPr/>
            </p:nvSpPr>
            <p:spPr>
              <a:xfrm>
                <a:off x="10983600" y="6494789"/>
                <a:ext cx="2870601" cy="4560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8" name="Freeform 57"/>
              <p:cNvSpPr/>
              <p:nvPr/>
            </p:nvSpPr>
            <p:spPr>
              <a:xfrm>
                <a:off x="10983600" y="7118077"/>
                <a:ext cx="2870601" cy="1520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9" name="Freeform 58"/>
              <p:cNvSpPr/>
              <p:nvPr/>
            </p:nvSpPr>
            <p:spPr>
              <a:xfrm>
                <a:off x="10972598" y="7726168"/>
                <a:ext cx="2881603" cy="4561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0" name="Freeform 59"/>
              <p:cNvSpPr/>
              <p:nvPr/>
            </p:nvSpPr>
            <p:spPr>
              <a:xfrm>
                <a:off x="10785627" y="8501489"/>
                <a:ext cx="3057578" cy="30405"/>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15383" name="Group 65"/>
            <p:cNvGrpSpPr>
              <a:grpSpLocks/>
            </p:cNvGrpSpPr>
            <p:nvPr/>
          </p:nvGrpSpPr>
          <p:grpSpPr bwMode="auto">
            <a:xfrm>
              <a:off x="4681538" y="5413375"/>
              <a:ext cx="661987" cy="306388"/>
              <a:chOff x="2477379" y="5401334"/>
              <a:chExt cx="662361" cy="307777"/>
            </a:xfrm>
          </p:grpSpPr>
          <p:sp>
            <p:nvSpPr>
              <p:cNvPr id="15384" name="TextBox 66"/>
              <p:cNvSpPr txBox="1">
                <a:spLocks noChangeArrowheads="1"/>
              </p:cNvSpPr>
              <p:nvPr/>
            </p:nvSpPr>
            <p:spPr bwMode="auto">
              <a:xfrm>
                <a:off x="247737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50" name="Straight Connector 49"/>
              <p:cNvCxnSpPr/>
              <p:nvPr/>
            </p:nvCxnSpPr>
            <p:spPr>
              <a:xfrm rot="5400000">
                <a:off x="2824163" y="5540616"/>
                <a:ext cx="1994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5376" name="Group 68"/>
          <p:cNvGrpSpPr>
            <a:grpSpLocks/>
          </p:cNvGrpSpPr>
          <p:nvPr/>
        </p:nvGrpSpPr>
        <p:grpSpPr bwMode="auto">
          <a:xfrm>
            <a:off x="2680955" y="6634308"/>
            <a:ext cx="725488" cy="349250"/>
            <a:chOff x="2477379" y="5401334"/>
            <a:chExt cx="662361" cy="307777"/>
          </a:xfrm>
        </p:grpSpPr>
        <p:sp>
          <p:nvSpPr>
            <p:cNvPr id="15379" name="TextBox 69"/>
            <p:cNvSpPr txBox="1">
              <a:spLocks noChangeArrowheads="1"/>
            </p:cNvSpPr>
            <p:nvPr/>
          </p:nvSpPr>
          <p:spPr bwMode="auto">
            <a:xfrm>
              <a:off x="247737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69" name="Straight Connector 68"/>
            <p:cNvCxnSpPr/>
            <p:nvPr/>
          </p:nvCxnSpPr>
          <p:spPr>
            <a:xfrm rot="5400000">
              <a:off x="2831753" y="5539833"/>
              <a:ext cx="2014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1" name="Rectangle 70"/>
          <p:cNvSpPr>
            <a:spLocks noChangeAspect="1"/>
          </p:cNvSpPr>
          <p:nvPr/>
        </p:nvSpPr>
        <p:spPr bwMode="auto">
          <a:xfrm>
            <a:off x="313231" y="1838470"/>
            <a:ext cx="7132320" cy="7132320"/>
          </a:xfrm>
          <a:prstGeom prst="rect">
            <a:avLst/>
          </a:prstGeom>
          <a:noFill/>
          <a:ln w="76200">
            <a:solidFill>
              <a:srgbClr val="FA7D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378"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72" name="Rectangle 71"/>
          <p:cNvSpPr>
            <a:spLocks noChangeAspect="1" noChangeArrowheads="1"/>
          </p:cNvSpPr>
          <p:nvPr/>
        </p:nvSpPr>
        <p:spPr bwMode="auto">
          <a:xfrm>
            <a:off x="263570" y="179395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73" name="AutoShape 10"/>
          <p:cNvCxnSpPr>
            <a:cxnSpLocks noChangeShapeType="1"/>
          </p:cNvCxnSpPr>
          <p:nvPr/>
        </p:nvCxnSpPr>
        <p:spPr bwMode="auto">
          <a:xfrm flipV="1">
            <a:off x="279272" y="1354552"/>
            <a:ext cx="0" cy="315912"/>
          </a:xfrm>
          <a:prstGeom prst="straightConnector1">
            <a:avLst/>
          </a:prstGeom>
          <a:noFill/>
          <a:ln w="3175">
            <a:solidFill>
              <a:srgbClr val="000000"/>
            </a:solidFill>
            <a:round/>
            <a:headEnd/>
            <a:tailEnd/>
          </a:ln>
          <a:effectLst/>
        </p:spPr>
      </p:cxnSp>
      <p:cxnSp>
        <p:nvCxnSpPr>
          <p:cNvPr id="74" name="AutoShape 11"/>
          <p:cNvCxnSpPr>
            <a:cxnSpLocks noChangeShapeType="1"/>
          </p:cNvCxnSpPr>
          <p:nvPr/>
        </p:nvCxnSpPr>
        <p:spPr bwMode="auto">
          <a:xfrm rot="5400000" flipV="1">
            <a:off x="-11528" y="1637587"/>
            <a:ext cx="0" cy="315913"/>
          </a:xfrm>
          <a:prstGeom prst="straightConnector1">
            <a:avLst/>
          </a:prstGeom>
          <a:noFill/>
          <a:ln w="3175" algn="ctr">
            <a:solidFill>
              <a:srgbClr val="000000"/>
            </a:solidFill>
            <a:round/>
            <a:headEnd/>
            <a:tailEnd/>
          </a:ln>
          <a:effectLst/>
        </p:spPr>
      </p:cxnSp>
      <p:cxnSp>
        <p:nvCxnSpPr>
          <p:cNvPr id="75" name="AutoShape 12"/>
          <p:cNvCxnSpPr>
            <a:cxnSpLocks noChangeShapeType="1"/>
          </p:cNvCxnSpPr>
          <p:nvPr/>
        </p:nvCxnSpPr>
        <p:spPr bwMode="auto">
          <a:xfrm flipV="1">
            <a:off x="7492605" y="1352964"/>
            <a:ext cx="0" cy="315913"/>
          </a:xfrm>
          <a:prstGeom prst="straightConnector1">
            <a:avLst/>
          </a:prstGeom>
          <a:noFill/>
          <a:ln w="3175" algn="ctr">
            <a:solidFill>
              <a:srgbClr val="000000"/>
            </a:solidFill>
            <a:round/>
            <a:headEnd/>
            <a:tailEnd/>
          </a:ln>
          <a:effectLst/>
        </p:spPr>
      </p:cxnSp>
      <p:cxnSp>
        <p:nvCxnSpPr>
          <p:cNvPr id="76" name="AutoShape 13"/>
          <p:cNvCxnSpPr>
            <a:cxnSpLocks noChangeShapeType="1"/>
          </p:cNvCxnSpPr>
          <p:nvPr/>
        </p:nvCxnSpPr>
        <p:spPr bwMode="auto">
          <a:xfrm rot="5400000" flipV="1">
            <a:off x="7776747" y="1642350"/>
            <a:ext cx="0" cy="315913"/>
          </a:xfrm>
          <a:prstGeom prst="straightConnector1">
            <a:avLst/>
          </a:prstGeom>
          <a:noFill/>
          <a:ln w="3175" algn="ctr">
            <a:solidFill>
              <a:srgbClr val="000000"/>
            </a:solidFill>
            <a:round/>
            <a:headEnd/>
            <a:tailEnd/>
          </a:ln>
          <a:effectLst/>
        </p:spPr>
      </p:cxnSp>
      <p:cxnSp>
        <p:nvCxnSpPr>
          <p:cNvPr id="77" name="AutoShape 14"/>
          <p:cNvCxnSpPr>
            <a:cxnSpLocks noChangeShapeType="1"/>
          </p:cNvCxnSpPr>
          <p:nvPr/>
        </p:nvCxnSpPr>
        <p:spPr bwMode="auto">
          <a:xfrm rot="5400000" flipV="1">
            <a:off x="7781509" y="8846618"/>
            <a:ext cx="0" cy="315912"/>
          </a:xfrm>
          <a:prstGeom prst="straightConnector1">
            <a:avLst/>
          </a:prstGeom>
          <a:noFill/>
          <a:ln w="3175" algn="ctr">
            <a:solidFill>
              <a:srgbClr val="000000"/>
            </a:solidFill>
            <a:round/>
            <a:headEnd/>
            <a:tailEnd/>
          </a:ln>
          <a:effectLst/>
        </p:spPr>
      </p:cxnSp>
      <p:cxnSp>
        <p:nvCxnSpPr>
          <p:cNvPr id="78" name="AutoShape 15"/>
          <p:cNvCxnSpPr>
            <a:cxnSpLocks noChangeShapeType="1"/>
          </p:cNvCxnSpPr>
          <p:nvPr/>
        </p:nvCxnSpPr>
        <p:spPr bwMode="auto">
          <a:xfrm flipV="1">
            <a:off x="7500697" y="9146002"/>
            <a:ext cx="0" cy="315912"/>
          </a:xfrm>
          <a:prstGeom prst="straightConnector1">
            <a:avLst/>
          </a:prstGeom>
          <a:noFill/>
          <a:ln w="3175" algn="ctr">
            <a:solidFill>
              <a:srgbClr val="000000"/>
            </a:solidFill>
            <a:round/>
            <a:headEnd/>
            <a:tailEnd/>
          </a:ln>
          <a:effectLst/>
        </p:spPr>
      </p:cxnSp>
      <p:cxnSp>
        <p:nvCxnSpPr>
          <p:cNvPr id="79" name="AutoShape 16"/>
          <p:cNvCxnSpPr>
            <a:cxnSpLocks noChangeShapeType="1"/>
          </p:cNvCxnSpPr>
          <p:nvPr/>
        </p:nvCxnSpPr>
        <p:spPr bwMode="auto">
          <a:xfrm flipV="1">
            <a:off x="274355" y="9138064"/>
            <a:ext cx="0" cy="315913"/>
          </a:xfrm>
          <a:prstGeom prst="straightConnector1">
            <a:avLst/>
          </a:prstGeom>
          <a:noFill/>
          <a:ln w="3175" algn="ctr">
            <a:solidFill>
              <a:srgbClr val="000000"/>
            </a:solidFill>
            <a:round/>
            <a:headEnd/>
            <a:tailEnd/>
          </a:ln>
          <a:effectLst/>
        </p:spPr>
      </p:cxnSp>
      <p:cxnSp>
        <p:nvCxnSpPr>
          <p:cNvPr id="80" name="AutoShape 17"/>
          <p:cNvCxnSpPr>
            <a:cxnSpLocks noChangeShapeType="1"/>
          </p:cNvCxnSpPr>
          <p:nvPr/>
        </p:nvCxnSpPr>
        <p:spPr bwMode="auto">
          <a:xfrm rot="5400000" flipV="1">
            <a:off x="-17085" y="8853120"/>
            <a:ext cx="0" cy="315913"/>
          </a:xfrm>
          <a:prstGeom prst="straightConnector1">
            <a:avLst/>
          </a:prstGeom>
          <a:noFill/>
          <a:ln w="3175" algn="ctr">
            <a:solidFill>
              <a:srgbClr val="000000"/>
            </a:solidFill>
            <a:round/>
            <a:headEnd/>
            <a:tailEnd/>
          </a:ln>
          <a:effectLst/>
        </p:spPr>
      </p:cxnSp>
      <p:sp>
        <p:nvSpPr>
          <p:cNvPr id="82" name="TextBox 81"/>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83" name="TextBox 82">
            <a:extLst>
              <a:ext uri="{FF2B5EF4-FFF2-40B4-BE49-F238E27FC236}">
                <a16:creationId xmlns:a16="http://schemas.microsoft.com/office/drawing/2014/main" id="{965AFBF5-8B27-4775-A024-4B9530295685}"/>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Delay 20"/>
          <p:cNvSpPr/>
          <p:nvPr/>
        </p:nvSpPr>
        <p:spPr>
          <a:xfrm rot="5400000">
            <a:off x="2871947" y="-663272"/>
            <a:ext cx="2093912" cy="7132320"/>
          </a:xfrm>
          <a:prstGeom prst="flowChartDelay">
            <a:avLst/>
          </a:prstGeom>
          <a:solidFill>
            <a:schemeClr val="bg1">
              <a:lumMod val="75000"/>
            </a:schemeClr>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389" name="TextBox 6"/>
          <p:cNvSpPr txBox="1">
            <a:spLocks noChangeArrowheads="1"/>
          </p:cNvSpPr>
          <p:nvPr/>
        </p:nvSpPr>
        <p:spPr bwMode="auto">
          <a:xfrm>
            <a:off x="2273300" y="2159145"/>
            <a:ext cx="3417888" cy="798513"/>
          </a:xfrm>
          <a:prstGeom prst="rect">
            <a:avLst/>
          </a:prstGeom>
          <a:noFill/>
          <a:ln w="9525">
            <a:noFill/>
            <a:miter lim="800000"/>
            <a:headEnd/>
            <a:tailEnd/>
          </a:ln>
        </p:spPr>
        <p:txBody>
          <a:bodyPr>
            <a:spAutoFit/>
          </a:bodyPr>
          <a:lstStyle/>
          <a:p>
            <a:pPr>
              <a:lnSpc>
                <a:spcPts val="6000"/>
              </a:lnSpc>
            </a:pPr>
            <a:r>
              <a:rPr lang="en-US" sz="4400" b="1">
                <a:solidFill>
                  <a:schemeClr val="bg1"/>
                </a:solidFill>
              </a:rPr>
              <a:t>office paper</a:t>
            </a:r>
          </a:p>
        </p:txBody>
      </p:sp>
      <p:sp>
        <p:nvSpPr>
          <p:cNvPr id="5" name="TextBox 4"/>
          <p:cNvSpPr txBox="1"/>
          <p:nvPr/>
        </p:nvSpPr>
        <p:spPr>
          <a:xfrm>
            <a:off x="604838" y="4661045"/>
            <a:ext cx="1795462" cy="1169988"/>
          </a:xfrm>
          <a:prstGeom prst="rect">
            <a:avLst/>
          </a:prstGeom>
          <a:noFill/>
        </p:spPr>
        <p:txBody>
          <a:bodyPr>
            <a:spAutoFit/>
          </a:bodyPr>
          <a:lstStyle/>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business paper</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mail</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envelopes</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magazines</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cardboard</a:t>
            </a:r>
          </a:p>
        </p:txBody>
      </p:sp>
      <p:grpSp>
        <p:nvGrpSpPr>
          <p:cNvPr id="16391" name="Group 31"/>
          <p:cNvGrpSpPr>
            <a:grpSpLocks/>
          </p:cNvGrpSpPr>
          <p:nvPr/>
        </p:nvGrpSpPr>
        <p:grpSpPr bwMode="auto">
          <a:xfrm>
            <a:off x="2484438" y="4940445"/>
            <a:ext cx="2601912" cy="3378200"/>
            <a:chOff x="8975463" y="2828260"/>
            <a:chExt cx="4139902" cy="5577048"/>
          </a:xfrm>
        </p:grpSpPr>
        <p:sp>
          <p:nvSpPr>
            <p:cNvPr id="7" name="Freeform 6"/>
            <p:cNvSpPr/>
            <p:nvPr/>
          </p:nvSpPr>
          <p:spPr>
            <a:xfrm>
              <a:off x="9099230" y="2828260"/>
              <a:ext cx="3894893" cy="2678451"/>
            </a:xfrm>
            <a:custGeom>
              <a:avLst/>
              <a:gdLst>
                <a:gd name="connsiteX0" fmla="*/ 63795 w 3912781"/>
                <a:gd name="connsiteY0" fmla="*/ 999461 h 2679405"/>
                <a:gd name="connsiteX1" fmla="*/ 2594344 w 3912781"/>
                <a:gd name="connsiteY1" fmla="*/ 0 h 2679405"/>
                <a:gd name="connsiteX2" fmla="*/ 3912781 w 3912781"/>
                <a:gd name="connsiteY2" fmla="*/ 1105787 h 2679405"/>
                <a:gd name="connsiteX3" fmla="*/ 1275907 w 3912781"/>
                <a:gd name="connsiteY3" fmla="*/ 2317898 h 2679405"/>
                <a:gd name="connsiteX4" fmla="*/ 0 w 3912781"/>
                <a:gd name="connsiteY4" fmla="*/ 978196 h 2679405"/>
                <a:gd name="connsiteX5" fmla="*/ 1275907 w 3912781"/>
                <a:gd name="connsiteY5" fmla="*/ 2679405 h 2679405"/>
                <a:gd name="connsiteX6" fmla="*/ 3870251 w 3912781"/>
                <a:gd name="connsiteY6" fmla="*/ 1424763 h 2679405"/>
                <a:gd name="connsiteX7" fmla="*/ 3700130 w 3912781"/>
                <a:gd name="connsiteY7" fmla="*/ 1233377 h 2679405"/>
                <a:gd name="connsiteX0" fmla="*/ 42280 w 3891266"/>
                <a:gd name="connsiteY0" fmla="*/ 999461 h 2679405"/>
                <a:gd name="connsiteX1" fmla="*/ 2572829 w 3891266"/>
                <a:gd name="connsiteY1" fmla="*/ 0 h 2679405"/>
                <a:gd name="connsiteX2" fmla="*/ 3891266 w 3891266"/>
                <a:gd name="connsiteY2" fmla="*/ 1105787 h 2679405"/>
                <a:gd name="connsiteX3" fmla="*/ 1254392 w 3891266"/>
                <a:gd name="connsiteY3" fmla="*/ 2317898 h 2679405"/>
                <a:gd name="connsiteX4" fmla="*/ 0 w 3891266"/>
                <a:gd name="connsiteY4" fmla="*/ 1010469 h 2679405"/>
                <a:gd name="connsiteX5" fmla="*/ 1254392 w 3891266"/>
                <a:gd name="connsiteY5" fmla="*/ 2679405 h 2679405"/>
                <a:gd name="connsiteX6" fmla="*/ 3848736 w 3891266"/>
                <a:gd name="connsiteY6" fmla="*/ 1424763 h 2679405"/>
                <a:gd name="connsiteX7" fmla="*/ 3678615 w 3891266"/>
                <a:gd name="connsiteY7" fmla="*/ 1233377 h 267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1266" h="2679405">
                  <a:moveTo>
                    <a:pt x="42280" y="999461"/>
                  </a:moveTo>
                  <a:lnTo>
                    <a:pt x="2572829" y="0"/>
                  </a:lnTo>
                  <a:lnTo>
                    <a:pt x="3891266" y="1105787"/>
                  </a:lnTo>
                  <a:lnTo>
                    <a:pt x="1254392" y="2317898"/>
                  </a:lnTo>
                  <a:lnTo>
                    <a:pt x="0" y="1010469"/>
                  </a:lnTo>
                  <a:lnTo>
                    <a:pt x="1254392" y="2679405"/>
                  </a:lnTo>
                  <a:lnTo>
                    <a:pt x="3848736" y="1424763"/>
                  </a:lnTo>
                  <a:lnTo>
                    <a:pt x="3678615" y="1233377"/>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 name="Freeform 7"/>
            <p:cNvSpPr/>
            <p:nvPr/>
          </p:nvSpPr>
          <p:spPr>
            <a:xfrm>
              <a:off x="10566762" y="3336694"/>
              <a:ext cx="1406909" cy="1003765"/>
            </a:xfrm>
            <a:custGeom>
              <a:avLst/>
              <a:gdLst>
                <a:gd name="connsiteX0" fmla="*/ 723014 w 1360967"/>
                <a:gd name="connsiteY0" fmla="*/ 0 h 999461"/>
                <a:gd name="connsiteX1" fmla="*/ 1360967 w 1360967"/>
                <a:gd name="connsiteY1" fmla="*/ 637954 h 999461"/>
                <a:gd name="connsiteX2" fmla="*/ 574158 w 1360967"/>
                <a:gd name="connsiteY2" fmla="*/ 999461 h 999461"/>
                <a:gd name="connsiteX3" fmla="*/ 0 w 1360967"/>
                <a:gd name="connsiteY3" fmla="*/ 361507 h 999461"/>
                <a:gd name="connsiteX4" fmla="*/ 723014 w 1360967"/>
                <a:gd name="connsiteY4" fmla="*/ 0 h 999461"/>
                <a:gd name="connsiteX0" fmla="*/ 766044 w 1403997"/>
                <a:gd name="connsiteY0" fmla="*/ 0 h 999461"/>
                <a:gd name="connsiteX1" fmla="*/ 1403997 w 1403997"/>
                <a:gd name="connsiteY1" fmla="*/ 637954 h 999461"/>
                <a:gd name="connsiteX2" fmla="*/ 617188 w 1403997"/>
                <a:gd name="connsiteY2" fmla="*/ 999461 h 999461"/>
                <a:gd name="connsiteX3" fmla="*/ 0 w 1403997"/>
                <a:gd name="connsiteY3" fmla="*/ 318476 h 999461"/>
                <a:gd name="connsiteX4" fmla="*/ 766044 w 1403997"/>
                <a:gd name="connsiteY4" fmla="*/ 0 h 9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997" h="999461">
                  <a:moveTo>
                    <a:pt x="766044" y="0"/>
                  </a:moveTo>
                  <a:lnTo>
                    <a:pt x="1403997" y="637954"/>
                  </a:lnTo>
                  <a:lnTo>
                    <a:pt x="617188" y="999461"/>
                  </a:lnTo>
                  <a:lnTo>
                    <a:pt x="0" y="318476"/>
                  </a:lnTo>
                  <a:lnTo>
                    <a:pt x="766044" y="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121964" y="4508189"/>
              <a:ext cx="3935307" cy="2020631"/>
            </a:xfrm>
            <a:custGeom>
              <a:avLst/>
              <a:gdLst>
                <a:gd name="connsiteX0" fmla="*/ 3338623 w 3934046"/>
                <a:gd name="connsiteY0" fmla="*/ 0 h 2020186"/>
                <a:gd name="connsiteX1" fmla="*/ 3934046 w 3934046"/>
                <a:gd name="connsiteY1" fmla="*/ 616688 h 2020186"/>
                <a:gd name="connsiteX2" fmla="*/ 1063256 w 3934046"/>
                <a:gd name="connsiteY2" fmla="*/ 2020186 h 2020186"/>
                <a:gd name="connsiteX3" fmla="*/ 0 w 3934046"/>
                <a:gd name="connsiteY3" fmla="*/ 531628 h 2020186"/>
                <a:gd name="connsiteX4" fmla="*/ 595423 w 3934046"/>
                <a:gd name="connsiteY4" fmla="*/ 212651 h 2020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046" h="2020186">
                  <a:moveTo>
                    <a:pt x="3338623" y="0"/>
                  </a:moveTo>
                  <a:lnTo>
                    <a:pt x="3934046" y="616688"/>
                  </a:lnTo>
                  <a:lnTo>
                    <a:pt x="1063256" y="2020186"/>
                  </a:lnTo>
                  <a:lnTo>
                    <a:pt x="0" y="531628"/>
                  </a:lnTo>
                  <a:lnTo>
                    <a:pt x="595423" y="212651"/>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9079023" y="5037590"/>
              <a:ext cx="3955514" cy="1831934"/>
            </a:xfrm>
            <a:custGeom>
              <a:avLst/>
              <a:gdLst>
                <a:gd name="connsiteX0" fmla="*/ 3955311 w 3955311"/>
                <a:gd name="connsiteY0" fmla="*/ 404037 h 1828800"/>
                <a:gd name="connsiteX1" fmla="*/ 1084521 w 3955311"/>
                <a:gd name="connsiteY1" fmla="*/ 1828800 h 1828800"/>
                <a:gd name="connsiteX2" fmla="*/ 0 w 3955311"/>
                <a:gd name="connsiteY2" fmla="*/ 318976 h 1828800"/>
                <a:gd name="connsiteX3" fmla="*/ 63795 w 3955311"/>
                <a:gd name="connsiteY3" fmla="*/ 0 h 1828800"/>
              </a:gdLst>
              <a:ahLst/>
              <a:cxnLst>
                <a:cxn ang="0">
                  <a:pos x="connsiteX0" y="connsiteY0"/>
                </a:cxn>
                <a:cxn ang="0">
                  <a:pos x="connsiteX1" y="connsiteY1"/>
                </a:cxn>
                <a:cxn ang="0">
                  <a:pos x="connsiteX2" y="connsiteY2"/>
                </a:cxn>
                <a:cxn ang="0">
                  <a:pos x="connsiteX3" y="connsiteY3"/>
                </a:cxn>
              </a:cxnLst>
              <a:rect l="l" t="t" r="r" b="b"/>
              <a:pathLst>
                <a:path w="3955311" h="1828800">
                  <a:moveTo>
                    <a:pt x="3955311" y="404037"/>
                  </a:moveTo>
                  <a:lnTo>
                    <a:pt x="1084521" y="1828800"/>
                  </a:lnTo>
                  <a:lnTo>
                    <a:pt x="0" y="318976"/>
                  </a:lnTo>
                  <a:lnTo>
                    <a:pt x="63795" y="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9132067" y="5131938"/>
              <a:ext cx="3935307" cy="1721860"/>
            </a:xfrm>
            <a:custGeom>
              <a:avLst/>
              <a:gdLst>
                <a:gd name="connsiteX0" fmla="*/ 0 w 3937299"/>
                <a:gd name="connsiteY0" fmla="*/ 21515 h 1721223"/>
                <a:gd name="connsiteX1" fmla="*/ 118334 w 3937299"/>
                <a:gd name="connsiteY1" fmla="*/ 387275 h 1721223"/>
                <a:gd name="connsiteX2" fmla="*/ 290457 w 3937299"/>
                <a:gd name="connsiteY2" fmla="*/ 365760 h 1721223"/>
                <a:gd name="connsiteX3" fmla="*/ 344245 w 3937299"/>
                <a:gd name="connsiteY3" fmla="*/ 753035 h 1721223"/>
                <a:gd name="connsiteX4" fmla="*/ 677732 w 3937299"/>
                <a:gd name="connsiteY4" fmla="*/ 849854 h 1721223"/>
                <a:gd name="connsiteX5" fmla="*/ 634702 w 3937299"/>
                <a:gd name="connsiteY5" fmla="*/ 1204856 h 1721223"/>
                <a:gd name="connsiteX6" fmla="*/ 935916 w 3937299"/>
                <a:gd name="connsiteY6" fmla="*/ 1258644 h 1721223"/>
                <a:gd name="connsiteX7" fmla="*/ 1021977 w 3937299"/>
                <a:gd name="connsiteY7" fmla="*/ 1721223 h 1721223"/>
                <a:gd name="connsiteX8" fmla="*/ 1333949 w 3937299"/>
                <a:gd name="connsiteY8" fmla="*/ 1280160 h 1721223"/>
                <a:gd name="connsiteX9" fmla="*/ 1538344 w 3937299"/>
                <a:gd name="connsiteY9" fmla="*/ 1473797 h 1721223"/>
                <a:gd name="connsiteX10" fmla="*/ 1742739 w 3937299"/>
                <a:gd name="connsiteY10" fmla="*/ 1086522 h 1721223"/>
                <a:gd name="connsiteX11" fmla="*/ 2076226 w 3937299"/>
                <a:gd name="connsiteY11" fmla="*/ 1226371 h 1721223"/>
                <a:gd name="connsiteX12" fmla="*/ 2259106 w 3937299"/>
                <a:gd name="connsiteY12" fmla="*/ 828338 h 1721223"/>
                <a:gd name="connsiteX13" fmla="*/ 2592593 w 3937299"/>
                <a:gd name="connsiteY13" fmla="*/ 968188 h 1721223"/>
                <a:gd name="connsiteX14" fmla="*/ 2732443 w 3937299"/>
                <a:gd name="connsiteY14" fmla="*/ 591670 h 1721223"/>
                <a:gd name="connsiteX15" fmla="*/ 3033657 w 3937299"/>
                <a:gd name="connsiteY15" fmla="*/ 720762 h 1721223"/>
                <a:gd name="connsiteX16" fmla="*/ 3184264 w 3937299"/>
                <a:gd name="connsiteY16" fmla="*/ 355002 h 1721223"/>
                <a:gd name="connsiteX17" fmla="*/ 3420932 w 3937299"/>
                <a:gd name="connsiteY17" fmla="*/ 548640 h 1721223"/>
                <a:gd name="connsiteX18" fmla="*/ 3614570 w 3937299"/>
                <a:gd name="connsiteY18" fmla="*/ 161364 h 1721223"/>
                <a:gd name="connsiteX19" fmla="*/ 3905026 w 3937299"/>
                <a:gd name="connsiteY19" fmla="*/ 322729 h 1721223"/>
                <a:gd name="connsiteX20" fmla="*/ 3937299 w 3937299"/>
                <a:gd name="connsiteY20" fmla="*/ 21515 h 1721223"/>
                <a:gd name="connsiteX21" fmla="*/ 3894269 w 3937299"/>
                <a:gd name="connsiteY21" fmla="*/ 0 h 172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299" h="1721223">
                  <a:moveTo>
                    <a:pt x="0" y="21515"/>
                  </a:moveTo>
                  <a:lnTo>
                    <a:pt x="118334" y="387275"/>
                  </a:lnTo>
                  <a:lnTo>
                    <a:pt x="290457" y="365760"/>
                  </a:lnTo>
                  <a:lnTo>
                    <a:pt x="344245" y="753035"/>
                  </a:lnTo>
                  <a:lnTo>
                    <a:pt x="677732" y="849854"/>
                  </a:lnTo>
                  <a:lnTo>
                    <a:pt x="634702" y="1204856"/>
                  </a:lnTo>
                  <a:lnTo>
                    <a:pt x="935916" y="1258644"/>
                  </a:lnTo>
                  <a:lnTo>
                    <a:pt x="1021977" y="1721223"/>
                  </a:lnTo>
                  <a:lnTo>
                    <a:pt x="1333949" y="1280160"/>
                  </a:lnTo>
                  <a:lnTo>
                    <a:pt x="1538344" y="1473797"/>
                  </a:lnTo>
                  <a:lnTo>
                    <a:pt x="1742739" y="1086522"/>
                  </a:lnTo>
                  <a:lnTo>
                    <a:pt x="2076226" y="1226371"/>
                  </a:lnTo>
                  <a:lnTo>
                    <a:pt x="2259106" y="828338"/>
                  </a:lnTo>
                  <a:lnTo>
                    <a:pt x="2592593" y="968188"/>
                  </a:lnTo>
                  <a:lnTo>
                    <a:pt x="2732443" y="591670"/>
                  </a:lnTo>
                  <a:lnTo>
                    <a:pt x="3033657" y="720762"/>
                  </a:lnTo>
                  <a:lnTo>
                    <a:pt x="3184264" y="355002"/>
                  </a:lnTo>
                  <a:lnTo>
                    <a:pt x="3420932" y="548640"/>
                  </a:lnTo>
                  <a:lnTo>
                    <a:pt x="3614570" y="161364"/>
                  </a:lnTo>
                  <a:lnTo>
                    <a:pt x="3905026" y="322729"/>
                  </a:lnTo>
                  <a:lnTo>
                    <a:pt x="3937299" y="21515"/>
                  </a:lnTo>
                  <a:lnTo>
                    <a:pt x="3894269"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8980515" y="5700649"/>
              <a:ext cx="4132325" cy="2036357"/>
            </a:xfrm>
            <a:custGeom>
              <a:avLst/>
              <a:gdLst>
                <a:gd name="connsiteX0" fmla="*/ 3625327 w 4130937"/>
                <a:gd name="connsiteY0" fmla="*/ 0 h 2033195"/>
                <a:gd name="connsiteX1" fmla="*/ 4130937 w 4130937"/>
                <a:gd name="connsiteY1" fmla="*/ 623943 h 2033195"/>
                <a:gd name="connsiteX2" fmla="*/ 1108038 w 4130937"/>
                <a:gd name="connsiteY2" fmla="*/ 2033195 h 2033195"/>
                <a:gd name="connsiteX3" fmla="*/ 0 w 4130937"/>
                <a:gd name="connsiteY3" fmla="*/ 494852 h 2033195"/>
                <a:gd name="connsiteX4" fmla="*/ 505610 w 4130937"/>
                <a:gd name="connsiteY4" fmla="*/ 247426 h 203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2033195">
                  <a:moveTo>
                    <a:pt x="3625327" y="0"/>
                  </a:moveTo>
                  <a:lnTo>
                    <a:pt x="4130937" y="623943"/>
                  </a:lnTo>
                  <a:lnTo>
                    <a:pt x="1108038" y="2033195"/>
                  </a:lnTo>
                  <a:lnTo>
                    <a:pt x="0" y="494852"/>
                  </a:lnTo>
                  <a:lnTo>
                    <a:pt x="505610" y="247426"/>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8980515" y="6358469"/>
              <a:ext cx="4132325" cy="1590821"/>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8985566" y="6575994"/>
              <a:ext cx="4129799" cy="1590822"/>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8975463" y="6811866"/>
              <a:ext cx="4129799" cy="1593442"/>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6" name="TextBox 5"/>
          <p:cNvSpPr txBox="1">
            <a:spLocks noChangeArrowheads="1"/>
          </p:cNvSpPr>
          <p:nvPr/>
        </p:nvSpPr>
        <p:spPr bwMode="auto">
          <a:xfrm>
            <a:off x="608013" y="8218633"/>
            <a:ext cx="2390775" cy="307975"/>
          </a:xfrm>
          <a:prstGeom prst="rect">
            <a:avLst/>
          </a:prstGeom>
          <a:noFill/>
          <a:ln w="9525">
            <a:noFill/>
            <a:miter lim="800000"/>
            <a:headEnd/>
            <a:tailEnd/>
          </a:ln>
        </p:spPr>
        <p:txBody>
          <a:bodyPr>
            <a:spAutoFit/>
          </a:bodyPr>
          <a:lstStyle/>
          <a:p>
            <a:pPr>
              <a:defRPr/>
            </a:pPr>
            <a:r>
              <a:rPr lang="en-US" sz="1400" dirty="0">
                <a:solidFill>
                  <a:schemeClr val="tx1">
                    <a:lumMod val="85000"/>
                    <a:lumOff val="15000"/>
                  </a:schemeClr>
                </a:solidFill>
                <a:latin typeface="Arial" pitchFamily="34" charset="0"/>
                <a:cs typeface="Arial" pitchFamily="34" charset="0"/>
              </a:rPr>
              <a:t>small staples are OK</a:t>
            </a:r>
          </a:p>
        </p:txBody>
      </p:sp>
      <p:sp>
        <p:nvSpPr>
          <p:cNvPr id="18" name="TextBox 6"/>
          <p:cNvSpPr txBox="1">
            <a:spLocks noChangeArrowheads="1"/>
          </p:cNvSpPr>
          <p:nvPr/>
        </p:nvSpPr>
        <p:spPr bwMode="auto">
          <a:xfrm>
            <a:off x="1865313" y="2736995"/>
            <a:ext cx="4105275" cy="763588"/>
          </a:xfrm>
          <a:prstGeom prst="rect">
            <a:avLst/>
          </a:prstGeom>
          <a:noFill/>
          <a:ln w="9525">
            <a:noFill/>
            <a:miter lim="800000"/>
            <a:headEnd/>
            <a:tailEnd/>
          </a:ln>
        </p:spPr>
        <p:txBody>
          <a:bodyPr>
            <a:spAutoFit/>
          </a:bodyPr>
          <a:lstStyle/>
          <a:p>
            <a:pPr algn="ctr">
              <a:lnSpc>
                <a:spcPts val="6000"/>
              </a:lnSpc>
              <a:defRPr/>
            </a:pPr>
            <a:r>
              <a:rPr lang="es-ES" sz="3200" b="1" dirty="0">
                <a:solidFill>
                  <a:schemeClr val="tx1">
                    <a:lumMod val="65000"/>
                    <a:lumOff val="35000"/>
                  </a:schemeClr>
                </a:solidFill>
                <a:latin typeface="Arial" pitchFamily="34" charset="0"/>
                <a:cs typeface="Arial" pitchFamily="34" charset="0"/>
              </a:rPr>
              <a:t>papel de oficina</a:t>
            </a:r>
          </a:p>
        </p:txBody>
      </p:sp>
      <p:sp>
        <p:nvSpPr>
          <p:cNvPr id="19" name="TextBox 18"/>
          <p:cNvSpPr txBox="1">
            <a:spLocks noChangeArrowheads="1"/>
          </p:cNvSpPr>
          <p:nvPr/>
        </p:nvSpPr>
        <p:spPr bwMode="auto">
          <a:xfrm>
            <a:off x="5318125" y="4708670"/>
            <a:ext cx="2168525" cy="1169988"/>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documentos de papel</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correo</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sobres</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revistas</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cartón</a:t>
            </a:r>
          </a:p>
        </p:txBody>
      </p:sp>
      <p:sp>
        <p:nvSpPr>
          <p:cNvPr id="20" name="TextBox 5"/>
          <p:cNvSpPr txBox="1">
            <a:spLocks noChangeArrowheads="1"/>
          </p:cNvSpPr>
          <p:nvPr/>
        </p:nvSpPr>
        <p:spPr bwMode="auto">
          <a:xfrm>
            <a:off x="5430838" y="8023370"/>
            <a:ext cx="1947862" cy="523875"/>
          </a:xfrm>
          <a:prstGeom prst="rect">
            <a:avLst/>
          </a:prstGeom>
          <a:noFill/>
          <a:ln w="9525">
            <a:noFill/>
            <a:miter lim="800000"/>
            <a:headEnd/>
            <a:tailEnd/>
          </a:ln>
        </p:spPr>
        <p:txBody>
          <a:bodyPr>
            <a:spAutoFit/>
          </a:bodyPr>
          <a:lstStyle/>
          <a:p>
            <a:pPr>
              <a:defRPr/>
            </a:pPr>
            <a:r>
              <a:rPr lang="es-ES" sz="1400" dirty="0">
                <a:solidFill>
                  <a:schemeClr val="tx1">
                    <a:lumMod val="50000"/>
                    <a:lumOff val="50000"/>
                  </a:schemeClr>
                </a:solidFill>
                <a:latin typeface="Arial" pitchFamily="34" charset="0"/>
                <a:cs typeface="Arial" pitchFamily="34" charset="0"/>
              </a:rPr>
              <a:t>grapas  pequeñas están bien</a:t>
            </a:r>
          </a:p>
        </p:txBody>
      </p:sp>
      <p:sp>
        <p:nvSpPr>
          <p:cNvPr id="22" name="Rectangle 21"/>
          <p:cNvSpPr>
            <a:spLocks noChangeAspect="1"/>
          </p:cNvSpPr>
          <p:nvPr/>
        </p:nvSpPr>
        <p:spPr bwMode="auto">
          <a:xfrm>
            <a:off x="334709" y="1838470"/>
            <a:ext cx="7132320" cy="7132320"/>
          </a:xfrm>
          <a:prstGeom prst="rect">
            <a:avLst/>
          </a:prstGeom>
          <a:noFill/>
          <a:ln w="7620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397"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23" name="Rectangle 22"/>
          <p:cNvSpPr>
            <a:spLocks noChangeAspect="1" noChangeArrowheads="1"/>
          </p:cNvSpPr>
          <p:nvPr/>
        </p:nvSpPr>
        <p:spPr bwMode="auto">
          <a:xfrm>
            <a:off x="289620" y="179395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4" name="AutoShape 10"/>
          <p:cNvCxnSpPr>
            <a:cxnSpLocks noChangeShapeType="1"/>
          </p:cNvCxnSpPr>
          <p:nvPr/>
        </p:nvCxnSpPr>
        <p:spPr bwMode="auto">
          <a:xfrm flipV="1">
            <a:off x="305322" y="1354552"/>
            <a:ext cx="0" cy="315912"/>
          </a:xfrm>
          <a:prstGeom prst="straightConnector1">
            <a:avLst/>
          </a:prstGeom>
          <a:noFill/>
          <a:ln w="3175">
            <a:solidFill>
              <a:srgbClr val="000000"/>
            </a:solidFill>
            <a:round/>
            <a:headEnd/>
            <a:tailEnd/>
          </a:ln>
          <a:effectLst/>
        </p:spPr>
      </p:cxnSp>
      <p:cxnSp>
        <p:nvCxnSpPr>
          <p:cNvPr id="25" name="AutoShape 11"/>
          <p:cNvCxnSpPr>
            <a:cxnSpLocks noChangeShapeType="1"/>
          </p:cNvCxnSpPr>
          <p:nvPr/>
        </p:nvCxnSpPr>
        <p:spPr bwMode="auto">
          <a:xfrm rot="5400000" flipV="1">
            <a:off x="14522" y="1637587"/>
            <a:ext cx="0" cy="315913"/>
          </a:xfrm>
          <a:prstGeom prst="straightConnector1">
            <a:avLst/>
          </a:prstGeom>
          <a:noFill/>
          <a:ln w="3175" algn="ctr">
            <a:solidFill>
              <a:srgbClr val="000000"/>
            </a:solidFill>
            <a:round/>
            <a:headEnd/>
            <a:tailEnd/>
          </a:ln>
          <a:effectLst/>
        </p:spPr>
      </p:cxnSp>
      <p:cxnSp>
        <p:nvCxnSpPr>
          <p:cNvPr id="26" name="AutoShape 12"/>
          <p:cNvCxnSpPr>
            <a:cxnSpLocks noChangeShapeType="1"/>
          </p:cNvCxnSpPr>
          <p:nvPr/>
        </p:nvCxnSpPr>
        <p:spPr bwMode="auto">
          <a:xfrm flipV="1">
            <a:off x="7518655" y="1352964"/>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802797" y="1642350"/>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807559" y="8846618"/>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526747" y="9146002"/>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300405" y="9138064"/>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8965" y="8853120"/>
            <a:ext cx="0" cy="315913"/>
          </a:xfrm>
          <a:prstGeom prst="straightConnector1">
            <a:avLst/>
          </a:prstGeom>
          <a:noFill/>
          <a:ln w="3175" algn="ctr">
            <a:solidFill>
              <a:srgbClr val="000000"/>
            </a:solidFill>
            <a:round/>
            <a:headEnd/>
            <a:tailEnd/>
          </a:ln>
          <a:effectLst/>
        </p:spPr>
      </p:cxnSp>
      <p:sp>
        <p:nvSpPr>
          <p:cNvPr id="33" name="TextBox 32"/>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3B9602ED-48E1-4C7E-800D-C08650DE7447}"/>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Delay 20"/>
          <p:cNvSpPr/>
          <p:nvPr/>
        </p:nvSpPr>
        <p:spPr bwMode="auto">
          <a:xfrm rot="5400000">
            <a:off x="2862422" y="-663271"/>
            <a:ext cx="2093912" cy="7132320"/>
          </a:xfrm>
          <a:prstGeom prst="flowChartDelay">
            <a:avLst/>
          </a:prstGeom>
          <a:solidFill>
            <a:schemeClr val="tx1"/>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413" name="TextBox 3"/>
          <p:cNvSpPr txBox="1">
            <a:spLocks noChangeArrowheads="1"/>
          </p:cNvSpPr>
          <p:nvPr/>
        </p:nvSpPr>
        <p:spPr bwMode="auto">
          <a:xfrm>
            <a:off x="1619250" y="2170258"/>
            <a:ext cx="4705350" cy="862012"/>
          </a:xfrm>
          <a:prstGeom prst="rect">
            <a:avLst/>
          </a:prstGeom>
          <a:noFill/>
          <a:ln w="9525">
            <a:noFill/>
            <a:miter lim="800000"/>
            <a:headEnd/>
            <a:tailEnd/>
          </a:ln>
        </p:spPr>
        <p:txBody>
          <a:bodyPr>
            <a:spAutoFit/>
          </a:bodyPr>
          <a:lstStyle/>
          <a:p>
            <a:pPr>
              <a:lnSpc>
                <a:spcPts val="6000"/>
              </a:lnSpc>
            </a:pPr>
            <a:r>
              <a:rPr lang="en-US" sz="4400" b="1">
                <a:solidFill>
                  <a:schemeClr val="bg1"/>
                </a:solidFill>
              </a:rPr>
              <a:t>trash – land fill</a:t>
            </a:r>
          </a:p>
        </p:txBody>
      </p:sp>
      <p:sp>
        <p:nvSpPr>
          <p:cNvPr id="17414" name="TextBox 4"/>
          <p:cNvSpPr txBox="1">
            <a:spLocks noChangeArrowheads="1"/>
          </p:cNvSpPr>
          <p:nvPr/>
        </p:nvSpPr>
        <p:spPr bwMode="auto">
          <a:xfrm>
            <a:off x="696913" y="4148283"/>
            <a:ext cx="2624137" cy="738187"/>
          </a:xfrm>
          <a:prstGeom prst="rect">
            <a:avLst/>
          </a:prstGeom>
          <a:noFill/>
          <a:ln w="9525">
            <a:noFill/>
            <a:miter lim="800000"/>
            <a:headEnd/>
            <a:tailEnd/>
          </a:ln>
        </p:spPr>
        <p:txBody>
          <a:bodyPr>
            <a:spAutoFit/>
          </a:bodyPr>
          <a:lstStyle/>
          <a:p>
            <a:pPr>
              <a:buFont typeface="Arial" charset="0"/>
              <a:buChar char="•"/>
            </a:pPr>
            <a:r>
              <a:rPr lang="en-US" sz="1400" b="1"/>
              <a:t> all other non-recyclables</a:t>
            </a:r>
          </a:p>
          <a:p>
            <a:pPr>
              <a:buFont typeface="Arial" charset="0"/>
              <a:buChar char="•"/>
            </a:pPr>
            <a:r>
              <a:rPr lang="en-US" sz="1400" b="1"/>
              <a:t> all other non-compostables</a:t>
            </a:r>
          </a:p>
          <a:p>
            <a:pPr>
              <a:buFont typeface="Arial" charset="0"/>
              <a:buChar char="•"/>
            </a:pPr>
            <a:r>
              <a:rPr lang="en-US" sz="1400" b="1"/>
              <a:t> contaminated recyclables</a:t>
            </a:r>
          </a:p>
        </p:txBody>
      </p:sp>
      <p:sp>
        <p:nvSpPr>
          <p:cNvPr id="17415" name="TextBox 5"/>
          <p:cNvSpPr txBox="1">
            <a:spLocks noChangeArrowheads="1"/>
          </p:cNvSpPr>
          <p:nvPr/>
        </p:nvSpPr>
        <p:spPr bwMode="auto">
          <a:xfrm>
            <a:off x="571500" y="8221808"/>
            <a:ext cx="2590800" cy="757237"/>
          </a:xfrm>
          <a:prstGeom prst="rect">
            <a:avLst/>
          </a:prstGeom>
          <a:noFill/>
          <a:ln w="9525">
            <a:noFill/>
            <a:miter lim="800000"/>
            <a:headEnd/>
            <a:tailEnd/>
          </a:ln>
        </p:spPr>
        <p:txBody>
          <a:bodyPr>
            <a:spAutoFit/>
          </a:bodyPr>
          <a:lstStyle/>
          <a:p>
            <a:r>
              <a:rPr lang="en-US" sz="1400"/>
              <a:t>if in doubt, it is OK to trash rather than contaminate recyclables</a:t>
            </a:r>
          </a:p>
        </p:txBody>
      </p:sp>
      <p:grpSp>
        <p:nvGrpSpPr>
          <p:cNvPr id="17416" name="Group 27"/>
          <p:cNvGrpSpPr>
            <a:grpSpLocks/>
          </p:cNvGrpSpPr>
          <p:nvPr/>
        </p:nvGrpSpPr>
        <p:grpSpPr bwMode="auto">
          <a:xfrm rot="60000">
            <a:off x="2749550" y="5130945"/>
            <a:ext cx="1917700" cy="2863850"/>
            <a:chOff x="9988923" y="2254102"/>
            <a:chExt cx="3849221" cy="5810741"/>
          </a:xfrm>
        </p:grpSpPr>
        <p:sp>
          <p:nvSpPr>
            <p:cNvPr id="8" name="Oval 7"/>
            <p:cNvSpPr/>
            <p:nvPr/>
          </p:nvSpPr>
          <p:spPr>
            <a:xfrm>
              <a:off x="9954283" y="2232002"/>
              <a:ext cx="3826917" cy="110481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987499" y="2785305"/>
              <a:ext cx="3849221" cy="892225"/>
            </a:xfrm>
            <a:custGeom>
              <a:avLst/>
              <a:gdLst>
                <a:gd name="connsiteX0" fmla="*/ 3827930 w 3849221"/>
                <a:gd name="connsiteY0" fmla="*/ 0 h 895350"/>
                <a:gd name="connsiteX1" fmla="*/ 3841377 w 3849221"/>
                <a:gd name="connsiteY1" fmla="*/ 289112 h 895350"/>
                <a:gd name="connsiteX2" fmla="*/ 3821206 w 3849221"/>
                <a:gd name="connsiteY2" fmla="*/ 410135 h 895350"/>
                <a:gd name="connsiteX3" fmla="*/ 3673289 w 3849221"/>
                <a:gd name="connsiteY3" fmla="*/ 564777 h 895350"/>
                <a:gd name="connsiteX4" fmla="*/ 3330389 w 3849221"/>
                <a:gd name="connsiteY4" fmla="*/ 712694 h 895350"/>
                <a:gd name="connsiteX5" fmla="*/ 2617695 w 3849221"/>
                <a:gd name="connsiteY5" fmla="*/ 853888 h 895350"/>
                <a:gd name="connsiteX6" fmla="*/ 1891553 w 3849221"/>
                <a:gd name="connsiteY6" fmla="*/ 894230 h 895350"/>
                <a:gd name="connsiteX7" fmla="*/ 1138518 w 3849221"/>
                <a:gd name="connsiteY7" fmla="*/ 847165 h 895350"/>
                <a:gd name="connsiteX8" fmla="*/ 546848 w 3849221"/>
                <a:gd name="connsiteY8" fmla="*/ 726141 h 895350"/>
                <a:gd name="connsiteX9" fmla="*/ 217395 w 3849221"/>
                <a:gd name="connsiteY9" fmla="*/ 584947 h 895350"/>
                <a:gd name="connsiteX10" fmla="*/ 56030 w 3849221"/>
                <a:gd name="connsiteY10" fmla="*/ 437030 h 895350"/>
                <a:gd name="connsiteX11" fmla="*/ 8965 w 3849221"/>
                <a:gd name="connsiteY11" fmla="*/ 322730 h 895350"/>
                <a:gd name="connsiteX12" fmla="*/ 2242 w 3849221"/>
                <a:gd name="connsiteY12" fmla="*/ 13447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9221" h="895350">
                  <a:moveTo>
                    <a:pt x="3827930" y="0"/>
                  </a:moveTo>
                  <a:cubicBezTo>
                    <a:pt x="3835214" y="110378"/>
                    <a:pt x="3842498" y="220756"/>
                    <a:pt x="3841377" y="289112"/>
                  </a:cubicBezTo>
                  <a:cubicBezTo>
                    <a:pt x="3840256" y="357468"/>
                    <a:pt x="3849221" y="364191"/>
                    <a:pt x="3821206" y="410135"/>
                  </a:cubicBezTo>
                  <a:cubicBezTo>
                    <a:pt x="3793191" y="456079"/>
                    <a:pt x="3755092" y="514351"/>
                    <a:pt x="3673289" y="564777"/>
                  </a:cubicBezTo>
                  <a:cubicBezTo>
                    <a:pt x="3591486" y="615203"/>
                    <a:pt x="3506321" y="664509"/>
                    <a:pt x="3330389" y="712694"/>
                  </a:cubicBezTo>
                  <a:cubicBezTo>
                    <a:pt x="3154457" y="760879"/>
                    <a:pt x="2857501" y="823632"/>
                    <a:pt x="2617695" y="853888"/>
                  </a:cubicBezTo>
                  <a:cubicBezTo>
                    <a:pt x="2377889" y="884144"/>
                    <a:pt x="2138082" y="895350"/>
                    <a:pt x="1891553" y="894230"/>
                  </a:cubicBezTo>
                  <a:cubicBezTo>
                    <a:pt x="1645024" y="893110"/>
                    <a:pt x="1362635" y="875180"/>
                    <a:pt x="1138518" y="847165"/>
                  </a:cubicBezTo>
                  <a:cubicBezTo>
                    <a:pt x="914401" y="819150"/>
                    <a:pt x="700368" y="769844"/>
                    <a:pt x="546848" y="726141"/>
                  </a:cubicBezTo>
                  <a:cubicBezTo>
                    <a:pt x="393328" y="682438"/>
                    <a:pt x="299198" y="633132"/>
                    <a:pt x="217395" y="584947"/>
                  </a:cubicBezTo>
                  <a:cubicBezTo>
                    <a:pt x="135592" y="536762"/>
                    <a:pt x="90768" y="480733"/>
                    <a:pt x="56030" y="437030"/>
                  </a:cubicBezTo>
                  <a:cubicBezTo>
                    <a:pt x="21292" y="393327"/>
                    <a:pt x="17930" y="393327"/>
                    <a:pt x="8965" y="322730"/>
                  </a:cubicBezTo>
                  <a:cubicBezTo>
                    <a:pt x="0" y="252133"/>
                    <a:pt x="1121" y="132790"/>
                    <a:pt x="2242" y="134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11275922" y="2386562"/>
              <a:ext cx="1185356" cy="341429"/>
            </a:xfrm>
            <a:custGeom>
              <a:avLst/>
              <a:gdLst>
                <a:gd name="connsiteX0" fmla="*/ 1184694 w 1184694"/>
                <a:gd name="connsiteY0" fmla="*/ 339305 h 339305"/>
                <a:gd name="connsiteX1" fmla="*/ 1150188 w 1184694"/>
                <a:gd name="connsiteY1" fmla="*/ 143773 h 339305"/>
                <a:gd name="connsiteX2" fmla="*/ 1092679 w 1184694"/>
                <a:gd name="connsiteY2" fmla="*/ 97766 h 339305"/>
                <a:gd name="connsiteX3" fmla="*/ 655607 w 1184694"/>
                <a:gd name="connsiteY3" fmla="*/ 11502 h 339305"/>
                <a:gd name="connsiteX4" fmla="*/ 115018 w 1184694"/>
                <a:gd name="connsiteY4" fmla="*/ 28754 h 339305"/>
                <a:gd name="connsiteX5" fmla="*/ 28754 w 1184694"/>
                <a:gd name="connsiteY5" fmla="*/ 103517 h 339305"/>
                <a:gd name="connsiteX6" fmla="*/ 0 w 1184694"/>
                <a:gd name="connsiteY6" fmla="*/ 287547 h 33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694" h="339305">
                  <a:moveTo>
                    <a:pt x="1184694" y="339305"/>
                  </a:moveTo>
                  <a:cubicBezTo>
                    <a:pt x="1175109" y="261667"/>
                    <a:pt x="1165524" y="184030"/>
                    <a:pt x="1150188" y="143773"/>
                  </a:cubicBezTo>
                  <a:cubicBezTo>
                    <a:pt x="1134852" y="103516"/>
                    <a:pt x="1175109" y="119811"/>
                    <a:pt x="1092679" y="97766"/>
                  </a:cubicBezTo>
                  <a:cubicBezTo>
                    <a:pt x="1010249" y="75721"/>
                    <a:pt x="818550" y="23004"/>
                    <a:pt x="655607" y="11502"/>
                  </a:cubicBezTo>
                  <a:cubicBezTo>
                    <a:pt x="492664" y="0"/>
                    <a:pt x="219493" y="13418"/>
                    <a:pt x="115018" y="28754"/>
                  </a:cubicBezTo>
                  <a:cubicBezTo>
                    <a:pt x="10543" y="44090"/>
                    <a:pt x="47924" y="60385"/>
                    <a:pt x="28754" y="103517"/>
                  </a:cubicBezTo>
                  <a:cubicBezTo>
                    <a:pt x="9584" y="146649"/>
                    <a:pt x="4792" y="217098"/>
                    <a:pt x="0" y="2875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10047890" y="3220819"/>
              <a:ext cx="3693086" cy="4802559"/>
            </a:xfrm>
            <a:custGeom>
              <a:avLst/>
              <a:gdLst>
                <a:gd name="connsiteX0" fmla="*/ 3694671 w 3694671"/>
                <a:gd name="connsiteY0" fmla="*/ 24714 h 4856206"/>
                <a:gd name="connsiteX1" fmla="*/ 3558746 w 3694671"/>
                <a:gd name="connsiteY1" fmla="*/ 3509319 h 4856206"/>
                <a:gd name="connsiteX2" fmla="*/ 3534033 w 3694671"/>
                <a:gd name="connsiteY2" fmla="*/ 4028303 h 4856206"/>
                <a:gd name="connsiteX3" fmla="*/ 3435179 w 3694671"/>
                <a:gd name="connsiteY3" fmla="*/ 4300152 h 4856206"/>
                <a:gd name="connsiteX4" fmla="*/ 2866768 w 3694671"/>
                <a:gd name="connsiteY4" fmla="*/ 4621427 h 4856206"/>
                <a:gd name="connsiteX5" fmla="*/ 2014152 w 3694671"/>
                <a:gd name="connsiteY5" fmla="*/ 4769708 h 4856206"/>
                <a:gd name="connsiteX6" fmla="*/ 1248033 w 3694671"/>
                <a:gd name="connsiteY6" fmla="*/ 4732638 h 4856206"/>
                <a:gd name="connsiteX7" fmla="*/ 481914 w 3694671"/>
                <a:gd name="connsiteY7" fmla="*/ 4473146 h 4856206"/>
                <a:gd name="connsiteX8" fmla="*/ 321276 w 3694671"/>
                <a:gd name="connsiteY8" fmla="*/ 4300152 h 4856206"/>
                <a:gd name="connsiteX9" fmla="*/ 321276 w 3694671"/>
                <a:gd name="connsiteY9" fmla="*/ 4139514 h 4856206"/>
                <a:gd name="connsiteX10" fmla="*/ 0 w 3694671"/>
                <a:gd name="connsiteY10" fmla="*/ 0 h 4856206"/>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481914 w 3694671"/>
                <a:gd name="connsiteY7" fmla="*/ 4473146 h 4885038"/>
                <a:gd name="connsiteX8" fmla="*/ 321276 w 3694671"/>
                <a:gd name="connsiteY8" fmla="*/ 4139514 h 4885038"/>
                <a:gd name="connsiteX9" fmla="*/ 0 w 3694671"/>
                <a:gd name="connsiteY9" fmla="*/ 0 h 4885038"/>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531341 w 3694671"/>
                <a:gd name="connsiteY7" fmla="*/ 4534930 h 4885038"/>
                <a:gd name="connsiteX8" fmla="*/ 321276 w 3694671"/>
                <a:gd name="connsiteY8" fmla="*/ 4139514 h 4885038"/>
                <a:gd name="connsiteX9" fmla="*/ 0 w 3694671"/>
                <a:gd name="connsiteY9" fmla="*/ 0 h 4885038"/>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531341 w 3694671"/>
                <a:gd name="connsiteY7" fmla="*/ 4534930 h 4788243"/>
                <a:gd name="connsiteX8" fmla="*/ 259493 w 3694671"/>
                <a:gd name="connsiteY8" fmla="*/ 3571103 h 4788243"/>
                <a:gd name="connsiteX9" fmla="*/ 0 w 3694671"/>
                <a:gd name="connsiteY9" fmla="*/ 0 h 4788243"/>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481914 w 3694671"/>
                <a:gd name="connsiteY7" fmla="*/ 4497859 h 4788243"/>
                <a:gd name="connsiteX8" fmla="*/ 259493 w 3694671"/>
                <a:gd name="connsiteY8" fmla="*/ 3571103 h 4788243"/>
                <a:gd name="connsiteX9" fmla="*/ 0 w 3694671"/>
                <a:gd name="connsiteY9" fmla="*/ 0 h 478824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21427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46140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802660"/>
                <a:gd name="connsiteX1" fmla="*/ 3558746 w 3694671"/>
                <a:gd name="connsiteY1" fmla="*/ 3509319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59493 w 3694671"/>
                <a:gd name="connsiteY8" fmla="*/ 3571103 h 4802660"/>
                <a:gd name="connsiteX9" fmla="*/ 0 w 3694671"/>
                <a:gd name="connsiteY9" fmla="*/ 0 h 48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4671" h="4802660">
                  <a:moveTo>
                    <a:pt x="3694671" y="24714"/>
                  </a:moveTo>
                  <a:cubicBezTo>
                    <a:pt x="3640095" y="1433384"/>
                    <a:pt x="3585519" y="2842054"/>
                    <a:pt x="3558746" y="3509319"/>
                  </a:cubicBezTo>
                  <a:cubicBezTo>
                    <a:pt x="3531973" y="4176584"/>
                    <a:pt x="3554627" y="3896498"/>
                    <a:pt x="3534033" y="4028303"/>
                  </a:cubicBezTo>
                  <a:cubicBezTo>
                    <a:pt x="3513439" y="4160108"/>
                    <a:pt x="3546390" y="4197179"/>
                    <a:pt x="3435179" y="4300152"/>
                  </a:cubicBezTo>
                  <a:cubicBezTo>
                    <a:pt x="3323968" y="4403125"/>
                    <a:pt x="3103606" y="4567881"/>
                    <a:pt x="2866768" y="4646140"/>
                  </a:cubicBezTo>
                  <a:cubicBezTo>
                    <a:pt x="2629930" y="4724399"/>
                    <a:pt x="2300417" y="4753232"/>
                    <a:pt x="2014152" y="4769708"/>
                  </a:cubicBezTo>
                  <a:cubicBezTo>
                    <a:pt x="1727887" y="4786184"/>
                    <a:pt x="1414849" y="4802660"/>
                    <a:pt x="1149179" y="4744995"/>
                  </a:cubicBezTo>
                  <a:cubicBezTo>
                    <a:pt x="883509" y="4687330"/>
                    <a:pt x="568411" y="4619367"/>
                    <a:pt x="420130" y="4423718"/>
                  </a:cubicBezTo>
                  <a:cubicBezTo>
                    <a:pt x="271849" y="4228069"/>
                    <a:pt x="339812" y="4316627"/>
                    <a:pt x="259493" y="3571103"/>
                  </a:cubicBezTo>
                  <a:cubicBezTo>
                    <a:pt x="205947" y="2854411"/>
                    <a:pt x="133865" y="171141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12" name="Straight Connector 11"/>
            <p:cNvCxnSpPr/>
            <p:nvPr/>
          </p:nvCxnSpPr>
          <p:spPr>
            <a:xfrm rot="16200000" flipH="1">
              <a:off x="9178702" y="5574308"/>
              <a:ext cx="3327325" cy="23579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0270659" y="5798282"/>
              <a:ext cx="3404629" cy="701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11385117" y="5629134"/>
              <a:ext cx="3388525" cy="1019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9657715" y="5674606"/>
              <a:ext cx="3382083" cy="1816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10830905" y="5781876"/>
              <a:ext cx="3375641" cy="955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5"/>
          <p:cNvSpPr txBox="1">
            <a:spLocks noChangeArrowheads="1"/>
          </p:cNvSpPr>
          <p:nvPr/>
        </p:nvSpPr>
        <p:spPr bwMode="auto">
          <a:xfrm>
            <a:off x="4743450" y="8190058"/>
            <a:ext cx="2673350" cy="738187"/>
          </a:xfrm>
          <a:prstGeom prst="rect">
            <a:avLst/>
          </a:prstGeom>
          <a:noFill/>
          <a:ln w="9525">
            <a:noFill/>
            <a:miter lim="800000"/>
            <a:headEnd/>
            <a:tailEnd/>
          </a:ln>
        </p:spPr>
        <p:txBody>
          <a:bodyPr>
            <a:spAutoFit/>
          </a:bodyPr>
          <a:lstStyle/>
          <a:p>
            <a:pPr>
              <a:defRPr/>
            </a:pPr>
            <a:r>
              <a:rPr lang="es-ES" sz="1400" dirty="0">
                <a:solidFill>
                  <a:schemeClr val="tx1">
                    <a:lumMod val="50000"/>
                    <a:lumOff val="50000"/>
                  </a:schemeClr>
                </a:solidFill>
                <a:latin typeface="Arial" pitchFamily="34" charset="0"/>
                <a:cs typeface="Arial" pitchFamily="34" charset="0"/>
              </a:rPr>
              <a:t>en caso de duda, es mejor tirar artículos al la basura que contaminar reciclables</a:t>
            </a:r>
          </a:p>
        </p:txBody>
      </p:sp>
      <p:sp>
        <p:nvSpPr>
          <p:cNvPr id="19" name="TextBox 4"/>
          <p:cNvSpPr txBox="1">
            <a:spLocks noChangeArrowheads="1"/>
          </p:cNvSpPr>
          <p:nvPr/>
        </p:nvSpPr>
        <p:spPr bwMode="auto">
          <a:xfrm>
            <a:off x="4667250" y="4137170"/>
            <a:ext cx="2762250" cy="954088"/>
          </a:xfrm>
          <a:prstGeom prst="rect">
            <a:avLst/>
          </a:prstGeom>
          <a:noFill/>
          <a:ln w="9525">
            <a:noFill/>
            <a:miter lim="800000"/>
            <a:headEnd/>
            <a:tailEnd/>
          </a:ln>
        </p:spPr>
        <p:txBody>
          <a:bodyPr>
            <a:spAutoFit/>
          </a:bodyPr>
          <a:lstStyle/>
          <a:p>
            <a:pPr marL="111125" indent="-111125">
              <a:buFont typeface="Arial" pitchFamily="34" charset="0"/>
              <a:buChar char="•"/>
              <a:tabLst>
                <a:tab pos="111125" algn="l"/>
              </a:tabLst>
              <a:defRPr/>
            </a:pPr>
            <a:r>
              <a:rPr lang="es-ES" sz="1400" b="1" dirty="0">
                <a:solidFill>
                  <a:schemeClr val="tx1">
                    <a:lumMod val="50000"/>
                    <a:lumOff val="50000"/>
                  </a:schemeClr>
                </a:solidFill>
                <a:latin typeface="Arial" pitchFamily="34" charset="0"/>
                <a:cs typeface="Arial" pitchFamily="34" charset="0"/>
              </a:rPr>
              <a:t>todo lo demás no reciclable  </a:t>
            </a:r>
          </a:p>
          <a:p>
            <a:pPr marL="111125" indent="-111125">
              <a:buFont typeface="Arial" pitchFamily="34" charset="0"/>
              <a:buChar char="•"/>
              <a:tabLst>
                <a:tab pos="111125" algn="l"/>
              </a:tabLst>
              <a:defRPr/>
            </a:pPr>
            <a:r>
              <a:rPr lang="es-ES" sz="1400" b="1" dirty="0">
                <a:solidFill>
                  <a:schemeClr val="tx1">
                    <a:lumMod val="50000"/>
                    <a:lumOff val="50000"/>
                  </a:schemeClr>
                </a:solidFill>
                <a:latin typeface="Arial" pitchFamily="34" charset="0"/>
                <a:cs typeface="Arial" pitchFamily="34" charset="0"/>
              </a:rPr>
              <a:t>todo lo demás no que no es composta</a:t>
            </a:r>
          </a:p>
          <a:p>
            <a:pPr marL="111125" indent="-111125">
              <a:buFont typeface="Arial" pitchFamily="34" charset="0"/>
              <a:buChar char="•"/>
              <a:tabLst>
                <a:tab pos="111125" algn="l"/>
              </a:tabLst>
              <a:defRPr/>
            </a:pPr>
            <a:r>
              <a:rPr lang="es-ES" sz="1400" b="1" dirty="0">
                <a:solidFill>
                  <a:schemeClr val="tx1">
                    <a:lumMod val="50000"/>
                    <a:lumOff val="50000"/>
                  </a:schemeClr>
                </a:solidFill>
                <a:latin typeface="Arial" pitchFamily="34" charset="0"/>
                <a:cs typeface="Arial" pitchFamily="34" charset="0"/>
              </a:rPr>
              <a:t>reciclables contaminados </a:t>
            </a:r>
          </a:p>
        </p:txBody>
      </p:sp>
      <p:sp>
        <p:nvSpPr>
          <p:cNvPr id="20" name="TextBox 3"/>
          <p:cNvSpPr txBox="1">
            <a:spLocks noChangeArrowheads="1"/>
          </p:cNvSpPr>
          <p:nvPr/>
        </p:nvSpPr>
        <p:spPr bwMode="auto">
          <a:xfrm>
            <a:off x="3017838" y="2786208"/>
            <a:ext cx="1744662" cy="763587"/>
          </a:xfrm>
          <a:prstGeom prst="rect">
            <a:avLst/>
          </a:prstGeom>
          <a:noFill/>
          <a:ln w="9525">
            <a:noFill/>
            <a:miter lim="800000"/>
            <a:headEnd/>
            <a:tailEnd/>
          </a:ln>
        </p:spPr>
        <p:txBody>
          <a:bodyPr>
            <a:spAutoFit/>
          </a:bodyPr>
          <a:lstStyle/>
          <a:p>
            <a:pPr>
              <a:lnSpc>
                <a:spcPts val="6000"/>
              </a:lnSpc>
              <a:defRPr/>
            </a:pPr>
            <a:r>
              <a:rPr lang="es-ES" sz="3200" b="1" dirty="0">
                <a:solidFill>
                  <a:schemeClr val="bg1">
                    <a:lumMod val="85000"/>
                  </a:schemeClr>
                </a:solidFill>
                <a:latin typeface="Arial" pitchFamily="34" charset="0"/>
                <a:cs typeface="Arial" pitchFamily="34" charset="0"/>
              </a:rPr>
              <a:t>basura</a:t>
            </a:r>
          </a:p>
        </p:txBody>
      </p:sp>
      <p:sp>
        <p:nvSpPr>
          <p:cNvPr id="22" name="Rectangle 21"/>
          <p:cNvSpPr>
            <a:spLocks noChangeAspect="1"/>
          </p:cNvSpPr>
          <p:nvPr/>
        </p:nvSpPr>
        <p:spPr bwMode="auto">
          <a:xfrm>
            <a:off x="325565" y="1838470"/>
            <a:ext cx="7132320" cy="7132320"/>
          </a:xfrm>
          <a:prstGeom prst="rect">
            <a:avLst/>
          </a:prstGeom>
          <a:noFill/>
          <a:ln w="762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421"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23" name="Rectangle 22"/>
          <p:cNvSpPr>
            <a:spLocks noChangeAspect="1" noChangeArrowheads="1"/>
          </p:cNvSpPr>
          <p:nvPr/>
        </p:nvSpPr>
        <p:spPr bwMode="auto">
          <a:xfrm>
            <a:off x="275904" y="179395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4" name="AutoShape 10"/>
          <p:cNvCxnSpPr>
            <a:cxnSpLocks noChangeShapeType="1"/>
          </p:cNvCxnSpPr>
          <p:nvPr/>
        </p:nvCxnSpPr>
        <p:spPr bwMode="auto">
          <a:xfrm flipV="1">
            <a:off x="291606" y="1354552"/>
            <a:ext cx="0" cy="315912"/>
          </a:xfrm>
          <a:prstGeom prst="straightConnector1">
            <a:avLst/>
          </a:prstGeom>
          <a:noFill/>
          <a:ln w="3175">
            <a:solidFill>
              <a:srgbClr val="000000"/>
            </a:solidFill>
            <a:round/>
            <a:headEnd/>
            <a:tailEnd/>
          </a:ln>
          <a:effectLst/>
        </p:spPr>
      </p:cxnSp>
      <p:cxnSp>
        <p:nvCxnSpPr>
          <p:cNvPr id="25" name="AutoShape 11"/>
          <p:cNvCxnSpPr>
            <a:cxnSpLocks noChangeShapeType="1"/>
          </p:cNvCxnSpPr>
          <p:nvPr/>
        </p:nvCxnSpPr>
        <p:spPr bwMode="auto">
          <a:xfrm rot="5400000" flipV="1">
            <a:off x="806" y="1637587"/>
            <a:ext cx="0" cy="315913"/>
          </a:xfrm>
          <a:prstGeom prst="straightConnector1">
            <a:avLst/>
          </a:prstGeom>
          <a:noFill/>
          <a:ln w="3175" algn="ctr">
            <a:solidFill>
              <a:srgbClr val="000000"/>
            </a:solidFill>
            <a:round/>
            <a:headEnd/>
            <a:tailEnd/>
          </a:ln>
          <a:effectLst/>
        </p:spPr>
      </p:cxnSp>
      <p:cxnSp>
        <p:nvCxnSpPr>
          <p:cNvPr id="26" name="AutoShape 12"/>
          <p:cNvCxnSpPr>
            <a:cxnSpLocks noChangeShapeType="1"/>
          </p:cNvCxnSpPr>
          <p:nvPr/>
        </p:nvCxnSpPr>
        <p:spPr bwMode="auto">
          <a:xfrm flipV="1">
            <a:off x="7504939" y="1352964"/>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789081" y="1642350"/>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793843" y="8846618"/>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513031" y="9146002"/>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286689" y="9138064"/>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4751" y="8853120"/>
            <a:ext cx="0" cy="315913"/>
          </a:xfrm>
          <a:prstGeom prst="straightConnector1">
            <a:avLst/>
          </a:prstGeom>
          <a:noFill/>
          <a:ln w="3175" algn="ctr">
            <a:solidFill>
              <a:srgbClr val="000000"/>
            </a:solidFill>
            <a:round/>
            <a:headEnd/>
            <a:tailEnd/>
          </a:ln>
          <a:effectLst/>
        </p:spPr>
      </p:cxnSp>
      <p:sp>
        <p:nvSpPr>
          <p:cNvPr id="33" name="TextBox 32"/>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0E43A574-FCC3-457A-8D23-81C6DB3F82E3}"/>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rot="16200000" flipV="1">
            <a:off x="2508387" y="4081068"/>
            <a:ext cx="2722562" cy="7132320"/>
          </a:xfrm>
          <a:prstGeom prst="flowChartDelay">
            <a:avLst/>
          </a:prstGeom>
          <a:solidFill>
            <a:srgbClr val="71E200"/>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a:spLocks noChangeAspect="1"/>
          </p:cNvSpPr>
          <p:nvPr/>
        </p:nvSpPr>
        <p:spPr bwMode="auto">
          <a:xfrm>
            <a:off x="311445" y="1838470"/>
            <a:ext cx="7132320" cy="7132320"/>
          </a:xfrm>
          <a:prstGeom prst="rect">
            <a:avLst/>
          </a:prstGeom>
          <a:noFill/>
          <a:ln w="76200">
            <a:solidFill>
              <a:srgbClr val="71E2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3"/>
          <p:cNvSpPr>
            <a:spLocks noChangeArrowheads="1"/>
          </p:cNvSpPr>
          <p:nvPr/>
        </p:nvSpPr>
        <p:spPr bwMode="auto">
          <a:xfrm>
            <a:off x="716258" y="5278583"/>
            <a:ext cx="2589212" cy="1319212"/>
          </a:xfrm>
          <a:prstGeom prst="rect">
            <a:avLst/>
          </a:prstGeom>
          <a:noFill/>
          <a:ln w="3175">
            <a:noFill/>
            <a:miter lim="800000"/>
            <a:headEnd/>
            <a:tailEnd/>
          </a:ln>
        </p:spPr>
        <p:txBody>
          <a:bodyPr>
            <a:spAutoFit/>
          </a:bodyPr>
          <a:lstStyle/>
          <a:p>
            <a:pPr>
              <a:defRPr/>
            </a:pPr>
            <a:r>
              <a:rPr lang="en-US" sz="1400" spc="300" dirty="0">
                <a:latin typeface="Arial" pitchFamily="34" charset="0"/>
                <a:cs typeface="Arial" pitchFamily="34" charset="0"/>
              </a:rPr>
              <a:t>please do NOT contaminate this container with items not labeled compostable.</a:t>
            </a:r>
          </a:p>
        </p:txBody>
      </p:sp>
      <p:sp>
        <p:nvSpPr>
          <p:cNvPr id="18439" name="TextBox 6"/>
          <p:cNvSpPr txBox="1">
            <a:spLocks noChangeArrowheads="1"/>
          </p:cNvSpPr>
          <p:nvPr/>
        </p:nvSpPr>
        <p:spPr bwMode="auto">
          <a:xfrm>
            <a:off x="1575095" y="7351858"/>
            <a:ext cx="4800600" cy="862012"/>
          </a:xfrm>
          <a:prstGeom prst="rect">
            <a:avLst/>
          </a:prstGeom>
          <a:noFill/>
          <a:ln w="3175">
            <a:noFill/>
            <a:miter lim="800000"/>
            <a:headEnd/>
            <a:tailEnd/>
          </a:ln>
        </p:spPr>
        <p:txBody>
          <a:bodyPr>
            <a:spAutoFit/>
          </a:bodyPr>
          <a:lstStyle/>
          <a:p>
            <a:pPr>
              <a:lnSpc>
                <a:spcPts val="6000"/>
              </a:lnSpc>
            </a:pPr>
            <a:r>
              <a:rPr lang="en-US" sz="5400" b="1">
                <a:solidFill>
                  <a:schemeClr val="bg1"/>
                </a:solidFill>
              </a:rPr>
              <a:t>compostables</a:t>
            </a:r>
          </a:p>
        </p:txBody>
      </p:sp>
      <p:sp>
        <p:nvSpPr>
          <p:cNvPr id="18440" name="TextBox 7"/>
          <p:cNvSpPr txBox="1">
            <a:spLocks noChangeArrowheads="1"/>
          </p:cNvSpPr>
          <p:nvPr/>
        </p:nvSpPr>
        <p:spPr bwMode="auto">
          <a:xfrm>
            <a:off x="679745" y="2060720"/>
            <a:ext cx="3082925" cy="1317625"/>
          </a:xfrm>
          <a:prstGeom prst="rect">
            <a:avLst/>
          </a:prstGeom>
          <a:noFill/>
          <a:ln w="3175">
            <a:noFill/>
            <a:miter lim="800000"/>
            <a:headEnd/>
            <a:tailEnd/>
          </a:ln>
        </p:spPr>
        <p:txBody>
          <a:bodyPr>
            <a:spAutoFit/>
          </a:bodyPr>
          <a:lstStyle/>
          <a:p>
            <a:pPr>
              <a:buFont typeface="Arial" charset="0"/>
              <a:buChar char="•"/>
            </a:pPr>
            <a:r>
              <a:rPr lang="en-US" sz="1400" b="1">
                <a:ea typeface="Kozuka Gothic Pro EL" pitchFamily="34" charset="-128"/>
              </a:rPr>
              <a:t> hot &amp; cold cups</a:t>
            </a:r>
          </a:p>
          <a:p>
            <a:pPr>
              <a:buFont typeface="Arial" charset="0"/>
              <a:buChar char="•"/>
            </a:pPr>
            <a:r>
              <a:rPr lang="en-US" sz="1400" b="1">
                <a:ea typeface="Kozuka Gothic Pro EL" pitchFamily="34" charset="-128"/>
              </a:rPr>
              <a:t> food containers</a:t>
            </a:r>
          </a:p>
          <a:p>
            <a:pPr>
              <a:buFont typeface="Arial" charset="0"/>
              <a:buChar char="•"/>
            </a:pPr>
            <a:r>
              <a:rPr lang="en-US" sz="1400" b="1">
                <a:ea typeface="Kozuka Gothic Pro EL" pitchFamily="34" charset="-128"/>
              </a:rPr>
              <a:t> plastic cutlery</a:t>
            </a:r>
          </a:p>
          <a:p>
            <a:pPr>
              <a:buFont typeface="Arial" charset="0"/>
              <a:buChar char="•"/>
            </a:pPr>
            <a:r>
              <a:rPr lang="en-US" sz="1400" b="1">
                <a:ea typeface="Kozuka Gothic Pro EL" pitchFamily="34" charset="-128"/>
              </a:rPr>
              <a:t> napkins</a:t>
            </a:r>
          </a:p>
          <a:p>
            <a:pPr>
              <a:buFont typeface="Arial" charset="0"/>
              <a:buChar char="•"/>
            </a:pPr>
            <a:r>
              <a:rPr lang="en-US" sz="1400" b="1">
                <a:ea typeface="Kozuka Gothic Pro EL" pitchFamily="34" charset="-128"/>
              </a:rPr>
              <a:t> food scraps ok</a:t>
            </a:r>
          </a:p>
        </p:txBody>
      </p:sp>
      <p:grpSp>
        <p:nvGrpSpPr>
          <p:cNvPr id="18441" name="Group 26"/>
          <p:cNvGrpSpPr>
            <a:grpSpLocks noChangeAspect="1"/>
          </p:cNvGrpSpPr>
          <p:nvPr/>
        </p:nvGrpSpPr>
        <p:grpSpPr bwMode="auto">
          <a:xfrm>
            <a:off x="2235495" y="2689370"/>
            <a:ext cx="2924175" cy="2925763"/>
            <a:chOff x="2938463" y="3619500"/>
            <a:chExt cx="4297362" cy="4298950"/>
          </a:xfrm>
        </p:grpSpPr>
        <p:sp>
          <p:nvSpPr>
            <p:cNvPr id="10" name="Oval 9"/>
            <p:cNvSpPr>
              <a:spLocks noChangeAspect="1"/>
            </p:cNvSpPr>
            <p:nvPr/>
          </p:nvSpPr>
          <p:spPr>
            <a:xfrm>
              <a:off x="2938463" y="3619500"/>
              <a:ext cx="4297362" cy="429895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8447" name="Group 40"/>
            <p:cNvGrpSpPr>
              <a:grpSpLocks/>
            </p:cNvGrpSpPr>
            <p:nvPr/>
          </p:nvGrpSpPr>
          <p:grpSpPr bwMode="auto">
            <a:xfrm>
              <a:off x="3557680" y="5123667"/>
              <a:ext cx="1275586" cy="1587733"/>
              <a:chOff x="4197758" y="4633368"/>
              <a:chExt cx="1882308" cy="2815156"/>
            </a:xfrm>
          </p:grpSpPr>
          <p:sp>
            <p:nvSpPr>
              <p:cNvPr id="26" name="Freeform 9"/>
              <p:cNvSpPr/>
              <p:nvPr/>
            </p:nvSpPr>
            <p:spPr>
              <a:xfrm>
                <a:off x="4196320" y="5221275"/>
                <a:ext cx="1883130" cy="2229208"/>
              </a:xfrm>
              <a:custGeom>
                <a:avLst/>
                <a:gdLst>
                  <a:gd name="connsiteX0" fmla="*/ 67235 w 1881094"/>
                  <a:gd name="connsiteY0" fmla="*/ 552823 h 2226235"/>
                  <a:gd name="connsiteX1" fmla="*/ 461682 w 1881094"/>
                  <a:gd name="connsiteY1" fmla="*/ 113553 h 2226235"/>
                  <a:gd name="connsiteX2" fmla="*/ 1223682 w 1881094"/>
                  <a:gd name="connsiteY2" fmla="*/ 50800 h 2226235"/>
                  <a:gd name="connsiteX3" fmla="*/ 1779494 w 1881094"/>
                  <a:gd name="connsiteY3" fmla="*/ 418353 h 2226235"/>
                  <a:gd name="connsiteX4" fmla="*/ 1833282 w 1881094"/>
                  <a:gd name="connsiteY4" fmla="*/ 1207247 h 2226235"/>
                  <a:gd name="connsiteX5" fmla="*/ 1537447 w 1881094"/>
                  <a:gd name="connsiteY5" fmla="*/ 2076823 h 2226235"/>
                  <a:gd name="connsiteX6" fmla="*/ 1232647 w 1881094"/>
                  <a:gd name="connsiteY6" fmla="*/ 2103717 h 2226235"/>
                  <a:gd name="connsiteX7" fmla="*/ 1008529 w 1881094"/>
                  <a:gd name="connsiteY7" fmla="*/ 2211294 h 2226235"/>
                  <a:gd name="connsiteX8" fmla="*/ 811306 w 1881094"/>
                  <a:gd name="connsiteY8" fmla="*/ 2103717 h 2226235"/>
                  <a:gd name="connsiteX9" fmla="*/ 623047 w 1881094"/>
                  <a:gd name="connsiteY9" fmla="*/ 2184400 h 2226235"/>
                  <a:gd name="connsiteX10" fmla="*/ 407894 w 1881094"/>
                  <a:gd name="connsiteY10" fmla="*/ 2005106 h 2226235"/>
                  <a:gd name="connsiteX11" fmla="*/ 58271 w 1881094"/>
                  <a:gd name="connsiteY11" fmla="*/ 1063812 h 2226235"/>
                  <a:gd name="connsiteX12" fmla="*/ 67235 w 1881094"/>
                  <a:gd name="connsiteY12" fmla="*/ 552823 h 222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1094" h="2226235">
                    <a:moveTo>
                      <a:pt x="67235" y="552823"/>
                    </a:moveTo>
                    <a:cubicBezTo>
                      <a:pt x="134470" y="394447"/>
                      <a:pt x="268941" y="197223"/>
                      <a:pt x="461682" y="113553"/>
                    </a:cubicBezTo>
                    <a:cubicBezTo>
                      <a:pt x="654423" y="29883"/>
                      <a:pt x="1004047" y="0"/>
                      <a:pt x="1223682" y="50800"/>
                    </a:cubicBezTo>
                    <a:cubicBezTo>
                      <a:pt x="1443317" y="101600"/>
                      <a:pt x="1677894" y="225612"/>
                      <a:pt x="1779494" y="418353"/>
                    </a:cubicBezTo>
                    <a:cubicBezTo>
                      <a:pt x="1881094" y="611094"/>
                      <a:pt x="1873623" y="930835"/>
                      <a:pt x="1833282" y="1207247"/>
                    </a:cubicBezTo>
                    <a:cubicBezTo>
                      <a:pt x="1792941" y="1483659"/>
                      <a:pt x="1637553" y="1927411"/>
                      <a:pt x="1537447" y="2076823"/>
                    </a:cubicBezTo>
                    <a:cubicBezTo>
                      <a:pt x="1437341" y="2226235"/>
                      <a:pt x="1320800" y="2081305"/>
                      <a:pt x="1232647" y="2103717"/>
                    </a:cubicBezTo>
                    <a:cubicBezTo>
                      <a:pt x="1144494" y="2126129"/>
                      <a:pt x="1078752" y="2211294"/>
                      <a:pt x="1008529" y="2211294"/>
                    </a:cubicBezTo>
                    <a:cubicBezTo>
                      <a:pt x="938306" y="2211294"/>
                      <a:pt x="875553" y="2108199"/>
                      <a:pt x="811306" y="2103717"/>
                    </a:cubicBezTo>
                    <a:cubicBezTo>
                      <a:pt x="747059" y="2099235"/>
                      <a:pt x="690282" y="2200835"/>
                      <a:pt x="623047" y="2184400"/>
                    </a:cubicBezTo>
                    <a:cubicBezTo>
                      <a:pt x="555812" y="2167965"/>
                      <a:pt x="502023" y="2191871"/>
                      <a:pt x="407894" y="2005106"/>
                    </a:cubicBezTo>
                    <a:cubicBezTo>
                      <a:pt x="313765" y="1818341"/>
                      <a:pt x="112059" y="1310342"/>
                      <a:pt x="58271" y="1063812"/>
                    </a:cubicBezTo>
                    <a:cubicBezTo>
                      <a:pt x="4483" y="817283"/>
                      <a:pt x="0" y="711199"/>
                      <a:pt x="67235" y="552823"/>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Freeform 10"/>
              <p:cNvSpPr/>
              <p:nvPr/>
            </p:nvSpPr>
            <p:spPr>
              <a:xfrm>
                <a:off x="4836654" y="4633988"/>
                <a:ext cx="475086" cy="670004"/>
              </a:xfrm>
              <a:custGeom>
                <a:avLst/>
                <a:gdLst>
                  <a:gd name="connsiteX0" fmla="*/ 252506 w 473635"/>
                  <a:gd name="connsiteY0" fmla="*/ 853142 h 924860"/>
                  <a:gd name="connsiteX1" fmla="*/ 324223 w 473635"/>
                  <a:gd name="connsiteY1" fmla="*/ 871071 h 924860"/>
                  <a:gd name="connsiteX2" fmla="*/ 360082 w 473635"/>
                  <a:gd name="connsiteY2" fmla="*/ 853142 h 924860"/>
                  <a:gd name="connsiteX3" fmla="*/ 449729 w 473635"/>
                  <a:gd name="connsiteY3" fmla="*/ 458695 h 924860"/>
                  <a:gd name="connsiteX4" fmla="*/ 216647 w 473635"/>
                  <a:gd name="connsiteY4" fmla="*/ 64247 h 924860"/>
                  <a:gd name="connsiteX5" fmla="*/ 55282 w 473635"/>
                  <a:gd name="connsiteY5" fmla="*/ 73212 h 924860"/>
                  <a:gd name="connsiteX6" fmla="*/ 37353 w 473635"/>
                  <a:gd name="connsiteY6" fmla="*/ 180789 h 924860"/>
                  <a:gd name="connsiteX7" fmla="*/ 279400 w 473635"/>
                  <a:gd name="connsiteY7" fmla="*/ 440765 h 924860"/>
                  <a:gd name="connsiteX8" fmla="*/ 252506 w 473635"/>
                  <a:gd name="connsiteY8" fmla="*/ 853142 h 9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635" h="924860">
                    <a:moveTo>
                      <a:pt x="252506" y="853142"/>
                    </a:moveTo>
                    <a:cubicBezTo>
                      <a:pt x="259977" y="924860"/>
                      <a:pt x="306294" y="871071"/>
                      <a:pt x="324223" y="871071"/>
                    </a:cubicBezTo>
                    <a:cubicBezTo>
                      <a:pt x="342152" y="871071"/>
                      <a:pt x="339164" y="921871"/>
                      <a:pt x="360082" y="853142"/>
                    </a:cubicBezTo>
                    <a:cubicBezTo>
                      <a:pt x="381000" y="784413"/>
                      <a:pt x="473635" y="590177"/>
                      <a:pt x="449729" y="458695"/>
                    </a:cubicBezTo>
                    <a:cubicBezTo>
                      <a:pt x="425823" y="327213"/>
                      <a:pt x="282388" y="128494"/>
                      <a:pt x="216647" y="64247"/>
                    </a:cubicBezTo>
                    <a:cubicBezTo>
                      <a:pt x="150906" y="0"/>
                      <a:pt x="85164" y="53788"/>
                      <a:pt x="55282" y="73212"/>
                    </a:cubicBezTo>
                    <a:cubicBezTo>
                      <a:pt x="25400" y="92636"/>
                      <a:pt x="0" y="119530"/>
                      <a:pt x="37353" y="180789"/>
                    </a:cubicBezTo>
                    <a:cubicBezTo>
                      <a:pt x="74706" y="242048"/>
                      <a:pt x="242047" y="331694"/>
                      <a:pt x="279400" y="440765"/>
                    </a:cubicBezTo>
                    <a:cubicBezTo>
                      <a:pt x="316753" y="549836"/>
                      <a:pt x="245036" y="781424"/>
                      <a:pt x="252506" y="853142"/>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Freeform 27"/>
              <p:cNvSpPr/>
              <p:nvPr/>
            </p:nvSpPr>
            <p:spPr>
              <a:xfrm>
                <a:off x="4781571" y="5539732"/>
                <a:ext cx="685087" cy="136484"/>
              </a:xfrm>
              <a:custGeom>
                <a:avLst/>
                <a:gdLst>
                  <a:gd name="connsiteX0" fmla="*/ 684306 w 684306"/>
                  <a:gd name="connsiteY0" fmla="*/ 0 h 135965"/>
                  <a:gd name="connsiteX1" fmla="*/ 558800 w 684306"/>
                  <a:gd name="connsiteY1" fmla="*/ 98611 h 135965"/>
                  <a:gd name="connsiteX2" fmla="*/ 280895 w 684306"/>
                  <a:gd name="connsiteY2" fmla="*/ 125506 h 135965"/>
                  <a:gd name="connsiteX3" fmla="*/ 38847 w 684306"/>
                  <a:gd name="connsiteY3" fmla="*/ 35859 h 135965"/>
                  <a:gd name="connsiteX4" fmla="*/ 47812 w 684306"/>
                  <a:gd name="connsiteY4" fmla="*/ 26894 h 135965"/>
                  <a:gd name="connsiteX5" fmla="*/ 47812 w 684306"/>
                  <a:gd name="connsiteY5" fmla="*/ 26894 h 135965"/>
                  <a:gd name="connsiteX6" fmla="*/ 47812 w 684306"/>
                  <a:gd name="connsiteY6" fmla="*/ 26894 h 13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06" h="135965">
                    <a:moveTo>
                      <a:pt x="684306" y="0"/>
                    </a:moveTo>
                    <a:cubicBezTo>
                      <a:pt x="655170" y="38846"/>
                      <a:pt x="626035" y="77693"/>
                      <a:pt x="558800" y="98611"/>
                    </a:cubicBezTo>
                    <a:cubicBezTo>
                      <a:pt x="491565" y="119529"/>
                      <a:pt x="367554" y="135965"/>
                      <a:pt x="280895" y="125506"/>
                    </a:cubicBezTo>
                    <a:cubicBezTo>
                      <a:pt x="194236" y="115047"/>
                      <a:pt x="77694" y="52294"/>
                      <a:pt x="38847" y="35859"/>
                    </a:cubicBezTo>
                    <a:cubicBezTo>
                      <a:pt x="0" y="19424"/>
                      <a:pt x="47812" y="26894"/>
                      <a:pt x="47812" y="26894"/>
                    </a:cubicBezTo>
                    <a:lnTo>
                      <a:pt x="47812" y="26894"/>
                    </a:lnTo>
                    <a:lnTo>
                      <a:pt x="47812" y="2689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18448" name="Group 41"/>
            <p:cNvGrpSpPr>
              <a:grpSpLocks/>
            </p:cNvGrpSpPr>
            <p:nvPr/>
          </p:nvGrpSpPr>
          <p:grpSpPr bwMode="auto">
            <a:xfrm>
              <a:off x="5331734" y="5331039"/>
              <a:ext cx="1108397" cy="1473221"/>
              <a:chOff x="1382130" y="5349621"/>
              <a:chExt cx="1907304" cy="2475362"/>
            </a:xfrm>
          </p:grpSpPr>
          <p:sp>
            <p:nvSpPr>
              <p:cNvPr id="15" name="Oval 14"/>
              <p:cNvSpPr/>
              <p:nvPr/>
            </p:nvSpPr>
            <p:spPr>
              <a:xfrm>
                <a:off x="1382772" y="5350589"/>
                <a:ext cx="1906912" cy="50559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Connector 15"/>
              <p:cNvCxnSpPr>
                <a:stCxn id="15" idx="6"/>
              </p:cNvCxnSpPr>
              <p:nvPr/>
            </p:nvCxnSpPr>
            <p:spPr>
              <a:xfrm flipH="1">
                <a:off x="3109028" y="5601424"/>
                <a:ext cx="180656" cy="201451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H="1" flipV="1">
                <a:off x="1394817" y="5601424"/>
                <a:ext cx="212770" cy="201451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1607587" y="7588507"/>
                <a:ext cx="1489399" cy="235158"/>
              </a:xfrm>
              <a:custGeom>
                <a:avLst/>
                <a:gdLst>
                  <a:gd name="connsiteX0" fmla="*/ 0 w 1497106"/>
                  <a:gd name="connsiteY0" fmla="*/ 0 h 216647"/>
                  <a:gd name="connsiteX1" fmla="*/ 717177 w 1497106"/>
                  <a:gd name="connsiteY1" fmla="*/ 215153 h 216647"/>
                  <a:gd name="connsiteX2" fmla="*/ 1497106 w 1497106"/>
                  <a:gd name="connsiteY2" fmla="*/ 8965 h 216647"/>
                  <a:gd name="connsiteX3" fmla="*/ 1497106 w 1497106"/>
                  <a:gd name="connsiteY3" fmla="*/ 8965 h 216647"/>
                  <a:gd name="connsiteX0" fmla="*/ 0 w 1497106"/>
                  <a:gd name="connsiteY0" fmla="*/ 0 h 234150"/>
                  <a:gd name="connsiteX1" fmla="*/ 717177 w 1497106"/>
                  <a:gd name="connsiteY1" fmla="*/ 215153 h 234150"/>
                  <a:gd name="connsiteX2" fmla="*/ 1174143 w 1497106"/>
                  <a:gd name="connsiteY2" fmla="*/ 161481 h 234150"/>
                  <a:gd name="connsiteX3" fmla="*/ 1497106 w 1497106"/>
                  <a:gd name="connsiteY3" fmla="*/ 8965 h 234150"/>
                  <a:gd name="connsiteX4" fmla="*/ 1497106 w 1497106"/>
                  <a:gd name="connsiteY4" fmla="*/ 8965 h 234150"/>
                  <a:gd name="connsiteX0" fmla="*/ 0 w 1497106"/>
                  <a:gd name="connsiteY0" fmla="*/ 0 h 234150"/>
                  <a:gd name="connsiteX1" fmla="*/ 283494 w 1497106"/>
                  <a:gd name="connsiteY1" fmla="*/ 173355 h 234150"/>
                  <a:gd name="connsiteX2" fmla="*/ 717177 w 1497106"/>
                  <a:gd name="connsiteY2" fmla="*/ 215153 h 234150"/>
                  <a:gd name="connsiteX3" fmla="*/ 1174143 w 1497106"/>
                  <a:gd name="connsiteY3" fmla="*/ 161481 h 234150"/>
                  <a:gd name="connsiteX4" fmla="*/ 1497106 w 1497106"/>
                  <a:gd name="connsiteY4" fmla="*/ 8965 h 234150"/>
                  <a:gd name="connsiteX5" fmla="*/ 1497106 w 1497106"/>
                  <a:gd name="connsiteY5" fmla="*/ 8965 h 23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106" h="234150">
                    <a:moveTo>
                      <a:pt x="0" y="0"/>
                    </a:moveTo>
                    <a:cubicBezTo>
                      <a:pt x="55166" y="20976"/>
                      <a:pt x="163965" y="137496"/>
                      <a:pt x="283494" y="173355"/>
                    </a:cubicBezTo>
                    <a:cubicBezTo>
                      <a:pt x="403023" y="209214"/>
                      <a:pt x="576652" y="209215"/>
                      <a:pt x="717177" y="215153"/>
                    </a:cubicBezTo>
                    <a:cubicBezTo>
                      <a:pt x="912868" y="234150"/>
                      <a:pt x="1044155" y="195846"/>
                      <a:pt x="1174143" y="161481"/>
                    </a:cubicBezTo>
                    <a:cubicBezTo>
                      <a:pt x="1304131" y="127116"/>
                      <a:pt x="1443279" y="26467"/>
                      <a:pt x="1497106" y="8965"/>
                    </a:cubicBezTo>
                    <a:lnTo>
                      <a:pt x="1497106" y="8965"/>
                    </a:ln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2073275" y="6110932"/>
                <a:ext cx="586124" cy="1109161"/>
              </a:xfrm>
              <a:custGeom>
                <a:avLst/>
                <a:gdLst>
                  <a:gd name="connsiteX0" fmla="*/ 427130 w 584998"/>
                  <a:gd name="connsiteY0" fmla="*/ 1090035 h 1106437"/>
                  <a:gd name="connsiteX1" fmla="*/ 578847 w 584998"/>
                  <a:gd name="connsiteY1" fmla="*/ 819405 h 1106437"/>
                  <a:gd name="connsiteX2" fmla="*/ 464034 w 584998"/>
                  <a:gd name="connsiteY2" fmla="*/ 413461 h 1106437"/>
                  <a:gd name="connsiteX3" fmla="*/ 275413 w 584998"/>
                  <a:gd name="connsiteY3" fmla="*/ 69023 h 1106437"/>
                  <a:gd name="connsiteX4" fmla="*/ 226208 w 584998"/>
                  <a:gd name="connsiteY4" fmla="*/ 73124 h 1106437"/>
                  <a:gd name="connsiteX5" fmla="*/ 94994 w 584998"/>
                  <a:gd name="connsiteY5" fmla="*/ 507771 h 1106437"/>
                  <a:gd name="connsiteX6" fmla="*/ 53989 w 584998"/>
                  <a:gd name="connsiteY6" fmla="*/ 917816 h 1106437"/>
                  <a:gd name="connsiteX7" fmla="*/ 427130 w 584998"/>
                  <a:gd name="connsiteY7" fmla="*/ 1090035 h 1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98" h="1106437">
                    <a:moveTo>
                      <a:pt x="427130" y="1090035"/>
                    </a:moveTo>
                    <a:cubicBezTo>
                      <a:pt x="514606" y="1073633"/>
                      <a:pt x="572696" y="932167"/>
                      <a:pt x="578847" y="819405"/>
                    </a:cubicBezTo>
                    <a:cubicBezTo>
                      <a:pt x="584998" y="706643"/>
                      <a:pt x="514606" y="538525"/>
                      <a:pt x="464034" y="413461"/>
                    </a:cubicBezTo>
                    <a:cubicBezTo>
                      <a:pt x="413462" y="288397"/>
                      <a:pt x="315051" y="125746"/>
                      <a:pt x="275413" y="69023"/>
                    </a:cubicBezTo>
                    <a:cubicBezTo>
                      <a:pt x="235775" y="12300"/>
                      <a:pt x="256278" y="0"/>
                      <a:pt x="226208" y="73124"/>
                    </a:cubicBezTo>
                    <a:cubicBezTo>
                      <a:pt x="196138" y="146248"/>
                      <a:pt x="123697" y="366989"/>
                      <a:pt x="94994" y="507771"/>
                    </a:cubicBezTo>
                    <a:cubicBezTo>
                      <a:pt x="66291" y="648553"/>
                      <a:pt x="0" y="820089"/>
                      <a:pt x="53989" y="917816"/>
                    </a:cubicBezTo>
                    <a:cubicBezTo>
                      <a:pt x="107978" y="1015543"/>
                      <a:pt x="339654" y="1106437"/>
                      <a:pt x="427130" y="109003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Freeform 19"/>
              <p:cNvSpPr/>
              <p:nvPr/>
            </p:nvSpPr>
            <p:spPr>
              <a:xfrm>
                <a:off x="2442613" y="7196578"/>
                <a:ext cx="180656" cy="215560"/>
              </a:xfrm>
              <a:custGeom>
                <a:avLst/>
                <a:gdLst>
                  <a:gd name="connsiteX0" fmla="*/ 0 w 184520"/>
                  <a:gd name="connsiteY0" fmla="*/ 0 h 213224"/>
                  <a:gd name="connsiteX1" fmla="*/ 49205 w 184520"/>
                  <a:gd name="connsiteY1" fmla="*/ 123014 h 213224"/>
                  <a:gd name="connsiteX2" fmla="*/ 184520 w 184520"/>
                  <a:gd name="connsiteY2" fmla="*/ 213224 h 213224"/>
                  <a:gd name="connsiteX3" fmla="*/ 184520 w 184520"/>
                  <a:gd name="connsiteY3" fmla="*/ 213224 h 213224"/>
                </a:gdLst>
                <a:ahLst/>
                <a:cxnLst>
                  <a:cxn ang="0">
                    <a:pos x="connsiteX0" y="connsiteY0"/>
                  </a:cxn>
                  <a:cxn ang="0">
                    <a:pos x="connsiteX1" y="connsiteY1"/>
                  </a:cxn>
                  <a:cxn ang="0">
                    <a:pos x="connsiteX2" y="connsiteY2"/>
                  </a:cxn>
                  <a:cxn ang="0">
                    <a:pos x="connsiteX3" y="connsiteY3"/>
                  </a:cxn>
                </a:cxnLst>
                <a:rect l="l" t="t" r="r" b="b"/>
                <a:pathLst>
                  <a:path w="184520" h="213224">
                    <a:moveTo>
                      <a:pt x="0" y="0"/>
                    </a:moveTo>
                    <a:cubicBezTo>
                      <a:pt x="9226" y="43738"/>
                      <a:pt x="18452" y="87477"/>
                      <a:pt x="49205" y="123014"/>
                    </a:cubicBezTo>
                    <a:cubicBezTo>
                      <a:pt x="79958" y="158551"/>
                      <a:pt x="184520" y="213224"/>
                      <a:pt x="184520" y="213224"/>
                    </a:cubicBezTo>
                    <a:lnTo>
                      <a:pt x="184520" y="21322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2366338" y="6534216"/>
                <a:ext cx="64233" cy="654523"/>
              </a:xfrm>
              <a:custGeom>
                <a:avLst/>
                <a:gdLst>
                  <a:gd name="connsiteX0" fmla="*/ 65607 w 65607"/>
                  <a:gd name="connsiteY0" fmla="*/ 656072 h 656072"/>
                  <a:gd name="connsiteX1" fmla="*/ 16402 w 65607"/>
                  <a:gd name="connsiteY1" fmla="*/ 442848 h 656072"/>
                  <a:gd name="connsiteX2" fmla="*/ 0 w 65607"/>
                  <a:gd name="connsiteY2" fmla="*/ 0 h 656072"/>
                </a:gdLst>
                <a:ahLst/>
                <a:cxnLst>
                  <a:cxn ang="0">
                    <a:pos x="connsiteX0" y="connsiteY0"/>
                  </a:cxn>
                  <a:cxn ang="0">
                    <a:pos x="connsiteX1" y="connsiteY1"/>
                  </a:cxn>
                  <a:cxn ang="0">
                    <a:pos x="connsiteX2" y="connsiteY2"/>
                  </a:cxn>
                </a:cxnLst>
                <a:rect l="l" t="t" r="r" b="b"/>
                <a:pathLst>
                  <a:path w="65607" h="656072">
                    <a:moveTo>
                      <a:pt x="65607" y="656072"/>
                    </a:moveTo>
                    <a:cubicBezTo>
                      <a:pt x="46472" y="604132"/>
                      <a:pt x="27337" y="552193"/>
                      <a:pt x="16402" y="442848"/>
                    </a:cubicBezTo>
                    <a:cubicBezTo>
                      <a:pt x="5468" y="333503"/>
                      <a:pt x="2734" y="16675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2390425" y="6836003"/>
                <a:ext cx="168611" cy="168528"/>
              </a:xfrm>
              <a:custGeom>
                <a:avLst/>
                <a:gdLst>
                  <a:gd name="connsiteX0" fmla="*/ 0 w 172219"/>
                  <a:gd name="connsiteY0" fmla="*/ 164018 h 164018"/>
                  <a:gd name="connsiteX1" fmla="*/ 77909 w 172219"/>
                  <a:gd name="connsiteY1" fmla="*/ 65607 h 164018"/>
                  <a:gd name="connsiteX2" fmla="*/ 172219 w 172219"/>
                  <a:gd name="connsiteY2" fmla="*/ 0 h 164018"/>
                </a:gdLst>
                <a:ahLst/>
                <a:cxnLst>
                  <a:cxn ang="0">
                    <a:pos x="connsiteX0" y="connsiteY0"/>
                  </a:cxn>
                  <a:cxn ang="0">
                    <a:pos x="connsiteX1" y="connsiteY1"/>
                  </a:cxn>
                  <a:cxn ang="0">
                    <a:pos x="connsiteX2" y="connsiteY2"/>
                  </a:cxn>
                </a:cxnLst>
                <a:rect l="l" t="t" r="r" b="b"/>
                <a:pathLst>
                  <a:path w="172219" h="164018">
                    <a:moveTo>
                      <a:pt x="0" y="164018"/>
                    </a:moveTo>
                    <a:cubicBezTo>
                      <a:pt x="24603" y="128480"/>
                      <a:pt x="49206" y="92943"/>
                      <a:pt x="77909" y="65607"/>
                    </a:cubicBezTo>
                    <a:cubicBezTo>
                      <a:pt x="106612" y="38271"/>
                      <a:pt x="139415" y="19135"/>
                      <a:pt x="172219"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3" name="Freeform 22"/>
              <p:cNvSpPr/>
              <p:nvPr/>
            </p:nvSpPr>
            <p:spPr>
              <a:xfrm>
                <a:off x="2229843" y="6863436"/>
                <a:ext cx="152553" cy="141095"/>
              </a:xfrm>
              <a:custGeom>
                <a:avLst/>
                <a:gdLst>
                  <a:gd name="connsiteX0" fmla="*/ 155818 w 155818"/>
                  <a:gd name="connsiteY0" fmla="*/ 139415 h 139415"/>
                  <a:gd name="connsiteX1" fmla="*/ 69708 w 155818"/>
                  <a:gd name="connsiteY1" fmla="*/ 32803 h 139415"/>
                  <a:gd name="connsiteX2" fmla="*/ 0 w 155818"/>
                  <a:gd name="connsiteY2" fmla="*/ 0 h 139415"/>
                </a:gdLst>
                <a:ahLst/>
                <a:cxnLst>
                  <a:cxn ang="0">
                    <a:pos x="connsiteX0" y="connsiteY0"/>
                  </a:cxn>
                  <a:cxn ang="0">
                    <a:pos x="connsiteX1" y="connsiteY1"/>
                  </a:cxn>
                  <a:cxn ang="0">
                    <a:pos x="connsiteX2" y="connsiteY2"/>
                  </a:cxn>
                </a:cxnLst>
                <a:rect l="l" t="t" r="r" b="b"/>
                <a:pathLst>
                  <a:path w="155818" h="139415">
                    <a:moveTo>
                      <a:pt x="155818" y="139415"/>
                    </a:moveTo>
                    <a:cubicBezTo>
                      <a:pt x="125748" y="97727"/>
                      <a:pt x="95678" y="56039"/>
                      <a:pt x="69708" y="32803"/>
                    </a:cubicBezTo>
                    <a:cubicBezTo>
                      <a:pt x="43738" y="9567"/>
                      <a:pt x="21869" y="4783"/>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4" name="Freeform 23"/>
              <p:cNvSpPr/>
              <p:nvPr/>
            </p:nvSpPr>
            <p:spPr>
              <a:xfrm>
                <a:off x="2366338" y="6663554"/>
                <a:ext cx="156566" cy="101902"/>
              </a:xfrm>
              <a:custGeom>
                <a:avLst/>
                <a:gdLst>
                  <a:gd name="connsiteX0" fmla="*/ 0 w 155817"/>
                  <a:gd name="connsiteY0" fmla="*/ 102511 h 102511"/>
                  <a:gd name="connsiteX1" fmla="*/ 61506 w 155817"/>
                  <a:gd name="connsiteY1" fmla="*/ 45105 h 102511"/>
                  <a:gd name="connsiteX2" fmla="*/ 155817 w 155817"/>
                  <a:gd name="connsiteY2" fmla="*/ 0 h 102511"/>
                </a:gdLst>
                <a:ahLst/>
                <a:cxnLst>
                  <a:cxn ang="0">
                    <a:pos x="connsiteX0" y="connsiteY0"/>
                  </a:cxn>
                  <a:cxn ang="0">
                    <a:pos x="connsiteX1" y="connsiteY1"/>
                  </a:cxn>
                  <a:cxn ang="0">
                    <a:pos x="connsiteX2" y="connsiteY2"/>
                  </a:cxn>
                </a:cxnLst>
                <a:rect l="l" t="t" r="r" b="b"/>
                <a:pathLst>
                  <a:path w="155817" h="102511">
                    <a:moveTo>
                      <a:pt x="0" y="102511"/>
                    </a:moveTo>
                    <a:cubicBezTo>
                      <a:pt x="17768" y="82350"/>
                      <a:pt x="35537" y="62190"/>
                      <a:pt x="61506" y="45105"/>
                    </a:cubicBezTo>
                    <a:cubicBezTo>
                      <a:pt x="87475" y="28020"/>
                      <a:pt x="121646" y="14010"/>
                      <a:pt x="155817"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5" name="Freeform 24"/>
              <p:cNvSpPr/>
              <p:nvPr/>
            </p:nvSpPr>
            <p:spPr>
              <a:xfrm>
                <a:off x="2245902" y="6679231"/>
                <a:ext cx="116421" cy="74465"/>
              </a:xfrm>
              <a:custGeom>
                <a:avLst/>
                <a:gdLst>
                  <a:gd name="connsiteX0" fmla="*/ 118913 w 118913"/>
                  <a:gd name="connsiteY0" fmla="*/ 73808 h 73808"/>
                  <a:gd name="connsiteX1" fmla="*/ 73808 w 118913"/>
                  <a:gd name="connsiteY1" fmla="*/ 36904 h 73808"/>
                  <a:gd name="connsiteX2" fmla="*/ 0 w 118913"/>
                  <a:gd name="connsiteY2" fmla="*/ 0 h 73808"/>
                </a:gdLst>
                <a:ahLst/>
                <a:cxnLst>
                  <a:cxn ang="0">
                    <a:pos x="connsiteX0" y="connsiteY0"/>
                  </a:cxn>
                  <a:cxn ang="0">
                    <a:pos x="connsiteX1" y="connsiteY1"/>
                  </a:cxn>
                  <a:cxn ang="0">
                    <a:pos x="connsiteX2" y="connsiteY2"/>
                  </a:cxn>
                </a:cxnLst>
                <a:rect l="l" t="t" r="r" b="b"/>
                <a:pathLst>
                  <a:path w="118913" h="73808">
                    <a:moveTo>
                      <a:pt x="118913" y="73808"/>
                    </a:moveTo>
                    <a:cubicBezTo>
                      <a:pt x="106270" y="61506"/>
                      <a:pt x="93627" y="49205"/>
                      <a:pt x="73808" y="36904"/>
                    </a:cubicBezTo>
                    <a:cubicBezTo>
                      <a:pt x="53989" y="24603"/>
                      <a:pt x="26994" y="1230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3" name="Oval 11"/>
            <p:cNvSpPr/>
            <p:nvPr/>
          </p:nvSpPr>
          <p:spPr>
            <a:xfrm>
              <a:off x="3337405" y="4013707"/>
              <a:ext cx="3541474" cy="350587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reeform 13"/>
            <p:cNvSpPr/>
            <p:nvPr/>
          </p:nvSpPr>
          <p:spPr>
            <a:xfrm flipV="1">
              <a:off x="4725531" y="4312278"/>
              <a:ext cx="844541" cy="2358240"/>
            </a:xfrm>
            <a:custGeom>
              <a:avLst/>
              <a:gdLst>
                <a:gd name="connsiteX0" fmla="*/ 102433 w 567128"/>
                <a:gd name="connsiteY0" fmla="*/ 197370 h 2330970"/>
                <a:gd name="connsiteX1" fmla="*/ 207364 w 567128"/>
                <a:gd name="connsiteY1" fmla="*/ 212360 h 2330970"/>
                <a:gd name="connsiteX2" fmla="*/ 252335 w 567128"/>
                <a:gd name="connsiteY2" fmla="*/ 287311 h 2330970"/>
                <a:gd name="connsiteX3" fmla="*/ 237345 w 567128"/>
                <a:gd name="connsiteY3" fmla="*/ 1396583 h 2330970"/>
                <a:gd name="connsiteX4" fmla="*/ 447207 w 567128"/>
                <a:gd name="connsiteY4" fmla="*/ 1561474 h 2330970"/>
                <a:gd name="connsiteX5" fmla="*/ 552138 w 567128"/>
                <a:gd name="connsiteY5" fmla="*/ 1711376 h 2330970"/>
                <a:gd name="connsiteX6" fmla="*/ 537148 w 567128"/>
                <a:gd name="connsiteY6" fmla="*/ 2206051 h 2330970"/>
                <a:gd name="connsiteX7" fmla="*/ 507168 w 567128"/>
                <a:gd name="connsiteY7" fmla="*/ 2206051 h 2330970"/>
                <a:gd name="connsiteX8" fmla="*/ 447207 w 567128"/>
                <a:gd name="connsiteY8" fmla="*/ 1741356 h 2330970"/>
                <a:gd name="connsiteX9" fmla="*/ 327286 w 567128"/>
                <a:gd name="connsiteY9" fmla="*/ 2310983 h 2330970"/>
                <a:gd name="connsiteX10" fmla="*/ 267325 w 567128"/>
                <a:gd name="connsiteY10" fmla="*/ 1726366 h 2330970"/>
                <a:gd name="connsiteX11" fmla="*/ 192374 w 567128"/>
                <a:gd name="connsiteY11" fmla="*/ 2325973 h 2330970"/>
                <a:gd name="connsiteX12" fmla="*/ 117423 w 567128"/>
                <a:gd name="connsiteY12" fmla="*/ 1696386 h 2330970"/>
                <a:gd name="connsiteX13" fmla="*/ 42472 w 567128"/>
                <a:gd name="connsiteY13" fmla="*/ 2281002 h 2330970"/>
                <a:gd name="connsiteX14" fmla="*/ 12492 w 567128"/>
                <a:gd name="connsiteY14" fmla="*/ 1516504 h 2330970"/>
                <a:gd name="connsiteX15" fmla="*/ 117423 w 567128"/>
                <a:gd name="connsiteY15" fmla="*/ 1396583 h 2330970"/>
                <a:gd name="connsiteX16" fmla="*/ 102433 w 567128"/>
                <a:gd name="connsiteY16" fmla="*/ 197370 h 2330970"/>
                <a:gd name="connsiteX0" fmla="*/ 102433 w 567128"/>
                <a:gd name="connsiteY0" fmla="*/ 226069 h 2359669"/>
                <a:gd name="connsiteX1" fmla="*/ 193885 w 567128"/>
                <a:gd name="connsiteY1" fmla="*/ 68867 h 2359669"/>
                <a:gd name="connsiteX2" fmla="*/ 252335 w 567128"/>
                <a:gd name="connsiteY2" fmla="*/ 316010 h 2359669"/>
                <a:gd name="connsiteX3" fmla="*/ 237345 w 567128"/>
                <a:gd name="connsiteY3" fmla="*/ 1425282 h 2359669"/>
                <a:gd name="connsiteX4" fmla="*/ 447207 w 567128"/>
                <a:gd name="connsiteY4" fmla="*/ 1590173 h 2359669"/>
                <a:gd name="connsiteX5" fmla="*/ 552138 w 567128"/>
                <a:gd name="connsiteY5" fmla="*/ 1740075 h 2359669"/>
                <a:gd name="connsiteX6" fmla="*/ 537148 w 567128"/>
                <a:gd name="connsiteY6" fmla="*/ 2234750 h 2359669"/>
                <a:gd name="connsiteX7" fmla="*/ 507168 w 567128"/>
                <a:gd name="connsiteY7" fmla="*/ 2234750 h 2359669"/>
                <a:gd name="connsiteX8" fmla="*/ 447207 w 567128"/>
                <a:gd name="connsiteY8" fmla="*/ 1770055 h 2359669"/>
                <a:gd name="connsiteX9" fmla="*/ 327286 w 567128"/>
                <a:gd name="connsiteY9" fmla="*/ 2339682 h 2359669"/>
                <a:gd name="connsiteX10" fmla="*/ 267325 w 567128"/>
                <a:gd name="connsiteY10" fmla="*/ 1755065 h 2359669"/>
                <a:gd name="connsiteX11" fmla="*/ 192374 w 567128"/>
                <a:gd name="connsiteY11" fmla="*/ 2354672 h 2359669"/>
                <a:gd name="connsiteX12" fmla="*/ 117423 w 567128"/>
                <a:gd name="connsiteY12" fmla="*/ 1725085 h 2359669"/>
                <a:gd name="connsiteX13" fmla="*/ 42472 w 567128"/>
                <a:gd name="connsiteY13" fmla="*/ 2309701 h 2359669"/>
                <a:gd name="connsiteX14" fmla="*/ 12492 w 567128"/>
                <a:gd name="connsiteY14" fmla="*/ 1545203 h 2359669"/>
                <a:gd name="connsiteX15" fmla="*/ 117423 w 567128"/>
                <a:gd name="connsiteY15" fmla="*/ 1425282 h 2359669"/>
                <a:gd name="connsiteX16" fmla="*/ 102433 w 567128"/>
                <a:gd name="connsiteY16" fmla="*/ 226069 h 2359669"/>
                <a:gd name="connsiteX0" fmla="*/ 156347 w 621042"/>
                <a:gd name="connsiteY0" fmla="*/ 226069 h 2359669"/>
                <a:gd name="connsiteX1" fmla="*/ 247799 w 621042"/>
                <a:gd name="connsiteY1" fmla="*/ 68867 h 2359669"/>
                <a:gd name="connsiteX2" fmla="*/ 306249 w 621042"/>
                <a:gd name="connsiteY2" fmla="*/ 316010 h 2359669"/>
                <a:gd name="connsiteX3" fmla="*/ 291259 w 621042"/>
                <a:gd name="connsiteY3" fmla="*/ 1425282 h 2359669"/>
                <a:gd name="connsiteX4" fmla="*/ 501121 w 621042"/>
                <a:gd name="connsiteY4" fmla="*/ 1590173 h 2359669"/>
                <a:gd name="connsiteX5" fmla="*/ 606052 w 621042"/>
                <a:gd name="connsiteY5" fmla="*/ 1740075 h 2359669"/>
                <a:gd name="connsiteX6" fmla="*/ 591062 w 621042"/>
                <a:gd name="connsiteY6" fmla="*/ 2234750 h 2359669"/>
                <a:gd name="connsiteX7" fmla="*/ 561082 w 621042"/>
                <a:gd name="connsiteY7" fmla="*/ 2234750 h 2359669"/>
                <a:gd name="connsiteX8" fmla="*/ 501121 w 621042"/>
                <a:gd name="connsiteY8" fmla="*/ 1770055 h 2359669"/>
                <a:gd name="connsiteX9" fmla="*/ 381200 w 621042"/>
                <a:gd name="connsiteY9" fmla="*/ 2339682 h 2359669"/>
                <a:gd name="connsiteX10" fmla="*/ 321239 w 621042"/>
                <a:gd name="connsiteY10" fmla="*/ 1755065 h 2359669"/>
                <a:gd name="connsiteX11" fmla="*/ 246288 w 621042"/>
                <a:gd name="connsiteY11" fmla="*/ 2354672 h 2359669"/>
                <a:gd name="connsiteX12" fmla="*/ 171337 w 621042"/>
                <a:gd name="connsiteY12" fmla="*/ 1725085 h 2359669"/>
                <a:gd name="connsiteX13" fmla="*/ 96386 w 621042"/>
                <a:gd name="connsiteY13" fmla="*/ 2309701 h 2359669"/>
                <a:gd name="connsiteX14" fmla="*/ 12492 w 621042"/>
                <a:gd name="connsiteY14" fmla="*/ 1610517 h 2359669"/>
                <a:gd name="connsiteX15" fmla="*/ 171337 w 621042"/>
                <a:gd name="connsiteY15" fmla="*/ 1425282 h 2359669"/>
                <a:gd name="connsiteX16" fmla="*/ 156347 w 621042"/>
                <a:gd name="connsiteY16" fmla="*/ 226069 h 2359669"/>
                <a:gd name="connsiteX0" fmla="*/ 192290 w 656985"/>
                <a:gd name="connsiteY0" fmla="*/ 226069 h 2359669"/>
                <a:gd name="connsiteX1" fmla="*/ 283742 w 656985"/>
                <a:gd name="connsiteY1" fmla="*/ 68867 h 2359669"/>
                <a:gd name="connsiteX2" fmla="*/ 342192 w 656985"/>
                <a:gd name="connsiteY2" fmla="*/ 316010 h 2359669"/>
                <a:gd name="connsiteX3" fmla="*/ 327202 w 656985"/>
                <a:gd name="connsiteY3" fmla="*/ 1425282 h 2359669"/>
                <a:gd name="connsiteX4" fmla="*/ 537064 w 656985"/>
                <a:gd name="connsiteY4" fmla="*/ 1590173 h 2359669"/>
                <a:gd name="connsiteX5" fmla="*/ 641995 w 656985"/>
                <a:gd name="connsiteY5" fmla="*/ 1740075 h 2359669"/>
                <a:gd name="connsiteX6" fmla="*/ 627005 w 656985"/>
                <a:gd name="connsiteY6" fmla="*/ 2234750 h 2359669"/>
                <a:gd name="connsiteX7" fmla="*/ 597025 w 656985"/>
                <a:gd name="connsiteY7" fmla="*/ 2234750 h 2359669"/>
                <a:gd name="connsiteX8" fmla="*/ 537064 w 656985"/>
                <a:gd name="connsiteY8" fmla="*/ 1770055 h 2359669"/>
                <a:gd name="connsiteX9" fmla="*/ 417143 w 656985"/>
                <a:gd name="connsiteY9" fmla="*/ 2339682 h 2359669"/>
                <a:gd name="connsiteX10" fmla="*/ 357182 w 656985"/>
                <a:gd name="connsiteY10" fmla="*/ 1755065 h 2359669"/>
                <a:gd name="connsiteX11" fmla="*/ 282231 w 656985"/>
                <a:gd name="connsiteY11" fmla="*/ 2354672 h 2359669"/>
                <a:gd name="connsiteX12" fmla="*/ 207280 w 656985"/>
                <a:gd name="connsiteY12" fmla="*/ 1725085 h 2359669"/>
                <a:gd name="connsiteX13" fmla="*/ 132329 w 656985"/>
                <a:gd name="connsiteY13" fmla="*/ 2309701 h 2359669"/>
                <a:gd name="connsiteX14" fmla="*/ 12492 w 656985"/>
                <a:gd name="connsiteY14" fmla="*/ 1652081 h 2359669"/>
                <a:gd name="connsiteX15" fmla="*/ 207280 w 656985"/>
                <a:gd name="connsiteY15" fmla="*/ 1425282 h 2359669"/>
                <a:gd name="connsiteX16" fmla="*/ 192290 w 656985"/>
                <a:gd name="connsiteY16" fmla="*/ 226069 h 2359669"/>
                <a:gd name="connsiteX0" fmla="*/ 202773 w 667468"/>
                <a:gd name="connsiteY0" fmla="*/ 226069 h 2363432"/>
                <a:gd name="connsiteX1" fmla="*/ 294225 w 667468"/>
                <a:gd name="connsiteY1" fmla="*/ 68867 h 2363432"/>
                <a:gd name="connsiteX2" fmla="*/ 352675 w 667468"/>
                <a:gd name="connsiteY2" fmla="*/ 316010 h 2363432"/>
                <a:gd name="connsiteX3" fmla="*/ 337685 w 667468"/>
                <a:gd name="connsiteY3" fmla="*/ 1425282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02619 w 667468"/>
                <a:gd name="connsiteY8" fmla="*/ 1722554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97952"/>
                <a:gd name="connsiteY0" fmla="*/ 226069 h 2363432"/>
                <a:gd name="connsiteX1" fmla="*/ 294225 w 697952"/>
                <a:gd name="connsiteY1" fmla="*/ 68867 h 2363432"/>
                <a:gd name="connsiteX2" fmla="*/ 352675 w 697952"/>
                <a:gd name="connsiteY2" fmla="*/ 316010 h 2363432"/>
                <a:gd name="connsiteX3" fmla="*/ 364642 w 697952"/>
                <a:gd name="connsiteY3" fmla="*/ 1401531 h 2363432"/>
                <a:gd name="connsiteX4" fmla="*/ 652478 w 697952"/>
                <a:gd name="connsiteY4" fmla="*/ 1740075 h 2363432"/>
                <a:gd name="connsiteX5" fmla="*/ 637488 w 697952"/>
                <a:gd name="connsiteY5" fmla="*/ 2234750 h 2363432"/>
                <a:gd name="connsiteX6" fmla="*/ 607508 w 697952"/>
                <a:gd name="connsiteY6" fmla="*/ 2234750 h 2363432"/>
                <a:gd name="connsiteX7" fmla="*/ 502619 w 697952"/>
                <a:gd name="connsiteY7" fmla="*/ 1722554 h 2363432"/>
                <a:gd name="connsiteX8" fmla="*/ 427626 w 697952"/>
                <a:gd name="connsiteY8" fmla="*/ 2339682 h 2363432"/>
                <a:gd name="connsiteX9" fmla="*/ 363173 w 697952"/>
                <a:gd name="connsiteY9" fmla="*/ 1701626 h 2363432"/>
                <a:gd name="connsiteX10" fmla="*/ 292714 w 697952"/>
                <a:gd name="connsiteY10" fmla="*/ 2354672 h 2363432"/>
                <a:gd name="connsiteX11" fmla="*/ 217763 w 697952"/>
                <a:gd name="connsiteY11" fmla="*/ 1725085 h 2363432"/>
                <a:gd name="connsiteX12" fmla="*/ 79912 w 697952"/>
                <a:gd name="connsiteY12" fmla="*/ 2351265 h 2363432"/>
                <a:gd name="connsiteX13" fmla="*/ 22975 w 697952"/>
                <a:gd name="connsiteY13" fmla="*/ 1652081 h 2363432"/>
                <a:gd name="connsiteX14" fmla="*/ 217763 w 697952"/>
                <a:gd name="connsiteY14" fmla="*/ 1425282 h 2363432"/>
                <a:gd name="connsiteX15" fmla="*/ 202773 w 697952"/>
                <a:gd name="connsiteY15" fmla="*/ 226069 h 2363432"/>
                <a:gd name="connsiteX0" fmla="*/ 202773 w 666502"/>
                <a:gd name="connsiteY0" fmla="*/ 226069 h 2363432"/>
                <a:gd name="connsiteX1" fmla="*/ 294225 w 666502"/>
                <a:gd name="connsiteY1" fmla="*/ 68867 h 2363432"/>
                <a:gd name="connsiteX2" fmla="*/ 352675 w 666502"/>
                <a:gd name="connsiteY2" fmla="*/ 316010 h 2363432"/>
                <a:gd name="connsiteX3" fmla="*/ 364642 w 666502"/>
                <a:gd name="connsiteY3" fmla="*/ 1401531 h 2363432"/>
                <a:gd name="connsiteX4" fmla="*/ 621028 w 666502"/>
                <a:gd name="connsiteY4" fmla="*/ 1633197 h 2363432"/>
                <a:gd name="connsiteX5" fmla="*/ 637488 w 666502"/>
                <a:gd name="connsiteY5" fmla="*/ 2234750 h 2363432"/>
                <a:gd name="connsiteX6" fmla="*/ 607508 w 666502"/>
                <a:gd name="connsiteY6" fmla="*/ 2234750 h 2363432"/>
                <a:gd name="connsiteX7" fmla="*/ 502619 w 666502"/>
                <a:gd name="connsiteY7" fmla="*/ 1722554 h 2363432"/>
                <a:gd name="connsiteX8" fmla="*/ 427626 w 666502"/>
                <a:gd name="connsiteY8" fmla="*/ 2339682 h 2363432"/>
                <a:gd name="connsiteX9" fmla="*/ 363173 w 666502"/>
                <a:gd name="connsiteY9" fmla="*/ 1701626 h 2363432"/>
                <a:gd name="connsiteX10" fmla="*/ 292714 w 666502"/>
                <a:gd name="connsiteY10" fmla="*/ 2354672 h 2363432"/>
                <a:gd name="connsiteX11" fmla="*/ 217763 w 666502"/>
                <a:gd name="connsiteY11" fmla="*/ 1725085 h 2363432"/>
                <a:gd name="connsiteX12" fmla="*/ 79912 w 666502"/>
                <a:gd name="connsiteY12" fmla="*/ 2351265 h 2363432"/>
                <a:gd name="connsiteX13" fmla="*/ 22975 w 666502"/>
                <a:gd name="connsiteY13" fmla="*/ 1652081 h 2363432"/>
                <a:gd name="connsiteX14" fmla="*/ 217763 w 666502"/>
                <a:gd name="connsiteY14" fmla="*/ 1425282 h 2363432"/>
                <a:gd name="connsiteX15" fmla="*/ 202773 w 666502"/>
                <a:gd name="connsiteY15" fmla="*/ 226069 h 2363432"/>
                <a:gd name="connsiteX0" fmla="*/ 202773 w 665753"/>
                <a:gd name="connsiteY0" fmla="*/ 226069 h 2363432"/>
                <a:gd name="connsiteX1" fmla="*/ 294225 w 665753"/>
                <a:gd name="connsiteY1" fmla="*/ 68867 h 2363432"/>
                <a:gd name="connsiteX2" fmla="*/ 352675 w 665753"/>
                <a:gd name="connsiteY2" fmla="*/ 316010 h 2363432"/>
                <a:gd name="connsiteX3" fmla="*/ 369136 w 665753"/>
                <a:gd name="connsiteY3" fmla="*/ 1419344 h 2363432"/>
                <a:gd name="connsiteX4" fmla="*/ 621028 w 665753"/>
                <a:gd name="connsiteY4" fmla="*/ 1633197 h 2363432"/>
                <a:gd name="connsiteX5" fmla="*/ 637488 w 665753"/>
                <a:gd name="connsiteY5" fmla="*/ 2234750 h 2363432"/>
                <a:gd name="connsiteX6" fmla="*/ 607508 w 665753"/>
                <a:gd name="connsiteY6" fmla="*/ 2234750 h 2363432"/>
                <a:gd name="connsiteX7" fmla="*/ 502619 w 665753"/>
                <a:gd name="connsiteY7" fmla="*/ 1722554 h 2363432"/>
                <a:gd name="connsiteX8" fmla="*/ 427626 w 665753"/>
                <a:gd name="connsiteY8" fmla="*/ 2339682 h 2363432"/>
                <a:gd name="connsiteX9" fmla="*/ 363173 w 665753"/>
                <a:gd name="connsiteY9" fmla="*/ 1701626 h 2363432"/>
                <a:gd name="connsiteX10" fmla="*/ 292714 w 665753"/>
                <a:gd name="connsiteY10" fmla="*/ 2354672 h 2363432"/>
                <a:gd name="connsiteX11" fmla="*/ 217763 w 665753"/>
                <a:gd name="connsiteY11" fmla="*/ 1725085 h 2363432"/>
                <a:gd name="connsiteX12" fmla="*/ 79912 w 665753"/>
                <a:gd name="connsiteY12" fmla="*/ 2351265 h 2363432"/>
                <a:gd name="connsiteX13" fmla="*/ 22975 w 665753"/>
                <a:gd name="connsiteY13" fmla="*/ 1652081 h 2363432"/>
                <a:gd name="connsiteX14" fmla="*/ 217763 w 665753"/>
                <a:gd name="connsiteY14" fmla="*/ 1425282 h 2363432"/>
                <a:gd name="connsiteX15" fmla="*/ 202773 w 665753"/>
                <a:gd name="connsiteY15" fmla="*/ 226069 h 2363432"/>
                <a:gd name="connsiteX0" fmla="*/ 175816 w 638796"/>
                <a:gd name="connsiteY0" fmla="*/ 226069 h 2359474"/>
                <a:gd name="connsiteX1" fmla="*/ 267268 w 638796"/>
                <a:gd name="connsiteY1" fmla="*/ 68867 h 2359474"/>
                <a:gd name="connsiteX2" fmla="*/ 325718 w 638796"/>
                <a:gd name="connsiteY2" fmla="*/ 316010 h 2359474"/>
                <a:gd name="connsiteX3" fmla="*/ 342179 w 638796"/>
                <a:gd name="connsiteY3" fmla="*/ 1419344 h 2359474"/>
                <a:gd name="connsiteX4" fmla="*/ 594071 w 638796"/>
                <a:gd name="connsiteY4" fmla="*/ 1633197 h 2359474"/>
                <a:gd name="connsiteX5" fmla="*/ 610531 w 638796"/>
                <a:gd name="connsiteY5" fmla="*/ 2234750 h 2359474"/>
                <a:gd name="connsiteX6" fmla="*/ 580551 w 638796"/>
                <a:gd name="connsiteY6" fmla="*/ 2234750 h 2359474"/>
                <a:gd name="connsiteX7" fmla="*/ 475662 w 638796"/>
                <a:gd name="connsiteY7" fmla="*/ 1722554 h 2359474"/>
                <a:gd name="connsiteX8" fmla="*/ 400669 w 638796"/>
                <a:gd name="connsiteY8" fmla="*/ 2339682 h 2359474"/>
                <a:gd name="connsiteX9" fmla="*/ 336216 w 638796"/>
                <a:gd name="connsiteY9" fmla="*/ 1701626 h 2359474"/>
                <a:gd name="connsiteX10" fmla="*/ 265757 w 638796"/>
                <a:gd name="connsiteY10" fmla="*/ 2354672 h 2359474"/>
                <a:gd name="connsiteX11" fmla="*/ 190806 w 638796"/>
                <a:gd name="connsiteY11" fmla="*/ 1725085 h 2359474"/>
                <a:gd name="connsiteX12" fmla="*/ 52955 w 638796"/>
                <a:gd name="connsiteY12" fmla="*/ 2351265 h 2359474"/>
                <a:gd name="connsiteX13" fmla="*/ 22975 w 638796"/>
                <a:gd name="connsiteY13" fmla="*/ 1675832 h 2359474"/>
                <a:gd name="connsiteX14" fmla="*/ 190806 w 638796"/>
                <a:gd name="connsiteY14" fmla="*/ 1425282 h 2359474"/>
                <a:gd name="connsiteX15" fmla="*/ 175816 w 638796"/>
                <a:gd name="connsiteY15" fmla="*/ 226069 h 235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8796" h="2359474">
                  <a:moveTo>
                    <a:pt x="175816" y="226069"/>
                  </a:moveTo>
                  <a:cubicBezTo>
                    <a:pt x="188560" y="0"/>
                    <a:pt x="242284" y="53877"/>
                    <a:pt x="267268" y="68867"/>
                  </a:cubicBezTo>
                  <a:cubicBezTo>
                    <a:pt x="292252" y="83857"/>
                    <a:pt x="313233" y="90931"/>
                    <a:pt x="325718" y="316010"/>
                  </a:cubicBezTo>
                  <a:cubicBezTo>
                    <a:pt x="338203" y="541089"/>
                    <a:pt x="297454" y="1199813"/>
                    <a:pt x="342179" y="1419344"/>
                  </a:cubicBezTo>
                  <a:cubicBezTo>
                    <a:pt x="386905" y="1638875"/>
                    <a:pt x="549346" y="1497296"/>
                    <a:pt x="594071" y="1633197"/>
                  </a:cubicBezTo>
                  <a:cubicBezTo>
                    <a:pt x="638796" y="1769098"/>
                    <a:pt x="612784" y="2134491"/>
                    <a:pt x="610531" y="2234750"/>
                  </a:cubicBezTo>
                  <a:cubicBezTo>
                    <a:pt x="608278" y="2335009"/>
                    <a:pt x="603029" y="2320116"/>
                    <a:pt x="580551" y="2234750"/>
                  </a:cubicBezTo>
                  <a:cubicBezTo>
                    <a:pt x="558073" y="2149384"/>
                    <a:pt x="505642" y="1705065"/>
                    <a:pt x="475662" y="1722554"/>
                  </a:cubicBezTo>
                  <a:cubicBezTo>
                    <a:pt x="445682" y="1740043"/>
                    <a:pt x="423910" y="2343170"/>
                    <a:pt x="400669" y="2339682"/>
                  </a:cubicBezTo>
                  <a:cubicBezTo>
                    <a:pt x="377428" y="2336194"/>
                    <a:pt x="358701" y="1699128"/>
                    <a:pt x="336216" y="1701626"/>
                  </a:cubicBezTo>
                  <a:cubicBezTo>
                    <a:pt x="313731" y="1704124"/>
                    <a:pt x="289992" y="2350762"/>
                    <a:pt x="265757" y="2354672"/>
                  </a:cubicBezTo>
                  <a:cubicBezTo>
                    <a:pt x="241522" y="2358582"/>
                    <a:pt x="226273" y="1725653"/>
                    <a:pt x="190806" y="1725085"/>
                  </a:cubicBezTo>
                  <a:cubicBezTo>
                    <a:pt x="155339" y="1724517"/>
                    <a:pt x="80927" y="2359474"/>
                    <a:pt x="52955" y="2351265"/>
                  </a:cubicBezTo>
                  <a:cubicBezTo>
                    <a:pt x="24983" y="2343056"/>
                    <a:pt x="0" y="1830162"/>
                    <a:pt x="22975" y="1675832"/>
                  </a:cubicBezTo>
                  <a:cubicBezTo>
                    <a:pt x="45950" y="1521502"/>
                    <a:pt x="165333" y="1666909"/>
                    <a:pt x="190806" y="1425282"/>
                  </a:cubicBezTo>
                  <a:cubicBezTo>
                    <a:pt x="216280" y="1183655"/>
                    <a:pt x="163072" y="452138"/>
                    <a:pt x="175816" y="226069"/>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9" name="TextBox 6"/>
          <p:cNvSpPr txBox="1">
            <a:spLocks noChangeArrowheads="1"/>
          </p:cNvSpPr>
          <p:nvPr/>
        </p:nvSpPr>
        <p:spPr bwMode="auto">
          <a:xfrm>
            <a:off x="2478383" y="7975745"/>
            <a:ext cx="2578100" cy="762000"/>
          </a:xfrm>
          <a:prstGeom prst="rect">
            <a:avLst/>
          </a:prstGeom>
          <a:noFill/>
          <a:ln w="3175">
            <a:noFill/>
            <a:miter lim="800000"/>
            <a:headEnd/>
            <a:tailEnd/>
          </a:ln>
        </p:spPr>
        <p:txBody>
          <a:bodyPr>
            <a:spAutoFit/>
          </a:bodyPr>
          <a:lstStyle/>
          <a:p>
            <a:pPr algn="ctr">
              <a:lnSpc>
                <a:spcPts val="6000"/>
              </a:lnSpc>
              <a:defRPr/>
            </a:pPr>
            <a:r>
              <a:rPr lang="es-ES" sz="3200" b="1" dirty="0">
                <a:solidFill>
                  <a:schemeClr val="tx1">
                    <a:lumMod val="65000"/>
                    <a:lumOff val="35000"/>
                  </a:schemeClr>
                </a:solidFill>
                <a:latin typeface="Arial" pitchFamily="34" charset="0"/>
                <a:cs typeface="Arial" pitchFamily="34" charset="0"/>
              </a:rPr>
              <a:t>composta</a:t>
            </a:r>
          </a:p>
        </p:txBody>
      </p:sp>
      <p:sp>
        <p:nvSpPr>
          <p:cNvPr id="30" name="TextBox 7"/>
          <p:cNvSpPr txBox="1">
            <a:spLocks noChangeArrowheads="1"/>
          </p:cNvSpPr>
          <p:nvPr/>
        </p:nvSpPr>
        <p:spPr bwMode="auto">
          <a:xfrm>
            <a:off x="5053308" y="2089295"/>
            <a:ext cx="2478087" cy="1560513"/>
          </a:xfrm>
          <a:prstGeom prst="rect">
            <a:avLst/>
          </a:prstGeom>
          <a:noFill/>
          <a:ln w="3175">
            <a:noFill/>
            <a:miter lim="800000"/>
            <a:headEnd/>
            <a:tailEnd/>
          </a:ln>
        </p:spPr>
        <p:txBody>
          <a:bodyPr>
            <a:spAutoFit/>
          </a:bodyPr>
          <a:lstStyle/>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tazas para bebidas  calientes y frías</a:t>
            </a:r>
          </a:p>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envases de alimentos</a:t>
            </a:r>
          </a:p>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cubiertos de plástico</a:t>
            </a:r>
          </a:p>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servilletas</a:t>
            </a:r>
          </a:p>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sobras de comida </a:t>
            </a:r>
          </a:p>
        </p:txBody>
      </p:sp>
      <p:sp>
        <p:nvSpPr>
          <p:cNvPr id="31" name="Rectangle 3"/>
          <p:cNvSpPr>
            <a:spLocks noChangeArrowheads="1"/>
          </p:cNvSpPr>
          <p:nvPr/>
        </p:nvSpPr>
        <p:spPr bwMode="auto">
          <a:xfrm>
            <a:off x="5124375" y="5005238"/>
            <a:ext cx="2254619" cy="1384300"/>
          </a:xfrm>
          <a:prstGeom prst="rect">
            <a:avLst/>
          </a:prstGeom>
          <a:noFill/>
          <a:ln w="3175">
            <a:noFill/>
            <a:miter lim="800000"/>
            <a:headEnd/>
            <a:tailEnd/>
          </a:ln>
        </p:spPr>
        <p:txBody>
          <a:bodyPr wrap="square">
            <a:spAutoFit/>
          </a:bodyPr>
          <a:lstStyle/>
          <a:p>
            <a:pPr>
              <a:defRPr/>
            </a:pPr>
            <a:r>
              <a:rPr lang="es-ES" sz="1400" spc="300" dirty="0">
                <a:solidFill>
                  <a:schemeClr val="tx1">
                    <a:lumMod val="50000"/>
                    <a:lumOff val="50000"/>
                  </a:schemeClr>
                </a:solidFill>
                <a:latin typeface="Arial" pitchFamily="34" charset="0"/>
                <a:cs typeface="Arial" pitchFamily="34" charset="0"/>
              </a:rPr>
              <a:t>favor de NO contaminar este contenedor con artículos que no estén marcados para composta</a:t>
            </a:r>
          </a:p>
        </p:txBody>
      </p:sp>
      <p:sp>
        <p:nvSpPr>
          <p:cNvPr id="18445"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33" name="Rectangle 32"/>
          <p:cNvSpPr>
            <a:spLocks noChangeAspect="1" noChangeArrowheads="1"/>
          </p:cNvSpPr>
          <p:nvPr/>
        </p:nvSpPr>
        <p:spPr bwMode="auto">
          <a:xfrm>
            <a:off x="261975" y="179395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4" name="AutoShape 10"/>
          <p:cNvCxnSpPr>
            <a:cxnSpLocks noChangeShapeType="1"/>
          </p:cNvCxnSpPr>
          <p:nvPr/>
        </p:nvCxnSpPr>
        <p:spPr bwMode="auto">
          <a:xfrm flipV="1">
            <a:off x="277677" y="1354552"/>
            <a:ext cx="0" cy="315912"/>
          </a:xfrm>
          <a:prstGeom prst="straightConnector1">
            <a:avLst/>
          </a:prstGeom>
          <a:noFill/>
          <a:ln w="3175">
            <a:solidFill>
              <a:srgbClr val="000000"/>
            </a:solidFill>
            <a:round/>
            <a:headEnd/>
            <a:tailEnd/>
          </a:ln>
          <a:effectLst/>
        </p:spPr>
      </p:cxnSp>
      <p:cxnSp>
        <p:nvCxnSpPr>
          <p:cNvPr id="35" name="AutoShape 11"/>
          <p:cNvCxnSpPr>
            <a:cxnSpLocks noChangeShapeType="1"/>
          </p:cNvCxnSpPr>
          <p:nvPr/>
        </p:nvCxnSpPr>
        <p:spPr bwMode="auto">
          <a:xfrm rot="5400000" flipV="1">
            <a:off x="-13123" y="1637587"/>
            <a:ext cx="0" cy="315913"/>
          </a:xfrm>
          <a:prstGeom prst="straightConnector1">
            <a:avLst/>
          </a:prstGeom>
          <a:noFill/>
          <a:ln w="3175" algn="ctr">
            <a:solidFill>
              <a:srgbClr val="000000"/>
            </a:solidFill>
            <a:round/>
            <a:headEnd/>
            <a:tailEnd/>
          </a:ln>
          <a:effectLst/>
        </p:spPr>
      </p:cxnSp>
      <p:cxnSp>
        <p:nvCxnSpPr>
          <p:cNvPr id="36" name="AutoShape 12"/>
          <p:cNvCxnSpPr>
            <a:cxnSpLocks noChangeShapeType="1"/>
          </p:cNvCxnSpPr>
          <p:nvPr/>
        </p:nvCxnSpPr>
        <p:spPr bwMode="auto">
          <a:xfrm flipV="1">
            <a:off x="7491010" y="1352964"/>
            <a:ext cx="0" cy="315913"/>
          </a:xfrm>
          <a:prstGeom prst="straightConnector1">
            <a:avLst/>
          </a:prstGeom>
          <a:noFill/>
          <a:ln w="3175" algn="ctr">
            <a:solidFill>
              <a:srgbClr val="000000"/>
            </a:solidFill>
            <a:round/>
            <a:headEnd/>
            <a:tailEnd/>
          </a:ln>
          <a:effectLst/>
        </p:spPr>
      </p:cxnSp>
      <p:cxnSp>
        <p:nvCxnSpPr>
          <p:cNvPr id="37" name="AutoShape 13"/>
          <p:cNvCxnSpPr>
            <a:cxnSpLocks noChangeShapeType="1"/>
          </p:cNvCxnSpPr>
          <p:nvPr/>
        </p:nvCxnSpPr>
        <p:spPr bwMode="auto">
          <a:xfrm rot="5400000" flipV="1">
            <a:off x="7775152" y="1642350"/>
            <a:ext cx="0" cy="315913"/>
          </a:xfrm>
          <a:prstGeom prst="straightConnector1">
            <a:avLst/>
          </a:prstGeom>
          <a:noFill/>
          <a:ln w="3175" algn="ctr">
            <a:solidFill>
              <a:srgbClr val="000000"/>
            </a:solidFill>
            <a:round/>
            <a:headEnd/>
            <a:tailEnd/>
          </a:ln>
          <a:effectLst/>
        </p:spPr>
      </p:cxnSp>
      <p:cxnSp>
        <p:nvCxnSpPr>
          <p:cNvPr id="38" name="AutoShape 14"/>
          <p:cNvCxnSpPr>
            <a:cxnSpLocks noChangeShapeType="1"/>
          </p:cNvCxnSpPr>
          <p:nvPr/>
        </p:nvCxnSpPr>
        <p:spPr bwMode="auto">
          <a:xfrm rot="5400000" flipV="1">
            <a:off x="7779914" y="8846618"/>
            <a:ext cx="0" cy="315912"/>
          </a:xfrm>
          <a:prstGeom prst="straightConnector1">
            <a:avLst/>
          </a:prstGeom>
          <a:noFill/>
          <a:ln w="3175" algn="ctr">
            <a:solidFill>
              <a:srgbClr val="000000"/>
            </a:solidFill>
            <a:round/>
            <a:headEnd/>
            <a:tailEnd/>
          </a:ln>
          <a:effectLst/>
        </p:spPr>
      </p:cxnSp>
      <p:cxnSp>
        <p:nvCxnSpPr>
          <p:cNvPr id="39" name="AutoShape 15"/>
          <p:cNvCxnSpPr>
            <a:cxnSpLocks noChangeShapeType="1"/>
          </p:cNvCxnSpPr>
          <p:nvPr/>
        </p:nvCxnSpPr>
        <p:spPr bwMode="auto">
          <a:xfrm flipV="1">
            <a:off x="7499102" y="9146002"/>
            <a:ext cx="0" cy="315912"/>
          </a:xfrm>
          <a:prstGeom prst="straightConnector1">
            <a:avLst/>
          </a:prstGeom>
          <a:noFill/>
          <a:ln w="3175" algn="ctr">
            <a:solidFill>
              <a:srgbClr val="000000"/>
            </a:solidFill>
            <a:round/>
            <a:headEnd/>
            <a:tailEnd/>
          </a:ln>
          <a:effectLst/>
        </p:spPr>
      </p:cxnSp>
      <p:cxnSp>
        <p:nvCxnSpPr>
          <p:cNvPr id="40" name="AutoShape 16"/>
          <p:cNvCxnSpPr>
            <a:cxnSpLocks noChangeShapeType="1"/>
          </p:cNvCxnSpPr>
          <p:nvPr/>
        </p:nvCxnSpPr>
        <p:spPr bwMode="auto">
          <a:xfrm flipV="1">
            <a:off x="272760" y="9138064"/>
            <a:ext cx="0" cy="315913"/>
          </a:xfrm>
          <a:prstGeom prst="straightConnector1">
            <a:avLst/>
          </a:prstGeom>
          <a:noFill/>
          <a:ln w="3175" algn="ctr">
            <a:solidFill>
              <a:srgbClr val="000000"/>
            </a:solidFill>
            <a:round/>
            <a:headEnd/>
            <a:tailEnd/>
          </a:ln>
          <a:effectLst/>
        </p:spPr>
      </p:cxnSp>
      <p:cxnSp>
        <p:nvCxnSpPr>
          <p:cNvPr id="41" name="AutoShape 17"/>
          <p:cNvCxnSpPr>
            <a:cxnSpLocks noChangeShapeType="1"/>
          </p:cNvCxnSpPr>
          <p:nvPr/>
        </p:nvCxnSpPr>
        <p:spPr bwMode="auto">
          <a:xfrm rot="5400000" flipV="1">
            <a:off x="-18680" y="8853120"/>
            <a:ext cx="0" cy="315913"/>
          </a:xfrm>
          <a:prstGeom prst="straightConnector1">
            <a:avLst/>
          </a:prstGeom>
          <a:noFill/>
          <a:ln w="3175" algn="ctr">
            <a:solidFill>
              <a:srgbClr val="000000"/>
            </a:solidFill>
            <a:round/>
            <a:headEnd/>
            <a:tailEnd/>
          </a:ln>
          <a:effectLst/>
        </p:spPr>
      </p:cxnSp>
      <p:sp>
        <p:nvSpPr>
          <p:cNvPr id="43" name="TextBox 42"/>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44" name="TextBox 43">
            <a:extLst>
              <a:ext uri="{FF2B5EF4-FFF2-40B4-BE49-F238E27FC236}">
                <a16:creationId xmlns:a16="http://schemas.microsoft.com/office/drawing/2014/main" id="{038EC3E4-40A9-413B-A278-49CB68C941B1}"/>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rot="16200000" flipV="1">
            <a:off x="2547280" y="4027368"/>
            <a:ext cx="2663825" cy="7132320"/>
          </a:xfrm>
          <a:prstGeom prst="flowChartDelay">
            <a:avLst/>
          </a:prstGeom>
          <a:solidFill>
            <a:srgbClr val="0099FF"/>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4"/>
          <p:cNvSpPr>
            <a:spLocks noChangeArrowheads="1"/>
          </p:cNvSpPr>
          <p:nvPr/>
        </p:nvSpPr>
        <p:spPr bwMode="auto">
          <a:xfrm>
            <a:off x="698795" y="5381475"/>
            <a:ext cx="2422525" cy="954088"/>
          </a:xfrm>
          <a:prstGeom prst="rect">
            <a:avLst/>
          </a:prstGeom>
          <a:noFill/>
          <a:ln w="9525">
            <a:noFill/>
            <a:miter lim="800000"/>
            <a:headEnd/>
            <a:tailEnd/>
          </a:ln>
        </p:spPr>
        <p:txBody>
          <a:bodyPr>
            <a:spAutoFit/>
          </a:bodyPr>
          <a:lstStyle/>
          <a:p>
            <a:pPr>
              <a:defRPr/>
            </a:pPr>
            <a:r>
              <a:rPr lang="en-US" sz="1400" spc="300" dirty="0"/>
              <a:t>please do NOT contaminate with unclean plastics or items with residue</a:t>
            </a:r>
          </a:p>
        </p:txBody>
      </p:sp>
      <p:sp>
        <p:nvSpPr>
          <p:cNvPr id="19460" name="TextBox 6"/>
          <p:cNvSpPr txBox="1">
            <a:spLocks noChangeArrowheads="1"/>
          </p:cNvSpPr>
          <p:nvPr/>
        </p:nvSpPr>
        <p:spPr bwMode="auto">
          <a:xfrm>
            <a:off x="640058" y="2012468"/>
            <a:ext cx="2557462" cy="954087"/>
          </a:xfrm>
          <a:prstGeom prst="rect">
            <a:avLst/>
          </a:prstGeom>
          <a:noFill/>
          <a:ln w="9525">
            <a:noFill/>
            <a:miter lim="800000"/>
            <a:headEnd/>
            <a:tailEnd/>
          </a:ln>
        </p:spPr>
        <p:txBody>
          <a:bodyPr>
            <a:spAutoFit/>
          </a:bodyPr>
          <a:lstStyle/>
          <a:p>
            <a:pPr marL="115888" indent="-115888">
              <a:buFont typeface="Arial" charset="0"/>
              <a:buChar char="•"/>
            </a:pPr>
            <a:r>
              <a:rPr lang="en-US" sz="1400" b="1"/>
              <a:t>all rinsed, clean, labeled</a:t>
            </a:r>
          </a:p>
          <a:p>
            <a:pPr marL="115888" indent="-115888"/>
            <a:r>
              <a:rPr lang="en-US" sz="1400" b="1"/>
              <a:t>   #1 through #7 plastics</a:t>
            </a:r>
          </a:p>
          <a:p>
            <a:pPr marL="115888" indent="-115888">
              <a:buFont typeface="Arial" charset="0"/>
              <a:buChar char="•"/>
            </a:pPr>
            <a:r>
              <a:rPr lang="en-US" sz="1400" b="1"/>
              <a:t> aluminum</a:t>
            </a:r>
          </a:p>
          <a:p>
            <a:pPr marL="115888" indent="-115888">
              <a:buFont typeface="Arial" charset="0"/>
              <a:buChar char="•"/>
            </a:pPr>
            <a:r>
              <a:rPr lang="en-US" sz="1400" b="1"/>
              <a:t> tin cans </a:t>
            </a:r>
          </a:p>
        </p:txBody>
      </p:sp>
      <p:sp>
        <p:nvSpPr>
          <p:cNvPr id="19462" name="TextBox 6"/>
          <p:cNvSpPr txBox="1">
            <a:spLocks noChangeArrowheads="1"/>
          </p:cNvSpPr>
          <p:nvPr/>
        </p:nvSpPr>
        <p:spPr bwMode="auto">
          <a:xfrm>
            <a:off x="603545" y="7278205"/>
            <a:ext cx="6686550" cy="922338"/>
          </a:xfrm>
          <a:prstGeom prst="rect">
            <a:avLst/>
          </a:prstGeom>
          <a:noFill/>
          <a:ln w="9525">
            <a:noFill/>
            <a:miter lim="800000"/>
            <a:headEnd/>
            <a:tailEnd/>
          </a:ln>
        </p:spPr>
        <p:txBody>
          <a:bodyPr>
            <a:spAutoFit/>
          </a:bodyPr>
          <a:lstStyle/>
          <a:p>
            <a:r>
              <a:rPr lang="en-US" sz="5400" b="1">
                <a:solidFill>
                  <a:schemeClr val="bg1"/>
                </a:solidFill>
              </a:rPr>
              <a:t>metal, plastic, glass</a:t>
            </a:r>
          </a:p>
        </p:txBody>
      </p:sp>
      <p:grpSp>
        <p:nvGrpSpPr>
          <p:cNvPr id="19463" name="Group 31"/>
          <p:cNvGrpSpPr>
            <a:grpSpLocks/>
          </p:cNvGrpSpPr>
          <p:nvPr/>
        </p:nvGrpSpPr>
        <p:grpSpPr bwMode="auto">
          <a:xfrm>
            <a:off x="3208633" y="2142643"/>
            <a:ext cx="1401762" cy="3906837"/>
            <a:chOff x="1181100" y="4146550"/>
            <a:chExt cx="1306513" cy="3508375"/>
          </a:xfrm>
        </p:grpSpPr>
        <p:sp>
          <p:nvSpPr>
            <p:cNvPr id="8" name="Freeform 7"/>
            <p:cNvSpPr/>
            <p:nvPr/>
          </p:nvSpPr>
          <p:spPr>
            <a:xfrm>
              <a:off x="1592437" y="4514352"/>
              <a:ext cx="405419" cy="55598"/>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19485" name="Group 30"/>
            <p:cNvGrpSpPr>
              <a:grpSpLocks/>
            </p:cNvGrpSpPr>
            <p:nvPr/>
          </p:nvGrpSpPr>
          <p:grpSpPr bwMode="auto">
            <a:xfrm>
              <a:off x="1181100" y="4146550"/>
              <a:ext cx="1306513" cy="3508375"/>
              <a:chOff x="1181100" y="4146550"/>
              <a:chExt cx="1306513" cy="3508375"/>
            </a:xfrm>
          </p:grpSpPr>
          <p:sp>
            <p:nvSpPr>
              <p:cNvPr id="10" name="Oval 9"/>
              <p:cNvSpPr/>
              <p:nvPr/>
            </p:nvSpPr>
            <p:spPr>
              <a:xfrm>
                <a:off x="1589478" y="4146550"/>
                <a:ext cx="412816" cy="16536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reeform 10"/>
              <p:cNvSpPr/>
              <p:nvPr/>
            </p:nvSpPr>
            <p:spPr>
              <a:xfrm>
                <a:off x="1181100" y="4219255"/>
                <a:ext cx="1306513" cy="3435670"/>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1219570" y="5267063"/>
                <a:ext cx="1223654" cy="303650"/>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219570" y="6507326"/>
                <a:ext cx="1268043" cy="302225"/>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19464" name="Group 45"/>
          <p:cNvGrpSpPr>
            <a:grpSpLocks/>
          </p:cNvGrpSpPr>
          <p:nvPr/>
        </p:nvGrpSpPr>
        <p:grpSpPr bwMode="auto">
          <a:xfrm>
            <a:off x="1673520" y="3168168"/>
            <a:ext cx="974725" cy="1546225"/>
            <a:chOff x="5378824" y="4320988"/>
            <a:chExt cx="1622612" cy="2859741"/>
          </a:xfrm>
        </p:grpSpPr>
        <p:sp>
          <p:nvSpPr>
            <p:cNvPr id="15" name="Oval 14"/>
            <p:cNvSpPr/>
            <p:nvPr/>
          </p:nvSpPr>
          <p:spPr>
            <a:xfrm>
              <a:off x="5378824" y="4320988"/>
              <a:ext cx="1604114" cy="43747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Connector 15"/>
            <p:cNvCxnSpPr>
              <a:stCxn id="15" idx="6"/>
            </p:cNvCxnSpPr>
            <p:nvPr/>
          </p:nvCxnSpPr>
          <p:spPr>
            <a:xfrm>
              <a:off x="6982938" y="4541193"/>
              <a:ext cx="18498" cy="23459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2"/>
            </p:cNvCxnSpPr>
            <p:nvPr/>
          </p:nvCxnSpPr>
          <p:spPr>
            <a:xfrm rot="10800000" flipH="1" flipV="1">
              <a:off x="5378824" y="4541193"/>
              <a:ext cx="18500" cy="23459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392038" y="5333934"/>
              <a:ext cx="1601470" cy="243695"/>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5392038" y="5659840"/>
              <a:ext cx="1601470" cy="243694"/>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5386753" y="6015105"/>
              <a:ext cx="1596185" cy="249568"/>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5402609" y="6851888"/>
              <a:ext cx="1598827" cy="328841"/>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19465" name="Group 48"/>
          <p:cNvGrpSpPr>
            <a:grpSpLocks/>
          </p:cNvGrpSpPr>
          <p:nvPr/>
        </p:nvGrpSpPr>
        <p:grpSpPr bwMode="auto">
          <a:xfrm>
            <a:off x="5694658" y="2899880"/>
            <a:ext cx="769937" cy="2401888"/>
            <a:chOff x="9813849" y="2933697"/>
            <a:chExt cx="1350337" cy="4525528"/>
          </a:xfrm>
        </p:grpSpPr>
        <p:sp>
          <p:nvSpPr>
            <p:cNvPr id="23" name="Freeform 22"/>
            <p:cNvSpPr/>
            <p:nvPr/>
          </p:nvSpPr>
          <p:spPr>
            <a:xfrm>
              <a:off x="9813849" y="2933697"/>
              <a:ext cx="1350337" cy="4525528"/>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Oval 23"/>
            <p:cNvSpPr/>
            <p:nvPr/>
          </p:nvSpPr>
          <p:spPr>
            <a:xfrm>
              <a:off x="10264890" y="3026422"/>
              <a:ext cx="448256" cy="16450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6" name="TextBox 6"/>
          <p:cNvSpPr txBox="1">
            <a:spLocks noChangeArrowheads="1"/>
          </p:cNvSpPr>
          <p:nvPr/>
        </p:nvSpPr>
        <p:spPr bwMode="auto">
          <a:xfrm>
            <a:off x="4577058" y="1995005"/>
            <a:ext cx="2971800" cy="954088"/>
          </a:xfrm>
          <a:prstGeom prst="rect">
            <a:avLst/>
          </a:prstGeom>
          <a:noFill/>
          <a:ln w="9525">
            <a:noFill/>
            <a:miter lim="800000"/>
            <a:headEnd/>
            <a:tailEnd/>
          </a:ln>
        </p:spPr>
        <p:txBody>
          <a:bodyPr>
            <a:spAutoFit/>
          </a:bodyPr>
          <a:lstStyle/>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plásticos  marcados como  </a:t>
            </a:r>
          </a:p>
          <a:p>
            <a:pPr marL="115888" indent="-115888">
              <a:defRPr/>
            </a:pPr>
            <a:r>
              <a:rPr lang="es-ES" sz="1400" b="1" dirty="0">
                <a:solidFill>
                  <a:schemeClr val="tx1">
                    <a:lumMod val="50000"/>
                    <a:lumOff val="50000"/>
                  </a:schemeClr>
                </a:solidFill>
                <a:latin typeface="Arial" pitchFamily="34" charset="0"/>
                <a:cs typeface="Arial" pitchFamily="34" charset="0"/>
              </a:rPr>
              <a:t>  #1  al  #7, enjuagados y limpios</a:t>
            </a:r>
          </a:p>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aluminio</a:t>
            </a:r>
          </a:p>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latas </a:t>
            </a:r>
          </a:p>
        </p:txBody>
      </p:sp>
      <p:sp>
        <p:nvSpPr>
          <p:cNvPr id="27" name="Rectangle 4"/>
          <p:cNvSpPr>
            <a:spLocks noChangeArrowheads="1"/>
          </p:cNvSpPr>
          <p:nvPr/>
        </p:nvSpPr>
        <p:spPr bwMode="auto">
          <a:xfrm>
            <a:off x="4680245" y="5381475"/>
            <a:ext cx="2871788" cy="1169988"/>
          </a:xfrm>
          <a:prstGeom prst="rect">
            <a:avLst/>
          </a:prstGeom>
          <a:noFill/>
          <a:ln w="9525">
            <a:noFill/>
            <a:miter lim="800000"/>
            <a:headEnd/>
            <a:tailEnd/>
          </a:ln>
        </p:spPr>
        <p:txBody>
          <a:bodyPr>
            <a:spAutoFit/>
          </a:bodyPr>
          <a:lstStyle/>
          <a:p>
            <a:pPr>
              <a:defRPr/>
            </a:pPr>
            <a:r>
              <a:rPr lang="es-ES" sz="1400" spc="300" dirty="0">
                <a:solidFill>
                  <a:schemeClr val="tx1">
                    <a:lumMod val="50000"/>
                    <a:lumOff val="50000"/>
                  </a:schemeClr>
                </a:solidFill>
              </a:rPr>
              <a:t>favor de NO contaminar con plásticos sucios o con artículos con residuos</a:t>
            </a:r>
          </a:p>
          <a:p>
            <a:pPr>
              <a:defRPr/>
            </a:pPr>
            <a:endParaRPr lang="en-US" sz="1400" spc="300" dirty="0">
              <a:solidFill>
                <a:schemeClr val="tx1">
                  <a:lumMod val="50000"/>
                  <a:lumOff val="50000"/>
                </a:schemeClr>
              </a:solidFill>
            </a:endParaRPr>
          </a:p>
        </p:txBody>
      </p:sp>
      <p:sp>
        <p:nvSpPr>
          <p:cNvPr id="28" name="TextBox 6"/>
          <p:cNvSpPr txBox="1">
            <a:spLocks noChangeArrowheads="1"/>
          </p:cNvSpPr>
          <p:nvPr/>
        </p:nvSpPr>
        <p:spPr bwMode="auto">
          <a:xfrm>
            <a:off x="1692570" y="8092593"/>
            <a:ext cx="4608513" cy="584200"/>
          </a:xfrm>
          <a:prstGeom prst="rect">
            <a:avLst/>
          </a:prstGeom>
          <a:noFill/>
          <a:ln w="9525">
            <a:noFill/>
            <a:miter lim="800000"/>
            <a:headEnd/>
            <a:tailEnd/>
          </a:ln>
        </p:spPr>
        <p:txBody>
          <a:bodyPr>
            <a:spAutoFit/>
          </a:bodyPr>
          <a:lstStyle/>
          <a:p>
            <a:pPr>
              <a:defRPr/>
            </a:pPr>
            <a:r>
              <a:rPr lang="es-ES" sz="3200" b="1" dirty="0">
                <a:solidFill>
                  <a:schemeClr val="tx1">
                    <a:lumMod val="65000"/>
                    <a:lumOff val="35000"/>
                  </a:schemeClr>
                </a:solidFill>
                <a:latin typeface="Arial" pitchFamily="34" charset="0"/>
                <a:cs typeface="Arial" pitchFamily="34" charset="0"/>
              </a:rPr>
              <a:t>metal, plástico, vidrio</a:t>
            </a:r>
          </a:p>
        </p:txBody>
      </p:sp>
      <p:sp>
        <p:nvSpPr>
          <p:cNvPr id="29" name="Rectangle 28"/>
          <p:cNvSpPr>
            <a:spLocks noChangeAspect="1"/>
          </p:cNvSpPr>
          <p:nvPr/>
        </p:nvSpPr>
        <p:spPr bwMode="auto">
          <a:xfrm>
            <a:off x="325733" y="1817205"/>
            <a:ext cx="7130754" cy="7132320"/>
          </a:xfrm>
          <a:prstGeom prst="rect">
            <a:avLst/>
          </a:prstGeom>
          <a:noFill/>
          <a:ln w="76200">
            <a:solidFill>
              <a:srgbClr val="0099F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19471" name="Group 29"/>
          <p:cNvGrpSpPr>
            <a:grpSpLocks/>
          </p:cNvGrpSpPr>
          <p:nvPr/>
        </p:nvGrpSpPr>
        <p:grpSpPr bwMode="auto">
          <a:xfrm>
            <a:off x="597195" y="3465030"/>
            <a:ext cx="890588" cy="1651000"/>
            <a:chOff x="419100" y="4880400"/>
            <a:chExt cx="1005194" cy="1837370"/>
          </a:xfrm>
        </p:grpSpPr>
        <p:sp>
          <p:nvSpPr>
            <p:cNvPr id="31" name="Freeform 30"/>
            <p:cNvSpPr/>
            <p:nvPr/>
          </p:nvSpPr>
          <p:spPr bwMode="auto">
            <a:xfrm>
              <a:off x="419100" y="4880400"/>
              <a:ext cx="1005194" cy="1837370"/>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Oval 9"/>
            <p:cNvSpPr/>
            <p:nvPr/>
          </p:nvSpPr>
          <p:spPr bwMode="auto">
            <a:xfrm>
              <a:off x="555276" y="4947535"/>
              <a:ext cx="750760" cy="27737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9472"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34" name="Rectangle 33"/>
          <p:cNvSpPr>
            <a:spLocks noChangeAspect="1" noChangeArrowheads="1"/>
          </p:cNvSpPr>
          <p:nvPr/>
        </p:nvSpPr>
        <p:spPr bwMode="auto">
          <a:xfrm>
            <a:off x="275691" y="1772692"/>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5" name="AutoShape 10"/>
          <p:cNvCxnSpPr>
            <a:cxnSpLocks noChangeShapeType="1"/>
          </p:cNvCxnSpPr>
          <p:nvPr/>
        </p:nvCxnSpPr>
        <p:spPr bwMode="auto">
          <a:xfrm flipV="1">
            <a:off x="291393" y="1333287"/>
            <a:ext cx="0" cy="315912"/>
          </a:xfrm>
          <a:prstGeom prst="straightConnector1">
            <a:avLst/>
          </a:prstGeom>
          <a:noFill/>
          <a:ln w="3175">
            <a:solidFill>
              <a:srgbClr val="000000"/>
            </a:solidFill>
            <a:round/>
            <a:headEnd/>
            <a:tailEnd/>
          </a:ln>
          <a:effectLst/>
        </p:spPr>
      </p:cxnSp>
      <p:cxnSp>
        <p:nvCxnSpPr>
          <p:cNvPr id="36" name="AutoShape 11"/>
          <p:cNvCxnSpPr>
            <a:cxnSpLocks noChangeShapeType="1"/>
          </p:cNvCxnSpPr>
          <p:nvPr/>
        </p:nvCxnSpPr>
        <p:spPr bwMode="auto">
          <a:xfrm rot="5400000" flipV="1">
            <a:off x="593" y="1616322"/>
            <a:ext cx="0" cy="315913"/>
          </a:xfrm>
          <a:prstGeom prst="straightConnector1">
            <a:avLst/>
          </a:prstGeom>
          <a:noFill/>
          <a:ln w="3175" algn="ctr">
            <a:solidFill>
              <a:srgbClr val="000000"/>
            </a:solidFill>
            <a:round/>
            <a:headEnd/>
            <a:tailEnd/>
          </a:ln>
          <a:effectLst/>
        </p:spPr>
      </p:cxnSp>
      <p:cxnSp>
        <p:nvCxnSpPr>
          <p:cNvPr id="37" name="AutoShape 12"/>
          <p:cNvCxnSpPr>
            <a:cxnSpLocks noChangeShapeType="1"/>
          </p:cNvCxnSpPr>
          <p:nvPr/>
        </p:nvCxnSpPr>
        <p:spPr bwMode="auto">
          <a:xfrm flipV="1">
            <a:off x="7504726" y="1331699"/>
            <a:ext cx="0" cy="315913"/>
          </a:xfrm>
          <a:prstGeom prst="straightConnector1">
            <a:avLst/>
          </a:prstGeom>
          <a:noFill/>
          <a:ln w="3175" algn="ctr">
            <a:solidFill>
              <a:srgbClr val="000000"/>
            </a:solidFill>
            <a:round/>
            <a:headEnd/>
            <a:tailEnd/>
          </a:ln>
          <a:effectLst/>
        </p:spPr>
      </p:cxnSp>
      <p:cxnSp>
        <p:nvCxnSpPr>
          <p:cNvPr id="38" name="AutoShape 13"/>
          <p:cNvCxnSpPr>
            <a:cxnSpLocks noChangeShapeType="1"/>
          </p:cNvCxnSpPr>
          <p:nvPr/>
        </p:nvCxnSpPr>
        <p:spPr bwMode="auto">
          <a:xfrm rot="5400000" flipV="1">
            <a:off x="7788868" y="1621085"/>
            <a:ext cx="0" cy="315913"/>
          </a:xfrm>
          <a:prstGeom prst="straightConnector1">
            <a:avLst/>
          </a:prstGeom>
          <a:noFill/>
          <a:ln w="3175" algn="ctr">
            <a:solidFill>
              <a:srgbClr val="000000"/>
            </a:solidFill>
            <a:round/>
            <a:headEnd/>
            <a:tailEnd/>
          </a:ln>
          <a:effectLst/>
        </p:spPr>
      </p:cxnSp>
      <p:cxnSp>
        <p:nvCxnSpPr>
          <p:cNvPr id="39" name="AutoShape 14"/>
          <p:cNvCxnSpPr>
            <a:cxnSpLocks noChangeShapeType="1"/>
          </p:cNvCxnSpPr>
          <p:nvPr/>
        </p:nvCxnSpPr>
        <p:spPr bwMode="auto">
          <a:xfrm rot="5400000" flipV="1">
            <a:off x="7793630" y="8825353"/>
            <a:ext cx="0" cy="315912"/>
          </a:xfrm>
          <a:prstGeom prst="straightConnector1">
            <a:avLst/>
          </a:prstGeom>
          <a:noFill/>
          <a:ln w="3175" algn="ctr">
            <a:solidFill>
              <a:srgbClr val="000000"/>
            </a:solidFill>
            <a:round/>
            <a:headEnd/>
            <a:tailEnd/>
          </a:ln>
          <a:effectLst/>
        </p:spPr>
      </p:cxnSp>
      <p:cxnSp>
        <p:nvCxnSpPr>
          <p:cNvPr id="40" name="AutoShape 15"/>
          <p:cNvCxnSpPr>
            <a:cxnSpLocks noChangeShapeType="1"/>
          </p:cNvCxnSpPr>
          <p:nvPr/>
        </p:nvCxnSpPr>
        <p:spPr bwMode="auto">
          <a:xfrm flipV="1">
            <a:off x="7512818" y="9124737"/>
            <a:ext cx="0" cy="315912"/>
          </a:xfrm>
          <a:prstGeom prst="straightConnector1">
            <a:avLst/>
          </a:prstGeom>
          <a:noFill/>
          <a:ln w="3175" algn="ctr">
            <a:solidFill>
              <a:srgbClr val="000000"/>
            </a:solidFill>
            <a:round/>
            <a:headEnd/>
            <a:tailEnd/>
          </a:ln>
          <a:effectLst/>
        </p:spPr>
      </p:cxnSp>
      <p:cxnSp>
        <p:nvCxnSpPr>
          <p:cNvPr id="41" name="AutoShape 16"/>
          <p:cNvCxnSpPr>
            <a:cxnSpLocks noChangeShapeType="1"/>
          </p:cNvCxnSpPr>
          <p:nvPr/>
        </p:nvCxnSpPr>
        <p:spPr bwMode="auto">
          <a:xfrm flipV="1">
            <a:off x="286476" y="9116799"/>
            <a:ext cx="0" cy="315913"/>
          </a:xfrm>
          <a:prstGeom prst="straightConnector1">
            <a:avLst/>
          </a:prstGeom>
          <a:noFill/>
          <a:ln w="3175" algn="ctr">
            <a:solidFill>
              <a:srgbClr val="000000"/>
            </a:solidFill>
            <a:round/>
            <a:headEnd/>
            <a:tailEnd/>
          </a:ln>
          <a:effectLst/>
        </p:spPr>
      </p:cxnSp>
      <p:cxnSp>
        <p:nvCxnSpPr>
          <p:cNvPr id="42" name="AutoShape 17"/>
          <p:cNvCxnSpPr>
            <a:cxnSpLocks noChangeShapeType="1"/>
          </p:cNvCxnSpPr>
          <p:nvPr/>
        </p:nvCxnSpPr>
        <p:spPr bwMode="auto">
          <a:xfrm rot="5400000" flipV="1">
            <a:off x="-4964" y="8831855"/>
            <a:ext cx="0" cy="315913"/>
          </a:xfrm>
          <a:prstGeom prst="straightConnector1">
            <a:avLst/>
          </a:prstGeom>
          <a:noFill/>
          <a:ln w="3175" algn="ctr">
            <a:solidFill>
              <a:srgbClr val="000000"/>
            </a:solidFill>
            <a:round/>
            <a:headEnd/>
            <a:tailEnd/>
          </a:ln>
          <a:effectLst/>
        </p:spPr>
      </p:cxnSp>
      <p:sp>
        <p:nvSpPr>
          <p:cNvPr id="44" name="TextBox 43"/>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45" name="TextBox 44">
            <a:extLst>
              <a:ext uri="{FF2B5EF4-FFF2-40B4-BE49-F238E27FC236}">
                <a16:creationId xmlns:a16="http://schemas.microsoft.com/office/drawing/2014/main" id="{CFF81263-F3BB-4C8D-940F-A3DC826D1CE6}"/>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776413" y="2023186"/>
            <a:ext cx="5286375" cy="1446213"/>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0" b="1" i="0" u="none" strike="noStrike" cap="none" normalizeH="0" baseline="0" dirty="0">
                <a:ln>
                  <a:noFill/>
                </a:ln>
                <a:solidFill>
                  <a:srgbClr val="DC0000"/>
                </a:solidFill>
                <a:effectLst/>
                <a:latin typeface="Arial" pitchFamily="34" charset="0"/>
                <a:cs typeface="Arial" pitchFamily="34" charset="0"/>
              </a:rPr>
              <a:t>waste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348068" y="1875391"/>
            <a:ext cx="1371600" cy="7132320"/>
          </a:xfrm>
          <a:prstGeom prst="rect">
            <a:avLst/>
          </a:prstGeom>
          <a:solidFill>
            <a:srgbClr val="DC0000"/>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Rectangle 4"/>
          <p:cNvSpPr>
            <a:spLocks noChangeAspect="1" noChangeArrowheads="1"/>
          </p:cNvSpPr>
          <p:nvPr/>
        </p:nvSpPr>
        <p:spPr bwMode="auto">
          <a:xfrm>
            <a:off x="-18678" y="1579751"/>
            <a:ext cx="7772400" cy="7772400"/>
          </a:xfrm>
          <a:prstGeom prst="rect">
            <a:avLst/>
          </a:prstGeom>
          <a:noFill/>
          <a:ln w="457200" algn="in">
            <a:solidFill>
              <a:srgbClr val="DC0000"/>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6" name="Picture 5" descr="RBB_TrashIcon"/>
          <p:cNvPicPr>
            <a:picLocks noChangeAspect="1" noChangeArrowheads="1"/>
          </p:cNvPicPr>
          <p:nvPr/>
        </p:nvPicPr>
        <p:blipFill>
          <a:blip r:embed="rId2" cstate="print"/>
          <a:srcRect/>
          <a:stretch>
            <a:fillRect/>
          </a:stretch>
        </p:blipFill>
        <p:spPr bwMode="auto">
          <a:xfrm>
            <a:off x="404813" y="2293061"/>
            <a:ext cx="981075" cy="981075"/>
          </a:xfrm>
          <a:prstGeom prst="rect">
            <a:avLst/>
          </a:prstGeom>
          <a:noFill/>
          <a:ln w="9525" algn="in">
            <a:noFill/>
            <a:miter lim="800000"/>
            <a:headEnd/>
            <a:tailEnd/>
          </a:ln>
          <a:effectLst/>
        </p:spPr>
      </p:pic>
      <p:pic>
        <p:nvPicPr>
          <p:cNvPr id="7" name="Picture 6" descr="BoxLogo-Transparent"/>
          <p:cNvPicPr>
            <a:picLocks noChangeAspect="1" noChangeArrowheads="1"/>
          </p:cNvPicPr>
          <p:nvPr/>
        </p:nvPicPr>
        <p:blipFill>
          <a:blip r:embed="rId3" cstate="print"/>
          <a:srcRect/>
          <a:stretch>
            <a:fillRect/>
          </a:stretch>
        </p:blipFill>
        <p:spPr bwMode="auto">
          <a:xfrm>
            <a:off x="425450" y="7906461"/>
            <a:ext cx="973138" cy="973138"/>
          </a:xfrm>
          <a:prstGeom prst="rect">
            <a:avLst/>
          </a:prstGeom>
          <a:noFill/>
          <a:ln w="9525" algn="in">
            <a:noFill/>
            <a:miter lim="800000"/>
            <a:headEnd/>
            <a:tailEnd/>
          </a:ln>
          <a:effectLst/>
        </p:spPr>
      </p:pic>
      <p:sp>
        <p:nvSpPr>
          <p:cNvPr id="8" name="Text Box 7"/>
          <p:cNvSpPr txBox="1">
            <a:spLocks noChangeArrowheads="1"/>
          </p:cNvSpPr>
          <p:nvPr/>
        </p:nvSpPr>
        <p:spPr bwMode="auto">
          <a:xfrm>
            <a:off x="1814513" y="3359861"/>
            <a:ext cx="5392737" cy="5905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pitchFamily="34" charset="0"/>
                <a:cs typeface="Arial" pitchFamily="34" charset="0"/>
              </a:rPr>
              <a:t>Better to send to landfill than to contaminate recyclables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9" name="Picture 8" descr="RBB_Icon21"/>
          <p:cNvPicPr>
            <a:picLocks noChangeAspect="1" noChangeArrowheads="1"/>
          </p:cNvPicPr>
          <p:nvPr/>
        </p:nvPicPr>
        <p:blipFill>
          <a:blip r:embed="rId4" cstate="print"/>
          <a:srcRect/>
          <a:stretch>
            <a:fillRect/>
          </a:stretch>
        </p:blipFill>
        <p:spPr bwMode="auto">
          <a:xfrm>
            <a:off x="1941287" y="3711364"/>
            <a:ext cx="4776788" cy="4776787"/>
          </a:xfrm>
          <a:prstGeom prst="rect">
            <a:avLst/>
          </a:prstGeom>
          <a:noFill/>
          <a:ln w="9525" algn="in">
            <a:noFill/>
            <a:miter lim="800000"/>
            <a:headEnd/>
            <a:tailEnd/>
          </a:ln>
          <a:effectLst/>
        </p:spPr>
      </p:pic>
      <p:sp>
        <p:nvSpPr>
          <p:cNvPr id="19" name="TextBox 18"/>
          <p:cNvSpPr txBox="1"/>
          <p:nvPr/>
        </p:nvSpPr>
        <p:spPr>
          <a:xfrm>
            <a:off x="304800" y="261097"/>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
        <p:nvSpPr>
          <p:cNvPr id="20" name="TextBox 19"/>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1" name="Rectangle 30"/>
          <p:cNvSpPr>
            <a:spLocks noChangeAspect="1" noChangeArrowheads="1"/>
          </p:cNvSpPr>
          <p:nvPr/>
        </p:nvSpPr>
        <p:spPr bwMode="auto">
          <a:xfrm>
            <a:off x="304277" y="184199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2" name="AutoShape 10"/>
          <p:cNvCxnSpPr>
            <a:cxnSpLocks noChangeShapeType="1"/>
          </p:cNvCxnSpPr>
          <p:nvPr/>
        </p:nvCxnSpPr>
        <p:spPr bwMode="auto">
          <a:xfrm flipV="1">
            <a:off x="319979" y="1402592"/>
            <a:ext cx="0" cy="315912"/>
          </a:xfrm>
          <a:prstGeom prst="straightConnector1">
            <a:avLst/>
          </a:prstGeom>
          <a:noFill/>
          <a:ln w="3175">
            <a:solidFill>
              <a:srgbClr val="000000"/>
            </a:solidFill>
            <a:round/>
            <a:headEnd/>
            <a:tailEnd/>
          </a:ln>
          <a:effectLst/>
        </p:spPr>
      </p:cxnSp>
      <p:cxnSp>
        <p:nvCxnSpPr>
          <p:cNvPr id="33" name="AutoShape 11"/>
          <p:cNvCxnSpPr>
            <a:cxnSpLocks noChangeShapeType="1"/>
          </p:cNvCxnSpPr>
          <p:nvPr/>
        </p:nvCxnSpPr>
        <p:spPr bwMode="auto">
          <a:xfrm rot="5400000" flipV="1">
            <a:off x="29179" y="1685627"/>
            <a:ext cx="0" cy="315913"/>
          </a:xfrm>
          <a:prstGeom prst="straightConnector1">
            <a:avLst/>
          </a:prstGeom>
          <a:noFill/>
          <a:ln w="3175" algn="ctr">
            <a:solidFill>
              <a:srgbClr val="000000"/>
            </a:solidFill>
            <a:round/>
            <a:headEnd/>
            <a:tailEnd/>
          </a:ln>
          <a:effectLst/>
        </p:spPr>
      </p:cxnSp>
      <p:cxnSp>
        <p:nvCxnSpPr>
          <p:cNvPr id="34" name="AutoShape 12"/>
          <p:cNvCxnSpPr>
            <a:cxnSpLocks noChangeShapeType="1"/>
          </p:cNvCxnSpPr>
          <p:nvPr/>
        </p:nvCxnSpPr>
        <p:spPr bwMode="auto">
          <a:xfrm flipV="1">
            <a:off x="7533312" y="1401004"/>
            <a:ext cx="0" cy="315913"/>
          </a:xfrm>
          <a:prstGeom prst="straightConnector1">
            <a:avLst/>
          </a:prstGeom>
          <a:noFill/>
          <a:ln w="3175" algn="ctr">
            <a:solidFill>
              <a:srgbClr val="000000"/>
            </a:solidFill>
            <a:round/>
            <a:headEnd/>
            <a:tailEnd/>
          </a:ln>
          <a:effectLst/>
        </p:spPr>
      </p:cxnSp>
      <p:cxnSp>
        <p:nvCxnSpPr>
          <p:cNvPr id="35" name="AutoShape 13"/>
          <p:cNvCxnSpPr>
            <a:cxnSpLocks noChangeShapeType="1"/>
          </p:cNvCxnSpPr>
          <p:nvPr/>
        </p:nvCxnSpPr>
        <p:spPr bwMode="auto">
          <a:xfrm rot="5400000" flipV="1">
            <a:off x="7817454" y="1690390"/>
            <a:ext cx="0" cy="315913"/>
          </a:xfrm>
          <a:prstGeom prst="straightConnector1">
            <a:avLst/>
          </a:prstGeom>
          <a:noFill/>
          <a:ln w="3175" algn="ctr">
            <a:solidFill>
              <a:srgbClr val="000000"/>
            </a:solidFill>
            <a:round/>
            <a:headEnd/>
            <a:tailEnd/>
          </a:ln>
          <a:effectLst/>
        </p:spPr>
      </p:cxnSp>
      <p:cxnSp>
        <p:nvCxnSpPr>
          <p:cNvPr id="36" name="AutoShape 14"/>
          <p:cNvCxnSpPr>
            <a:cxnSpLocks noChangeShapeType="1"/>
          </p:cNvCxnSpPr>
          <p:nvPr/>
        </p:nvCxnSpPr>
        <p:spPr bwMode="auto">
          <a:xfrm rot="5400000" flipV="1">
            <a:off x="7822216" y="8894658"/>
            <a:ext cx="0" cy="315912"/>
          </a:xfrm>
          <a:prstGeom prst="straightConnector1">
            <a:avLst/>
          </a:prstGeom>
          <a:noFill/>
          <a:ln w="3175" algn="ctr">
            <a:solidFill>
              <a:srgbClr val="000000"/>
            </a:solidFill>
            <a:round/>
            <a:headEnd/>
            <a:tailEnd/>
          </a:ln>
          <a:effectLst/>
        </p:spPr>
      </p:cxnSp>
      <p:cxnSp>
        <p:nvCxnSpPr>
          <p:cNvPr id="37" name="AutoShape 15"/>
          <p:cNvCxnSpPr>
            <a:cxnSpLocks noChangeShapeType="1"/>
          </p:cNvCxnSpPr>
          <p:nvPr/>
        </p:nvCxnSpPr>
        <p:spPr bwMode="auto">
          <a:xfrm flipV="1">
            <a:off x="7541404" y="9194042"/>
            <a:ext cx="0" cy="315912"/>
          </a:xfrm>
          <a:prstGeom prst="straightConnector1">
            <a:avLst/>
          </a:prstGeom>
          <a:noFill/>
          <a:ln w="3175" algn="ctr">
            <a:solidFill>
              <a:srgbClr val="000000"/>
            </a:solidFill>
            <a:round/>
            <a:headEnd/>
            <a:tailEnd/>
          </a:ln>
          <a:effectLst/>
        </p:spPr>
      </p:cxnSp>
      <p:cxnSp>
        <p:nvCxnSpPr>
          <p:cNvPr id="38" name="AutoShape 16"/>
          <p:cNvCxnSpPr>
            <a:cxnSpLocks noChangeShapeType="1"/>
          </p:cNvCxnSpPr>
          <p:nvPr/>
        </p:nvCxnSpPr>
        <p:spPr bwMode="auto">
          <a:xfrm flipV="1">
            <a:off x="315062" y="9186104"/>
            <a:ext cx="0" cy="315913"/>
          </a:xfrm>
          <a:prstGeom prst="straightConnector1">
            <a:avLst/>
          </a:prstGeom>
          <a:noFill/>
          <a:ln w="3175" algn="ctr">
            <a:solidFill>
              <a:srgbClr val="000000"/>
            </a:solidFill>
            <a:round/>
            <a:headEnd/>
            <a:tailEnd/>
          </a:ln>
          <a:effectLst/>
        </p:spPr>
      </p:cxnSp>
      <p:cxnSp>
        <p:nvCxnSpPr>
          <p:cNvPr id="39" name="AutoShape 17"/>
          <p:cNvCxnSpPr>
            <a:cxnSpLocks noChangeShapeType="1"/>
          </p:cNvCxnSpPr>
          <p:nvPr/>
        </p:nvCxnSpPr>
        <p:spPr bwMode="auto">
          <a:xfrm rot="5400000" flipV="1">
            <a:off x="23622" y="8901160"/>
            <a:ext cx="0" cy="315913"/>
          </a:xfrm>
          <a:prstGeom prst="straightConnector1">
            <a:avLst/>
          </a:prstGeom>
          <a:noFill/>
          <a:ln w="3175" algn="ctr">
            <a:solidFill>
              <a:srgbClr val="000000"/>
            </a:solidFill>
            <a:round/>
            <a:headEnd/>
            <a:tailEnd/>
          </a:ln>
          <a:effectLst/>
        </p:spPr>
      </p:cxnSp>
      <p:sp>
        <p:nvSpPr>
          <p:cNvPr id="40" name="Title Placeholder 1"/>
          <p:cNvSpPr>
            <a:spLocks noGrp="1"/>
          </p:cNvSpPr>
          <p:nvPr>
            <p:ph type="title"/>
          </p:nvPr>
        </p:nvSpPr>
        <p:spPr>
          <a:xfrm>
            <a:off x="6232525" y="11113"/>
            <a:ext cx="1527175" cy="358775"/>
          </a:xfrm>
        </p:spPr>
        <p:txBody>
          <a:bodyPr/>
          <a:lstStyle/>
          <a:p>
            <a:r>
              <a:rPr lang="en-US" dirty="0">
                <a:latin typeface="Arial" charset="0"/>
                <a:cs typeface="Arial" charset="0"/>
              </a:rPr>
              <a:t>RecycleBoxBin, LLC</a:t>
            </a:r>
          </a:p>
        </p:txBody>
      </p:sp>
      <p:sp>
        <p:nvSpPr>
          <p:cNvPr id="2" name="TextBox 1">
            <a:extLst>
              <a:ext uri="{FF2B5EF4-FFF2-40B4-BE49-F238E27FC236}">
                <a16:creationId xmlns:a16="http://schemas.microsoft.com/office/drawing/2014/main" id="{3758F5DD-34CC-4127-9E4B-69CA62B3A538}"/>
              </a:ext>
            </a:extLst>
          </p:cNvPr>
          <p:cNvSpPr txBox="1"/>
          <p:nvPr/>
        </p:nvSpPr>
        <p:spPr>
          <a:xfrm>
            <a:off x="371662" y="8839258"/>
            <a:ext cx="1124408" cy="215444"/>
          </a:xfrm>
          <a:prstGeom prst="rect">
            <a:avLst/>
          </a:prstGeom>
          <a:noFill/>
        </p:spPr>
        <p:txBody>
          <a:bodyPr wrap="square" rtlCol="0">
            <a:spAutoFit/>
          </a:bodyPr>
          <a:lstStyle/>
          <a:p>
            <a:r>
              <a:rPr lang="en-US" sz="800" dirty="0">
                <a:solidFill>
                  <a:schemeClr val="bg1"/>
                </a:solidFill>
              </a:rPr>
              <a:t>RecycleBoxBin.com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rot="16200000" flipV="1">
            <a:off x="2522046" y="4062810"/>
            <a:ext cx="2690813" cy="7132320"/>
          </a:xfrm>
          <a:prstGeom prst="flowChartDelay">
            <a:avLst/>
          </a:prstGeom>
          <a:solidFill>
            <a:srgbClr val="FA7D00"/>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a:xfrm>
            <a:off x="594980" y="5830820"/>
            <a:ext cx="2079625" cy="522288"/>
          </a:xfrm>
          <a:prstGeom prst="rect">
            <a:avLst/>
          </a:prstGeom>
        </p:spPr>
        <p:txBody>
          <a:bodyPr>
            <a:spAutoFit/>
          </a:bodyPr>
          <a:lstStyle/>
          <a:p>
            <a:pPr fontAlgn="auto">
              <a:spcBef>
                <a:spcPts val="0"/>
              </a:spcBef>
              <a:spcAft>
                <a:spcPts val="0"/>
              </a:spcAft>
              <a:defRPr/>
            </a:pPr>
            <a:r>
              <a:rPr lang="en-US" sz="1400" kern="0" dirty="0">
                <a:latin typeface="Arial" pitchFamily="34" charset="0"/>
                <a:cs typeface="Arial" pitchFamily="34" charset="0"/>
              </a:rPr>
              <a:t>please empty and rinse all State returnables</a:t>
            </a:r>
          </a:p>
        </p:txBody>
      </p:sp>
      <p:sp>
        <p:nvSpPr>
          <p:cNvPr id="20484" name="TextBox 3"/>
          <p:cNvSpPr txBox="1">
            <a:spLocks noChangeArrowheads="1"/>
          </p:cNvSpPr>
          <p:nvPr/>
        </p:nvSpPr>
        <p:spPr bwMode="auto">
          <a:xfrm>
            <a:off x="1244268" y="7507765"/>
            <a:ext cx="5753100" cy="922338"/>
          </a:xfrm>
          <a:prstGeom prst="rect">
            <a:avLst/>
          </a:prstGeom>
          <a:noFill/>
          <a:ln w="9525">
            <a:noFill/>
            <a:miter lim="800000"/>
            <a:headEnd/>
            <a:tailEnd/>
          </a:ln>
        </p:spPr>
        <p:txBody>
          <a:bodyPr>
            <a:spAutoFit/>
          </a:bodyPr>
          <a:lstStyle/>
          <a:p>
            <a:r>
              <a:rPr lang="en-US" sz="5400" b="1">
                <a:solidFill>
                  <a:schemeClr val="bg1"/>
                </a:solidFill>
              </a:rPr>
              <a:t>state returnables</a:t>
            </a:r>
          </a:p>
        </p:txBody>
      </p:sp>
      <p:sp>
        <p:nvSpPr>
          <p:cNvPr id="20485" name="TextBox 4"/>
          <p:cNvSpPr txBox="1">
            <a:spLocks noChangeArrowheads="1"/>
          </p:cNvSpPr>
          <p:nvPr/>
        </p:nvSpPr>
        <p:spPr bwMode="auto">
          <a:xfrm>
            <a:off x="483855" y="2002315"/>
            <a:ext cx="2752725" cy="739775"/>
          </a:xfrm>
          <a:prstGeom prst="rect">
            <a:avLst/>
          </a:prstGeom>
          <a:noFill/>
          <a:ln w="9525">
            <a:noFill/>
            <a:miter lim="800000"/>
            <a:headEnd/>
            <a:tailEnd/>
          </a:ln>
        </p:spPr>
        <p:txBody>
          <a:bodyPr wrap="none">
            <a:spAutoFit/>
          </a:bodyPr>
          <a:lstStyle/>
          <a:p>
            <a:pPr>
              <a:buFont typeface="Arial" charset="0"/>
              <a:buChar char="•"/>
            </a:pPr>
            <a:r>
              <a:rPr lang="en-US" sz="1400" b="1"/>
              <a:t> State labeled aluminum cans</a:t>
            </a:r>
          </a:p>
          <a:p>
            <a:pPr>
              <a:buFont typeface="Arial" charset="0"/>
              <a:buChar char="•"/>
            </a:pPr>
            <a:r>
              <a:rPr lang="en-US" sz="1400" b="1"/>
              <a:t> State labeled plastic bottles</a:t>
            </a:r>
          </a:p>
          <a:p>
            <a:pPr>
              <a:buFont typeface="Arial" charset="0"/>
              <a:buChar char="•"/>
            </a:pPr>
            <a:r>
              <a:rPr lang="en-US" sz="1400" b="1"/>
              <a:t> State labeled glass bottles</a:t>
            </a:r>
          </a:p>
        </p:txBody>
      </p:sp>
      <p:grpSp>
        <p:nvGrpSpPr>
          <p:cNvPr id="20487" name="Group 36"/>
          <p:cNvGrpSpPr>
            <a:grpSpLocks/>
          </p:cNvGrpSpPr>
          <p:nvPr/>
        </p:nvGrpSpPr>
        <p:grpSpPr bwMode="auto">
          <a:xfrm>
            <a:off x="2736850" y="2728173"/>
            <a:ext cx="806450" cy="2886075"/>
            <a:chOff x="5391150" y="3636963"/>
            <a:chExt cx="1136650" cy="4205287"/>
          </a:xfrm>
        </p:grpSpPr>
        <p:sp>
          <p:nvSpPr>
            <p:cNvPr id="8" name="Freeform 7"/>
            <p:cNvSpPr/>
            <p:nvPr/>
          </p:nvSpPr>
          <p:spPr>
            <a:xfrm>
              <a:off x="5391150" y="3636963"/>
              <a:ext cx="1136650" cy="4205287"/>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p:cNvSpPr/>
            <p:nvPr/>
          </p:nvSpPr>
          <p:spPr>
            <a:xfrm>
              <a:off x="5713350" y="3747994"/>
              <a:ext cx="449738" cy="16654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0541" name="Group 43"/>
            <p:cNvGrpSpPr>
              <a:grpSpLocks/>
            </p:cNvGrpSpPr>
            <p:nvPr/>
          </p:nvGrpSpPr>
          <p:grpSpPr bwMode="auto">
            <a:xfrm>
              <a:off x="5531084" y="6220398"/>
              <a:ext cx="915702" cy="1131891"/>
              <a:chOff x="10371519" y="3106692"/>
              <a:chExt cx="3960942" cy="6144924"/>
            </a:xfrm>
          </p:grpSpPr>
          <p:sp>
            <p:nvSpPr>
              <p:cNvPr id="11" name="Freeform 10"/>
              <p:cNvSpPr/>
              <p:nvPr/>
            </p:nvSpPr>
            <p:spPr>
              <a:xfrm>
                <a:off x="10375970" y="3108543"/>
                <a:ext cx="3958497" cy="6140771"/>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reeform 11"/>
              <p:cNvSpPr/>
              <p:nvPr/>
            </p:nvSpPr>
            <p:spPr>
              <a:xfrm>
                <a:off x="10821180" y="3748995"/>
                <a:ext cx="3116472" cy="138132"/>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0792141" y="4175960"/>
                <a:ext cx="3106797" cy="87901"/>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11005068" y="4715942"/>
                <a:ext cx="2893870" cy="75347"/>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10995393" y="5230816"/>
                <a:ext cx="2884188" cy="100462"/>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6" name="Freeform 15"/>
              <p:cNvSpPr/>
              <p:nvPr/>
            </p:nvSpPr>
            <p:spPr>
              <a:xfrm>
                <a:off x="10995393" y="5896376"/>
                <a:ext cx="2884188" cy="3767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7" name="Freeform 16"/>
              <p:cNvSpPr/>
              <p:nvPr/>
            </p:nvSpPr>
            <p:spPr>
              <a:xfrm>
                <a:off x="10966354" y="6474035"/>
                <a:ext cx="2893870" cy="5023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Freeform 17"/>
              <p:cNvSpPr/>
              <p:nvPr/>
            </p:nvSpPr>
            <p:spPr>
              <a:xfrm>
                <a:off x="10966354" y="7076810"/>
                <a:ext cx="2893870" cy="3767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10966354" y="7717262"/>
                <a:ext cx="2884188" cy="3766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10801823" y="8495846"/>
                <a:ext cx="3029363" cy="1255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sp>
        <p:nvSpPr>
          <p:cNvPr id="20488" name="TextBox 36"/>
          <p:cNvSpPr txBox="1">
            <a:spLocks noChangeArrowheads="1"/>
          </p:cNvSpPr>
          <p:nvPr/>
        </p:nvSpPr>
        <p:spPr bwMode="auto">
          <a:xfrm>
            <a:off x="628318" y="4967765"/>
            <a:ext cx="1046162" cy="831850"/>
          </a:xfrm>
          <a:prstGeom prst="rect">
            <a:avLst/>
          </a:prstGeom>
          <a:noFill/>
          <a:ln w="9525">
            <a:noFill/>
            <a:miter lim="800000"/>
            <a:headEnd/>
            <a:tailEnd/>
          </a:ln>
        </p:spPr>
        <p:txBody>
          <a:bodyPr>
            <a:spAutoFit/>
          </a:bodyPr>
          <a:lstStyle/>
          <a:p>
            <a:r>
              <a:rPr lang="en-US" sz="1600"/>
              <a:t>check for state labels</a:t>
            </a:r>
          </a:p>
        </p:txBody>
      </p:sp>
      <p:sp>
        <p:nvSpPr>
          <p:cNvPr id="23" name="TextBox 36"/>
          <p:cNvSpPr txBox="1">
            <a:spLocks noChangeArrowheads="1"/>
          </p:cNvSpPr>
          <p:nvPr/>
        </p:nvSpPr>
        <p:spPr bwMode="auto">
          <a:xfrm>
            <a:off x="5082843" y="4505803"/>
            <a:ext cx="2419350" cy="831850"/>
          </a:xfrm>
          <a:prstGeom prst="rect">
            <a:avLst/>
          </a:prstGeom>
          <a:noFill/>
          <a:ln w="9525">
            <a:noFill/>
            <a:miter lim="800000"/>
            <a:headEnd/>
            <a:tailEnd/>
          </a:ln>
        </p:spPr>
        <p:txBody>
          <a:bodyPr>
            <a:spAutoFit/>
          </a:bodyPr>
          <a:lstStyle/>
          <a:p>
            <a:pPr>
              <a:defRPr/>
            </a:pPr>
            <a:r>
              <a:rPr lang="es-ES" sz="1600" dirty="0">
                <a:solidFill>
                  <a:schemeClr val="tx1">
                    <a:lumMod val="50000"/>
                    <a:lumOff val="50000"/>
                  </a:schemeClr>
                </a:solidFill>
                <a:latin typeface="Arial" pitchFamily="34" charset="0"/>
                <a:cs typeface="Arial" pitchFamily="34" charset="0"/>
              </a:rPr>
              <a:t>verifique que estén marcados con el nombre del estado</a:t>
            </a:r>
            <a:endParaRPr lang="es-ES" dirty="0">
              <a:solidFill>
                <a:schemeClr val="tx1">
                  <a:lumMod val="50000"/>
                  <a:lumOff val="50000"/>
                </a:schemeClr>
              </a:solidFill>
              <a:latin typeface="Arial" pitchFamily="34" charset="0"/>
              <a:cs typeface="Arial" pitchFamily="34" charset="0"/>
            </a:endParaRPr>
          </a:p>
        </p:txBody>
      </p:sp>
      <p:sp>
        <p:nvSpPr>
          <p:cNvPr id="24" name="TextBox 4"/>
          <p:cNvSpPr txBox="1">
            <a:spLocks noChangeArrowheads="1"/>
          </p:cNvSpPr>
          <p:nvPr/>
        </p:nvSpPr>
        <p:spPr bwMode="auto">
          <a:xfrm>
            <a:off x="4986005" y="2008665"/>
            <a:ext cx="2636838" cy="2032000"/>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Latas de aluminio marcadas con el nombre de su estado</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Botellas de plástico marcadas con el nombre de su estado</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Botellas de vidrio marcadas con el nombre de su estado</a:t>
            </a:r>
          </a:p>
        </p:txBody>
      </p:sp>
      <p:sp>
        <p:nvSpPr>
          <p:cNvPr id="25" name="Rectangle 24"/>
          <p:cNvSpPr/>
          <p:nvPr/>
        </p:nvSpPr>
        <p:spPr>
          <a:xfrm>
            <a:off x="5133643" y="5683183"/>
            <a:ext cx="2441575" cy="738187"/>
          </a:xfrm>
          <a:prstGeom prst="rect">
            <a:avLst/>
          </a:prstGeom>
        </p:spPr>
        <p:txBody>
          <a:bodyPr>
            <a:spAutoFit/>
          </a:bodyPr>
          <a:lstStyle/>
          <a:p>
            <a:pPr fontAlgn="auto">
              <a:spcBef>
                <a:spcPts val="0"/>
              </a:spcBef>
              <a:spcAft>
                <a:spcPts val="0"/>
              </a:spcAft>
              <a:defRPr/>
            </a:pPr>
            <a:r>
              <a:rPr lang="es-ES" sz="1400" kern="0" dirty="0">
                <a:solidFill>
                  <a:schemeClr val="tx1">
                    <a:lumMod val="50000"/>
                    <a:lumOff val="50000"/>
                  </a:schemeClr>
                </a:solidFill>
                <a:latin typeface="Arial" pitchFamily="34" charset="0"/>
                <a:cs typeface="Arial" pitchFamily="34" charset="0"/>
              </a:rPr>
              <a:t>favor de vaciar y enjuagar todos los envases retornables</a:t>
            </a:r>
          </a:p>
        </p:txBody>
      </p:sp>
      <p:sp>
        <p:nvSpPr>
          <p:cNvPr id="26" name="TextBox 3"/>
          <p:cNvSpPr txBox="1">
            <a:spLocks noChangeArrowheads="1"/>
          </p:cNvSpPr>
          <p:nvPr/>
        </p:nvSpPr>
        <p:spPr bwMode="auto">
          <a:xfrm>
            <a:off x="1820530" y="8330090"/>
            <a:ext cx="5076825" cy="585788"/>
          </a:xfrm>
          <a:prstGeom prst="rect">
            <a:avLst/>
          </a:prstGeom>
          <a:noFill/>
          <a:ln w="9525">
            <a:noFill/>
            <a:miter lim="800000"/>
            <a:headEnd/>
            <a:tailEnd/>
          </a:ln>
        </p:spPr>
        <p:txBody>
          <a:bodyPr>
            <a:spAutoFit/>
          </a:bodyPr>
          <a:lstStyle/>
          <a:p>
            <a:pPr>
              <a:defRPr/>
            </a:pPr>
            <a:r>
              <a:rPr lang="es-ES" sz="3200" b="1" dirty="0">
                <a:solidFill>
                  <a:schemeClr val="tx1">
                    <a:lumMod val="65000"/>
                    <a:lumOff val="35000"/>
                  </a:schemeClr>
                </a:solidFill>
                <a:latin typeface="Arial" pitchFamily="34" charset="0"/>
                <a:cs typeface="Arial" pitchFamily="34" charset="0"/>
              </a:rPr>
              <a:t>retornables del estado </a:t>
            </a:r>
          </a:p>
        </p:txBody>
      </p:sp>
      <p:grpSp>
        <p:nvGrpSpPr>
          <p:cNvPr id="20494" name="Group 68"/>
          <p:cNvGrpSpPr>
            <a:grpSpLocks/>
          </p:cNvGrpSpPr>
          <p:nvPr/>
        </p:nvGrpSpPr>
        <p:grpSpPr bwMode="auto">
          <a:xfrm>
            <a:off x="1304593" y="2999265"/>
            <a:ext cx="1004887" cy="1836738"/>
            <a:chOff x="2338388" y="4946650"/>
            <a:chExt cx="917575" cy="1622425"/>
          </a:xfrm>
        </p:grpSpPr>
        <p:grpSp>
          <p:nvGrpSpPr>
            <p:cNvPr id="20522" name="Group 25"/>
            <p:cNvGrpSpPr>
              <a:grpSpLocks/>
            </p:cNvGrpSpPr>
            <p:nvPr/>
          </p:nvGrpSpPr>
          <p:grpSpPr bwMode="auto">
            <a:xfrm>
              <a:off x="2338388" y="4946650"/>
              <a:ext cx="917575" cy="1622425"/>
              <a:chOff x="-5830185" y="4326612"/>
              <a:chExt cx="1909021" cy="3402993"/>
            </a:xfrm>
          </p:grpSpPr>
          <p:sp>
            <p:nvSpPr>
              <p:cNvPr id="43" name="Freeform 42"/>
              <p:cNvSpPr/>
              <p:nvPr/>
            </p:nvSpPr>
            <p:spPr>
              <a:xfrm>
                <a:off x="-5830185" y="4326612"/>
                <a:ext cx="1909021" cy="3402993"/>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Oval 9"/>
              <p:cNvSpPr/>
              <p:nvPr/>
            </p:nvSpPr>
            <p:spPr>
              <a:xfrm>
                <a:off x="-5573840" y="4450143"/>
                <a:ext cx="1429505" cy="51471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20523" name="Group 42"/>
            <p:cNvGrpSpPr>
              <a:grpSpLocks/>
            </p:cNvGrpSpPr>
            <p:nvPr/>
          </p:nvGrpSpPr>
          <p:grpSpPr bwMode="auto">
            <a:xfrm>
              <a:off x="2538413" y="5743575"/>
              <a:ext cx="549275" cy="600075"/>
              <a:chOff x="10377377" y="3189767"/>
              <a:chExt cx="3955311" cy="6153525"/>
            </a:xfrm>
          </p:grpSpPr>
          <p:sp>
            <p:nvSpPr>
              <p:cNvPr id="33" name="Freeform 32"/>
              <p:cNvSpPr/>
              <p:nvPr/>
            </p:nvSpPr>
            <p:spPr>
              <a:xfrm>
                <a:off x="10377489" y="3185292"/>
                <a:ext cx="3956107" cy="6154512"/>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Freeform 33"/>
              <p:cNvSpPr/>
              <p:nvPr/>
            </p:nvSpPr>
            <p:spPr>
              <a:xfrm>
                <a:off x="10826332" y="3760480"/>
                <a:ext cx="3121050" cy="115038"/>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5" name="Freeform 34"/>
              <p:cNvSpPr/>
              <p:nvPr/>
            </p:nvSpPr>
            <p:spPr>
              <a:xfrm>
                <a:off x="10784579" y="4177496"/>
                <a:ext cx="3121050" cy="100653"/>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6" name="Freeform 35"/>
              <p:cNvSpPr/>
              <p:nvPr/>
            </p:nvSpPr>
            <p:spPr>
              <a:xfrm>
                <a:off x="11003786" y="4709541"/>
                <a:ext cx="2880967" cy="71903"/>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7" name="Freeform 36"/>
              <p:cNvSpPr/>
              <p:nvPr/>
            </p:nvSpPr>
            <p:spPr>
              <a:xfrm>
                <a:off x="10993344" y="5241594"/>
                <a:ext cx="2880967" cy="7189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8" name="Freeform 37"/>
              <p:cNvSpPr/>
              <p:nvPr/>
            </p:nvSpPr>
            <p:spPr>
              <a:xfrm>
                <a:off x="10993344" y="5888676"/>
                <a:ext cx="2880967" cy="4314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9" name="Freeform 38"/>
              <p:cNvSpPr/>
              <p:nvPr/>
            </p:nvSpPr>
            <p:spPr>
              <a:xfrm>
                <a:off x="10972468" y="6492624"/>
                <a:ext cx="2880967" cy="4314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0" name="Freeform 39"/>
              <p:cNvSpPr/>
              <p:nvPr/>
            </p:nvSpPr>
            <p:spPr>
              <a:xfrm>
                <a:off x="10972468" y="7096571"/>
                <a:ext cx="2880967" cy="1438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1" name="Freeform 40"/>
              <p:cNvSpPr/>
              <p:nvPr/>
            </p:nvSpPr>
            <p:spPr>
              <a:xfrm>
                <a:off x="10972468" y="7729278"/>
                <a:ext cx="2880967" cy="2875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2" name="Freeform 41"/>
              <p:cNvSpPr/>
              <p:nvPr/>
            </p:nvSpPr>
            <p:spPr>
              <a:xfrm>
                <a:off x="10784579" y="8505782"/>
                <a:ext cx="3047979" cy="0"/>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20524" name="Group 64"/>
            <p:cNvGrpSpPr>
              <a:grpSpLocks/>
            </p:cNvGrpSpPr>
            <p:nvPr/>
          </p:nvGrpSpPr>
          <p:grpSpPr bwMode="auto">
            <a:xfrm>
              <a:off x="2478088" y="5400675"/>
              <a:ext cx="661987" cy="307975"/>
              <a:chOff x="2477379" y="5401334"/>
              <a:chExt cx="662361" cy="307777"/>
            </a:xfrm>
          </p:grpSpPr>
          <p:sp>
            <p:nvSpPr>
              <p:cNvPr id="20525" name="TextBox 61"/>
              <p:cNvSpPr txBox="1">
                <a:spLocks noChangeArrowheads="1"/>
              </p:cNvSpPr>
              <p:nvPr/>
            </p:nvSpPr>
            <p:spPr bwMode="auto">
              <a:xfrm>
                <a:off x="247737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32" name="Straight Connector 31"/>
              <p:cNvCxnSpPr/>
              <p:nvPr/>
            </p:nvCxnSpPr>
            <p:spPr>
              <a:xfrm rot="5400000">
                <a:off x="2822658" y="5531971"/>
                <a:ext cx="2017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495" name="Group 69"/>
          <p:cNvGrpSpPr>
            <a:grpSpLocks/>
          </p:cNvGrpSpPr>
          <p:nvPr/>
        </p:nvGrpSpPr>
        <p:grpSpPr bwMode="auto">
          <a:xfrm>
            <a:off x="3849688" y="3512398"/>
            <a:ext cx="944562" cy="2682875"/>
            <a:chOff x="4635500" y="4465638"/>
            <a:chExt cx="708025" cy="2346325"/>
          </a:xfrm>
        </p:grpSpPr>
        <p:grpSp>
          <p:nvGrpSpPr>
            <p:cNvPr id="20501" name="Group 31"/>
            <p:cNvGrpSpPr>
              <a:grpSpLocks/>
            </p:cNvGrpSpPr>
            <p:nvPr/>
          </p:nvGrpSpPr>
          <p:grpSpPr bwMode="auto">
            <a:xfrm>
              <a:off x="4635500" y="4465617"/>
              <a:ext cx="701675" cy="2346309"/>
              <a:chOff x="1181102" y="4146497"/>
              <a:chExt cx="1306515" cy="3508331"/>
            </a:xfrm>
          </p:grpSpPr>
          <p:sp>
            <p:nvSpPr>
              <p:cNvPr id="61" name="Freeform 60"/>
              <p:cNvSpPr/>
              <p:nvPr/>
            </p:nvSpPr>
            <p:spPr>
              <a:xfrm>
                <a:off x="1593221" y="4513971"/>
                <a:ext cx="403257" cy="56051"/>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20517" name="Group 30"/>
              <p:cNvGrpSpPr>
                <a:grpSpLocks/>
              </p:cNvGrpSpPr>
              <p:nvPr/>
            </p:nvGrpSpPr>
            <p:grpSpPr bwMode="auto">
              <a:xfrm>
                <a:off x="1181102" y="4146497"/>
                <a:ext cx="1306515" cy="3508331"/>
                <a:chOff x="1181102" y="4146497"/>
                <a:chExt cx="1306515" cy="3508331"/>
              </a:xfrm>
            </p:grpSpPr>
            <p:sp>
              <p:nvSpPr>
                <p:cNvPr id="63" name="Oval 62"/>
                <p:cNvSpPr/>
                <p:nvPr/>
              </p:nvSpPr>
              <p:spPr>
                <a:xfrm>
                  <a:off x="1588790" y="4146528"/>
                  <a:ext cx="414334" cy="16607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4" name="Freeform 45"/>
                <p:cNvSpPr/>
                <p:nvPr/>
              </p:nvSpPr>
              <p:spPr>
                <a:xfrm>
                  <a:off x="1181102" y="4219186"/>
                  <a:ext cx="1307260" cy="3435697"/>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5" name="Freeform 46"/>
                <p:cNvSpPr/>
                <p:nvPr/>
              </p:nvSpPr>
              <p:spPr>
                <a:xfrm>
                  <a:off x="1218768" y="5192807"/>
                  <a:ext cx="1225280" cy="303089"/>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6" name="Freeform 47"/>
                <p:cNvSpPr/>
                <p:nvPr/>
              </p:nvSpPr>
              <p:spPr>
                <a:xfrm>
                  <a:off x="1218768" y="6853566"/>
                  <a:ext cx="1269594" cy="303089"/>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20502" name="Group 42"/>
            <p:cNvGrpSpPr>
              <a:grpSpLocks/>
            </p:cNvGrpSpPr>
            <p:nvPr/>
          </p:nvGrpSpPr>
          <p:grpSpPr bwMode="auto">
            <a:xfrm>
              <a:off x="4732338" y="5711140"/>
              <a:ext cx="520700" cy="562992"/>
              <a:chOff x="10377377" y="3182272"/>
              <a:chExt cx="3955311" cy="6164665"/>
            </a:xfrm>
          </p:grpSpPr>
          <p:sp>
            <p:nvSpPr>
              <p:cNvPr id="51" name="Freeform 50"/>
              <p:cNvSpPr/>
              <p:nvPr/>
            </p:nvSpPr>
            <p:spPr>
              <a:xfrm>
                <a:off x="10373944" y="3180682"/>
                <a:ext cx="3959126" cy="6172125"/>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Freeform 51"/>
              <p:cNvSpPr/>
              <p:nvPr/>
            </p:nvSpPr>
            <p:spPr>
              <a:xfrm>
                <a:off x="10816862" y="3743171"/>
                <a:ext cx="3127529" cy="106411"/>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3" name="Freeform 52"/>
              <p:cNvSpPr/>
              <p:nvPr/>
            </p:nvSpPr>
            <p:spPr>
              <a:xfrm>
                <a:off x="10780706" y="4184033"/>
                <a:ext cx="3127529" cy="106421"/>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4" name="Freeform 53"/>
              <p:cNvSpPr/>
              <p:nvPr/>
            </p:nvSpPr>
            <p:spPr>
              <a:xfrm>
                <a:off x="10997644" y="4716117"/>
                <a:ext cx="2892512" cy="60809"/>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5" name="Freeform 54"/>
              <p:cNvSpPr/>
              <p:nvPr/>
            </p:nvSpPr>
            <p:spPr>
              <a:xfrm>
                <a:off x="10988602" y="5232995"/>
                <a:ext cx="2883476" cy="9121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6" name="Freeform 55"/>
              <p:cNvSpPr/>
              <p:nvPr/>
            </p:nvSpPr>
            <p:spPr>
              <a:xfrm>
                <a:off x="10988602" y="5886688"/>
                <a:ext cx="2883476" cy="4561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7" name="Freeform 56"/>
              <p:cNvSpPr/>
              <p:nvPr/>
            </p:nvSpPr>
            <p:spPr>
              <a:xfrm>
                <a:off x="10979566" y="6494779"/>
                <a:ext cx="2874434" cy="4561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8" name="Freeform 57"/>
              <p:cNvSpPr/>
              <p:nvPr/>
            </p:nvSpPr>
            <p:spPr>
              <a:xfrm>
                <a:off x="10979566" y="7118077"/>
                <a:ext cx="2874434" cy="1519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9" name="Freeform 58"/>
              <p:cNvSpPr/>
              <p:nvPr/>
            </p:nvSpPr>
            <p:spPr>
              <a:xfrm>
                <a:off x="10961488" y="7726168"/>
                <a:ext cx="2892512" cy="4560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0" name="Freeform 59"/>
              <p:cNvSpPr/>
              <p:nvPr/>
            </p:nvSpPr>
            <p:spPr>
              <a:xfrm>
                <a:off x="10780706" y="8501480"/>
                <a:ext cx="3055216" cy="30405"/>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20503" name="Group 65"/>
            <p:cNvGrpSpPr>
              <a:grpSpLocks/>
            </p:cNvGrpSpPr>
            <p:nvPr/>
          </p:nvGrpSpPr>
          <p:grpSpPr bwMode="auto">
            <a:xfrm>
              <a:off x="4681538" y="5413375"/>
              <a:ext cx="661987" cy="306388"/>
              <a:chOff x="2477379" y="5401334"/>
              <a:chExt cx="662361" cy="307777"/>
            </a:xfrm>
          </p:grpSpPr>
          <p:sp>
            <p:nvSpPr>
              <p:cNvPr id="20504" name="TextBox 66"/>
              <p:cNvSpPr txBox="1">
                <a:spLocks noChangeArrowheads="1"/>
              </p:cNvSpPr>
              <p:nvPr/>
            </p:nvSpPr>
            <p:spPr bwMode="auto">
              <a:xfrm>
                <a:off x="247737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50" name="Straight Connector 49"/>
              <p:cNvCxnSpPr/>
              <p:nvPr/>
            </p:nvCxnSpPr>
            <p:spPr>
              <a:xfrm rot="5400000">
                <a:off x="2751889" y="5540616"/>
                <a:ext cx="1994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496" name="Group 68"/>
          <p:cNvGrpSpPr>
            <a:grpSpLocks/>
          </p:cNvGrpSpPr>
          <p:nvPr/>
        </p:nvGrpSpPr>
        <p:grpSpPr bwMode="auto">
          <a:xfrm>
            <a:off x="2782888" y="4180735"/>
            <a:ext cx="725487" cy="349250"/>
            <a:chOff x="2477379" y="5401334"/>
            <a:chExt cx="662361" cy="307777"/>
          </a:xfrm>
        </p:grpSpPr>
        <p:sp>
          <p:nvSpPr>
            <p:cNvPr id="20499" name="TextBox 69"/>
            <p:cNvSpPr txBox="1">
              <a:spLocks noChangeArrowheads="1"/>
            </p:cNvSpPr>
            <p:nvPr/>
          </p:nvSpPr>
          <p:spPr bwMode="auto">
            <a:xfrm>
              <a:off x="247737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69" name="Straight Connector 68"/>
            <p:cNvCxnSpPr/>
            <p:nvPr/>
          </p:nvCxnSpPr>
          <p:spPr>
            <a:xfrm rot="5400000">
              <a:off x="2831754" y="5539834"/>
              <a:ext cx="2014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 name="Rectangle 69"/>
          <p:cNvSpPr>
            <a:spLocks noChangeAspect="1"/>
          </p:cNvSpPr>
          <p:nvPr/>
        </p:nvSpPr>
        <p:spPr bwMode="auto">
          <a:xfrm>
            <a:off x="309230" y="1829278"/>
            <a:ext cx="7130755" cy="7132320"/>
          </a:xfrm>
          <a:prstGeom prst="rect">
            <a:avLst/>
          </a:prstGeom>
          <a:noFill/>
          <a:ln w="76200">
            <a:solidFill>
              <a:srgbClr val="FA7D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498"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72" name="Rectangle 71"/>
          <p:cNvSpPr>
            <a:spLocks noChangeAspect="1" noChangeArrowheads="1"/>
          </p:cNvSpPr>
          <p:nvPr/>
        </p:nvSpPr>
        <p:spPr bwMode="auto">
          <a:xfrm>
            <a:off x="258580" y="178065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73" name="AutoShape 10"/>
          <p:cNvCxnSpPr>
            <a:cxnSpLocks noChangeShapeType="1"/>
          </p:cNvCxnSpPr>
          <p:nvPr/>
        </p:nvCxnSpPr>
        <p:spPr bwMode="auto">
          <a:xfrm flipV="1">
            <a:off x="274282" y="1341246"/>
            <a:ext cx="0" cy="315912"/>
          </a:xfrm>
          <a:prstGeom prst="straightConnector1">
            <a:avLst/>
          </a:prstGeom>
          <a:noFill/>
          <a:ln w="3175">
            <a:solidFill>
              <a:srgbClr val="000000"/>
            </a:solidFill>
            <a:round/>
            <a:headEnd/>
            <a:tailEnd/>
          </a:ln>
          <a:effectLst/>
        </p:spPr>
      </p:cxnSp>
      <p:cxnSp>
        <p:nvCxnSpPr>
          <p:cNvPr id="74" name="AutoShape 11"/>
          <p:cNvCxnSpPr>
            <a:cxnSpLocks noChangeShapeType="1"/>
          </p:cNvCxnSpPr>
          <p:nvPr/>
        </p:nvCxnSpPr>
        <p:spPr bwMode="auto">
          <a:xfrm rot="5400000" flipV="1">
            <a:off x="-16518" y="1624281"/>
            <a:ext cx="0" cy="315913"/>
          </a:xfrm>
          <a:prstGeom prst="straightConnector1">
            <a:avLst/>
          </a:prstGeom>
          <a:noFill/>
          <a:ln w="3175" algn="ctr">
            <a:solidFill>
              <a:srgbClr val="000000"/>
            </a:solidFill>
            <a:round/>
            <a:headEnd/>
            <a:tailEnd/>
          </a:ln>
          <a:effectLst/>
        </p:spPr>
      </p:cxnSp>
      <p:cxnSp>
        <p:nvCxnSpPr>
          <p:cNvPr id="75" name="AutoShape 12"/>
          <p:cNvCxnSpPr>
            <a:cxnSpLocks noChangeShapeType="1"/>
          </p:cNvCxnSpPr>
          <p:nvPr/>
        </p:nvCxnSpPr>
        <p:spPr bwMode="auto">
          <a:xfrm flipV="1">
            <a:off x="7487615" y="1339658"/>
            <a:ext cx="0" cy="315913"/>
          </a:xfrm>
          <a:prstGeom prst="straightConnector1">
            <a:avLst/>
          </a:prstGeom>
          <a:noFill/>
          <a:ln w="3175" algn="ctr">
            <a:solidFill>
              <a:srgbClr val="000000"/>
            </a:solidFill>
            <a:round/>
            <a:headEnd/>
            <a:tailEnd/>
          </a:ln>
          <a:effectLst/>
        </p:spPr>
      </p:cxnSp>
      <p:cxnSp>
        <p:nvCxnSpPr>
          <p:cNvPr id="76" name="AutoShape 13"/>
          <p:cNvCxnSpPr>
            <a:cxnSpLocks noChangeShapeType="1"/>
          </p:cNvCxnSpPr>
          <p:nvPr/>
        </p:nvCxnSpPr>
        <p:spPr bwMode="auto">
          <a:xfrm rot="5400000" flipV="1">
            <a:off x="7771757" y="1629044"/>
            <a:ext cx="0" cy="315913"/>
          </a:xfrm>
          <a:prstGeom prst="straightConnector1">
            <a:avLst/>
          </a:prstGeom>
          <a:noFill/>
          <a:ln w="3175" algn="ctr">
            <a:solidFill>
              <a:srgbClr val="000000"/>
            </a:solidFill>
            <a:round/>
            <a:headEnd/>
            <a:tailEnd/>
          </a:ln>
          <a:effectLst/>
        </p:spPr>
      </p:cxnSp>
      <p:cxnSp>
        <p:nvCxnSpPr>
          <p:cNvPr id="77" name="AutoShape 14"/>
          <p:cNvCxnSpPr>
            <a:cxnSpLocks noChangeShapeType="1"/>
          </p:cNvCxnSpPr>
          <p:nvPr/>
        </p:nvCxnSpPr>
        <p:spPr bwMode="auto">
          <a:xfrm rot="5400000" flipV="1">
            <a:off x="7776519" y="8833312"/>
            <a:ext cx="0" cy="315912"/>
          </a:xfrm>
          <a:prstGeom prst="straightConnector1">
            <a:avLst/>
          </a:prstGeom>
          <a:noFill/>
          <a:ln w="3175" algn="ctr">
            <a:solidFill>
              <a:srgbClr val="000000"/>
            </a:solidFill>
            <a:round/>
            <a:headEnd/>
            <a:tailEnd/>
          </a:ln>
          <a:effectLst/>
        </p:spPr>
      </p:cxnSp>
      <p:cxnSp>
        <p:nvCxnSpPr>
          <p:cNvPr id="78" name="AutoShape 15"/>
          <p:cNvCxnSpPr>
            <a:cxnSpLocks noChangeShapeType="1"/>
          </p:cNvCxnSpPr>
          <p:nvPr/>
        </p:nvCxnSpPr>
        <p:spPr bwMode="auto">
          <a:xfrm flipV="1">
            <a:off x="7495707" y="9132696"/>
            <a:ext cx="0" cy="315912"/>
          </a:xfrm>
          <a:prstGeom prst="straightConnector1">
            <a:avLst/>
          </a:prstGeom>
          <a:noFill/>
          <a:ln w="3175" algn="ctr">
            <a:solidFill>
              <a:srgbClr val="000000"/>
            </a:solidFill>
            <a:round/>
            <a:headEnd/>
            <a:tailEnd/>
          </a:ln>
          <a:effectLst/>
        </p:spPr>
      </p:cxnSp>
      <p:cxnSp>
        <p:nvCxnSpPr>
          <p:cNvPr id="79" name="AutoShape 16"/>
          <p:cNvCxnSpPr>
            <a:cxnSpLocks noChangeShapeType="1"/>
          </p:cNvCxnSpPr>
          <p:nvPr/>
        </p:nvCxnSpPr>
        <p:spPr bwMode="auto">
          <a:xfrm flipV="1">
            <a:off x="269365" y="9124758"/>
            <a:ext cx="0" cy="315913"/>
          </a:xfrm>
          <a:prstGeom prst="straightConnector1">
            <a:avLst/>
          </a:prstGeom>
          <a:noFill/>
          <a:ln w="3175" algn="ctr">
            <a:solidFill>
              <a:srgbClr val="000000"/>
            </a:solidFill>
            <a:round/>
            <a:headEnd/>
            <a:tailEnd/>
          </a:ln>
          <a:effectLst/>
        </p:spPr>
      </p:cxnSp>
      <p:cxnSp>
        <p:nvCxnSpPr>
          <p:cNvPr id="80" name="AutoShape 17"/>
          <p:cNvCxnSpPr>
            <a:cxnSpLocks noChangeShapeType="1"/>
          </p:cNvCxnSpPr>
          <p:nvPr/>
        </p:nvCxnSpPr>
        <p:spPr bwMode="auto">
          <a:xfrm rot="5400000" flipV="1">
            <a:off x="-22075" y="8839814"/>
            <a:ext cx="0" cy="315913"/>
          </a:xfrm>
          <a:prstGeom prst="straightConnector1">
            <a:avLst/>
          </a:prstGeom>
          <a:noFill/>
          <a:ln w="3175" algn="ctr">
            <a:solidFill>
              <a:srgbClr val="000000"/>
            </a:solidFill>
            <a:round/>
            <a:headEnd/>
            <a:tailEnd/>
          </a:ln>
          <a:effectLst/>
        </p:spPr>
      </p:cxnSp>
      <p:sp>
        <p:nvSpPr>
          <p:cNvPr id="82" name="TextBox 81"/>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83" name="TextBox 82">
            <a:extLst>
              <a:ext uri="{FF2B5EF4-FFF2-40B4-BE49-F238E27FC236}">
                <a16:creationId xmlns:a16="http://schemas.microsoft.com/office/drawing/2014/main" id="{606E2360-586A-40B3-9C23-2D602DE1BAA3}"/>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rot="16200000" flipV="1">
            <a:off x="2547446" y="4121073"/>
            <a:ext cx="2652713" cy="7132320"/>
          </a:xfrm>
          <a:prstGeom prst="flowChartDelay">
            <a:avLst/>
          </a:prstGeom>
          <a:solidFill>
            <a:schemeClr val="bg1">
              <a:lumMod val="75000"/>
            </a:schemeClr>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07" name="TextBox 6"/>
          <p:cNvSpPr txBox="1">
            <a:spLocks noChangeArrowheads="1"/>
          </p:cNvSpPr>
          <p:nvPr/>
        </p:nvSpPr>
        <p:spPr bwMode="auto">
          <a:xfrm>
            <a:off x="2336468" y="7411223"/>
            <a:ext cx="3417887" cy="798512"/>
          </a:xfrm>
          <a:prstGeom prst="rect">
            <a:avLst/>
          </a:prstGeom>
          <a:noFill/>
          <a:ln w="9525">
            <a:noFill/>
            <a:miter lim="800000"/>
            <a:headEnd/>
            <a:tailEnd/>
          </a:ln>
        </p:spPr>
        <p:txBody>
          <a:bodyPr>
            <a:spAutoFit/>
          </a:bodyPr>
          <a:lstStyle/>
          <a:p>
            <a:pPr>
              <a:lnSpc>
                <a:spcPts val="6000"/>
              </a:lnSpc>
            </a:pPr>
            <a:r>
              <a:rPr lang="en-US" sz="4400" b="1">
                <a:solidFill>
                  <a:schemeClr val="bg1"/>
                </a:solidFill>
              </a:rPr>
              <a:t>office paper</a:t>
            </a:r>
          </a:p>
        </p:txBody>
      </p:sp>
      <p:sp>
        <p:nvSpPr>
          <p:cNvPr id="5" name="TextBox 4"/>
          <p:cNvSpPr txBox="1"/>
          <p:nvPr/>
        </p:nvSpPr>
        <p:spPr>
          <a:xfrm>
            <a:off x="498143" y="2301060"/>
            <a:ext cx="1795462" cy="1169988"/>
          </a:xfrm>
          <a:prstGeom prst="rect">
            <a:avLst/>
          </a:prstGeom>
          <a:noFill/>
        </p:spPr>
        <p:txBody>
          <a:bodyPr>
            <a:spAutoFit/>
          </a:bodyPr>
          <a:lstStyle/>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business paper</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mail</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envelopes</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magazines</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cardboard</a:t>
            </a:r>
          </a:p>
        </p:txBody>
      </p:sp>
      <p:grpSp>
        <p:nvGrpSpPr>
          <p:cNvPr id="21510" name="Group 31"/>
          <p:cNvGrpSpPr>
            <a:grpSpLocks/>
          </p:cNvGrpSpPr>
          <p:nvPr/>
        </p:nvGrpSpPr>
        <p:grpSpPr bwMode="auto">
          <a:xfrm>
            <a:off x="2377743" y="2580460"/>
            <a:ext cx="2601912" cy="3378200"/>
            <a:chOff x="8975463" y="2828260"/>
            <a:chExt cx="4139902" cy="5577048"/>
          </a:xfrm>
        </p:grpSpPr>
        <p:sp>
          <p:nvSpPr>
            <p:cNvPr id="7" name="Freeform 6"/>
            <p:cNvSpPr/>
            <p:nvPr/>
          </p:nvSpPr>
          <p:spPr>
            <a:xfrm>
              <a:off x="9099230" y="2828260"/>
              <a:ext cx="3894893" cy="2678451"/>
            </a:xfrm>
            <a:custGeom>
              <a:avLst/>
              <a:gdLst>
                <a:gd name="connsiteX0" fmla="*/ 63795 w 3912781"/>
                <a:gd name="connsiteY0" fmla="*/ 999461 h 2679405"/>
                <a:gd name="connsiteX1" fmla="*/ 2594344 w 3912781"/>
                <a:gd name="connsiteY1" fmla="*/ 0 h 2679405"/>
                <a:gd name="connsiteX2" fmla="*/ 3912781 w 3912781"/>
                <a:gd name="connsiteY2" fmla="*/ 1105787 h 2679405"/>
                <a:gd name="connsiteX3" fmla="*/ 1275907 w 3912781"/>
                <a:gd name="connsiteY3" fmla="*/ 2317898 h 2679405"/>
                <a:gd name="connsiteX4" fmla="*/ 0 w 3912781"/>
                <a:gd name="connsiteY4" fmla="*/ 978196 h 2679405"/>
                <a:gd name="connsiteX5" fmla="*/ 1275907 w 3912781"/>
                <a:gd name="connsiteY5" fmla="*/ 2679405 h 2679405"/>
                <a:gd name="connsiteX6" fmla="*/ 3870251 w 3912781"/>
                <a:gd name="connsiteY6" fmla="*/ 1424763 h 2679405"/>
                <a:gd name="connsiteX7" fmla="*/ 3700130 w 3912781"/>
                <a:gd name="connsiteY7" fmla="*/ 1233377 h 2679405"/>
                <a:gd name="connsiteX0" fmla="*/ 42280 w 3891266"/>
                <a:gd name="connsiteY0" fmla="*/ 999461 h 2679405"/>
                <a:gd name="connsiteX1" fmla="*/ 2572829 w 3891266"/>
                <a:gd name="connsiteY1" fmla="*/ 0 h 2679405"/>
                <a:gd name="connsiteX2" fmla="*/ 3891266 w 3891266"/>
                <a:gd name="connsiteY2" fmla="*/ 1105787 h 2679405"/>
                <a:gd name="connsiteX3" fmla="*/ 1254392 w 3891266"/>
                <a:gd name="connsiteY3" fmla="*/ 2317898 h 2679405"/>
                <a:gd name="connsiteX4" fmla="*/ 0 w 3891266"/>
                <a:gd name="connsiteY4" fmla="*/ 1010469 h 2679405"/>
                <a:gd name="connsiteX5" fmla="*/ 1254392 w 3891266"/>
                <a:gd name="connsiteY5" fmla="*/ 2679405 h 2679405"/>
                <a:gd name="connsiteX6" fmla="*/ 3848736 w 3891266"/>
                <a:gd name="connsiteY6" fmla="*/ 1424763 h 2679405"/>
                <a:gd name="connsiteX7" fmla="*/ 3678615 w 3891266"/>
                <a:gd name="connsiteY7" fmla="*/ 1233377 h 267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1266" h="2679405">
                  <a:moveTo>
                    <a:pt x="42280" y="999461"/>
                  </a:moveTo>
                  <a:lnTo>
                    <a:pt x="2572829" y="0"/>
                  </a:lnTo>
                  <a:lnTo>
                    <a:pt x="3891266" y="1105787"/>
                  </a:lnTo>
                  <a:lnTo>
                    <a:pt x="1254392" y="2317898"/>
                  </a:lnTo>
                  <a:lnTo>
                    <a:pt x="0" y="1010469"/>
                  </a:lnTo>
                  <a:lnTo>
                    <a:pt x="1254392" y="2679405"/>
                  </a:lnTo>
                  <a:lnTo>
                    <a:pt x="3848736" y="1424763"/>
                  </a:lnTo>
                  <a:lnTo>
                    <a:pt x="3678615" y="1233377"/>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 name="Freeform 7"/>
            <p:cNvSpPr/>
            <p:nvPr/>
          </p:nvSpPr>
          <p:spPr>
            <a:xfrm>
              <a:off x="10566762" y="3336694"/>
              <a:ext cx="1406909" cy="1003765"/>
            </a:xfrm>
            <a:custGeom>
              <a:avLst/>
              <a:gdLst>
                <a:gd name="connsiteX0" fmla="*/ 723014 w 1360967"/>
                <a:gd name="connsiteY0" fmla="*/ 0 h 999461"/>
                <a:gd name="connsiteX1" fmla="*/ 1360967 w 1360967"/>
                <a:gd name="connsiteY1" fmla="*/ 637954 h 999461"/>
                <a:gd name="connsiteX2" fmla="*/ 574158 w 1360967"/>
                <a:gd name="connsiteY2" fmla="*/ 999461 h 999461"/>
                <a:gd name="connsiteX3" fmla="*/ 0 w 1360967"/>
                <a:gd name="connsiteY3" fmla="*/ 361507 h 999461"/>
                <a:gd name="connsiteX4" fmla="*/ 723014 w 1360967"/>
                <a:gd name="connsiteY4" fmla="*/ 0 h 999461"/>
                <a:gd name="connsiteX0" fmla="*/ 766044 w 1403997"/>
                <a:gd name="connsiteY0" fmla="*/ 0 h 999461"/>
                <a:gd name="connsiteX1" fmla="*/ 1403997 w 1403997"/>
                <a:gd name="connsiteY1" fmla="*/ 637954 h 999461"/>
                <a:gd name="connsiteX2" fmla="*/ 617188 w 1403997"/>
                <a:gd name="connsiteY2" fmla="*/ 999461 h 999461"/>
                <a:gd name="connsiteX3" fmla="*/ 0 w 1403997"/>
                <a:gd name="connsiteY3" fmla="*/ 318476 h 999461"/>
                <a:gd name="connsiteX4" fmla="*/ 766044 w 1403997"/>
                <a:gd name="connsiteY4" fmla="*/ 0 h 9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997" h="999461">
                  <a:moveTo>
                    <a:pt x="766044" y="0"/>
                  </a:moveTo>
                  <a:lnTo>
                    <a:pt x="1403997" y="637954"/>
                  </a:lnTo>
                  <a:lnTo>
                    <a:pt x="617188" y="999461"/>
                  </a:lnTo>
                  <a:lnTo>
                    <a:pt x="0" y="318476"/>
                  </a:lnTo>
                  <a:lnTo>
                    <a:pt x="766044" y="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121964" y="4508189"/>
              <a:ext cx="3935307" cy="2020631"/>
            </a:xfrm>
            <a:custGeom>
              <a:avLst/>
              <a:gdLst>
                <a:gd name="connsiteX0" fmla="*/ 3338623 w 3934046"/>
                <a:gd name="connsiteY0" fmla="*/ 0 h 2020186"/>
                <a:gd name="connsiteX1" fmla="*/ 3934046 w 3934046"/>
                <a:gd name="connsiteY1" fmla="*/ 616688 h 2020186"/>
                <a:gd name="connsiteX2" fmla="*/ 1063256 w 3934046"/>
                <a:gd name="connsiteY2" fmla="*/ 2020186 h 2020186"/>
                <a:gd name="connsiteX3" fmla="*/ 0 w 3934046"/>
                <a:gd name="connsiteY3" fmla="*/ 531628 h 2020186"/>
                <a:gd name="connsiteX4" fmla="*/ 595423 w 3934046"/>
                <a:gd name="connsiteY4" fmla="*/ 212651 h 2020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046" h="2020186">
                  <a:moveTo>
                    <a:pt x="3338623" y="0"/>
                  </a:moveTo>
                  <a:lnTo>
                    <a:pt x="3934046" y="616688"/>
                  </a:lnTo>
                  <a:lnTo>
                    <a:pt x="1063256" y="2020186"/>
                  </a:lnTo>
                  <a:lnTo>
                    <a:pt x="0" y="531628"/>
                  </a:lnTo>
                  <a:lnTo>
                    <a:pt x="595423" y="212651"/>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9079023" y="5037590"/>
              <a:ext cx="3955514" cy="1831934"/>
            </a:xfrm>
            <a:custGeom>
              <a:avLst/>
              <a:gdLst>
                <a:gd name="connsiteX0" fmla="*/ 3955311 w 3955311"/>
                <a:gd name="connsiteY0" fmla="*/ 404037 h 1828800"/>
                <a:gd name="connsiteX1" fmla="*/ 1084521 w 3955311"/>
                <a:gd name="connsiteY1" fmla="*/ 1828800 h 1828800"/>
                <a:gd name="connsiteX2" fmla="*/ 0 w 3955311"/>
                <a:gd name="connsiteY2" fmla="*/ 318976 h 1828800"/>
                <a:gd name="connsiteX3" fmla="*/ 63795 w 3955311"/>
                <a:gd name="connsiteY3" fmla="*/ 0 h 1828800"/>
              </a:gdLst>
              <a:ahLst/>
              <a:cxnLst>
                <a:cxn ang="0">
                  <a:pos x="connsiteX0" y="connsiteY0"/>
                </a:cxn>
                <a:cxn ang="0">
                  <a:pos x="connsiteX1" y="connsiteY1"/>
                </a:cxn>
                <a:cxn ang="0">
                  <a:pos x="connsiteX2" y="connsiteY2"/>
                </a:cxn>
                <a:cxn ang="0">
                  <a:pos x="connsiteX3" y="connsiteY3"/>
                </a:cxn>
              </a:cxnLst>
              <a:rect l="l" t="t" r="r" b="b"/>
              <a:pathLst>
                <a:path w="3955311" h="1828800">
                  <a:moveTo>
                    <a:pt x="3955311" y="404037"/>
                  </a:moveTo>
                  <a:lnTo>
                    <a:pt x="1084521" y="1828800"/>
                  </a:lnTo>
                  <a:lnTo>
                    <a:pt x="0" y="318976"/>
                  </a:lnTo>
                  <a:lnTo>
                    <a:pt x="63795" y="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9132067" y="5131938"/>
              <a:ext cx="3935307" cy="1721860"/>
            </a:xfrm>
            <a:custGeom>
              <a:avLst/>
              <a:gdLst>
                <a:gd name="connsiteX0" fmla="*/ 0 w 3937299"/>
                <a:gd name="connsiteY0" fmla="*/ 21515 h 1721223"/>
                <a:gd name="connsiteX1" fmla="*/ 118334 w 3937299"/>
                <a:gd name="connsiteY1" fmla="*/ 387275 h 1721223"/>
                <a:gd name="connsiteX2" fmla="*/ 290457 w 3937299"/>
                <a:gd name="connsiteY2" fmla="*/ 365760 h 1721223"/>
                <a:gd name="connsiteX3" fmla="*/ 344245 w 3937299"/>
                <a:gd name="connsiteY3" fmla="*/ 753035 h 1721223"/>
                <a:gd name="connsiteX4" fmla="*/ 677732 w 3937299"/>
                <a:gd name="connsiteY4" fmla="*/ 849854 h 1721223"/>
                <a:gd name="connsiteX5" fmla="*/ 634702 w 3937299"/>
                <a:gd name="connsiteY5" fmla="*/ 1204856 h 1721223"/>
                <a:gd name="connsiteX6" fmla="*/ 935916 w 3937299"/>
                <a:gd name="connsiteY6" fmla="*/ 1258644 h 1721223"/>
                <a:gd name="connsiteX7" fmla="*/ 1021977 w 3937299"/>
                <a:gd name="connsiteY7" fmla="*/ 1721223 h 1721223"/>
                <a:gd name="connsiteX8" fmla="*/ 1333949 w 3937299"/>
                <a:gd name="connsiteY8" fmla="*/ 1280160 h 1721223"/>
                <a:gd name="connsiteX9" fmla="*/ 1538344 w 3937299"/>
                <a:gd name="connsiteY9" fmla="*/ 1473797 h 1721223"/>
                <a:gd name="connsiteX10" fmla="*/ 1742739 w 3937299"/>
                <a:gd name="connsiteY10" fmla="*/ 1086522 h 1721223"/>
                <a:gd name="connsiteX11" fmla="*/ 2076226 w 3937299"/>
                <a:gd name="connsiteY11" fmla="*/ 1226371 h 1721223"/>
                <a:gd name="connsiteX12" fmla="*/ 2259106 w 3937299"/>
                <a:gd name="connsiteY12" fmla="*/ 828338 h 1721223"/>
                <a:gd name="connsiteX13" fmla="*/ 2592593 w 3937299"/>
                <a:gd name="connsiteY13" fmla="*/ 968188 h 1721223"/>
                <a:gd name="connsiteX14" fmla="*/ 2732443 w 3937299"/>
                <a:gd name="connsiteY14" fmla="*/ 591670 h 1721223"/>
                <a:gd name="connsiteX15" fmla="*/ 3033657 w 3937299"/>
                <a:gd name="connsiteY15" fmla="*/ 720762 h 1721223"/>
                <a:gd name="connsiteX16" fmla="*/ 3184264 w 3937299"/>
                <a:gd name="connsiteY16" fmla="*/ 355002 h 1721223"/>
                <a:gd name="connsiteX17" fmla="*/ 3420932 w 3937299"/>
                <a:gd name="connsiteY17" fmla="*/ 548640 h 1721223"/>
                <a:gd name="connsiteX18" fmla="*/ 3614570 w 3937299"/>
                <a:gd name="connsiteY18" fmla="*/ 161364 h 1721223"/>
                <a:gd name="connsiteX19" fmla="*/ 3905026 w 3937299"/>
                <a:gd name="connsiteY19" fmla="*/ 322729 h 1721223"/>
                <a:gd name="connsiteX20" fmla="*/ 3937299 w 3937299"/>
                <a:gd name="connsiteY20" fmla="*/ 21515 h 1721223"/>
                <a:gd name="connsiteX21" fmla="*/ 3894269 w 3937299"/>
                <a:gd name="connsiteY21" fmla="*/ 0 h 172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299" h="1721223">
                  <a:moveTo>
                    <a:pt x="0" y="21515"/>
                  </a:moveTo>
                  <a:lnTo>
                    <a:pt x="118334" y="387275"/>
                  </a:lnTo>
                  <a:lnTo>
                    <a:pt x="290457" y="365760"/>
                  </a:lnTo>
                  <a:lnTo>
                    <a:pt x="344245" y="753035"/>
                  </a:lnTo>
                  <a:lnTo>
                    <a:pt x="677732" y="849854"/>
                  </a:lnTo>
                  <a:lnTo>
                    <a:pt x="634702" y="1204856"/>
                  </a:lnTo>
                  <a:lnTo>
                    <a:pt x="935916" y="1258644"/>
                  </a:lnTo>
                  <a:lnTo>
                    <a:pt x="1021977" y="1721223"/>
                  </a:lnTo>
                  <a:lnTo>
                    <a:pt x="1333949" y="1280160"/>
                  </a:lnTo>
                  <a:lnTo>
                    <a:pt x="1538344" y="1473797"/>
                  </a:lnTo>
                  <a:lnTo>
                    <a:pt x="1742739" y="1086522"/>
                  </a:lnTo>
                  <a:lnTo>
                    <a:pt x="2076226" y="1226371"/>
                  </a:lnTo>
                  <a:lnTo>
                    <a:pt x="2259106" y="828338"/>
                  </a:lnTo>
                  <a:lnTo>
                    <a:pt x="2592593" y="968188"/>
                  </a:lnTo>
                  <a:lnTo>
                    <a:pt x="2732443" y="591670"/>
                  </a:lnTo>
                  <a:lnTo>
                    <a:pt x="3033657" y="720762"/>
                  </a:lnTo>
                  <a:lnTo>
                    <a:pt x="3184264" y="355002"/>
                  </a:lnTo>
                  <a:lnTo>
                    <a:pt x="3420932" y="548640"/>
                  </a:lnTo>
                  <a:lnTo>
                    <a:pt x="3614570" y="161364"/>
                  </a:lnTo>
                  <a:lnTo>
                    <a:pt x="3905026" y="322729"/>
                  </a:lnTo>
                  <a:lnTo>
                    <a:pt x="3937299" y="21515"/>
                  </a:lnTo>
                  <a:lnTo>
                    <a:pt x="3894269"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8980515" y="5700649"/>
              <a:ext cx="4132325" cy="2036357"/>
            </a:xfrm>
            <a:custGeom>
              <a:avLst/>
              <a:gdLst>
                <a:gd name="connsiteX0" fmla="*/ 3625327 w 4130937"/>
                <a:gd name="connsiteY0" fmla="*/ 0 h 2033195"/>
                <a:gd name="connsiteX1" fmla="*/ 4130937 w 4130937"/>
                <a:gd name="connsiteY1" fmla="*/ 623943 h 2033195"/>
                <a:gd name="connsiteX2" fmla="*/ 1108038 w 4130937"/>
                <a:gd name="connsiteY2" fmla="*/ 2033195 h 2033195"/>
                <a:gd name="connsiteX3" fmla="*/ 0 w 4130937"/>
                <a:gd name="connsiteY3" fmla="*/ 494852 h 2033195"/>
                <a:gd name="connsiteX4" fmla="*/ 505610 w 4130937"/>
                <a:gd name="connsiteY4" fmla="*/ 247426 h 203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2033195">
                  <a:moveTo>
                    <a:pt x="3625327" y="0"/>
                  </a:moveTo>
                  <a:lnTo>
                    <a:pt x="4130937" y="623943"/>
                  </a:lnTo>
                  <a:lnTo>
                    <a:pt x="1108038" y="2033195"/>
                  </a:lnTo>
                  <a:lnTo>
                    <a:pt x="0" y="494852"/>
                  </a:lnTo>
                  <a:lnTo>
                    <a:pt x="505610" y="247426"/>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8980515" y="6358469"/>
              <a:ext cx="4132325" cy="1590821"/>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8985566" y="6575994"/>
              <a:ext cx="4129799" cy="1590822"/>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8975463" y="6811866"/>
              <a:ext cx="4129799" cy="1593442"/>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6" name="TextBox 5"/>
          <p:cNvSpPr txBox="1">
            <a:spLocks noChangeArrowheads="1"/>
          </p:cNvSpPr>
          <p:nvPr/>
        </p:nvSpPr>
        <p:spPr bwMode="auto">
          <a:xfrm>
            <a:off x="501318" y="5858648"/>
            <a:ext cx="2390775" cy="307975"/>
          </a:xfrm>
          <a:prstGeom prst="rect">
            <a:avLst/>
          </a:prstGeom>
          <a:noFill/>
          <a:ln w="9525">
            <a:noFill/>
            <a:miter lim="800000"/>
            <a:headEnd/>
            <a:tailEnd/>
          </a:ln>
        </p:spPr>
        <p:txBody>
          <a:bodyPr>
            <a:spAutoFit/>
          </a:bodyPr>
          <a:lstStyle/>
          <a:p>
            <a:pPr>
              <a:defRPr/>
            </a:pPr>
            <a:r>
              <a:rPr lang="en-US" sz="1400" dirty="0">
                <a:solidFill>
                  <a:schemeClr val="tx1">
                    <a:lumMod val="85000"/>
                    <a:lumOff val="15000"/>
                  </a:schemeClr>
                </a:solidFill>
                <a:latin typeface="Arial" pitchFamily="34" charset="0"/>
                <a:cs typeface="Arial" pitchFamily="34" charset="0"/>
              </a:rPr>
              <a:t>small staples are OK</a:t>
            </a:r>
          </a:p>
        </p:txBody>
      </p:sp>
      <p:sp>
        <p:nvSpPr>
          <p:cNvPr id="18" name="TextBox 6"/>
          <p:cNvSpPr txBox="1">
            <a:spLocks noChangeArrowheads="1"/>
          </p:cNvSpPr>
          <p:nvPr/>
        </p:nvSpPr>
        <p:spPr bwMode="auto">
          <a:xfrm>
            <a:off x="1928480" y="7990660"/>
            <a:ext cx="4105275" cy="762000"/>
          </a:xfrm>
          <a:prstGeom prst="rect">
            <a:avLst/>
          </a:prstGeom>
          <a:noFill/>
          <a:ln w="9525">
            <a:noFill/>
            <a:miter lim="800000"/>
            <a:headEnd/>
            <a:tailEnd/>
          </a:ln>
        </p:spPr>
        <p:txBody>
          <a:bodyPr>
            <a:spAutoFit/>
          </a:bodyPr>
          <a:lstStyle/>
          <a:p>
            <a:pPr algn="ctr">
              <a:lnSpc>
                <a:spcPts val="6000"/>
              </a:lnSpc>
              <a:defRPr/>
            </a:pPr>
            <a:r>
              <a:rPr lang="es-ES" sz="3200" b="1" dirty="0">
                <a:solidFill>
                  <a:schemeClr val="tx1">
                    <a:lumMod val="65000"/>
                    <a:lumOff val="35000"/>
                  </a:schemeClr>
                </a:solidFill>
                <a:latin typeface="Arial" pitchFamily="34" charset="0"/>
                <a:cs typeface="Arial" pitchFamily="34" charset="0"/>
              </a:rPr>
              <a:t>papel de oficina</a:t>
            </a:r>
          </a:p>
        </p:txBody>
      </p:sp>
      <p:sp>
        <p:nvSpPr>
          <p:cNvPr id="19" name="TextBox 18"/>
          <p:cNvSpPr txBox="1">
            <a:spLocks noChangeArrowheads="1"/>
          </p:cNvSpPr>
          <p:nvPr/>
        </p:nvSpPr>
        <p:spPr bwMode="auto">
          <a:xfrm>
            <a:off x="5211430" y="2348685"/>
            <a:ext cx="2168525" cy="1168400"/>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documentos de papel</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correo</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sobres</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revistas</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cartón</a:t>
            </a:r>
          </a:p>
        </p:txBody>
      </p:sp>
      <p:sp>
        <p:nvSpPr>
          <p:cNvPr id="20" name="TextBox 5"/>
          <p:cNvSpPr txBox="1">
            <a:spLocks noChangeArrowheads="1"/>
          </p:cNvSpPr>
          <p:nvPr/>
        </p:nvSpPr>
        <p:spPr bwMode="auto">
          <a:xfrm>
            <a:off x="5324143" y="5663385"/>
            <a:ext cx="1947862" cy="523875"/>
          </a:xfrm>
          <a:prstGeom prst="rect">
            <a:avLst/>
          </a:prstGeom>
          <a:noFill/>
          <a:ln w="9525">
            <a:noFill/>
            <a:miter lim="800000"/>
            <a:headEnd/>
            <a:tailEnd/>
          </a:ln>
        </p:spPr>
        <p:txBody>
          <a:bodyPr>
            <a:spAutoFit/>
          </a:bodyPr>
          <a:lstStyle/>
          <a:p>
            <a:pPr>
              <a:defRPr/>
            </a:pPr>
            <a:r>
              <a:rPr lang="es-ES" sz="1400" dirty="0">
                <a:solidFill>
                  <a:schemeClr val="tx1">
                    <a:lumMod val="50000"/>
                    <a:lumOff val="50000"/>
                  </a:schemeClr>
                </a:solidFill>
                <a:latin typeface="Arial" pitchFamily="34" charset="0"/>
                <a:cs typeface="Arial" pitchFamily="34" charset="0"/>
              </a:rPr>
              <a:t>grapas  pequeñas están bien</a:t>
            </a:r>
          </a:p>
        </p:txBody>
      </p:sp>
      <p:sp>
        <p:nvSpPr>
          <p:cNvPr id="21" name="Rectangle 20"/>
          <p:cNvSpPr>
            <a:spLocks noChangeAspect="1"/>
          </p:cNvSpPr>
          <p:nvPr/>
        </p:nvSpPr>
        <p:spPr bwMode="auto">
          <a:xfrm>
            <a:off x="309230" y="1859735"/>
            <a:ext cx="7130755" cy="7132320"/>
          </a:xfrm>
          <a:prstGeom prst="rect">
            <a:avLst/>
          </a:prstGeom>
          <a:noFill/>
          <a:ln w="7620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17"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23" name="Rectangle 22"/>
          <p:cNvSpPr>
            <a:spLocks noChangeAspect="1" noChangeArrowheads="1"/>
          </p:cNvSpPr>
          <p:nvPr/>
        </p:nvSpPr>
        <p:spPr bwMode="auto">
          <a:xfrm>
            <a:off x="256790" y="1810302"/>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4" name="AutoShape 10"/>
          <p:cNvCxnSpPr>
            <a:cxnSpLocks noChangeShapeType="1"/>
          </p:cNvCxnSpPr>
          <p:nvPr/>
        </p:nvCxnSpPr>
        <p:spPr bwMode="auto">
          <a:xfrm flipV="1">
            <a:off x="272492" y="1370897"/>
            <a:ext cx="0" cy="315912"/>
          </a:xfrm>
          <a:prstGeom prst="straightConnector1">
            <a:avLst/>
          </a:prstGeom>
          <a:noFill/>
          <a:ln w="3175">
            <a:solidFill>
              <a:srgbClr val="000000"/>
            </a:solidFill>
            <a:round/>
            <a:headEnd/>
            <a:tailEnd/>
          </a:ln>
          <a:effectLst/>
        </p:spPr>
      </p:cxnSp>
      <p:cxnSp>
        <p:nvCxnSpPr>
          <p:cNvPr id="25" name="AutoShape 11"/>
          <p:cNvCxnSpPr>
            <a:cxnSpLocks noChangeShapeType="1"/>
          </p:cNvCxnSpPr>
          <p:nvPr/>
        </p:nvCxnSpPr>
        <p:spPr bwMode="auto">
          <a:xfrm rot="5400000" flipV="1">
            <a:off x="-18308" y="1653932"/>
            <a:ext cx="0" cy="315913"/>
          </a:xfrm>
          <a:prstGeom prst="straightConnector1">
            <a:avLst/>
          </a:prstGeom>
          <a:noFill/>
          <a:ln w="3175" algn="ctr">
            <a:solidFill>
              <a:srgbClr val="000000"/>
            </a:solidFill>
            <a:round/>
            <a:headEnd/>
            <a:tailEnd/>
          </a:ln>
          <a:effectLst/>
        </p:spPr>
      </p:cxnSp>
      <p:cxnSp>
        <p:nvCxnSpPr>
          <p:cNvPr id="26" name="AutoShape 12"/>
          <p:cNvCxnSpPr>
            <a:cxnSpLocks noChangeShapeType="1"/>
          </p:cNvCxnSpPr>
          <p:nvPr/>
        </p:nvCxnSpPr>
        <p:spPr bwMode="auto">
          <a:xfrm flipV="1">
            <a:off x="7485825" y="1369309"/>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769967" y="1658695"/>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774729" y="8862963"/>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493917" y="9162347"/>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267575" y="9154409"/>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23865" y="8869465"/>
            <a:ext cx="0" cy="315913"/>
          </a:xfrm>
          <a:prstGeom prst="straightConnector1">
            <a:avLst/>
          </a:prstGeom>
          <a:noFill/>
          <a:ln w="3175" algn="ctr">
            <a:solidFill>
              <a:srgbClr val="000000"/>
            </a:solidFill>
            <a:round/>
            <a:headEnd/>
            <a:tailEnd/>
          </a:ln>
          <a:effectLst/>
        </p:spPr>
      </p:cxnSp>
      <p:sp>
        <p:nvSpPr>
          <p:cNvPr id="33" name="TextBox 32"/>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0D9949DB-FEDA-4376-ACE4-2F90F2883785}"/>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rot="16200000" flipV="1">
            <a:off x="2527603" y="4094140"/>
            <a:ext cx="2673350" cy="7132320"/>
          </a:xfrm>
          <a:prstGeom prst="flowChartDelay">
            <a:avLst/>
          </a:prstGeom>
          <a:solidFill>
            <a:schemeClr val="tx1"/>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531" name="TextBox 3"/>
          <p:cNvSpPr txBox="1">
            <a:spLocks noChangeArrowheads="1"/>
          </p:cNvSpPr>
          <p:nvPr/>
        </p:nvSpPr>
        <p:spPr bwMode="auto">
          <a:xfrm>
            <a:off x="1704643" y="7464570"/>
            <a:ext cx="4705350" cy="862013"/>
          </a:xfrm>
          <a:prstGeom prst="rect">
            <a:avLst/>
          </a:prstGeom>
          <a:noFill/>
          <a:ln w="9525">
            <a:noFill/>
            <a:miter lim="800000"/>
            <a:headEnd/>
            <a:tailEnd/>
          </a:ln>
        </p:spPr>
        <p:txBody>
          <a:bodyPr>
            <a:spAutoFit/>
          </a:bodyPr>
          <a:lstStyle/>
          <a:p>
            <a:pPr>
              <a:lnSpc>
                <a:spcPts val="6000"/>
              </a:lnSpc>
            </a:pPr>
            <a:r>
              <a:rPr lang="en-US" sz="4400" b="1">
                <a:solidFill>
                  <a:schemeClr val="bg1"/>
                </a:solidFill>
              </a:rPr>
              <a:t>trash – land fill</a:t>
            </a:r>
          </a:p>
        </p:txBody>
      </p:sp>
      <p:sp>
        <p:nvSpPr>
          <p:cNvPr id="22532" name="TextBox 4"/>
          <p:cNvSpPr txBox="1">
            <a:spLocks noChangeArrowheads="1"/>
          </p:cNvSpPr>
          <p:nvPr/>
        </p:nvSpPr>
        <p:spPr bwMode="auto">
          <a:xfrm>
            <a:off x="569580" y="2149620"/>
            <a:ext cx="2624138" cy="738188"/>
          </a:xfrm>
          <a:prstGeom prst="rect">
            <a:avLst/>
          </a:prstGeom>
          <a:noFill/>
          <a:ln w="9525">
            <a:noFill/>
            <a:miter lim="800000"/>
            <a:headEnd/>
            <a:tailEnd/>
          </a:ln>
        </p:spPr>
        <p:txBody>
          <a:bodyPr>
            <a:spAutoFit/>
          </a:bodyPr>
          <a:lstStyle/>
          <a:p>
            <a:pPr>
              <a:buFont typeface="Arial" charset="0"/>
              <a:buChar char="•"/>
            </a:pPr>
            <a:r>
              <a:rPr lang="en-US" sz="1400" b="1"/>
              <a:t> all other non-recyclables</a:t>
            </a:r>
          </a:p>
          <a:p>
            <a:pPr>
              <a:buFont typeface="Arial" charset="0"/>
              <a:buChar char="•"/>
            </a:pPr>
            <a:r>
              <a:rPr lang="en-US" sz="1400" b="1"/>
              <a:t> all other non-compostables</a:t>
            </a:r>
          </a:p>
          <a:p>
            <a:pPr>
              <a:buFont typeface="Arial" charset="0"/>
              <a:buChar char="•"/>
            </a:pPr>
            <a:r>
              <a:rPr lang="en-US" sz="1400" b="1"/>
              <a:t> contaminated recyclables</a:t>
            </a:r>
          </a:p>
        </p:txBody>
      </p:sp>
      <p:sp>
        <p:nvSpPr>
          <p:cNvPr id="22533" name="TextBox 5"/>
          <p:cNvSpPr txBox="1">
            <a:spLocks noChangeArrowheads="1"/>
          </p:cNvSpPr>
          <p:nvPr/>
        </p:nvSpPr>
        <p:spPr bwMode="auto">
          <a:xfrm>
            <a:off x="528305" y="5584970"/>
            <a:ext cx="2590800" cy="757238"/>
          </a:xfrm>
          <a:prstGeom prst="rect">
            <a:avLst/>
          </a:prstGeom>
          <a:noFill/>
          <a:ln w="9525">
            <a:noFill/>
            <a:miter lim="800000"/>
            <a:headEnd/>
            <a:tailEnd/>
          </a:ln>
        </p:spPr>
        <p:txBody>
          <a:bodyPr>
            <a:spAutoFit/>
          </a:bodyPr>
          <a:lstStyle/>
          <a:p>
            <a:r>
              <a:rPr lang="en-US" sz="1400"/>
              <a:t>if in doubt, it is OK to trash rather than contaminate recyclables</a:t>
            </a:r>
          </a:p>
        </p:txBody>
      </p:sp>
      <p:grpSp>
        <p:nvGrpSpPr>
          <p:cNvPr id="22535" name="Group 27"/>
          <p:cNvGrpSpPr>
            <a:grpSpLocks/>
          </p:cNvGrpSpPr>
          <p:nvPr/>
        </p:nvGrpSpPr>
        <p:grpSpPr bwMode="auto">
          <a:xfrm rot="60000">
            <a:off x="2919080" y="3175145"/>
            <a:ext cx="1917700" cy="2863850"/>
            <a:chOff x="9988923" y="2254102"/>
            <a:chExt cx="3849221" cy="5810741"/>
          </a:xfrm>
        </p:grpSpPr>
        <p:sp>
          <p:nvSpPr>
            <p:cNvPr id="8" name="Oval 7"/>
            <p:cNvSpPr/>
            <p:nvPr/>
          </p:nvSpPr>
          <p:spPr>
            <a:xfrm>
              <a:off x="9954283" y="2232002"/>
              <a:ext cx="3826917" cy="110481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987499" y="2785305"/>
              <a:ext cx="3849221" cy="892225"/>
            </a:xfrm>
            <a:custGeom>
              <a:avLst/>
              <a:gdLst>
                <a:gd name="connsiteX0" fmla="*/ 3827930 w 3849221"/>
                <a:gd name="connsiteY0" fmla="*/ 0 h 895350"/>
                <a:gd name="connsiteX1" fmla="*/ 3841377 w 3849221"/>
                <a:gd name="connsiteY1" fmla="*/ 289112 h 895350"/>
                <a:gd name="connsiteX2" fmla="*/ 3821206 w 3849221"/>
                <a:gd name="connsiteY2" fmla="*/ 410135 h 895350"/>
                <a:gd name="connsiteX3" fmla="*/ 3673289 w 3849221"/>
                <a:gd name="connsiteY3" fmla="*/ 564777 h 895350"/>
                <a:gd name="connsiteX4" fmla="*/ 3330389 w 3849221"/>
                <a:gd name="connsiteY4" fmla="*/ 712694 h 895350"/>
                <a:gd name="connsiteX5" fmla="*/ 2617695 w 3849221"/>
                <a:gd name="connsiteY5" fmla="*/ 853888 h 895350"/>
                <a:gd name="connsiteX6" fmla="*/ 1891553 w 3849221"/>
                <a:gd name="connsiteY6" fmla="*/ 894230 h 895350"/>
                <a:gd name="connsiteX7" fmla="*/ 1138518 w 3849221"/>
                <a:gd name="connsiteY7" fmla="*/ 847165 h 895350"/>
                <a:gd name="connsiteX8" fmla="*/ 546848 w 3849221"/>
                <a:gd name="connsiteY8" fmla="*/ 726141 h 895350"/>
                <a:gd name="connsiteX9" fmla="*/ 217395 w 3849221"/>
                <a:gd name="connsiteY9" fmla="*/ 584947 h 895350"/>
                <a:gd name="connsiteX10" fmla="*/ 56030 w 3849221"/>
                <a:gd name="connsiteY10" fmla="*/ 437030 h 895350"/>
                <a:gd name="connsiteX11" fmla="*/ 8965 w 3849221"/>
                <a:gd name="connsiteY11" fmla="*/ 322730 h 895350"/>
                <a:gd name="connsiteX12" fmla="*/ 2242 w 3849221"/>
                <a:gd name="connsiteY12" fmla="*/ 13447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9221" h="895350">
                  <a:moveTo>
                    <a:pt x="3827930" y="0"/>
                  </a:moveTo>
                  <a:cubicBezTo>
                    <a:pt x="3835214" y="110378"/>
                    <a:pt x="3842498" y="220756"/>
                    <a:pt x="3841377" y="289112"/>
                  </a:cubicBezTo>
                  <a:cubicBezTo>
                    <a:pt x="3840256" y="357468"/>
                    <a:pt x="3849221" y="364191"/>
                    <a:pt x="3821206" y="410135"/>
                  </a:cubicBezTo>
                  <a:cubicBezTo>
                    <a:pt x="3793191" y="456079"/>
                    <a:pt x="3755092" y="514351"/>
                    <a:pt x="3673289" y="564777"/>
                  </a:cubicBezTo>
                  <a:cubicBezTo>
                    <a:pt x="3591486" y="615203"/>
                    <a:pt x="3506321" y="664509"/>
                    <a:pt x="3330389" y="712694"/>
                  </a:cubicBezTo>
                  <a:cubicBezTo>
                    <a:pt x="3154457" y="760879"/>
                    <a:pt x="2857501" y="823632"/>
                    <a:pt x="2617695" y="853888"/>
                  </a:cubicBezTo>
                  <a:cubicBezTo>
                    <a:pt x="2377889" y="884144"/>
                    <a:pt x="2138082" y="895350"/>
                    <a:pt x="1891553" y="894230"/>
                  </a:cubicBezTo>
                  <a:cubicBezTo>
                    <a:pt x="1645024" y="893110"/>
                    <a:pt x="1362635" y="875180"/>
                    <a:pt x="1138518" y="847165"/>
                  </a:cubicBezTo>
                  <a:cubicBezTo>
                    <a:pt x="914401" y="819150"/>
                    <a:pt x="700368" y="769844"/>
                    <a:pt x="546848" y="726141"/>
                  </a:cubicBezTo>
                  <a:cubicBezTo>
                    <a:pt x="393328" y="682438"/>
                    <a:pt x="299198" y="633132"/>
                    <a:pt x="217395" y="584947"/>
                  </a:cubicBezTo>
                  <a:cubicBezTo>
                    <a:pt x="135592" y="536762"/>
                    <a:pt x="90768" y="480733"/>
                    <a:pt x="56030" y="437030"/>
                  </a:cubicBezTo>
                  <a:cubicBezTo>
                    <a:pt x="21292" y="393327"/>
                    <a:pt x="17930" y="393327"/>
                    <a:pt x="8965" y="322730"/>
                  </a:cubicBezTo>
                  <a:cubicBezTo>
                    <a:pt x="0" y="252133"/>
                    <a:pt x="1121" y="132790"/>
                    <a:pt x="2242" y="134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11275922" y="2386562"/>
              <a:ext cx="1185356" cy="341429"/>
            </a:xfrm>
            <a:custGeom>
              <a:avLst/>
              <a:gdLst>
                <a:gd name="connsiteX0" fmla="*/ 1184694 w 1184694"/>
                <a:gd name="connsiteY0" fmla="*/ 339305 h 339305"/>
                <a:gd name="connsiteX1" fmla="*/ 1150188 w 1184694"/>
                <a:gd name="connsiteY1" fmla="*/ 143773 h 339305"/>
                <a:gd name="connsiteX2" fmla="*/ 1092679 w 1184694"/>
                <a:gd name="connsiteY2" fmla="*/ 97766 h 339305"/>
                <a:gd name="connsiteX3" fmla="*/ 655607 w 1184694"/>
                <a:gd name="connsiteY3" fmla="*/ 11502 h 339305"/>
                <a:gd name="connsiteX4" fmla="*/ 115018 w 1184694"/>
                <a:gd name="connsiteY4" fmla="*/ 28754 h 339305"/>
                <a:gd name="connsiteX5" fmla="*/ 28754 w 1184694"/>
                <a:gd name="connsiteY5" fmla="*/ 103517 h 339305"/>
                <a:gd name="connsiteX6" fmla="*/ 0 w 1184694"/>
                <a:gd name="connsiteY6" fmla="*/ 287547 h 33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694" h="339305">
                  <a:moveTo>
                    <a:pt x="1184694" y="339305"/>
                  </a:moveTo>
                  <a:cubicBezTo>
                    <a:pt x="1175109" y="261667"/>
                    <a:pt x="1165524" y="184030"/>
                    <a:pt x="1150188" y="143773"/>
                  </a:cubicBezTo>
                  <a:cubicBezTo>
                    <a:pt x="1134852" y="103516"/>
                    <a:pt x="1175109" y="119811"/>
                    <a:pt x="1092679" y="97766"/>
                  </a:cubicBezTo>
                  <a:cubicBezTo>
                    <a:pt x="1010249" y="75721"/>
                    <a:pt x="818550" y="23004"/>
                    <a:pt x="655607" y="11502"/>
                  </a:cubicBezTo>
                  <a:cubicBezTo>
                    <a:pt x="492664" y="0"/>
                    <a:pt x="219493" y="13418"/>
                    <a:pt x="115018" y="28754"/>
                  </a:cubicBezTo>
                  <a:cubicBezTo>
                    <a:pt x="10543" y="44090"/>
                    <a:pt x="47924" y="60385"/>
                    <a:pt x="28754" y="103517"/>
                  </a:cubicBezTo>
                  <a:cubicBezTo>
                    <a:pt x="9584" y="146649"/>
                    <a:pt x="4792" y="217098"/>
                    <a:pt x="0" y="2875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10047890" y="3220819"/>
              <a:ext cx="3693086" cy="4802559"/>
            </a:xfrm>
            <a:custGeom>
              <a:avLst/>
              <a:gdLst>
                <a:gd name="connsiteX0" fmla="*/ 3694671 w 3694671"/>
                <a:gd name="connsiteY0" fmla="*/ 24714 h 4856206"/>
                <a:gd name="connsiteX1" fmla="*/ 3558746 w 3694671"/>
                <a:gd name="connsiteY1" fmla="*/ 3509319 h 4856206"/>
                <a:gd name="connsiteX2" fmla="*/ 3534033 w 3694671"/>
                <a:gd name="connsiteY2" fmla="*/ 4028303 h 4856206"/>
                <a:gd name="connsiteX3" fmla="*/ 3435179 w 3694671"/>
                <a:gd name="connsiteY3" fmla="*/ 4300152 h 4856206"/>
                <a:gd name="connsiteX4" fmla="*/ 2866768 w 3694671"/>
                <a:gd name="connsiteY4" fmla="*/ 4621427 h 4856206"/>
                <a:gd name="connsiteX5" fmla="*/ 2014152 w 3694671"/>
                <a:gd name="connsiteY5" fmla="*/ 4769708 h 4856206"/>
                <a:gd name="connsiteX6" fmla="*/ 1248033 w 3694671"/>
                <a:gd name="connsiteY6" fmla="*/ 4732638 h 4856206"/>
                <a:gd name="connsiteX7" fmla="*/ 481914 w 3694671"/>
                <a:gd name="connsiteY7" fmla="*/ 4473146 h 4856206"/>
                <a:gd name="connsiteX8" fmla="*/ 321276 w 3694671"/>
                <a:gd name="connsiteY8" fmla="*/ 4300152 h 4856206"/>
                <a:gd name="connsiteX9" fmla="*/ 321276 w 3694671"/>
                <a:gd name="connsiteY9" fmla="*/ 4139514 h 4856206"/>
                <a:gd name="connsiteX10" fmla="*/ 0 w 3694671"/>
                <a:gd name="connsiteY10" fmla="*/ 0 h 4856206"/>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481914 w 3694671"/>
                <a:gd name="connsiteY7" fmla="*/ 4473146 h 4885038"/>
                <a:gd name="connsiteX8" fmla="*/ 321276 w 3694671"/>
                <a:gd name="connsiteY8" fmla="*/ 4139514 h 4885038"/>
                <a:gd name="connsiteX9" fmla="*/ 0 w 3694671"/>
                <a:gd name="connsiteY9" fmla="*/ 0 h 4885038"/>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531341 w 3694671"/>
                <a:gd name="connsiteY7" fmla="*/ 4534930 h 4885038"/>
                <a:gd name="connsiteX8" fmla="*/ 321276 w 3694671"/>
                <a:gd name="connsiteY8" fmla="*/ 4139514 h 4885038"/>
                <a:gd name="connsiteX9" fmla="*/ 0 w 3694671"/>
                <a:gd name="connsiteY9" fmla="*/ 0 h 4885038"/>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531341 w 3694671"/>
                <a:gd name="connsiteY7" fmla="*/ 4534930 h 4788243"/>
                <a:gd name="connsiteX8" fmla="*/ 259493 w 3694671"/>
                <a:gd name="connsiteY8" fmla="*/ 3571103 h 4788243"/>
                <a:gd name="connsiteX9" fmla="*/ 0 w 3694671"/>
                <a:gd name="connsiteY9" fmla="*/ 0 h 4788243"/>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481914 w 3694671"/>
                <a:gd name="connsiteY7" fmla="*/ 4497859 h 4788243"/>
                <a:gd name="connsiteX8" fmla="*/ 259493 w 3694671"/>
                <a:gd name="connsiteY8" fmla="*/ 3571103 h 4788243"/>
                <a:gd name="connsiteX9" fmla="*/ 0 w 3694671"/>
                <a:gd name="connsiteY9" fmla="*/ 0 h 478824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21427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46140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802660"/>
                <a:gd name="connsiteX1" fmla="*/ 3558746 w 3694671"/>
                <a:gd name="connsiteY1" fmla="*/ 3509319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59493 w 3694671"/>
                <a:gd name="connsiteY8" fmla="*/ 3571103 h 4802660"/>
                <a:gd name="connsiteX9" fmla="*/ 0 w 3694671"/>
                <a:gd name="connsiteY9" fmla="*/ 0 h 48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4671" h="4802660">
                  <a:moveTo>
                    <a:pt x="3694671" y="24714"/>
                  </a:moveTo>
                  <a:cubicBezTo>
                    <a:pt x="3640095" y="1433384"/>
                    <a:pt x="3585519" y="2842054"/>
                    <a:pt x="3558746" y="3509319"/>
                  </a:cubicBezTo>
                  <a:cubicBezTo>
                    <a:pt x="3531973" y="4176584"/>
                    <a:pt x="3554627" y="3896498"/>
                    <a:pt x="3534033" y="4028303"/>
                  </a:cubicBezTo>
                  <a:cubicBezTo>
                    <a:pt x="3513439" y="4160108"/>
                    <a:pt x="3546390" y="4197179"/>
                    <a:pt x="3435179" y="4300152"/>
                  </a:cubicBezTo>
                  <a:cubicBezTo>
                    <a:pt x="3323968" y="4403125"/>
                    <a:pt x="3103606" y="4567881"/>
                    <a:pt x="2866768" y="4646140"/>
                  </a:cubicBezTo>
                  <a:cubicBezTo>
                    <a:pt x="2629930" y="4724399"/>
                    <a:pt x="2300417" y="4753232"/>
                    <a:pt x="2014152" y="4769708"/>
                  </a:cubicBezTo>
                  <a:cubicBezTo>
                    <a:pt x="1727887" y="4786184"/>
                    <a:pt x="1414849" y="4802660"/>
                    <a:pt x="1149179" y="4744995"/>
                  </a:cubicBezTo>
                  <a:cubicBezTo>
                    <a:pt x="883509" y="4687330"/>
                    <a:pt x="568411" y="4619367"/>
                    <a:pt x="420130" y="4423718"/>
                  </a:cubicBezTo>
                  <a:cubicBezTo>
                    <a:pt x="271849" y="4228069"/>
                    <a:pt x="339812" y="4316627"/>
                    <a:pt x="259493" y="3571103"/>
                  </a:cubicBezTo>
                  <a:cubicBezTo>
                    <a:pt x="205947" y="2854411"/>
                    <a:pt x="133865" y="171141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12" name="Straight Connector 11"/>
            <p:cNvCxnSpPr/>
            <p:nvPr/>
          </p:nvCxnSpPr>
          <p:spPr>
            <a:xfrm rot="16200000" flipH="1">
              <a:off x="9178702" y="5574308"/>
              <a:ext cx="3327325" cy="23579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0270659" y="5798282"/>
              <a:ext cx="3404629" cy="701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11385117" y="5629134"/>
              <a:ext cx="3388525" cy="1019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9657715" y="5674606"/>
              <a:ext cx="3382083" cy="1816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10830905" y="5781876"/>
              <a:ext cx="3375641" cy="955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5"/>
          <p:cNvSpPr txBox="1">
            <a:spLocks noChangeArrowheads="1"/>
          </p:cNvSpPr>
          <p:nvPr/>
        </p:nvSpPr>
        <p:spPr bwMode="auto">
          <a:xfrm>
            <a:off x="4849480" y="5532583"/>
            <a:ext cx="2673350" cy="738187"/>
          </a:xfrm>
          <a:prstGeom prst="rect">
            <a:avLst/>
          </a:prstGeom>
          <a:noFill/>
          <a:ln w="9525">
            <a:noFill/>
            <a:miter lim="800000"/>
            <a:headEnd/>
            <a:tailEnd/>
          </a:ln>
        </p:spPr>
        <p:txBody>
          <a:bodyPr>
            <a:spAutoFit/>
          </a:bodyPr>
          <a:lstStyle/>
          <a:p>
            <a:pPr>
              <a:defRPr/>
            </a:pPr>
            <a:r>
              <a:rPr lang="es-ES" sz="1400" dirty="0">
                <a:solidFill>
                  <a:schemeClr val="tx1">
                    <a:lumMod val="50000"/>
                    <a:lumOff val="50000"/>
                  </a:schemeClr>
                </a:solidFill>
                <a:latin typeface="Arial" pitchFamily="34" charset="0"/>
                <a:cs typeface="Arial" pitchFamily="34" charset="0"/>
              </a:rPr>
              <a:t>en caso de duda, es mejor tirar artículos al la basura que contaminar reciclables</a:t>
            </a:r>
          </a:p>
        </p:txBody>
      </p:sp>
      <p:sp>
        <p:nvSpPr>
          <p:cNvPr id="19" name="TextBox 4"/>
          <p:cNvSpPr txBox="1">
            <a:spLocks noChangeArrowheads="1"/>
          </p:cNvSpPr>
          <p:nvPr/>
        </p:nvSpPr>
        <p:spPr bwMode="auto">
          <a:xfrm>
            <a:off x="4666918" y="2095645"/>
            <a:ext cx="2762250" cy="954088"/>
          </a:xfrm>
          <a:prstGeom prst="rect">
            <a:avLst/>
          </a:prstGeom>
          <a:noFill/>
          <a:ln w="9525">
            <a:noFill/>
            <a:miter lim="800000"/>
            <a:headEnd/>
            <a:tailEnd/>
          </a:ln>
        </p:spPr>
        <p:txBody>
          <a:bodyPr>
            <a:spAutoFit/>
          </a:bodyPr>
          <a:lstStyle/>
          <a:p>
            <a:pPr marL="111125" indent="-111125">
              <a:buFont typeface="Arial" pitchFamily="34" charset="0"/>
              <a:buChar char="•"/>
              <a:tabLst>
                <a:tab pos="111125" algn="l"/>
              </a:tabLst>
              <a:defRPr/>
            </a:pPr>
            <a:r>
              <a:rPr lang="es-ES" sz="1400" b="1" dirty="0">
                <a:solidFill>
                  <a:schemeClr val="tx1">
                    <a:lumMod val="50000"/>
                    <a:lumOff val="50000"/>
                  </a:schemeClr>
                </a:solidFill>
                <a:latin typeface="Arial" pitchFamily="34" charset="0"/>
                <a:cs typeface="Arial" pitchFamily="34" charset="0"/>
              </a:rPr>
              <a:t>todo lo demás no reciclable  </a:t>
            </a:r>
          </a:p>
          <a:p>
            <a:pPr marL="111125" indent="-111125">
              <a:buFont typeface="Arial" pitchFamily="34" charset="0"/>
              <a:buChar char="•"/>
              <a:tabLst>
                <a:tab pos="111125" algn="l"/>
              </a:tabLst>
              <a:defRPr/>
            </a:pPr>
            <a:r>
              <a:rPr lang="es-ES" sz="1400" b="1" dirty="0">
                <a:solidFill>
                  <a:schemeClr val="tx1">
                    <a:lumMod val="50000"/>
                    <a:lumOff val="50000"/>
                  </a:schemeClr>
                </a:solidFill>
                <a:latin typeface="Arial" pitchFamily="34" charset="0"/>
                <a:cs typeface="Arial" pitchFamily="34" charset="0"/>
              </a:rPr>
              <a:t>todo lo demás no que no es composta</a:t>
            </a:r>
          </a:p>
          <a:p>
            <a:pPr marL="111125" indent="-111125">
              <a:buFont typeface="Arial" pitchFamily="34" charset="0"/>
              <a:buChar char="•"/>
              <a:tabLst>
                <a:tab pos="111125" algn="l"/>
              </a:tabLst>
              <a:defRPr/>
            </a:pPr>
            <a:r>
              <a:rPr lang="es-ES" sz="1400" b="1" dirty="0">
                <a:solidFill>
                  <a:schemeClr val="tx1">
                    <a:lumMod val="50000"/>
                    <a:lumOff val="50000"/>
                  </a:schemeClr>
                </a:solidFill>
                <a:latin typeface="Arial" pitchFamily="34" charset="0"/>
                <a:cs typeface="Arial" pitchFamily="34" charset="0"/>
              </a:rPr>
              <a:t>reciclables contaminados </a:t>
            </a:r>
          </a:p>
        </p:txBody>
      </p:sp>
      <p:sp>
        <p:nvSpPr>
          <p:cNvPr id="20" name="TextBox 3"/>
          <p:cNvSpPr txBox="1">
            <a:spLocks noChangeArrowheads="1"/>
          </p:cNvSpPr>
          <p:nvPr/>
        </p:nvSpPr>
        <p:spPr bwMode="auto">
          <a:xfrm>
            <a:off x="3103230" y="8080520"/>
            <a:ext cx="1744663" cy="763588"/>
          </a:xfrm>
          <a:prstGeom prst="rect">
            <a:avLst/>
          </a:prstGeom>
          <a:noFill/>
          <a:ln w="9525">
            <a:noFill/>
            <a:miter lim="800000"/>
            <a:headEnd/>
            <a:tailEnd/>
          </a:ln>
        </p:spPr>
        <p:txBody>
          <a:bodyPr>
            <a:spAutoFit/>
          </a:bodyPr>
          <a:lstStyle/>
          <a:p>
            <a:pPr>
              <a:lnSpc>
                <a:spcPts val="6000"/>
              </a:lnSpc>
              <a:defRPr/>
            </a:pPr>
            <a:r>
              <a:rPr lang="es-ES" sz="3200" b="1" dirty="0">
                <a:solidFill>
                  <a:schemeClr val="bg1">
                    <a:lumMod val="85000"/>
                  </a:schemeClr>
                </a:solidFill>
                <a:latin typeface="Arial" pitchFamily="34" charset="0"/>
                <a:cs typeface="Arial" pitchFamily="34" charset="0"/>
              </a:rPr>
              <a:t>basura</a:t>
            </a:r>
          </a:p>
        </p:txBody>
      </p:sp>
      <p:sp>
        <p:nvSpPr>
          <p:cNvPr id="21" name="Rectangle 20"/>
          <p:cNvSpPr>
            <a:spLocks noChangeAspect="1"/>
          </p:cNvSpPr>
          <p:nvPr/>
        </p:nvSpPr>
        <p:spPr bwMode="auto">
          <a:xfrm>
            <a:off x="309230" y="1838470"/>
            <a:ext cx="7130755" cy="7132320"/>
          </a:xfrm>
          <a:prstGeom prst="rect">
            <a:avLst/>
          </a:prstGeom>
          <a:noFill/>
          <a:ln w="762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541"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23" name="Rectangle 22"/>
          <p:cNvSpPr>
            <a:spLocks noChangeAspect="1" noChangeArrowheads="1"/>
          </p:cNvSpPr>
          <p:nvPr/>
        </p:nvSpPr>
        <p:spPr bwMode="auto">
          <a:xfrm>
            <a:off x="258998" y="179395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4" name="AutoShape 10"/>
          <p:cNvCxnSpPr>
            <a:cxnSpLocks noChangeShapeType="1"/>
          </p:cNvCxnSpPr>
          <p:nvPr/>
        </p:nvCxnSpPr>
        <p:spPr bwMode="auto">
          <a:xfrm flipV="1">
            <a:off x="274700" y="1354552"/>
            <a:ext cx="0" cy="315912"/>
          </a:xfrm>
          <a:prstGeom prst="straightConnector1">
            <a:avLst/>
          </a:prstGeom>
          <a:noFill/>
          <a:ln w="3175">
            <a:solidFill>
              <a:srgbClr val="000000"/>
            </a:solidFill>
            <a:round/>
            <a:headEnd/>
            <a:tailEnd/>
          </a:ln>
          <a:effectLst/>
        </p:spPr>
      </p:cxnSp>
      <p:cxnSp>
        <p:nvCxnSpPr>
          <p:cNvPr id="25" name="AutoShape 11"/>
          <p:cNvCxnSpPr>
            <a:cxnSpLocks noChangeShapeType="1"/>
          </p:cNvCxnSpPr>
          <p:nvPr/>
        </p:nvCxnSpPr>
        <p:spPr bwMode="auto">
          <a:xfrm rot="5400000" flipV="1">
            <a:off x="-16100" y="1637587"/>
            <a:ext cx="0" cy="315913"/>
          </a:xfrm>
          <a:prstGeom prst="straightConnector1">
            <a:avLst/>
          </a:prstGeom>
          <a:noFill/>
          <a:ln w="3175" algn="ctr">
            <a:solidFill>
              <a:srgbClr val="000000"/>
            </a:solidFill>
            <a:round/>
            <a:headEnd/>
            <a:tailEnd/>
          </a:ln>
          <a:effectLst/>
        </p:spPr>
      </p:cxnSp>
      <p:cxnSp>
        <p:nvCxnSpPr>
          <p:cNvPr id="26" name="AutoShape 12"/>
          <p:cNvCxnSpPr>
            <a:cxnSpLocks noChangeShapeType="1"/>
          </p:cNvCxnSpPr>
          <p:nvPr/>
        </p:nvCxnSpPr>
        <p:spPr bwMode="auto">
          <a:xfrm flipV="1">
            <a:off x="7488033" y="1352964"/>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772175" y="1642350"/>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776937" y="8846618"/>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496125" y="9146002"/>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269783" y="9138064"/>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21657" y="8853120"/>
            <a:ext cx="0" cy="315913"/>
          </a:xfrm>
          <a:prstGeom prst="straightConnector1">
            <a:avLst/>
          </a:prstGeom>
          <a:noFill/>
          <a:ln w="3175" algn="ctr">
            <a:solidFill>
              <a:srgbClr val="000000"/>
            </a:solidFill>
            <a:round/>
            <a:headEnd/>
            <a:tailEnd/>
          </a:ln>
          <a:effectLst/>
        </p:spPr>
      </p:cxnSp>
      <p:sp>
        <p:nvSpPr>
          <p:cNvPr id="33" name="TextBox 32"/>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32E7D2AE-0650-4138-A6BF-7B0481DB645F}"/>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flipV="1">
            <a:off x="310818" y="1831170"/>
            <a:ext cx="3622675" cy="7132320"/>
          </a:xfrm>
          <a:prstGeom prst="flowChartDelay">
            <a:avLst/>
          </a:prstGeom>
          <a:solidFill>
            <a:srgbClr val="71E200"/>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a:spLocks noChangeAspect="1"/>
          </p:cNvSpPr>
          <p:nvPr/>
        </p:nvSpPr>
        <p:spPr bwMode="auto">
          <a:xfrm>
            <a:off x="317168" y="1843565"/>
            <a:ext cx="7132320" cy="7132320"/>
          </a:xfrm>
          <a:prstGeom prst="rect">
            <a:avLst/>
          </a:prstGeom>
          <a:noFill/>
          <a:ln w="76200">
            <a:solidFill>
              <a:srgbClr val="71E2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3"/>
          <p:cNvSpPr>
            <a:spLocks noChangeArrowheads="1"/>
          </p:cNvSpPr>
          <p:nvPr/>
        </p:nvSpPr>
        <p:spPr bwMode="auto">
          <a:xfrm>
            <a:off x="4354180" y="7175978"/>
            <a:ext cx="2587625" cy="1169987"/>
          </a:xfrm>
          <a:prstGeom prst="rect">
            <a:avLst/>
          </a:prstGeom>
          <a:noFill/>
          <a:ln w="3175">
            <a:noFill/>
            <a:miter lim="800000"/>
            <a:headEnd/>
            <a:tailEnd/>
          </a:ln>
        </p:spPr>
        <p:txBody>
          <a:bodyPr>
            <a:spAutoFit/>
          </a:bodyPr>
          <a:lstStyle/>
          <a:p>
            <a:pPr>
              <a:defRPr/>
            </a:pPr>
            <a:r>
              <a:rPr lang="en-US" sz="1400" spc="300" dirty="0">
                <a:latin typeface="Arial" pitchFamily="34" charset="0"/>
                <a:cs typeface="Arial" pitchFamily="34" charset="0"/>
              </a:rPr>
              <a:t>please do NOT contaminate this container with items not labeled compostable.</a:t>
            </a:r>
          </a:p>
        </p:txBody>
      </p:sp>
      <p:sp>
        <p:nvSpPr>
          <p:cNvPr id="23559" name="TextBox 6"/>
          <p:cNvSpPr txBox="1">
            <a:spLocks noChangeArrowheads="1"/>
          </p:cNvSpPr>
          <p:nvPr/>
        </p:nvSpPr>
        <p:spPr bwMode="auto">
          <a:xfrm>
            <a:off x="533068" y="5553553"/>
            <a:ext cx="3487737" cy="862012"/>
          </a:xfrm>
          <a:prstGeom prst="rect">
            <a:avLst/>
          </a:prstGeom>
          <a:noFill/>
          <a:ln w="3175">
            <a:noFill/>
            <a:miter lim="800000"/>
            <a:headEnd/>
            <a:tailEnd/>
          </a:ln>
        </p:spPr>
        <p:txBody>
          <a:bodyPr>
            <a:spAutoFit/>
          </a:bodyPr>
          <a:lstStyle/>
          <a:p>
            <a:pPr>
              <a:lnSpc>
                <a:spcPts val="6000"/>
              </a:lnSpc>
            </a:pPr>
            <a:r>
              <a:rPr lang="en-US" sz="5400" b="1">
                <a:solidFill>
                  <a:schemeClr val="bg1"/>
                </a:solidFill>
              </a:rPr>
              <a:t>compost</a:t>
            </a:r>
          </a:p>
        </p:txBody>
      </p:sp>
      <p:sp>
        <p:nvSpPr>
          <p:cNvPr id="23560" name="TextBox 7"/>
          <p:cNvSpPr txBox="1">
            <a:spLocks noChangeArrowheads="1"/>
          </p:cNvSpPr>
          <p:nvPr/>
        </p:nvSpPr>
        <p:spPr bwMode="auto">
          <a:xfrm>
            <a:off x="533068" y="7163278"/>
            <a:ext cx="3081337" cy="1168400"/>
          </a:xfrm>
          <a:prstGeom prst="rect">
            <a:avLst/>
          </a:prstGeom>
          <a:noFill/>
          <a:ln w="3175">
            <a:noFill/>
            <a:miter lim="800000"/>
            <a:headEnd/>
            <a:tailEnd/>
          </a:ln>
        </p:spPr>
        <p:txBody>
          <a:bodyPr>
            <a:spAutoFit/>
          </a:bodyPr>
          <a:lstStyle/>
          <a:p>
            <a:pPr>
              <a:buFont typeface="Arial" charset="0"/>
              <a:buChar char="•"/>
            </a:pPr>
            <a:r>
              <a:rPr lang="en-US" sz="1400" b="1">
                <a:solidFill>
                  <a:schemeClr val="bg1"/>
                </a:solidFill>
                <a:ea typeface="Kozuka Gothic Pro EL" pitchFamily="34" charset="-128"/>
              </a:rPr>
              <a:t> hot &amp; cold cups</a:t>
            </a:r>
          </a:p>
          <a:p>
            <a:pPr>
              <a:buFont typeface="Arial" charset="0"/>
              <a:buChar char="•"/>
            </a:pPr>
            <a:r>
              <a:rPr lang="en-US" sz="1400" b="1">
                <a:solidFill>
                  <a:schemeClr val="bg1"/>
                </a:solidFill>
                <a:ea typeface="Kozuka Gothic Pro EL" pitchFamily="34" charset="-128"/>
              </a:rPr>
              <a:t> food containers</a:t>
            </a:r>
          </a:p>
          <a:p>
            <a:pPr>
              <a:buFont typeface="Arial" charset="0"/>
              <a:buChar char="•"/>
            </a:pPr>
            <a:r>
              <a:rPr lang="en-US" sz="1400" b="1">
                <a:solidFill>
                  <a:schemeClr val="bg1"/>
                </a:solidFill>
                <a:ea typeface="Kozuka Gothic Pro EL" pitchFamily="34" charset="-128"/>
              </a:rPr>
              <a:t> plastic cutlery</a:t>
            </a:r>
          </a:p>
          <a:p>
            <a:pPr>
              <a:buFont typeface="Arial" charset="0"/>
              <a:buChar char="•"/>
            </a:pPr>
            <a:r>
              <a:rPr lang="en-US" sz="1400" b="1">
                <a:solidFill>
                  <a:schemeClr val="bg1"/>
                </a:solidFill>
                <a:ea typeface="Kozuka Gothic Pro EL" pitchFamily="34" charset="-128"/>
              </a:rPr>
              <a:t> napkins</a:t>
            </a:r>
          </a:p>
          <a:p>
            <a:pPr>
              <a:buFont typeface="Arial" charset="0"/>
              <a:buChar char="•"/>
            </a:pPr>
            <a:r>
              <a:rPr lang="en-US" sz="1400" b="1">
                <a:solidFill>
                  <a:schemeClr val="bg1"/>
                </a:solidFill>
                <a:ea typeface="Kozuka Gothic Pro EL" pitchFamily="34" charset="-128"/>
              </a:rPr>
              <a:t> food scraps ok</a:t>
            </a:r>
          </a:p>
        </p:txBody>
      </p:sp>
      <p:grpSp>
        <p:nvGrpSpPr>
          <p:cNvPr id="23561" name="Group 26"/>
          <p:cNvGrpSpPr>
            <a:grpSpLocks noChangeAspect="1"/>
          </p:cNvGrpSpPr>
          <p:nvPr/>
        </p:nvGrpSpPr>
        <p:grpSpPr bwMode="auto">
          <a:xfrm>
            <a:off x="4211305" y="3994628"/>
            <a:ext cx="2924175" cy="2925762"/>
            <a:chOff x="2938463" y="3619500"/>
            <a:chExt cx="4297362" cy="4298950"/>
          </a:xfrm>
        </p:grpSpPr>
        <p:sp>
          <p:nvSpPr>
            <p:cNvPr id="10" name="Oval 9"/>
            <p:cNvSpPr>
              <a:spLocks noChangeAspect="1"/>
            </p:cNvSpPr>
            <p:nvPr/>
          </p:nvSpPr>
          <p:spPr>
            <a:xfrm>
              <a:off x="2938463" y="3619500"/>
              <a:ext cx="4297362" cy="429895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3567" name="Group 40"/>
            <p:cNvGrpSpPr>
              <a:grpSpLocks/>
            </p:cNvGrpSpPr>
            <p:nvPr/>
          </p:nvGrpSpPr>
          <p:grpSpPr bwMode="auto">
            <a:xfrm>
              <a:off x="3557680" y="5123667"/>
              <a:ext cx="1275586" cy="1587733"/>
              <a:chOff x="4197758" y="4633368"/>
              <a:chExt cx="1882308" cy="2815156"/>
            </a:xfrm>
          </p:grpSpPr>
          <p:sp>
            <p:nvSpPr>
              <p:cNvPr id="26" name="Freeform 9"/>
              <p:cNvSpPr/>
              <p:nvPr/>
            </p:nvSpPr>
            <p:spPr>
              <a:xfrm>
                <a:off x="4196320" y="5221273"/>
                <a:ext cx="1883130" cy="2229211"/>
              </a:xfrm>
              <a:custGeom>
                <a:avLst/>
                <a:gdLst>
                  <a:gd name="connsiteX0" fmla="*/ 67235 w 1881094"/>
                  <a:gd name="connsiteY0" fmla="*/ 552823 h 2226235"/>
                  <a:gd name="connsiteX1" fmla="*/ 461682 w 1881094"/>
                  <a:gd name="connsiteY1" fmla="*/ 113553 h 2226235"/>
                  <a:gd name="connsiteX2" fmla="*/ 1223682 w 1881094"/>
                  <a:gd name="connsiteY2" fmla="*/ 50800 h 2226235"/>
                  <a:gd name="connsiteX3" fmla="*/ 1779494 w 1881094"/>
                  <a:gd name="connsiteY3" fmla="*/ 418353 h 2226235"/>
                  <a:gd name="connsiteX4" fmla="*/ 1833282 w 1881094"/>
                  <a:gd name="connsiteY4" fmla="*/ 1207247 h 2226235"/>
                  <a:gd name="connsiteX5" fmla="*/ 1537447 w 1881094"/>
                  <a:gd name="connsiteY5" fmla="*/ 2076823 h 2226235"/>
                  <a:gd name="connsiteX6" fmla="*/ 1232647 w 1881094"/>
                  <a:gd name="connsiteY6" fmla="*/ 2103717 h 2226235"/>
                  <a:gd name="connsiteX7" fmla="*/ 1008529 w 1881094"/>
                  <a:gd name="connsiteY7" fmla="*/ 2211294 h 2226235"/>
                  <a:gd name="connsiteX8" fmla="*/ 811306 w 1881094"/>
                  <a:gd name="connsiteY8" fmla="*/ 2103717 h 2226235"/>
                  <a:gd name="connsiteX9" fmla="*/ 623047 w 1881094"/>
                  <a:gd name="connsiteY9" fmla="*/ 2184400 h 2226235"/>
                  <a:gd name="connsiteX10" fmla="*/ 407894 w 1881094"/>
                  <a:gd name="connsiteY10" fmla="*/ 2005106 h 2226235"/>
                  <a:gd name="connsiteX11" fmla="*/ 58271 w 1881094"/>
                  <a:gd name="connsiteY11" fmla="*/ 1063812 h 2226235"/>
                  <a:gd name="connsiteX12" fmla="*/ 67235 w 1881094"/>
                  <a:gd name="connsiteY12" fmla="*/ 552823 h 222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1094" h="2226235">
                    <a:moveTo>
                      <a:pt x="67235" y="552823"/>
                    </a:moveTo>
                    <a:cubicBezTo>
                      <a:pt x="134470" y="394447"/>
                      <a:pt x="268941" y="197223"/>
                      <a:pt x="461682" y="113553"/>
                    </a:cubicBezTo>
                    <a:cubicBezTo>
                      <a:pt x="654423" y="29883"/>
                      <a:pt x="1004047" y="0"/>
                      <a:pt x="1223682" y="50800"/>
                    </a:cubicBezTo>
                    <a:cubicBezTo>
                      <a:pt x="1443317" y="101600"/>
                      <a:pt x="1677894" y="225612"/>
                      <a:pt x="1779494" y="418353"/>
                    </a:cubicBezTo>
                    <a:cubicBezTo>
                      <a:pt x="1881094" y="611094"/>
                      <a:pt x="1873623" y="930835"/>
                      <a:pt x="1833282" y="1207247"/>
                    </a:cubicBezTo>
                    <a:cubicBezTo>
                      <a:pt x="1792941" y="1483659"/>
                      <a:pt x="1637553" y="1927411"/>
                      <a:pt x="1537447" y="2076823"/>
                    </a:cubicBezTo>
                    <a:cubicBezTo>
                      <a:pt x="1437341" y="2226235"/>
                      <a:pt x="1320800" y="2081305"/>
                      <a:pt x="1232647" y="2103717"/>
                    </a:cubicBezTo>
                    <a:cubicBezTo>
                      <a:pt x="1144494" y="2126129"/>
                      <a:pt x="1078752" y="2211294"/>
                      <a:pt x="1008529" y="2211294"/>
                    </a:cubicBezTo>
                    <a:cubicBezTo>
                      <a:pt x="938306" y="2211294"/>
                      <a:pt x="875553" y="2108199"/>
                      <a:pt x="811306" y="2103717"/>
                    </a:cubicBezTo>
                    <a:cubicBezTo>
                      <a:pt x="747059" y="2099235"/>
                      <a:pt x="690282" y="2200835"/>
                      <a:pt x="623047" y="2184400"/>
                    </a:cubicBezTo>
                    <a:cubicBezTo>
                      <a:pt x="555812" y="2167965"/>
                      <a:pt x="502023" y="2191871"/>
                      <a:pt x="407894" y="2005106"/>
                    </a:cubicBezTo>
                    <a:cubicBezTo>
                      <a:pt x="313765" y="1818341"/>
                      <a:pt x="112059" y="1310342"/>
                      <a:pt x="58271" y="1063812"/>
                    </a:cubicBezTo>
                    <a:cubicBezTo>
                      <a:pt x="4483" y="817283"/>
                      <a:pt x="0" y="711199"/>
                      <a:pt x="67235" y="552823"/>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Freeform 10"/>
              <p:cNvSpPr/>
              <p:nvPr/>
            </p:nvSpPr>
            <p:spPr>
              <a:xfrm>
                <a:off x="4836654" y="4633985"/>
                <a:ext cx="475086" cy="670004"/>
              </a:xfrm>
              <a:custGeom>
                <a:avLst/>
                <a:gdLst>
                  <a:gd name="connsiteX0" fmla="*/ 252506 w 473635"/>
                  <a:gd name="connsiteY0" fmla="*/ 853142 h 924860"/>
                  <a:gd name="connsiteX1" fmla="*/ 324223 w 473635"/>
                  <a:gd name="connsiteY1" fmla="*/ 871071 h 924860"/>
                  <a:gd name="connsiteX2" fmla="*/ 360082 w 473635"/>
                  <a:gd name="connsiteY2" fmla="*/ 853142 h 924860"/>
                  <a:gd name="connsiteX3" fmla="*/ 449729 w 473635"/>
                  <a:gd name="connsiteY3" fmla="*/ 458695 h 924860"/>
                  <a:gd name="connsiteX4" fmla="*/ 216647 w 473635"/>
                  <a:gd name="connsiteY4" fmla="*/ 64247 h 924860"/>
                  <a:gd name="connsiteX5" fmla="*/ 55282 w 473635"/>
                  <a:gd name="connsiteY5" fmla="*/ 73212 h 924860"/>
                  <a:gd name="connsiteX6" fmla="*/ 37353 w 473635"/>
                  <a:gd name="connsiteY6" fmla="*/ 180789 h 924860"/>
                  <a:gd name="connsiteX7" fmla="*/ 279400 w 473635"/>
                  <a:gd name="connsiteY7" fmla="*/ 440765 h 924860"/>
                  <a:gd name="connsiteX8" fmla="*/ 252506 w 473635"/>
                  <a:gd name="connsiteY8" fmla="*/ 853142 h 9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635" h="924860">
                    <a:moveTo>
                      <a:pt x="252506" y="853142"/>
                    </a:moveTo>
                    <a:cubicBezTo>
                      <a:pt x="259977" y="924860"/>
                      <a:pt x="306294" y="871071"/>
                      <a:pt x="324223" y="871071"/>
                    </a:cubicBezTo>
                    <a:cubicBezTo>
                      <a:pt x="342152" y="871071"/>
                      <a:pt x="339164" y="921871"/>
                      <a:pt x="360082" y="853142"/>
                    </a:cubicBezTo>
                    <a:cubicBezTo>
                      <a:pt x="381000" y="784413"/>
                      <a:pt x="473635" y="590177"/>
                      <a:pt x="449729" y="458695"/>
                    </a:cubicBezTo>
                    <a:cubicBezTo>
                      <a:pt x="425823" y="327213"/>
                      <a:pt x="282388" y="128494"/>
                      <a:pt x="216647" y="64247"/>
                    </a:cubicBezTo>
                    <a:cubicBezTo>
                      <a:pt x="150906" y="0"/>
                      <a:pt x="85164" y="53788"/>
                      <a:pt x="55282" y="73212"/>
                    </a:cubicBezTo>
                    <a:cubicBezTo>
                      <a:pt x="25400" y="92636"/>
                      <a:pt x="0" y="119530"/>
                      <a:pt x="37353" y="180789"/>
                    </a:cubicBezTo>
                    <a:cubicBezTo>
                      <a:pt x="74706" y="242048"/>
                      <a:pt x="242047" y="331694"/>
                      <a:pt x="279400" y="440765"/>
                    </a:cubicBezTo>
                    <a:cubicBezTo>
                      <a:pt x="316753" y="549836"/>
                      <a:pt x="245036" y="781424"/>
                      <a:pt x="252506" y="853142"/>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Freeform 27"/>
              <p:cNvSpPr/>
              <p:nvPr/>
            </p:nvSpPr>
            <p:spPr>
              <a:xfrm>
                <a:off x="4781571" y="5539732"/>
                <a:ext cx="685087" cy="136481"/>
              </a:xfrm>
              <a:custGeom>
                <a:avLst/>
                <a:gdLst>
                  <a:gd name="connsiteX0" fmla="*/ 684306 w 684306"/>
                  <a:gd name="connsiteY0" fmla="*/ 0 h 135965"/>
                  <a:gd name="connsiteX1" fmla="*/ 558800 w 684306"/>
                  <a:gd name="connsiteY1" fmla="*/ 98611 h 135965"/>
                  <a:gd name="connsiteX2" fmla="*/ 280895 w 684306"/>
                  <a:gd name="connsiteY2" fmla="*/ 125506 h 135965"/>
                  <a:gd name="connsiteX3" fmla="*/ 38847 w 684306"/>
                  <a:gd name="connsiteY3" fmla="*/ 35859 h 135965"/>
                  <a:gd name="connsiteX4" fmla="*/ 47812 w 684306"/>
                  <a:gd name="connsiteY4" fmla="*/ 26894 h 135965"/>
                  <a:gd name="connsiteX5" fmla="*/ 47812 w 684306"/>
                  <a:gd name="connsiteY5" fmla="*/ 26894 h 135965"/>
                  <a:gd name="connsiteX6" fmla="*/ 47812 w 684306"/>
                  <a:gd name="connsiteY6" fmla="*/ 26894 h 13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06" h="135965">
                    <a:moveTo>
                      <a:pt x="684306" y="0"/>
                    </a:moveTo>
                    <a:cubicBezTo>
                      <a:pt x="655170" y="38846"/>
                      <a:pt x="626035" y="77693"/>
                      <a:pt x="558800" y="98611"/>
                    </a:cubicBezTo>
                    <a:cubicBezTo>
                      <a:pt x="491565" y="119529"/>
                      <a:pt x="367554" y="135965"/>
                      <a:pt x="280895" y="125506"/>
                    </a:cubicBezTo>
                    <a:cubicBezTo>
                      <a:pt x="194236" y="115047"/>
                      <a:pt x="77694" y="52294"/>
                      <a:pt x="38847" y="35859"/>
                    </a:cubicBezTo>
                    <a:cubicBezTo>
                      <a:pt x="0" y="19424"/>
                      <a:pt x="47812" y="26894"/>
                      <a:pt x="47812" y="26894"/>
                    </a:cubicBezTo>
                    <a:lnTo>
                      <a:pt x="47812" y="26894"/>
                    </a:lnTo>
                    <a:lnTo>
                      <a:pt x="47812" y="2689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23568" name="Group 41"/>
            <p:cNvGrpSpPr>
              <a:grpSpLocks/>
            </p:cNvGrpSpPr>
            <p:nvPr/>
          </p:nvGrpSpPr>
          <p:grpSpPr bwMode="auto">
            <a:xfrm>
              <a:off x="5331734" y="5331039"/>
              <a:ext cx="1108397" cy="1473221"/>
              <a:chOff x="1382130" y="5349621"/>
              <a:chExt cx="1907304" cy="2475362"/>
            </a:xfrm>
          </p:grpSpPr>
          <p:sp>
            <p:nvSpPr>
              <p:cNvPr id="15" name="Oval 14"/>
              <p:cNvSpPr/>
              <p:nvPr/>
            </p:nvSpPr>
            <p:spPr>
              <a:xfrm>
                <a:off x="1382772" y="5350591"/>
                <a:ext cx="1906912" cy="50558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Connector 15"/>
              <p:cNvCxnSpPr>
                <a:stCxn id="15" idx="6"/>
              </p:cNvCxnSpPr>
              <p:nvPr/>
            </p:nvCxnSpPr>
            <p:spPr>
              <a:xfrm flipH="1">
                <a:off x="3109028" y="5601426"/>
                <a:ext cx="180656" cy="201451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H="1" flipV="1">
                <a:off x="1394817" y="5601426"/>
                <a:ext cx="212770" cy="201451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1607587" y="7588507"/>
                <a:ext cx="1489399" cy="235158"/>
              </a:xfrm>
              <a:custGeom>
                <a:avLst/>
                <a:gdLst>
                  <a:gd name="connsiteX0" fmla="*/ 0 w 1497106"/>
                  <a:gd name="connsiteY0" fmla="*/ 0 h 216647"/>
                  <a:gd name="connsiteX1" fmla="*/ 717177 w 1497106"/>
                  <a:gd name="connsiteY1" fmla="*/ 215153 h 216647"/>
                  <a:gd name="connsiteX2" fmla="*/ 1497106 w 1497106"/>
                  <a:gd name="connsiteY2" fmla="*/ 8965 h 216647"/>
                  <a:gd name="connsiteX3" fmla="*/ 1497106 w 1497106"/>
                  <a:gd name="connsiteY3" fmla="*/ 8965 h 216647"/>
                  <a:gd name="connsiteX0" fmla="*/ 0 w 1497106"/>
                  <a:gd name="connsiteY0" fmla="*/ 0 h 234150"/>
                  <a:gd name="connsiteX1" fmla="*/ 717177 w 1497106"/>
                  <a:gd name="connsiteY1" fmla="*/ 215153 h 234150"/>
                  <a:gd name="connsiteX2" fmla="*/ 1174143 w 1497106"/>
                  <a:gd name="connsiteY2" fmla="*/ 161481 h 234150"/>
                  <a:gd name="connsiteX3" fmla="*/ 1497106 w 1497106"/>
                  <a:gd name="connsiteY3" fmla="*/ 8965 h 234150"/>
                  <a:gd name="connsiteX4" fmla="*/ 1497106 w 1497106"/>
                  <a:gd name="connsiteY4" fmla="*/ 8965 h 234150"/>
                  <a:gd name="connsiteX0" fmla="*/ 0 w 1497106"/>
                  <a:gd name="connsiteY0" fmla="*/ 0 h 234150"/>
                  <a:gd name="connsiteX1" fmla="*/ 283494 w 1497106"/>
                  <a:gd name="connsiteY1" fmla="*/ 173355 h 234150"/>
                  <a:gd name="connsiteX2" fmla="*/ 717177 w 1497106"/>
                  <a:gd name="connsiteY2" fmla="*/ 215153 h 234150"/>
                  <a:gd name="connsiteX3" fmla="*/ 1174143 w 1497106"/>
                  <a:gd name="connsiteY3" fmla="*/ 161481 h 234150"/>
                  <a:gd name="connsiteX4" fmla="*/ 1497106 w 1497106"/>
                  <a:gd name="connsiteY4" fmla="*/ 8965 h 234150"/>
                  <a:gd name="connsiteX5" fmla="*/ 1497106 w 1497106"/>
                  <a:gd name="connsiteY5" fmla="*/ 8965 h 23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106" h="234150">
                    <a:moveTo>
                      <a:pt x="0" y="0"/>
                    </a:moveTo>
                    <a:cubicBezTo>
                      <a:pt x="55166" y="20976"/>
                      <a:pt x="163965" y="137496"/>
                      <a:pt x="283494" y="173355"/>
                    </a:cubicBezTo>
                    <a:cubicBezTo>
                      <a:pt x="403023" y="209214"/>
                      <a:pt x="576652" y="209215"/>
                      <a:pt x="717177" y="215153"/>
                    </a:cubicBezTo>
                    <a:cubicBezTo>
                      <a:pt x="912868" y="234150"/>
                      <a:pt x="1044155" y="195846"/>
                      <a:pt x="1174143" y="161481"/>
                    </a:cubicBezTo>
                    <a:cubicBezTo>
                      <a:pt x="1304131" y="127116"/>
                      <a:pt x="1443279" y="26467"/>
                      <a:pt x="1497106" y="8965"/>
                    </a:cubicBezTo>
                    <a:lnTo>
                      <a:pt x="1497106" y="8965"/>
                    </a:ln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2073275" y="6110934"/>
                <a:ext cx="586124" cy="1109159"/>
              </a:xfrm>
              <a:custGeom>
                <a:avLst/>
                <a:gdLst>
                  <a:gd name="connsiteX0" fmla="*/ 427130 w 584998"/>
                  <a:gd name="connsiteY0" fmla="*/ 1090035 h 1106437"/>
                  <a:gd name="connsiteX1" fmla="*/ 578847 w 584998"/>
                  <a:gd name="connsiteY1" fmla="*/ 819405 h 1106437"/>
                  <a:gd name="connsiteX2" fmla="*/ 464034 w 584998"/>
                  <a:gd name="connsiteY2" fmla="*/ 413461 h 1106437"/>
                  <a:gd name="connsiteX3" fmla="*/ 275413 w 584998"/>
                  <a:gd name="connsiteY3" fmla="*/ 69023 h 1106437"/>
                  <a:gd name="connsiteX4" fmla="*/ 226208 w 584998"/>
                  <a:gd name="connsiteY4" fmla="*/ 73124 h 1106437"/>
                  <a:gd name="connsiteX5" fmla="*/ 94994 w 584998"/>
                  <a:gd name="connsiteY5" fmla="*/ 507771 h 1106437"/>
                  <a:gd name="connsiteX6" fmla="*/ 53989 w 584998"/>
                  <a:gd name="connsiteY6" fmla="*/ 917816 h 1106437"/>
                  <a:gd name="connsiteX7" fmla="*/ 427130 w 584998"/>
                  <a:gd name="connsiteY7" fmla="*/ 1090035 h 1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98" h="1106437">
                    <a:moveTo>
                      <a:pt x="427130" y="1090035"/>
                    </a:moveTo>
                    <a:cubicBezTo>
                      <a:pt x="514606" y="1073633"/>
                      <a:pt x="572696" y="932167"/>
                      <a:pt x="578847" y="819405"/>
                    </a:cubicBezTo>
                    <a:cubicBezTo>
                      <a:pt x="584998" y="706643"/>
                      <a:pt x="514606" y="538525"/>
                      <a:pt x="464034" y="413461"/>
                    </a:cubicBezTo>
                    <a:cubicBezTo>
                      <a:pt x="413462" y="288397"/>
                      <a:pt x="315051" y="125746"/>
                      <a:pt x="275413" y="69023"/>
                    </a:cubicBezTo>
                    <a:cubicBezTo>
                      <a:pt x="235775" y="12300"/>
                      <a:pt x="256278" y="0"/>
                      <a:pt x="226208" y="73124"/>
                    </a:cubicBezTo>
                    <a:cubicBezTo>
                      <a:pt x="196138" y="146248"/>
                      <a:pt x="123697" y="366989"/>
                      <a:pt x="94994" y="507771"/>
                    </a:cubicBezTo>
                    <a:cubicBezTo>
                      <a:pt x="66291" y="648553"/>
                      <a:pt x="0" y="820089"/>
                      <a:pt x="53989" y="917816"/>
                    </a:cubicBezTo>
                    <a:cubicBezTo>
                      <a:pt x="107978" y="1015543"/>
                      <a:pt x="339654" y="1106437"/>
                      <a:pt x="427130" y="109003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Freeform 19"/>
              <p:cNvSpPr/>
              <p:nvPr/>
            </p:nvSpPr>
            <p:spPr>
              <a:xfrm>
                <a:off x="2442613" y="7196578"/>
                <a:ext cx="180656" cy="215562"/>
              </a:xfrm>
              <a:custGeom>
                <a:avLst/>
                <a:gdLst>
                  <a:gd name="connsiteX0" fmla="*/ 0 w 184520"/>
                  <a:gd name="connsiteY0" fmla="*/ 0 h 213224"/>
                  <a:gd name="connsiteX1" fmla="*/ 49205 w 184520"/>
                  <a:gd name="connsiteY1" fmla="*/ 123014 h 213224"/>
                  <a:gd name="connsiteX2" fmla="*/ 184520 w 184520"/>
                  <a:gd name="connsiteY2" fmla="*/ 213224 h 213224"/>
                  <a:gd name="connsiteX3" fmla="*/ 184520 w 184520"/>
                  <a:gd name="connsiteY3" fmla="*/ 213224 h 213224"/>
                </a:gdLst>
                <a:ahLst/>
                <a:cxnLst>
                  <a:cxn ang="0">
                    <a:pos x="connsiteX0" y="connsiteY0"/>
                  </a:cxn>
                  <a:cxn ang="0">
                    <a:pos x="connsiteX1" y="connsiteY1"/>
                  </a:cxn>
                  <a:cxn ang="0">
                    <a:pos x="connsiteX2" y="connsiteY2"/>
                  </a:cxn>
                  <a:cxn ang="0">
                    <a:pos x="connsiteX3" y="connsiteY3"/>
                  </a:cxn>
                </a:cxnLst>
                <a:rect l="l" t="t" r="r" b="b"/>
                <a:pathLst>
                  <a:path w="184520" h="213224">
                    <a:moveTo>
                      <a:pt x="0" y="0"/>
                    </a:moveTo>
                    <a:cubicBezTo>
                      <a:pt x="9226" y="43738"/>
                      <a:pt x="18452" y="87477"/>
                      <a:pt x="49205" y="123014"/>
                    </a:cubicBezTo>
                    <a:cubicBezTo>
                      <a:pt x="79958" y="158551"/>
                      <a:pt x="184520" y="213224"/>
                      <a:pt x="184520" y="213224"/>
                    </a:cubicBezTo>
                    <a:lnTo>
                      <a:pt x="184520" y="21322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2366338" y="6534218"/>
                <a:ext cx="64233" cy="654521"/>
              </a:xfrm>
              <a:custGeom>
                <a:avLst/>
                <a:gdLst>
                  <a:gd name="connsiteX0" fmla="*/ 65607 w 65607"/>
                  <a:gd name="connsiteY0" fmla="*/ 656072 h 656072"/>
                  <a:gd name="connsiteX1" fmla="*/ 16402 w 65607"/>
                  <a:gd name="connsiteY1" fmla="*/ 442848 h 656072"/>
                  <a:gd name="connsiteX2" fmla="*/ 0 w 65607"/>
                  <a:gd name="connsiteY2" fmla="*/ 0 h 656072"/>
                </a:gdLst>
                <a:ahLst/>
                <a:cxnLst>
                  <a:cxn ang="0">
                    <a:pos x="connsiteX0" y="connsiteY0"/>
                  </a:cxn>
                  <a:cxn ang="0">
                    <a:pos x="connsiteX1" y="connsiteY1"/>
                  </a:cxn>
                  <a:cxn ang="0">
                    <a:pos x="connsiteX2" y="connsiteY2"/>
                  </a:cxn>
                </a:cxnLst>
                <a:rect l="l" t="t" r="r" b="b"/>
                <a:pathLst>
                  <a:path w="65607" h="656072">
                    <a:moveTo>
                      <a:pt x="65607" y="656072"/>
                    </a:moveTo>
                    <a:cubicBezTo>
                      <a:pt x="46472" y="604132"/>
                      <a:pt x="27337" y="552193"/>
                      <a:pt x="16402" y="442848"/>
                    </a:cubicBezTo>
                    <a:cubicBezTo>
                      <a:pt x="5468" y="333503"/>
                      <a:pt x="2734" y="16675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2390425" y="6836003"/>
                <a:ext cx="168611" cy="168531"/>
              </a:xfrm>
              <a:custGeom>
                <a:avLst/>
                <a:gdLst>
                  <a:gd name="connsiteX0" fmla="*/ 0 w 172219"/>
                  <a:gd name="connsiteY0" fmla="*/ 164018 h 164018"/>
                  <a:gd name="connsiteX1" fmla="*/ 77909 w 172219"/>
                  <a:gd name="connsiteY1" fmla="*/ 65607 h 164018"/>
                  <a:gd name="connsiteX2" fmla="*/ 172219 w 172219"/>
                  <a:gd name="connsiteY2" fmla="*/ 0 h 164018"/>
                </a:gdLst>
                <a:ahLst/>
                <a:cxnLst>
                  <a:cxn ang="0">
                    <a:pos x="connsiteX0" y="connsiteY0"/>
                  </a:cxn>
                  <a:cxn ang="0">
                    <a:pos x="connsiteX1" y="connsiteY1"/>
                  </a:cxn>
                  <a:cxn ang="0">
                    <a:pos x="connsiteX2" y="connsiteY2"/>
                  </a:cxn>
                </a:cxnLst>
                <a:rect l="l" t="t" r="r" b="b"/>
                <a:pathLst>
                  <a:path w="172219" h="164018">
                    <a:moveTo>
                      <a:pt x="0" y="164018"/>
                    </a:moveTo>
                    <a:cubicBezTo>
                      <a:pt x="24603" y="128480"/>
                      <a:pt x="49206" y="92943"/>
                      <a:pt x="77909" y="65607"/>
                    </a:cubicBezTo>
                    <a:cubicBezTo>
                      <a:pt x="106612" y="38271"/>
                      <a:pt x="139415" y="19135"/>
                      <a:pt x="172219"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3" name="Freeform 22"/>
              <p:cNvSpPr/>
              <p:nvPr/>
            </p:nvSpPr>
            <p:spPr>
              <a:xfrm>
                <a:off x="2229843" y="6863439"/>
                <a:ext cx="152553" cy="141095"/>
              </a:xfrm>
              <a:custGeom>
                <a:avLst/>
                <a:gdLst>
                  <a:gd name="connsiteX0" fmla="*/ 155818 w 155818"/>
                  <a:gd name="connsiteY0" fmla="*/ 139415 h 139415"/>
                  <a:gd name="connsiteX1" fmla="*/ 69708 w 155818"/>
                  <a:gd name="connsiteY1" fmla="*/ 32803 h 139415"/>
                  <a:gd name="connsiteX2" fmla="*/ 0 w 155818"/>
                  <a:gd name="connsiteY2" fmla="*/ 0 h 139415"/>
                </a:gdLst>
                <a:ahLst/>
                <a:cxnLst>
                  <a:cxn ang="0">
                    <a:pos x="connsiteX0" y="connsiteY0"/>
                  </a:cxn>
                  <a:cxn ang="0">
                    <a:pos x="connsiteX1" y="connsiteY1"/>
                  </a:cxn>
                  <a:cxn ang="0">
                    <a:pos x="connsiteX2" y="connsiteY2"/>
                  </a:cxn>
                </a:cxnLst>
                <a:rect l="l" t="t" r="r" b="b"/>
                <a:pathLst>
                  <a:path w="155818" h="139415">
                    <a:moveTo>
                      <a:pt x="155818" y="139415"/>
                    </a:moveTo>
                    <a:cubicBezTo>
                      <a:pt x="125748" y="97727"/>
                      <a:pt x="95678" y="56039"/>
                      <a:pt x="69708" y="32803"/>
                    </a:cubicBezTo>
                    <a:cubicBezTo>
                      <a:pt x="43738" y="9567"/>
                      <a:pt x="21869" y="4783"/>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4" name="Freeform 23"/>
              <p:cNvSpPr/>
              <p:nvPr/>
            </p:nvSpPr>
            <p:spPr>
              <a:xfrm>
                <a:off x="2366338" y="6663554"/>
                <a:ext cx="156566" cy="101902"/>
              </a:xfrm>
              <a:custGeom>
                <a:avLst/>
                <a:gdLst>
                  <a:gd name="connsiteX0" fmla="*/ 0 w 155817"/>
                  <a:gd name="connsiteY0" fmla="*/ 102511 h 102511"/>
                  <a:gd name="connsiteX1" fmla="*/ 61506 w 155817"/>
                  <a:gd name="connsiteY1" fmla="*/ 45105 h 102511"/>
                  <a:gd name="connsiteX2" fmla="*/ 155817 w 155817"/>
                  <a:gd name="connsiteY2" fmla="*/ 0 h 102511"/>
                </a:gdLst>
                <a:ahLst/>
                <a:cxnLst>
                  <a:cxn ang="0">
                    <a:pos x="connsiteX0" y="connsiteY0"/>
                  </a:cxn>
                  <a:cxn ang="0">
                    <a:pos x="connsiteX1" y="connsiteY1"/>
                  </a:cxn>
                  <a:cxn ang="0">
                    <a:pos x="connsiteX2" y="connsiteY2"/>
                  </a:cxn>
                </a:cxnLst>
                <a:rect l="l" t="t" r="r" b="b"/>
                <a:pathLst>
                  <a:path w="155817" h="102511">
                    <a:moveTo>
                      <a:pt x="0" y="102511"/>
                    </a:moveTo>
                    <a:cubicBezTo>
                      <a:pt x="17768" y="82350"/>
                      <a:pt x="35537" y="62190"/>
                      <a:pt x="61506" y="45105"/>
                    </a:cubicBezTo>
                    <a:cubicBezTo>
                      <a:pt x="87475" y="28020"/>
                      <a:pt x="121646" y="14010"/>
                      <a:pt x="155817"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5" name="Freeform 24"/>
              <p:cNvSpPr/>
              <p:nvPr/>
            </p:nvSpPr>
            <p:spPr>
              <a:xfrm>
                <a:off x="2245902" y="6679231"/>
                <a:ext cx="116421" cy="74468"/>
              </a:xfrm>
              <a:custGeom>
                <a:avLst/>
                <a:gdLst>
                  <a:gd name="connsiteX0" fmla="*/ 118913 w 118913"/>
                  <a:gd name="connsiteY0" fmla="*/ 73808 h 73808"/>
                  <a:gd name="connsiteX1" fmla="*/ 73808 w 118913"/>
                  <a:gd name="connsiteY1" fmla="*/ 36904 h 73808"/>
                  <a:gd name="connsiteX2" fmla="*/ 0 w 118913"/>
                  <a:gd name="connsiteY2" fmla="*/ 0 h 73808"/>
                </a:gdLst>
                <a:ahLst/>
                <a:cxnLst>
                  <a:cxn ang="0">
                    <a:pos x="connsiteX0" y="connsiteY0"/>
                  </a:cxn>
                  <a:cxn ang="0">
                    <a:pos x="connsiteX1" y="connsiteY1"/>
                  </a:cxn>
                  <a:cxn ang="0">
                    <a:pos x="connsiteX2" y="connsiteY2"/>
                  </a:cxn>
                </a:cxnLst>
                <a:rect l="l" t="t" r="r" b="b"/>
                <a:pathLst>
                  <a:path w="118913" h="73808">
                    <a:moveTo>
                      <a:pt x="118913" y="73808"/>
                    </a:moveTo>
                    <a:cubicBezTo>
                      <a:pt x="106270" y="61506"/>
                      <a:pt x="93627" y="49205"/>
                      <a:pt x="73808" y="36904"/>
                    </a:cubicBezTo>
                    <a:cubicBezTo>
                      <a:pt x="53989" y="24603"/>
                      <a:pt x="26994" y="1230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3" name="Oval 11"/>
            <p:cNvSpPr/>
            <p:nvPr/>
          </p:nvSpPr>
          <p:spPr>
            <a:xfrm>
              <a:off x="3337405" y="4013706"/>
              <a:ext cx="3541474" cy="350587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reeform 13"/>
            <p:cNvSpPr/>
            <p:nvPr/>
          </p:nvSpPr>
          <p:spPr>
            <a:xfrm flipV="1">
              <a:off x="4725531" y="4312276"/>
              <a:ext cx="844541" cy="2358242"/>
            </a:xfrm>
            <a:custGeom>
              <a:avLst/>
              <a:gdLst>
                <a:gd name="connsiteX0" fmla="*/ 102433 w 567128"/>
                <a:gd name="connsiteY0" fmla="*/ 197370 h 2330970"/>
                <a:gd name="connsiteX1" fmla="*/ 207364 w 567128"/>
                <a:gd name="connsiteY1" fmla="*/ 212360 h 2330970"/>
                <a:gd name="connsiteX2" fmla="*/ 252335 w 567128"/>
                <a:gd name="connsiteY2" fmla="*/ 287311 h 2330970"/>
                <a:gd name="connsiteX3" fmla="*/ 237345 w 567128"/>
                <a:gd name="connsiteY3" fmla="*/ 1396583 h 2330970"/>
                <a:gd name="connsiteX4" fmla="*/ 447207 w 567128"/>
                <a:gd name="connsiteY4" fmla="*/ 1561474 h 2330970"/>
                <a:gd name="connsiteX5" fmla="*/ 552138 w 567128"/>
                <a:gd name="connsiteY5" fmla="*/ 1711376 h 2330970"/>
                <a:gd name="connsiteX6" fmla="*/ 537148 w 567128"/>
                <a:gd name="connsiteY6" fmla="*/ 2206051 h 2330970"/>
                <a:gd name="connsiteX7" fmla="*/ 507168 w 567128"/>
                <a:gd name="connsiteY7" fmla="*/ 2206051 h 2330970"/>
                <a:gd name="connsiteX8" fmla="*/ 447207 w 567128"/>
                <a:gd name="connsiteY8" fmla="*/ 1741356 h 2330970"/>
                <a:gd name="connsiteX9" fmla="*/ 327286 w 567128"/>
                <a:gd name="connsiteY9" fmla="*/ 2310983 h 2330970"/>
                <a:gd name="connsiteX10" fmla="*/ 267325 w 567128"/>
                <a:gd name="connsiteY10" fmla="*/ 1726366 h 2330970"/>
                <a:gd name="connsiteX11" fmla="*/ 192374 w 567128"/>
                <a:gd name="connsiteY11" fmla="*/ 2325973 h 2330970"/>
                <a:gd name="connsiteX12" fmla="*/ 117423 w 567128"/>
                <a:gd name="connsiteY12" fmla="*/ 1696386 h 2330970"/>
                <a:gd name="connsiteX13" fmla="*/ 42472 w 567128"/>
                <a:gd name="connsiteY13" fmla="*/ 2281002 h 2330970"/>
                <a:gd name="connsiteX14" fmla="*/ 12492 w 567128"/>
                <a:gd name="connsiteY14" fmla="*/ 1516504 h 2330970"/>
                <a:gd name="connsiteX15" fmla="*/ 117423 w 567128"/>
                <a:gd name="connsiteY15" fmla="*/ 1396583 h 2330970"/>
                <a:gd name="connsiteX16" fmla="*/ 102433 w 567128"/>
                <a:gd name="connsiteY16" fmla="*/ 197370 h 2330970"/>
                <a:gd name="connsiteX0" fmla="*/ 102433 w 567128"/>
                <a:gd name="connsiteY0" fmla="*/ 226069 h 2359669"/>
                <a:gd name="connsiteX1" fmla="*/ 193885 w 567128"/>
                <a:gd name="connsiteY1" fmla="*/ 68867 h 2359669"/>
                <a:gd name="connsiteX2" fmla="*/ 252335 w 567128"/>
                <a:gd name="connsiteY2" fmla="*/ 316010 h 2359669"/>
                <a:gd name="connsiteX3" fmla="*/ 237345 w 567128"/>
                <a:gd name="connsiteY3" fmla="*/ 1425282 h 2359669"/>
                <a:gd name="connsiteX4" fmla="*/ 447207 w 567128"/>
                <a:gd name="connsiteY4" fmla="*/ 1590173 h 2359669"/>
                <a:gd name="connsiteX5" fmla="*/ 552138 w 567128"/>
                <a:gd name="connsiteY5" fmla="*/ 1740075 h 2359669"/>
                <a:gd name="connsiteX6" fmla="*/ 537148 w 567128"/>
                <a:gd name="connsiteY6" fmla="*/ 2234750 h 2359669"/>
                <a:gd name="connsiteX7" fmla="*/ 507168 w 567128"/>
                <a:gd name="connsiteY7" fmla="*/ 2234750 h 2359669"/>
                <a:gd name="connsiteX8" fmla="*/ 447207 w 567128"/>
                <a:gd name="connsiteY8" fmla="*/ 1770055 h 2359669"/>
                <a:gd name="connsiteX9" fmla="*/ 327286 w 567128"/>
                <a:gd name="connsiteY9" fmla="*/ 2339682 h 2359669"/>
                <a:gd name="connsiteX10" fmla="*/ 267325 w 567128"/>
                <a:gd name="connsiteY10" fmla="*/ 1755065 h 2359669"/>
                <a:gd name="connsiteX11" fmla="*/ 192374 w 567128"/>
                <a:gd name="connsiteY11" fmla="*/ 2354672 h 2359669"/>
                <a:gd name="connsiteX12" fmla="*/ 117423 w 567128"/>
                <a:gd name="connsiteY12" fmla="*/ 1725085 h 2359669"/>
                <a:gd name="connsiteX13" fmla="*/ 42472 w 567128"/>
                <a:gd name="connsiteY13" fmla="*/ 2309701 h 2359669"/>
                <a:gd name="connsiteX14" fmla="*/ 12492 w 567128"/>
                <a:gd name="connsiteY14" fmla="*/ 1545203 h 2359669"/>
                <a:gd name="connsiteX15" fmla="*/ 117423 w 567128"/>
                <a:gd name="connsiteY15" fmla="*/ 1425282 h 2359669"/>
                <a:gd name="connsiteX16" fmla="*/ 102433 w 567128"/>
                <a:gd name="connsiteY16" fmla="*/ 226069 h 2359669"/>
                <a:gd name="connsiteX0" fmla="*/ 156347 w 621042"/>
                <a:gd name="connsiteY0" fmla="*/ 226069 h 2359669"/>
                <a:gd name="connsiteX1" fmla="*/ 247799 w 621042"/>
                <a:gd name="connsiteY1" fmla="*/ 68867 h 2359669"/>
                <a:gd name="connsiteX2" fmla="*/ 306249 w 621042"/>
                <a:gd name="connsiteY2" fmla="*/ 316010 h 2359669"/>
                <a:gd name="connsiteX3" fmla="*/ 291259 w 621042"/>
                <a:gd name="connsiteY3" fmla="*/ 1425282 h 2359669"/>
                <a:gd name="connsiteX4" fmla="*/ 501121 w 621042"/>
                <a:gd name="connsiteY4" fmla="*/ 1590173 h 2359669"/>
                <a:gd name="connsiteX5" fmla="*/ 606052 w 621042"/>
                <a:gd name="connsiteY5" fmla="*/ 1740075 h 2359669"/>
                <a:gd name="connsiteX6" fmla="*/ 591062 w 621042"/>
                <a:gd name="connsiteY6" fmla="*/ 2234750 h 2359669"/>
                <a:gd name="connsiteX7" fmla="*/ 561082 w 621042"/>
                <a:gd name="connsiteY7" fmla="*/ 2234750 h 2359669"/>
                <a:gd name="connsiteX8" fmla="*/ 501121 w 621042"/>
                <a:gd name="connsiteY8" fmla="*/ 1770055 h 2359669"/>
                <a:gd name="connsiteX9" fmla="*/ 381200 w 621042"/>
                <a:gd name="connsiteY9" fmla="*/ 2339682 h 2359669"/>
                <a:gd name="connsiteX10" fmla="*/ 321239 w 621042"/>
                <a:gd name="connsiteY10" fmla="*/ 1755065 h 2359669"/>
                <a:gd name="connsiteX11" fmla="*/ 246288 w 621042"/>
                <a:gd name="connsiteY11" fmla="*/ 2354672 h 2359669"/>
                <a:gd name="connsiteX12" fmla="*/ 171337 w 621042"/>
                <a:gd name="connsiteY12" fmla="*/ 1725085 h 2359669"/>
                <a:gd name="connsiteX13" fmla="*/ 96386 w 621042"/>
                <a:gd name="connsiteY13" fmla="*/ 2309701 h 2359669"/>
                <a:gd name="connsiteX14" fmla="*/ 12492 w 621042"/>
                <a:gd name="connsiteY14" fmla="*/ 1610517 h 2359669"/>
                <a:gd name="connsiteX15" fmla="*/ 171337 w 621042"/>
                <a:gd name="connsiteY15" fmla="*/ 1425282 h 2359669"/>
                <a:gd name="connsiteX16" fmla="*/ 156347 w 621042"/>
                <a:gd name="connsiteY16" fmla="*/ 226069 h 2359669"/>
                <a:gd name="connsiteX0" fmla="*/ 192290 w 656985"/>
                <a:gd name="connsiteY0" fmla="*/ 226069 h 2359669"/>
                <a:gd name="connsiteX1" fmla="*/ 283742 w 656985"/>
                <a:gd name="connsiteY1" fmla="*/ 68867 h 2359669"/>
                <a:gd name="connsiteX2" fmla="*/ 342192 w 656985"/>
                <a:gd name="connsiteY2" fmla="*/ 316010 h 2359669"/>
                <a:gd name="connsiteX3" fmla="*/ 327202 w 656985"/>
                <a:gd name="connsiteY3" fmla="*/ 1425282 h 2359669"/>
                <a:gd name="connsiteX4" fmla="*/ 537064 w 656985"/>
                <a:gd name="connsiteY4" fmla="*/ 1590173 h 2359669"/>
                <a:gd name="connsiteX5" fmla="*/ 641995 w 656985"/>
                <a:gd name="connsiteY5" fmla="*/ 1740075 h 2359669"/>
                <a:gd name="connsiteX6" fmla="*/ 627005 w 656985"/>
                <a:gd name="connsiteY6" fmla="*/ 2234750 h 2359669"/>
                <a:gd name="connsiteX7" fmla="*/ 597025 w 656985"/>
                <a:gd name="connsiteY7" fmla="*/ 2234750 h 2359669"/>
                <a:gd name="connsiteX8" fmla="*/ 537064 w 656985"/>
                <a:gd name="connsiteY8" fmla="*/ 1770055 h 2359669"/>
                <a:gd name="connsiteX9" fmla="*/ 417143 w 656985"/>
                <a:gd name="connsiteY9" fmla="*/ 2339682 h 2359669"/>
                <a:gd name="connsiteX10" fmla="*/ 357182 w 656985"/>
                <a:gd name="connsiteY10" fmla="*/ 1755065 h 2359669"/>
                <a:gd name="connsiteX11" fmla="*/ 282231 w 656985"/>
                <a:gd name="connsiteY11" fmla="*/ 2354672 h 2359669"/>
                <a:gd name="connsiteX12" fmla="*/ 207280 w 656985"/>
                <a:gd name="connsiteY12" fmla="*/ 1725085 h 2359669"/>
                <a:gd name="connsiteX13" fmla="*/ 132329 w 656985"/>
                <a:gd name="connsiteY13" fmla="*/ 2309701 h 2359669"/>
                <a:gd name="connsiteX14" fmla="*/ 12492 w 656985"/>
                <a:gd name="connsiteY14" fmla="*/ 1652081 h 2359669"/>
                <a:gd name="connsiteX15" fmla="*/ 207280 w 656985"/>
                <a:gd name="connsiteY15" fmla="*/ 1425282 h 2359669"/>
                <a:gd name="connsiteX16" fmla="*/ 192290 w 656985"/>
                <a:gd name="connsiteY16" fmla="*/ 226069 h 2359669"/>
                <a:gd name="connsiteX0" fmla="*/ 202773 w 667468"/>
                <a:gd name="connsiteY0" fmla="*/ 226069 h 2363432"/>
                <a:gd name="connsiteX1" fmla="*/ 294225 w 667468"/>
                <a:gd name="connsiteY1" fmla="*/ 68867 h 2363432"/>
                <a:gd name="connsiteX2" fmla="*/ 352675 w 667468"/>
                <a:gd name="connsiteY2" fmla="*/ 316010 h 2363432"/>
                <a:gd name="connsiteX3" fmla="*/ 337685 w 667468"/>
                <a:gd name="connsiteY3" fmla="*/ 1425282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02619 w 667468"/>
                <a:gd name="connsiteY8" fmla="*/ 1722554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97952"/>
                <a:gd name="connsiteY0" fmla="*/ 226069 h 2363432"/>
                <a:gd name="connsiteX1" fmla="*/ 294225 w 697952"/>
                <a:gd name="connsiteY1" fmla="*/ 68867 h 2363432"/>
                <a:gd name="connsiteX2" fmla="*/ 352675 w 697952"/>
                <a:gd name="connsiteY2" fmla="*/ 316010 h 2363432"/>
                <a:gd name="connsiteX3" fmla="*/ 364642 w 697952"/>
                <a:gd name="connsiteY3" fmla="*/ 1401531 h 2363432"/>
                <a:gd name="connsiteX4" fmla="*/ 652478 w 697952"/>
                <a:gd name="connsiteY4" fmla="*/ 1740075 h 2363432"/>
                <a:gd name="connsiteX5" fmla="*/ 637488 w 697952"/>
                <a:gd name="connsiteY5" fmla="*/ 2234750 h 2363432"/>
                <a:gd name="connsiteX6" fmla="*/ 607508 w 697952"/>
                <a:gd name="connsiteY6" fmla="*/ 2234750 h 2363432"/>
                <a:gd name="connsiteX7" fmla="*/ 502619 w 697952"/>
                <a:gd name="connsiteY7" fmla="*/ 1722554 h 2363432"/>
                <a:gd name="connsiteX8" fmla="*/ 427626 w 697952"/>
                <a:gd name="connsiteY8" fmla="*/ 2339682 h 2363432"/>
                <a:gd name="connsiteX9" fmla="*/ 363173 w 697952"/>
                <a:gd name="connsiteY9" fmla="*/ 1701626 h 2363432"/>
                <a:gd name="connsiteX10" fmla="*/ 292714 w 697952"/>
                <a:gd name="connsiteY10" fmla="*/ 2354672 h 2363432"/>
                <a:gd name="connsiteX11" fmla="*/ 217763 w 697952"/>
                <a:gd name="connsiteY11" fmla="*/ 1725085 h 2363432"/>
                <a:gd name="connsiteX12" fmla="*/ 79912 w 697952"/>
                <a:gd name="connsiteY12" fmla="*/ 2351265 h 2363432"/>
                <a:gd name="connsiteX13" fmla="*/ 22975 w 697952"/>
                <a:gd name="connsiteY13" fmla="*/ 1652081 h 2363432"/>
                <a:gd name="connsiteX14" fmla="*/ 217763 w 697952"/>
                <a:gd name="connsiteY14" fmla="*/ 1425282 h 2363432"/>
                <a:gd name="connsiteX15" fmla="*/ 202773 w 697952"/>
                <a:gd name="connsiteY15" fmla="*/ 226069 h 2363432"/>
                <a:gd name="connsiteX0" fmla="*/ 202773 w 666502"/>
                <a:gd name="connsiteY0" fmla="*/ 226069 h 2363432"/>
                <a:gd name="connsiteX1" fmla="*/ 294225 w 666502"/>
                <a:gd name="connsiteY1" fmla="*/ 68867 h 2363432"/>
                <a:gd name="connsiteX2" fmla="*/ 352675 w 666502"/>
                <a:gd name="connsiteY2" fmla="*/ 316010 h 2363432"/>
                <a:gd name="connsiteX3" fmla="*/ 364642 w 666502"/>
                <a:gd name="connsiteY3" fmla="*/ 1401531 h 2363432"/>
                <a:gd name="connsiteX4" fmla="*/ 621028 w 666502"/>
                <a:gd name="connsiteY4" fmla="*/ 1633197 h 2363432"/>
                <a:gd name="connsiteX5" fmla="*/ 637488 w 666502"/>
                <a:gd name="connsiteY5" fmla="*/ 2234750 h 2363432"/>
                <a:gd name="connsiteX6" fmla="*/ 607508 w 666502"/>
                <a:gd name="connsiteY6" fmla="*/ 2234750 h 2363432"/>
                <a:gd name="connsiteX7" fmla="*/ 502619 w 666502"/>
                <a:gd name="connsiteY7" fmla="*/ 1722554 h 2363432"/>
                <a:gd name="connsiteX8" fmla="*/ 427626 w 666502"/>
                <a:gd name="connsiteY8" fmla="*/ 2339682 h 2363432"/>
                <a:gd name="connsiteX9" fmla="*/ 363173 w 666502"/>
                <a:gd name="connsiteY9" fmla="*/ 1701626 h 2363432"/>
                <a:gd name="connsiteX10" fmla="*/ 292714 w 666502"/>
                <a:gd name="connsiteY10" fmla="*/ 2354672 h 2363432"/>
                <a:gd name="connsiteX11" fmla="*/ 217763 w 666502"/>
                <a:gd name="connsiteY11" fmla="*/ 1725085 h 2363432"/>
                <a:gd name="connsiteX12" fmla="*/ 79912 w 666502"/>
                <a:gd name="connsiteY12" fmla="*/ 2351265 h 2363432"/>
                <a:gd name="connsiteX13" fmla="*/ 22975 w 666502"/>
                <a:gd name="connsiteY13" fmla="*/ 1652081 h 2363432"/>
                <a:gd name="connsiteX14" fmla="*/ 217763 w 666502"/>
                <a:gd name="connsiteY14" fmla="*/ 1425282 h 2363432"/>
                <a:gd name="connsiteX15" fmla="*/ 202773 w 666502"/>
                <a:gd name="connsiteY15" fmla="*/ 226069 h 2363432"/>
                <a:gd name="connsiteX0" fmla="*/ 202773 w 665753"/>
                <a:gd name="connsiteY0" fmla="*/ 226069 h 2363432"/>
                <a:gd name="connsiteX1" fmla="*/ 294225 w 665753"/>
                <a:gd name="connsiteY1" fmla="*/ 68867 h 2363432"/>
                <a:gd name="connsiteX2" fmla="*/ 352675 w 665753"/>
                <a:gd name="connsiteY2" fmla="*/ 316010 h 2363432"/>
                <a:gd name="connsiteX3" fmla="*/ 369136 w 665753"/>
                <a:gd name="connsiteY3" fmla="*/ 1419344 h 2363432"/>
                <a:gd name="connsiteX4" fmla="*/ 621028 w 665753"/>
                <a:gd name="connsiteY4" fmla="*/ 1633197 h 2363432"/>
                <a:gd name="connsiteX5" fmla="*/ 637488 w 665753"/>
                <a:gd name="connsiteY5" fmla="*/ 2234750 h 2363432"/>
                <a:gd name="connsiteX6" fmla="*/ 607508 w 665753"/>
                <a:gd name="connsiteY6" fmla="*/ 2234750 h 2363432"/>
                <a:gd name="connsiteX7" fmla="*/ 502619 w 665753"/>
                <a:gd name="connsiteY7" fmla="*/ 1722554 h 2363432"/>
                <a:gd name="connsiteX8" fmla="*/ 427626 w 665753"/>
                <a:gd name="connsiteY8" fmla="*/ 2339682 h 2363432"/>
                <a:gd name="connsiteX9" fmla="*/ 363173 w 665753"/>
                <a:gd name="connsiteY9" fmla="*/ 1701626 h 2363432"/>
                <a:gd name="connsiteX10" fmla="*/ 292714 w 665753"/>
                <a:gd name="connsiteY10" fmla="*/ 2354672 h 2363432"/>
                <a:gd name="connsiteX11" fmla="*/ 217763 w 665753"/>
                <a:gd name="connsiteY11" fmla="*/ 1725085 h 2363432"/>
                <a:gd name="connsiteX12" fmla="*/ 79912 w 665753"/>
                <a:gd name="connsiteY12" fmla="*/ 2351265 h 2363432"/>
                <a:gd name="connsiteX13" fmla="*/ 22975 w 665753"/>
                <a:gd name="connsiteY13" fmla="*/ 1652081 h 2363432"/>
                <a:gd name="connsiteX14" fmla="*/ 217763 w 665753"/>
                <a:gd name="connsiteY14" fmla="*/ 1425282 h 2363432"/>
                <a:gd name="connsiteX15" fmla="*/ 202773 w 665753"/>
                <a:gd name="connsiteY15" fmla="*/ 226069 h 2363432"/>
                <a:gd name="connsiteX0" fmla="*/ 175816 w 638796"/>
                <a:gd name="connsiteY0" fmla="*/ 226069 h 2359474"/>
                <a:gd name="connsiteX1" fmla="*/ 267268 w 638796"/>
                <a:gd name="connsiteY1" fmla="*/ 68867 h 2359474"/>
                <a:gd name="connsiteX2" fmla="*/ 325718 w 638796"/>
                <a:gd name="connsiteY2" fmla="*/ 316010 h 2359474"/>
                <a:gd name="connsiteX3" fmla="*/ 342179 w 638796"/>
                <a:gd name="connsiteY3" fmla="*/ 1419344 h 2359474"/>
                <a:gd name="connsiteX4" fmla="*/ 594071 w 638796"/>
                <a:gd name="connsiteY4" fmla="*/ 1633197 h 2359474"/>
                <a:gd name="connsiteX5" fmla="*/ 610531 w 638796"/>
                <a:gd name="connsiteY5" fmla="*/ 2234750 h 2359474"/>
                <a:gd name="connsiteX6" fmla="*/ 580551 w 638796"/>
                <a:gd name="connsiteY6" fmla="*/ 2234750 h 2359474"/>
                <a:gd name="connsiteX7" fmla="*/ 475662 w 638796"/>
                <a:gd name="connsiteY7" fmla="*/ 1722554 h 2359474"/>
                <a:gd name="connsiteX8" fmla="*/ 400669 w 638796"/>
                <a:gd name="connsiteY8" fmla="*/ 2339682 h 2359474"/>
                <a:gd name="connsiteX9" fmla="*/ 336216 w 638796"/>
                <a:gd name="connsiteY9" fmla="*/ 1701626 h 2359474"/>
                <a:gd name="connsiteX10" fmla="*/ 265757 w 638796"/>
                <a:gd name="connsiteY10" fmla="*/ 2354672 h 2359474"/>
                <a:gd name="connsiteX11" fmla="*/ 190806 w 638796"/>
                <a:gd name="connsiteY11" fmla="*/ 1725085 h 2359474"/>
                <a:gd name="connsiteX12" fmla="*/ 52955 w 638796"/>
                <a:gd name="connsiteY12" fmla="*/ 2351265 h 2359474"/>
                <a:gd name="connsiteX13" fmla="*/ 22975 w 638796"/>
                <a:gd name="connsiteY13" fmla="*/ 1675832 h 2359474"/>
                <a:gd name="connsiteX14" fmla="*/ 190806 w 638796"/>
                <a:gd name="connsiteY14" fmla="*/ 1425282 h 2359474"/>
                <a:gd name="connsiteX15" fmla="*/ 175816 w 638796"/>
                <a:gd name="connsiteY15" fmla="*/ 226069 h 235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8796" h="2359474">
                  <a:moveTo>
                    <a:pt x="175816" y="226069"/>
                  </a:moveTo>
                  <a:cubicBezTo>
                    <a:pt x="188560" y="0"/>
                    <a:pt x="242284" y="53877"/>
                    <a:pt x="267268" y="68867"/>
                  </a:cubicBezTo>
                  <a:cubicBezTo>
                    <a:pt x="292252" y="83857"/>
                    <a:pt x="313233" y="90931"/>
                    <a:pt x="325718" y="316010"/>
                  </a:cubicBezTo>
                  <a:cubicBezTo>
                    <a:pt x="338203" y="541089"/>
                    <a:pt x="297454" y="1199813"/>
                    <a:pt x="342179" y="1419344"/>
                  </a:cubicBezTo>
                  <a:cubicBezTo>
                    <a:pt x="386905" y="1638875"/>
                    <a:pt x="549346" y="1497296"/>
                    <a:pt x="594071" y="1633197"/>
                  </a:cubicBezTo>
                  <a:cubicBezTo>
                    <a:pt x="638796" y="1769098"/>
                    <a:pt x="612784" y="2134491"/>
                    <a:pt x="610531" y="2234750"/>
                  </a:cubicBezTo>
                  <a:cubicBezTo>
                    <a:pt x="608278" y="2335009"/>
                    <a:pt x="603029" y="2320116"/>
                    <a:pt x="580551" y="2234750"/>
                  </a:cubicBezTo>
                  <a:cubicBezTo>
                    <a:pt x="558073" y="2149384"/>
                    <a:pt x="505642" y="1705065"/>
                    <a:pt x="475662" y="1722554"/>
                  </a:cubicBezTo>
                  <a:cubicBezTo>
                    <a:pt x="445682" y="1740043"/>
                    <a:pt x="423910" y="2343170"/>
                    <a:pt x="400669" y="2339682"/>
                  </a:cubicBezTo>
                  <a:cubicBezTo>
                    <a:pt x="377428" y="2336194"/>
                    <a:pt x="358701" y="1699128"/>
                    <a:pt x="336216" y="1701626"/>
                  </a:cubicBezTo>
                  <a:cubicBezTo>
                    <a:pt x="313731" y="1704124"/>
                    <a:pt x="289992" y="2350762"/>
                    <a:pt x="265757" y="2354672"/>
                  </a:cubicBezTo>
                  <a:cubicBezTo>
                    <a:pt x="241522" y="2358582"/>
                    <a:pt x="226273" y="1725653"/>
                    <a:pt x="190806" y="1725085"/>
                  </a:cubicBezTo>
                  <a:cubicBezTo>
                    <a:pt x="155339" y="1724517"/>
                    <a:pt x="80927" y="2359474"/>
                    <a:pt x="52955" y="2351265"/>
                  </a:cubicBezTo>
                  <a:cubicBezTo>
                    <a:pt x="24983" y="2343056"/>
                    <a:pt x="0" y="1830162"/>
                    <a:pt x="22975" y="1675832"/>
                  </a:cubicBezTo>
                  <a:cubicBezTo>
                    <a:pt x="45950" y="1521502"/>
                    <a:pt x="165333" y="1666909"/>
                    <a:pt x="190806" y="1425282"/>
                  </a:cubicBezTo>
                  <a:cubicBezTo>
                    <a:pt x="216280" y="1183655"/>
                    <a:pt x="163072" y="452138"/>
                    <a:pt x="175816" y="226069"/>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9" name="TextBox 6"/>
          <p:cNvSpPr txBox="1">
            <a:spLocks noChangeArrowheads="1"/>
          </p:cNvSpPr>
          <p:nvPr/>
        </p:nvSpPr>
        <p:spPr bwMode="auto">
          <a:xfrm>
            <a:off x="483855" y="4178778"/>
            <a:ext cx="2274888" cy="862012"/>
          </a:xfrm>
          <a:prstGeom prst="rect">
            <a:avLst/>
          </a:prstGeom>
          <a:noFill/>
          <a:ln w="3175">
            <a:noFill/>
            <a:miter lim="800000"/>
            <a:headEnd/>
            <a:tailEnd/>
          </a:ln>
        </p:spPr>
        <p:txBody>
          <a:bodyPr>
            <a:spAutoFit/>
          </a:bodyPr>
          <a:lstStyle/>
          <a:p>
            <a:pPr algn="ctr">
              <a:lnSpc>
                <a:spcPts val="6000"/>
              </a:lnSpc>
              <a:defRPr/>
            </a:pPr>
            <a:r>
              <a:rPr lang="es-ES" sz="3200" b="1" dirty="0">
                <a:solidFill>
                  <a:schemeClr val="tx1">
                    <a:lumMod val="65000"/>
                    <a:lumOff val="35000"/>
                  </a:schemeClr>
                </a:solidFill>
                <a:latin typeface="Arial" pitchFamily="34" charset="0"/>
                <a:cs typeface="Arial" pitchFamily="34" charset="0"/>
              </a:rPr>
              <a:t>composta</a:t>
            </a:r>
          </a:p>
        </p:txBody>
      </p:sp>
      <p:sp>
        <p:nvSpPr>
          <p:cNvPr id="30" name="TextBox 7"/>
          <p:cNvSpPr txBox="1">
            <a:spLocks noChangeArrowheads="1"/>
          </p:cNvSpPr>
          <p:nvPr/>
        </p:nvSpPr>
        <p:spPr bwMode="auto">
          <a:xfrm>
            <a:off x="548943" y="2275365"/>
            <a:ext cx="2476500" cy="1385888"/>
          </a:xfrm>
          <a:prstGeom prst="rect">
            <a:avLst/>
          </a:prstGeom>
          <a:noFill/>
          <a:ln w="3175">
            <a:noFill/>
            <a:miter lim="800000"/>
            <a:headEnd/>
            <a:tailEnd/>
          </a:ln>
        </p:spPr>
        <p:txBody>
          <a:bodyPr>
            <a:spAutoFit/>
          </a:bodyPr>
          <a:lstStyle/>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tazas para bebidas  calientes y frías</a:t>
            </a:r>
          </a:p>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envases de alimentos</a:t>
            </a:r>
          </a:p>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cubiertos de plástico</a:t>
            </a:r>
          </a:p>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servilletas</a:t>
            </a:r>
          </a:p>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sobras de comida </a:t>
            </a:r>
          </a:p>
        </p:txBody>
      </p:sp>
      <p:sp>
        <p:nvSpPr>
          <p:cNvPr id="31" name="Rectangle 3"/>
          <p:cNvSpPr>
            <a:spLocks noChangeArrowheads="1"/>
          </p:cNvSpPr>
          <p:nvPr/>
        </p:nvSpPr>
        <p:spPr bwMode="auto">
          <a:xfrm>
            <a:off x="4354180" y="2256315"/>
            <a:ext cx="2679700" cy="1384300"/>
          </a:xfrm>
          <a:prstGeom prst="rect">
            <a:avLst/>
          </a:prstGeom>
          <a:noFill/>
          <a:ln w="3175">
            <a:noFill/>
            <a:miter lim="800000"/>
            <a:headEnd/>
            <a:tailEnd/>
          </a:ln>
        </p:spPr>
        <p:txBody>
          <a:bodyPr>
            <a:spAutoFit/>
          </a:bodyPr>
          <a:lstStyle/>
          <a:p>
            <a:pPr>
              <a:defRPr/>
            </a:pPr>
            <a:r>
              <a:rPr lang="es-ES" sz="1400" spc="300" dirty="0">
                <a:solidFill>
                  <a:schemeClr val="tx1">
                    <a:lumMod val="65000"/>
                    <a:lumOff val="35000"/>
                  </a:schemeClr>
                </a:solidFill>
                <a:latin typeface="Arial" pitchFamily="34" charset="0"/>
                <a:cs typeface="Arial" pitchFamily="34" charset="0"/>
              </a:rPr>
              <a:t>favor de NO contaminar este contenedor con artículos que no estén marcados para composta</a:t>
            </a:r>
          </a:p>
        </p:txBody>
      </p:sp>
      <p:sp>
        <p:nvSpPr>
          <p:cNvPr id="23565"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33" name="Rectangle 32"/>
          <p:cNvSpPr>
            <a:spLocks noChangeAspect="1" noChangeArrowheads="1"/>
          </p:cNvSpPr>
          <p:nvPr/>
        </p:nvSpPr>
        <p:spPr bwMode="auto">
          <a:xfrm>
            <a:off x="264054" y="179850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4" name="AutoShape 10"/>
          <p:cNvCxnSpPr>
            <a:cxnSpLocks noChangeShapeType="1"/>
          </p:cNvCxnSpPr>
          <p:nvPr/>
        </p:nvCxnSpPr>
        <p:spPr bwMode="auto">
          <a:xfrm flipV="1">
            <a:off x="279756" y="1359102"/>
            <a:ext cx="0" cy="315912"/>
          </a:xfrm>
          <a:prstGeom prst="straightConnector1">
            <a:avLst/>
          </a:prstGeom>
          <a:noFill/>
          <a:ln w="3175">
            <a:solidFill>
              <a:srgbClr val="000000"/>
            </a:solidFill>
            <a:round/>
            <a:headEnd/>
            <a:tailEnd/>
          </a:ln>
          <a:effectLst/>
        </p:spPr>
      </p:cxnSp>
      <p:cxnSp>
        <p:nvCxnSpPr>
          <p:cNvPr id="35" name="AutoShape 11"/>
          <p:cNvCxnSpPr>
            <a:cxnSpLocks noChangeShapeType="1"/>
          </p:cNvCxnSpPr>
          <p:nvPr/>
        </p:nvCxnSpPr>
        <p:spPr bwMode="auto">
          <a:xfrm rot="5400000" flipV="1">
            <a:off x="-11044" y="1642137"/>
            <a:ext cx="0" cy="315913"/>
          </a:xfrm>
          <a:prstGeom prst="straightConnector1">
            <a:avLst/>
          </a:prstGeom>
          <a:noFill/>
          <a:ln w="3175" algn="ctr">
            <a:solidFill>
              <a:srgbClr val="000000"/>
            </a:solidFill>
            <a:round/>
            <a:headEnd/>
            <a:tailEnd/>
          </a:ln>
          <a:effectLst/>
        </p:spPr>
      </p:cxnSp>
      <p:cxnSp>
        <p:nvCxnSpPr>
          <p:cNvPr id="36" name="AutoShape 12"/>
          <p:cNvCxnSpPr>
            <a:cxnSpLocks noChangeShapeType="1"/>
          </p:cNvCxnSpPr>
          <p:nvPr/>
        </p:nvCxnSpPr>
        <p:spPr bwMode="auto">
          <a:xfrm flipV="1">
            <a:off x="7493089" y="1357514"/>
            <a:ext cx="0" cy="315913"/>
          </a:xfrm>
          <a:prstGeom prst="straightConnector1">
            <a:avLst/>
          </a:prstGeom>
          <a:noFill/>
          <a:ln w="3175" algn="ctr">
            <a:solidFill>
              <a:srgbClr val="000000"/>
            </a:solidFill>
            <a:round/>
            <a:headEnd/>
            <a:tailEnd/>
          </a:ln>
          <a:effectLst/>
        </p:spPr>
      </p:cxnSp>
      <p:cxnSp>
        <p:nvCxnSpPr>
          <p:cNvPr id="37" name="AutoShape 13"/>
          <p:cNvCxnSpPr>
            <a:cxnSpLocks noChangeShapeType="1"/>
          </p:cNvCxnSpPr>
          <p:nvPr/>
        </p:nvCxnSpPr>
        <p:spPr bwMode="auto">
          <a:xfrm rot="5400000" flipV="1">
            <a:off x="7777231" y="1646900"/>
            <a:ext cx="0" cy="315913"/>
          </a:xfrm>
          <a:prstGeom prst="straightConnector1">
            <a:avLst/>
          </a:prstGeom>
          <a:noFill/>
          <a:ln w="3175" algn="ctr">
            <a:solidFill>
              <a:srgbClr val="000000"/>
            </a:solidFill>
            <a:round/>
            <a:headEnd/>
            <a:tailEnd/>
          </a:ln>
          <a:effectLst/>
        </p:spPr>
      </p:cxnSp>
      <p:cxnSp>
        <p:nvCxnSpPr>
          <p:cNvPr id="38" name="AutoShape 14"/>
          <p:cNvCxnSpPr>
            <a:cxnSpLocks noChangeShapeType="1"/>
          </p:cNvCxnSpPr>
          <p:nvPr/>
        </p:nvCxnSpPr>
        <p:spPr bwMode="auto">
          <a:xfrm rot="5400000" flipV="1">
            <a:off x="7781993" y="8851168"/>
            <a:ext cx="0" cy="315912"/>
          </a:xfrm>
          <a:prstGeom prst="straightConnector1">
            <a:avLst/>
          </a:prstGeom>
          <a:noFill/>
          <a:ln w="3175" algn="ctr">
            <a:solidFill>
              <a:srgbClr val="000000"/>
            </a:solidFill>
            <a:round/>
            <a:headEnd/>
            <a:tailEnd/>
          </a:ln>
          <a:effectLst/>
        </p:spPr>
      </p:cxnSp>
      <p:cxnSp>
        <p:nvCxnSpPr>
          <p:cNvPr id="39" name="AutoShape 15"/>
          <p:cNvCxnSpPr>
            <a:cxnSpLocks noChangeShapeType="1"/>
          </p:cNvCxnSpPr>
          <p:nvPr/>
        </p:nvCxnSpPr>
        <p:spPr bwMode="auto">
          <a:xfrm flipV="1">
            <a:off x="7501181" y="9150552"/>
            <a:ext cx="0" cy="315912"/>
          </a:xfrm>
          <a:prstGeom prst="straightConnector1">
            <a:avLst/>
          </a:prstGeom>
          <a:noFill/>
          <a:ln w="3175" algn="ctr">
            <a:solidFill>
              <a:srgbClr val="000000"/>
            </a:solidFill>
            <a:round/>
            <a:headEnd/>
            <a:tailEnd/>
          </a:ln>
          <a:effectLst/>
        </p:spPr>
      </p:cxnSp>
      <p:cxnSp>
        <p:nvCxnSpPr>
          <p:cNvPr id="40" name="AutoShape 16"/>
          <p:cNvCxnSpPr>
            <a:cxnSpLocks noChangeShapeType="1"/>
          </p:cNvCxnSpPr>
          <p:nvPr/>
        </p:nvCxnSpPr>
        <p:spPr bwMode="auto">
          <a:xfrm flipV="1">
            <a:off x="274839" y="9142614"/>
            <a:ext cx="0" cy="315913"/>
          </a:xfrm>
          <a:prstGeom prst="straightConnector1">
            <a:avLst/>
          </a:prstGeom>
          <a:noFill/>
          <a:ln w="3175" algn="ctr">
            <a:solidFill>
              <a:srgbClr val="000000"/>
            </a:solidFill>
            <a:round/>
            <a:headEnd/>
            <a:tailEnd/>
          </a:ln>
          <a:effectLst/>
        </p:spPr>
      </p:cxnSp>
      <p:cxnSp>
        <p:nvCxnSpPr>
          <p:cNvPr id="41" name="AutoShape 17"/>
          <p:cNvCxnSpPr>
            <a:cxnSpLocks noChangeShapeType="1"/>
          </p:cNvCxnSpPr>
          <p:nvPr/>
        </p:nvCxnSpPr>
        <p:spPr bwMode="auto">
          <a:xfrm rot="5400000" flipV="1">
            <a:off x="-16601" y="8857670"/>
            <a:ext cx="0" cy="315913"/>
          </a:xfrm>
          <a:prstGeom prst="straightConnector1">
            <a:avLst/>
          </a:prstGeom>
          <a:noFill/>
          <a:ln w="3175" algn="ctr">
            <a:solidFill>
              <a:srgbClr val="000000"/>
            </a:solidFill>
            <a:round/>
            <a:headEnd/>
            <a:tailEnd/>
          </a:ln>
          <a:effectLst/>
        </p:spPr>
      </p:cxnSp>
      <p:sp>
        <p:nvSpPr>
          <p:cNvPr id="43" name="TextBox 42"/>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44" name="TextBox 43">
            <a:extLst>
              <a:ext uri="{FF2B5EF4-FFF2-40B4-BE49-F238E27FC236}">
                <a16:creationId xmlns:a16="http://schemas.microsoft.com/office/drawing/2014/main" id="{148746E2-780D-48E3-9AEB-12C626956E28}"/>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a:off x="318755" y="1803878"/>
            <a:ext cx="3671888" cy="7132320"/>
          </a:xfrm>
          <a:prstGeom prst="flowChartDelay">
            <a:avLst/>
          </a:prstGeom>
          <a:solidFill>
            <a:srgbClr val="0099FF"/>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4"/>
          <p:cNvSpPr>
            <a:spLocks noChangeArrowheads="1"/>
          </p:cNvSpPr>
          <p:nvPr/>
        </p:nvSpPr>
        <p:spPr bwMode="auto">
          <a:xfrm>
            <a:off x="3803318" y="7563328"/>
            <a:ext cx="2422525" cy="954087"/>
          </a:xfrm>
          <a:prstGeom prst="rect">
            <a:avLst/>
          </a:prstGeom>
          <a:noFill/>
          <a:ln w="9525">
            <a:noFill/>
            <a:miter lim="800000"/>
            <a:headEnd/>
            <a:tailEnd/>
          </a:ln>
        </p:spPr>
        <p:txBody>
          <a:bodyPr>
            <a:spAutoFit/>
          </a:bodyPr>
          <a:lstStyle/>
          <a:p>
            <a:pPr>
              <a:defRPr/>
            </a:pPr>
            <a:r>
              <a:rPr lang="en-US" sz="1400" spc="300" dirty="0"/>
              <a:t>please do NOT contaminate with unclean plastics or items with residue</a:t>
            </a:r>
          </a:p>
        </p:txBody>
      </p:sp>
      <p:sp>
        <p:nvSpPr>
          <p:cNvPr id="24580" name="TextBox 6"/>
          <p:cNvSpPr txBox="1">
            <a:spLocks noChangeArrowheads="1"/>
          </p:cNvSpPr>
          <p:nvPr/>
        </p:nvSpPr>
        <p:spPr bwMode="auto">
          <a:xfrm>
            <a:off x="528305" y="7536340"/>
            <a:ext cx="2679700" cy="954088"/>
          </a:xfrm>
          <a:prstGeom prst="rect">
            <a:avLst/>
          </a:prstGeom>
          <a:noFill/>
          <a:ln w="9525">
            <a:noFill/>
            <a:miter lim="800000"/>
            <a:headEnd/>
            <a:tailEnd/>
          </a:ln>
        </p:spPr>
        <p:txBody>
          <a:bodyPr>
            <a:spAutoFit/>
          </a:bodyPr>
          <a:lstStyle/>
          <a:p>
            <a:pPr marL="228600" indent="-228600">
              <a:buFont typeface="Arial" charset="0"/>
              <a:buChar char="•"/>
            </a:pPr>
            <a:r>
              <a:rPr lang="en-US" sz="1400" b="1">
                <a:solidFill>
                  <a:schemeClr val="bg1"/>
                </a:solidFill>
              </a:rPr>
              <a:t>all rinsed, clean, labeled </a:t>
            </a:r>
          </a:p>
          <a:p>
            <a:pPr marL="228600" indent="-228600"/>
            <a:r>
              <a:rPr lang="en-US" sz="1400" b="1">
                <a:solidFill>
                  <a:schemeClr val="bg1"/>
                </a:solidFill>
              </a:rPr>
              <a:t>      #1 through #7 plastics</a:t>
            </a:r>
          </a:p>
          <a:p>
            <a:pPr marL="228600" indent="-228600">
              <a:buFont typeface="Arial" charset="0"/>
              <a:buChar char="•"/>
            </a:pPr>
            <a:r>
              <a:rPr lang="en-US" sz="1400" b="1">
                <a:solidFill>
                  <a:schemeClr val="bg1"/>
                </a:solidFill>
              </a:rPr>
              <a:t> aluminum and tin cans</a:t>
            </a:r>
          </a:p>
          <a:p>
            <a:pPr marL="228600" indent="-228600">
              <a:buFont typeface="Arial" charset="0"/>
              <a:buChar char="•"/>
            </a:pPr>
            <a:r>
              <a:rPr lang="en-US" sz="1400" b="1">
                <a:solidFill>
                  <a:schemeClr val="bg1"/>
                </a:solidFill>
              </a:rPr>
              <a:t> glass </a:t>
            </a:r>
          </a:p>
        </p:txBody>
      </p:sp>
      <p:sp>
        <p:nvSpPr>
          <p:cNvPr id="24582" name="TextBox 6"/>
          <p:cNvSpPr txBox="1">
            <a:spLocks noChangeArrowheads="1"/>
          </p:cNvSpPr>
          <p:nvPr/>
        </p:nvSpPr>
        <p:spPr bwMode="auto">
          <a:xfrm>
            <a:off x="528305" y="4753453"/>
            <a:ext cx="3074988" cy="2586037"/>
          </a:xfrm>
          <a:prstGeom prst="rect">
            <a:avLst/>
          </a:prstGeom>
          <a:noFill/>
          <a:ln w="9525">
            <a:noFill/>
            <a:miter lim="800000"/>
            <a:headEnd/>
            <a:tailEnd/>
          </a:ln>
        </p:spPr>
        <p:txBody>
          <a:bodyPr>
            <a:spAutoFit/>
          </a:bodyPr>
          <a:lstStyle/>
          <a:p>
            <a:r>
              <a:rPr lang="en-US" sz="5400" b="1">
                <a:solidFill>
                  <a:schemeClr val="bg1"/>
                </a:solidFill>
              </a:rPr>
              <a:t>metal, </a:t>
            </a:r>
          </a:p>
          <a:p>
            <a:r>
              <a:rPr lang="en-US" sz="5400" b="1">
                <a:solidFill>
                  <a:schemeClr val="bg1"/>
                </a:solidFill>
              </a:rPr>
              <a:t>plastic, </a:t>
            </a:r>
          </a:p>
          <a:p>
            <a:r>
              <a:rPr lang="en-US" sz="5400" b="1">
                <a:solidFill>
                  <a:schemeClr val="bg1"/>
                </a:solidFill>
              </a:rPr>
              <a:t>glass</a:t>
            </a:r>
          </a:p>
        </p:txBody>
      </p:sp>
      <p:grpSp>
        <p:nvGrpSpPr>
          <p:cNvPr id="24583" name="Group 31"/>
          <p:cNvGrpSpPr>
            <a:grpSpLocks/>
          </p:cNvGrpSpPr>
          <p:nvPr/>
        </p:nvGrpSpPr>
        <p:grpSpPr bwMode="auto">
          <a:xfrm>
            <a:off x="4427205" y="3531078"/>
            <a:ext cx="1138238" cy="3463925"/>
            <a:chOff x="1181100" y="4146550"/>
            <a:chExt cx="1306513" cy="3508375"/>
          </a:xfrm>
        </p:grpSpPr>
        <p:sp>
          <p:nvSpPr>
            <p:cNvPr id="8" name="Freeform 7"/>
            <p:cNvSpPr/>
            <p:nvPr/>
          </p:nvSpPr>
          <p:spPr>
            <a:xfrm>
              <a:off x="1592916" y="4514752"/>
              <a:ext cx="406350" cy="54668"/>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24605" name="Group 30"/>
            <p:cNvGrpSpPr>
              <a:grpSpLocks/>
            </p:cNvGrpSpPr>
            <p:nvPr/>
          </p:nvGrpSpPr>
          <p:grpSpPr bwMode="auto">
            <a:xfrm>
              <a:off x="1181100" y="4146550"/>
              <a:ext cx="1306513" cy="3508375"/>
              <a:chOff x="1181100" y="4146550"/>
              <a:chExt cx="1306513" cy="3508375"/>
            </a:xfrm>
          </p:grpSpPr>
          <p:sp>
            <p:nvSpPr>
              <p:cNvPr id="10" name="Oval 9"/>
              <p:cNvSpPr/>
              <p:nvPr/>
            </p:nvSpPr>
            <p:spPr>
              <a:xfrm>
                <a:off x="1589271" y="4146550"/>
                <a:ext cx="413638" cy="16561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reeform 10"/>
              <p:cNvSpPr/>
              <p:nvPr/>
            </p:nvSpPr>
            <p:spPr>
              <a:xfrm>
                <a:off x="1181100" y="4218904"/>
                <a:ext cx="1306513" cy="3436021"/>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1219367" y="5267236"/>
                <a:ext cx="1224514" cy="303888"/>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219367" y="6506905"/>
                <a:ext cx="1268246" cy="302280"/>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24584" name="Group 45"/>
          <p:cNvGrpSpPr>
            <a:grpSpLocks/>
          </p:cNvGrpSpPr>
          <p:nvPr/>
        </p:nvGrpSpPr>
        <p:grpSpPr bwMode="auto">
          <a:xfrm>
            <a:off x="6194093" y="4383565"/>
            <a:ext cx="930275" cy="1546225"/>
            <a:chOff x="5378824" y="4320988"/>
            <a:chExt cx="1622612" cy="2859741"/>
          </a:xfrm>
        </p:grpSpPr>
        <p:sp>
          <p:nvSpPr>
            <p:cNvPr id="15" name="Oval 14"/>
            <p:cNvSpPr/>
            <p:nvPr/>
          </p:nvSpPr>
          <p:spPr>
            <a:xfrm>
              <a:off x="5378824" y="4320988"/>
              <a:ext cx="1605998" cy="43747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Connector 15"/>
            <p:cNvCxnSpPr>
              <a:stCxn id="15" idx="6"/>
            </p:cNvCxnSpPr>
            <p:nvPr/>
          </p:nvCxnSpPr>
          <p:spPr>
            <a:xfrm>
              <a:off x="6984822" y="4541195"/>
              <a:ext cx="16614" cy="23459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2"/>
            </p:cNvCxnSpPr>
            <p:nvPr/>
          </p:nvCxnSpPr>
          <p:spPr>
            <a:xfrm rot="10800000" flipH="1" flipV="1">
              <a:off x="5378824" y="4541195"/>
              <a:ext cx="16614" cy="23459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392668" y="5333936"/>
              <a:ext cx="1600460" cy="243694"/>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5392668" y="5659840"/>
              <a:ext cx="1600460" cy="243695"/>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5387130" y="6015107"/>
              <a:ext cx="1597692" cy="249566"/>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5403744" y="6851888"/>
              <a:ext cx="1597692" cy="328841"/>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24585" name="Group 48"/>
          <p:cNvGrpSpPr>
            <a:grpSpLocks/>
          </p:cNvGrpSpPr>
          <p:nvPr/>
        </p:nvGrpSpPr>
        <p:grpSpPr bwMode="auto">
          <a:xfrm>
            <a:off x="6292518" y="6264753"/>
            <a:ext cx="769937" cy="2401887"/>
            <a:chOff x="9813849" y="2933697"/>
            <a:chExt cx="1350337" cy="4525528"/>
          </a:xfrm>
        </p:grpSpPr>
        <p:sp>
          <p:nvSpPr>
            <p:cNvPr id="23" name="Freeform 22"/>
            <p:cNvSpPr/>
            <p:nvPr/>
          </p:nvSpPr>
          <p:spPr>
            <a:xfrm>
              <a:off x="9813849" y="2933697"/>
              <a:ext cx="1350337" cy="4525528"/>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Oval 23"/>
            <p:cNvSpPr/>
            <p:nvPr/>
          </p:nvSpPr>
          <p:spPr>
            <a:xfrm>
              <a:off x="10264890" y="3026420"/>
              <a:ext cx="448256" cy="16451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6" name="TextBox 6"/>
          <p:cNvSpPr txBox="1">
            <a:spLocks noChangeArrowheads="1"/>
          </p:cNvSpPr>
          <p:nvPr/>
        </p:nvSpPr>
        <p:spPr bwMode="auto">
          <a:xfrm>
            <a:off x="528305" y="2334103"/>
            <a:ext cx="2974975" cy="954087"/>
          </a:xfrm>
          <a:prstGeom prst="rect">
            <a:avLst/>
          </a:prstGeom>
          <a:noFill/>
          <a:ln w="9525">
            <a:noFill/>
            <a:miter lim="800000"/>
            <a:headEnd/>
            <a:tailEnd/>
          </a:ln>
        </p:spPr>
        <p:txBody>
          <a:bodyPr>
            <a:spAutoFit/>
          </a:bodyPr>
          <a:lstStyle/>
          <a:p>
            <a:pPr marL="115888" indent="-115888">
              <a:buFont typeface="Arial" pitchFamily="34" charset="0"/>
              <a:buChar char="•"/>
              <a:defRPr/>
            </a:pPr>
            <a:r>
              <a:rPr lang="es-ES" sz="1400" b="1" dirty="0">
                <a:solidFill>
                  <a:schemeClr val="tx1">
                    <a:lumMod val="65000"/>
                    <a:lumOff val="35000"/>
                  </a:schemeClr>
                </a:solidFill>
                <a:latin typeface="Arial" pitchFamily="34" charset="0"/>
                <a:cs typeface="Arial" pitchFamily="34" charset="0"/>
              </a:rPr>
              <a:t>plásticos  marcados como  </a:t>
            </a:r>
          </a:p>
          <a:p>
            <a:pPr marL="115888" indent="-115888">
              <a:defRPr/>
            </a:pPr>
            <a:r>
              <a:rPr lang="es-ES" sz="1400" b="1" dirty="0">
                <a:solidFill>
                  <a:schemeClr val="tx1">
                    <a:lumMod val="65000"/>
                    <a:lumOff val="35000"/>
                  </a:schemeClr>
                </a:solidFill>
                <a:latin typeface="Arial" pitchFamily="34" charset="0"/>
                <a:cs typeface="Arial" pitchFamily="34" charset="0"/>
              </a:rPr>
              <a:t>  #1  al  #7 enjuagados y limpios</a:t>
            </a:r>
          </a:p>
          <a:p>
            <a:pPr marL="115888" indent="-115888">
              <a:buFont typeface="Arial" pitchFamily="34" charset="0"/>
              <a:buChar char="•"/>
              <a:defRPr/>
            </a:pPr>
            <a:r>
              <a:rPr lang="es-ES" sz="1400" b="1" dirty="0">
                <a:solidFill>
                  <a:schemeClr val="tx1">
                    <a:lumMod val="65000"/>
                    <a:lumOff val="35000"/>
                  </a:schemeClr>
                </a:solidFill>
                <a:latin typeface="Arial" pitchFamily="34" charset="0"/>
                <a:cs typeface="Arial" pitchFamily="34" charset="0"/>
              </a:rPr>
              <a:t>aluminio</a:t>
            </a:r>
          </a:p>
          <a:p>
            <a:pPr marL="115888" indent="-115888">
              <a:buFont typeface="Arial" pitchFamily="34" charset="0"/>
              <a:buChar char="•"/>
              <a:defRPr/>
            </a:pPr>
            <a:r>
              <a:rPr lang="es-ES" sz="1400" b="1" dirty="0">
                <a:solidFill>
                  <a:schemeClr val="tx1">
                    <a:lumMod val="65000"/>
                    <a:lumOff val="35000"/>
                  </a:schemeClr>
                </a:solidFill>
                <a:latin typeface="Arial" pitchFamily="34" charset="0"/>
                <a:cs typeface="Arial" pitchFamily="34" charset="0"/>
              </a:rPr>
              <a:t>latas </a:t>
            </a:r>
          </a:p>
        </p:txBody>
      </p:sp>
      <p:sp>
        <p:nvSpPr>
          <p:cNvPr id="27" name="Rectangle 4"/>
          <p:cNvSpPr>
            <a:spLocks noChangeArrowheads="1"/>
          </p:cNvSpPr>
          <p:nvPr/>
        </p:nvSpPr>
        <p:spPr bwMode="auto">
          <a:xfrm>
            <a:off x="3803318" y="2015015"/>
            <a:ext cx="2597150" cy="1384300"/>
          </a:xfrm>
          <a:prstGeom prst="rect">
            <a:avLst/>
          </a:prstGeom>
          <a:noFill/>
          <a:ln w="9525">
            <a:noFill/>
            <a:miter lim="800000"/>
            <a:headEnd/>
            <a:tailEnd/>
          </a:ln>
        </p:spPr>
        <p:txBody>
          <a:bodyPr>
            <a:spAutoFit/>
          </a:bodyPr>
          <a:lstStyle/>
          <a:p>
            <a:pPr>
              <a:defRPr/>
            </a:pPr>
            <a:r>
              <a:rPr lang="es-ES" sz="1400" spc="300" dirty="0">
                <a:solidFill>
                  <a:schemeClr val="tx1">
                    <a:lumMod val="65000"/>
                    <a:lumOff val="35000"/>
                  </a:schemeClr>
                </a:solidFill>
              </a:rPr>
              <a:t>favor de NO contaminar con plásticos sucios o con artículos con residuos</a:t>
            </a:r>
          </a:p>
          <a:p>
            <a:pPr>
              <a:defRPr/>
            </a:pPr>
            <a:endParaRPr lang="en-US" sz="1400" spc="300" dirty="0">
              <a:solidFill>
                <a:schemeClr val="tx1">
                  <a:lumMod val="65000"/>
                  <a:lumOff val="35000"/>
                </a:schemeClr>
              </a:solidFill>
            </a:endParaRPr>
          </a:p>
        </p:txBody>
      </p:sp>
      <p:sp>
        <p:nvSpPr>
          <p:cNvPr id="28" name="TextBox 6"/>
          <p:cNvSpPr txBox="1">
            <a:spLocks noChangeArrowheads="1"/>
          </p:cNvSpPr>
          <p:nvPr/>
        </p:nvSpPr>
        <p:spPr bwMode="auto">
          <a:xfrm>
            <a:off x="528305" y="3240565"/>
            <a:ext cx="2132013" cy="1568450"/>
          </a:xfrm>
          <a:prstGeom prst="rect">
            <a:avLst/>
          </a:prstGeom>
          <a:noFill/>
          <a:ln w="9525">
            <a:noFill/>
            <a:miter lim="800000"/>
            <a:headEnd/>
            <a:tailEnd/>
          </a:ln>
        </p:spPr>
        <p:txBody>
          <a:bodyPr>
            <a:spAutoFit/>
          </a:bodyPr>
          <a:lstStyle/>
          <a:p>
            <a:pPr>
              <a:defRPr/>
            </a:pPr>
            <a:r>
              <a:rPr lang="es-ES" sz="3200" b="1" dirty="0">
                <a:solidFill>
                  <a:schemeClr val="tx1">
                    <a:lumMod val="65000"/>
                    <a:lumOff val="35000"/>
                  </a:schemeClr>
                </a:solidFill>
                <a:latin typeface="Arial" pitchFamily="34" charset="0"/>
                <a:cs typeface="Arial" pitchFamily="34" charset="0"/>
              </a:rPr>
              <a:t>metal, </a:t>
            </a:r>
          </a:p>
          <a:p>
            <a:pPr>
              <a:defRPr/>
            </a:pPr>
            <a:r>
              <a:rPr lang="es-ES" sz="3200" b="1" dirty="0">
                <a:solidFill>
                  <a:schemeClr val="tx1">
                    <a:lumMod val="65000"/>
                    <a:lumOff val="35000"/>
                  </a:schemeClr>
                </a:solidFill>
                <a:latin typeface="Arial" pitchFamily="34" charset="0"/>
                <a:cs typeface="Arial" pitchFamily="34" charset="0"/>
              </a:rPr>
              <a:t>plástico, </a:t>
            </a:r>
          </a:p>
          <a:p>
            <a:pPr>
              <a:defRPr/>
            </a:pPr>
            <a:r>
              <a:rPr lang="es-ES" sz="3200" b="1" dirty="0">
                <a:solidFill>
                  <a:schemeClr val="tx1">
                    <a:lumMod val="65000"/>
                    <a:lumOff val="35000"/>
                  </a:schemeClr>
                </a:solidFill>
                <a:latin typeface="Arial" pitchFamily="34" charset="0"/>
                <a:cs typeface="Arial" pitchFamily="34" charset="0"/>
              </a:rPr>
              <a:t>vidrio</a:t>
            </a:r>
          </a:p>
        </p:txBody>
      </p:sp>
      <p:sp>
        <p:nvSpPr>
          <p:cNvPr id="29" name="Rectangle 28"/>
          <p:cNvSpPr>
            <a:spLocks noChangeAspect="1"/>
          </p:cNvSpPr>
          <p:nvPr/>
        </p:nvSpPr>
        <p:spPr bwMode="auto">
          <a:xfrm>
            <a:off x="310818" y="1829278"/>
            <a:ext cx="7132320" cy="7132320"/>
          </a:xfrm>
          <a:prstGeom prst="rect">
            <a:avLst/>
          </a:prstGeom>
          <a:noFill/>
          <a:ln w="76200">
            <a:solidFill>
              <a:srgbClr val="0099F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4591" name="Group 32"/>
          <p:cNvGrpSpPr>
            <a:grpSpLocks/>
          </p:cNvGrpSpPr>
          <p:nvPr/>
        </p:nvGrpSpPr>
        <p:grpSpPr bwMode="auto">
          <a:xfrm>
            <a:off x="6168693" y="2381728"/>
            <a:ext cx="890587" cy="1649412"/>
            <a:chOff x="419100" y="4880400"/>
            <a:chExt cx="1005194" cy="1837370"/>
          </a:xfrm>
        </p:grpSpPr>
        <p:sp>
          <p:nvSpPr>
            <p:cNvPr id="34" name="Freeform 33"/>
            <p:cNvSpPr/>
            <p:nvPr/>
          </p:nvSpPr>
          <p:spPr bwMode="auto">
            <a:xfrm>
              <a:off x="419100" y="4880400"/>
              <a:ext cx="1005194" cy="1837370"/>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5" name="Oval 9"/>
            <p:cNvSpPr/>
            <p:nvPr/>
          </p:nvSpPr>
          <p:spPr bwMode="auto">
            <a:xfrm>
              <a:off x="555276" y="4947599"/>
              <a:ext cx="750760" cy="27763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4592"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36" name="Rectangle 35"/>
          <p:cNvSpPr>
            <a:spLocks noChangeAspect="1" noChangeArrowheads="1"/>
          </p:cNvSpPr>
          <p:nvPr/>
        </p:nvSpPr>
        <p:spPr bwMode="auto">
          <a:xfrm>
            <a:off x="259190" y="177905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7" name="AutoShape 10"/>
          <p:cNvCxnSpPr>
            <a:cxnSpLocks noChangeShapeType="1"/>
          </p:cNvCxnSpPr>
          <p:nvPr/>
        </p:nvCxnSpPr>
        <p:spPr bwMode="auto">
          <a:xfrm flipV="1">
            <a:off x="274892" y="1339646"/>
            <a:ext cx="0" cy="315912"/>
          </a:xfrm>
          <a:prstGeom prst="straightConnector1">
            <a:avLst/>
          </a:prstGeom>
          <a:noFill/>
          <a:ln w="3175">
            <a:solidFill>
              <a:srgbClr val="000000"/>
            </a:solidFill>
            <a:round/>
            <a:headEnd/>
            <a:tailEnd/>
          </a:ln>
          <a:effectLst/>
        </p:spPr>
      </p:cxnSp>
      <p:cxnSp>
        <p:nvCxnSpPr>
          <p:cNvPr id="38" name="AutoShape 11"/>
          <p:cNvCxnSpPr>
            <a:cxnSpLocks noChangeShapeType="1"/>
          </p:cNvCxnSpPr>
          <p:nvPr/>
        </p:nvCxnSpPr>
        <p:spPr bwMode="auto">
          <a:xfrm rot="5400000" flipV="1">
            <a:off x="-15908" y="1622681"/>
            <a:ext cx="0" cy="315913"/>
          </a:xfrm>
          <a:prstGeom prst="straightConnector1">
            <a:avLst/>
          </a:prstGeom>
          <a:noFill/>
          <a:ln w="3175" algn="ctr">
            <a:solidFill>
              <a:srgbClr val="000000"/>
            </a:solidFill>
            <a:round/>
            <a:headEnd/>
            <a:tailEnd/>
          </a:ln>
          <a:effectLst/>
        </p:spPr>
      </p:cxnSp>
      <p:cxnSp>
        <p:nvCxnSpPr>
          <p:cNvPr id="39" name="AutoShape 12"/>
          <p:cNvCxnSpPr>
            <a:cxnSpLocks noChangeShapeType="1"/>
          </p:cNvCxnSpPr>
          <p:nvPr/>
        </p:nvCxnSpPr>
        <p:spPr bwMode="auto">
          <a:xfrm flipV="1">
            <a:off x="7488225" y="1338058"/>
            <a:ext cx="0" cy="315913"/>
          </a:xfrm>
          <a:prstGeom prst="straightConnector1">
            <a:avLst/>
          </a:prstGeom>
          <a:noFill/>
          <a:ln w="3175" algn="ctr">
            <a:solidFill>
              <a:srgbClr val="000000"/>
            </a:solidFill>
            <a:round/>
            <a:headEnd/>
            <a:tailEnd/>
          </a:ln>
          <a:effectLst/>
        </p:spPr>
      </p:cxnSp>
      <p:cxnSp>
        <p:nvCxnSpPr>
          <p:cNvPr id="40" name="AutoShape 13"/>
          <p:cNvCxnSpPr>
            <a:cxnSpLocks noChangeShapeType="1"/>
          </p:cNvCxnSpPr>
          <p:nvPr/>
        </p:nvCxnSpPr>
        <p:spPr bwMode="auto">
          <a:xfrm rot="5400000" flipV="1">
            <a:off x="7772367" y="1627444"/>
            <a:ext cx="0" cy="315913"/>
          </a:xfrm>
          <a:prstGeom prst="straightConnector1">
            <a:avLst/>
          </a:prstGeom>
          <a:noFill/>
          <a:ln w="3175" algn="ctr">
            <a:solidFill>
              <a:srgbClr val="000000"/>
            </a:solidFill>
            <a:round/>
            <a:headEnd/>
            <a:tailEnd/>
          </a:ln>
          <a:effectLst/>
        </p:spPr>
      </p:cxnSp>
      <p:cxnSp>
        <p:nvCxnSpPr>
          <p:cNvPr id="41" name="AutoShape 14"/>
          <p:cNvCxnSpPr>
            <a:cxnSpLocks noChangeShapeType="1"/>
          </p:cNvCxnSpPr>
          <p:nvPr/>
        </p:nvCxnSpPr>
        <p:spPr bwMode="auto">
          <a:xfrm rot="5400000" flipV="1">
            <a:off x="7777129" y="8831712"/>
            <a:ext cx="0" cy="315912"/>
          </a:xfrm>
          <a:prstGeom prst="straightConnector1">
            <a:avLst/>
          </a:prstGeom>
          <a:noFill/>
          <a:ln w="3175" algn="ctr">
            <a:solidFill>
              <a:srgbClr val="000000"/>
            </a:solidFill>
            <a:round/>
            <a:headEnd/>
            <a:tailEnd/>
          </a:ln>
          <a:effectLst/>
        </p:spPr>
      </p:cxnSp>
      <p:cxnSp>
        <p:nvCxnSpPr>
          <p:cNvPr id="42" name="AutoShape 15"/>
          <p:cNvCxnSpPr>
            <a:cxnSpLocks noChangeShapeType="1"/>
          </p:cNvCxnSpPr>
          <p:nvPr/>
        </p:nvCxnSpPr>
        <p:spPr bwMode="auto">
          <a:xfrm flipV="1">
            <a:off x="7496317" y="9131096"/>
            <a:ext cx="0" cy="315912"/>
          </a:xfrm>
          <a:prstGeom prst="straightConnector1">
            <a:avLst/>
          </a:prstGeom>
          <a:noFill/>
          <a:ln w="3175" algn="ctr">
            <a:solidFill>
              <a:srgbClr val="000000"/>
            </a:solidFill>
            <a:round/>
            <a:headEnd/>
            <a:tailEnd/>
          </a:ln>
          <a:effectLst/>
        </p:spPr>
      </p:cxnSp>
      <p:cxnSp>
        <p:nvCxnSpPr>
          <p:cNvPr id="43" name="AutoShape 16"/>
          <p:cNvCxnSpPr>
            <a:cxnSpLocks noChangeShapeType="1"/>
          </p:cNvCxnSpPr>
          <p:nvPr/>
        </p:nvCxnSpPr>
        <p:spPr bwMode="auto">
          <a:xfrm flipV="1">
            <a:off x="269975" y="9123158"/>
            <a:ext cx="0" cy="315913"/>
          </a:xfrm>
          <a:prstGeom prst="straightConnector1">
            <a:avLst/>
          </a:prstGeom>
          <a:noFill/>
          <a:ln w="3175" algn="ctr">
            <a:solidFill>
              <a:srgbClr val="000000"/>
            </a:solidFill>
            <a:round/>
            <a:headEnd/>
            <a:tailEnd/>
          </a:ln>
          <a:effectLst/>
        </p:spPr>
      </p:cxnSp>
      <p:cxnSp>
        <p:nvCxnSpPr>
          <p:cNvPr id="44" name="AutoShape 17"/>
          <p:cNvCxnSpPr>
            <a:cxnSpLocks noChangeShapeType="1"/>
          </p:cNvCxnSpPr>
          <p:nvPr/>
        </p:nvCxnSpPr>
        <p:spPr bwMode="auto">
          <a:xfrm rot="5400000" flipV="1">
            <a:off x="-21465" y="8838214"/>
            <a:ext cx="0" cy="315913"/>
          </a:xfrm>
          <a:prstGeom prst="straightConnector1">
            <a:avLst/>
          </a:prstGeom>
          <a:noFill/>
          <a:ln w="3175" algn="ctr">
            <a:solidFill>
              <a:srgbClr val="000000"/>
            </a:solidFill>
            <a:round/>
            <a:headEnd/>
            <a:tailEnd/>
          </a:ln>
          <a:effectLst/>
        </p:spPr>
      </p:cxnSp>
      <p:sp>
        <p:nvSpPr>
          <p:cNvPr id="46" name="TextBox 45"/>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47" name="TextBox 46">
            <a:extLst>
              <a:ext uri="{FF2B5EF4-FFF2-40B4-BE49-F238E27FC236}">
                <a16:creationId xmlns:a16="http://schemas.microsoft.com/office/drawing/2014/main" id="{8095C507-59DC-42BD-88D5-C9CE0985CC95}"/>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a:off x="325733" y="1840685"/>
            <a:ext cx="3609975" cy="7132320"/>
          </a:xfrm>
          <a:prstGeom prst="flowChartDelay">
            <a:avLst/>
          </a:prstGeom>
          <a:solidFill>
            <a:srgbClr val="FA7D00"/>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a:xfrm>
            <a:off x="3918245" y="8085910"/>
            <a:ext cx="2079625" cy="522288"/>
          </a:xfrm>
          <a:prstGeom prst="rect">
            <a:avLst/>
          </a:prstGeom>
        </p:spPr>
        <p:txBody>
          <a:bodyPr>
            <a:spAutoFit/>
          </a:bodyPr>
          <a:lstStyle/>
          <a:p>
            <a:pPr fontAlgn="auto">
              <a:spcBef>
                <a:spcPts val="0"/>
              </a:spcBef>
              <a:spcAft>
                <a:spcPts val="0"/>
              </a:spcAft>
              <a:defRPr/>
            </a:pPr>
            <a:r>
              <a:rPr lang="en-US" sz="1400" kern="0" dirty="0">
                <a:latin typeface="Arial" pitchFamily="34" charset="0"/>
                <a:cs typeface="Arial" pitchFamily="34" charset="0"/>
              </a:rPr>
              <a:t>please empty and rinse all State returnables</a:t>
            </a:r>
          </a:p>
        </p:txBody>
      </p:sp>
      <p:sp>
        <p:nvSpPr>
          <p:cNvPr id="25604" name="TextBox 3"/>
          <p:cNvSpPr txBox="1">
            <a:spLocks noChangeArrowheads="1"/>
          </p:cNvSpPr>
          <p:nvPr/>
        </p:nvSpPr>
        <p:spPr bwMode="auto">
          <a:xfrm>
            <a:off x="530520" y="5596710"/>
            <a:ext cx="3403600" cy="1662113"/>
          </a:xfrm>
          <a:prstGeom prst="rect">
            <a:avLst/>
          </a:prstGeom>
          <a:noFill/>
          <a:ln w="9525">
            <a:noFill/>
            <a:miter lim="800000"/>
            <a:headEnd/>
            <a:tailEnd/>
          </a:ln>
        </p:spPr>
        <p:txBody>
          <a:bodyPr>
            <a:spAutoFit/>
          </a:bodyPr>
          <a:lstStyle/>
          <a:p>
            <a:r>
              <a:rPr lang="en-US" sz="5400" b="1">
                <a:solidFill>
                  <a:schemeClr val="bg1"/>
                </a:solidFill>
              </a:rPr>
              <a:t>state </a:t>
            </a:r>
          </a:p>
          <a:p>
            <a:r>
              <a:rPr lang="en-US" sz="4400" b="1">
                <a:solidFill>
                  <a:schemeClr val="bg1"/>
                </a:solidFill>
              </a:rPr>
              <a:t>returnables</a:t>
            </a:r>
          </a:p>
        </p:txBody>
      </p:sp>
      <p:sp>
        <p:nvSpPr>
          <p:cNvPr id="25605" name="TextBox 4"/>
          <p:cNvSpPr txBox="1">
            <a:spLocks noChangeArrowheads="1"/>
          </p:cNvSpPr>
          <p:nvPr/>
        </p:nvSpPr>
        <p:spPr bwMode="auto">
          <a:xfrm>
            <a:off x="501945" y="7360423"/>
            <a:ext cx="2752725" cy="739775"/>
          </a:xfrm>
          <a:prstGeom prst="rect">
            <a:avLst/>
          </a:prstGeom>
          <a:noFill/>
          <a:ln w="9525">
            <a:noFill/>
            <a:miter lim="800000"/>
            <a:headEnd/>
            <a:tailEnd/>
          </a:ln>
        </p:spPr>
        <p:txBody>
          <a:bodyPr wrap="none">
            <a:spAutoFit/>
          </a:bodyPr>
          <a:lstStyle/>
          <a:p>
            <a:pPr>
              <a:buFont typeface="Arial" charset="0"/>
              <a:buChar char="•"/>
            </a:pPr>
            <a:r>
              <a:rPr lang="en-US" sz="1400" b="1">
                <a:solidFill>
                  <a:schemeClr val="bg1"/>
                </a:solidFill>
              </a:rPr>
              <a:t> State labeled aluminum cans</a:t>
            </a:r>
          </a:p>
          <a:p>
            <a:pPr>
              <a:buFont typeface="Arial" charset="0"/>
              <a:buChar char="•"/>
            </a:pPr>
            <a:r>
              <a:rPr lang="en-US" sz="1400" b="1">
                <a:solidFill>
                  <a:schemeClr val="bg1"/>
                </a:solidFill>
              </a:rPr>
              <a:t> State labeled plastic bottles</a:t>
            </a:r>
          </a:p>
          <a:p>
            <a:pPr>
              <a:buFont typeface="Arial" charset="0"/>
              <a:buChar char="•"/>
            </a:pPr>
            <a:r>
              <a:rPr lang="en-US" sz="1400" b="1">
                <a:solidFill>
                  <a:schemeClr val="bg1"/>
                </a:solidFill>
              </a:rPr>
              <a:t> State labeled glass bottles</a:t>
            </a:r>
          </a:p>
        </p:txBody>
      </p:sp>
      <p:grpSp>
        <p:nvGrpSpPr>
          <p:cNvPr id="25607" name="Group 36"/>
          <p:cNvGrpSpPr>
            <a:grpSpLocks/>
          </p:cNvGrpSpPr>
          <p:nvPr/>
        </p:nvGrpSpPr>
        <p:grpSpPr bwMode="auto">
          <a:xfrm>
            <a:off x="5378745" y="4225110"/>
            <a:ext cx="804863" cy="2884488"/>
            <a:chOff x="5391150" y="3636963"/>
            <a:chExt cx="1136650" cy="4205287"/>
          </a:xfrm>
        </p:grpSpPr>
        <p:sp>
          <p:nvSpPr>
            <p:cNvPr id="8" name="Freeform 7"/>
            <p:cNvSpPr/>
            <p:nvPr/>
          </p:nvSpPr>
          <p:spPr>
            <a:xfrm>
              <a:off x="5391150" y="3636963"/>
              <a:ext cx="1136650" cy="4205287"/>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p:cNvSpPr/>
            <p:nvPr/>
          </p:nvSpPr>
          <p:spPr>
            <a:xfrm>
              <a:off x="5711744" y="3748055"/>
              <a:ext cx="450624" cy="16663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5661" name="Group 43"/>
            <p:cNvGrpSpPr>
              <a:grpSpLocks/>
            </p:cNvGrpSpPr>
            <p:nvPr/>
          </p:nvGrpSpPr>
          <p:grpSpPr bwMode="auto">
            <a:xfrm>
              <a:off x="5531084" y="6220398"/>
              <a:ext cx="915702" cy="1131891"/>
              <a:chOff x="10371519" y="3106692"/>
              <a:chExt cx="3960942" cy="6144924"/>
            </a:xfrm>
          </p:grpSpPr>
          <p:sp>
            <p:nvSpPr>
              <p:cNvPr id="11" name="Freeform 10"/>
              <p:cNvSpPr/>
              <p:nvPr/>
            </p:nvSpPr>
            <p:spPr>
              <a:xfrm>
                <a:off x="10367475" y="3103700"/>
                <a:ext cx="3966305" cy="6144148"/>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reeform 11"/>
              <p:cNvSpPr/>
              <p:nvPr/>
            </p:nvSpPr>
            <p:spPr>
              <a:xfrm>
                <a:off x="10813563" y="3744505"/>
                <a:ext cx="3122615" cy="138208"/>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0784473" y="4171705"/>
                <a:ext cx="3112914" cy="87949"/>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10997820" y="4711983"/>
                <a:ext cx="2899568" cy="75388"/>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10988119" y="5227141"/>
                <a:ext cx="2889873" cy="100518"/>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6" name="Freeform 15"/>
              <p:cNvSpPr/>
              <p:nvPr/>
            </p:nvSpPr>
            <p:spPr>
              <a:xfrm>
                <a:off x="10988119" y="5893066"/>
                <a:ext cx="2889873" cy="37698"/>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7" name="Freeform 16"/>
              <p:cNvSpPr/>
              <p:nvPr/>
            </p:nvSpPr>
            <p:spPr>
              <a:xfrm>
                <a:off x="10959029" y="6471043"/>
                <a:ext cx="2899568" cy="5025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Freeform 17"/>
              <p:cNvSpPr/>
              <p:nvPr/>
            </p:nvSpPr>
            <p:spPr>
              <a:xfrm>
                <a:off x="10959029" y="7074149"/>
                <a:ext cx="2899568" cy="37698"/>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10959029" y="7714954"/>
                <a:ext cx="2889873" cy="37690"/>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10794168" y="8493966"/>
                <a:ext cx="3035340" cy="1256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sp>
        <p:nvSpPr>
          <p:cNvPr id="25608" name="TextBox 36"/>
          <p:cNvSpPr txBox="1">
            <a:spLocks noChangeArrowheads="1"/>
          </p:cNvSpPr>
          <p:nvPr/>
        </p:nvSpPr>
        <p:spPr bwMode="auto">
          <a:xfrm>
            <a:off x="3918245" y="7149285"/>
            <a:ext cx="1046163" cy="831850"/>
          </a:xfrm>
          <a:prstGeom prst="rect">
            <a:avLst/>
          </a:prstGeom>
          <a:noFill/>
          <a:ln w="9525">
            <a:noFill/>
            <a:miter lim="800000"/>
            <a:headEnd/>
            <a:tailEnd/>
          </a:ln>
        </p:spPr>
        <p:txBody>
          <a:bodyPr>
            <a:spAutoFit/>
          </a:bodyPr>
          <a:lstStyle/>
          <a:p>
            <a:r>
              <a:rPr lang="en-US" sz="1600"/>
              <a:t>check for state labels</a:t>
            </a:r>
          </a:p>
        </p:txBody>
      </p:sp>
      <p:sp>
        <p:nvSpPr>
          <p:cNvPr id="23" name="TextBox 36"/>
          <p:cNvSpPr txBox="1">
            <a:spLocks noChangeArrowheads="1"/>
          </p:cNvSpPr>
          <p:nvPr/>
        </p:nvSpPr>
        <p:spPr bwMode="auto">
          <a:xfrm>
            <a:off x="3918245" y="3223398"/>
            <a:ext cx="2419350" cy="831850"/>
          </a:xfrm>
          <a:prstGeom prst="rect">
            <a:avLst/>
          </a:prstGeom>
          <a:noFill/>
          <a:ln w="9525">
            <a:noFill/>
            <a:miter lim="800000"/>
            <a:headEnd/>
            <a:tailEnd/>
          </a:ln>
        </p:spPr>
        <p:txBody>
          <a:bodyPr>
            <a:spAutoFit/>
          </a:bodyPr>
          <a:lstStyle/>
          <a:p>
            <a:pPr>
              <a:defRPr/>
            </a:pPr>
            <a:r>
              <a:rPr lang="es-ES" sz="1600" dirty="0">
                <a:solidFill>
                  <a:schemeClr val="tx1">
                    <a:lumMod val="65000"/>
                    <a:lumOff val="35000"/>
                  </a:schemeClr>
                </a:solidFill>
                <a:latin typeface="Arial" pitchFamily="34" charset="0"/>
                <a:cs typeface="Arial" pitchFamily="34" charset="0"/>
              </a:rPr>
              <a:t>verifique que estén marcados con el nombre del estado</a:t>
            </a:r>
            <a:endParaRPr lang="es-ES" dirty="0">
              <a:solidFill>
                <a:schemeClr val="tx1">
                  <a:lumMod val="65000"/>
                  <a:lumOff val="35000"/>
                </a:schemeClr>
              </a:solidFill>
              <a:latin typeface="Arial" pitchFamily="34" charset="0"/>
              <a:cs typeface="Arial" pitchFamily="34" charset="0"/>
            </a:endParaRPr>
          </a:p>
        </p:txBody>
      </p:sp>
      <p:sp>
        <p:nvSpPr>
          <p:cNvPr id="24" name="TextBox 4"/>
          <p:cNvSpPr txBox="1">
            <a:spLocks noChangeArrowheads="1"/>
          </p:cNvSpPr>
          <p:nvPr/>
        </p:nvSpPr>
        <p:spPr bwMode="auto">
          <a:xfrm>
            <a:off x="467020" y="2091510"/>
            <a:ext cx="2636838" cy="2032000"/>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Latas de aluminio marcadas con el nombre de su estado</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Botellas de plástico marcadas con el nombre de su estado</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Botellas de vidrio marcadas con el nombre de su estado</a:t>
            </a:r>
          </a:p>
        </p:txBody>
      </p:sp>
      <p:sp>
        <p:nvSpPr>
          <p:cNvPr id="25" name="Rectangle 24"/>
          <p:cNvSpPr/>
          <p:nvPr/>
        </p:nvSpPr>
        <p:spPr>
          <a:xfrm>
            <a:off x="3918245" y="2113735"/>
            <a:ext cx="2441575" cy="738188"/>
          </a:xfrm>
          <a:prstGeom prst="rect">
            <a:avLst/>
          </a:prstGeom>
        </p:spPr>
        <p:txBody>
          <a:bodyPr>
            <a:spAutoFit/>
          </a:bodyPr>
          <a:lstStyle/>
          <a:p>
            <a:pPr fontAlgn="auto">
              <a:spcBef>
                <a:spcPts val="0"/>
              </a:spcBef>
              <a:spcAft>
                <a:spcPts val="0"/>
              </a:spcAft>
              <a:defRPr/>
            </a:pPr>
            <a:r>
              <a:rPr lang="es-ES" sz="1400" kern="0" dirty="0">
                <a:solidFill>
                  <a:schemeClr val="tx1">
                    <a:lumMod val="65000"/>
                    <a:lumOff val="35000"/>
                  </a:schemeClr>
                </a:solidFill>
                <a:latin typeface="Arial" pitchFamily="34" charset="0"/>
                <a:cs typeface="Arial" pitchFamily="34" charset="0"/>
              </a:rPr>
              <a:t>favor de vaciar y enjuagar todos los envases retornables</a:t>
            </a:r>
          </a:p>
        </p:txBody>
      </p:sp>
      <p:sp>
        <p:nvSpPr>
          <p:cNvPr id="26" name="TextBox 3"/>
          <p:cNvSpPr txBox="1">
            <a:spLocks noChangeArrowheads="1"/>
          </p:cNvSpPr>
          <p:nvPr/>
        </p:nvSpPr>
        <p:spPr bwMode="auto">
          <a:xfrm>
            <a:off x="490833" y="4123510"/>
            <a:ext cx="3017837" cy="1076325"/>
          </a:xfrm>
          <a:prstGeom prst="rect">
            <a:avLst/>
          </a:prstGeom>
          <a:noFill/>
          <a:ln w="9525">
            <a:noFill/>
            <a:miter lim="800000"/>
            <a:headEnd/>
            <a:tailEnd/>
          </a:ln>
        </p:spPr>
        <p:txBody>
          <a:bodyPr>
            <a:spAutoFit/>
          </a:bodyPr>
          <a:lstStyle/>
          <a:p>
            <a:pPr>
              <a:defRPr/>
            </a:pPr>
            <a:r>
              <a:rPr lang="es-ES" sz="3200" b="1" dirty="0">
                <a:solidFill>
                  <a:schemeClr val="tx1">
                    <a:lumMod val="65000"/>
                    <a:lumOff val="35000"/>
                  </a:schemeClr>
                </a:solidFill>
                <a:latin typeface="Arial" pitchFamily="34" charset="0"/>
                <a:cs typeface="Arial" pitchFamily="34" charset="0"/>
              </a:rPr>
              <a:t>retornables </a:t>
            </a:r>
          </a:p>
          <a:p>
            <a:pPr>
              <a:defRPr/>
            </a:pPr>
            <a:r>
              <a:rPr lang="es-ES" sz="3200" b="1" dirty="0">
                <a:solidFill>
                  <a:schemeClr val="tx1">
                    <a:lumMod val="65000"/>
                    <a:lumOff val="35000"/>
                  </a:schemeClr>
                </a:solidFill>
                <a:latin typeface="Arial" pitchFamily="34" charset="0"/>
                <a:cs typeface="Arial" pitchFamily="34" charset="0"/>
              </a:rPr>
              <a:t>del estado </a:t>
            </a:r>
          </a:p>
        </p:txBody>
      </p:sp>
      <p:grpSp>
        <p:nvGrpSpPr>
          <p:cNvPr id="25614" name="Group 68"/>
          <p:cNvGrpSpPr>
            <a:grpSpLocks/>
          </p:cNvGrpSpPr>
          <p:nvPr/>
        </p:nvGrpSpPr>
        <p:grpSpPr bwMode="auto">
          <a:xfrm>
            <a:off x="4108745" y="4298135"/>
            <a:ext cx="1004888" cy="1836738"/>
            <a:chOff x="2338388" y="4946650"/>
            <a:chExt cx="917575" cy="1622425"/>
          </a:xfrm>
        </p:grpSpPr>
        <p:grpSp>
          <p:nvGrpSpPr>
            <p:cNvPr id="25642" name="Group 25"/>
            <p:cNvGrpSpPr>
              <a:grpSpLocks/>
            </p:cNvGrpSpPr>
            <p:nvPr/>
          </p:nvGrpSpPr>
          <p:grpSpPr bwMode="auto">
            <a:xfrm>
              <a:off x="2338388" y="4946650"/>
              <a:ext cx="917575" cy="1622425"/>
              <a:chOff x="-5830185" y="4326612"/>
              <a:chExt cx="1909021" cy="3402993"/>
            </a:xfrm>
          </p:grpSpPr>
          <p:sp>
            <p:nvSpPr>
              <p:cNvPr id="43" name="Freeform 42"/>
              <p:cNvSpPr/>
              <p:nvPr/>
            </p:nvSpPr>
            <p:spPr>
              <a:xfrm>
                <a:off x="-5830185" y="4326612"/>
                <a:ext cx="1909021" cy="3402993"/>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Oval 9"/>
              <p:cNvSpPr/>
              <p:nvPr/>
            </p:nvSpPr>
            <p:spPr>
              <a:xfrm>
                <a:off x="-5573839" y="4450143"/>
                <a:ext cx="1429503" cy="51471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25643" name="Group 42"/>
            <p:cNvGrpSpPr>
              <a:grpSpLocks/>
            </p:cNvGrpSpPr>
            <p:nvPr/>
          </p:nvGrpSpPr>
          <p:grpSpPr bwMode="auto">
            <a:xfrm>
              <a:off x="2538413" y="5743575"/>
              <a:ext cx="549275" cy="600075"/>
              <a:chOff x="10377377" y="3189767"/>
              <a:chExt cx="3955311" cy="6153525"/>
            </a:xfrm>
          </p:grpSpPr>
          <p:sp>
            <p:nvSpPr>
              <p:cNvPr id="33" name="Freeform 32"/>
              <p:cNvSpPr/>
              <p:nvPr/>
            </p:nvSpPr>
            <p:spPr>
              <a:xfrm>
                <a:off x="10377482" y="3185292"/>
                <a:ext cx="3956107" cy="6154512"/>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Freeform 33"/>
              <p:cNvSpPr/>
              <p:nvPr/>
            </p:nvSpPr>
            <p:spPr>
              <a:xfrm>
                <a:off x="10826331" y="3760480"/>
                <a:ext cx="3121039" cy="115038"/>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5" name="Freeform 34"/>
              <p:cNvSpPr/>
              <p:nvPr/>
            </p:nvSpPr>
            <p:spPr>
              <a:xfrm>
                <a:off x="10784578" y="4177496"/>
                <a:ext cx="3121039" cy="100653"/>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6" name="Freeform 35"/>
              <p:cNvSpPr/>
              <p:nvPr/>
            </p:nvSpPr>
            <p:spPr>
              <a:xfrm>
                <a:off x="11003778" y="4709541"/>
                <a:ext cx="2880962" cy="71903"/>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7" name="Freeform 36"/>
              <p:cNvSpPr/>
              <p:nvPr/>
            </p:nvSpPr>
            <p:spPr>
              <a:xfrm>
                <a:off x="10993343" y="5241594"/>
                <a:ext cx="2880962" cy="7189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8" name="Freeform 37"/>
              <p:cNvSpPr/>
              <p:nvPr/>
            </p:nvSpPr>
            <p:spPr>
              <a:xfrm>
                <a:off x="10993343" y="5888676"/>
                <a:ext cx="2880962" cy="4314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9" name="Freeform 38"/>
              <p:cNvSpPr/>
              <p:nvPr/>
            </p:nvSpPr>
            <p:spPr>
              <a:xfrm>
                <a:off x="10972467" y="6492624"/>
                <a:ext cx="2880962" cy="4314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0" name="Freeform 39"/>
              <p:cNvSpPr/>
              <p:nvPr/>
            </p:nvSpPr>
            <p:spPr>
              <a:xfrm>
                <a:off x="10972467" y="7096571"/>
                <a:ext cx="2880962" cy="1438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1" name="Freeform 40"/>
              <p:cNvSpPr/>
              <p:nvPr/>
            </p:nvSpPr>
            <p:spPr>
              <a:xfrm>
                <a:off x="10972467" y="7729278"/>
                <a:ext cx="2880962" cy="2875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2" name="Freeform 41"/>
              <p:cNvSpPr/>
              <p:nvPr/>
            </p:nvSpPr>
            <p:spPr>
              <a:xfrm>
                <a:off x="10784578" y="8505782"/>
                <a:ext cx="3047974" cy="0"/>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25644" name="Group 64"/>
            <p:cNvGrpSpPr>
              <a:grpSpLocks/>
            </p:cNvGrpSpPr>
            <p:nvPr/>
          </p:nvGrpSpPr>
          <p:grpSpPr bwMode="auto">
            <a:xfrm>
              <a:off x="2515411" y="5400675"/>
              <a:ext cx="661987" cy="307975"/>
              <a:chOff x="2514724" y="5401334"/>
              <a:chExt cx="662361" cy="307777"/>
            </a:xfrm>
          </p:grpSpPr>
          <p:sp>
            <p:nvSpPr>
              <p:cNvPr id="25645" name="TextBox 61"/>
              <p:cNvSpPr txBox="1">
                <a:spLocks noChangeArrowheads="1"/>
              </p:cNvSpPr>
              <p:nvPr/>
            </p:nvSpPr>
            <p:spPr bwMode="auto">
              <a:xfrm>
                <a:off x="2514724"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32" name="Straight Connector 31"/>
              <p:cNvCxnSpPr/>
              <p:nvPr/>
            </p:nvCxnSpPr>
            <p:spPr>
              <a:xfrm rot="5400000">
                <a:off x="2867620" y="5531971"/>
                <a:ext cx="2017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5615" name="Group 69"/>
          <p:cNvGrpSpPr>
            <a:grpSpLocks/>
          </p:cNvGrpSpPr>
          <p:nvPr/>
        </p:nvGrpSpPr>
        <p:grpSpPr bwMode="auto">
          <a:xfrm>
            <a:off x="6401095" y="5056960"/>
            <a:ext cx="908050" cy="2960688"/>
            <a:chOff x="4635500" y="4465617"/>
            <a:chExt cx="701675" cy="2346309"/>
          </a:xfrm>
        </p:grpSpPr>
        <p:grpSp>
          <p:nvGrpSpPr>
            <p:cNvPr id="25621" name="Group 31"/>
            <p:cNvGrpSpPr>
              <a:grpSpLocks/>
            </p:cNvGrpSpPr>
            <p:nvPr/>
          </p:nvGrpSpPr>
          <p:grpSpPr bwMode="auto">
            <a:xfrm>
              <a:off x="4635500" y="4465617"/>
              <a:ext cx="701675" cy="2346309"/>
              <a:chOff x="1181102" y="4146497"/>
              <a:chExt cx="1306515" cy="3508331"/>
            </a:xfrm>
          </p:grpSpPr>
          <p:sp>
            <p:nvSpPr>
              <p:cNvPr id="61" name="Freeform 60"/>
              <p:cNvSpPr/>
              <p:nvPr/>
            </p:nvSpPr>
            <p:spPr>
              <a:xfrm>
                <a:off x="1592243" y="4513320"/>
                <a:ext cx="404289" cy="56434"/>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25637" name="Group 30"/>
              <p:cNvGrpSpPr>
                <a:grpSpLocks/>
              </p:cNvGrpSpPr>
              <p:nvPr/>
            </p:nvGrpSpPr>
            <p:grpSpPr bwMode="auto">
              <a:xfrm>
                <a:off x="1181102" y="4146497"/>
                <a:ext cx="1306515" cy="3508331"/>
                <a:chOff x="1181102" y="4146497"/>
                <a:chExt cx="1306515" cy="3508331"/>
              </a:xfrm>
            </p:grpSpPr>
            <p:sp>
              <p:nvSpPr>
                <p:cNvPr id="63" name="Oval 62"/>
                <p:cNvSpPr/>
                <p:nvPr/>
              </p:nvSpPr>
              <p:spPr>
                <a:xfrm>
                  <a:off x="1589960" y="4146497"/>
                  <a:ext cx="413424" cy="167422"/>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4" name="Freeform 45"/>
                <p:cNvSpPr/>
                <p:nvPr/>
              </p:nvSpPr>
              <p:spPr>
                <a:xfrm>
                  <a:off x="1181102" y="4219862"/>
                  <a:ext cx="1306515" cy="3434966"/>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5" name="Freeform 46"/>
                <p:cNvSpPr/>
                <p:nvPr/>
              </p:nvSpPr>
              <p:spPr>
                <a:xfrm>
                  <a:off x="1219933" y="5192412"/>
                  <a:ext cx="1224287" cy="302865"/>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6" name="Freeform 47"/>
                <p:cNvSpPr/>
                <p:nvPr/>
              </p:nvSpPr>
              <p:spPr>
                <a:xfrm>
                  <a:off x="1219933" y="6853461"/>
                  <a:ext cx="1267684" cy="302863"/>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25622" name="Group 42"/>
            <p:cNvGrpSpPr>
              <a:grpSpLocks/>
            </p:cNvGrpSpPr>
            <p:nvPr/>
          </p:nvGrpSpPr>
          <p:grpSpPr bwMode="auto">
            <a:xfrm>
              <a:off x="4732338" y="5711140"/>
              <a:ext cx="520700" cy="562992"/>
              <a:chOff x="10377377" y="3182272"/>
              <a:chExt cx="3955311" cy="6164665"/>
            </a:xfrm>
          </p:grpSpPr>
          <p:sp>
            <p:nvSpPr>
              <p:cNvPr id="51" name="Freeform 50"/>
              <p:cNvSpPr/>
              <p:nvPr/>
            </p:nvSpPr>
            <p:spPr>
              <a:xfrm>
                <a:off x="10377923" y="3181951"/>
                <a:ext cx="3950926" cy="6171512"/>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Freeform 51"/>
              <p:cNvSpPr/>
              <p:nvPr/>
            </p:nvSpPr>
            <p:spPr>
              <a:xfrm>
                <a:off x="10825198" y="3746759"/>
                <a:ext cx="3121602" cy="110206"/>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3" name="Freeform 52"/>
              <p:cNvSpPr/>
              <p:nvPr/>
            </p:nvSpPr>
            <p:spPr>
              <a:xfrm>
                <a:off x="10787925" y="4187581"/>
                <a:ext cx="3121602" cy="96426"/>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4" name="Freeform 53"/>
              <p:cNvSpPr/>
              <p:nvPr/>
            </p:nvSpPr>
            <p:spPr>
              <a:xfrm>
                <a:off x="11002241" y="4711057"/>
                <a:ext cx="2879334" cy="6887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5" name="Freeform 54"/>
              <p:cNvSpPr/>
              <p:nvPr/>
            </p:nvSpPr>
            <p:spPr>
              <a:xfrm>
                <a:off x="10992926" y="5234534"/>
                <a:ext cx="2879328" cy="8265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6" name="Freeform 55"/>
              <p:cNvSpPr/>
              <p:nvPr/>
            </p:nvSpPr>
            <p:spPr>
              <a:xfrm>
                <a:off x="10992926" y="5881987"/>
                <a:ext cx="2879328" cy="55103"/>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7" name="Freeform 56"/>
              <p:cNvSpPr/>
              <p:nvPr/>
            </p:nvSpPr>
            <p:spPr>
              <a:xfrm>
                <a:off x="10983604" y="6488118"/>
                <a:ext cx="2860697" cy="55103"/>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8" name="Freeform 57"/>
              <p:cNvSpPr/>
              <p:nvPr/>
            </p:nvSpPr>
            <p:spPr>
              <a:xfrm>
                <a:off x="10983604" y="7108029"/>
                <a:ext cx="2860697" cy="2755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9" name="Freeform 58"/>
              <p:cNvSpPr/>
              <p:nvPr/>
            </p:nvSpPr>
            <p:spPr>
              <a:xfrm>
                <a:off x="10964968" y="7727930"/>
                <a:ext cx="2879334" cy="4133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0" name="Freeform 59"/>
              <p:cNvSpPr/>
              <p:nvPr/>
            </p:nvSpPr>
            <p:spPr>
              <a:xfrm>
                <a:off x="10787925" y="8513149"/>
                <a:ext cx="3047056" cy="1377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25623" name="Group 65"/>
            <p:cNvGrpSpPr>
              <a:grpSpLocks/>
            </p:cNvGrpSpPr>
            <p:nvPr/>
          </p:nvGrpSpPr>
          <p:grpSpPr bwMode="auto">
            <a:xfrm>
              <a:off x="4681537" y="5413373"/>
              <a:ext cx="550014" cy="243944"/>
              <a:chOff x="2477379" y="5401334"/>
              <a:chExt cx="550325" cy="245050"/>
            </a:xfrm>
          </p:grpSpPr>
          <p:sp>
            <p:nvSpPr>
              <p:cNvPr id="25624" name="TextBox 66"/>
              <p:cNvSpPr txBox="1">
                <a:spLocks noChangeArrowheads="1"/>
              </p:cNvSpPr>
              <p:nvPr/>
            </p:nvSpPr>
            <p:spPr bwMode="auto">
              <a:xfrm>
                <a:off x="2477379" y="5401334"/>
                <a:ext cx="550325" cy="245050"/>
              </a:xfrm>
              <a:prstGeom prst="rect">
                <a:avLst/>
              </a:prstGeom>
              <a:noFill/>
              <a:ln w="9525">
                <a:noFill/>
                <a:miter lim="800000"/>
                <a:headEnd/>
                <a:tailEnd/>
              </a:ln>
            </p:spPr>
            <p:txBody>
              <a:bodyPr wrap="none">
                <a:spAutoFit/>
              </a:bodyPr>
              <a:lstStyle/>
              <a:p>
                <a:r>
                  <a:rPr lang="en-US" sz="1400"/>
                  <a:t> MI 5C</a:t>
                </a:r>
              </a:p>
            </p:txBody>
          </p:sp>
          <p:cxnSp>
            <p:nvCxnSpPr>
              <p:cNvPr id="50" name="Straight Connector 49"/>
              <p:cNvCxnSpPr/>
              <p:nvPr/>
            </p:nvCxnSpPr>
            <p:spPr>
              <a:xfrm rot="5400000">
                <a:off x="2797257" y="5530444"/>
                <a:ext cx="20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5616" name="Group 68"/>
          <p:cNvGrpSpPr>
            <a:grpSpLocks/>
          </p:cNvGrpSpPr>
          <p:nvPr/>
        </p:nvGrpSpPr>
        <p:grpSpPr bwMode="auto">
          <a:xfrm>
            <a:off x="5454945" y="5677673"/>
            <a:ext cx="723900" cy="347662"/>
            <a:chOff x="2504539" y="5401334"/>
            <a:chExt cx="662361" cy="307777"/>
          </a:xfrm>
        </p:grpSpPr>
        <p:sp>
          <p:nvSpPr>
            <p:cNvPr id="25619" name="TextBox 69"/>
            <p:cNvSpPr txBox="1">
              <a:spLocks noChangeArrowheads="1"/>
            </p:cNvSpPr>
            <p:nvPr/>
          </p:nvSpPr>
          <p:spPr bwMode="auto">
            <a:xfrm>
              <a:off x="250453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69" name="Straight Connector 68"/>
            <p:cNvCxnSpPr/>
            <p:nvPr/>
          </p:nvCxnSpPr>
          <p:spPr>
            <a:xfrm rot="5400000">
              <a:off x="2858701" y="5539764"/>
              <a:ext cx="2009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 name="Rectangle 69"/>
          <p:cNvSpPr>
            <a:spLocks noChangeAspect="1"/>
          </p:cNvSpPr>
          <p:nvPr/>
        </p:nvSpPr>
        <p:spPr bwMode="auto">
          <a:xfrm>
            <a:off x="316208" y="1859735"/>
            <a:ext cx="7132320" cy="7132320"/>
          </a:xfrm>
          <a:prstGeom prst="rect">
            <a:avLst/>
          </a:prstGeom>
          <a:noFill/>
          <a:ln w="76200">
            <a:solidFill>
              <a:srgbClr val="FA7D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618"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72" name="Rectangle 71"/>
          <p:cNvSpPr>
            <a:spLocks noChangeAspect="1" noChangeArrowheads="1"/>
          </p:cNvSpPr>
          <p:nvPr/>
        </p:nvSpPr>
        <p:spPr bwMode="auto">
          <a:xfrm>
            <a:off x="265863" y="1808798"/>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73" name="AutoShape 10"/>
          <p:cNvCxnSpPr>
            <a:cxnSpLocks noChangeShapeType="1"/>
          </p:cNvCxnSpPr>
          <p:nvPr/>
        </p:nvCxnSpPr>
        <p:spPr bwMode="auto">
          <a:xfrm flipV="1">
            <a:off x="281565" y="1369393"/>
            <a:ext cx="0" cy="315912"/>
          </a:xfrm>
          <a:prstGeom prst="straightConnector1">
            <a:avLst/>
          </a:prstGeom>
          <a:noFill/>
          <a:ln w="3175">
            <a:solidFill>
              <a:srgbClr val="000000"/>
            </a:solidFill>
            <a:round/>
            <a:headEnd/>
            <a:tailEnd/>
          </a:ln>
          <a:effectLst/>
        </p:spPr>
      </p:cxnSp>
      <p:cxnSp>
        <p:nvCxnSpPr>
          <p:cNvPr id="74" name="AutoShape 11"/>
          <p:cNvCxnSpPr>
            <a:cxnSpLocks noChangeShapeType="1"/>
          </p:cNvCxnSpPr>
          <p:nvPr/>
        </p:nvCxnSpPr>
        <p:spPr bwMode="auto">
          <a:xfrm rot="5400000" flipV="1">
            <a:off x="-9235" y="1652428"/>
            <a:ext cx="0" cy="315913"/>
          </a:xfrm>
          <a:prstGeom prst="straightConnector1">
            <a:avLst/>
          </a:prstGeom>
          <a:noFill/>
          <a:ln w="3175" algn="ctr">
            <a:solidFill>
              <a:srgbClr val="000000"/>
            </a:solidFill>
            <a:round/>
            <a:headEnd/>
            <a:tailEnd/>
          </a:ln>
          <a:effectLst/>
        </p:spPr>
      </p:cxnSp>
      <p:cxnSp>
        <p:nvCxnSpPr>
          <p:cNvPr id="75" name="AutoShape 12"/>
          <p:cNvCxnSpPr>
            <a:cxnSpLocks noChangeShapeType="1"/>
          </p:cNvCxnSpPr>
          <p:nvPr/>
        </p:nvCxnSpPr>
        <p:spPr bwMode="auto">
          <a:xfrm flipV="1">
            <a:off x="7494898" y="1367805"/>
            <a:ext cx="0" cy="315913"/>
          </a:xfrm>
          <a:prstGeom prst="straightConnector1">
            <a:avLst/>
          </a:prstGeom>
          <a:noFill/>
          <a:ln w="3175" algn="ctr">
            <a:solidFill>
              <a:srgbClr val="000000"/>
            </a:solidFill>
            <a:round/>
            <a:headEnd/>
            <a:tailEnd/>
          </a:ln>
          <a:effectLst/>
        </p:spPr>
      </p:cxnSp>
      <p:cxnSp>
        <p:nvCxnSpPr>
          <p:cNvPr id="76" name="AutoShape 13"/>
          <p:cNvCxnSpPr>
            <a:cxnSpLocks noChangeShapeType="1"/>
          </p:cNvCxnSpPr>
          <p:nvPr/>
        </p:nvCxnSpPr>
        <p:spPr bwMode="auto">
          <a:xfrm rot="5400000" flipV="1">
            <a:off x="7779040" y="1657191"/>
            <a:ext cx="0" cy="315913"/>
          </a:xfrm>
          <a:prstGeom prst="straightConnector1">
            <a:avLst/>
          </a:prstGeom>
          <a:noFill/>
          <a:ln w="3175" algn="ctr">
            <a:solidFill>
              <a:srgbClr val="000000"/>
            </a:solidFill>
            <a:round/>
            <a:headEnd/>
            <a:tailEnd/>
          </a:ln>
          <a:effectLst/>
        </p:spPr>
      </p:cxnSp>
      <p:cxnSp>
        <p:nvCxnSpPr>
          <p:cNvPr id="77" name="AutoShape 14"/>
          <p:cNvCxnSpPr>
            <a:cxnSpLocks noChangeShapeType="1"/>
          </p:cNvCxnSpPr>
          <p:nvPr/>
        </p:nvCxnSpPr>
        <p:spPr bwMode="auto">
          <a:xfrm rot="5400000" flipV="1">
            <a:off x="7783802" y="8861459"/>
            <a:ext cx="0" cy="315912"/>
          </a:xfrm>
          <a:prstGeom prst="straightConnector1">
            <a:avLst/>
          </a:prstGeom>
          <a:noFill/>
          <a:ln w="3175" algn="ctr">
            <a:solidFill>
              <a:srgbClr val="000000"/>
            </a:solidFill>
            <a:round/>
            <a:headEnd/>
            <a:tailEnd/>
          </a:ln>
          <a:effectLst/>
        </p:spPr>
      </p:cxnSp>
      <p:cxnSp>
        <p:nvCxnSpPr>
          <p:cNvPr id="78" name="AutoShape 15"/>
          <p:cNvCxnSpPr>
            <a:cxnSpLocks noChangeShapeType="1"/>
          </p:cNvCxnSpPr>
          <p:nvPr/>
        </p:nvCxnSpPr>
        <p:spPr bwMode="auto">
          <a:xfrm flipV="1">
            <a:off x="7502990" y="9160843"/>
            <a:ext cx="0" cy="315912"/>
          </a:xfrm>
          <a:prstGeom prst="straightConnector1">
            <a:avLst/>
          </a:prstGeom>
          <a:noFill/>
          <a:ln w="3175" algn="ctr">
            <a:solidFill>
              <a:srgbClr val="000000"/>
            </a:solidFill>
            <a:round/>
            <a:headEnd/>
            <a:tailEnd/>
          </a:ln>
          <a:effectLst/>
        </p:spPr>
      </p:cxnSp>
      <p:cxnSp>
        <p:nvCxnSpPr>
          <p:cNvPr id="79" name="AutoShape 16"/>
          <p:cNvCxnSpPr>
            <a:cxnSpLocks noChangeShapeType="1"/>
          </p:cNvCxnSpPr>
          <p:nvPr/>
        </p:nvCxnSpPr>
        <p:spPr bwMode="auto">
          <a:xfrm flipV="1">
            <a:off x="276648" y="9152905"/>
            <a:ext cx="0" cy="315913"/>
          </a:xfrm>
          <a:prstGeom prst="straightConnector1">
            <a:avLst/>
          </a:prstGeom>
          <a:noFill/>
          <a:ln w="3175" algn="ctr">
            <a:solidFill>
              <a:srgbClr val="000000"/>
            </a:solidFill>
            <a:round/>
            <a:headEnd/>
            <a:tailEnd/>
          </a:ln>
          <a:effectLst/>
        </p:spPr>
      </p:cxnSp>
      <p:cxnSp>
        <p:nvCxnSpPr>
          <p:cNvPr id="80" name="AutoShape 17"/>
          <p:cNvCxnSpPr>
            <a:cxnSpLocks noChangeShapeType="1"/>
          </p:cNvCxnSpPr>
          <p:nvPr/>
        </p:nvCxnSpPr>
        <p:spPr bwMode="auto">
          <a:xfrm rot="5400000" flipV="1">
            <a:off x="-14792" y="8867961"/>
            <a:ext cx="0" cy="315913"/>
          </a:xfrm>
          <a:prstGeom prst="straightConnector1">
            <a:avLst/>
          </a:prstGeom>
          <a:noFill/>
          <a:ln w="3175" algn="ctr">
            <a:solidFill>
              <a:srgbClr val="000000"/>
            </a:solidFill>
            <a:round/>
            <a:headEnd/>
            <a:tailEnd/>
          </a:ln>
          <a:effectLst/>
        </p:spPr>
      </p:cxnSp>
      <p:sp>
        <p:nvSpPr>
          <p:cNvPr id="82" name="TextBox 81"/>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83" name="TextBox 82">
            <a:extLst>
              <a:ext uri="{FF2B5EF4-FFF2-40B4-BE49-F238E27FC236}">
                <a16:creationId xmlns:a16="http://schemas.microsoft.com/office/drawing/2014/main" id="{69107B42-AA05-4E58-888A-9BD5E3EEBE57}"/>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a:off x="325733" y="1819420"/>
            <a:ext cx="3609975" cy="7132320"/>
          </a:xfrm>
          <a:prstGeom prst="flowChartDelay">
            <a:avLst/>
          </a:prstGeom>
          <a:solidFill>
            <a:schemeClr val="bg1">
              <a:lumMod val="65000"/>
            </a:schemeClr>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6627" name="TextBox 6"/>
          <p:cNvSpPr txBox="1">
            <a:spLocks noChangeArrowheads="1"/>
          </p:cNvSpPr>
          <p:nvPr/>
        </p:nvSpPr>
        <p:spPr bwMode="auto">
          <a:xfrm>
            <a:off x="422570" y="5411933"/>
            <a:ext cx="3419475" cy="798512"/>
          </a:xfrm>
          <a:prstGeom prst="rect">
            <a:avLst/>
          </a:prstGeom>
          <a:noFill/>
          <a:ln w="9525">
            <a:noFill/>
            <a:miter lim="800000"/>
            <a:headEnd/>
            <a:tailEnd/>
          </a:ln>
        </p:spPr>
        <p:txBody>
          <a:bodyPr>
            <a:spAutoFit/>
          </a:bodyPr>
          <a:lstStyle/>
          <a:p>
            <a:pPr>
              <a:lnSpc>
                <a:spcPts val="6000"/>
              </a:lnSpc>
            </a:pPr>
            <a:r>
              <a:rPr lang="en-US" sz="4400" b="1">
                <a:solidFill>
                  <a:schemeClr val="bg1"/>
                </a:solidFill>
              </a:rPr>
              <a:t>office paper</a:t>
            </a:r>
          </a:p>
        </p:txBody>
      </p:sp>
      <p:sp>
        <p:nvSpPr>
          <p:cNvPr id="26629" name="TextBox 4"/>
          <p:cNvSpPr txBox="1">
            <a:spLocks noChangeArrowheads="1"/>
          </p:cNvSpPr>
          <p:nvPr/>
        </p:nvSpPr>
        <p:spPr bwMode="auto">
          <a:xfrm>
            <a:off x="519408" y="7191520"/>
            <a:ext cx="1795462" cy="1169988"/>
          </a:xfrm>
          <a:prstGeom prst="rect">
            <a:avLst/>
          </a:prstGeom>
          <a:noFill/>
          <a:ln w="9525">
            <a:noFill/>
            <a:miter lim="800000"/>
            <a:headEnd/>
            <a:tailEnd/>
          </a:ln>
        </p:spPr>
        <p:txBody>
          <a:bodyPr>
            <a:spAutoFit/>
          </a:bodyPr>
          <a:lstStyle/>
          <a:p>
            <a:pPr>
              <a:buFont typeface="Arial" charset="0"/>
              <a:buChar char="•"/>
            </a:pPr>
            <a:r>
              <a:rPr lang="en-US" sz="1400" b="1">
                <a:solidFill>
                  <a:schemeClr val="bg1"/>
                </a:solidFill>
              </a:rPr>
              <a:t> business paper</a:t>
            </a:r>
          </a:p>
          <a:p>
            <a:pPr>
              <a:buFont typeface="Arial" charset="0"/>
              <a:buChar char="•"/>
            </a:pPr>
            <a:r>
              <a:rPr lang="en-US" sz="1400" b="1">
                <a:solidFill>
                  <a:schemeClr val="bg1"/>
                </a:solidFill>
              </a:rPr>
              <a:t> mail</a:t>
            </a:r>
          </a:p>
          <a:p>
            <a:pPr>
              <a:buFont typeface="Arial" charset="0"/>
              <a:buChar char="•"/>
            </a:pPr>
            <a:r>
              <a:rPr lang="en-US" sz="1400" b="1">
                <a:solidFill>
                  <a:schemeClr val="bg1"/>
                </a:solidFill>
              </a:rPr>
              <a:t> envelopes</a:t>
            </a:r>
          </a:p>
          <a:p>
            <a:pPr>
              <a:buFont typeface="Arial" charset="0"/>
              <a:buChar char="•"/>
            </a:pPr>
            <a:r>
              <a:rPr lang="en-US" sz="1400" b="1">
                <a:solidFill>
                  <a:schemeClr val="bg1"/>
                </a:solidFill>
              </a:rPr>
              <a:t> magazines</a:t>
            </a:r>
          </a:p>
          <a:p>
            <a:pPr>
              <a:buFont typeface="Arial" charset="0"/>
              <a:buChar char="•"/>
            </a:pPr>
            <a:r>
              <a:rPr lang="en-US" sz="1400" b="1">
                <a:solidFill>
                  <a:schemeClr val="bg1"/>
                </a:solidFill>
              </a:rPr>
              <a:t> cardboard</a:t>
            </a:r>
          </a:p>
        </p:txBody>
      </p:sp>
      <p:grpSp>
        <p:nvGrpSpPr>
          <p:cNvPr id="26630" name="Group 31"/>
          <p:cNvGrpSpPr>
            <a:grpSpLocks/>
          </p:cNvGrpSpPr>
          <p:nvPr/>
        </p:nvGrpSpPr>
        <p:grpSpPr bwMode="auto">
          <a:xfrm>
            <a:off x="4397670" y="3919683"/>
            <a:ext cx="2601913" cy="3378200"/>
            <a:chOff x="8975463" y="2828260"/>
            <a:chExt cx="4139902" cy="5577048"/>
          </a:xfrm>
        </p:grpSpPr>
        <p:sp>
          <p:nvSpPr>
            <p:cNvPr id="7" name="Freeform 6"/>
            <p:cNvSpPr/>
            <p:nvPr/>
          </p:nvSpPr>
          <p:spPr>
            <a:xfrm>
              <a:off x="9099231" y="2828260"/>
              <a:ext cx="3894892" cy="2678451"/>
            </a:xfrm>
            <a:custGeom>
              <a:avLst/>
              <a:gdLst>
                <a:gd name="connsiteX0" fmla="*/ 63795 w 3912781"/>
                <a:gd name="connsiteY0" fmla="*/ 999461 h 2679405"/>
                <a:gd name="connsiteX1" fmla="*/ 2594344 w 3912781"/>
                <a:gd name="connsiteY1" fmla="*/ 0 h 2679405"/>
                <a:gd name="connsiteX2" fmla="*/ 3912781 w 3912781"/>
                <a:gd name="connsiteY2" fmla="*/ 1105787 h 2679405"/>
                <a:gd name="connsiteX3" fmla="*/ 1275907 w 3912781"/>
                <a:gd name="connsiteY3" fmla="*/ 2317898 h 2679405"/>
                <a:gd name="connsiteX4" fmla="*/ 0 w 3912781"/>
                <a:gd name="connsiteY4" fmla="*/ 978196 h 2679405"/>
                <a:gd name="connsiteX5" fmla="*/ 1275907 w 3912781"/>
                <a:gd name="connsiteY5" fmla="*/ 2679405 h 2679405"/>
                <a:gd name="connsiteX6" fmla="*/ 3870251 w 3912781"/>
                <a:gd name="connsiteY6" fmla="*/ 1424763 h 2679405"/>
                <a:gd name="connsiteX7" fmla="*/ 3700130 w 3912781"/>
                <a:gd name="connsiteY7" fmla="*/ 1233377 h 2679405"/>
                <a:gd name="connsiteX0" fmla="*/ 42280 w 3891266"/>
                <a:gd name="connsiteY0" fmla="*/ 999461 h 2679405"/>
                <a:gd name="connsiteX1" fmla="*/ 2572829 w 3891266"/>
                <a:gd name="connsiteY1" fmla="*/ 0 h 2679405"/>
                <a:gd name="connsiteX2" fmla="*/ 3891266 w 3891266"/>
                <a:gd name="connsiteY2" fmla="*/ 1105787 h 2679405"/>
                <a:gd name="connsiteX3" fmla="*/ 1254392 w 3891266"/>
                <a:gd name="connsiteY3" fmla="*/ 2317898 h 2679405"/>
                <a:gd name="connsiteX4" fmla="*/ 0 w 3891266"/>
                <a:gd name="connsiteY4" fmla="*/ 1010469 h 2679405"/>
                <a:gd name="connsiteX5" fmla="*/ 1254392 w 3891266"/>
                <a:gd name="connsiteY5" fmla="*/ 2679405 h 2679405"/>
                <a:gd name="connsiteX6" fmla="*/ 3848736 w 3891266"/>
                <a:gd name="connsiteY6" fmla="*/ 1424763 h 2679405"/>
                <a:gd name="connsiteX7" fmla="*/ 3678615 w 3891266"/>
                <a:gd name="connsiteY7" fmla="*/ 1233377 h 267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1266" h="2679405">
                  <a:moveTo>
                    <a:pt x="42280" y="999461"/>
                  </a:moveTo>
                  <a:lnTo>
                    <a:pt x="2572829" y="0"/>
                  </a:lnTo>
                  <a:lnTo>
                    <a:pt x="3891266" y="1105787"/>
                  </a:lnTo>
                  <a:lnTo>
                    <a:pt x="1254392" y="2317898"/>
                  </a:lnTo>
                  <a:lnTo>
                    <a:pt x="0" y="1010469"/>
                  </a:lnTo>
                  <a:lnTo>
                    <a:pt x="1254392" y="2679405"/>
                  </a:lnTo>
                  <a:lnTo>
                    <a:pt x="3848736" y="1424763"/>
                  </a:lnTo>
                  <a:lnTo>
                    <a:pt x="3678615" y="1233377"/>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 name="Freeform 7"/>
            <p:cNvSpPr/>
            <p:nvPr/>
          </p:nvSpPr>
          <p:spPr>
            <a:xfrm>
              <a:off x="10566761" y="3336694"/>
              <a:ext cx="1406910" cy="1003763"/>
            </a:xfrm>
            <a:custGeom>
              <a:avLst/>
              <a:gdLst>
                <a:gd name="connsiteX0" fmla="*/ 723014 w 1360967"/>
                <a:gd name="connsiteY0" fmla="*/ 0 h 999461"/>
                <a:gd name="connsiteX1" fmla="*/ 1360967 w 1360967"/>
                <a:gd name="connsiteY1" fmla="*/ 637954 h 999461"/>
                <a:gd name="connsiteX2" fmla="*/ 574158 w 1360967"/>
                <a:gd name="connsiteY2" fmla="*/ 999461 h 999461"/>
                <a:gd name="connsiteX3" fmla="*/ 0 w 1360967"/>
                <a:gd name="connsiteY3" fmla="*/ 361507 h 999461"/>
                <a:gd name="connsiteX4" fmla="*/ 723014 w 1360967"/>
                <a:gd name="connsiteY4" fmla="*/ 0 h 999461"/>
                <a:gd name="connsiteX0" fmla="*/ 766044 w 1403997"/>
                <a:gd name="connsiteY0" fmla="*/ 0 h 999461"/>
                <a:gd name="connsiteX1" fmla="*/ 1403997 w 1403997"/>
                <a:gd name="connsiteY1" fmla="*/ 637954 h 999461"/>
                <a:gd name="connsiteX2" fmla="*/ 617188 w 1403997"/>
                <a:gd name="connsiteY2" fmla="*/ 999461 h 999461"/>
                <a:gd name="connsiteX3" fmla="*/ 0 w 1403997"/>
                <a:gd name="connsiteY3" fmla="*/ 318476 h 999461"/>
                <a:gd name="connsiteX4" fmla="*/ 766044 w 1403997"/>
                <a:gd name="connsiteY4" fmla="*/ 0 h 9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997" h="999461">
                  <a:moveTo>
                    <a:pt x="766044" y="0"/>
                  </a:moveTo>
                  <a:lnTo>
                    <a:pt x="1403997" y="637954"/>
                  </a:lnTo>
                  <a:lnTo>
                    <a:pt x="617188" y="999461"/>
                  </a:lnTo>
                  <a:lnTo>
                    <a:pt x="0" y="318476"/>
                  </a:lnTo>
                  <a:lnTo>
                    <a:pt x="766044" y="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121963" y="4508188"/>
              <a:ext cx="3935306" cy="2020632"/>
            </a:xfrm>
            <a:custGeom>
              <a:avLst/>
              <a:gdLst>
                <a:gd name="connsiteX0" fmla="*/ 3338623 w 3934046"/>
                <a:gd name="connsiteY0" fmla="*/ 0 h 2020186"/>
                <a:gd name="connsiteX1" fmla="*/ 3934046 w 3934046"/>
                <a:gd name="connsiteY1" fmla="*/ 616688 h 2020186"/>
                <a:gd name="connsiteX2" fmla="*/ 1063256 w 3934046"/>
                <a:gd name="connsiteY2" fmla="*/ 2020186 h 2020186"/>
                <a:gd name="connsiteX3" fmla="*/ 0 w 3934046"/>
                <a:gd name="connsiteY3" fmla="*/ 531628 h 2020186"/>
                <a:gd name="connsiteX4" fmla="*/ 595423 w 3934046"/>
                <a:gd name="connsiteY4" fmla="*/ 212651 h 2020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046" h="2020186">
                  <a:moveTo>
                    <a:pt x="3338623" y="0"/>
                  </a:moveTo>
                  <a:lnTo>
                    <a:pt x="3934046" y="616688"/>
                  </a:lnTo>
                  <a:lnTo>
                    <a:pt x="1063256" y="2020186"/>
                  </a:lnTo>
                  <a:lnTo>
                    <a:pt x="0" y="531628"/>
                  </a:lnTo>
                  <a:lnTo>
                    <a:pt x="595423" y="212651"/>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9079024" y="5037588"/>
              <a:ext cx="3955513" cy="1831935"/>
            </a:xfrm>
            <a:custGeom>
              <a:avLst/>
              <a:gdLst>
                <a:gd name="connsiteX0" fmla="*/ 3955311 w 3955311"/>
                <a:gd name="connsiteY0" fmla="*/ 404037 h 1828800"/>
                <a:gd name="connsiteX1" fmla="*/ 1084521 w 3955311"/>
                <a:gd name="connsiteY1" fmla="*/ 1828800 h 1828800"/>
                <a:gd name="connsiteX2" fmla="*/ 0 w 3955311"/>
                <a:gd name="connsiteY2" fmla="*/ 318976 h 1828800"/>
                <a:gd name="connsiteX3" fmla="*/ 63795 w 3955311"/>
                <a:gd name="connsiteY3" fmla="*/ 0 h 1828800"/>
              </a:gdLst>
              <a:ahLst/>
              <a:cxnLst>
                <a:cxn ang="0">
                  <a:pos x="connsiteX0" y="connsiteY0"/>
                </a:cxn>
                <a:cxn ang="0">
                  <a:pos x="connsiteX1" y="connsiteY1"/>
                </a:cxn>
                <a:cxn ang="0">
                  <a:pos x="connsiteX2" y="connsiteY2"/>
                </a:cxn>
                <a:cxn ang="0">
                  <a:pos x="connsiteX3" y="connsiteY3"/>
                </a:cxn>
              </a:cxnLst>
              <a:rect l="l" t="t" r="r" b="b"/>
              <a:pathLst>
                <a:path w="3955311" h="1828800">
                  <a:moveTo>
                    <a:pt x="3955311" y="404037"/>
                  </a:moveTo>
                  <a:lnTo>
                    <a:pt x="1084521" y="1828800"/>
                  </a:lnTo>
                  <a:lnTo>
                    <a:pt x="0" y="318976"/>
                  </a:lnTo>
                  <a:lnTo>
                    <a:pt x="63795" y="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9132067" y="5131936"/>
              <a:ext cx="3935306" cy="1721862"/>
            </a:xfrm>
            <a:custGeom>
              <a:avLst/>
              <a:gdLst>
                <a:gd name="connsiteX0" fmla="*/ 0 w 3937299"/>
                <a:gd name="connsiteY0" fmla="*/ 21515 h 1721223"/>
                <a:gd name="connsiteX1" fmla="*/ 118334 w 3937299"/>
                <a:gd name="connsiteY1" fmla="*/ 387275 h 1721223"/>
                <a:gd name="connsiteX2" fmla="*/ 290457 w 3937299"/>
                <a:gd name="connsiteY2" fmla="*/ 365760 h 1721223"/>
                <a:gd name="connsiteX3" fmla="*/ 344245 w 3937299"/>
                <a:gd name="connsiteY3" fmla="*/ 753035 h 1721223"/>
                <a:gd name="connsiteX4" fmla="*/ 677732 w 3937299"/>
                <a:gd name="connsiteY4" fmla="*/ 849854 h 1721223"/>
                <a:gd name="connsiteX5" fmla="*/ 634702 w 3937299"/>
                <a:gd name="connsiteY5" fmla="*/ 1204856 h 1721223"/>
                <a:gd name="connsiteX6" fmla="*/ 935916 w 3937299"/>
                <a:gd name="connsiteY6" fmla="*/ 1258644 h 1721223"/>
                <a:gd name="connsiteX7" fmla="*/ 1021977 w 3937299"/>
                <a:gd name="connsiteY7" fmla="*/ 1721223 h 1721223"/>
                <a:gd name="connsiteX8" fmla="*/ 1333949 w 3937299"/>
                <a:gd name="connsiteY8" fmla="*/ 1280160 h 1721223"/>
                <a:gd name="connsiteX9" fmla="*/ 1538344 w 3937299"/>
                <a:gd name="connsiteY9" fmla="*/ 1473797 h 1721223"/>
                <a:gd name="connsiteX10" fmla="*/ 1742739 w 3937299"/>
                <a:gd name="connsiteY10" fmla="*/ 1086522 h 1721223"/>
                <a:gd name="connsiteX11" fmla="*/ 2076226 w 3937299"/>
                <a:gd name="connsiteY11" fmla="*/ 1226371 h 1721223"/>
                <a:gd name="connsiteX12" fmla="*/ 2259106 w 3937299"/>
                <a:gd name="connsiteY12" fmla="*/ 828338 h 1721223"/>
                <a:gd name="connsiteX13" fmla="*/ 2592593 w 3937299"/>
                <a:gd name="connsiteY13" fmla="*/ 968188 h 1721223"/>
                <a:gd name="connsiteX14" fmla="*/ 2732443 w 3937299"/>
                <a:gd name="connsiteY14" fmla="*/ 591670 h 1721223"/>
                <a:gd name="connsiteX15" fmla="*/ 3033657 w 3937299"/>
                <a:gd name="connsiteY15" fmla="*/ 720762 h 1721223"/>
                <a:gd name="connsiteX16" fmla="*/ 3184264 w 3937299"/>
                <a:gd name="connsiteY16" fmla="*/ 355002 h 1721223"/>
                <a:gd name="connsiteX17" fmla="*/ 3420932 w 3937299"/>
                <a:gd name="connsiteY17" fmla="*/ 548640 h 1721223"/>
                <a:gd name="connsiteX18" fmla="*/ 3614570 w 3937299"/>
                <a:gd name="connsiteY18" fmla="*/ 161364 h 1721223"/>
                <a:gd name="connsiteX19" fmla="*/ 3905026 w 3937299"/>
                <a:gd name="connsiteY19" fmla="*/ 322729 h 1721223"/>
                <a:gd name="connsiteX20" fmla="*/ 3937299 w 3937299"/>
                <a:gd name="connsiteY20" fmla="*/ 21515 h 1721223"/>
                <a:gd name="connsiteX21" fmla="*/ 3894269 w 3937299"/>
                <a:gd name="connsiteY21" fmla="*/ 0 h 172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299" h="1721223">
                  <a:moveTo>
                    <a:pt x="0" y="21515"/>
                  </a:moveTo>
                  <a:lnTo>
                    <a:pt x="118334" y="387275"/>
                  </a:lnTo>
                  <a:lnTo>
                    <a:pt x="290457" y="365760"/>
                  </a:lnTo>
                  <a:lnTo>
                    <a:pt x="344245" y="753035"/>
                  </a:lnTo>
                  <a:lnTo>
                    <a:pt x="677732" y="849854"/>
                  </a:lnTo>
                  <a:lnTo>
                    <a:pt x="634702" y="1204856"/>
                  </a:lnTo>
                  <a:lnTo>
                    <a:pt x="935916" y="1258644"/>
                  </a:lnTo>
                  <a:lnTo>
                    <a:pt x="1021977" y="1721223"/>
                  </a:lnTo>
                  <a:lnTo>
                    <a:pt x="1333949" y="1280160"/>
                  </a:lnTo>
                  <a:lnTo>
                    <a:pt x="1538344" y="1473797"/>
                  </a:lnTo>
                  <a:lnTo>
                    <a:pt x="1742739" y="1086522"/>
                  </a:lnTo>
                  <a:lnTo>
                    <a:pt x="2076226" y="1226371"/>
                  </a:lnTo>
                  <a:lnTo>
                    <a:pt x="2259106" y="828338"/>
                  </a:lnTo>
                  <a:lnTo>
                    <a:pt x="2592593" y="968188"/>
                  </a:lnTo>
                  <a:lnTo>
                    <a:pt x="2732443" y="591670"/>
                  </a:lnTo>
                  <a:lnTo>
                    <a:pt x="3033657" y="720762"/>
                  </a:lnTo>
                  <a:lnTo>
                    <a:pt x="3184264" y="355002"/>
                  </a:lnTo>
                  <a:lnTo>
                    <a:pt x="3420932" y="548640"/>
                  </a:lnTo>
                  <a:lnTo>
                    <a:pt x="3614570" y="161364"/>
                  </a:lnTo>
                  <a:lnTo>
                    <a:pt x="3905026" y="322729"/>
                  </a:lnTo>
                  <a:lnTo>
                    <a:pt x="3937299" y="21515"/>
                  </a:lnTo>
                  <a:lnTo>
                    <a:pt x="3894269"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8980515" y="5700649"/>
              <a:ext cx="4132324" cy="2036356"/>
            </a:xfrm>
            <a:custGeom>
              <a:avLst/>
              <a:gdLst>
                <a:gd name="connsiteX0" fmla="*/ 3625327 w 4130937"/>
                <a:gd name="connsiteY0" fmla="*/ 0 h 2033195"/>
                <a:gd name="connsiteX1" fmla="*/ 4130937 w 4130937"/>
                <a:gd name="connsiteY1" fmla="*/ 623943 h 2033195"/>
                <a:gd name="connsiteX2" fmla="*/ 1108038 w 4130937"/>
                <a:gd name="connsiteY2" fmla="*/ 2033195 h 2033195"/>
                <a:gd name="connsiteX3" fmla="*/ 0 w 4130937"/>
                <a:gd name="connsiteY3" fmla="*/ 494852 h 2033195"/>
                <a:gd name="connsiteX4" fmla="*/ 505610 w 4130937"/>
                <a:gd name="connsiteY4" fmla="*/ 247426 h 203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2033195">
                  <a:moveTo>
                    <a:pt x="3625327" y="0"/>
                  </a:moveTo>
                  <a:lnTo>
                    <a:pt x="4130937" y="623943"/>
                  </a:lnTo>
                  <a:lnTo>
                    <a:pt x="1108038" y="2033195"/>
                  </a:lnTo>
                  <a:lnTo>
                    <a:pt x="0" y="494852"/>
                  </a:lnTo>
                  <a:lnTo>
                    <a:pt x="505610" y="247426"/>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8980515" y="6358468"/>
              <a:ext cx="4132324" cy="1590822"/>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8985566" y="6575994"/>
              <a:ext cx="4129799" cy="1590821"/>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8975463" y="6811866"/>
              <a:ext cx="4129799" cy="1593442"/>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6" name="TextBox 5"/>
          <p:cNvSpPr txBox="1">
            <a:spLocks noChangeArrowheads="1"/>
          </p:cNvSpPr>
          <p:nvPr/>
        </p:nvSpPr>
        <p:spPr bwMode="auto">
          <a:xfrm>
            <a:off x="4542133" y="8239270"/>
            <a:ext cx="2390775" cy="307975"/>
          </a:xfrm>
          <a:prstGeom prst="rect">
            <a:avLst/>
          </a:prstGeom>
          <a:noFill/>
          <a:ln w="9525">
            <a:noFill/>
            <a:miter lim="800000"/>
            <a:headEnd/>
            <a:tailEnd/>
          </a:ln>
        </p:spPr>
        <p:txBody>
          <a:bodyPr>
            <a:spAutoFit/>
          </a:bodyPr>
          <a:lstStyle/>
          <a:p>
            <a:pPr>
              <a:defRPr/>
            </a:pPr>
            <a:r>
              <a:rPr lang="en-US" sz="1400" dirty="0">
                <a:solidFill>
                  <a:schemeClr val="tx1">
                    <a:lumMod val="85000"/>
                    <a:lumOff val="15000"/>
                  </a:schemeClr>
                </a:solidFill>
                <a:latin typeface="Arial" pitchFamily="34" charset="0"/>
                <a:cs typeface="Arial" pitchFamily="34" charset="0"/>
              </a:rPr>
              <a:t>small staples are OK</a:t>
            </a:r>
          </a:p>
        </p:txBody>
      </p:sp>
      <p:sp>
        <p:nvSpPr>
          <p:cNvPr id="18" name="TextBox 6"/>
          <p:cNvSpPr txBox="1">
            <a:spLocks noChangeArrowheads="1"/>
          </p:cNvSpPr>
          <p:nvPr/>
        </p:nvSpPr>
        <p:spPr bwMode="auto">
          <a:xfrm>
            <a:off x="362245" y="4183208"/>
            <a:ext cx="3544888" cy="862012"/>
          </a:xfrm>
          <a:prstGeom prst="rect">
            <a:avLst/>
          </a:prstGeom>
          <a:noFill/>
          <a:ln w="9525">
            <a:noFill/>
            <a:miter lim="800000"/>
            <a:headEnd/>
            <a:tailEnd/>
          </a:ln>
        </p:spPr>
        <p:txBody>
          <a:bodyPr>
            <a:spAutoFit/>
          </a:bodyPr>
          <a:lstStyle/>
          <a:p>
            <a:pPr algn="ctr">
              <a:lnSpc>
                <a:spcPts val="6000"/>
              </a:lnSpc>
              <a:defRPr/>
            </a:pPr>
            <a:r>
              <a:rPr lang="es-ES" sz="3200" b="1" dirty="0">
                <a:solidFill>
                  <a:schemeClr val="tx1">
                    <a:lumMod val="65000"/>
                    <a:lumOff val="35000"/>
                  </a:schemeClr>
                </a:solidFill>
                <a:latin typeface="Arial" pitchFamily="34" charset="0"/>
                <a:cs typeface="Arial" pitchFamily="34" charset="0"/>
              </a:rPr>
              <a:t>papel de oficina</a:t>
            </a:r>
          </a:p>
        </p:txBody>
      </p:sp>
      <p:sp>
        <p:nvSpPr>
          <p:cNvPr id="19" name="TextBox 18"/>
          <p:cNvSpPr txBox="1">
            <a:spLocks noChangeArrowheads="1"/>
          </p:cNvSpPr>
          <p:nvPr/>
        </p:nvSpPr>
        <p:spPr bwMode="auto">
          <a:xfrm>
            <a:off x="554333" y="2454420"/>
            <a:ext cx="2168525" cy="1169988"/>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documentos de papel</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correo</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sobres</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revistas</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cartón</a:t>
            </a:r>
          </a:p>
        </p:txBody>
      </p:sp>
      <p:sp>
        <p:nvSpPr>
          <p:cNvPr id="20" name="TextBox 5"/>
          <p:cNvSpPr txBox="1">
            <a:spLocks noChangeArrowheads="1"/>
          </p:cNvSpPr>
          <p:nvPr/>
        </p:nvSpPr>
        <p:spPr bwMode="auto">
          <a:xfrm>
            <a:off x="4516733" y="2494108"/>
            <a:ext cx="1947862" cy="523875"/>
          </a:xfrm>
          <a:prstGeom prst="rect">
            <a:avLst/>
          </a:prstGeom>
          <a:noFill/>
          <a:ln w="9525">
            <a:noFill/>
            <a:miter lim="800000"/>
            <a:headEnd/>
            <a:tailEnd/>
          </a:ln>
        </p:spPr>
        <p:txBody>
          <a:bodyPr>
            <a:spAutoFit/>
          </a:bodyPr>
          <a:lstStyle/>
          <a:p>
            <a:pPr>
              <a:defRPr/>
            </a:pPr>
            <a:r>
              <a:rPr lang="es-ES" sz="1400" dirty="0">
                <a:solidFill>
                  <a:schemeClr val="tx1">
                    <a:lumMod val="65000"/>
                    <a:lumOff val="35000"/>
                  </a:schemeClr>
                </a:solidFill>
                <a:latin typeface="Arial" pitchFamily="34" charset="0"/>
                <a:cs typeface="Arial" pitchFamily="34" charset="0"/>
              </a:rPr>
              <a:t>grapas  pequeñas están bien</a:t>
            </a:r>
          </a:p>
        </p:txBody>
      </p:sp>
      <p:sp>
        <p:nvSpPr>
          <p:cNvPr id="21" name="Rectangle 20"/>
          <p:cNvSpPr>
            <a:spLocks noChangeAspect="1"/>
          </p:cNvSpPr>
          <p:nvPr/>
        </p:nvSpPr>
        <p:spPr bwMode="auto">
          <a:xfrm>
            <a:off x="316208" y="1838470"/>
            <a:ext cx="7132320" cy="7132320"/>
          </a:xfrm>
          <a:prstGeom prst="rect">
            <a:avLst/>
          </a:prstGeom>
          <a:noFill/>
          <a:ln w="762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6637"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23" name="Rectangle 22"/>
          <p:cNvSpPr>
            <a:spLocks noChangeAspect="1" noChangeArrowheads="1"/>
          </p:cNvSpPr>
          <p:nvPr/>
        </p:nvSpPr>
        <p:spPr bwMode="auto">
          <a:xfrm>
            <a:off x="265863" y="1787533"/>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4" name="AutoShape 10"/>
          <p:cNvCxnSpPr>
            <a:cxnSpLocks noChangeShapeType="1"/>
          </p:cNvCxnSpPr>
          <p:nvPr/>
        </p:nvCxnSpPr>
        <p:spPr bwMode="auto">
          <a:xfrm flipV="1">
            <a:off x="281565" y="1348128"/>
            <a:ext cx="0" cy="315912"/>
          </a:xfrm>
          <a:prstGeom prst="straightConnector1">
            <a:avLst/>
          </a:prstGeom>
          <a:noFill/>
          <a:ln w="3175">
            <a:solidFill>
              <a:srgbClr val="000000"/>
            </a:solidFill>
            <a:round/>
            <a:headEnd/>
            <a:tailEnd/>
          </a:ln>
          <a:effectLst/>
        </p:spPr>
      </p:cxnSp>
      <p:cxnSp>
        <p:nvCxnSpPr>
          <p:cNvPr id="25" name="AutoShape 11"/>
          <p:cNvCxnSpPr>
            <a:cxnSpLocks noChangeShapeType="1"/>
          </p:cNvCxnSpPr>
          <p:nvPr/>
        </p:nvCxnSpPr>
        <p:spPr bwMode="auto">
          <a:xfrm rot="5400000" flipV="1">
            <a:off x="-9235" y="1631163"/>
            <a:ext cx="0" cy="315913"/>
          </a:xfrm>
          <a:prstGeom prst="straightConnector1">
            <a:avLst/>
          </a:prstGeom>
          <a:noFill/>
          <a:ln w="3175" algn="ctr">
            <a:solidFill>
              <a:srgbClr val="000000"/>
            </a:solidFill>
            <a:round/>
            <a:headEnd/>
            <a:tailEnd/>
          </a:ln>
          <a:effectLst/>
        </p:spPr>
      </p:cxnSp>
      <p:cxnSp>
        <p:nvCxnSpPr>
          <p:cNvPr id="26" name="AutoShape 12"/>
          <p:cNvCxnSpPr>
            <a:cxnSpLocks noChangeShapeType="1"/>
          </p:cNvCxnSpPr>
          <p:nvPr/>
        </p:nvCxnSpPr>
        <p:spPr bwMode="auto">
          <a:xfrm flipV="1">
            <a:off x="7494898" y="1346540"/>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779040" y="1635926"/>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783802" y="8840194"/>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502990" y="9139578"/>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276648" y="9131640"/>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14792" y="8846696"/>
            <a:ext cx="0" cy="315913"/>
          </a:xfrm>
          <a:prstGeom prst="straightConnector1">
            <a:avLst/>
          </a:prstGeom>
          <a:noFill/>
          <a:ln w="3175" algn="ctr">
            <a:solidFill>
              <a:srgbClr val="000000"/>
            </a:solidFill>
            <a:round/>
            <a:headEnd/>
            <a:tailEnd/>
          </a:ln>
          <a:effectLst/>
        </p:spPr>
      </p:cxnSp>
      <p:sp>
        <p:nvSpPr>
          <p:cNvPr id="33" name="TextBox 32"/>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D9545FB6-20F9-4D42-9354-A2E952B251A2}"/>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a:off x="320343" y="1828945"/>
            <a:ext cx="3630612" cy="7132320"/>
          </a:xfrm>
          <a:prstGeom prst="flowChartDelay">
            <a:avLst/>
          </a:prstGeom>
          <a:solidFill>
            <a:schemeClr val="tx1"/>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7651" name="TextBox 3"/>
          <p:cNvSpPr txBox="1">
            <a:spLocks noChangeArrowheads="1"/>
          </p:cNvSpPr>
          <p:nvPr/>
        </p:nvSpPr>
        <p:spPr bwMode="auto">
          <a:xfrm>
            <a:off x="555293" y="5211908"/>
            <a:ext cx="4705350" cy="1566862"/>
          </a:xfrm>
          <a:prstGeom prst="rect">
            <a:avLst/>
          </a:prstGeom>
          <a:noFill/>
          <a:ln w="9525">
            <a:noFill/>
            <a:miter lim="800000"/>
            <a:headEnd/>
            <a:tailEnd/>
          </a:ln>
        </p:spPr>
        <p:txBody>
          <a:bodyPr>
            <a:spAutoFit/>
          </a:bodyPr>
          <a:lstStyle/>
          <a:p>
            <a:pPr>
              <a:lnSpc>
                <a:spcPts val="6000"/>
              </a:lnSpc>
            </a:pPr>
            <a:r>
              <a:rPr lang="en-US" sz="4400" b="1">
                <a:solidFill>
                  <a:schemeClr val="bg1"/>
                </a:solidFill>
              </a:rPr>
              <a:t>trash – </a:t>
            </a:r>
          </a:p>
          <a:p>
            <a:pPr>
              <a:lnSpc>
                <a:spcPts val="6000"/>
              </a:lnSpc>
            </a:pPr>
            <a:r>
              <a:rPr lang="en-US" sz="4400" b="1">
                <a:solidFill>
                  <a:schemeClr val="bg1"/>
                </a:solidFill>
              </a:rPr>
              <a:t>land fill</a:t>
            </a:r>
          </a:p>
        </p:txBody>
      </p:sp>
      <p:sp>
        <p:nvSpPr>
          <p:cNvPr id="27652" name="TextBox 4"/>
          <p:cNvSpPr txBox="1">
            <a:spLocks noChangeArrowheads="1"/>
          </p:cNvSpPr>
          <p:nvPr/>
        </p:nvSpPr>
        <p:spPr bwMode="auto">
          <a:xfrm>
            <a:off x="526718" y="7507433"/>
            <a:ext cx="2624137" cy="738187"/>
          </a:xfrm>
          <a:prstGeom prst="rect">
            <a:avLst/>
          </a:prstGeom>
          <a:noFill/>
          <a:ln w="9525">
            <a:noFill/>
            <a:miter lim="800000"/>
            <a:headEnd/>
            <a:tailEnd/>
          </a:ln>
        </p:spPr>
        <p:txBody>
          <a:bodyPr>
            <a:spAutoFit/>
          </a:bodyPr>
          <a:lstStyle/>
          <a:p>
            <a:pPr>
              <a:buFont typeface="Arial" charset="0"/>
              <a:buChar char="•"/>
            </a:pPr>
            <a:r>
              <a:rPr lang="en-US" sz="1400" b="1">
                <a:solidFill>
                  <a:schemeClr val="bg1"/>
                </a:solidFill>
              </a:rPr>
              <a:t> all other non-recyclables</a:t>
            </a:r>
          </a:p>
          <a:p>
            <a:pPr>
              <a:buFont typeface="Arial" charset="0"/>
              <a:buChar char="•"/>
            </a:pPr>
            <a:r>
              <a:rPr lang="en-US" sz="1400" b="1">
                <a:solidFill>
                  <a:schemeClr val="bg1"/>
                </a:solidFill>
              </a:rPr>
              <a:t> all other non-compostables</a:t>
            </a:r>
          </a:p>
          <a:p>
            <a:pPr>
              <a:buFont typeface="Arial" charset="0"/>
              <a:buChar char="•"/>
            </a:pPr>
            <a:r>
              <a:rPr lang="en-US" sz="1400" b="1">
                <a:solidFill>
                  <a:schemeClr val="bg1"/>
                </a:solidFill>
              </a:rPr>
              <a:t> contaminated recyclables</a:t>
            </a:r>
          </a:p>
        </p:txBody>
      </p:sp>
      <p:sp>
        <p:nvSpPr>
          <p:cNvPr id="27653" name="TextBox 5"/>
          <p:cNvSpPr txBox="1">
            <a:spLocks noChangeArrowheads="1"/>
          </p:cNvSpPr>
          <p:nvPr/>
        </p:nvSpPr>
        <p:spPr bwMode="auto">
          <a:xfrm>
            <a:off x="4611355" y="7520133"/>
            <a:ext cx="2590800" cy="757237"/>
          </a:xfrm>
          <a:prstGeom prst="rect">
            <a:avLst/>
          </a:prstGeom>
          <a:noFill/>
          <a:ln w="9525">
            <a:noFill/>
            <a:miter lim="800000"/>
            <a:headEnd/>
            <a:tailEnd/>
          </a:ln>
        </p:spPr>
        <p:txBody>
          <a:bodyPr>
            <a:spAutoFit/>
          </a:bodyPr>
          <a:lstStyle/>
          <a:p>
            <a:r>
              <a:rPr lang="en-US" sz="1400"/>
              <a:t>if in doubt, it is OK to trash rather than contaminate recyclables</a:t>
            </a:r>
          </a:p>
        </p:txBody>
      </p:sp>
      <p:grpSp>
        <p:nvGrpSpPr>
          <p:cNvPr id="27655" name="Group 27"/>
          <p:cNvGrpSpPr>
            <a:grpSpLocks/>
          </p:cNvGrpSpPr>
          <p:nvPr/>
        </p:nvGrpSpPr>
        <p:grpSpPr bwMode="auto">
          <a:xfrm rot="60000">
            <a:off x="4770105" y="4110183"/>
            <a:ext cx="1917700" cy="2863850"/>
            <a:chOff x="9988923" y="2254102"/>
            <a:chExt cx="3849221" cy="5810741"/>
          </a:xfrm>
        </p:grpSpPr>
        <p:sp>
          <p:nvSpPr>
            <p:cNvPr id="8" name="Oval 7"/>
            <p:cNvSpPr/>
            <p:nvPr/>
          </p:nvSpPr>
          <p:spPr>
            <a:xfrm>
              <a:off x="9954283" y="2232000"/>
              <a:ext cx="3826917" cy="110481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987499" y="2785303"/>
              <a:ext cx="3849221" cy="892227"/>
            </a:xfrm>
            <a:custGeom>
              <a:avLst/>
              <a:gdLst>
                <a:gd name="connsiteX0" fmla="*/ 3827930 w 3849221"/>
                <a:gd name="connsiteY0" fmla="*/ 0 h 895350"/>
                <a:gd name="connsiteX1" fmla="*/ 3841377 w 3849221"/>
                <a:gd name="connsiteY1" fmla="*/ 289112 h 895350"/>
                <a:gd name="connsiteX2" fmla="*/ 3821206 w 3849221"/>
                <a:gd name="connsiteY2" fmla="*/ 410135 h 895350"/>
                <a:gd name="connsiteX3" fmla="*/ 3673289 w 3849221"/>
                <a:gd name="connsiteY3" fmla="*/ 564777 h 895350"/>
                <a:gd name="connsiteX4" fmla="*/ 3330389 w 3849221"/>
                <a:gd name="connsiteY4" fmla="*/ 712694 h 895350"/>
                <a:gd name="connsiteX5" fmla="*/ 2617695 w 3849221"/>
                <a:gd name="connsiteY5" fmla="*/ 853888 h 895350"/>
                <a:gd name="connsiteX6" fmla="*/ 1891553 w 3849221"/>
                <a:gd name="connsiteY6" fmla="*/ 894230 h 895350"/>
                <a:gd name="connsiteX7" fmla="*/ 1138518 w 3849221"/>
                <a:gd name="connsiteY7" fmla="*/ 847165 h 895350"/>
                <a:gd name="connsiteX8" fmla="*/ 546848 w 3849221"/>
                <a:gd name="connsiteY8" fmla="*/ 726141 h 895350"/>
                <a:gd name="connsiteX9" fmla="*/ 217395 w 3849221"/>
                <a:gd name="connsiteY9" fmla="*/ 584947 h 895350"/>
                <a:gd name="connsiteX10" fmla="*/ 56030 w 3849221"/>
                <a:gd name="connsiteY10" fmla="*/ 437030 h 895350"/>
                <a:gd name="connsiteX11" fmla="*/ 8965 w 3849221"/>
                <a:gd name="connsiteY11" fmla="*/ 322730 h 895350"/>
                <a:gd name="connsiteX12" fmla="*/ 2242 w 3849221"/>
                <a:gd name="connsiteY12" fmla="*/ 13447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9221" h="895350">
                  <a:moveTo>
                    <a:pt x="3827930" y="0"/>
                  </a:moveTo>
                  <a:cubicBezTo>
                    <a:pt x="3835214" y="110378"/>
                    <a:pt x="3842498" y="220756"/>
                    <a:pt x="3841377" y="289112"/>
                  </a:cubicBezTo>
                  <a:cubicBezTo>
                    <a:pt x="3840256" y="357468"/>
                    <a:pt x="3849221" y="364191"/>
                    <a:pt x="3821206" y="410135"/>
                  </a:cubicBezTo>
                  <a:cubicBezTo>
                    <a:pt x="3793191" y="456079"/>
                    <a:pt x="3755092" y="514351"/>
                    <a:pt x="3673289" y="564777"/>
                  </a:cubicBezTo>
                  <a:cubicBezTo>
                    <a:pt x="3591486" y="615203"/>
                    <a:pt x="3506321" y="664509"/>
                    <a:pt x="3330389" y="712694"/>
                  </a:cubicBezTo>
                  <a:cubicBezTo>
                    <a:pt x="3154457" y="760879"/>
                    <a:pt x="2857501" y="823632"/>
                    <a:pt x="2617695" y="853888"/>
                  </a:cubicBezTo>
                  <a:cubicBezTo>
                    <a:pt x="2377889" y="884144"/>
                    <a:pt x="2138082" y="895350"/>
                    <a:pt x="1891553" y="894230"/>
                  </a:cubicBezTo>
                  <a:cubicBezTo>
                    <a:pt x="1645024" y="893110"/>
                    <a:pt x="1362635" y="875180"/>
                    <a:pt x="1138518" y="847165"/>
                  </a:cubicBezTo>
                  <a:cubicBezTo>
                    <a:pt x="914401" y="819150"/>
                    <a:pt x="700368" y="769844"/>
                    <a:pt x="546848" y="726141"/>
                  </a:cubicBezTo>
                  <a:cubicBezTo>
                    <a:pt x="393328" y="682438"/>
                    <a:pt x="299198" y="633132"/>
                    <a:pt x="217395" y="584947"/>
                  </a:cubicBezTo>
                  <a:cubicBezTo>
                    <a:pt x="135592" y="536762"/>
                    <a:pt x="90768" y="480733"/>
                    <a:pt x="56030" y="437030"/>
                  </a:cubicBezTo>
                  <a:cubicBezTo>
                    <a:pt x="21292" y="393327"/>
                    <a:pt x="17930" y="393327"/>
                    <a:pt x="8965" y="322730"/>
                  </a:cubicBezTo>
                  <a:cubicBezTo>
                    <a:pt x="0" y="252133"/>
                    <a:pt x="1121" y="132790"/>
                    <a:pt x="2242" y="134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11275922" y="2386560"/>
              <a:ext cx="1185356" cy="341429"/>
            </a:xfrm>
            <a:custGeom>
              <a:avLst/>
              <a:gdLst>
                <a:gd name="connsiteX0" fmla="*/ 1184694 w 1184694"/>
                <a:gd name="connsiteY0" fmla="*/ 339305 h 339305"/>
                <a:gd name="connsiteX1" fmla="*/ 1150188 w 1184694"/>
                <a:gd name="connsiteY1" fmla="*/ 143773 h 339305"/>
                <a:gd name="connsiteX2" fmla="*/ 1092679 w 1184694"/>
                <a:gd name="connsiteY2" fmla="*/ 97766 h 339305"/>
                <a:gd name="connsiteX3" fmla="*/ 655607 w 1184694"/>
                <a:gd name="connsiteY3" fmla="*/ 11502 h 339305"/>
                <a:gd name="connsiteX4" fmla="*/ 115018 w 1184694"/>
                <a:gd name="connsiteY4" fmla="*/ 28754 h 339305"/>
                <a:gd name="connsiteX5" fmla="*/ 28754 w 1184694"/>
                <a:gd name="connsiteY5" fmla="*/ 103517 h 339305"/>
                <a:gd name="connsiteX6" fmla="*/ 0 w 1184694"/>
                <a:gd name="connsiteY6" fmla="*/ 287547 h 33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694" h="339305">
                  <a:moveTo>
                    <a:pt x="1184694" y="339305"/>
                  </a:moveTo>
                  <a:cubicBezTo>
                    <a:pt x="1175109" y="261667"/>
                    <a:pt x="1165524" y="184030"/>
                    <a:pt x="1150188" y="143773"/>
                  </a:cubicBezTo>
                  <a:cubicBezTo>
                    <a:pt x="1134852" y="103516"/>
                    <a:pt x="1175109" y="119811"/>
                    <a:pt x="1092679" y="97766"/>
                  </a:cubicBezTo>
                  <a:cubicBezTo>
                    <a:pt x="1010249" y="75721"/>
                    <a:pt x="818550" y="23004"/>
                    <a:pt x="655607" y="11502"/>
                  </a:cubicBezTo>
                  <a:cubicBezTo>
                    <a:pt x="492664" y="0"/>
                    <a:pt x="219493" y="13418"/>
                    <a:pt x="115018" y="28754"/>
                  </a:cubicBezTo>
                  <a:cubicBezTo>
                    <a:pt x="10543" y="44090"/>
                    <a:pt x="47924" y="60385"/>
                    <a:pt x="28754" y="103517"/>
                  </a:cubicBezTo>
                  <a:cubicBezTo>
                    <a:pt x="9584" y="146649"/>
                    <a:pt x="4792" y="217098"/>
                    <a:pt x="0" y="2875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10047890" y="3220819"/>
              <a:ext cx="3693086" cy="4802557"/>
            </a:xfrm>
            <a:custGeom>
              <a:avLst/>
              <a:gdLst>
                <a:gd name="connsiteX0" fmla="*/ 3694671 w 3694671"/>
                <a:gd name="connsiteY0" fmla="*/ 24714 h 4856206"/>
                <a:gd name="connsiteX1" fmla="*/ 3558746 w 3694671"/>
                <a:gd name="connsiteY1" fmla="*/ 3509319 h 4856206"/>
                <a:gd name="connsiteX2" fmla="*/ 3534033 w 3694671"/>
                <a:gd name="connsiteY2" fmla="*/ 4028303 h 4856206"/>
                <a:gd name="connsiteX3" fmla="*/ 3435179 w 3694671"/>
                <a:gd name="connsiteY3" fmla="*/ 4300152 h 4856206"/>
                <a:gd name="connsiteX4" fmla="*/ 2866768 w 3694671"/>
                <a:gd name="connsiteY4" fmla="*/ 4621427 h 4856206"/>
                <a:gd name="connsiteX5" fmla="*/ 2014152 w 3694671"/>
                <a:gd name="connsiteY5" fmla="*/ 4769708 h 4856206"/>
                <a:gd name="connsiteX6" fmla="*/ 1248033 w 3694671"/>
                <a:gd name="connsiteY6" fmla="*/ 4732638 h 4856206"/>
                <a:gd name="connsiteX7" fmla="*/ 481914 w 3694671"/>
                <a:gd name="connsiteY7" fmla="*/ 4473146 h 4856206"/>
                <a:gd name="connsiteX8" fmla="*/ 321276 w 3694671"/>
                <a:gd name="connsiteY8" fmla="*/ 4300152 h 4856206"/>
                <a:gd name="connsiteX9" fmla="*/ 321276 w 3694671"/>
                <a:gd name="connsiteY9" fmla="*/ 4139514 h 4856206"/>
                <a:gd name="connsiteX10" fmla="*/ 0 w 3694671"/>
                <a:gd name="connsiteY10" fmla="*/ 0 h 4856206"/>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481914 w 3694671"/>
                <a:gd name="connsiteY7" fmla="*/ 4473146 h 4885038"/>
                <a:gd name="connsiteX8" fmla="*/ 321276 w 3694671"/>
                <a:gd name="connsiteY8" fmla="*/ 4139514 h 4885038"/>
                <a:gd name="connsiteX9" fmla="*/ 0 w 3694671"/>
                <a:gd name="connsiteY9" fmla="*/ 0 h 4885038"/>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531341 w 3694671"/>
                <a:gd name="connsiteY7" fmla="*/ 4534930 h 4885038"/>
                <a:gd name="connsiteX8" fmla="*/ 321276 w 3694671"/>
                <a:gd name="connsiteY8" fmla="*/ 4139514 h 4885038"/>
                <a:gd name="connsiteX9" fmla="*/ 0 w 3694671"/>
                <a:gd name="connsiteY9" fmla="*/ 0 h 4885038"/>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531341 w 3694671"/>
                <a:gd name="connsiteY7" fmla="*/ 4534930 h 4788243"/>
                <a:gd name="connsiteX8" fmla="*/ 259493 w 3694671"/>
                <a:gd name="connsiteY8" fmla="*/ 3571103 h 4788243"/>
                <a:gd name="connsiteX9" fmla="*/ 0 w 3694671"/>
                <a:gd name="connsiteY9" fmla="*/ 0 h 4788243"/>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481914 w 3694671"/>
                <a:gd name="connsiteY7" fmla="*/ 4497859 h 4788243"/>
                <a:gd name="connsiteX8" fmla="*/ 259493 w 3694671"/>
                <a:gd name="connsiteY8" fmla="*/ 3571103 h 4788243"/>
                <a:gd name="connsiteX9" fmla="*/ 0 w 3694671"/>
                <a:gd name="connsiteY9" fmla="*/ 0 h 478824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21427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46140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802660"/>
                <a:gd name="connsiteX1" fmla="*/ 3558746 w 3694671"/>
                <a:gd name="connsiteY1" fmla="*/ 3509319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59493 w 3694671"/>
                <a:gd name="connsiteY8" fmla="*/ 3571103 h 4802660"/>
                <a:gd name="connsiteX9" fmla="*/ 0 w 3694671"/>
                <a:gd name="connsiteY9" fmla="*/ 0 h 48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4671" h="4802660">
                  <a:moveTo>
                    <a:pt x="3694671" y="24714"/>
                  </a:moveTo>
                  <a:cubicBezTo>
                    <a:pt x="3640095" y="1433384"/>
                    <a:pt x="3585519" y="2842054"/>
                    <a:pt x="3558746" y="3509319"/>
                  </a:cubicBezTo>
                  <a:cubicBezTo>
                    <a:pt x="3531973" y="4176584"/>
                    <a:pt x="3554627" y="3896498"/>
                    <a:pt x="3534033" y="4028303"/>
                  </a:cubicBezTo>
                  <a:cubicBezTo>
                    <a:pt x="3513439" y="4160108"/>
                    <a:pt x="3546390" y="4197179"/>
                    <a:pt x="3435179" y="4300152"/>
                  </a:cubicBezTo>
                  <a:cubicBezTo>
                    <a:pt x="3323968" y="4403125"/>
                    <a:pt x="3103606" y="4567881"/>
                    <a:pt x="2866768" y="4646140"/>
                  </a:cubicBezTo>
                  <a:cubicBezTo>
                    <a:pt x="2629930" y="4724399"/>
                    <a:pt x="2300417" y="4753232"/>
                    <a:pt x="2014152" y="4769708"/>
                  </a:cubicBezTo>
                  <a:cubicBezTo>
                    <a:pt x="1727887" y="4786184"/>
                    <a:pt x="1414849" y="4802660"/>
                    <a:pt x="1149179" y="4744995"/>
                  </a:cubicBezTo>
                  <a:cubicBezTo>
                    <a:pt x="883509" y="4687330"/>
                    <a:pt x="568411" y="4619367"/>
                    <a:pt x="420130" y="4423718"/>
                  </a:cubicBezTo>
                  <a:cubicBezTo>
                    <a:pt x="271849" y="4228069"/>
                    <a:pt x="339812" y="4316627"/>
                    <a:pt x="259493" y="3571103"/>
                  </a:cubicBezTo>
                  <a:cubicBezTo>
                    <a:pt x="205947" y="2854411"/>
                    <a:pt x="133865" y="171141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12" name="Straight Connector 11"/>
            <p:cNvCxnSpPr/>
            <p:nvPr/>
          </p:nvCxnSpPr>
          <p:spPr>
            <a:xfrm rot="16200000" flipH="1">
              <a:off x="9178702" y="5574306"/>
              <a:ext cx="3327327" cy="23579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0270659" y="5798280"/>
              <a:ext cx="3404631" cy="701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11385117" y="5629134"/>
              <a:ext cx="3388525" cy="1019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9657715" y="5674606"/>
              <a:ext cx="3382083" cy="1816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10830905" y="5781876"/>
              <a:ext cx="3375641" cy="955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5"/>
          <p:cNvSpPr txBox="1">
            <a:spLocks noChangeArrowheads="1"/>
          </p:cNvSpPr>
          <p:nvPr/>
        </p:nvSpPr>
        <p:spPr bwMode="auto">
          <a:xfrm>
            <a:off x="4509755" y="2683020"/>
            <a:ext cx="2673350" cy="738188"/>
          </a:xfrm>
          <a:prstGeom prst="rect">
            <a:avLst/>
          </a:prstGeom>
          <a:noFill/>
          <a:ln w="9525">
            <a:noFill/>
            <a:miter lim="800000"/>
            <a:headEnd/>
            <a:tailEnd/>
          </a:ln>
        </p:spPr>
        <p:txBody>
          <a:bodyPr>
            <a:spAutoFit/>
          </a:bodyPr>
          <a:lstStyle/>
          <a:p>
            <a:pPr>
              <a:defRPr/>
            </a:pPr>
            <a:r>
              <a:rPr lang="es-ES" sz="1400" dirty="0">
                <a:solidFill>
                  <a:schemeClr val="tx1">
                    <a:lumMod val="65000"/>
                    <a:lumOff val="35000"/>
                  </a:schemeClr>
                </a:solidFill>
                <a:latin typeface="Arial" pitchFamily="34" charset="0"/>
                <a:cs typeface="Arial" pitchFamily="34" charset="0"/>
              </a:rPr>
              <a:t>en caso de duda, es mejor tirar artículos al la basura que contaminar reciclables</a:t>
            </a:r>
          </a:p>
        </p:txBody>
      </p:sp>
      <p:sp>
        <p:nvSpPr>
          <p:cNvPr id="19" name="TextBox 4"/>
          <p:cNvSpPr txBox="1">
            <a:spLocks noChangeArrowheads="1"/>
          </p:cNvSpPr>
          <p:nvPr/>
        </p:nvSpPr>
        <p:spPr bwMode="auto">
          <a:xfrm>
            <a:off x="520368" y="2713183"/>
            <a:ext cx="2762250" cy="954087"/>
          </a:xfrm>
          <a:prstGeom prst="rect">
            <a:avLst/>
          </a:prstGeom>
          <a:noFill/>
          <a:ln w="9525">
            <a:noFill/>
            <a:miter lim="800000"/>
            <a:headEnd/>
            <a:tailEnd/>
          </a:ln>
        </p:spPr>
        <p:txBody>
          <a:bodyPr>
            <a:spAutoFit/>
          </a:bodyPr>
          <a:lstStyle/>
          <a:p>
            <a:pPr marL="111125" indent="-111125">
              <a:buFont typeface="Arial" pitchFamily="34" charset="0"/>
              <a:buChar char="•"/>
              <a:tabLst>
                <a:tab pos="111125" algn="l"/>
              </a:tabLst>
              <a:defRPr/>
            </a:pPr>
            <a:r>
              <a:rPr lang="es-ES" sz="1400" b="1" dirty="0">
                <a:solidFill>
                  <a:schemeClr val="tx1">
                    <a:lumMod val="65000"/>
                    <a:lumOff val="35000"/>
                  </a:schemeClr>
                </a:solidFill>
                <a:latin typeface="Arial" pitchFamily="34" charset="0"/>
                <a:cs typeface="Arial" pitchFamily="34" charset="0"/>
              </a:rPr>
              <a:t>todo lo demás no reciclable  </a:t>
            </a:r>
          </a:p>
          <a:p>
            <a:pPr marL="111125" indent="-111125">
              <a:buFont typeface="Arial" pitchFamily="34" charset="0"/>
              <a:buChar char="•"/>
              <a:tabLst>
                <a:tab pos="111125" algn="l"/>
              </a:tabLst>
              <a:defRPr/>
            </a:pPr>
            <a:r>
              <a:rPr lang="es-ES" sz="1400" b="1" dirty="0">
                <a:solidFill>
                  <a:schemeClr val="tx1">
                    <a:lumMod val="65000"/>
                    <a:lumOff val="35000"/>
                  </a:schemeClr>
                </a:solidFill>
                <a:latin typeface="Arial" pitchFamily="34" charset="0"/>
                <a:cs typeface="Arial" pitchFamily="34" charset="0"/>
              </a:rPr>
              <a:t>todo lo demás no que no es composta</a:t>
            </a:r>
          </a:p>
          <a:p>
            <a:pPr marL="111125" indent="-111125">
              <a:buFont typeface="Arial" pitchFamily="34" charset="0"/>
              <a:buChar char="•"/>
              <a:tabLst>
                <a:tab pos="111125" algn="l"/>
              </a:tabLst>
              <a:defRPr/>
            </a:pPr>
            <a:r>
              <a:rPr lang="es-ES" sz="1400" b="1" dirty="0">
                <a:solidFill>
                  <a:schemeClr val="tx1">
                    <a:lumMod val="65000"/>
                    <a:lumOff val="35000"/>
                  </a:schemeClr>
                </a:solidFill>
                <a:latin typeface="Arial" pitchFamily="34" charset="0"/>
                <a:cs typeface="Arial" pitchFamily="34" charset="0"/>
              </a:rPr>
              <a:t>reciclables contaminados </a:t>
            </a:r>
          </a:p>
        </p:txBody>
      </p:sp>
      <p:sp>
        <p:nvSpPr>
          <p:cNvPr id="20" name="TextBox 3"/>
          <p:cNvSpPr txBox="1">
            <a:spLocks noChangeArrowheads="1"/>
          </p:cNvSpPr>
          <p:nvPr/>
        </p:nvSpPr>
        <p:spPr bwMode="auto">
          <a:xfrm>
            <a:off x="572755" y="3892695"/>
            <a:ext cx="1744663" cy="860425"/>
          </a:xfrm>
          <a:prstGeom prst="rect">
            <a:avLst/>
          </a:prstGeom>
          <a:noFill/>
          <a:ln w="9525">
            <a:noFill/>
            <a:miter lim="800000"/>
            <a:headEnd/>
            <a:tailEnd/>
          </a:ln>
        </p:spPr>
        <p:txBody>
          <a:bodyPr>
            <a:spAutoFit/>
          </a:bodyPr>
          <a:lstStyle/>
          <a:p>
            <a:pPr>
              <a:lnSpc>
                <a:spcPts val="6000"/>
              </a:lnSpc>
              <a:defRPr/>
            </a:pPr>
            <a:r>
              <a:rPr lang="es-ES" sz="3200" b="1" dirty="0">
                <a:solidFill>
                  <a:schemeClr val="tx1">
                    <a:lumMod val="65000"/>
                    <a:lumOff val="35000"/>
                  </a:schemeClr>
                </a:solidFill>
                <a:latin typeface="Arial" pitchFamily="34" charset="0"/>
                <a:cs typeface="Arial" pitchFamily="34" charset="0"/>
              </a:rPr>
              <a:t>basura</a:t>
            </a:r>
          </a:p>
        </p:txBody>
      </p:sp>
      <p:sp>
        <p:nvSpPr>
          <p:cNvPr id="21" name="Rectangle 20"/>
          <p:cNvSpPr>
            <a:spLocks noChangeAspect="1"/>
          </p:cNvSpPr>
          <p:nvPr/>
        </p:nvSpPr>
        <p:spPr bwMode="auto">
          <a:xfrm>
            <a:off x="328280" y="1838470"/>
            <a:ext cx="7132320" cy="7132320"/>
          </a:xfrm>
          <a:prstGeom prst="rect">
            <a:avLst/>
          </a:prstGeom>
          <a:noFill/>
          <a:ln w="762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7661"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23" name="Rectangle 22"/>
          <p:cNvSpPr>
            <a:spLocks noChangeAspect="1" noChangeArrowheads="1"/>
          </p:cNvSpPr>
          <p:nvPr/>
        </p:nvSpPr>
        <p:spPr bwMode="auto">
          <a:xfrm>
            <a:off x="278646" y="179239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4" name="AutoShape 10"/>
          <p:cNvCxnSpPr>
            <a:cxnSpLocks noChangeShapeType="1"/>
          </p:cNvCxnSpPr>
          <p:nvPr/>
        </p:nvCxnSpPr>
        <p:spPr bwMode="auto">
          <a:xfrm flipV="1">
            <a:off x="294348" y="1352992"/>
            <a:ext cx="0" cy="315912"/>
          </a:xfrm>
          <a:prstGeom prst="straightConnector1">
            <a:avLst/>
          </a:prstGeom>
          <a:noFill/>
          <a:ln w="3175">
            <a:solidFill>
              <a:srgbClr val="000000"/>
            </a:solidFill>
            <a:round/>
            <a:headEnd/>
            <a:tailEnd/>
          </a:ln>
          <a:effectLst/>
        </p:spPr>
      </p:cxnSp>
      <p:cxnSp>
        <p:nvCxnSpPr>
          <p:cNvPr id="25" name="AutoShape 11"/>
          <p:cNvCxnSpPr>
            <a:cxnSpLocks noChangeShapeType="1"/>
          </p:cNvCxnSpPr>
          <p:nvPr/>
        </p:nvCxnSpPr>
        <p:spPr bwMode="auto">
          <a:xfrm rot="5400000" flipV="1">
            <a:off x="3548" y="1636027"/>
            <a:ext cx="0" cy="315913"/>
          </a:xfrm>
          <a:prstGeom prst="straightConnector1">
            <a:avLst/>
          </a:prstGeom>
          <a:noFill/>
          <a:ln w="3175" algn="ctr">
            <a:solidFill>
              <a:srgbClr val="000000"/>
            </a:solidFill>
            <a:round/>
            <a:headEnd/>
            <a:tailEnd/>
          </a:ln>
          <a:effectLst/>
        </p:spPr>
      </p:cxnSp>
      <p:cxnSp>
        <p:nvCxnSpPr>
          <p:cNvPr id="26" name="AutoShape 12"/>
          <p:cNvCxnSpPr>
            <a:cxnSpLocks noChangeShapeType="1"/>
          </p:cNvCxnSpPr>
          <p:nvPr/>
        </p:nvCxnSpPr>
        <p:spPr bwMode="auto">
          <a:xfrm flipV="1">
            <a:off x="7507681" y="1351404"/>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791823" y="1640790"/>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796585" y="8845058"/>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515773" y="9144442"/>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289431" y="9136504"/>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2009" y="8851560"/>
            <a:ext cx="0" cy="315913"/>
          </a:xfrm>
          <a:prstGeom prst="straightConnector1">
            <a:avLst/>
          </a:prstGeom>
          <a:noFill/>
          <a:ln w="3175" algn="ctr">
            <a:solidFill>
              <a:srgbClr val="000000"/>
            </a:solidFill>
            <a:round/>
            <a:headEnd/>
            <a:tailEnd/>
          </a:ln>
          <a:effectLst/>
        </p:spPr>
      </p:cxnSp>
      <p:sp>
        <p:nvSpPr>
          <p:cNvPr id="33" name="TextBox 32"/>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98B2C40E-6F7C-422A-9EB6-100AD8CB1D04}"/>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AutoShape 19" descr="data:image/jpg;base64,/9j/4AAQSkZJRgABAQAAAQABAAD/2wBDAAkGBwgHBgkIBwgKCgkLDRYPDQwMDRsUFRAWIB0iIiAdHx8kKDQsJCYxJx8fLT0tMTU3Ojo6Iys/RD84QzQ5Ojf/2wBDAQoKCg0MDRoPDxo3JR8lNzc3Nzc3Nzc3Nzc3Nzc3Nzc3Nzc3Nzc3Nzc3Nzc3Nzc3Nzc3Nzc3Nzc3Nzc3Nzc3Nzf/wAARCABeAF4DASIAAhEBAxEB/8QAHAAAAgMBAQEBAAAAAAAAAAAABAUDBgcCAQAI/8QANhAAAgECBAQDBgUDBQAAAAAAAQIDBBEABRIhEzFBUQYiYRQycYGRsSNCocHwBxXRJFJi4fH/xAAbAQACAwEBAQAAAAAAAAAAAAADBQECBAAGB//EACQRAAEEAwACAgIDAAAAAAAAAAEAAgMRBBIhIjETQTJRBXGx/9oADAMBAAIRAxEAPwCs1efZu+aPmVVmlUKqoLBCjlVVeQAW/lHYelzg/J/FWbxrKabPpHnc+aCec6n922gm9ibna3TCJstevaWYOVPEPDXRe4vt68sGUuSlghaZG497OFB4RXY3BH6XHO45YH8zGmiU5lhpu2tNWueH/wCoFJXo8VfHJTVSqG4ci6Sf2O/b6YCr/H5ad4kJpl5KwQEntckEfpijUkdDJTzItWZ2iXiSK+wYgWJUG9rnfbrivV61NPVs1DVPPGQGCuLN8N774FJKH/gaSqbX20UrnmGeZxV6o6+rNVRnYrKAqOD0Ona4IBBuCDyxFRNQGk1xygywyXFubC1rH52IPqcJMozP2mJo5oBIye9ERZvodjhlVTUMFMNcCQRkgB1AV1v1A69Nt8Yn7F1ErGR1adQeIPYMlpXNBM1OsZGtXUnZb72JG++17/DBGW+Kv7qtfNlNG1XDTMFjAcI05tc6dXY7b2xi8WfT0AmbLc1a8gIkKgrfSbjUCd7/AL4CqMzkiqGzVpbLUljxoRZi/NiQSdze5xubLwBXDiF+hKDO4ZqJqquVaARvw5BUSp5XtuLg/wDuI6vxNQUuaQ5cxdpZigDKLqC2y/tjAIcyTMpafKVrqlYGnLjX7kkhAtsDZRtt++H8U+ZwLDXS18yVKkwSGWW7oQLXB7Ed7kd+uOkkeBYUl5pbfXV8VEiarPLIwWOIHzPvvYeguflgwemMZhziaeGnn9pYCBCiEPZyCbm557nmcI828b53JVSD+61SR6iUKuEFuVrDENyAfpTuooaUSMtJDCpl4tlkN+mwH74AqHrJamSPjskkgMcgKg3F/v0+mHgIidihs6zkgj0wsq1Jq5JtV2LE3674W7Fpte/kgjyo9XDiihpouNNMJESaOFVWNhpVwLCwtyNh1549zWoizWGgbL0eGanh4Tgm9xe/3J+AwsrZyWIW4PLbFl8AZTUSNVTz0kwjCKIy0ZAbva/PljRG7tuNJR/IQxMhc1g/pKUo62pKNIpRUHJBcsfngLMqdqSmBRzaNtSxuL/Q40HOoKyjo5ZqXL5p5F2VIoy2/c23t64zLP6o1VTGeHKrpficb3y1+o6AbWGDUwm2leYLCPYQBqIm1M0rpMz3YixAB7g4bLQ03sayVvEMBe40PYb9bdiO2+FMOiOtjabTZSHs/uk77YbztJNChkkD05awli0r5rdv8Yl98pUcE3NNQLSmWmCppXUphRVcj1JubYGizinaJ4p4FsAeHLbzRta19uh6/AdsSyUqeyq0c900kNqQ7i3pisw1MYlaEN+IWsGG69OdueKx2oCPyxmqqwI85EIuJCj+dPX1A274d0tZTZdxKcNQ1Tht1raJJGX4MCCftivk01HQSLLBGzlrNMJCC3O231v88cLHTzTj2clwsY1azff0wWmnqmlctSmeRCbFXYEHmMCrTy19YKen9922PQDufTBVfBLJKZ0UK5Hm0/m+uGfgn8Gtq2nS0qKCocdLm/x3thLLKWsLl9Bjmb8Bc32PpH5XkFLlUSyrAJJhzmkW5+Q6YZrUyBgRJpHbEVVm0aIySuqqTtc2x2qQVWWirpJtQW2sbfphW4vf5OWDdu2r/aMgr1MoG2pvzWtj7N/B+V+KAgrRecX0yxECRR8bcvQ4r0lVwzzPxviWnzurQFEqHUE72ONWNIInWUHJwy4eKpHjbwSfD85nSpNVR2tqYWdDyF7bfPFekrtWVpAIyChGhuQYD9740nP61JcsrI5yCrxMCO+21vnbFayfwzX51l8SVRio6VbEOQSxA7L/AJOG+PkCRpdJxI8nELHAN6kPt1U0DUyoh1IQuvp/P2wD7EsYSKYukh8ysLbjGlyf06oaunCw5xOkibhmjW1/vimZ54arMkrdVeRNE58tTGxKk9iOh9PvjU1wqwsj4ns9hV2ohEEgUyrIpJ3G9zhj4drIqCplarH4bJYAWJvfHRzZEDLwleRRpWQNpKHuCPtgTNqkzzKAhQKoswYkt6k8/lgvsUVUdHVqBj30SLoPpuD8sOsppqeDiGVj7tr33Hb4Yp1TmtbRUMFVKsLU89tDaSN+o2PMYNyrP1k8srPYi+5BBB7HthDNE4sKfwZccjgLpT548MUiznd0uAp6k498KZo9ZPU0ax+V14hK7AW2/nwxFU08NXn1LC+ngmN5At+ZvYD9b/LDfKKKlybMpfZ1ZWnQK1z2xSXWOLR3ulSMSTTfMP3/AIoK+PQxBHLC1W82+wGHGZ7XPU4rlS80sphp1u1t26DGaFuwpNZ5w1tkr2pkhqquCmYBi7jY40qjyZf7YjKF2HTGTmglpqmOr9rUyxkHSVsD88aL4f8AGFLVUwpZSEddnU98MBDTR+kjny2yHwKU5xxqRJdDkNY6R3xXUqXq6mSnqtT0M4tKjgc+4xcc2EdWzOnLFXqqMJckjc77YvHNqaQL2/JZjXU60lfUU8v4gjkZQe4748JDtcE6emrDfNMvmqIqvNuCzU/FK672J6XA7ct/XAuUZHX5ojGigdkXm2sKAe1z9sNw8Ft2sbiL4rnnlHWZjk+Xw08JCQgkLa97nY2+GFU0U1HTLAI3jkUnSDzuen/WG9fmc7uJaKYqoCrdfQW+YO+FxkknzBHmkDSq2o7g2FuWFzC6qKhp7xdZMZ6iui9oqGjli2jsdhtbF4aaoQA1Uep0Fgw3wgy/KDVzrI8Z0g3B5YvFBTKKfgTnWn/LcjAsiAydCa4+R8Y1VOzitq3Qilo3c2948vvjrw7AvsLvVEGZnbiW/Kegw08Y0tXTezU+SxyPxlPEZR7tvXphDluQ1lBE8k89uI12ReX82x0eMdOCkHNyjI3UJfmSz8WQU0UkqjchELfbFblqKinqy2l42B8wIIIxo0UTO2mMAC1gtthv0wrzajizGmk1qONGbq/oPy+o/wAYPG4DxKwN8DahyrxInsypLIdVrWINziOaunzOugp4Y3FOWvK7G3kAubfS3zxxlWUNLMsUSEv2GLZDk60dM5cqZtPIdB1xWRkcVn7RZJucULycWBhJcXGkMv8AO2IaeNaaFKeBiscYsotfEsFM8v4MQLX3Y9AO+CIplgkEa7x6d9XO9+f6nGQF1LKSp6rw1l9QdTR2PdSVP6Y5pPDGW0zl0i3O/mN8PguOgt8PtG/pFoIaKCOJQsaBQPTEgNuWCOGLYhdNzidQrWopfNz3wDWw8WEoBvzGDmG+OCt8QWAilB6kKvJFGI9la5sQNxhZVf6eMrcmWcEIvNt+vw3xbJKSOc2a4PdTY/UY8p8tpKVzJHCplPORvMx+Z3xmbi07pUEkpHkNDVQyidgUDKQ19jY4b1BF2jkB7X1dMGMcQzRrJpuoJB2N7YFmwAjce1RwrqDgRoYVZLlyQWB2sL7YiqRTvIZCqJf/AHG18e5pPJEFRbBzve9xYfHCgvqbU93Y9WOFzPaEXV7X/9k=">
            <a:hlinkClick r:id="rId2"/>
          </p:cNvPr>
          <p:cNvSpPr>
            <a:spLocks noChangeAspect="1" noChangeArrowheads="1"/>
          </p:cNvSpPr>
          <p:nvPr/>
        </p:nvSpPr>
        <p:spPr bwMode="auto">
          <a:xfrm>
            <a:off x="155575" y="-427038"/>
            <a:ext cx="895350" cy="895351"/>
          </a:xfrm>
          <a:prstGeom prst="rect">
            <a:avLst/>
          </a:prstGeom>
          <a:noFill/>
          <a:ln w="9525">
            <a:noFill/>
            <a:miter lim="800000"/>
            <a:headEnd/>
            <a:tailEnd/>
          </a:ln>
        </p:spPr>
        <p:txBody>
          <a:bodyPr/>
          <a:lstStyle/>
          <a:p>
            <a:endParaRPr lang="en-US"/>
          </a:p>
        </p:txBody>
      </p:sp>
      <p:sp>
        <p:nvSpPr>
          <p:cNvPr id="28677" name="AutoShape 21" descr="data:image/jpg;base64,/9j/4AAQSkZJRgABAQAAAQABAAD/2wBDAAkGBwgHBgkIBwgKCgkLDRYPDQwMDRsUFRAWIB0iIiAdHx8kKDQsJCYxJx8fLT0tMTU3Ojo6Iys/RD84QzQ5Ojf/2wBDAQoKCg0MDRoPDxo3JR8lNzc3Nzc3Nzc3Nzc3Nzc3Nzc3Nzc3Nzc3Nzc3Nzc3Nzc3Nzc3Nzc3Nzc3Nzc3Nzc3Nzf/wAARCABeAF4DASIAAhEBAxEB/8QAHAAAAgMBAQEBAAAAAAAAAAAABAUDBgcCAQAI/8QANhAAAgECBAQDBgUDBQAAAAAAAQIDBBEABRIhEzFBUQYiYRQycYGRsSNCocHwBxXRJFJi4fH/xAAbAQACAwEBAQAAAAAAAAAAAAADBQECBAAGB//EACQRAAEEAwACAgIDAAAAAAAAAAEAAgMRBBIhIjETQTJRBXGx/9oADAMBAAIRAxEAPwCs1efZu+aPmVVmlUKqoLBCjlVVeQAW/lHYelzg/J/FWbxrKabPpHnc+aCec6n922gm9ibna3TCJstevaWYOVPEPDXRe4vt68sGUuSlghaZG497OFB4RXY3BH6XHO45YH8zGmiU5lhpu2tNWueH/wCoFJXo8VfHJTVSqG4ci6Sf2O/b6YCr/H5ad4kJpl5KwQEntckEfpijUkdDJTzItWZ2iXiSK+wYgWJUG9rnfbrivV61NPVs1DVPPGQGCuLN8N774FJKH/gaSqbX20UrnmGeZxV6o6+rNVRnYrKAqOD0Ona4IBBuCDyxFRNQGk1xygywyXFubC1rH52IPqcJMozP2mJo5oBIye9ERZvodjhlVTUMFMNcCQRkgB1AV1v1A69Nt8Yn7F1ErGR1adQeIPYMlpXNBM1OsZGtXUnZb72JG++17/DBGW+Kv7qtfNlNG1XDTMFjAcI05tc6dXY7b2xi8WfT0AmbLc1a8gIkKgrfSbjUCd7/AL4CqMzkiqGzVpbLUljxoRZi/NiQSdze5xubLwBXDiF+hKDO4ZqJqquVaARvw5BUSp5XtuLg/wDuI6vxNQUuaQ5cxdpZigDKLqC2y/tjAIcyTMpafKVrqlYGnLjX7kkhAtsDZRtt++H8U+ZwLDXS18yVKkwSGWW7oQLXB7Ed7kd+uOkkeBYUl5pbfXV8VEiarPLIwWOIHzPvvYeguflgwemMZhziaeGnn9pYCBCiEPZyCbm557nmcI828b53JVSD+61SR6iUKuEFuVrDENyAfpTuooaUSMtJDCpl4tlkN+mwH74AqHrJamSPjskkgMcgKg3F/v0+mHgIidihs6zkgj0wsq1Jq5JtV2LE3674W7Fpte/kgjyo9XDiihpouNNMJESaOFVWNhpVwLCwtyNh1549zWoizWGgbL0eGanh4Tgm9xe/3J+AwsrZyWIW4PLbFl8AZTUSNVTz0kwjCKIy0ZAbva/PljRG7tuNJR/IQxMhc1g/pKUo62pKNIpRUHJBcsfngLMqdqSmBRzaNtSxuL/Q40HOoKyjo5ZqXL5p5F2VIoy2/c23t64zLP6o1VTGeHKrpficb3y1+o6AbWGDUwm2leYLCPYQBqIm1M0rpMz3YixAB7g4bLQ03sayVvEMBe40PYb9bdiO2+FMOiOtjabTZSHs/uk77YbztJNChkkD05awli0r5rdv8Yl98pUcE3NNQLSmWmCppXUphRVcj1JubYGizinaJ4p4FsAeHLbzRta19uh6/AdsSyUqeyq0c900kNqQ7i3pisw1MYlaEN+IWsGG69OdueKx2oCPyxmqqwI85EIuJCj+dPX1A274d0tZTZdxKcNQ1Tht1raJJGX4MCCftivk01HQSLLBGzlrNMJCC3O231v88cLHTzTj2clwsY1azff0wWmnqmlctSmeRCbFXYEHmMCrTy19YKen9922PQDufTBVfBLJKZ0UK5Hm0/m+uGfgn8Gtq2nS0qKCocdLm/x3thLLKWsLl9Bjmb8Bc32PpH5XkFLlUSyrAJJhzmkW5+Q6YZrUyBgRJpHbEVVm0aIySuqqTtc2x2qQVWWirpJtQW2sbfphW4vf5OWDdu2r/aMgr1MoG2pvzWtj7N/B+V+KAgrRecX0yxECRR8bcvQ4r0lVwzzPxviWnzurQFEqHUE72ONWNIInWUHJwy4eKpHjbwSfD85nSpNVR2tqYWdDyF7bfPFekrtWVpAIyChGhuQYD9740nP61JcsrI5yCrxMCO+21vnbFayfwzX51l8SVRio6VbEOQSxA7L/AJOG+PkCRpdJxI8nELHAN6kPt1U0DUyoh1IQuvp/P2wD7EsYSKYukh8ysLbjGlyf06oaunCw5xOkibhmjW1/vimZ54arMkrdVeRNE58tTGxKk9iOh9PvjU1wqwsj4ns9hV2ohEEgUyrIpJ3G9zhj4drIqCplarH4bJYAWJvfHRzZEDLwleRRpWQNpKHuCPtgTNqkzzKAhQKoswYkt6k8/lgvsUVUdHVqBj30SLoPpuD8sOsppqeDiGVj7tr33Hb4Yp1TmtbRUMFVKsLU89tDaSN+o2PMYNyrP1k8srPYi+5BBB7HthDNE4sKfwZccjgLpT548MUiznd0uAp6k498KZo9ZPU0ax+V14hK7AW2/nwxFU08NXn1LC+ngmN5At+ZvYD9b/LDfKKKlybMpfZ1ZWnQK1z2xSXWOLR3ulSMSTTfMP3/AIoK+PQxBHLC1W82+wGHGZ7XPU4rlS80sphp1u1t26DGaFuwpNZ5w1tkr2pkhqquCmYBi7jY40qjyZf7YjKF2HTGTmglpqmOr9rUyxkHSVsD88aL4f8AGFLVUwpZSEddnU98MBDTR+kjny2yHwKU5xxqRJdDkNY6R3xXUqXq6mSnqtT0M4tKjgc+4xcc2EdWzOnLFXqqMJckjc77YvHNqaQL2/JZjXU60lfUU8v4gjkZQe4748JDtcE6emrDfNMvmqIqvNuCzU/FK672J6XA7ct/XAuUZHX5ojGigdkXm2sKAe1z9sNw8Ft2sbiL4rnnlHWZjk+Xw08JCQgkLa97nY2+GFU0U1HTLAI3jkUnSDzuen/WG9fmc7uJaKYqoCrdfQW+YO+FxkknzBHmkDSq2o7g2FuWFzC6qKhp7xdZMZ6iui9oqGjli2jsdhtbF4aaoQA1Uep0Fgw3wgy/KDVzrI8Z0g3B5YvFBTKKfgTnWn/LcjAsiAydCa4+R8Y1VOzitq3Qilo3c2948vvjrw7AvsLvVEGZnbiW/Kegw08Y0tXTezU+SxyPxlPEZR7tvXphDluQ1lBE8k89uI12ReX82x0eMdOCkHNyjI3UJfmSz8WQU0UkqjchELfbFblqKinqy2l42B8wIIIxo0UTO2mMAC1gtthv0wrzajizGmk1qONGbq/oPy+o/wAYPG4DxKwN8DahyrxInsypLIdVrWINziOaunzOugp4Y3FOWvK7G3kAubfS3zxxlWUNLMsUSEv2GLZDk60dM5cqZtPIdB1xWRkcVn7RZJucULycWBhJcXGkMv8AO2IaeNaaFKeBiscYsotfEsFM8v4MQLX3Y9AO+CIplgkEa7x6d9XO9+f6nGQF1LKSp6rw1l9QdTR2PdSVP6Y5pPDGW0zl0i3O/mN8PguOgt8PtG/pFoIaKCOJQsaBQPTEgNuWCOGLYhdNzidQrWopfNz3wDWw8WEoBvzGDmG+OCt8QWAilB6kKvJFGI9la5sQNxhZVf6eMrcmWcEIvNt+vw3xbJKSOc2a4PdTY/UY8p8tpKVzJHCplPORvMx+Z3xmbi07pUEkpHkNDVQyidgUDKQ19jY4b1BF2jkB7X1dMGMcQzRrJpuoJB2N7YFmwAjce1RwrqDgRoYVZLlyQWB2sL7YiqRTvIZCqJf/AHG18e5pPJEFRbBzve9xYfHCgvqbU93Y9WOFzPaEXV7X/9k=">
            <a:hlinkClick r:id="rId2"/>
          </p:cNvPr>
          <p:cNvSpPr>
            <a:spLocks noChangeAspect="1" noChangeArrowheads="1"/>
          </p:cNvSpPr>
          <p:nvPr/>
        </p:nvSpPr>
        <p:spPr bwMode="auto">
          <a:xfrm>
            <a:off x="155575" y="-427038"/>
            <a:ext cx="895350" cy="895351"/>
          </a:xfrm>
          <a:prstGeom prst="rect">
            <a:avLst/>
          </a:prstGeom>
          <a:noFill/>
          <a:ln w="9525">
            <a:noFill/>
            <a:miter lim="800000"/>
            <a:headEnd/>
            <a:tailEnd/>
          </a:ln>
        </p:spPr>
        <p:txBody>
          <a:bodyPr/>
          <a:lstStyle/>
          <a:p>
            <a:endParaRPr lang="en-US"/>
          </a:p>
        </p:txBody>
      </p:sp>
      <p:sp>
        <p:nvSpPr>
          <p:cNvPr id="2" name="Rectangle 1"/>
          <p:cNvSpPr>
            <a:spLocks noChangeAspect="1"/>
          </p:cNvSpPr>
          <p:nvPr/>
        </p:nvSpPr>
        <p:spPr bwMode="auto">
          <a:xfrm>
            <a:off x="249238" y="1775635"/>
            <a:ext cx="7297737" cy="7296150"/>
          </a:xfrm>
          <a:prstGeom prst="rect">
            <a:avLst/>
          </a:prstGeom>
          <a:solidFill>
            <a:srgbClr val="71E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3"/>
          <p:cNvSpPr>
            <a:spLocks noChangeArrowheads="1"/>
          </p:cNvSpPr>
          <p:nvPr/>
        </p:nvSpPr>
        <p:spPr bwMode="auto">
          <a:xfrm>
            <a:off x="914400" y="8474885"/>
            <a:ext cx="6477000" cy="584200"/>
          </a:xfrm>
          <a:prstGeom prst="rect">
            <a:avLst/>
          </a:prstGeom>
          <a:noFill/>
          <a:ln w="9525">
            <a:noFill/>
            <a:miter lim="800000"/>
            <a:headEnd/>
            <a:tailEnd/>
          </a:ln>
        </p:spPr>
        <p:txBody>
          <a:bodyPr>
            <a:spAutoFit/>
          </a:bodyPr>
          <a:lstStyle/>
          <a:p>
            <a:pPr>
              <a:defRPr/>
            </a:pPr>
            <a:r>
              <a:rPr lang="en-US" sz="1600" spc="300" dirty="0">
                <a:solidFill>
                  <a:schemeClr val="bg1"/>
                </a:solidFill>
                <a:latin typeface="Arial" pitchFamily="34" charset="0"/>
                <a:cs typeface="Arial" pitchFamily="34" charset="0"/>
              </a:rPr>
              <a:t>please do NOT contaminate this container with items not labeled compostable.</a:t>
            </a:r>
          </a:p>
        </p:txBody>
      </p:sp>
      <p:sp>
        <p:nvSpPr>
          <p:cNvPr id="28680" name="TextBox 6"/>
          <p:cNvSpPr txBox="1">
            <a:spLocks noChangeArrowheads="1"/>
          </p:cNvSpPr>
          <p:nvPr/>
        </p:nvSpPr>
        <p:spPr bwMode="auto">
          <a:xfrm>
            <a:off x="838200" y="2218548"/>
            <a:ext cx="6172200" cy="862012"/>
          </a:xfrm>
          <a:prstGeom prst="rect">
            <a:avLst/>
          </a:prstGeom>
          <a:noFill/>
          <a:ln w="9525">
            <a:noFill/>
            <a:miter lim="800000"/>
            <a:headEnd/>
            <a:tailEnd/>
          </a:ln>
        </p:spPr>
        <p:txBody>
          <a:bodyPr>
            <a:spAutoFit/>
          </a:bodyPr>
          <a:lstStyle/>
          <a:p>
            <a:pPr>
              <a:lnSpc>
                <a:spcPts val="6000"/>
              </a:lnSpc>
            </a:pPr>
            <a:r>
              <a:rPr lang="en-US" sz="6000" b="1">
                <a:solidFill>
                  <a:schemeClr val="bg1"/>
                </a:solidFill>
              </a:rPr>
              <a:t>compostables</a:t>
            </a:r>
          </a:p>
        </p:txBody>
      </p:sp>
      <p:sp>
        <p:nvSpPr>
          <p:cNvPr id="28681" name="TextBox 7"/>
          <p:cNvSpPr txBox="1">
            <a:spLocks noChangeArrowheads="1"/>
          </p:cNvSpPr>
          <p:nvPr/>
        </p:nvSpPr>
        <p:spPr bwMode="auto">
          <a:xfrm>
            <a:off x="795338" y="2982135"/>
            <a:ext cx="2735262" cy="1938338"/>
          </a:xfrm>
          <a:prstGeom prst="rect">
            <a:avLst/>
          </a:prstGeom>
          <a:noFill/>
          <a:ln w="9525">
            <a:noFill/>
            <a:miter lim="800000"/>
            <a:headEnd/>
            <a:tailEnd/>
          </a:ln>
        </p:spPr>
        <p:txBody>
          <a:bodyPr>
            <a:spAutoFit/>
          </a:bodyPr>
          <a:lstStyle/>
          <a:p>
            <a:pPr>
              <a:buFont typeface="Arial" charset="0"/>
              <a:buChar char="•"/>
            </a:pPr>
            <a:r>
              <a:rPr lang="en-US" sz="2400" b="1">
                <a:solidFill>
                  <a:schemeClr val="bg1"/>
                </a:solidFill>
                <a:ea typeface="Kozuka Gothic Pro EL" pitchFamily="34" charset="-128"/>
              </a:rPr>
              <a:t> hot &amp; cold cups</a:t>
            </a:r>
          </a:p>
          <a:p>
            <a:pPr>
              <a:buFont typeface="Arial" charset="0"/>
              <a:buChar char="•"/>
            </a:pPr>
            <a:r>
              <a:rPr lang="en-US" sz="2400" b="1">
                <a:solidFill>
                  <a:schemeClr val="bg1"/>
                </a:solidFill>
                <a:ea typeface="Kozuka Gothic Pro EL" pitchFamily="34" charset="-128"/>
              </a:rPr>
              <a:t> food containers</a:t>
            </a:r>
          </a:p>
          <a:p>
            <a:pPr>
              <a:buFont typeface="Arial" charset="0"/>
              <a:buChar char="•"/>
            </a:pPr>
            <a:r>
              <a:rPr lang="en-US" sz="2400" b="1">
                <a:solidFill>
                  <a:schemeClr val="bg1"/>
                </a:solidFill>
                <a:ea typeface="Kozuka Gothic Pro EL" pitchFamily="34" charset="-128"/>
              </a:rPr>
              <a:t> plastic cutlery</a:t>
            </a:r>
          </a:p>
          <a:p>
            <a:pPr>
              <a:buFont typeface="Arial" charset="0"/>
              <a:buChar char="•"/>
            </a:pPr>
            <a:r>
              <a:rPr lang="en-US" sz="2400" b="1">
                <a:solidFill>
                  <a:schemeClr val="bg1"/>
                </a:solidFill>
                <a:ea typeface="Kozuka Gothic Pro EL" pitchFamily="34" charset="-128"/>
              </a:rPr>
              <a:t> napkins</a:t>
            </a:r>
          </a:p>
          <a:p>
            <a:pPr>
              <a:buFont typeface="Arial" charset="0"/>
              <a:buChar char="•"/>
            </a:pPr>
            <a:r>
              <a:rPr lang="en-US" sz="2400" b="1">
                <a:solidFill>
                  <a:schemeClr val="bg1"/>
                </a:solidFill>
                <a:ea typeface="Kozuka Gothic Pro EL" pitchFamily="34" charset="-128"/>
              </a:rPr>
              <a:t> food scraps ok</a:t>
            </a:r>
          </a:p>
        </p:txBody>
      </p:sp>
      <p:sp>
        <p:nvSpPr>
          <p:cNvPr id="43" name="Oval 42"/>
          <p:cNvSpPr>
            <a:spLocks noChangeAspect="1"/>
          </p:cNvSpPr>
          <p:nvPr/>
        </p:nvSpPr>
        <p:spPr>
          <a:xfrm>
            <a:off x="2938463" y="4023535"/>
            <a:ext cx="4297362" cy="429895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8683" name="Group 40"/>
          <p:cNvGrpSpPr>
            <a:grpSpLocks/>
          </p:cNvGrpSpPr>
          <p:nvPr/>
        </p:nvGrpSpPr>
        <p:grpSpPr bwMode="auto">
          <a:xfrm>
            <a:off x="3559175" y="5528485"/>
            <a:ext cx="1274763" cy="1585913"/>
            <a:chOff x="4199965" y="4634754"/>
            <a:chExt cx="1881094" cy="2811928"/>
          </a:xfrm>
        </p:grpSpPr>
        <p:sp>
          <p:nvSpPr>
            <p:cNvPr id="20" name="Freeform 19"/>
            <p:cNvSpPr/>
            <p:nvPr/>
          </p:nvSpPr>
          <p:spPr>
            <a:xfrm>
              <a:off x="4199965" y="5220220"/>
              <a:ext cx="1881094" cy="2226462"/>
            </a:xfrm>
            <a:custGeom>
              <a:avLst/>
              <a:gdLst>
                <a:gd name="connsiteX0" fmla="*/ 67235 w 1881094"/>
                <a:gd name="connsiteY0" fmla="*/ 552823 h 2226235"/>
                <a:gd name="connsiteX1" fmla="*/ 461682 w 1881094"/>
                <a:gd name="connsiteY1" fmla="*/ 113553 h 2226235"/>
                <a:gd name="connsiteX2" fmla="*/ 1223682 w 1881094"/>
                <a:gd name="connsiteY2" fmla="*/ 50800 h 2226235"/>
                <a:gd name="connsiteX3" fmla="*/ 1779494 w 1881094"/>
                <a:gd name="connsiteY3" fmla="*/ 418353 h 2226235"/>
                <a:gd name="connsiteX4" fmla="*/ 1833282 w 1881094"/>
                <a:gd name="connsiteY4" fmla="*/ 1207247 h 2226235"/>
                <a:gd name="connsiteX5" fmla="*/ 1537447 w 1881094"/>
                <a:gd name="connsiteY5" fmla="*/ 2076823 h 2226235"/>
                <a:gd name="connsiteX6" fmla="*/ 1232647 w 1881094"/>
                <a:gd name="connsiteY6" fmla="*/ 2103717 h 2226235"/>
                <a:gd name="connsiteX7" fmla="*/ 1008529 w 1881094"/>
                <a:gd name="connsiteY7" fmla="*/ 2211294 h 2226235"/>
                <a:gd name="connsiteX8" fmla="*/ 811306 w 1881094"/>
                <a:gd name="connsiteY8" fmla="*/ 2103717 h 2226235"/>
                <a:gd name="connsiteX9" fmla="*/ 623047 w 1881094"/>
                <a:gd name="connsiteY9" fmla="*/ 2184400 h 2226235"/>
                <a:gd name="connsiteX10" fmla="*/ 407894 w 1881094"/>
                <a:gd name="connsiteY10" fmla="*/ 2005106 h 2226235"/>
                <a:gd name="connsiteX11" fmla="*/ 58271 w 1881094"/>
                <a:gd name="connsiteY11" fmla="*/ 1063812 h 2226235"/>
                <a:gd name="connsiteX12" fmla="*/ 67235 w 1881094"/>
                <a:gd name="connsiteY12" fmla="*/ 552823 h 222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1094" h="2226235">
                  <a:moveTo>
                    <a:pt x="67235" y="552823"/>
                  </a:moveTo>
                  <a:cubicBezTo>
                    <a:pt x="134470" y="394447"/>
                    <a:pt x="268941" y="197223"/>
                    <a:pt x="461682" y="113553"/>
                  </a:cubicBezTo>
                  <a:cubicBezTo>
                    <a:pt x="654423" y="29883"/>
                    <a:pt x="1004047" y="0"/>
                    <a:pt x="1223682" y="50800"/>
                  </a:cubicBezTo>
                  <a:cubicBezTo>
                    <a:pt x="1443317" y="101600"/>
                    <a:pt x="1677894" y="225612"/>
                    <a:pt x="1779494" y="418353"/>
                  </a:cubicBezTo>
                  <a:cubicBezTo>
                    <a:pt x="1881094" y="611094"/>
                    <a:pt x="1873623" y="930835"/>
                    <a:pt x="1833282" y="1207247"/>
                  </a:cubicBezTo>
                  <a:cubicBezTo>
                    <a:pt x="1792941" y="1483659"/>
                    <a:pt x="1637553" y="1927411"/>
                    <a:pt x="1537447" y="2076823"/>
                  </a:cubicBezTo>
                  <a:cubicBezTo>
                    <a:pt x="1437341" y="2226235"/>
                    <a:pt x="1320800" y="2081305"/>
                    <a:pt x="1232647" y="2103717"/>
                  </a:cubicBezTo>
                  <a:cubicBezTo>
                    <a:pt x="1144494" y="2126129"/>
                    <a:pt x="1078752" y="2211294"/>
                    <a:pt x="1008529" y="2211294"/>
                  </a:cubicBezTo>
                  <a:cubicBezTo>
                    <a:pt x="938306" y="2211294"/>
                    <a:pt x="875553" y="2108199"/>
                    <a:pt x="811306" y="2103717"/>
                  </a:cubicBezTo>
                  <a:cubicBezTo>
                    <a:pt x="747059" y="2099235"/>
                    <a:pt x="690282" y="2200835"/>
                    <a:pt x="623047" y="2184400"/>
                  </a:cubicBezTo>
                  <a:cubicBezTo>
                    <a:pt x="555812" y="2167965"/>
                    <a:pt x="502023" y="2191871"/>
                    <a:pt x="407894" y="2005106"/>
                  </a:cubicBezTo>
                  <a:cubicBezTo>
                    <a:pt x="313765" y="1818341"/>
                    <a:pt x="112059" y="1310342"/>
                    <a:pt x="58271" y="1063812"/>
                  </a:cubicBezTo>
                  <a:cubicBezTo>
                    <a:pt x="4483" y="817283"/>
                    <a:pt x="0" y="711199"/>
                    <a:pt x="67235" y="552823"/>
                  </a:cubicBez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Freeform 21"/>
            <p:cNvSpPr/>
            <p:nvPr/>
          </p:nvSpPr>
          <p:spPr>
            <a:xfrm>
              <a:off x="4839491" y="4634754"/>
              <a:ext cx="473202" cy="672724"/>
            </a:xfrm>
            <a:custGeom>
              <a:avLst/>
              <a:gdLst>
                <a:gd name="connsiteX0" fmla="*/ 252506 w 473635"/>
                <a:gd name="connsiteY0" fmla="*/ 853142 h 924860"/>
                <a:gd name="connsiteX1" fmla="*/ 324223 w 473635"/>
                <a:gd name="connsiteY1" fmla="*/ 871071 h 924860"/>
                <a:gd name="connsiteX2" fmla="*/ 360082 w 473635"/>
                <a:gd name="connsiteY2" fmla="*/ 853142 h 924860"/>
                <a:gd name="connsiteX3" fmla="*/ 449729 w 473635"/>
                <a:gd name="connsiteY3" fmla="*/ 458695 h 924860"/>
                <a:gd name="connsiteX4" fmla="*/ 216647 w 473635"/>
                <a:gd name="connsiteY4" fmla="*/ 64247 h 924860"/>
                <a:gd name="connsiteX5" fmla="*/ 55282 w 473635"/>
                <a:gd name="connsiteY5" fmla="*/ 73212 h 924860"/>
                <a:gd name="connsiteX6" fmla="*/ 37353 w 473635"/>
                <a:gd name="connsiteY6" fmla="*/ 180789 h 924860"/>
                <a:gd name="connsiteX7" fmla="*/ 279400 w 473635"/>
                <a:gd name="connsiteY7" fmla="*/ 440765 h 924860"/>
                <a:gd name="connsiteX8" fmla="*/ 252506 w 473635"/>
                <a:gd name="connsiteY8" fmla="*/ 853142 h 9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635" h="924860">
                  <a:moveTo>
                    <a:pt x="252506" y="853142"/>
                  </a:moveTo>
                  <a:cubicBezTo>
                    <a:pt x="259977" y="924860"/>
                    <a:pt x="306294" y="871071"/>
                    <a:pt x="324223" y="871071"/>
                  </a:cubicBezTo>
                  <a:cubicBezTo>
                    <a:pt x="342152" y="871071"/>
                    <a:pt x="339164" y="921871"/>
                    <a:pt x="360082" y="853142"/>
                  </a:cubicBezTo>
                  <a:cubicBezTo>
                    <a:pt x="381000" y="784413"/>
                    <a:pt x="473635" y="590177"/>
                    <a:pt x="449729" y="458695"/>
                  </a:cubicBezTo>
                  <a:cubicBezTo>
                    <a:pt x="425823" y="327213"/>
                    <a:pt x="282388" y="128494"/>
                    <a:pt x="216647" y="64247"/>
                  </a:cubicBezTo>
                  <a:cubicBezTo>
                    <a:pt x="150906" y="0"/>
                    <a:pt x="85164" y="53788"/>
                    <a:pt x="55282" y="73212"/>
                  </a:cubicBezTo>
                  <a:cubicBezTo>
                    <a:pt x="25400" y="92636"/>
                    <a:pt x="0" y="119530"/>
                    <a:pt x="37353" y="180789"/>
                  </a:cubicBezTo>
                  <a:cubicBezTo>
                    <a:pt x="74706" y="242048"/>
                    <a:pt x="242047" y="331694"/>
                    <a:pt x="279400" y="440765"/>
                  </a:cubicBezTo>
                  <a:cubicBezTo>
                    <a:pt x="316753" y="549836"/>
                    <a:pt x="245036" y="781424"/>
                    <a:pt x="252506" y="853142"/>
                  </a:cubicBez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Freeform 22"/>
            <p:cNvSpPr/>
            <p:nvPr/>
          </p:nvSpPr>
          <p:spPr>
            <a:xfrm>
              <a:off x="4783269" y="5541101"/>
              <a:ext cx="684034" cy="135108"/>
            </a:xfrm>
            <a:custGeom>
              <a:avLst/>
              <a:gdLst>
                <a:gd name="connsiteX0" fmla="*/ 684306 w 684306"/>
                <a:gd name="connsiteY0" fmla="*/ 0 h 135965"/>
                <a:gd name="connsiteX1" fmla="*/ 558800 w 684306"/>
                <a:gd name="connsiteY1" fmla="*/ 98611 h 135965"/>
                <a:gd name="connsiteX2" fmla="*/ 280895 w 684306"/>
                <a:gd name="connsiteY2" fmla="*/ 125506 h 135965"/>
                <a:gd name="connsiteX3" fmla="*/ 38847 w 684306"/>
                <a:gd name="connsiteY3" fmla="*/ 35859 h 135965"/>
                <a:gd name="connsiteX4" fmla="*/ 47812 w 684306"/>
                <a:gd name="connsiteY4" fmla="*/ 26894 h 135965"/>
                <a:gd name="connsiteX5" fmla="*/ 47812 w 684306"/>
                <a:gd name="connsiteY5" fmla="*/ 26894 h 135965"/>
                <a:gd name="connsiteX6" fmla="*/ 47812 w 684306"/>
                <a:gd name="connsiteY6" fmla="*/ 26894 h 13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06" h="135965">
                  <a:moveTo>
                    <a:pt x="684306" y="0"/>
                  </a:moveTo>
                  <a:cubicBezTo>
                    <a:pt x="655170" y="38846"/>
                    <a:pt x="626035" y="77693"/>
                    <a:pt x="558800" y="98611"/>
                  </a:cubicBezTo>
                  <a:cubicBezTo>
                    <a:pt x="491565" y="119529"/>
                    <a:pt x="367554" y="135965"/>
                    <a:pt x="280895" y="125506"/>
                  </a:cubicBezTo>
                  <a:cubicBezTo>
                    <a:pt x="194236" y="115047"/>
                    <a:pt x="77694" y="52294"/>
                    <a:pt x="38847" y="35859"/>
                  </a:cubicBezTo>
                  <a:cubicBezTo>
                    <a:pt x="0" y="19424"/>
                    <a:pt x="47812" y="26894"/>
                    <a:pt x="47812" y="26894"/>
                  </a:cubicBezTo>
                  <a:lnTo>
                    <a:pt x="47812" y="26894"/>
                  </a:lnTo>
                  <a:lnTo>
                    <a:pt x="47812" y="26894"/>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28684" name="Group 41"/>
          <p:cNvGrpSpPr>
            <a:grpSpLocks/>
          </p:cNvGrpSpPr>
          <p:nvPr/>
        </p:nvGrpSpPr>
        <p:grpSpPr bwMode="auto">
          <a:xfrm>
            <a:off x="5330825" y="5736448"/>
            <a:ext cx="1109663" cy="1473200"/>
            <a:chOff x="1380566" y="5351930"/>
            <a:chExt cx="1909482" cy="2475327"/>
          </a:xfrm>
        </p:grpSpPr>
        <p:sp>
          <p:nvSpPr>
            <p:cNvPr id="24" name="Oval 23"/>
            <p:cNvSpPr/>
            <p:nvPr/>
          </p:nvSpPr>
          <p:spPr>
            <a:xfrm>
              <a:off x="1380566" y="5351930"/>
              <a:ext cx="1909482" cy="501467"/>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26" name="Straight Connector 25"/>
            <p:cNvCxnSpPr>
              <a:stCxn id="24" idx="6"/>
            </p:cNvCxnSpPr>
            <p:nvPr/>
          </p:nvCxnSpPr>
          <p:spPr>
            <a:xfrm flipH="1">
              <a:off x="3109754" y="5602664"/>
              <a:ext cx="180294" cy="201653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H="1" flipV="1">
              <a:off x="1388762" y="5602664"/>
              <a:ext cx="215806" cy="201653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a:off x="1604568" y="7592528"/>
              <a:ext cx="1496990" cy="234729"/>
            </a:xfrm>
            <a:custGeom>
              <a:avLst/>
              <a:gdLst>
                <a:gd name="connsiteX0" fmla="*/ 0 w 1497106"/>
                <a:gd name="connsiteY0" fmla="*/ 0 h 216647"/>
                <a:gd name="connsiteX1" fmla="*/ 717177 w 1497106"/>
                <a:gd name="connsiteY1" fmla="*/ 215153 h 216647"/>
                <a:gd name="connsiteX2" fmla="*/ 1497106 w 1497106"/>
                <a:gd name="connsiteY2" fmla="*/ 8965 h 216647"/>
                <a:gd name="connsiteX3" fmla="*/ 1497106 w 1497106"/>
                <a:gd name="connsiteY3" fmla="*/ 8965 h 216647"/>
                <a:gd name="connsiteX0" fmla="*/ 0 w 1497106"/>
                <a:gd name="connsiteY0" fmla="*/ 0 h 234150"/>
                <a:gd name="connsiteX1" fmla="*/ 717177 w 1497106"/>
                <a:gd name="connsiteY1" fmla="*/ 215153 h 234150"/>
                <a:gd name="connsiteX2" fmla="*/ 1174143 w 1497106"/>
                <a:gd name="connsiteY2" fmla="*/ 161481 h 234150"/>
                <a:gd name="connsiteX3" fmla="*/ 1497106 w 1497106"/>
                <a:gd name="connsiteY3" fmla="*/ 8965 h 234150"/>
                <a:gd name="connsiteX4" fmla="*/ 1497106 w 1497106"/>
                <a:gd name="connsiteY4" fmla="*/ 8965 h 234150"/>
                <a:gd name="connsiteX0" fmla="*/ 0 w 1497106"/>
                <a:gd name="connsiteY0" fmla="*/ 0 h 234150"/>
                <a:gd name="connsiteX1" fmla="*/ 283494 w 1497106"/>
                <a:gd name="connsiteY1" fmla="*/ 173355 h 234150"/>
                <a:gd name="connsiteX2" fmla="*/ 717177 w 1497106"/>
                <a:gd name="connsiteY2" fmla="*/ 215153 h 234150"/>
                <a:gd name="connsiteX3" fmla="*/ 1174143 w 1497106"/>
                <a:gd name="connsiteY3" fmla="*/ 161481 h 234150"/>
                <a:gd name="connsiteX4" fmla="*/ 1497106 w 1497106"/>
                <a:gd name="connsiteY4" fmla="*/ 8965 h 234150"/>
                <a:gd name="connsiteX5" fmla="*/ 1497106 w 1497106"/>
                <a:gd name="connsiteY5" fmla="*/ 8965 h 23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106" h="234150">
                  <a:moveTo>
                    <a:pt x="0" y="0"/>
                  </a:moveTo>
                  <a:cubicBezTo>
                    <a:pt x="55166" y="20976"/>
                    <a:pt x="163965" y="137496"/>
                    <a:pt x="283494" y="173355"/>
                  </a:cubicBezTo>
                  <a:cubicBezTo>
                    <a:pt x="403023" y="209214"/>
                    <a:pt x="576652" y="209215"/>
                    <a:pt x="717177" y="215153"/>
                  </a:cubicBezTo>
                  <a:cubicBezTo>
                    <a:pt x="912868" y="234150"/>
                    <a:pt x="1044155" y="195846"/>
                    <a:pt x="1174143" y="161481"/>
                  </a:cubicBezTo>
                  <a:cubicBezTo>
                    <a:pt x="1304131" y="127116"/>
                    <a:pt x="1443279" y="26467"/>
                    <a:pt x="1497106" y="8965"/>
                  </a:cubicBezTo>
                  <a:lnTo>
                    <a:pt x="1497106" y="8965"/>
                  </a:lnTo>
                </a:path>
              </a:pathLst>
            </a:cu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4" name="Freeform 33"/>
            <p:cNvSpPr/>
            <p:nvPr/>
          </p:nvSpPr>
          <p:spPr>
            <a:xfrm>
              <a:off x="2077159" y="6114800"/>
              <a:ext cx="587322" cy="1106961"/>
            </a:xfrm>
            <a:custGeom>
              <a:avLst/>
              <a:gdLst>
                <a:gd name="connsiteX0" fmla="*/ 427130 w 584998"/>
                <a:gd name="connsiteY0" fmla="*/ 1090035 h 1106437"/>
                <a:gd name="connsiteX1" fmla="*/ 578847 w 584998"/>
                <a:gd name="connsiteY1" fmla="*/ 819405 h 1106437"/>
                <a:gd name="connsiteX2" fmla="*/ 464034 w 584998"/>
                <a:gd name="connsiteY2" fmla="*/ 413461 h 1106437"/>
                <a:gd name="connsiteX3" fmla="*/ 275413 w 584998"/>
                <a:gd name="connsiteY3" fmla="*/ 69023 h 1106437"/>
                <a:gd name="connsiteX4" fmla="*/ 226208 w 584998"/>
                <a:gd name="connsiteY4" fmla="*/ 73124 h 1106437"/>
                <a:gd name="connsiteX5" fmla="*/ 94994 w 584998"/>
                <a:gd name="connsiteY5" fmla="*/ 507771 h 1106437"/>
                <a:gd name="connsiteX6" fmla="*/ 53989 w 584998"/>
                <a:gd name="connsiteY6" fmla="*/ 917816 h 1106437"/>
                <a:gd name="connsiteX7" fmla="*/ 427130 w 584998"/>
                <a:gd name="connsiteY7" fmla="*/ 1090035 h 1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98" h="1106437">
                  <a:moveTo>
                    <a:pt x="427130" y="1090035"/>
                  </a:moveTo>
                  <a:cubicBezTo>
                    <a:pt x="514606" y="1073633"/>
                    <a:pt x="572696" y="932167"/>
                    <a:pt x="578847" y="819405"/>
                  </a:cubicBezTo>
                  <a:cubicBezTo>
                    <a:pt x="584998" y="706643"/>
                    <a:pt x="514606" y="538525"/>
                    <a:pt x="464034" y="413461"/>
                  </a:cubicBezTo>
                  <a:cubicBezTo>
                    <a:pt x="413462" y="288397"/>
                    <a:pt x="315051" y="125746"/>
                    <a:pt x="275413" y="69023"/>
                  </a:cubicBezTo>
                  <a:cubicBezTo>
                    <a:pt x="235775" y="12300"/>
                    <a:pt x="256278" y="0"/>
                    <a:pt x="226208" y="73124"/>
                  </a:cubicBezTo>
                  <a:cubicBezTo>
                    <a:pt x="196138" y="146248"/>
                    <a:pt x="123697" y="366989"/>
                    <a:pt x="94994" y="507771"/>
                  </a:cubicBezTo>
                  <a:cubicBezTo>
                    <a:pt x="66291" y="648553"/>
                    <a:pt x="0" y="820089"/>
                    <a:pt x="53989" y="917816"/>
                  </a:cubicBezTo>
                  <a:cubicBezTo>
                    <a:pt x="107978" y="1015543"/>
                    <a:pt x="339654" y="1106437"/>
                    <a:pt x="427130" y="1090035"/>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5" name="Freeform 34"/>
            <p:cNvSpPr/>
            <p:nvPr/>
          </p:nvSpPr>
          <p:spPr>
            <a:xfrm>
              <a:off x="2440478" y="7200422"/>
              <a:ext cx="183027" cy="213390"/>
            </a:xfrm>
            <a:custGeom>
              <a:avLst/>
              <a:gdLst>
                <a:gd name="connsiteX0" fmla="*/ 0 w 184520"/>
                <a:gd name="connsiteY0" fmla="*/ 0 h 213224"/>
                <a:gd name="connsiteX1" fmla="*/ 49205 w 184520"/>
                <a:gd name="connsiteY1" fmla="*/ 123014 h 213224"/>
                <a:gd name="connsiteX2" fmla="*/ 184520 w 184520"/>
                <a:gd name="connsiteY2" fmla="*/ 213224 h 213224"/>
                <a:gd name="connsiteX3" fmla="*/ 184520 w 184520"/>
                <a:gd name="connsiteY3" fmla="*/ 213224 h 213224"/>
              </a:gdLst>
              <a:ahLst/>
              <a:cxnLst>
                <a:cxn ang="0">
                  <a:pos x="connsiteX0" y="connsiteY0"/>
                </a:cxn>
                <a:cxn ang="0">
                  <a:pos x="connsiteX1" y="connsiteY1"/>
                </a:cxn>
                <a:cxn ang="0">
                  <a:pos x="connsiteX2" y="connsiteY2"/>
                </a:cxn>
                <a:cxn ang="0">
                  <a:pos x="connsiteX3" y="connsiteY3"/>
                </a:cxn>
              </a:cxnLst>
              <a:rect l="l" t="t" r="r" b="b"/>
              <a:pathLst>
                <a:path w="184520" h="213224">
                  <a:moveTo>
                    <a:pt x="0" y="0"/>
                  </a:moveTo>
                  <a:cubicBezTo>
                    <a:pt x="9226" y="43738"/>
                    <a:pt x="18452" y="87477"/>
                    <a:pt x="49205" y="123014"/>
                  </a:cubicBezTo>
                  <a:cubicBezTo>
                    <a:pt x="79958" y="158551"/>
                    <a:pt x="184520" y="213224"/>
                    <a:pt x="184520" y="213224"/>
                  </a:cubicBezTo>
                  <a:lnTo>
                    <a:pt x="184520" y="213224"/>
                  </a:ln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6" name="Freeform 35"/>
            <p:cNvSpPr/>
            <p:nvPr/>
          </p:nvSpPr>
          <p:spPr>
            <a:xfrm>
              <a:off x="2369453" y="6536246"/>
              <a:ext cx="65562" cy="656175"/>
            </a:xfrm>
            <a:custGeom>
              <a:avLst/>
              <a:gdLst>
                <a:gd name="connsiteX0" fmla="*/ 65607 w 65607"/>
                <a:gd name="connsiteY0" fmla="*/ 656072 h 656072"/>
                <a:gd name="connsiteX1" fmla="*/ 16402 w 65607"/>
                <a:gd name="connsiteY1" fmla="*/ 442848 h 656072"/>
                <a:gd name="connsiteX2" fmla="*/ 0 w 65607"/>
                <a:gd name="connsiteY2" fmla="*/ 0 h 656072"/>
              </a:gdLst>
              <a:ahLst/>
              <a:cxnLst>
                <a:cxn ang="0">
                  <a:pos x="connsiteX0" y="connsiteY0"/>
                </a:cxn>
                <a:cxn ang="0">
                  <a:pos x="connsiteX1" y="connsiteY1"/>
                </a:cxn>
                <a:cxn ang="0">
                  <a:pos x="connsiteX2" y="connsiteY2"/>
                </a:cxn>
              </a:cxnLst>
              <a:rect l="l" t="t" r="r" b="b"/>
              <a:pathLst>
                <a:path w="65607" h="656072">
                  <a:moveTo>
                    <a:pt x="65607" y="656072"/>
                  </a:moveTo>
                  <a:cubicBezTo>
                    <a:pt x="46472" y="604132"/>
                    <a:pt x="27337" y="552193"/>
                    <a:pt x="16402" y="442848"/>
                  </a:cubicBezTo>
                  <a:cubicBezTo>
                    <a:pt x="5468" y="333503"/>
                    <a:pt x="2734" y="166751"/>
                    <a:pt x="0" y="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7" name="Freeform 36"/>
            <p:cNvSpPr/>
            <p:nvPr/>
          </p:nvSpPr>
          <p:spPr>
            <a:xfrm>
              <a:off x="2391307" y="6840327"/>
              <a:ext cx="172100" cy="162709"/>
            </a:xfrm>
            <a:custGeom>
              <a:avLst/>
              <a:gdLst>
                <a:gd name="connsiteX0" fmla="*/ 0 w 172219"/>
                <a:gd name="connsiteY0" fmla="*/ 164018 h 164018"/>
                <a:gd name="connsiteX1" fmla="*/ 77909 w 172219"/>
                <a:gd name="connsiteY1" fmla="*/ 65607 h 164018"/>
                <a:gd name="connsiteX2" fmla="*/ 172219 w 172219"/>
                <a:gd name="connsiteY2" fmla="*/ 0 h 164018"/>
              </a:gdLst>
              <a:ahLst/>
              <a:cxnLst>
                <a:cxn ang="0">
                  <a:pos x="connsiteX0" y="connsiteY0"/>
                </a:cxn>
                <a:cxn ang="0">
                  <a:pos x="connsiteX1" y="connsiteY1"/>
                </a:cxn>
                <a:cxn ang="0">
                  <a:pos x="connsiteX2" y="connsiteY2"/>
                </a:cxn>
              </a:cxnLst>
              <a:rect l="l" t="t" r="r" b="b"/>
              <a:pathLst>
                <a:path w="172219" h="164018">
                  <a:moveTo>
                    <a:pt x="0" y="164018"/>
                  </a:moveTo>
                  <a:cubicBezTo>
                    <a:pt x="24603" y="128480"/>
                    <a:pt x="49206" y="92943"/>
                    <a:pt x="77909" y="65607"/>
                  </a:cubicBezTo>
                  <a:cubicBezTo>
                    <a:pt x="106612" y="38271"/>
                    <a:pt x="139415" y="19135"/>
                    <a:pt x="172219" y="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8" name="Freeform 37"/>
            <p:cNvSpPr/>
            <p:nvPr/>
          </p:nvSpPr>
          <p:spPr>
            <a:xfrm>
              <a:off x="2227403" y="6864333"/>
              <a:ext cx="155710" cy="138704"/>
            </a:xfrm>
            <a:custGeom>
              <a:avLst/>
              <a:gdLst>
                <a:gd name="connsiteX0" fmla="*/ 155818 w 155818"/>
                <a:gd name="connsiteY0" fmla="*/ 139415 h 139415"/>
                <a:gd name="connsiteX1" fmla="*/ 69708 w 155818"/>
                <a:gd name="connsiteY1" fmla="*/ 32803 h 139415"/>
                <a:gd name="connsiteX2" fmla="*/ 0 w 155818"/>
                <a:gd name="connsiteY2" fmla="*/ 0 h 139415"/>
              </a:gdLst>
              <a:ahLst/>
              <a:cxnLst>
                <a:cxn ang="0">
                  <a:pos x="connsiteX0" y="connsiteY0"/>
                </a:cxn>
                <a:cxn ang="0">
                  <a:pos x="connsiteX1" y="connsiteY1"/>
                </a:cxn>
                <a:cxn ang="0">
                  <a:pos x="connsiteX2" y="connsiteY2"/>
                </a:cxn>
              </a:cxnLst>
              <a:rect l="l" t="t" r="r" b="b"/>
              <a:pathLst>
                <a:path w="155818" h="139415">
                  <a:moveTo>
                    <a:pt x="155818" y="139415"/>
                  </a:moveTo>
                  <a:cubicBezTo>
                    <a:pt x="125748" y="97727"/>
                    <a:pt x="95678" y="56039"/>
                    <a:pt x="69708" y="32803"/>
                  </a:cubicBezTo>
                  <a:cubicBezTo>
                    <a:pt x="43738" y="9567"/>
                    <a:pt x="21869" y="4783"/>
                    <a:pt x="0" y="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9" name="Freeform 38"/>
            <p:cNvSpPr/>
            <p:nvPr/>
          </p:nvSpPr>
          <p:spPr>
            <a:xfrm>
              <a:off x="2366722" y="6664280"/>
              <a:ext cx="155708" cy="101360"/>
            </a:xfrm>
            <a:custGeom>
              <a:avLst/>
              <a:gdLst>
                <a:gd name="connsiteX0" fmla="*/ 0 w 155817"/>
                <a:gd name="connsiteY0" fmla="*/ 102511 h 102511"/>
                <a:gd name="connsiteX1" fmla="*/ 61506 w 155817"/>
                <a:gd name="connsiteY1" fmla="*/ 45105 h 102511"/>
                <a:gd name="connsiteX2" fmla="*/ 155817 w 155817"/>
                <a:gd name="connsiteY2" fmla="*/ 0 h 102511"/>
              </a:gdLst>
              <a:ahLst/>
              <a:cxnLst>
                <a:cxn ang="0">
                  <a:pos x="connsiteX0" y="connsiteY0"/>
                </a:cxn>
                <a:cxn ang="0">
                  <a:pos x="connsiteX1" y="connsiteY1"/>
                </a:cxn>
                <a:cxn ang="0">
                  <a:pos x="connsiteX2" y="connsiteY2"/>
                </a:cxn>
              </a:cxnLst>
              <a:rect l="l" t="t" r="r" b="b"/>
              <a:pathLst>
                <a:path w="155817" h="102511">
                  <a:moveTo>
                    <a:pt x="0" y="102511"/>
                  </a:moveTo>
                  <a:cubicBezTo>
                    <a:pt x="17768" y="82350"/>
                    <a:pt x="35537" y="62190"/>
                    <a:pt x="61506" y="45105"/>
                  </a:cubicBezTo>
                  <a:cubicBezTo>
                    <a:pt x="87475" y="28020"/>
                    <a:pt x="121646" y="14010"/>
                    <a:pt x="155817" y="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0" name="Freeform 39"/>
            <p:cNvSpPr/>
            <p:nvPr/>
          </p:nvSpPr>
          <p:spPr>
            <a:xfrm>
              <a:off x="2243794" y="6682951"/>
              <a:ext cx="117465" cy="74687"/>
            </a:xfrm>
            <a:custGeom>
              <a:avLst/>
              <a:gdLst>
                <a:gd name="connsiteX0" fmla="*/ 118913 w 118913"/>
                <a:gd name="connsiteY0" fmla="*/ 73808 h 73808"/>
                <a:gd name="connsiteX1" fmla="*/ 73808 w 118913"/>
                <a:gd name="connsiteY1" fmla="*/ 36904 h 73808"/>
                <a:gd name="connsiteX2" fmla="*/ 0 w 118913"/>
                <a:gd name="connsiteY2" fmla="*/ 0 h 73808"/>
              </a:gdLst>
              <a:ahLst/>
              <a:cxnLst>
                <a:cxn ang="0">
                  <a:pos x="connsiteX0" y="connsiteY0"/>
                </a:cxn>
                <a:cxn ang="0">
                  <a:pos x="connsiteX1" y="connsiteY1"/>
                </a:cxn>
                <a:cxn ang="0">
                  <a:pos x="connsiteX2" y="connsiteY2"/>
                </a:cxn>
              </a:cxnLst>
              <a:rect l="l" t="t" r="r" b="b"/>
              <a:pathLst>
                <a:path w="118913" h="73808">
                  <a:moveTo>
                    <a:pt x="118913" y="73808"/>
                  </a:moveTo>
                  <a:cubicBezTo>
                    <a:pt x="106270" y="61506"/>
                    <a:pt x="93627" y="49205"/>
                    <a:pt x="73808" y="36904"/>
                  </a:cubicBezTo>
                  <a:cubicBezTo>
                    <a:pt x="53989" y="24603"/>
                    <a:pt x="26994" y="12301"/>
                    <a:pt x="0" y="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55" name="Oval 54"/>
          <p:cNvSpPr/>
          <p:nvPr/>
        </p:nvSpPr>
        <p:spPr>
          <a:xfrm>
            <a:off x="3338513" y="4415648"/>
            <a:ext cx="3541712" cy="350678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Freeform 55"/>
          <p:cNvSpPr/>
          <p:nvPr/>
        </p:nvSpPr>
        <p:spPr>
          <a:xfrm flipV="1">
            <a:off x="4724400" y="4715685"/>
            <a:ext cx="844550" cy="2359025"/>
          </a:xfrm>
          <a:custGeom>
            <a:avLst/>
            <a:gdLst>
              <a:gd name="connsiteX0" fmla="*/ 102433 w 567128"/>
              <a:gd name="connsiteY0" fmla="*/ 197370 h 2330970"/>
              <a:gd name="connsiteX1" fmla="*/ 207364 w 567128"/>
              <a:gd name="connsiteY1" fmla="*/ 212360 h 2330970"/>
              <a:gd name="connsiteX2" fmla="*/ 252335 w 567128"/>
              <a:gd name="connsiteY2" fmla="*/ 287311 h 2330970"/>
              <a:gd name="connsiteX3" fmla="*/ 237345 w 567128"/>
              <a:gd name="connsiteY3" fmla="*/ 1396583 h 2330970"/>
              <a:gd name="connsiteX4" fmla="*/ 447207 w 567128"/>
              <a:gd name="connsiteY4" fmla="*/ 1561474 h 2330970"/>
              <a:gd name="connsiteX5" fmla="*/ 552138 w 567128"/>
              <a:gd name="connsiteY5" fmla="*/ 1711376 h 2330970"/>
              <a:gd name="connsiteX6" fmla="*/ 537148 w 567128"/>
              <a:gd name="connsiteY6" fmla="*/ 2206051 h 2330970"/>
              <a:gd name="connsiteX7" fmla="*/ 507168 w 567128"/>
              <a:gd name="connsiteY7" fmla="*/ 2206051 h 2330970"/>
              <a:gd name="connsiteX8" fmla="*/ 447207 w 567128"/>
              <a:gd name="connsiteY8" fmla="*/ 1741356 h 2330970"/>
              <a:gd name="connsiteX9" fmla="*/ 327286 w 567128"/>
              <a:gd name="connsiteY9" fmla="*/ 2310983 h 2330970"/>
              <a:gd name="connsiteX10" fmla="*/ 267325 w 567128"/>
              <a:gd name="connsiteY10" fmla="*/ 1726366 h 2330970"/>
              <a:gd name="connsiteX11" fmla="*/ 192374 w 567128"/>
              <a:gd name="connsiteY11" fmla="*/ 2325973 h 2330970"/>
              <a:gd name="connsiteX12" fmla="*/ 117423 w 567128"/>
              <a:gd name="connsiteY12" fmla="*/ 1696386 h 2330970"/>
              <a:gd name="connsiteX13" fmla="*/ 42472 w 567128"/>
              <a:gd name="connsiteY13" fmla="*/ 2281002 h 2330970"/>
              <a:gd name="connsiteX14" fmla="*/ 12492 w 567128"/>
              <a:gd name="connsiteY14" fmla="*/ 1516504 h 2330970"/>
              <a:gd name="connsiteX15" fmla="*/ 117423 w 567128"/>
              <a:gd name="connsiteY15" fmla="*/ 1396583 h 2330970"/>
              <a:gd name="connsiteX16" fmla="*/ 102433 w 567128"/>
              <a:gd name="connsiteY16" fmla="*/ 197370 h 2330970"/>
              <a:gd name="connsiteX0" fmla="*/ 102433 w 567128"/>
              <a:gd name="connsiteY0" fmla="*/ 226069 h 2359669"/>
              <a:gd name="connsiteX1" fmla="*/ 193885 w 567128"/>
              <a:gd name="connsiteY1" fmla="*/ 68867 h 2359669"/>
              <a:gd name="connsiteX2" fmla="*/ 252335 w 567128"/>
              <a:gd name="connsiteY2" fmla="*/ 316010 h 2359669"/>
              <a:gd name="connsiteX3" fmla="*/ 237345 w 567128"/>
              <a:gd name="connsiteY3" fmla="*/ 1425282 h 2359669"/>
              <a:gd name="connsiteX4" fmla="*/ 447207 w 567128"/>
              <a:gd name="connsiteY4" fmla="*/ 1590173 h 2359669"/>
              <a:gd name="connsiteX5" fmla="*/ 552138 w 567128"/>
              <a:gd name="connsiteY5" fmla="*/ 1740075 h 2359669"/>
              <a:gd name="connsiteX6" fmla="*/ 537148 w 567128"/>
              <a:gd name="connsiteY6" fmla="*/ 2234750 h 2359669"/>
              <a:gd name="connsiteX7" fmla="*/ 507168 w 567128"/>
              <a:gd name="connsiteY7" fmla="*/ 2234750 h 2359669"/>
              <a:gd name="connsiteX8" fmla="*/ 447207 w 567128"/>
              <a:gd name="connsiteY8" fmla="*/ 1770055 h 2359669"/>
              <a:gd name="connsiteX9" fmla="*/ 327286 w 567128"/>
              <a:gd name="connsiteY9" fmla="*/ 2339682 h 2359669"/>
              <a:gd name="connsiteX10" fmla="*/ 267325 w 567128"/>
              <a:gd name="connsiteY10" fmla="*/ 1755065 h 2359669"/>
              <a:gd name="connsiteX11" fmla="*/ 192374 w 567128"/>
              <a:gd name="connsiteY11" fmla="*/ 2354672 h 2359669"/>
              <a:gd name="connsiteX12" fmla="*/ 117423 w 567128"/>
              <a:gd name="connsiteY12" fmla="*/ 1725085 h 2359669"/>
              <a:gd name="connsiteX13" fmla="*/ 42472 w 567128"/>
              <a:gd name="connsiteY13" fmla="*/ 2309701 h 2359669"/>
              <a:gd name="connsiteX14" fmla="*/ 12492 w 567128"/>
              <a:gd name="connsiteY14" fmla="*/ 1545203 h 2359669"/>
              <a:gd name="connsiteX15" fmla="*/ 117423 w 567128"/>
              <a:gd name="connsiteY15" fmla="*/ 1425282 h 2359669"/>
              <a:gd name="connsiteX16" fmla="*/ 102433 w 567128"/>
              <a:gd name="connsiteY16" fmla="*/ 226069 h 2359669"/>
              <a:gd name="connsiteX0" fmla="*/ 156347 w 621042"/>
              <a:gd name="connsiteY0" fmla="*/ 226069 h 2359669"/>
              <a:gd name="connsiteX1" fmla="*/ 247799 w 621042"/>
              <a:gd name="connsiteY1" fmla="*/ 68867 h 2359669"/>
              <a:gd name="connsiteX2" fmla="*/ 306249 w 621042"/>
              <a:gd name="connsiteY2" fmla="*/ 316010 h 2359669"/>
              <a:gd name="connsiteX3" fmla="*/ 291259 w 621042"/>
              <a:gd name="connsiteY3" fmla="*/ 1425282 h 2359669"/>
              <a:gd name="connsiteX4" fmla="*/ 501121 w 621042"/>
              <a:gd name="connsiteY4" fmla="*/ 1590173 h 2359669"/>
              <a:gd name="connsiteX5" fmla="*/ 606052 w 621042"/>
              <a:gd name="connsiteY5" fmla="*/ 1740075 h 2359669"/>
              <a:gd name="connsiteX6" fmla="*/ 591062 w 621042"/>
              <a:gd name="connsiteY6" fmla="*/ 2234750 h 2359669"/>
              <a:gd name="connsiteX7" fmla="*/ 561082 w 621042"/>
              <a:gd name="connsiteY7" fmla="*/ 2234750 h 2359669"/>
              <a:gd name="connsiteX8" fmla="*/ 501121 w 621042"/>
              <a:gd name="connsiteY8" fmla="*/ 1770055 h 2359669"/>
              <a:gd name="connsiteX9" fmla="*/ 381200 w 621042"/>
              <a:gd name="connsiteY9" fmla="*/ 2339682 h 2359669"/>
              <a:gd name="connsiteX10" fmla="*/ 321239 w 621042"/>
              <a:gd name="connsiteY10" fmla="*/ 1755065 h 2359669"/>
              <a:gd name="connsiteX11" fmla="*/ 246288 w 621042"/>
              <a:gd name="connsiteY11" fmla="*/ 2354672 h 2359669"/>
              <a:gd name="connsiteX12" fmla="*/ 171337 w 621042"/>
              <a:gd name="connsiteY12" fmla="*/ 1725085 h 2359669"/>
              <a:gd name="connsiteX13" fmla="*/ 96386 w 621042"/>
              <a:gd name="connsiteY13" fmla="*/ 2309701 h 2359669"/>
              <a:gd name="connsiteX14" fmla="*/ 12492 w 621042"/>
              <a:gd name="connsiteY14" fmla="*/ 1610517 h 2359669"/>
              <a:gd name="connsiteX15" fmla="*/ 171337 w 621042"/>
              <a:gd name="connsiteY15" fmla="*/ 1425282 h 2359669"/>
              <a:gd name="connsiteX16" fmla="*/ 156347 w 621042"/>
              <a:gd name="connsiteY16" fmla="*/ 226069 h 2359669"/>
              <a:gd name="connsiteX0" fmla="*/ 192290 w 656985"/>
              <a:gd name="connsiteY0" fmla="*/ 226069 h 2359669"/>
              <a:gd name="connsiteX1" fmla="*/ 283742 w 656985"/>
              <a:gd name="connsiteY1" fmla="*/ 68867 h 2359669"/>
              <a:gd name="connsiteX2" fmla="*/ 342192 w 656985"/>
              <a:gd name="connsiteY2" fmla="*/ 316010 h 2359669"/>
              <a:gd name="connsiteX3" fmla="*/ 327202 w 656985"/>
              <a:gd name="connsiteY3" fmla="*/ 1425282 h 2359669"/>
              <a:gd name="connsiteX4" fmla="*/ 537064 w 656985"/>
              <a:gd name="connsiteY4" fmla="*/ 1590173 h 2359669"/>
              <a:gd name="connsiteX5" fmla="*/ 641995 w 656985"/>
              <a:gd name="connsiteY5" fmla="*/ 1740075 h 2359669"/>
              <a:gd name="connsiteX6" fmla="*/ 627005 w 656985"/>
              <a:gd name="connsiteY6" fmla="*/ 2234750 h 2359669"/>
              <a:gd name="connsiteX7" fmla="*/ 597025 w 656985"/>
              <a:gd name="connsiteY7" fmla="*/ 2234750 h 2359669"/>
              <a:gd name="connsiteX8" fmla="*/ 537064 w 656985"/>
              <a:gd name="connsiteY8" fmla="*/ 1770055 h 2359669"/>
              <a:gd name="connsiteX9" fmla="*/ 417143 w 656985"/>
              <a:gd name="connsiteY9" fmla="*/ 2339682 h 2359669"/>
              <a:gd name="connsiteX10" fmla="*/ 357182 w 656985"/>
              <a:gd name="connsiteY10" fmla="*/ 1755065 h 2359669"/>
              <a:gd name="connsiteX11" fmla="*/ 282231 w 656985"/>
              <a:gd name="connsiteY11" fmla="*/ 2354672 h 2359669"/>
              <a:gd name="connsiteX12" fmla="*/ 207280 w 656985"/>
              <a:gd name="connsiteY12" fmla="*/ 1725085 h 2359669"/>
              <a:gd name="connsiteX13" fmla="*/ 132329 w 656985"/>
              <a:gd name="connsiteY13" fmla="*/ 2309701 h 2359669"/>
              <a:gd name="connsiteX14" fmla="*/ 12492 w 656985"/>
              <a:gd name="connsiteY14" fmla="*/ 1652081 h 2359669"/>
              <a:gd name="connsiteX15" fmla="*/ 207280 w 656985"/>
              <a:gd name="connsiteY15" fmla="*/ 1425282 h 2359669"/>
              <a:gd name="connsiteX16" fmla="*/ 192290 w 656985"/>
              <a:gd name="connsiteY16" fmla="*/ 226069 h 2359669"/>
              <a:gd name="connsiteX0" fmla="*/ 202773 w 667468"/>
              <a:gd name="connsiteY0" fmla="*/ 226069 h 2363432"/>
              <a:gd name="connsiteX1" fmla="*/ 294225 w 667468"/>
              <a:gd name="connsiteY1" fmla="*/ 68867 h 2363432"/>
              <a:gd name="connsiteX2" fmla="*/ 352675 w 667468"/>
              <a:gd name="connsiteY2" fmla="*/ 316010 h 2363432"/>
              <a:gd name="connsiteX3" fmla="*/ 337685 w 667468"/>
              <a:gd name="connsiteY3" fmla="*/ 1425282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02619 w 667468"/>
              <a:gd name="connsiteY8" fmla="*/ 1722554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97952"/>
              <a:gd name="connsiteY0" fmla="*/ 226069 h 2363432"/>
              <a:gd name="connsiteX1" fmla="*/ 294225 w 697952"/>
              <a:gd name="connsiteY1" fmla="*/ 68867 h 2363432"/>
              <a:gd name="connsiteX2" fmla="*/ 352675 w 697952"/>
              <a:gd name="connsiteY2" fmla="*/ 316010 h 2363432"/>
              <a:gd name="connsiteX3" fmla="*/ 364642 w 697952"/>
              <a:gd name="connsiteY3" fmla="*/ 1401531 h 2363432"/>
              <a:gd name="connsiteX4" fmla="*/ 652478 w 697952"/>
              <a:gd name="connsiteY4" fmla="*/ 1740075 h 2363432"/>
              <a:gd name="connsiteX5" fmla="*/ 637488 w 697952"/>
              <a:gd name="connsiteY5" fmla="*/ 2234750 h 2363432"/>
              <a:gd name="connsiteX6" fmla="*/ 607508 w 697952"/>
              <a:gd name="connsiteY6" fmla="*/ 2234750 h 2363432"/>
              <a:gd name="connsiteX7" fmla="*/ 502619 w 697952"/>
              <a:gd name="connsiteY7" fmla="*/ 1722554 h 2363432"/>
              <a:gd name="connsiteX8" fmla="*/ 427626 w 697952"/>
              <a:gd name="connsiteY8" fmla="*/ 2339682 h 2363432"/>
              <a:gd name="connsiteX9" fmla="*/ 363173 w 697952"/>
              <a:gd name="connsiteY9" fmla="*/ 1701626 h 2363432"/>
              <a:gd name="connsiteX10" fmla="*/ 292714 w 697952"/>
              <a:gd name="connsiteY10" fmla="*/ 2354672 h 2363432"/>
              <a:gd name="connsiteX11" fmla="*/ 217763 w 697952"/>
              <a:gd name="connsiteY11" fmla="*/ 1725085 h 2363432"/>
              <a:gd name="connsiteX12" fmla="*/ 79912 w 697952"/>
              <a:gd name="connsiteY12" fmla="*/ 2351265 h 2363432"/>
              <a:gd name="connsiteX13" fmla="*/ 22975 w 697952"/>
              <a:gd name="connsiteY13" fmla="*/ 1652081 h 2363432"/>
              <a:gd name="connsiteX14" fmla="*/ 217763 w 697952"/>
              <a:gd name="connsiteY14" fmla="*/ 1425282 h 2363432"/>
              <a:gd name="connsiteX15" fmla="*/ 202773 w 697952"/>
              <a:gd name="connsiteY15" fmla="*/ 226069 h 2363432"/>
              <a:gd name="connsiteX0" fmla="*/ 202773 w 666502"/>
              <a:gd name="connsiteY0" fmla="*/ 226069 h 2363432"/>
              <a:gd name="connsiteX1" fmla="*/ 294225 w 666502"/>
              <a:gd name="connsiteY1" fmla="*/ 68867 h 2363432"/>
              <a:gd name="connsiteX2" fmla="*/ 352675 w 666502"/>
              <a:gd name="connsiteY2" fmla="*/ 316010 h 2363432"/>
              <a:gd name="connsiteX3" fmla="*/ 364642 w 666502"/>
              <a:gd name="connsiteY3" fmla="*/ 1401531 h 2363432"/>
              <a:gd name="connsiteX4" fmla="*/ 621028 w 666502"/>
              <a:gd name="connsiteY4" fmla="*/ 1633197 h 2363432"/>
              <a:gd name="connsiteX5" fmla="*/ 637488 w 666502"/>
              <a:gd name="connsiteY5" fmla="*/ 2234750 h 2363432"/>
              <a:gd name="connsiteX6" fmla="*/ 607508 w 666502"/>
              <a:gd name="connsiteY6" fmla="*/ 2234750 h 2363432"/>
              <a:gd name="connsiteX7" fmla="*/ 502619 w 666502"/>
              <a:gd name="connsiteY7" fmla="*/ 1722554 h 2363432"/>
              <a:gd name="connsiteX8" fmla="*/ 427626 w 666502"/>
              <a:gd name="connsiteY8" fmla="*/ 2339682 h 2363432"/>
              <a:gd name="connsiteX9" fmla="*/ 363173 w 666502"/>
              <a:gd name="connsiteY9" fmla="*/ 1701626 h 2363432"/>
              <a:gd name="connsiteX10" fmla="*/ 292714 w 666502"/>
              <a:gd name="connsiteY10" fmla="*/ 2354672 h 2363432"/>
              <a:gd name="connsiteX11" fmla="*/ 217763 w 666502"/>
              <a:gd name="connsiteY11" fmla="*/ 1725085 h 2363432"/>
              <a:gd name="connsiteX12" fmla="*/ 79912 w 666502"/>
              <a:gd name="connsiteY12" fmla="*/ 2351265 h 2363432"/>
              <a:gd name="connsiteX13" fmla="*/ 22975 w 666502"/>
              <a:gd name="connsiteY13" fmla="*/ 1652081 h 2363432"/>
              <a:gd name="connsiteX14" fmla="*/ 217763 w 666502"/>
              <a:gd name="connsiteY14" fmla="*/ 1425282 h 2363432"/>
              <a:gd name="connsiteX15" fmla="*/ 202773 w 666502"/>
              <a:gd name="connsiteY15" fmla="*/ 226069 h 2363432"/>
              <a:gd name="connsiteX0" fmla="*/ 202773 w 665753"/>
              <a:gd name="connsiteY0" fmla="*/ 226069 h 2363432"/>
              <a:gd name="connsiteX1" fmla="*/ 294225 w 665753"/>
              <a:gd name="connsiteY1" fmla="*/ 68867 h 2363432"/>
              <a:gd name="connsiteX2" fmla="*/ 352675 w 665753"/>
              <a:gd name="connsiteY2" fmla="*/ 316010 h 2363432"/>
              <a:gd name="connsiteX3" fmla="*/ 369136 w 665753"/>
              <a:gd name="connsiteY3" fmla="*/ 1419344 h 2363432"/>
              <a:gd name="connsiteX4" fmla="*/ 621028 w 665753"/>
              <a:gd name="connsiteY4" fmla="*/ 1633197 h 2363432"/>
              <a:gd name="connsiteX5" fmla="*/ 637488 w 665753"/>
              <a:gd name="connsiteY5" fmla="*/ 2234750 h 2363432"/>
              <a:gd name="connsiteX6" fmla="*/ 607508 w 665753"/>
              <a:gd name="connsiteY6" fmla="*/ 2234750 h 2363432"/>
              <a:gd name="connsiteX7" fmla="*/ 502619 w 665753"/>
              <a:gd name="connsiteY7" fmla="*/ 1722554 h 2363432"/>
              <a:gd name="connsiteX8" fmla="*/ 427626 w 665753"/>
              <a:gd name="connsiteY8" fmla="*/ 2339682 h 2363432"/>
              <a:gd name="connsiteX9" fmla="*/ 363173 w 665753"/>
              <a:gd name="connsiteY9" fmla="*/ 1701626 h 2363432"/>
              <a:gd name="connsiteX10" fmla="*/ 292714 w 665753"/>
              <a:gd name="connsiteY10" fmla="*/ 2354672 h 2363432"/>
              <a:gd name="connsiteX11" fmla="*/ 217763 w 665753"/>
              <a:gd name="connsiteY11" fmla="*/ 1725085 h 2363432"/>
              <a:gd name="connsiteX12" fmla="*/ 79912 w 665753"/>
              <a:gd name="connsiteY12" fmla="*/ 2351265 h 2363432"/>
              <a:gd name="connsiteX13" fmla="*/ 22975 w 665753"/>
              <a:gd name="connsiteY13" fmla="*/ 1652081 h 2363432"/>
              <a:gd name="connsiteX14" fmla="*/ 217763 w 665753"/>
              <a:gd name="connsiteY14" fmla="*/ 1425282 h 2363432"/>
              <a:gd name="connsiteX15" fmla="*/ 202773 w 665753"/>
              <a:gd name="connsiteY15" fmla="*/ 226069 h 2363432"/>
              <a:gd name="connsiteX0" fmla="*/ 175816 w 638796"/>
              <a:gd name="connsiteY0" fmla="*/ 226069 h 2359474"/>
              <a:gd name="connsiteX1" fmla="*/ 267268 w 638796"/>
              <a:gd name="connsiteY1" fmla="*/ 68867 h 2359474"/>
              <a:gd name="connsiteX2" fmla="*/ 325718 w 638796"/>
              <a:gd name="connsiteY2" fmla="*/ 316010 h 2359474"/>
              <a:gd name="connsiteX3" fmla="*/ 342179 w 638796"/>
              <a:gd name="connsiteY3" fmla="*/ 1419344 h 2359474"/>
              <a:gd name="connsiteX4" fmla="*/ 594071 w 638796"/>
              <a:gd name="connsiteY4" fmla="*/ 1633197 h 2359474"/>
              <a:gd name="connsiteX5" fmla="*/ 610531 w 638796"/>
              <a:gd name="connsiteY5" fmla="*/ 2234750 h 2359474"/>
              <a:gd name="connsiteX6" fmla="*/ 580551 w 638796"/>
              <a:gd name="connsiteY6" fmla="*/ 2234750 h 2359474"/>
              <a:gd name="connsiteX7" fmla="*/ 475662 w 638796"/>
              <a:gd name="connsiteY7" fmla="*/ 1722554 h 2359474"/>
              <a:gd name="connsiteX8" fmla="*/ 400669 w 638796"/>
              <a:gd name="connsiteY8" fmla="*/ 2339682 h 2359474"/>
              <a:gd name="connsiteX9" fmla="*/ 336216 w 638796"/>
              <a:gd name="connsiteY9" fmla="*/ 1701626 h 2359474"/>
              <a:gd name="connsiteX10" fmla="*/ 265757 w 638796"/>
              <a:gd name="connsiteY10" fmla="*/ 2354672 h 2359474"/>
              <a:gd name="connsiteX11" fmla="*/ 190806 w 638796"/>
              <a:gd name="connsiteY11" fmla="*/ 1725085 h 2359474"/>
              <a:gd name="connsiteX12" fmla="*/ 52955 w 638796"/>
              <a:gd name="connsiteY12" fmla="*/ 2351265 h 2359474"/>
              <a:gd name="connsiteX13" fmla="*/ 22975 w 638796"/>
              <a:gd name="connsiteY13" fmla="*/ 1675832 h 2359474"/>
              <a:gd name="connsiteX14" fmla="*/ 190806 w 638796"/>
              <a:gd name="connsiteY14" fmla="*/ 1425282 h 2359474"/>
              <a:gd name="connsiteX15" fmla="*/ 175816 w 638796"/>
              <a:gd name="connsiteY15" fmla="*/ 226069 h 235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8796" h="2359474">
                <a:moveTo>
                  <a:pt x="175816" y="226069"/>
                </a:moveTo>
                <a:cubicBezTo>
                  <a:pt x="188560" y="0"/>
                  <a:pt x="242284" y="53877"/>
                  <a:pt x="267268" y="68867"/>
                </a:cubicBezTo>
                <a:cubicBezTo>
                  <a:pt x="292252" y="83857"/>
                  <a:pt x="313233" y="90931"/>
                  <a:pt x="325718" y="316010"/>
                </a:cubicBezTo>
                <a:cubicBezTo>
                  <a:pt x="338203" y="541089"/>
                  <a:pt x="297454" y="1199813"/>
                  <a:pt x="342179" y="1419344"/>
                </a:cubicBezTo>
                <a:cubicBezTo>
                  <a:pt x="386905" y="1638875"/>
                  <a:pt x="549346" y="1497296"/>
                  <a:pt x="594071" y="1633197"/>
                </a:cubicBezTo>
                <a:cubicBezTo>
                  <a:pt x="638796" y="1769098"/>
                  <a:pt x="612784" y="2134491"/>
                  <a:pt x="610531" y="2234750"/>
                </a:cubicBezTo>
                <a:cubicBezTo>
                  <a:pt x="608278" y="2335009"/>
                  <a:pt x="603029" y="2320116"/>
                  <a:pt x="580551" y="2234750"/>
                </a:cubicBezTo>
                <a:cubicBezTo>
                  <a:pt x="558073" y="2149384"/>
                  <a:pt x="505642" y="1705065"/>
                  <a:pt x="475662" y="1722554"/>
                </a:cubicBezTo>
                <a:cubicBezTo>
                  <a:pt x="445682" y="1740043"/>
                  <a:pt x="423910" y="2343170"/>
                  <a:pt x="400669" y="2339682"/>
                </a:cubicBezTo>
                <a:cubicBezTo>
                  <a:pt x="377428" y="2336194"/>
                  <a:pt x="358701" y="1699128"/>
                  <a:pt x="336216" y="1701626"/>
                </a:cubicBezTo>
                <a:cubicBezTo>
                  <a:pt x="313731" y="1704124"/>
                  <a:pt x="289992" y="2350762"/>
                  <a:pt x="265757" y="2354672"/>
                </a:cubicBezTo>
                <a:cubicBezTo>
                  <a:pt x="241522" y="2358582"/>
                  <a:pt x="226273" y="1725653"/>
                  <a:pt x="190806" y="1725085"/>
                </a:cubicBezTo>
                <a:cubicBezTo>
                  <a:pt x="155339" y="1724517"/>
                  <a:pt x="80927" y="2359474"/>
                  <a:pt x="52955" y="2351265"/>
                </a:cubicBezTo>
                <a:cubicBezTo>
                  <a:pt x="24983" y="2343056"/>
                  <a:pt x="0" y="1830162"/>
                  <a:pt x="22975" y="1675832"/>
                </a:cubicBezTo>
                <a:cubicBezTo>
                  <a:pt x="45950" y="1521502"/>
                  <a:pt x="165333" y="1666909"/>
                  <a:pt x="190806" y="1425282"/>
                </a:cubicBezTo>
                <a:cubicBezTo>
                  <a:pt x="216280" y="1183655"/>
                  <a:pt x="163072" y="452138"/>
                  <a:pt x="175816" y="226069"/>
                </a:cubicBezTo>
                <a:close/>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687"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31" name="Rectangle 30"/>
          <p:cNvSpPr>
            <a:spLocks noChangeAspect="1" noChangeArrowheads="1"/>
          </p:cNvSpPr>
          <p:nvPr/>
        </p:nvSpPr>
        <p:spPr bwMode="auto">
          <a:xfrm>
            <a:off x="279892" y="1814345"/>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2" name="AutoShape 10"/>
          <p:cNvCxnSpPr>
            <a:cxnSpLocks noChangeShapeType="1"/>
          </p:cNvCxnSpPr>
          <p:nvPr/>
        </p:nvCxnSpPr>
        <p:spPr bwMode="auto">
          <a:xfrm flipV="1">
            <a:off x="295594" y="1374940"/>
            <a:ext cx="0" cy="315912"/>
          </a:xfrm>
          <a:prstGeom prst="straightConnector1">
            <a:avLst/>
          </a:prstGeom>
          <a:noFill/>
          <a:ln w="3175">
            <a:solidFill>
              <a:srgbClr val="000000"/>
            </a:solidFill>
            <a:round/>
            <a:headEnd/>
            <a:tailEnd/>
          </a:ln>
          <a:effectLst/>
        </p:spPr>
      </p:cxnSp>
      <p:cxnSp>
        <p:nvCxnSpPr>
          <p:cNvPr id="41" name="AutoShape 11"/>
          <p:cNvCxnSpPr>
            <a:cxnSpLocks noChangeShapeType="1"/>
          </p:cNvCxnSpPr>
          <p:nvPr/>
        </p:nvCxnSpPr>
        <p:spPr bwMode="auto">
          <a:xfrm rot="5400000" flipV="1">
            <a:off x="4794" y="1657975"/>
            <a:ext cx="0" cy="315913"/>
          </a:xfrm>
          <a:prstGeom prst="straightConnector1">
            <a:avLst/>
          </a:prstGeom>
          <a:noFill/>
          <a:ln w="3175" algn="ctr">
            <a:solidFill>
              <a:srgbClr val="000000"/>
            </a:solidFill>
            <a:round/>
            <a:headEnd/>
            <a:tailEnd/>
          </a:ln>
          <a:effectLst/>
        </p:spPr>
      </p:cxnSp>
      <p:cxnSp>
        <p:nvCxnSpPr>
          <p:cNvPr id="42" name="AutoShape 12"/>
          <p:cNvCxnSpPr>
            <a:cxnSpLocks noChangeShapeType="1"/>
          </p:cNvCxnSpPr>
          <p:nvPr/>
        </p:nvCxnSpPr>
        <p:spPr bwMode="auto">
          <a:xfrm flipV="1">
            <a:off x="7508927" y="1373352"/>
            <a:ext cx="0" cy="315913"/>
          </a:xfrm>
          <a:prstGeom prst="straightConnector1">
            <a:avLst/>
          </a:prstGeom>
          <a:noFill/>
          <a:ln w="3175" algn="ctr">
            <a:solidFill>
              <a:srgbClr val="000000"/>
            </a:solidFill>
            <a:round/>
            <a:headEnd/>
            <a:tailEnd/>
          </a:ln>
          <a:effectLst/>
        </p:spPr>
      </p:cxnSp>
      <p:cxnSp>
        <p:nvCxnSpPr>
          <p:cNvPr id="44" name="AutoShape 13"/>
          <p:cNvCxnSpPr>
            <a:cxnSpLocks noChangeShapeType="1"/>
          </p:cNvCxnSpPr>
          <p:nvPr/>
        </p:nvCxnSpPr>
        <p:spPr bwMode="auto">
          <a:xfrm rot="5400000" flipV="1">
            <a:off x="7793069" y="1662738"/>
            <a:ext cx="0" cy="315913"/>
          </a:xfrm>
          <a:prstGeom prst="straightConnector1">
            <a:avLst/>
          </a:prstGeom>
          <a:noFill/>
          <a:ln w="3175" algn="ctr">
            <a:solidFill>
              <a:srgbClr val="000000"/>
            </a:solidFill>
            <a:round/>
            <a:headEnd/>
            <a:tailEnd/>
          </a:ln>
          <a:effectLst/>
        </p:spPr>
      </p:cxnSp>
      <p:cxnSp>
        <p:nvCxnSpPr>
          <p:cNvPr id="45" name="AutoShape 14"/>
          <p:cNvCxnSpPr>
            <a:cxnSpLocks noChangeShapeType="1"/>
          </p:cNvCxnSpPr>
          <p:nvPr/>
        </p:nvCxnSpPr>
        <p:spPr bwMode="auto">
          <a:xfrm rot="5400000" flipV="1">
            <a:off x="7797831" y="8867006"/>
            <a:ext cx="0" cy="315912"/>
          </a:xfrm>
          <a:prstGeom prst="straightConnector1">
            <a:avLst/>
          </a:prstGeom>
          <a:noFill/>
          <a:ln w="3175" algn="ctr">
            <a:solidFill>
              <a:srgbClr val="000000"/>
            </a:solidFill>
            <a:round/>
            <a:headEnd/>
            <a:tailEnd/>
          </a:ln>
          <a:effectLst/>
        </p:spPr>
      </p:cxnSp>
      <p:cxnSp>
        <p:nvCxnSpPr>
          <p:cNvPr id="46" name="AutoShape 15"/>
          <p:cNvCxnSpPr>
            <a:cxnSpLocks noChangeShapeType="1"/>
          </p:cNvCxnSpPr>
          <p:nvPr/>
        </p:nvCxnSpPr>
        <p:spPr bwMode="auto">
          <a:xfrm flipV="1">
            <a:off x="7517019" y="9166390"/>
            <a:ext cx="0" cy="315912"/>
          </a:xfrm>
          <a:prstGeom prst="straightConnector1">
            <a:avLst/>
          </a:prstGeom>
          <a:noFill/>
          <a:ln w="3175" algn="ctr">
            <a:solidFill>
              <a:srgbClr val="000000"/>
            </a:solidFill>
            <a:round/>
            <a:headEnd/>
            <a:tailEnd/>
          </a:ln>
          <a:effectLst/>
        </p:spPr>
      </p:cxnSp>
      <p:cxnSp>
        <p:nvCxnSpPr>
          <p:cNvPr id="47" name="AutoShape 16"/>
          <p:cNvCxnSpPr>
            <a:cxnSpLocks noChangeShapeType="1"/>
          </p:cNvCxnSpPr>
          <p:nvPr/>
        </p:nvCxnSpPr>
        <p:spPr bwMode="auto">
          <a:xfrm flipV="1">
            <a:off x="290677" y="9158452"/>
            <a:ext cx="0" cy="315913"/>
          </a:xfrm>
          <a:prstGeom prst="straightConnector1">
            <a:avLst/>
          </a:prstGeom>
          <a:noFill/>
          <a:ln w="3175" algn="ctr">
            <a:solidFill>
              <a:srgbClr val="000000"/>
            </a:solidFill>
            <a:round/>
            <a:headEnd/>
            <a:tailEnd/>
          </a:ln>
          <a:effectLst/>
        </p:spPr>
      </p:cxnSp>
      <p:cxnSp>
        <p:nvCxnSpPr>
          <p:cNvPr id="48" name="AutoShape 17"/>
          <p:cNvCxnSpPr>
            <a:cxnSpLocks noChangeShapeType="1"/>
          </p:cNvCxnSpPr>
          <p:nvPr/>
        </p:nvCxnSpPr>
        <p:spPr bwMode="auto">
          <a:xfrm rot="5400000" flipV="1">
            <a:off x="-763" y="8873508"/>
            <a:ext cx="0" cy="315913"/>
          </a:xfrm>
          <a:prstGeom prst="straightConnector1">
            <a:avLst/>
          </a:prstGeom>
          <a:noFill/>
          <a:ln w="3175" algn="ctr">
            <a:solidFill>
              <a:srgbClr val="000000"/>
            </a:solidFill>
            <a:round/>
            <a:headEnd/>
            <a:tailEnd/>
          </a:ln>
          <a:effectLst/>
        </p:spPr>
      </p:cxnSp>
      <p:sp>
        <p:nvSpPr>
          <p:cNvPr id="50" name="TextBox 49"/>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51" name="TextBox 50">
            <a:extLst>
              <a:ext uri="{FF2B5EF4-FFF2-40B4-BE49-F238E27FC236}">
                <a16:creationId xmlns:a16="http://schemas.microsoft.com/office/drawing/2014/main" id="{725C72D6-574F-49DC-957C-039BE948EA05}"/>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0" descr="data:image/jpeg;base64,/9j/4AAQSkZJRgABAQAAAQABAAD/2wCEAAkGBg8PEA8QDw0NDw8NEA0QDQwNDg8MDQwMFBAVFBQQEhIXHCYeFxkjGRISHy8gIycpLCwsFR4xNTAqNSYrLCkBCQoKDgwOFA8OFykkFCQsKS0pLCkpKSkpLyk1LDYqKSwsKSk1LSk0KSopKTYsMikpLzIqKTIqKSkqKSkpLCkpKf/AABEIALkAjAMBIgACEQEDEQH/xAAbAAABBQEBAAAAAAAAAAAAAAAAAQIDBAUGB//EADsQAAIBAgMEBwYDBwUAAAAAAAABAgMRBAUhEjFBUQYiUmFxkbETMnKBocEHI2IUktHS4fDxFTNCVGP/xAAZAQEBAQEBAQAAAAAAAAAAAAAAAQIFBAP/xAAjEQEBAAIBAwMFAAAAAAAAAAAAAQIDEQQSMSGh0QUVQVKR/9oADAMBAAIRAxEAPwD3EAAAAAAAAAAAOJ6UfiP+xYiWHjhvauCi5TdXYW1JXslsslvHl9dWnPdl265zXbAeZP8AF6p/06ev/tL+Usv8V5R2dvBw62vVrv7wJ3x7ftfVfp7z5eiAZfR3PY42j7WMJQ60ouEmpNNd68TUNOfnhcMrjlPWAAAMgAAAAAAAAAAAAAABGwEnKyb5Js8czzIMTia9Ws3TvUqSkm3aShfqp6cI2PWMTmdOCdpKUtbJaq/ezlXT1bbu2221uuzNnL1dN1GWjK5Y+XCQ6FYi6bdNr42XsV0QrybahBxUIqN5q9+LOyhCPImezYnZHQv1jfzPH8Q/h3QrUYVaVZQSvGVNQ11taV3+6dkYOUVlCTva0lq+KfD5G6mano5W7bdudzvmlAAK+QAAAAAAAAAAAClm1Zxp2Ts5tRT4pcfogExOZxj1Yrbl3e6vFmbia1Sa60tOytEEYpIZVwtZq6pyt8r28CcjNqT1JIxuQW1dyaiySiWNJEipIIEiRQtONi1QxMo+69Oy9xXQ5Aa+HxsZ6bpcnx8CyYV7lvD49x0nqu1xXjzKNIBsJqSundc0OAAAAAAAAMnN53qQj2U5Pxen2NYwsVParTfJqK+SAlwtPanFcFq/ka1Saim3uSbfyM7KleUnySXn/gnzadqM+9JebIOWrTvJvm2/MWhvGT3kmGWpIL1KBOqQymWIFDVRD2RYQMCvsiND5DQJMJWcJLXqydmvua5hM2qU7xT5pMoeAAAAAAJJ2TfLU5uEr3fabfmzczCps0pv9LXnoYS0RKNbJ11ZPnL0QzPp2pJdqS+mpLk/+14yl6lPpFP3F8T9EPwMGRNhFqQyLGERBfpliBWpliBROhGxEDYDJDGPYxgNZq4CV6a7rr6mUzQyt9V90vsgLoABQAAAZ2dVOpGPal9F/aMmbL2a1L1EuxH6vX+Bn1WSjYyOpem12ZS+upmdIq16ij2Yq/zbZToZhOk3sO21vTV0VJzcpOUm227tvizPKnyLWGKpZo8CovUyaJDAmiUSoBEADWNY5jGwGyL2VP314P1KNi3lb60l3fcDTAAKAAIMbW2Kc5ck7eO5AYVertTnLnJ28FovQq1ZXEjLQRkELgMdMsCWIGRiTU0NSJIlFymyWJBTZNECVCjUKAjGsUawGlnL9KnjFlZljBP8yPhL0A1gACgM7PX+VbnKP3ZomXn76kfi+zAwgETC5kAogIByHxI0SRKLNNk0SCkyaIEyFGoUBBrFGsBrJ8K7VKfj9iCxLRl+bDuaA2gACgMnpA+rD4n6GsZWfx6kHyk/T+gGCKIBFKIKIEOQ+JGh8WBYpFiJXpE8QJUKNQoCMa2KxGAIXDv8yHxIY2Ow/vw+JAbwABQFLN6W1Sl+m0vIujZ2aae5pp+AHHsQkxFLZlKPJtfIiIpbgIAQtx0WMBMC3RZZiU6Miz7SyAmTFIKVdMk2gFbEEuI2ANljLqe1UXKN3/AqtmrlVG0XJ757vhQF4AAohxFXZRlV8xkbM4XKtXARfADnMTXTd768SBSvuZvYjJIy4GXW6MNawnKL7tV5EFXaFuJPKcVHc6c1yknF+aGbFaPvUJeMGpIipBUiJV0t8Zx+KEkSwqxf/JASwGV8dTi1TdSCqTV403JKclzUd4zE4lwi3CDqTt1Yrc33vgjzbMeiWNrV3iKm26zkpKcdHC25R5JEt4JHqFGRZjI57IcZX2FDE0qinHT2sYNxn3u25m7FvhGT+TXqWUqe42UxaeFqS4KPjqy3RyfjK8vHd5FRXwcFOX6Vvtx7jfitF6EFHCKO5FhFAAAAAAAAlhQAY6a5DXh4vgSgBXeDjyG/sEeSLQAVXgY8hv8Ap0eRcACosBHkPjg48iwIA2NNLgPsAAAAAAAAB//Z"/>
          <p:cNvSpPr>
            <a:spLocks noChangeAspect="1" noChangeArrowheads="1"/>
          </p:cNvSpPr>
          <p:nvPr/>
        </p:nvSpPr>
        <p:spPr bwMode="auto">
          <a:xfrm>
            <a:off x="155575" y="-846138"/>
            <a:ext cx="1333500" cy="1762126"/>
          </a:xfrm>
          <a:prstGeom prst="rect">
            <a:avLst/>
          </a:prstGeom>
          <a:noFill/>
          <a:ln w="9525">
            <a:noFill/>
            <a:miter lim="800000"/>
            <a:headEnd/>
            <a:tailEnd/>
          </a:ln>
        </p:spPr>
        <p:txBody>
          <a:bodyPr/>
          <a:lstStyle/>
          <a:p>
            <a:endParaRPr lang="en-US"/>
          </a:p>
        </p:txBody>
      </p:sp>
      <p:sp>
        <p:nvSpPr>
          <p:cNvPr id="29699" name="AutoShape 22" descr="data:image/jpeg;base64,/9j/4AAQSkZJRgABAQAAAQABAAD/2wCEAAkGBg8PEA8QDw0NDw8NEA0QDQwNDg8MDQwMFBAVFBQQEhIXHCYeFxkjGRISHy8gIycpLCwsFR4xNTAqNSYrLCkBCQoKDgwOFA8OFykkFCQsKS0pLCkpKSkpLyk1LDYqKSwsKSk1LSk0KSopKTYsMikpLzIqKTIqKSkqKSkpLCkpKf/AABEIALkAjAMBIgACEQEDEQH/xAAbAAABBQEBAAAAAAAAAAAAAAAAAQIDBAUGB//EADsQAAIBAgMEBwYDBwUAAAAAAAABAgMRBAUhEjFBUQYiUmFxkbETMnKBocEHI2IUktHS4fDxFTNCVGP/xAAZAQEBAQEBAQAAAAAAAAAAAAAAAQIFBAP/xAAjEQEBAAIBAwMFAAAAAAAAAAAAAQIDEQQSMSGh0QUVQVKR/9oADAMBAAIRAxEAPwD3EAAAAAAAAAAAOJ6UfiP+xYiWHjhvauCi5TdXYW1JXslsslvHl9dWnPdl265zXbAeZP8AF6p/06ev/tL+Usv8V5R2dvBw62vVrv7wJ3x7ftfVfp7z5eiAZfR3PY42j7WMJQ60ouEmpNNd68TUNOfnhcMrjlPWAAAMgAAAAAAAAAAAAAABGwEnKyb5Js8czzIMTia9Ws3TvUqSkm3aShfqp6cI2PWMTmdOCdpKUtbJaq/ezlXT1bbu2221uuzNnL1dN1GWjK5Y+XCQ6FYi6bdNr42XsV0QrybahBxUIqN5q9+LOyhCPImezYnZHQv1jfzPH8Q/h3QrUYVaVZQSvGVNQ11taV3+6dkYOUVlCTva0lq+KfD5G6mano5W7bdudzvmlAAK+QAAAAAAAAAAAClm1Zxp2Ts5tRT4pcfogExOZxj1Yrbl3e6vFmbia1Sa60tOytEEYpIZVwtZq6pyt8r28CcjNqT1JIxuQW1dyaiySiWNJEipIIEiRQtONi1QxMo+69Oy9xXQ5Aa+HxsZ6bpcnx8CyYV7lvD49x0nqu1xXjzKNIBsJqSundc0OAAAAAAAAMnN53qQj2U5Pxen2NYwsVParTfJqK+SAlwtPanFcFq/ka1Saim3uSbfyM7KleUnySXn/gnzadqM+9JebIOWrTvJvm2/MWhvGT3kmGWpIL1KBOqQymWIFDVRD2RYQMCvsiND5DQJMJWcJLXqydmvua5hM2qU7xT5pMoeAAAAAAJJ2TfLU5uEr3fabfmzczCps0pv9LXnoYS0RKNbJ11ZPnL0QzPp2pJdqS+mpLk/+14yl6lPpFP3F8T9EPwMGRNhFqQyLGERBfpliBWpliBROhGxEDYDJDGPYxgNZq4CV6a7rr6mUzQyt9V90vsgLoABQAAAZ2dVOpGPal9F/aMmbL2a1L1EuxH6vX+Bn1WSjYyOpem12ZS+upmdIq16ij2Yq/zbZToZhOk3sO21vTV0VJzcpOUm227tvizPKnyLWGKpZo8CovUyaJDAmiUSoBEADWNY5jGwGyL2VP314P1KNi3lb60l3fcDTAAKAAIMbW2Kc5ck7eO5AYVertTnLnJ28FovQq1ZXEjLQRkELgMdMsCWIGRiTU0NSJIlFymyWJBTZNECVCjUKAjGsUawGlnL9KnjFlZljBP8yPhL0A1gACgM7PX+VbnKP3ZomXn76kfi+zAwgETC5kAogIByHxI0SRKLNNk0SCkyaIEyFGoUBBrFGsBrJ8K7VKfj9iCxLRl+bDuaA2gACgMnpA+rD4n6GsZWfx6kHyk/T+gGCKIBFKIKIEOQ+JGh8WBYpFiJXpE8QJUKNQoCMa2KxGAIXDv8yHxIY2Ow/vw+JAbwABQFLN6W1Sl+m0vIujZ2aae5pp+AHHsQkxFLZlKPJtfIiIpbgIAQtx0WMBMC3RZZiU6Miz7SyAmTFIKVdMk2gFbEEuI2ANljLqe1UXKN3/AqtmrlVG0XJ757vhQF4AAohxFXZRlV8xkbM4XKtXARfADnMTXTd768SBSvuZvYjJIy4GXW6MNawnKL7tV5EFXaFuJPKcVHc6c1yknF+aGbFaPvUJeMGpIipBUiJV0t8Zx+KEkSwqxf/JASwGV8dTi1TdSCqTV403JKclzUd4zE4lwi3CDqTt1Yrc33vgjzbMeiWNrV3iKm26zkpKcdHC25R5JEt4JHqFGRZjI57IcZX2FDE0qinHT2sYNxn3u25m7FvhGT+TXqWUqe42UxaeFqS4KPjqy3RyfjK8vHd5FRXwcFOX6Vvtx7jfitF6EFHCKO5FhFAAAAAAAAlhQAY6a5DXh4vgSgBXeDjyG/sEeSLQAVXgY8hv8Ap0eRcACosBHkPjg48iwIA2NNLgPsAAAAAAAAB//Z"/>
          <p:cNvSpPr>
            <a:spLocks noChangeAspect="1" noChangeArrowheads="1"/>
          </p:cNvSpPr>
          <p:nvPr/>
        </p:nvSpPr>
        <p:spPr bwMode="auto">
          <a:xfrm>
            <a:off x="155575" y="-846138"/>
            <a:ext cx="1333500" cy="1762126"/>
          </a:xfrm>
          <a:prstGeom prst="rect">
            <a:avLst/>
          </a:prstGeom>
          <a:noFill/>
          <a:ln w="9525">
            <a:noFill/>
            <a:miter lim="800000"/>
            <a:headEnd/>
            <a:tailEnd/>
          </a:ln>
        </p:spPr>
        <p:txBody>
          <a:bodyPr/>
          <a:lstStyle/>
          <a:p>
            <a:endParaRPr lang="en-US"/>
          </a:p>
        </p:txBody>
      </p:sp>
      <p:sp>
        <p:nvSpPr>
          <p:cNvPr id="2" name="Rectangle 1"/>
          <p:cNvSpPr>
            <a:spLocks noChangeAspect="1"/>
          </p:cNvSpPr>
          <p:nvPr/>
        </p:nvSpPr>
        <p:spPr bwMode="auto">
          <a:xfrm>
            <a:off x="228600" y="1775635"/>
            <a:ext cx="7296150" cy="7296150"/>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dirty="0"/>
          </a:p>
        </p:txBody>
      </p:sp>
      <p:sp>
        <p:nvSpPr>
          <p:cNvPr id="3" name="Rectangle 3"/>
          <p:cNvSpPr>
            <a:spLocks noChangeArrowheads="1"/>
          </p:cNvSpPr>
          <p:nvPr/>
        </p:nvSpPr>
        <p:spPr bwMode="auto">
          <a:xfrm>
            <a:off x="795338" y="8403448"/>
            <a:ext cx="6562725" cy="584200"/>
          </a:xfrm>
          <a:prstGeom prst="rect">
            <a:avLst/>
          </a:prstGeom>
          <a:noFill/>
          <a:ln w="9525">
            <a:noFill/>
            <a:miter lim="800000"/>
            <a:headEnd/>
            <a:tailEnd/>
          </a:ln>
        </p:spPr>
        <p:txBody>
          <a:bodyPr>
            <a:spAutoFit/>
          </a:bodyPr>
          <a:lstStyle/>
          <a:p>
            <a:pPr>
              <a:defRPr/>
            </a:pPr>
            <a:r>
              <a:rPr lang="en-US" sz="1600" spc="300" dirty="0">
                <a:solidFill>
                  <a:schemeClr val="bg1"/>
                </a:solidFill>
              </a:rPr>
              <a:t>please do NOT contaminate with unclean plastics or items with residue</a:t>
            </a:r>
          </a:p>
        </p:txBody>
      </p:sp>
      <p:sp>
        <p:nvSpPr>
          <p:cNvPr id="29703" name="TextBox 6"/>
          <p:cNvSpPr txBox="1">
            <a:spLocks noChangeArrowheads="1"/>
          </p:cNvSpPr>
          <p:nvPr/>
        </p:nvSpPr>
        <p:spPr bwMode="auto">
          <a:xfrm>
            <a:off x="838200" y="2050273"/>
            <a:ext cx="6356350" cy="1631950"/>
          </a:xfrm>
          <a:prstGeom prst="rect">
            <a:avLst/>
          </a:prstGeom>
          <a:noFill/>
          <a:ln w="9525">
            <a:noFill/>
            <a:miter lim="800000"/>
            <a:headEnd/>
            <a:tailEnd/>
          </a:ln>
        </p:spPr>
        <p:txBody>
          <a:bodyPr>
            <a:spAutoFit/>
          </a:bodyPr>
          <a:lstStyle/>
          <a:p>
            <a:pPr>
              <a:lnSpc>
                <a:spcPts val="6000"/>
              </a:lnSpc>
            </a:pPr>
            <a:r>
              <a:rPr lang="en-US" sz="6000" b="1">
                <a:solidFill>
                  <a:schemeClr val="bg1"/>
                </a:solidFill>
              </a:rPr>
              <a:t>plastic, metal &amp; glass</a:t>
            </a:r>
          </a:p>
        </p:txBody>
      </p:sp>
      <p:sp>
        <p:nvSpPr>
          <p:cNvPr id="29704" name="TextBox 7"/>
          <p:cNvSpPr txBox="1">
            <a:spLocks noChangeArrowheads="1"/>
          </p:cNvSpPr>
          <p:nvPr/>
        </p:nvSpPr>
        <p:spPr bwMode="auto">
          <a:xfrm>
            <a:off x="881063" y="3788585"/>
            <a:ext cx="2266950" cy="830263"/>
          </a:xfrm>
          <a:prstGeom prst="rect">
            <a:avLst/>
          </a:prstGeom>
          <a:noFill/>
          <a:ln w="9525">
            <a:noFill/>
            <a:miter lim="800000"/>
            <a:headEnd/>
            <a:tailEnd/>
          </a:ln>
        </p:spPr>
        <p:txBody>
          <a:bodyPr>
            <a:spAutoFit/>
          </a:bodyPr>
          <a:lstStyle/>
          <a:p>
            <a:pPr marL="228600" indent="-228600">
              <a:buFont typeface="Arial" charset="0"/>
              <a:buChar char="•"/>
            </a:pPr>
            <a:r>
              <a:rPr lang="en-US" sz="2400" b="1">
                <a:solidFill>
                  <a:schemeClr val="bg1"/>
                </a:solidFill>
              </a:rPr>
              <a:t>#1 through </a:t>
            </a:r>
          </a:p>
          <a:p>
            <a:pPr marL="228600" indent="-228600"/>
            <a:r>
              <a:rPr lang="en-US" sz="2400" b="1">
                <a:solidFill>
                  <a:schemeClr val="bg1"/>
                </a:solidFill>
              </a:rPr>
              <a:t>   #7 plastics</a:t>
            </a:r>
          </a:p>
        </p:txBody>
      </p:sp>
      <p:sp>
        <p:nvSpPr>
          <p:cNvPr id="19" name="TextBox 18"/>
          <p:cNvSpPr txBox="1"/>
          <p:nvPr/>
        </p:nvSpPr>
        <p:spPr bwMode="auto">
          <a:xfrm>
            <a:off x="914400" y="4547410"/>
            <a:ext cx="2403475" cy="1476375"/>
          </a:xfrm>
          <a:prstGeom prst="rect">
            <a:avLst/>
          </a:prstGeom>
          <a:noFill/>
        </p:spPr>
        <p:txBody>
          <a:bodyPr>
            <a:spAutoFit/>
          </a:bodyPr>
          <a:lstStyle/>
          <a:p>
            <a:pPr marL="228600" indent="-228600">
              <a:buFont typeface="Arial" pitchFamily="34" charset="0"/>
              <a:buChar char="•"/>
              <a:defRPr/>
            </a:pPr>
            <a:r>
              <a:rPr lang="en-US" sz="2400" b="1" dirty="0">
                <a:solidFill>
                  <a:schemeClr val="bg1"/>
                </a:solidFill>
                <a:latin typeface="Arial" pitchFamily="34" charset="0"/>
                <a:cs typeface="Arial" pitchFamily="34" charset="0"/>
              </a:rPr>
              <a:t> aluminum</a:t>
            </a:r>
          </a:p>
          <a:p>
            <a:pPr marL="228600" indent="-228600">
              <a:buFont typeface="Arial" pitchFamily="34" charset="0"/>
              <a:buChar char="•"/>
              <a:defRPr/>
            </a:pPr>
            <a:r>
              <a:rPr lang="en-US" sz="2400" b="1" dirty="0">
                <a:solidFill>
                  <a:schemeClr val="bg1"/>
                </a:solidFill>
                <a:latin typeface="Arial" pitchFamily="34" charset="0"/>
                <a:cs typeface="Arial" pitchFamily="34" charset="0"/>
              </a:rPr>
              <a:t> tin cans</a:t>
            </a:r>
          </a:p>
          <a:p>
            <a:pPr marL="228600" indent="-228600">
              <a:buFont typeface="Arial" pitchFamily="34" charset="0"/>
              <a:buChar char="•"/>
              <a:defRPr/>
            </a:pPr>
            <a:r>
              <a:rPr lang="en-US" sz="2400" b="1" dirty="0">
                <a:solidFill>
                  <a:schemeClr val="bg1"/>
                </a:solidFill>
                <a:latin typeface="Arial" pitchFamily="34" charset="0"/>
                <a:cs typeface="Arial" pitchFamily="34" charset="0"/>
              </a:rPr>
              <a:t> glass </a:t>
            </a:r>
          </a:p>
          <a:p>
            <a:pPr>
              <a:defRPr/>
            </a:pPr>
            <a:endParaRPr lang="en-US" dirty="0">
              <a:latin typeface="Arial" pitchFamily="34" charset="0"/>
              <a:cs typeface="Arial" pitchFamily="34" charset="0"/>
            </a:endParaRPr>
          </a:p>
        </p:txBody>
      </p:sp>
      <p:grpSp>
        <p:nvGrpSpPr>
          <p:cNvPr id="29706" name="Group 31"/>
          <p:cNvGrpSpPr>
            <a:grpSpLocks/>
          </p:cNvGrpSpPr>
          <p:nvPr/>
        </p:nvGrpSpPr>
        <p:grpSpPr bwMode="auto">
          <a:xfrm>
            <a:off x="5732463" y="3136123"/>
            <a:ext cx="1519237" cy="4019550"/>
            <a:chOff x="1181100" y="4146550"/>
            <a:chExt cx="1306513" cy="3508375"/>
          </a:xfrm>
        </p:grpSpPr>
        <p:sp>
          <p:nvSpPr>
            <p:cNvPr id="20" name="Freeform 19"/>
            <p:cNvSpPr/>
            <p:nvPr/>
          </p:nvSpPr>
          <p:spPr>
            <a:xfrm>
              <a:off x="1593396" y="4515123"/>
              <a:ext cx="405469" cy="54039"/>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29725" name="Group 30"/>
            <p:cNvGrpSpPr>
              <a:grpSpLocks/>
            </p:cNvGrpSpPr>
            <p:nvPr/>
          </p:nvGrpSpPr>
          <p:grpSpPr bwMode="auto">
            <a:xfrm>
              <a:off x="1181100" y="4146550"/>
              <a:ext cx="1306513" cy="3508375"/>
              <a:chOff x="1181100" y="4146550"/>
              <a:chExt cx="1306513" cy="3508375"/>
            </a:xfrm>
          </p:grpSpPr>
          <p:sp>
            <p:nvSpPr>
              <p:cNvPr id="17" name="Oval 16"/>
              <p:cNvSpPr/>
              <p:nvPr/>
            </p:nvSpPr>
            <p:spPr>
              <a:xfrm>
                <a:off x="1587935" y="4146550"/>
                <a:ext cx="413661" cy="164888"/>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Freeform 17"/>
              <p:cNvSpPr/>
              <p:nvPr/>
            </p:nvSpPr>
            <p:spPr>
              <a:xfrm>
                <a:off x="1181100" y="4219987"/>
                <a:ext cx="1306513" cy="3434938"/>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1219326" y="5267511"/>
                <a:ext cx="1223235" cy="304835"/>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1219326" y="6506250"/>
                <a:ext cx="1268287" cy="303450"/>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29707" name="Group 45"/>
          <p:cNvGrpSpPr>
            <a:grpSpLocks/>
          </p:cNvGrpSpPr>
          <p:nvPr/>
        </p:nvGrpSpPr>
        <p:grpSpPr bwMode="auto">
          <a:xfrm>
            <a:off x="2379663" y="5668185"/>
            <a:ext cx="1447800" cy="2481263"/>
            <a:chOff x="5378824" y="4320988"/>
            <a:chExt cx="1622612" cy="2859741"/>
          </a:xfrm>
        </p:grpSpPr>
        <p:sp>
          <p:nvSpPr>
            <p:cNvPr id="30" name="Oval 29"/>
            <p:cNvSpPr/>
            <p:nvPr/>
          </p:nvSpPr>
          <p:spPr>
            <a:xfrm>
              <a:off x="5378824" y="4320988"/>
              <a:ext cx="1604820" cy="43911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3" name="Straight Connector 32"/>
            <p:cNvCxnSpPr>
              <a:stCxn id="30" idx="6"/>
            </p:cNvCxnSpPr>
            <p:nvPr/>
          </p:nvCxnSpPr>
          <p:spPr>
            <a:xfrm>
              <a:off x="6983644" y="4540546"/>
              <a:ext cx="17792" cy="23492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0" idx="2"/>
            </p:cNvCxnSpPr>
            <p:nvPr/>
          </p:nvCxnSpPr>
          <p:spPr>
            <a:xfrm rot="10800000" flipH="1" flipV="1">
              <a:off x="5378824" y="4540546"/>
              <a:ext cx="17792" cy="23492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Freeform 40"/>
            <p:cNvSpPr/>
            <p:nvPr/>
          </p:nvSpPr>
          <p:spPr>
            <a:xfrm>
              <a:off x="5393057" y="5334613"/>
              <a:ext cx="1599482" cy="245173"/>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2" name="Freeform 41"/>
            <p:cNvSpPr/>
            <p:nvPr/>
          </p:nvSpPr>
          <p:spPr>
            <a:xfrm>
              <a:off x="5393057" y="5656631"/>
              <a:ext cx="1599482" cy="247003"/>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3" name="Freeform 42"/>
            <p:cNvSpPr/>
            <p:nvPr/>
          </p:nvSpPr>
          <p:spPr>
            <a:xfrm>
              <a:off x="5384161" y="6015242"/>
              <a:ext cx="1599483" cy="247003"/>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4" name="Freeform 43"/>
            <p:cNvSpPr/>
            <p:nvPr/>
          </p:nvSpPr>
          <p:spPr>
            <a:xfrm>
              <a:off x="5401953" y="6849562"/>
              <a:ext cx="1599483" cy="331167"/>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29708" name="Group 33"/>
          <p:cNvGrpSpPr>
            <a:grpSpLocks/>
          </p:cNvGrpSpPr>
          <p:nvPr/>
        </p:nvGrpSpPr>
        <p:grpSpPr bwMode="auto">
          <a:xfrm>
            <a:off x="4456113" y="4072748"/>
            <a:ext cx="882650" cy="3573462"/>
            <a:chOff x="5710238" y="4040188"/>
            <a:chExt cx="882650" cy="3573462"/>
          </a:xfrm>
        </p:grpSpPr>
        <p:sp>
          <p:nvSpPr>
            <p:cNvPr id="26" name="Freeform 25"/>
            <p:cNvSpPr/>
            <p:nvPr/>
          </p:nvSpPr>
          <p:spPr>
            <a:xfrm rot="180000">
              <a:off x="6318250" y="5830888"/>
              <a:ext cx="76200" cy="1219200"/>
            </a:xfrm>
            <a:custGeom>
              <a:avLst/>
              <a:gdLst>
                <a:gd name="connsiteX0" fmla="*/ 0 w 85164"/>
                <a:gd name="connsiteY0" fmla="*/ 0 h 1281953"/>
                <a:gd name="connsiteX1" fmla="*/ 71717 w 85164"/>
                <a:gd name="connsiteY1" fmla="*/ 690282 h 1281953"/>
                <a:gd name="connsiteX2" fmla="*/ 80682 w 85164"/>
                <a:gd name="connsiteY2" fmla="*/ 1281953 h 1281953"/>
              </a:gdLst>
              <a:ahLst/>
              <a:cxnLst>
                <a:cxn ang="0">
                  <a:pos x="connsiteX0" y="connsiteY0"/>
                </a:cxn>
                <a:cxn ang="0">
                  <a:pos x="connsiteX1" y="connsiteY1"/>
                </a:cxn>
                <a:cxn ang="0">
                  <a:pos x="connsiteX2" y="connsiteY2"/>
                </a:cxn>
              </a:cxnLst>
              <a:rect l="l" t="t" r="r" b="b"/>
              <a:pathLst>
                <a:path w="85164" h="1281953">
                  <a:moveTo>
                    <a:pt x="0" y="0"/>
                  </a:moveTo>
                  <a:cubicBezTo>
                    <a:pt x="29135" y="238311"/>
                    <a:pt x="58270" y="476623"/>
                    <a:pt x="71717" y="690282"/>
                  </a:cubicBezTo>
                  <a:cubicBezTo>
                    <a:pt x="85164" y="903941"/>
                    <a:pt x="82923" y="1092947"/>
                    <a:pt x="80682" y="1281953"/>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8" name="Freeform 27"/>
            <p:cNvSpPr/>
            <p:nvPr/>
          </p:nvSpPr>
          <p:spPr>
            <a:xfrm rot="180000">
              <a:off x="6237288" y="5916613"/>
              <a:ext cx="80962" cy="1039812"/>
            </a:xfrm>
            <a:custGeom>
              <a:avLst/>
              <a:gdLst>
                <a:gd name="connsiteX0" fmla="*/ 0 w 89647"/>
                <a:gd name="connsiteY0" fmla="*/ 0 h 1093694"/>
                <a:gd name="connsiteX1" fmla="*/ 62753 w 89647"/>
                <a:gd name="connsiteY1" fmla="*/ 627529 h 1093694"/>
                <a:gd name="connsiteX2" fmla="*/ 89647 w 89647"/>
                <a:gd name="connsiteY2" fmla="*/ 1093694 h 1093694"/>
              </a:gdLst>
              <a:ahLst/>
              <a:cxnLst>
                <a:cxn ang="0">
                  <a:pos x="connsiteX0" y="connsiteY0"/>
                </a:cxn>
                <a:cxn ang="0">
                  <a:pos x="connsiteX1" y="connsiteY1"/>
                </a:cxn>
                <a:cxn ang="0">
                  <a:pos x="connsiteX2" y="connsiteY2"/>
                </a:cxn>
              </a:cxnLst>
              <a:rect l="l" t="t" r="r" b="b"/>
              <a:pathLst>
                <a:path w="89647" h="1093694">
                  <a:moveTo>
                    <a:pt x="0" y="0"/>
                  </a:moveTo>
                  <a:cubicBezTo>
                    <a:pt x="23906" y="222623"/>
                    <a:pt x="47812" y="445247"/>
                    <a:pt x="62753" y="627529"/>
                  </a:cubicBezTo>
                  <a:cubicBezTo>
                    <a:pt x="77694" y="809811"/>
                    <a:pt x="83670" y="951752"/>
                    <a:pt x="89647" y="1093694"/>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9" name="Freeform 28"/>
            <p:cNvSpPr/>
            <p:nvPr/>
          </p:nvSpPr>
          <p:spPr>
            <a:xfrm rot="180000">
              <a:off x="6156325" y="5959475"/>
              <a:ext cx="80963" cy="1082675"/>
            </a:xfrm>
            <a:custGeom>
              <a:avLst/>
              <a:gdLst>
                <a:gd name="connsiteX0" fmla="*/ 0 w 89647"/>
                <a:gd name="connsiteY0" fmla="*/ 0 h 1138517"/>
                <a:gd name="connsiteX1" fmla="*/ 53788 w 89647"/>
                <a:gd name="connsiteY1" fmla="*/ 654423 h 1138517"/>
                <a:gd name="connsiteX2" fmla="*/ 89647 w 89647"/>
                <a:gd name="connsiteY2" fmla="*/ 1138517 h 1138517"/>
              </a:gdLst>
              <a:ahLst/>
              <a:cxnLst>
                <a:cxn ang="0">
                  <a:pos x="connsiteX0" y="connsiteY0"/>
                </a:cxn>
                <a:cxn ang="0">
                  <a:pos x="connsiteX1" y="connsiteY1"/>
                </a:cxn>
                <a:cxn ang="0">
                  <a:pos x="connsiteX2" y="connsiteY2"/>
                </a:cxn>
              </a:cxnLst>
              <a:rect l="l" t="t" r="r" b="b"/>
              <a:pathLst>
                <a:path w="89647" h="1138517">
                  <a:moveTo>
                    <a:pt x="0" y="0"/>
                  </a:moveTo>
                  <a:cubicBezTo>
                    <a:pt x="19423" y="232335"/>
                    <a:pt x="38847" y="464670"/>
                    <a:pt x="53788" y="654423"/>
                  </a:cubicBezTo>
                  <a:cubicBezTo>
                    <a:pt x="68729" y="844176"/>
                    <a:pt x="79188" y="991346"/>
                    <a:pt x="89647" y="1138517"/>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29714" name="Group 48"/>
            <p:cNvGrpSpPr>
              <a:grpSpLocks/>
            </p:cNvGrpSpPr>
            <p:nvPr/>
          </p:nvGrpSpPr>
          <p:grpSpPr bwMode="auto">
            <a:xfrm>
              <a:off x="5710238" y="4040188"/>
              <a:ext cx="882650" cy="3573462"/>
              <a:chOff x="9813849" y="2933697"/>
              <a:chExt cx="1350337" cy="4525528"/>
            </a:xfrm>
          </p:grpSpPr>
          <p:sp>
            <p:nvSpPr>
              <p:cNvPr id="47" name="Freeform 46"/>
              <p:cNvSpPr/>
              <p:nvPr/>
            </p:nvSpPr>
            <p:spPr>
              <a:xfrm>
                <a:off x="9813849" y="2933697"/>
                <a:ext cx="1350337" cy="4525528"/>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 name="Oval 47"/>
              <p:cNvSpPr/>
              <p:nvPr/>
            </p:nvSpPr>
            <p:spPr>
              <a:xfrm>
                <a:off x="10263151" y="3026178"/>
                <a:ext cx="451731" cy="164857"/>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sp>
        <p:nvSpPr>
          <p:cNvPr id="29710"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34" name="Rectangle 33"/>
          <p:cNvSpPr>
            <a:spLocks noChangeAspect="1" noChangeArrowheads="1"/>
          </p:cNvSpPr>
          <p:nvPr/>
        </p:nvSpPr>
        <p:spPr bwMode="auto">
          <a:xfrm>
            <a:off x="260436" y="1814345"/>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5" name="AutoShape 10"/>
          <p:cNvCxnSpPr>
            <a:cxnSpLocks noChangeShapeType="1"/>
          </p:cNvCxnSpPr>
          <p:nvPr/>
        </p:nvCxnSpPr>
        <p:spPr bwMode="auto">
          <a:xfrm flipV="1">
            <a:off x="276138" y="1374940"/>
            <a:ext cx="0" cy="315912"/>
          </a:xfrm>
          <a:prstGeom prst="straightConnector1">
            <a:avLst/>
          </a:prstGeom>
          <a:noFill/>
          <a:ln w="3175">
            <a:solidFill>
              <a:srgbClr val="000000"/>
            </a:solidFill>
            <a:round/>
            <a:headEnd/>
            <a:tailEnd/>
          </a:ln>
          <a:effectLst/>
        </p:spPr>
      </p:cxnSp>
      <p:cxnSp>
        <p:nvCxnSpPr>
          <p:cNvPr id="37" name="AutoShape 11"/>
          <p:cNvCxnSpPr>
            <a:cxnSpLocks noChangeShapeType="1"/>
          </p:cNvCxnSpPr>
          <p:nvPr/>
        </p:nvCxnSpPr>
        <p:spPr bwMode="auto">
          <a:xfrm rot="5400000" flipV="1">
            <a:off x="-14662" y="1657975"/>
            <a:ext cx="0" cy="315913"/>
          </a:xfrm>
          <a:prstGeom prst="straightConnector1">
            <a:avLst/>
          </a:prstGeom>
          <a:noFill/>
          <a:ln w="3175" algn="ctr">
            <a:solidFill>
              <a:srgbClr val="000000"/>
            </a:solidFill>
            <a:round/>
            <a:headEnd/>
            <a:tailEnd/>
          </a:ln>
          <a:effectLst/>
        </p:spPr>
      </p:cxnSp>
      <p:cxnSp>
        <p:nvCxnSpPr>
          <p:cNvPr id="38" name="AutoShape 12"/>
          <p:cNvCxnSpPr>
            <a:cxnSpLocks noChangeShapeType="1"/>
          </p:cNvCxnSpPr>
          <p:nvPr/>
        </p:nvCxnSpPr>
        <p:spPr bwMode="auto">
          <a:xfrm flipV="1">
            <a:off x="7489471" y="1373352"/>
            <a:ext cx="0" cy="315913"/>
          </a:xfrm>
          <a:prstGeom prst="straightConnector1">
            <a:avLst/>
          </a:prstGeom>
          <a:noFill/>
          <a:ln w="3175" algn="ctr">
            <a:solidFill>
              <a:srgbClr val="000000"/>
            </a:solidFill>
            <a:round/>
            <a:headEnd/>
            <a:tailEnd/>
          </a:ln>
          <a:effectLst/>
        </p:spPr>
      </p:cxnSp>
      <p:cxnSp>
        <p:nvCxnSpPr>
          <p:cNvPr id="39" name="AutoShape 13"/>
          <p:cNvCxnSpPr>
            <a:cxnSpLocks noChangeShapeType="1"/>
          </p:cNvCxnSpPr>
          <p:nvPr/>
        </p:nvCxnSpPr>
        <p:spPr bwMode="auto">
          <a:xfrm rot="5400000" flipV="1">
            <a:off x="7773613" y="1662738"/>
            <a:ext cx="0" cy="315913"/>
          </a:xfrm>
          <a:prstGeom prst="straightConnector1">
            <a:avLst/>
          </a:prstGeom>
          <a:noFill/>
          <a:ln w="3175" algn="ctr">
            <a:solidFill>
              <a:srgbClr val="000000"/>
            </a:solidFill>
            <a:round/>
            <a:headEnd/>
            <a:tailEnd/>
          </a:ln>
          <a:effectLst/>
        </p:spPr>
      </p:cxnSp>
      <p:cxnSp>
        <p:nvCxnSpPr>
          <p:cNvPr id="40" name="AutoShape 14"/>
          <p:cNvCxnSpPr>
            <a:cxnSpLocks noChangeShapeType="1"/>
          </p:cNvCxnSpPr>
          <p:nvPr/>
        </p:nvCxnSpPr>
        <p:spPr bwMode="auto">
          <a:xfrm rot="5400000" flipV="1">
            <a:off x="7778375" y="8867006"/>
            <a:ext cx="0" cy="315912"/>
          </a:xfrm>
          <a:prstGeom prst="straightConnector1">
            <a:avLst/>
          </a:prstGeom>
          <a:noFill/>
          <a:ln w="3175" algn="ctr">
            <a:solidFill>
              <a:srgbClr val="000000"/>
            </a:solidFill>
            <a:round/>
            <a:headEnd/>
            <a:tailEnd/>
          </a:ln>
          <a:effectLst/>
        </p:spPr>
      </p:cxnSp>
      <p:cxnSp>
        <p:nvCxnSpPr>
          <p:cNvPr id="45" name="AutoShape 15"/>
          <p:cNvCxnSpPr>
            <a:cxnSpLocks noChangeShapeType="1"/>
          </p:cNvCxnSpPr>
          <p:nvPr/>
        </p:nvCxnSpPr>
        <p:spPr bwMode="auto">
          <a:xfrm flipV="1">
            <a:off x="7497563" y="9166390"/>
            <a:ext cx="0" cy="315912"/>
          </a:xfrm>
          <a:prstGeom prst="straightConnector1">
            <a:avLst/>
          </a:prstGeom>
          <a:noFill/>
          <a:ln w="3175" algn="ctr">
            <a:solidFill>
              <a:srgbClr val="000000"/>
            </a:solidFill>
            <a:round/>
            <a:headEnd/>
            <a:tailEnd/>
          </a:ln>
          <a:effectLst/>
        </p:spPr>
      </p:cxnSp>
      <p:cxnSp>
        <p:nvCxnSpPr>
          <p:cNvPr id="46" name="AutoShape 16"/>
          <p:cNvCxnSpPr>
            <a:cxnSpLocks noChangeShapeType="1"/>
          </p:cNvCxnSpPr>
          <p:nvPr/>
        </p:nvCxnSpPr>
        <p:spPr bwMode="auto">
          <a:xfrm flipV="1">
            <a:off x="271221" y="9158452"/>
            <a:ext cx="0" cy="315913"/>
          </a:xfrm>
          <a:prstGeom prst="straightConnector1">
            <a:avLst/>
          </a:prstGeom>
          <a:noFill/>
          <a:ln w="3175" algn="ctr">
            <a:solidFill>
              <a:srgbClr val="000000"/>
            </a:solidFill>
            <a:round/>
            <a:headEnd/>
            <a:tailEnd/>
          </a:ln>
          <a:effectLst/>
        </p:spPr>
      </p:cxnSp>
      <p:cxnSp>
        <p:nvCxnSpPr>
          <p:cNvPr id="49" name="AutoShape 17"/>
          <p:cNvCxnSpPr>
            <a:cxnSpLocks noChangeShapeType="1"/>
          </p:cNvCxnSpPr>
          <p:nvPr/>
        </p:nvCxnSpPr>
        <p:spPr bwMode="auto">
          <a:xfrm rot="5400000" flipV="1">
            <a:off x="-20219" y="8873508"/>
            <a:ext cx="0" cy="315913"/>
          </a:xfrm>
          <a:prstGeom prst="straightConnector1">
            <a:avLst/>
          </a:prstGeom>
          <a:noFill/>
          <a:ln w="3175" algn="ctr">
            <a:solidFill>
              <a:srgbClr val="000000"/>
            </a:solidFill>
            <a:round/>
            <a:headEnd/>
            <a:tailEnd/>
          </a:ln>
          <a:effectLst/>
        </p:spPr>
      </p:cxnSp>
      <p:sp>
        <p:nvSpPr>
          <p:cNvPr id="51" name="TextBox 50"/>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52" name="TextBox 51">
            <a:extLst>
              <a:ext uri="{FF2B5EF4-FFF2-40B4-BE49-F238E27FC236}">
                <a16:creationId xmlns:a16="http://schemas.microsoft.com/office/drawing/2014/main" id="{45B9A6DC-B429-400B-AA57-21AD2E1F3E15}"/>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8"/>
          <p:cNvSpPr txBox="1">
            <a:spLocks noChangeArrowheads="1"/>
          </p:cNvSpPr>
          <p:nvPr/>
        </p:nvSpPr>
        <p:spPr bwMode="auto">
          <a:xfrm>
            <a:off x="1766887" y="2031421"/>
            <a:ext cx="5286375" cy="1446212"/>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0" b="1" i="0" u="none" strike="noStrike" cap="none" normalizeH="0" baseline="0">
                <a:ln>
                  <a:noFill/>
                </a:ln>
                <a:solidFill>
                  <a:srgbClr val="32C800"/>
                </a:solidFill>
                <a:effectLst/>
                <a:latin typeface="Arial" pitchFamily="34" charset="0"/>
                <a:cs typeface="Arial" pitchFamily="34" charset="0"/>
              </a:rPr>
              <a:t>compost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19"/>
          <p:cNvSpPr>
            <a:spLocks noChangeArrowheads="1"/>
          </p:cNvSpPr>
          <p:nvPr/>
        </p:nvSpPr>
        <p:spPr bwMode="auto">
          <a:xfrm>
            <a:off x="301333" y="1873952"/>
            <a:ext cx="1371600" cy="7223760"/>
          </a:xfrm>
          <a:prstGeom prst="rect">
            <a:avLst/>
          </a:prstGeom>
          <a:solidFill>
            <a:srgbClr val="32C800"/>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Rectangle 20"/>
          <p:cNvSpPr>
            <a:spLocks noChangeAspect="1" noChangeArrowheads="1"/>
          </p:cNvSpPr>
          <p:nvPr/>
        </p:nvSpPr>
        <p:spPr bwMode="auto">
          <a:xfrm>
            <a:off x="10526" y="1559803"/>
            <a:ext cx="7769226" cy="7772400"/>
          </a:xfrm>
          <a:prstGeom prst="rect">
            <a:avLst/>
          </a:prstGeom>
          <a:noFill/>
          <a:ln w="457200" algn="in">
            <a:solidFill>
              <a:srgbClr val="32C800"/>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6" name="Picture 21" descr="BoxLogo-Transparent"/>
          <p:cNvPicPr>
            <a:picLocks noChangeAspect="1" noChangeArrowheads="1"/>
          </p:cNvPicPr>
          <p:nvPr/>
        </p:nvPicPr>
        <p:blipFill>
          <a:blip r:embed="rId2" cstate="print"/>
          <a:srcRect/>
          <a:stretch>
            <a:fillRect/>
          </a:stretch>
        </p:blipFill>
        <p:spPr bwMode="auto">
          <a:xfrm>
            <a:off x="415925" y="7935333"/>
            <a:ext cx="973137" cy="973138"/>
          </a:xfrm>
          <a:prstGeom prst="rect">
            <a:avLst/>
          </a:prstGeom>
          <a:noFill/>
          <a:ln w="9525" algn="in">
            <a:noFill/>
            <a:miter lim="800000"/>
            <a:headEnd/>
            <a:tailEnd/>
          </a:ln>
          <a:effectLst/>
        </p:spPr>
      </p:pic>
      <p:pic>
        <p:nvPicPr>
          <p:cNvPr id="8" name="Picture 23" descr="RBB_RecycleIcon"/>
          <p:cNvPicPr>
            <a:picLocks noChangeAspect="1" noChangeArrowheads="1"/>
          </p:cNvPicPr>
          <p:nvPr/>
        </p:nvPicPr>
        <p:blipFill>
          <a:blip r:embed="rId3" cstate="print"/>
          <a:srcRect/>
          <a:stretch>
            <a:fillRect/>
          </a:stretch>
        </p:blipFill>
        <p:spPr bwMode="auto">
          <a:xfrm>
            <a:off x="357187" y="2277483"/>
            <a:ext cx="1065213" cy="1063625"/>
          </a:xfrm>
          <a:prstGeom prst="rect">
            <a:avLst/>
          </a:prstGeom>
          <a:noFill/>
          <a:ln w="9525" algn="in">
            <a:noFill/>
            <a:miter lim="800000"/>
            <a:headEnd/>
            <a:tailEnd/>
          </a:ln>
          <a:effectLst/>
        </p:spPr>
      </p:pic>
      <p:sp>
        <p:nvSpPr>
          <p:cNvPr id="9" name="Text Box 24"/>
          <p:cNvSpPr txBox="1">
            <a:spLocks noChangeArrowheads="1"/>
          </p:cNvSpPr>
          <p:nvPr/>
        </p:nvSpPr>
        <p:spPr bwMode="auto">
          <a:xfrm>
            <a:off x="1822450" y="3623683"/>
            <a:ext cx="5392737" cy="1227138"/>
          </a:xfrm>
          <a:prstGeom prst="rect">
            <a:avLst/>
          </a:prstGeom>
          <a:noFill/>
          <a:ln w="9525" algn="in">
            <a:noFill/>
            <a:miter lim="800000"/>
            <a:headEnd/>
            <a:tailEnd/>
          </a:ln>
          <a:effectLst/>
        </p:spPr>
        <p:txBody>
          <a:bodyPr vert="horz" wrap="square" lIns="36576" tIns="36576" rIns="36576" bIns="36576" numCol="3" anchor="t" anchorCtr="0" compatLnSpc="1">
            <a:prstTxWarp prst="textNoShape">
              <a:avLst/>
            </a:prstTxWarp>
          </a:bodyPr>
          <a:lstStyle/>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a:ln>
                  <a:noFill/>
                </a:ln>
                <a:solidFill>
                  <a:srgbClr val="000000"/>
                </a:solidFill>
                <a:effectLst/>
                <a:latin typeface="Arial" pitchFamily="34" charset="0"/>
                <a:cs typeface="Arial" pitchFamily="34" charset="0"/>
              </a:rPr>
              <a:t>Paper</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a:ln>
                  <a:noFill/>
                </a:ln>
                <a:solidFill>
                  <a:srgbClr val="000000"/>
                </a:solidFill>
                <a:effectLst/>
                <a:latin typeface="Arial" pitchFamily="34" charset="0"/>
                <a:cs typeface="Arial" pitchFamily="34" charset="0"/>
              </a:rPr>
              <a:t>All #0 Plastics</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a:ln>
                  <a:noFill/>
                </a:ln>
                <a:solidFill>
                  <a:srgbClr val="000000"/>
                </a:solidFill>
                <a:effectLst/>
                <a:latin typeface="Arial" pitchFamily="34" charset="0"/>
                <a:cs typeface="Arial" pitchFamily="34" charset="0"/>
              </a:rPr>
              <a:t>Pizza Boxes</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a:ln>
                  <a:noFill/>
                </a:ln>
                <a:solidFill>
                  <a:srgbClr val="000000"/>
                </a:solidFill>
                <a:effectLst/>
                <a:latin typeface="Arial" pitchFamily="34" charset="0"/>
                <a:cs typeface="Arial" pitchFamily="34" charset="0"/>
              </a:rPr>
              <a:t>Paper Towels</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a:ln>
                  <a:noFill/>
                </a:ln>
                <a:solidFill>
                  <a:srgbClr val="000000"/>
                </a:solidFill>
                <a:effectLst/>
                <a:latin typeface="Arial" pitchFamily="34" charset="0"/>
                <a:cs typeface="Arial" pitchFamily="34" charset="0"/>
              </a:rPr>
              <a:t>Waxed Paper</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a:ln>
                  <a:noFill/>
                </a:ln>
                <a:solidFill>
                  <a:srgbClr val="000000"/>
                </a:solidFill>
                <a:effectLst/>
                <a:latin typeface="Arial" pitchFamily="34" charset="0"/>
                <a:cs typeface="Arial" pitchFamily="34" charset="0"/>
              </a:rPr>
              <a:t>Cardboard</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a:ln>
                  <a:noFill/>
                </a:ln>
                <a:solidFill>
                  <a:srgbClr val="000000"/>
                </a:solidFill>
                <a:effectLst/>
                <a:latin typeface="Arial" pitchFamily="34" charset="0"/>
                <a:cs typeface="Arial" pitchFamily="34" charset="0"/>
              </a:rPr>
              <a:t>Soiled Paper</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a:ln>
                  <a:noFill/>
                </a:ln>
                <a:solidFill>
                  <a:srgbClr val="000000"/>
                </a:solidFill>
                <a:effectLst/>
                <a:latin typeface="Arial" pitchFamily="34" charset="0"/>
                <a:cs typeface="Arial" pitchFamily="34" charset="0"/>
              </a:rPr>
              <a:t>Food Waste</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a:ln>
                  <a:noFill/>
                </a:ln>
                <a:solidFill>
                  <a:srgbClr val="000000"/>
                </a:solidFill>
                <a:effectLst/>
                <a:latin typeface="Arial" pitchFamily="34" charset="0"/>
                <a:cs typeface="Arial" pitchFamily="34" charset="0"/>
              </a:rPr>
              <a:t>Coffee Grounds</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a:ln>
                  <a:noFill/>
                </a:ln>
                <a:solidFill>
                  <a:srgbClr val="000000"/>
                </a:solidFill>
                <a:effectLst/>
                <a:latin typeface="Arial" pitchFamily="34" charset="0"/>
                <a:cs typeface="Arial" pitchFamily="34" charset="0"/>
              </a:rPr>
              <a:t>Leaves</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a:ln>
                  <a:noFill/>
                </a:ln>
                <a:solidFill>
                  <a:srgbClr val="000000"/>
                </a:solidFill>
                <a:effectLst/>
                <a:latin typeface="Arial" pitchFamily="34" charset="0"/>
                <a:cs typeface="Arial" pitchFamily="34" charset="0"/>
              </a:rPr>
              <a:t>Plants</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a:ln>
                  <a:noFill/>
                </a:ln>
                <a:solidFill>
                  <a:srgbClr val="000000"/>
                </a:solidFill>
                <a:effectLst/>
                <a:latin typeface="Arial" pitchFamily="34" charset="0"/>
                <a:cs typeface="Arial" pitchFamily="34" charset="0"/>
              </a:rPr>
              <a:t>Leftovers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0" name="Picture 25"/>
          <p:cNvPicPr>
            <a:picLocks noChangeAspect="1" noChangeArrowheads="1"/>
          </p:cNvPicPr>
          <p:nvPr/>
        </p:nvPicPr>
        <p:blipFill>
          <a:blip r:embed="rId4" cstate="print"/>
          <a:srcRect/>
          <a:stretch>
            <a:fillRect/>
          </a:stretch>
        </p:blipFill>
        <p:spPr bwMode="auto">
          <a:xfrm>
            <a:off x="3189287" y="6230766"/>
            <a:ext cx="2482850" cy="2311400"/>
          </a:xfrm>
          <a:prstGeom prst="rect">
            <a:avLst/>
          </a:prstGeom>
          <a:noFill/>
          <a:ln w="9525" algn="in">
            <a:noFill/>
            <a:miter lim="800000"/>
            <a:headEnd/>
            <a:tailEnd/>
          </a:ln>
          <a:effectLst/>
        </p:spPr>
      </p:pic>
      <p:pic>
        <p:nvPicPr>
          <p:cNvPr id="19" name="Picture 34"/>
          <p:cNvPicPr>
            <a:picLocks noChangeAspect="1" noChangeArrowheads="1"/>
          </p:cNvPicPr>
          <p:nvPr/>
        </p:nvPicPr>
        <p:blipFill>
          <a:blip r:embed="rId5" cstate="print"/>
          <a:srcRect/>
          <a:stretch>
            <a:fillRect/>
          </a:stretch>
        </p:blipFill>
        <p:spPr bwMode="auto">
          <a:xfrm>
            <a:off x="2041525" y="5095703"/>
            <a:ext cx="1689100" cy="2103438"/>
          </a:xfrm>
          <a:prstGeom prst="rect">
            <a:avLst/>
          </a:prstGeom>
          <a:noFill/>
          <a:ln w="9525" algn="in">
            <a:noFill/>
            <a:miter lim="800000"/>
            <a:headEnd/>
            <a:tailEnd/>
          </a:ln>
          <a:effectLst/>
        </p:spPr>
      </p:pic>
      <p:pic>
        <p:nvPicPr>
          <p:cNvPr id="20" name="Picture 35"/>
          <p:cNvPicPr>
            <a:picLocks noChangeAspect="1" noChangeArrowheads="1"/>
          </p:cNvPicPr>
          <p:nvPr/>
        </p:nvPicPr>
        <p:blipFill>
          <a:blip r:embed="rId6" cstate="print"/>
          <a:srcRect/>
          <a:stretch>
            <a:fillRect/>
          </a:stretch>
        </p:blipFill>
        <p:spPr bwMode="auto">
          <a:xfrm>
            <a:off x="5630862" y="5049666"/>
            <a:ext cx="1116013" cy="2184400"/>
          </a:xfrm>
          <a:prstGeom prst="rect">
            <a:avLst/>
          </a:prstGeom>
          <a:noFill/>
          <a:ln w="9525" algn="in">
            <a:noFill/>
            <a:miter lim="800000"/>
            <a:headEnd/>
            <a:tailEnd/>
          </a:ln>
          <a:effectLst/>
        </p:spPr>
      </p:pic>
      <p:sp>
        <p:nvSpPr>
          <p:cNvPr id="22" name="TextBox 21"/>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grpSp>
        <p:nvGrpSpPr>
          <p:cNvPr id="25" name="Group 24"/>
          <p:cNvGrpSpPr/>
          <p:nvPr/>
        </p:nvGrpSpPr>
        <p:grpSpPr>
          <a:xfrm>
            <a:off x="-157957" y="1400886"/>
            <a:ext cx="8114507" cy="8108950"/>
            <a:chOff x="-157957" y="1400886"/>
            <a:chExt cx="8114507" cy="8108950"/>
          </a:xfrm>
        </p:grpSpPr>
        <p:sp>
          <p:nvSpPr>
            <p:cNvPr id="26" name="Rectangle 25"/>
            <p:cNvSpPr>
              <a:spLocks noChangeAspect="1" noChangeArrowheads="1"/>
            </p:cNvSpPr>
            <p:nvPr/>
          </p:nvSpPr>
          <p:spPr bwMode="auto">
            <a:xfrm>
              <a:off x="280655" y="184187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7" name="AutoShape 10"/>
            <p:cNvCxnSpPr>
              <a:cxnSpLocks noChangeShapeType="1"/>
            </p:cNvCxnSpPr>
            <p:nvPr/>
          </p:nvCxnSpPr>
          <p:spPr bwMode="auto">
            <a:xfrm flipV="1">
              <a:off x="296357" y="1402474"/>
              <a:ext cx="0" cy="315912"/>
            </a:xfrm>
            <a:prstGeom prst="straightConnector1">
              <a:avLst/>
            </a:prstGeom>
            <a:noFill/>
            <a:ln w="3175">
              <a:solidFill>
                <a:srgbClr val="000000"/>
              </a:solidFill>
              <a:round/>
              <a:headEnd/>
              <a:tailEnd/>
            </a:ln>
            <a:effectLst/>
          </p:spPr>
        </p:cxnSp>
        <p:cxnSp>
          <p:nvCxnSpPr>
            <p:cNvPr id="28" name="AutoShape 11"/>
            <p:cNvCxnSpPr>
              <a:cxnSpLocks noChangeShapeType="1"/>
            </p:cNvCxnSpPr>
            <p:nvPr/>
          </p:nvCxnSpPr>
          <p:spPr bwMode="auto">
            <a:xfrm rot="5400000" flipV="1">
              <a:off x="5557" y="1685509"/>
              <a:ext cx="0" cy="315913"/>
            </a:xfrm>
            <a:prstGeom prst="straightConnector1">
              <a:avLst/>
            </a:prstGeom>
            <a:noFill/>
            <a:ln w="3175" algn="ctr">
              <a:solidFill>
                <a:srgbClr val="000000"/>
              </a:solidFill>
              <a:round/>
              <a:headEnd/>
              <a:tailEnd/>
            </a:ln>
            <a:effectLst/>
          </p:spPr>
        </p:cxnSp>
        <p:cxnSp>
          <p:nvCxnSpPr>
            <p:cNvPr id="29" name="AutoShape 12"/>
            <p:cNvCxnSpPr>
              <a:cxnSpLocks noChangeShapeType="1"/>
            </p:cNvCxnSpPr>
            <p:nvPr/>
          </p:nvCxnSpPr>
          <p:spPr bwMode="auto">
            <a:xfrm flipV="1">
              <a:off x="7509690" y="1400886"/>
              <a:ext cx="0" cy="315913"/>
            </a:xfrm>
            <a:prstGeom prst="straightConnector1">
              <a:avLst/>
            </a:prstGeom>
            <a:noFill/>
            <a:ln w="3175" algn="ctr">
              <a:solidFill>
                <a:srgbClr val="000000"/>
              </a:solidFill>
              <a:round/>
              <a:headEnd/>
              <a:tailEnd/>
            </a:ln>
            <a:effectLst/>
          </p:spPr>
        </p:cxnSp>
        <p:cxnSp>
          <p:nvCxnSpPr>
            <p:cNvPr id="30" name="AutoShape 13"/>
            <p:cNvCxnSpPr>
              <a:cxnSpLocks noChangeShapeType="1"/>
            </p:cNvCxnSpPr>
            <p:nvPr/>
          </p:nvCxnSpPr>
          <p:spPr bwMode="auto">
            <a:xfrm rot="5400000" flipV="1">
              <a:off x="7793832" y="1690272"/>
              <a:ext cx="0" cy="315913"/>
            </a:xfrm>
            <a:prstGeom prst="straightConnector1">
              <a:avLst/>
            </a:prstGeom>
            <a:noFill/>
            <a:ln w="3175" algn="ctr">
              <a:solidFill>
                <a:srgbClr val="000000"/>
              </a:solidFill>
              <a:round/>
              <a:headEnd/>
              <a:tailEnd/>
            </a:ln>
            <a:effectLst/>
          </p:spPr>
        </p:cxnSp>
        <p:cxnSp>
          <p:nvCxnSpPr>
            <p:cNvPr id="31" name="AutoShape 14"/>
            <p:cNvCxnSpPr>
              <a:cxnSpLocks noChangeShapeType="1"/>
            </p:cNvCxnSpPr>
            <p:nvPr/>
          </p:nvCxnSpPr>
          <p:spPr bwMode="auto">
            <a:xfrm rot="5400000" flipV="1">
              <a:off x="7798594" y="8894540"/>
              <a:ext cx="0" cy="315912"/>
            </a:xfrm>
            <a:prstGeom prst="straightConnector1">
              <a:avLst/>
            </a:prstGeom>
            <a:noFill/>
            <a:ln w="3175" algn="ctr">
              <a:solidFill>
                <a:srgbClr val="000000"/>
              </a:solidFill>
              <a:round/>
              <a:headEnd/>
              <a:tailEnd/>
            </a:ln>
            <a:effectLst/>
          </p:spPr>
        </p:cxnSp>
        <p:cxnSp>
          <p:nvCxnSpPr>
            <p:cNvPr id="32" name="AutoShape 15"/>
            <p:cNvCxnSpPr>
              <a:cxnSpLocks noChangeShapeType="1"/>
            </p:cNvCxnSpPr>
            <p:nvPr/>
          </p:nvCxnSpPr>
          <p:spPr bwMode="auto">
            <a:xfrm flipV="1">
              <a:off x="7517782" y="9193924"/>
              <a:ext cx="0" cy="315912"/>
            </a:xfrm>
            <a:prstGeom prst="straightConnector1">
              <a:avLst/>
            </a:prstGeom>
            <a:noFill/>
            <a:ln w="3175" algn="ctr">
              <a:solidFill>
                <a:srgbClr val="000000"/>
              </a:solidFill>
              <a:round/>
              <a:headEnd/>
              <a:tailEnd/>
            </a:ln>
            <a:effectLst/>
          </p:spPr>
        </p:cxnSp>
        <p:cxnSp>
          <p:nvCxnSpPr>
            <p:cNvPr id="33" name="AutoShape 16"/>
            <p:cNvCxnSpPr>
              <a:cxnSpLocks noChangeShapeType="1"/>
            </p:cNvCxnSpPr>
            <p:nvPr/>
          </p:nvCxnSpPr>
          <p:spPr bwMode="auto">
            <a:xfrm flipV="1">
              <a:off x="291440" y="9185986"/>
              <a:ext cx="0" cy="315913"/>
            </a:xfrm>
            <a:prstGeom prst="straightConnector1">
              <a:avLst/>
            </a:prstGeom>
            <a:noFill/>
            <a:ln w="3175" algn="ctr">
              <a:solidFill>
                <a:srgbClr val="000000"/>
              </a:solidFill>
              <a:round/>
              <a:headEnd/>
              <a:tailEnd/>
            </a:ln>
            <a:effectLst/>
          </p:spPr>
        </p:cxnSp>
        <p:cxnSp>
          <p:nvCxnSpPr>
            <p:cNvPr id="34" name="AutoShape 17"/>
            <p:cNvCxnSpPr>
              <a:cxnSpLocks noChangeShapeType="1"/>
            </p:cNvCxnSpPr>
            <p:nvPr/>
          </p:nvCxnSpPr>
          <p:spPr bwMode="auto">
            <a:xfrm rot="5400000" flipV="1">
              <a:off x="0" y="8901042"/>
              <a:ext cx="0" cy="315913"/>
            </a:xfrm>
            <a:prstGeom prst="straightConnector1">
              <a:avLst/>
            </a:prstGeom>
            <a:noFill/>
            <a:ln w="3175" algn="ctr">
              <a:solidFill>
                <a:srgbClr val="000000"/>
              </a:solidFill>
              <a:round/>
              <a:headEnd/>
              <a:tailEnd/>
            </a:ln>
            <a:effectLst/>
          </p:spPr>
        </p:cxnSp>
      </p:grpSp>
      <p:sp>
        <p:nvSpPr>
          <p:cNvPr id="35" name="Title Placeholder 1"/>
          <p:cNvSpPr>
            <a:spLocks noGrp="1"/>
          </p:cNvSpPr>
          <p:nvPr>
            <p:ph type="title"/>
          </p:nvPr>
        </p:nvSpPr>
        <p:spPr>
          <a:xfrm>
            <a:off x="6232525" y="11113"/>
            <a:ext cx="1527175" cy="358775"/>
          </a:xfrm>
        </p:spPr>
        <p:txBody>
          <a:bodyPr/>
          <a:lstStyle/>
          <a:p>
            <a:r>
              <a:rPr lang="en-US" dirty="0">
                <a:latin typeface="Arial" charset="0"/>
                <a:cs typeface="Arial" charset="0"/>
              </a:rPr>
              <a:t>RecycleBoxBin, LLC</a:t>
            </a:r>
          </a:p>
        </p:txBody>
      </p:sp>
      <p:sp>
        <p:nvSpPr>
          <p:cNvPr id="24" name="TextBox 23">
            <a:extLst>
              <a:ext uri="{FF2B5EF4-FFF2-40B4-BE49-F238E27FC236}">
                <a16:creationId xmlns:a16="http://schemas.microsoft.com/office/drawing/2014/main" id="{42F56B7C-39A3-4141-9A94-C76BB1A3EE27}"/>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
        <p:nvSpPr>
          <p:cNvPr id="37" name="TextBox 36">
            <a:extLst>
              <a:ext uri="{FF2B5EF4-FFF2-40B4-BE49-F238E27FC236}">
                <a16:creationId xmlns:a16="http://schemas.microsoft.com/office/drawing/2014/main" id="{F97408A2-70FB-42BE-B7AF-BF051C214E07}"/>
              </a:ext>
            </a:extLst>
          </p:cNvPr>
          <p:cNvSpPr txBox="1"/>
          <p:nvPr/>
        </p:nvSpPr>
        <p:spPr>
          <a:xfrm>
            <a:off x="371662" y="8839258"/>
            <a:ext cx="1124408" cy="215444"/>
          </a:xfrm>
          <a:prstGeom prst="rect">
            <a:avLst/>
          </a:prstGeom>
          <a:noFill/>
        </p:spPr>
        <p:txBody>
          <a:bodyPr wrap="square" rtlCol="0">
            <a:spAutoFit/>
          </a:bodyPr>
          <a:lstStyle/>
          <a:p>
            <a:r>
              <a:rPr lang="en-US" sz="800" dirty="0">
                <a:solidFill>
                  <a:schemeClr val="bg1"/>
                </a:solidFill>
              </a:rPr>
              <a:t>RecycleBoxBin.com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28600" y="1754370"/>
            <a:ext cx="7296150" cy="7296150"/>
          </a:xfrm>
          <a:prstGeom prst="rect">
            <a:avLst/>
          </a:prstGeom>
          <a:solidFill>
            <a:srgbClr val="FA7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a:xfrm>
            <a:off x="939800" y="8677458"/>
            <a:ext cx="6248400" cy="339725"/>
          </a:xfrm>
          <a:prstGeom prst="rect">
            <a:avLst/>
          </a:prstGeom>
        </p:spPr>
        <p:txBody>
          <a:bodyPr>
            <a:spAutoFit/>
          </a:bodyPr>
          <a:lstStyle/>
          <a:p>
            <a:pPr fontAlgn="auto">
              <a:spcBef>
                <a:spcPts val="0"/>
              </a:spcBef>
              <a:spcAft>
                <a:spcPts val="0"/>
              </a:spcAft>
              <a:defRPr/>
            </a:pPr>
            <a:r>
              <a:rPr lang="en-US" sz="1600" kern="0" dirty="0">
                <a:solidFill>
                  <a:schemeClr val="bg1"/>
                </a:solidFill>
                <a:latin typeface="Arial" pitchFamily="34" charset="0"/>
                <a:cs typeface="Arial" pitchFamily="34" charset="0"/>
              </a:rPr>
              <a:t>please empty and rinse all State returnables</a:t>
            </a:r>
          </a:p>
        </p:txBody>
      </p:sp>
      <p:sp>
        <p:nvSpPr>
          <p:cNvPr id="30724" name="TextBox 3"/>
          <p:cNvSpPr txBox="1">
            <a:spLocks noChangeArrowheads="1"/>
          </p:cNvSpPr>
          <p:nvPr/>
        </p:nvSpPr>
        <p:spPr bwMode="auto">
          <a:xfrm>
            <a:off x="798513" y="2055995"/>
            <a:ext cx="6637337" cy="1631950"/>
          </a:xfrm>
          <a:prstGeom prst="rect">
            <a:avLst/>
          </a:prstGeom>
          <a:noFill/>
          <a:ln w="9525">
            <a:noFill/>
            <a:miter lim="800000"/>
            <a:headEnd/>
            <a:tailEnd/>
          </a:ln>
        </p:spPr>
        <p:txBody>
          <a:bodyPr>
            <a:spAutoFit/>
          </a:bodyPr>
          <a:lstStyle/>
          <a:p>
            <a:pPr>
              <a:lnSpc>
                <a:spcPts val="6000"/>
              </a:lnSpc>
            </a:pPr>
            <a:r>
              <a:rPr lang="en-US" sz="6000" b="1">
                <a:solidFill>
                  <a:schemeClr val="bg1"/>
                </a:solidFill>
              </a:rPr>
              <a:t>state returnable</a:t>
            </a:r>
          </a:p>
          <a:p>
            <a:pPr>
              <a:lnSpc>
                <a:spcPts val="6000"/>
              </a:lnSpc>
            </a:pPr>
            <a:r>
              <a:rPr lang="en-US" sz="6000" b="1">
                <a:solidFill>
                  <a:schemeClr val="bg1"/>
                </a:solidFill>
              </a:rPr>
              <a:t>bottles/cans</a:t>
            </a:r>
            <a:endParaRPr lang="en-US" sz="5400" b="1">
              <a:solidFill>
                <a:schemeClr val="bg1"/>
              </a:solidFill>
            </a:endParaRPr>
          </a:p>
        </p:txBody>
      </p:sp>
      <p:sp>
        <p:nvSpPr>
          <p:cNvPr id="30725" name="TextBox 4"/>
          <p:cNvSpPr txBox="1">
            <a:spLocks noChangeArrowheads="1"/>
          </p:cNvSpPr>
          <p:nvPr/>
        </p:nvSpPr>
        <p:spPr bwMode="auto">
          <a:xfrm>
            <a:off x="820738" y="3711758"/>
            <a:ext cx="4598987" cy="1200150"/>
          </a:xfrm>
          <a:prstGeom prst="rect">
            <a:avLst/>
          </a:prstGeom>
          <a:noFill/>
          <a:ln w="9525">
            <a:noFill/>
            <a:miter lim="800000"/>
            <a:headEnd/>
            <a:tailEnd/>
          </a:ln>
        </p:spPr>
        <p:txBody>
          <a:bodyPr wrap="none">
            <a:spAutoFit/>
          </a:bodyPr>
          <a:lstStyle/>
          <a:p>
            <a:pPr>
              <a:buFont typeface="Arial" charset="0"/>
              <a:buChar char="•"/>
            </a:pPr>
            <a:r>
              <a:rPr lang="en-US" sz="2400" b="1">
                <a:solidFill>
                  <a:schemeClr val="bg1"/>
                </a:solidFill>
              </a:rPr>
              <a:t> State labeled aluminum cans</a:t>
            </a:r>
          </a:p>
          <a:p>
            <a:pPr>
              <a:buFont typeface="Arial" charset="0"/>
              <a:buChar char="•"/>
            </a:pPr>
            <a:r>
              <a:rPr lang="en-US" sz="2400" b="1">
                <a:solidFill>
                  <a:schemeClr val="bg1"/>
                </a:solidFill>
              </a:rPr>
              <a:t> State labeled plastic bottles</a:t>
            </a:r>
          </a:p>
          <a:p>
            <a:pPr>
              <a:buFont typeface="Arial" charset="0"/>
              <a:buChar char="•"/>
            </a:pPr>
            <a:r>
              <a:rPr lang="en-US" sz="2400" b="1">
                <a:solidFill>
                  <a:schemeClr val="bg1"/>
                </a:solidFill>
              </a:rPr>
              <a:t> State labeled glass bottles</a:t>
            </a:r>
          </a:p>
        </p:txBody>
      </p:sp>
      <p:grpSp>
        <p:nvGrpSpPr>
          <p:cNvPr id="30727" name="Group 38"/>
          <p:cNvGrpSpPr>
            <a:grpSpLocks/>
          </p:cNvGrpSpPr>
          <p:nvPr/>
        </p:nvGrpSpPr>
        <p:grpSpPr bwMode="auto">
          <a:xfrm>
            <a:off x="2317750" y="5316720"/>
            <a:ext cx="1531938" cy="2997200"/>
            <a:chOff x="2317750" y="4933950"/>
            <a:chExt cx="1531938" cy="2997200"/>
          </a:xfrm>
        </p:grpSpPr>
        <p:grpSp>
          <p:nvGrpSpPr>
            <p:cNvPr id="30746" name="Group 25"/>
            <p:cNvGrpSpPr>
              <a:grpSpLocks/>
            </p:cNvGrpSpPr>
            <p:nvPr/>
          </p:nvGrpSpPr>
          <p:grpSpPr bwMode="auto">
            <a:xfrm>
              <a:off x="2317750" y="4933950"/>
              <a:ext cx="1531938" cy="2997200"/>
              <a:chOff x="-5830185" y="4326612"/>
              <a:chExt cx="1909021" cy="3402993"/>
            </a:xfrm>
          </p:grpSpPr>
          <p:sp>
            <p:nvSpPr>
              <p:cNvPr id="24" name="Freeform 23"/>
              <p:cNvSpPr/>
              <p:nvPr/>
            </p:nvSpPr>
            <p:spPr>
              <a:xfrm>
                <a:off x="-5830185" y="4326612"/>
                <a:ext cx="1909021" cy="3402993"/>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Oval 24"/>
              <p:cNvSpPr/>
              <p:nvPr/>
            </p:nvSpPr>
            <p:spPr>
              <a:xfrm>
                <a:off x="-5571032" y="4449177"/>
                <a:ext cx="1426324" cy="51549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30747" name="Group 42"/>
            <p:cNvGrpSpPr>
              <a:grpSpLocks/>
            </p:cNvGrpSpPr>
            <p:nvPr/>
          </p:nvGrpSpPr>
          <p:grpSpPr bwMode="auto">
            <a:xfrm>
              <a:off x="2722563" y="6129338"/>
              <a:ext cx="919162" cy="1108075"/>
              <a:chOff x="10377377" y="3189767"/>
              <a:chExt cx="3955311" cy="6153525"/>
            </a:xfrm>
          </p:grpSpPr>
          <p:sp>
            <p:nvSpPr>
              <p:cNvPr id="28" name="Freeform 27"/>
              <p:cNvSpPr/>
              <p:nvPr/>
            </p:nvSpPr>
            <p:spPr>
              <a:xfrm>
                <a:off x="10377377" y="3189767"/>
                <a:ext cx="3955311" cy="6153525"/>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Freeform 28"/>
              <p:cNvSpPr/>
              <p:nvPr/>
            </p:nvSpPr>
            <p:spPr>
              <a:xfrm>
                <a:off x="10821408" y="3753987"/>
                <a:ext cx="3121899" cy="114604"/>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0" name="Freeform 29"/>
              <p:cNvSpPr/>
              <p:nvPr/>
            </p:nvSpPr>
            <p:spPr>
              <a:xfrm>
                <a:off x="10787254" y="4177152"/>
                <a:ext cx="3115065" cy="96973"/>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1" name="Freeform 30"/>
              <p:cNvSpPr/>
              <p:nvPr/>
            </p:nvSpPr>
            <p:spPr>
              <a:xfrm>
                <a:off x="11005855" y="4714922"/>
                <a:ext cx="2882802" cy="70528"/>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3" name="Freeform 32"/>
              <p:cNvSpPr/>
              <p:nvPr/>
            </p:nvSpPr>
            <p:spPr>
              <a:xfrm>
                <a:off x="10999022" y="5235065"/>
                <a:ext cx="2875973" cy="79341"/>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5" name="Freeform 34"/>
              <p:cNvSpPr/>
              <p:nvPr/>
            </p:nvSpPr>
            <p:spPr>
              <a:xfrm>
                <a:off x="10999022" y="5887444"/>
                <a:ext cx="2875973" cy="4407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6" name="Freeform 35"/>
              <p:cNvSpPr/>
              <p:nvPr/>
            </p:nvSpPr>
            <p:spPr>
              <a:xfrm>
                <a:off x="10978530" y="6486928"/>
                <a:ext cx="2875968" cy="4407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8" name="Freeform 37"/>
              <p:cNvSpPr/>
              <p:nvPr/>
            </p:nvSpPr>
            <p:spPr>
              <a:xfrm>
                <a:off x="10978530" y="7086412"/>
                <a:ext cx="2875968" cy="26445"/>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0" name="Freeform 39"/>
              <p:cNvSpPr/>
              <p:nvPr/>
            </p:nvSpPr>
            <p:spPr>
              <a:xfrm>
                <a:off x="10971697" y="7721159"/>
                <a:ext cx="2875973" cy="3526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2" name="Freeform 41"/>
              <p:cNvSpPr/>
              <p:nvPr/>
            </p:nvSpPr>
            <p:spPr>
              <a:xfrm>
                <a:off x="10794083" y="8496962"/>
                <a:ext cx="3039923" cy="1763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30728" name="Group 40"/>
          <p:cNvGrpSpPr>
            <a:grpSpLocks/>
          </p:cNvGrpSpPr>
          <p:nvPr/>
        </p:nvGrpSpPr>
        <p:grpSpPr bwMode="auto">
          <a:xfrm>
            <a:off x="5391150" y="4019733"/>
            <a:ext cx="1136650" cy="4205287"/>
            <a:chOff x="5391150" y="3636963"/>
            <a:chExt cx="1136650" cy="4205287"/>
          </a:xfrm>
        </p:grpSpPr>
        <p:sp>
          <p:nvSpPr>
            <p:cNvPr id="27" name="Oval 26"/>
            <p:cNvSpPr/>
            <p:nvPr/>
          </p:nvSpPr>
          <p:spPr>
            <a:xfrm>
              <a:off x="5737225" y="3748088"/>
              <a:ext cx="449263" cy="166687"/>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0733" name="Group 36"/>
            <p:cNvGrpSpPr>
              <a:grpSpLocks/>
            </p:cNvGrpSpPr>
            <p:nvPr/>
          </p:nvGrpSpPr>
          <p:grpSpPr bwMode="auto">
            <a:xfrm>
              <a:off x="5391150" y="3636963"/>
              <a:ext cx="1136650" cy="4205287"/>
              <a:chOff x="5391150" y="3636963"/>
              <a:chExt cx="1136650" cy="4205287"/>
            </a:xfrm>
          </p:grpSpPr>
          <p:sp>
            <p:nvSpPr>
              <p:cNvPr id="17" name="Freeform 16"/>
              <p:cNvSpPr/>
              <p:nvPr/>
            </p:nvSpPr>
            <p:spPr>
              <a:xfrm>
                <a:off x="5391150" y="3636963"/>
                <a:ext cx="1136650" cy="4205287"/>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0735" name="Group 43"/>
              <p:cNvGrpSpPr>
                <a:grpSpLocks/>
              </p:cNvGrpSpPr>
              <p:nvPr/>
            </p:nvGrpSpPr>
            <p:grpSpPr bwMode="auto">
              <a:xfrm>
                <a:off x="5532438" y="6235700"/>
                <a:ext cx="914400" cy="1133475"/>
                <a:chOff x="10377377" y="3189767"/>
                <a:chExt cx="3955311" cy="6153525"/>
              </a:xfrm>
            </p:grpSpPr>
            <p:sp>
              <p:nvSpPr>
                <p:cNvPr id="45" name="Freeform 44"/>
                <p:cNvSpPr/>
                <p:nvPr/>
              </p:nvSpPr>
              <p:spPr>
                <a:xfrm>
                  <a:off x="10377377" y="3189767"/>
                  <a:ext cx="3955311" cy="6153525"/>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6" name="Freeform 45"/>
                <p:cNvSpPr/>
                <p:nvPr/>
              </p:nvSpPr>
              <p:spPr>
                <a:xfrm>
                  <a:off x="10823721" y="3749965"/>
                  <a:ext cx="3117554" cy="120657"/>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7" name="Freeform 46"/>
                <p:cNvSpPr/>
                <p:nvPr/>
              </p:nvSpPr>
              <p:spPr>
                <a:xfrm>
                  <a:off x="10789389" y="4172263"/>
                  <a:ext cx="3110685" cy="94805"/>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8" name="Freeform 47"/>
                <p:cNvSpPr/>
                <p:nvPr/>
              </p:nvSpPr>
              <p:spPr>
                <a:xfrm>
                  <a:off x="11009128" y="4706602"/>
                  <a:ext cx="2884081" cy="77568"/>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9" name="Freeform 48"/>
                <p:cNvSpPr/>
                <p:nvPr/>
              </p:nvSpPr>
              <p:spPr>
                <a:xfrm>
                  <a:off x="10995394" y="5232326"/>
                  <a:ext cx="2877212" cy="8618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0" name="Freeform 49"/>
                <p:cNvSpPr/>
                <p:nvPr/>
              </p:nvSpPr>
              <p:spPr>
                <a:xfrm>
                  <a:off x="10995394" y="5887323"/>
                  <a:ext cx="2877212" cy="4308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1" name="Freeform 50"/>
                <p:cNvSpPr/>
                <p:nvPr/>
              </p:nvSpPr>
              <p:spPr>
                <a:xfrm>
                  <a:off x="10974792" y="6481989"/>
                  <a:ext cx="2877216" cy="51710"/>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2" name="Freeform 51"/>
                <p:cNvSpPr/>
                <p:nvPr/>
              </p:nvSpPr>
              <p:spPr>
                <a:xfrm>
                  <a:off x="10981661" y="7085276"/>
                  <a:ext cx="2877212" cy="3447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3" name="Freeform 52"/>
                <p:cNvSpPr/>
                <p:nvPr/>
              </p:nvSpPr>
              <p:spPr>
                <a:xfrm>
                  <a:off x="10974792" y="7723036"/>
                  <a:ext cx="2870347" cy="3447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4" name="Freeform 53"/>
                <p:cNvSpPr/>
                <p:nvPr/>
              </p:nvSpPr>
              <p:spPr>
                <a:xfrm>
                  <a:off x="10796253" y="8498691"/>
                  <a:ext cx="3042021" cy="1723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sp>
        <p:nvSpPr>
          <p:cNvPr id="30730" name="TextBox 36"/>
          <p:cNvSpPr txBox="1">
            <a:spLocks noChangeArrowheads="1"/>
          </p:cNvSpPr>
          <p:nvPr/>
        </p:nvSpPr>
        <p:spPr bwMode="auto">
          <a:xfrm>
            <a:off x="3994150" y="6686733"/>
            <a:ext cx="1203325" cy="1016000"/>
          </a:xfrm>
          <a:prstGeom prst="rect">
            <a:avLst/>
          </a:prstGeom>
          <a:noFill/>
          <a:ln w="9525">
            <a:noFill/>
            <a:miter lim="800000"/>
            <a:headEnd/>
            <a:tailEnd/>
          </a:ln>
        </p:spPr>
        <p:txBody>
          <a:bodyPr>
            <a:spAutoFit/>
          </a:bodyPr>
          <a:lstStyle/>
          <a:p>
            <a:pPr algn="ctr"/>
            <a:r>
              <a:rPr lang="en-US" sz="2000">
                <a:solidFill>
                  <a:schemeClr val="bg1"/>
                </a:solidFill>
              </a:rPr>
              <a:t>check for state labels</a:t>
            </a:r>
          </a:p>
        </p:txBody>
      </p:sp>
      <p:sp>
        <p:nvSpPr>
          <p:cNvPr id="30731"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41" name="Rectangle 40"/>
          <p:cNvSpPr>
            <a:spLocks noChangeAspect="1" noChangeArrowheads="1"/>
          </p:cNvSpPr>
          <p:nvPr/>
        </p:nvSpPr>
        <p:spPr bwMode="auto">
          <a:xfrm>
            <a:off x="260436" y="1793080"/>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43" name="AutoShape 10"/>
          <p:cNvCxnSpPr>
            <a:cxnSpLocks noChangeShapeType="1"/>
          </p:cNvCxnSpPr>
          <p:nvPr/>
        </p:nvCxnSpPr>
        <p:spPr bwMode="auto">
          <a:xfrm flipV="1">
            <a:off x="276138" y="1353675"/>
            <a:ext cx="0" cy="315912"/>
          </a:xfrm>
          <a:prstGeom prst="straightConnector1">
            <a:avLst/>
          </a:prstGeom>
          <a:noFill/>
          <a:ln w="3175">
            <a:solidFill>
              <a:srgbClr val="000000"/>
            </a:solidFill>
            <a:round/>
            <a:headEnd/>
            <a:tailEnd/>
          </a:ln>
          <a:effectLst/>
        </p:spPr>
      </p:cxnSp>
      <p:cxnSp>
        <p:nvCxnSpPr>
          <p:cNvPr id="44" name="AutoShape 11"/>
          <p:cNvCxnSpPr>
            <a:cxnSpLocks noChangeShapeType="1"/>
          </p:cNvCxnSpPr>
          <p:nvPr/>
        </p:nvCxnSpPr>
        <p:spPr bwMode="auto">
          <a:xfrm rot="5400000" flipV="1">
            <a:off x="-14662" y="1636710"/>
            <a:ext cx="0" cy="315913"/>
          </a:xfrm>
          <a:prstGeom prst="straightConnector1">
            <a:avLst/>
          </a:prstGeom>
          <a:noFill/>
          <a:ln w="3175" algn="ctr">
            <a:solidFill>
              <a:srgbClr val="000000"/>
            </a:solidFill>
            <a:round/>
            <a:headEnd/>
            <a:tailEnd/>
          </a:ln>
          <a:effectLst/>
        </p:spPr>
      </p:cxnSp>
      <p:cxnSp>
        <p:nvCxnSpPr>
          <p:cNvPr id="55" name="AutoShape 12"/>
          <p:cNvCxnSpPr>
            <a:cxnSpLocks noChangeShapeType="1"/>
          </p:cNvCxnSpPr>
          <p:nvPr/>
        </p:nvCxnSpPr>
        <p:spPr bwMode="auto">
          <a:xfrm flipV="1">
            <a:off x="7489471" y="1352087"/>
            <a:ext cx="0" cy="315913"/>
          </a:xfrm>
          <a:prstGeom prst="straightConnector1">
            <a:avLst/>
          </a:prstGeom>
          <a:noFill/>
          <a:ln w="3175" algn="ctr">
            <a:solidFill>
              <a:srgbClr val="000000"/>
            </a:solidFill>
            <a:round/>
            <a:headEnd/>
            <a:tailEnd/>
          </a:ln>
          <a:effectLst/>
        </p:spPr>
      </p:cxnSp>
      <p:cxnSp>
        <p:nvCxnSpPr>
          <p:cNvPr id="56" name="AutoShape 13"/>
          <p:cNvCxnSpPr>
            <a:cxnSpLocks noChangeShapeType="1"/>
          </p:cNvCxnSpPr>
          <p:nvPr/>
        </p:nvCxnSpPr>
        <p:spPr bwMode="auto">
          <a:xfrm rot="5400000" flipV="1">
            <a:off x="7773613" y="1641473"/>
            <a:ext cx="0" cy="315913"/>
          </a:xfrm>
          <a:prstGeom prst="straightConnector1">
            <a:avLst/>
          </a:prstGeom>
          <a:noFill/>
          <a:ln w="3175" algn="ctr">
            <a:solidFill>
              <a:srgbClr val="000000"/>
            </a:solidFill>
            <a:round/>
            <a:headEnd/>
            <a:tailEnd/>
          </a:ln>
          <a:effectLst/>
        </p:spPr>
      </p:cxnSp>
      <p:cxnSp>
        <p:nvCxnSpPr>
          <p:cNvPr id="57" name="AutoShape 14"/>
          <p:cNvCxnSpPr>
            <a:cxnSpLocks noChangeShapeType="1"/>
          </p:cNvCxnSpPr>
          <p:nvPr/>
        </p:nvCxnSpPr>
        <p:spPr bwMode="auto">
          <a:xfrm rot="5400000" flipV="1">
            <a:off x="7778375" y="8845741"/>
            <a:ext cx="0" cy="315912"/>
          </a:xfrm>
          <a:prstGeom prst="straightConnector1">
            <a:avLst/>
          </a:prstGeom>
          <a:noFill/>
          <a:ln w="3175" algn="ctr">
            <a:solidFill>
              <a:srgbClr val="000000"/>
            </a:solidFill>
            <a:round/>
            <a:headEnd/>
            <a:tailEnd/>
          </a:ln>
          <a:effectLst/>
        </p:spPr>
      </p:cxnSp>
      <p:cxnSp>
        <p:nvCxnSpPr>
          <p:cNvPr id="58" name="AutoShape 15"/>
          <p:cNvCxnSpPr>
            <a:cxnSpLocks noChangeShapeType="1"/>
          </p:cNvCxnSpPr>
          <p:nvPr/>
        </p:nvCxnSpPr>
        <p:spPr bwMode="auto">
          <a:xfrm flipV="1">
            <a:off x="7497563" y="9145125"/>
            <a:ext cx="0" cy="315912"/>
          </a:xfrm>
          <a:prstGeom prst="straightConnector1">
            <a:avLst/>
          </a:prstGeom>
          <a:noFill/>
          <a:ln w="3175" algn="ctr">
            <a:solidFill>
              <a:srgbClr val="000000"/>
            </a:solidFill>
            <a:round/>
            <a:headEnd/>
            <a:tailEnd/>
          </a:ln>
          <a:effectLst/>
        </p:spPr>
      </p:cxnSp>
      <p:cxnSp>
        <p:nvCxnSpPr>
          <p:cNvPr id="59" name="AutoShape 16"/>
          <p:cNvCxnSpPr>
            <a:cxnSpLocks noChangeShapeType="1"/>
          </p:cNvCxnSpPr>
          <p:nvPr/>
        </p:nvCxnSpPr>
        <p:spPr bwMode="auto">
          <a:xfrm flipV="1">
            <a:off x="271221" y="9137187"/>
            <a:ext cx="0" cy="315913"/>
          </a:xfrm>
          <a:prstGeom prst="straightConnector1">
            <a:avLst/>
          </a:prstGeom>
          <a:noFill/>
          <a:ln w="3175" algn="ctr">
            <a:solidFill>
              <a:srgbClr val="000000"/>
            </a:solidFill>
            <a:round/>
            <a:headEnd/>
            <a:tailEnd/>
          </a:ln>
          <a:effectLst/>
        </p:spPr>
      </p:cxnSp>
      <p:cxnSp>
        <p:nvCxnSpPr>
          <p:cNvPr id="60" name="AutoShape 17"/>
          <p:cNvCxnSpPr>
            <a:cxnSpLocks noChangeShapeType="1"/>
          </p:cNvCxnSpPr>
          <p:nvPr/>
        </p:nvCxnSpPr>
        <p:spPr bwMode="auto">
          <a:xfrm rot="5400000" flipV="1">
            <a:off x="-20219" y="8852243"/>
            <a:ext cx="0" cy="315913"/>
          </a:xfrm>
          <a:prstGeom prst="straightConnector1">
            <a:avLst/>
          </a:prstGeom>
          <a:noFill/>
          <a:ln w="3175" algn="ctr">
            <a:solidFill>
              <a:srgbClr val="000000"/>
            </a:solidFill>
            <a:round/>
            <a:headEnd/>
            <a:tailEnd/>
          </a:ln>
          <a:effectLst/>
        </p:spPr>
      </p:cxnSp>
      <p:sp>
        <p:nvSpPr>
          <p:cNvPr id="62" name="TextBox 61"/>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63" name="TextBox 62">
            <a:extLst>
              <a:ext uri="{FF2B5EF4-FFF2-40B4-BE49-F238E27FC236}">
                <a16:creationId xmlns:a16="http://schemas.microsoft.com/office/drawing/2014/main" id="{92437E47-39E6-42B9-A391-83F98B11BD94}"/>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28600" y="1754370"/>
            <a:ext cx="7296150" cy="72961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1747" name="TextBox 6"/>
          <p:cNvSpPr txBox="1">
            <a:spLocks noChangeArrowheads="1"/>
          </p:cNvSpPr>
          <p:nvPr/>
        </p:nvSpPr>
        <p:spPr bwMode="auto">
          <a:xfrm>
            <a:off x="838200" y="2340158"/>
            <a:ext cx="6172200" cy="862012"/>
          </a:xfrm>
          <a:prstGeom prst="rect">
            <a:avLst/>
          </a:prstGeom>
          <a:noFill/>
          <a:ln w="9525">
            <a:noFill/>
            <a:miter lim="800000"/>
            <a:headEnd/>
            <a:tailEnd/>
          </a:ln>
        </p:spPr>
        <p:txBody>
          <a:bodyPr>
            <a:spAutoFit/>
          </a:bodyPr>
          <a:lstStyle/>
          <a:p>
            <a:pPr>
              <a:lnSpc>
                <a:spcPts val="6000"/>
              </a:lnSpc>
            </a:pPr>
            <a:r>
              <a:rPr lang="en-US" sz="6000" b="1"/>
              <a:t>office paper</a:t>
            </a:r>
          </a:p>
        </p:txBody>
      </p:sp>
      <p:sp>
        <p:nvSpPr>
          <p:cNvPr id="19" name="TextBox 18"/>
          <p:cNvSpPr txBox="1"/>
          <p:nvPr/>
        </p:nvSpPr>
        <p:spPr>
          <a:xfrm>
            <a:off x="817563" y="3314883"/>
            <a:ext cx="2633662" cy="1938337"/>
          </a:xfrm>
          <a:prstGeom prst="rect">
            <a:avLst/>
          </a:prstGeom>
          <a:noFill/>
        </p:spPr>
        <p:txBody>
          <a:bodyPr wrap="none">
            <a:spAutoFit/>
          </a:bodyPr>
          <a:lstStyle/>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business paper</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mail</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envelopes</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magazines</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cardboard</a:t>
            </a:r>
          </a:p>
        </p:txBody>
      </p:sp>
      <p:grpSp>
        <p:nvGrpSpPr>
          <p:cNvPr id="31750" name="Group 31"/>
          <p:cNvGrpSpPr>
            <a:grpSpLocks/>
          </p:cNvGrpSpPr>
          <p:nvPr/>
        </p:nvGrpSpPr>
        <p:grpSpPr bwMode="auto">
          <a:xfrm>
            <a:off x="3317875" y="3125970"/>
            <a:ext cx="3929063" cy="5492750"/>
            <a:chOff x="8975463" y="2828260"/>
            <a:chExt cx="4139902" cy="5577048"/>
          </a:xfrm>
        </p:grpSpPr>
        <p:sp>
          <p:nvSpPr>
            <p:cNvPr id="18" name="Freeform 17"/>
            <p:cNvSpPr/>
            <p:nvPr/>
          </p:nvSpPr>
          <p:spPr>
            <a:xfrm>
              <a:off x="9100915" y="2828260"/>
              <a:ext cx="3892343" cy="2678917"/>
            </a:xfrm>
            <a:custGeom>
              <a:avLst/>
              <a:gdLst>
                <a:gd name="connsiteX0" fmla="*/ 63795 w 3912781"/>
                <a:gd name="connsiteY0" fmla="*/ 999461 h 2679405"/>
                <a:gd name="connsiteX1" fmla="*/ 2594344 w 3912781"/>
                <a:gd name="connsiteY1" fmla="*/ 0 h 2679405"/>
                <a:gd name="connsiteX2" fmla="*/ 3912781 w 3912781"/>
                <a:gd name="connsiteY2" fmla="*/ 1105787 h 2679405"/>
                <a:gd name="connsiteX3" fmla="*/ 1275907 w 3912781"/>
                <a:gd name="connsiteY3" fmla="*/ 2317898 h 2679405"/>
                <a:gd name="connsiteX4" fmla="*/ 0 w 3912781"/>
                <a:gd name="connsiteY4" fmla="*/ 978196 h 2679405"/>
                <a:gd name="connsiteX5" fmla="*/ 1275907 w 3912781"/>
                <a:gd name="connsiteY5" fmla="*/ 2679405 h 2679405"/>
                <a:gd name="connsiteX6" fmla="*/ 3870251 w 3912781"/>
                <a:gd name="connsiteY6" fmla="*/ 1424763 h 2679405"/>
                <a:gd name="connsiteX7" fmla="*/ 3700130 w 3912781"/>
                <a:gd name="connsiteY7" fmla="*/ 1233377 h 2679405"/>
                <a:gd name="connsiteX0" fmla="*/ 42280 w 3891266"/>
                <a:gd name="connsiteY0" fmla="*/ 999461 h 2679405"/>
                <a:gd name="connsiteX1" fmla="*/ 2572829 w 3891266"/>
                <a:gd name="connsiteY1" fmla="*/ 0 h 2679405"/>
                <a:gd name="connsiteX2" fmla="*/ 3891266 w 3891266"/>
                <a:gd name="connsiteY2" fmla="*/ 1105787 h 2679405"/>
                <a:gd name="connsiteX3" fmla="*/ 1254392 w 3891266"/>
                <a:gd name="connsiteY3" fmla="*/ 2317898 h 2679405"/>
                <a:gd name="connsiteX4" fmla="*/ 0 w 3891266"/>
                <a:gd name="connsiteY4" fmla="*/ 1010469 h 2679405"/>
                <a:gd name="connsiteX5" fmla="*/ 1254392 w 3891266"/>
                <a:gd name="connsiteY5" fmla="*/ 2679405 h 2679405"/>
                <a:gd name="connsiteX6" fmla="*/ 3848736 w 3891266"/>
                <a:gd name="connsiteY6" fmla="*/ 1424763 h 2679405"/>
                <a:gd name="connsiteX7" fmla="*/ 3678615 w 3891266"/>
                <a:gd name="connsiteY7" fmla="*/ 1233377 h 267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1266" h="2679405">
                  <a:moveTo>
                    <a:pt x="42280" y="999461"/>
                  </a:moveTo>
                  <a:lnTo>
                    <a:pt x="2572829" y="0"/>
                  </a:lnTo>
                  <a:lnTo>
                    <a:pt x="3891266" y="1105787"/>
                  </a:lnTo>
                  <a:lnTo>
                    <a:pt x="1254392" y="2317898"/>
                  </a:lnTo>
                  <a:lnTo>
                    <a:pt x="0" y="1010469"/>
                  </a:lnTo>
                  <a:lnTo>
                    <a:pt x="1254392" y="2679405"/>
                  </a:lnTo>
                  <a:lnTo>
                    <a:pt x="3848736" y="1424763"/>
                  </a:lnTo>
                  <a:lnTo>
                    <a:pt x="3678615" y="1233377"/>
                  </a:lnTo>
                </a:path>
              </a:pathLst>
            </a:cu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10567861" y="3339221"/>
              <a:ext cx="1405057" cy="999355"/>
            </a:xfrm>
            <a:custGeom>
              <a:avLst/>
              <a:gdLst>
                <a:gd name="connsiteX0" fmla="*/ 723014 w 1360967"/>
                <a:gd name="connsiteY0" fmla="*/ 0 h 999461"/>
                <a:gd name="connsiteX1" fmla="*/ 1360967 w 1360967"/>
                <a:gd name="connsiteY1" fmla="*/ 637954 h 999461"/>
                <a:gd name="connsiteX2" fmla="*/ 574158 w 1360967"/>
                <a:gd name="connsiteY2" fmla="*/ 999461 h 999461"/>
                <a:gd name="connsiteX3" fmla="*/ 0 w 1360967"/>
                <a:gd name="connsiteY3" fmla="*/ 361507 h 999461"/>
                <a:gd name="connsiteX4" fmla="*/ 723014 w 1360967"/>
                <a:gd name="connsiteY4" fmla="*/ 0 h 999461"/>
                <a:gd name="connsiteX0" fmla="*/ 766044 w 1403997"/>
                <a:gd name="connsiteY0" fmla="*/ 0 h 999461"/>
                <a:gd name="connsiteX1" fmla="*/ 1403997 w 1403997"/>
                <a:gd name="connsiteY1" fmla="*/ 637954 h 999461"/>
                <a:gd name="connsiteX2" fmla="*/ 617188 w 1403997"/>
                <a:gd name="connsiteY2" fmla="*/ 999461 h 999461"/>
                <a:gd name="connsiteX3" fmla="*/ 0 w 1403997"/>
                <a:gd name="connsiteY3" fmla="*/ 318476 h 999461"/>
                <a:gd name="connsiteX4" fmla="*/ 766044 w 1403997"/>
                <a:gd name="connsiteY4" fmla="*/ 0 h 9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997" h="999461">
                  <a:moveTo>
                    <a:pt x="766044" y="0"/>
                  </a:moveTo>
                  <a:lnTo>
                    <a:pt x="1403997" y="637954"/>
                  </a:lnTo>
                  <a:lnTo>
                    <a:pt x="617188" y="999461"/>
                  </a:lnTo>
                  <a:lnTo>
                    <a:pt x="0" y="318476"/>
                  </a:lnTo>
                  <a:lnTo>
                    <a:pt x="766044" y="0"/>
                  </a:lnTo>
                  <a:close/>
                </a:path>
              </a:pathLst>
            </a:cu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Freeform 22"/>
            <p:cNvSpPr/>
            <p:nvPr/>
          </p:nvSpPr>
          <p:spPr>
            <a:xfrm>
              <a:off x="9122659" y="4507822"/>
              <a:ext cx="3934161" cy="2021277"/>
            </a:xfrm>
            <a:custGeom>
              <a:avLst/>
              <a:gdLst>
                <a:gd name="connsiteX0" fmla="*/ 3338623 w 3934046"/>
                <a:gd name="connsiteY0" fmla="*/ 0 h 2020186"/>
                <a:gd name="connsiteX1" fmla="*/ 3934046 w 3934046"/>
                <a:gd name="connsiteY1" fmla="*/ 616688 h 2020186"/>
                <a:gd name="connsiteX2" fmla="*/ 1063256 w 3934046"/>
                <a:gd name="connsiteY2" fmla="*/ 2020186 h 2020186"/>
                <a:gd name="connsiteX3" fmla="*/ 0 w 3934046"/>
                <a:gd name="connsiteY3" fmla="*/ 531628 h 2020186"/>
                <a:gd name="connsiteX4" fmla="*/ 595423 w 3934046"/>
                <a:gd name="connsiteY4" fmla="*/ 212651 h 2020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046" h="2020186">
                  <a:moveTo>
                    <a:pt x="3338623" y="0"/>
                  </a:moveTo>
                  <a:lnTo>
                    <a:pt x="3934046" y="616688"/>
                  </a:lnTo>
                  <a:lnTo>
                    <a:pt x="1063256" y="2020186"/>
                  </a:lnTo>
                  <a:lnTo>
                    <a:pt x="0" y="531628"/>
                  </a:lnTo>
                  <a:lnTo>
                    <a:pt x="595423" y="212651"/>
                  </a:lnTo>
                </a:path>
              </a:pathLst>
            </a:cu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5" name="Freeform 24"/>
            <p:cNvSpPr/>
            <p:nvPr/>
          </p:nvSpPr>
          <p:spPr>
            <a:xfrm>
              <a:off x="9080843" y="5039737"/>
              <a:ext cx="3954233" cy="1829466"/>
            </a:xfrm>
            <a:custGeom>
              <a:avLst/>
              <a:gdLst>
                <a:gd name="connsiteX0" fmla="*/ 3955311 w 3955311"/>
                <a:gd name="connsiteY0" fmla="*/ 404037 h 1828800"/>
                <a:gd name="connsiteX1" fmla="*/ 1084521 w 3955311"/>
                <a:gd name="connsiteY1" fmla="*/ 1828800 h 1828800"/>
                <a:gd name="connsiteX2" fmla="*/ 0 w 3955311"/>
                <a:gd name="connsiteY2" fmla="*/ 318976 h 1828800"/>
                <a:gd name="connsiteX3" fmla="*/ 63795 w 3955311"/>
                <a:gd name="connsiteY3" fmla="*/ 0 h 1828800"/>
              </a:gdLst>
              <a:ahLst/>
              <a:cxnLst>
                <a:cxn ang="0">
                  <a:pos x="connsiteX0" y="connsiteY0"/>
                </a:cxn>
                <a:cxn ang="0">
                  <a:pos x="connsiteX1" y="connsiteY1"/>
                </a:cxn>
                <a:cxn ang="0">
                  <a:pos x="connsiteX2" y="connsiteY2"/>
                </a:cxn>
                <a:cxn ang="0">
                  <a:pos x="connsiteX3" y="connsiteY3"/>
                </a:cxn>
              </a:cxnLst>
              <a:rect l="l" t="t" r="r" b="b"/>
              <a:pathLst>
                <a:path w="3955311" h="1828800">
                  <a:moveTo>
                    <a:pt x="3955311" y="404037"/>
                  </a:moveTo>
                  <a:lnTo>
                    <a:pt x="1084521" y="1828800"/>
                  </a:lnTo>
                  <a:lnTo>
                    <a:pt x="0" y="318976"/>
                  </a:lnTo>
                  <a:lnTo>
                    <a:pt x="63795" y="0"/>
                  </a:lnTo>
                </a:path>
              </a:pathLst>
            </a:cu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6" name="Freeform 25"/>
            <p:cNvSpPr/>
            <p:nvPr/>
          </p:nvSpPr>
          <p:spPr>
            <a:xfrm>
              <a:off x="9132696" y="5131614"/>
              <a:ext cx="3937506" cy="1721470"/>
            </a:xfrm>
            <a:custGeom>
              <a:avLst/>
              <a:gdLst>
                <a:gd name="connsiteX0" fmla="*/ 0 w 3937299"/>
                <a:gd name="connsiteY0" fmla="*/ 21515 h 1721223"/>
                <a:gd name="connsiteX1" fmla="*/ 118334 w 3937299"/>
                <a:gd name="connsiteY1" fmla="*/ 387275 h 1721223"/>
                <a:gd name="connsiteX2" fmla="*/ 290457 w 3937299"/>
                <a:gd name="connsiteY2" fmla="*/ 365760 h 1721223"/>
                <a:gd name="connsiteX3" fmla="*/ 344245 w 3937299"/>
                <a:gd name="connsiteY3" fmla="*/ 753035 h 1721223"/>
                <a:gd name="connsiteX4" fmla="*/ 677732 w 3937299"/>
                <a:gd name="connsiteY4" fmla="*/ 849854 h 1721223"/>
                <a:gd name="connsiteX5" fmla="*/ 634702 w 3937299"/>
                <a:gd name="connsiteY5" fmla="*/ 1204856 h 1721223"/>
                <a:gd name="connsiteX6" fmla="*/ 935916 w 3937299"/>
                <a:gd name="connsiteY6" fmla="*/ 1258644 h 1721223"/>
                <a:gd name="connsiteX7" fmla="*/ 1021977 w 3937299"/>
                <a:gd name="connsiteY7" fmla="*/ 1721223 h 1721223"/>
                <a:gd name="connsiteX8" fmla="*/ 1333949 w 3937299"/>
                <a:gd name="connsiteY8" fmla="*/ 1280160 h 1721223"/>
                <a:gd name="connsiteX9" fmla="*/ 1538344 w 3937299"/>
                <a:gd name="connsiteY9" fmla="*/ 1473797 h 1721223"/>
                <a:gd name="connsiteX10" fmla="*/ 1742739 w 3937299"/>
                <a:gd name="connsiteY10" fmla="*/ 1086522 h 1721223"/>
                <a:gd name="connsiteX11" fmla="*/ 2076226 w 3937299"/>
                <a:gd name="connsiteY11" fmla="*/ 1226371 h 1721223"/>
                <a:gd name="connsiteX12" fmla="*/ 2259106 w 3937299"/>
                <a:gd name="connsiteY12" fmla="*/ 828338 h 1721223"/>
                <a:gd name="connsiteX13" fmla="*/ 2592593 w 3937299"/>
                <a:gd name="connsiteY13" fmla="*/ 968188 h 1721223"/>
                <a:gd name="connsiteX14" fmla="*/ 2732443 w 3937299"/>
                <a:gd name="connsiteY14" fmla="*/ 591670 h 1721223"/>
                <a:gd name="connsiteX15" fmla="*/ 3033657 w 3937299"/>
                <a:gd name="connsiteY15" fmla="*/ 720762 h 1721223"/>
                <a:gd name="connsiteX16" fmla="*/ 3184264 w 3937299"/>
                <a:gd name="connsiteY16" fmla="*/ 355002 h 1721223"/>
                <a:gd name="connsiteX17" fmla="*/ 3420932 w 3937299"/>
                <a:gd name="connsiteY17" fmla="*/ 548640 h 1721223"/>
                <a:gd name="connsiteX18" fmla="*/ 3614570 w 3937299"/>
                <a:gd name="connsiteY18" fmla="*/ 161364 h 1721223"/>
                <a:gd name="connsiteX19" fmla="*/ 3905026 w 3937299"/>
                <a:gd name="connsiteY19" fmla="*/ 322729 h 1721223"/>
                <a:gd name="connsiteX20" fmla="*/ 3937299 w 3937299"/>
                <a:gd name="connsiteY20" fmla="*/ 21515 h 1721223"/>
                <a:gd name="connsiteX21" fmla="*/ 3894269 w 3937299"/>
                <a:gd name="connsiteY21" fmla="*/ 0 h 172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299" h="1721223">
                  <a:moveTo>
                    <a:pt x="0" y="21515"/>
                  </a:moveTo>
                  <a:lnTo>
                    <a:pt x="118334" y="387275"/>
                  </a:lnTo>
                  <a:lnTo>
                    <a:pt x="290457" y="365760"/>
                  </a:lnTo>
                  <a:lnTo>
                    <a:pt x="344245" y="753035"/>
                  </a:lnTo>
                  <a:lnTo>
                    <a:pt x="677732" y="849854"/>
                  </a:lnTo>
                  <a:lnTo>
                    <a:pt x="634702" y="1204856"/>
                  </a:lnTo>
                  <a:lnTo>
                    <a:pt x="935916" y="1258644"/>
                  </a:lnTo>
                  <a:lnTo>
                    <a:pt x="1021977" y="1721223"/>
                  </a:lnTo>
                  <a:lnTo>
                    <a:pt x="1333949" y="1280160"/>
                  </a:lnTo>
                  <a:lnTo>
                    <a:pt x="1538344" y="1473797"/>
                  </a:lnTo>
                  <a:lnTo>
                    <a:pt x="1742739" y="1086522"/>
                  </a:lnTo>
                  <a:lnTo>
                    <a:pt x="2076226" y="1226371"/>
                  </a:lnTo>
                  <a:lnTo>
                    <a:pt x="2259106" y="828338"/>
                  </a:lnTo>
                  <a:lnTo>
                    <a:pt x="2592593" y="968188"/>
                  </a:lnTo>
                  <a:lnTo>
                    <a:pt x="2732443" y="591670"/>
                  </a:lnTo>
                  <a:lnTo>
                    <a:pt x="3033657" y="720762"/>
                  </a:lnTo>
                  <a:lnTo>
                    <a:pt x="3184264" y="355002"/>
                  </a:lnTo>
                  <a:lnTo>
                    <a:pt x="3420932" y="548640"/>
                  </a:lnTo>
                  <a:lnTo>
                    <a:pt x="3614570" y="161364"/>
                  </a:lnTo>
                  <a:lnTo>
                    <a:pt x="3905026" y="322729"/>
                  </a:lnTo>
                  <a:lnTo>
                    <a:pt x="3937299" y="21515"/>
                  </a:lnTo>
                  <a:lnTo>
                    <a:pt x="3894269" y="0"/>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7" name="Freeform 26"/>
            <p:cNvSpPr/>
            <p:nvPr/>
          </p:nvSpPr>
          <p:spPr>
            <a:xfrm>
              <a:off x="8982154" y="5702213"/>
              <a:ext cx="4131538" cy="2032559"/>
            </a:xfrm>
            <a:custGeom>
              <a:avLst/>
              <a:gdLst>
                <a:gd name="connsiteX0" fmla="*/ 3625327 w 4130937"/>
                <a:gd name="connsiteY0" fmla="*/ 0 h 2033195"/>
                <a:gd name="connsiteX1" fmla="*/ 4130937 w 4130937"/>
                <a:gd name="connsiteY1" fmla="*/ 623943 h 2033195"/>
                <a:gd name="connsiteX2" fmla="*/ 1108038 w 4130937"/>
                <a:gd name="connsiteY2" fmla="*/ 2033195 h 2033195"/>
                <a:gd name="connsiteX3" fmla="*/ 0 w 4130937"/>
                <a:gd name="connsiteY3" fmla="*/ 494852 h 2033195"/>
                <a:gd name="connsiteX4" fmla="*/ 505610 w 4130937"/>
                <a:gd name="connsiteY4" fmla="*/ 247426 h 203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2033195">
                  <a:moveTo>
                    <a:pt x="3625327" y="0"/>
                  </a:moveTo>
                  <a:lnTo>
                    <a:pt x="4130937" y="623943"/>
                  </a:lnTo>
                  <a:lnTo>
                    <a:pt x="1108038" y="2033195"/>
                  </a:lnTo>
                  <a:lnTo>
                    <a:pt x="0" y="494852"/>
                  </a:lnTo>
                  <a:lnTo>
                    <a:pt x="505610" y="247426"/>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9" name="Freeform 28"/>
            <p:cNvSpPr/>
            <p:nvPr/>
          </p:nvSpPr>
          <p:spPr>
            <a:xfrm>
              <a:off x="8982154" y="6358241"/>
              <a:ext cx="4131538" cy="1590910"/>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0" name="Freeform 29"/>
            <p:cNvSpPr/>
            <p:nvPr/>
          </p:nvSpPr>
          <p:spPr>
            <a:xfrm>
              <a:off x="8983827" y="6574231"/>
              <a:ext cx="4131538" cy="1592521"/>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1" name="Freeform 30"/>
            <p:cNvSpPr/>
            <p:nvPr/>
          </p:nvSpPr>
          <p:spPr>
            <a:xfrm>
              <a:off x="8975463" y="6812787"/>
              <a:ext cx="4131538" cy="1592521"/>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33" name="TextBox 5"/>
          <p:cNvSpPr txBox="1">
            <a:spLocks noChangeArrowheads="1"/>
          </p:cNvSpPr>
          <p:nvPr/>
        </p:nvSpPr>
        <p:spPr bwMode="auto">
          <a:xfrm>
            <a:off x="990600" y="8402820"/>
            <a:ext cx="4622800" cy="338138"/>
          </a:xfrm>
          <a:prstGeom prst="rect">
            <a:avLst/>
          </a:prstGeom>
          <a:noFill/>
          <a:ln w="9525">
            <a:noFill/>
            <a:miter lim="800000"/>
            <a:headEnd/>
            <a:tailEnd/>
          </a:ln>
        </p:spPr>
        <p:txBody>
          <a:bodyPr>
            <a:spAutoFit/>
          </a:bodyPr>
          <a:lstStyle/>
          <a:p>
            <a:pPr>
              <a:defRPr/>
            </a:pPr>
            <a:r>
              <a:rPr lang="en-US" sz="1600" dirty="0">
                <a:solidFill>
                  <a:schemeClr val="tx1">
                    <a:lumMod val="85000"/>
                    <a:lumOff val="15000"/>
                  </a:schemeClr>
                </a:solidFill>
                <a:latin typeface="Arial" pitchFamily="34" charset="0"/>
                <a:cs typeface="Arial" pitchFamily="34" charset="0"/>
              </a:rPr>
              <a:t>small staples are OK</a:t>
            </a:r>
          </a:p>
        </p:txBody>
      </p:sp>
      <p:sp>
        <p:nvSpPr>
          <p:cNvPr id="31753"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20" name="Rectangle 19"/>
          <p:cNvSpPr>
            <a:spLocks noChangeAspect="1" noChangeArrowheads="1"/>
          </p:cNvSpPr>
          <p:nvPr/>
        </p:nvSpPr>
        <p:spPr bwMode="auto">
          <a:xfrm>
            <a:off x="260436" y="1793080"/>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1" name="AutoShape 10"/>
          <p:cNvCxnSpPr>
            <a:cxnSpLocks noChangeShapeType="1"/>
          </p:cNvCxnSpPr>
          <p:nvPr/>
        </p:nvCxnSpPr>
        <p:spPr bwMode="auto">
          <a:xfrm flipV="1">
            <a:off x="276138" y="1353675"/>
            <a:ext cx="0" cy="315912"/>
          </a:xfrm>
          <a:prstGeom prst="straightConnector1">
            <a:avLst/>
          </a:prstGeom>
          <a:noFill/>
          <a:ln w="3175">
            <a:solidFill>
              <a:srgbClr val="000000"/>
            </a:solidFill>
            <a:round/>
            <a:headEnd/>
            <a:tailEnd/>
          </a:ln>
          <a:effectLst/>
        </p:spPr>
      </p:cxnSp>
      <p:cxnSp>
        <p:nvCxnSpPr>
          <p:cNvPr id="24" name="AutoShape 11"/>
          <p:cNvCxnSpPr>
            <a:cxnSpLocks noChangeShapeType="1"/>
          </p:cNvCxnSpPr>
          <p:nvPr/>
        </p:nvCxnSpPr>
        <p:spPr bwMode="auto">
          <a:xfrm rot="5400000" flipV="1">
            <a:off x="-14662" y="1636710"/>
            <a:ext cx="0" cy="315913"/>
          </a:xfrm>
          <a:prstGeom prst="straightConnector1">
            <a:avLst/>
          </a:prstGeom>
          <a:noFill/>
          <a:ln w="3175" algn="ctr">
            <a:solidFill>
              <a:srgbClr val="000000"/>
            </a:solidFill>
            <a:round/>
            <a:headEnd/>
            <a:tailEnd/>
          </a:ln>
          <a:effectLst/>
        </p:spPr>
      </p:cxnSp>
      <p:cxnSp>
        <p:nvCxnSpPr>
          <p:cNvPr id="28" name="AutoShape 12"/>
          <p:cNvCxnSpPr>
            <a:cxnSpLocks noChangeShapeType="1"/>
          </p:cNvCxnSpPr>
          <p:nvPr/>
        </p:nvCxnSpPr>
        <p:spPr bwMode="auto">
          <a:xfrm flipV="1">
            <a:off x="7489471" y="1352087"/>
            <a:ext cx="0" cy="315913"/>
          </a:xfrm>
          <a:prstGeom prst="straightConnector1">
            <a:avLst/>
          </a:prstGeom>
          <a:noFill/>
          <a:ln w="3175" algn="ctr">
            <a:solidFill>
              <a:srgbClr val="000000"/>
            </a:solidFill>
            <a:round/>
            <a:headEnd/>
            <a:tailEnd/>
          </a:ln>
          <a:effectLst/>
        </p:spPr>
      </p:cxnSp>
      <p:cxnSp>
        <p:nvCxnSpPr>
          <p:cNvPr id="32" name="AutoShape 13"/>
          <p:cNvCxnSpPr>
            <a:cxnSpLocks noChangeShapeType="1"/>
          </p:cNvCxnSpPr>
          <p:nvPr/>
        </p:nvCxnSpPr>
        <p:spPr bwMode="auto">
          <a:xfrm rot="5400000" flipV="1">
            <a:off x="7773613" y="1641473"/>
            <a:ext cx="0" cy="315913"/>
          </a:xfrm>
          <a:prstGeom prst="straightConnector1">
            <a:avLst/>
          </a:prstGeom>
          <a:noFill/>
          <a:ln w="3175" algn="ctr">
            <a:solidFill>
              <a:srgbClr val="000000"/>
            </a:solidFill>
            <a:round/>
            <a:headEnd/>
            <a:tailEnd/>
          </a:ln>
          <a:effectLst/>
        </p:spPr>
      </p:cxnSp>
      <p:cxnSp>
        <p:nvCxnSpPr>
          <p:cNvPr id="34" name="AutoShape 14"/>
          <p:cNvCxnSpPr>
            <a:cxnSpLocks noChangeShapeType="1"/>
          </p:cNvCxnSpPr>
          <p:nvPr/>
        </p:nvCxnSpPr>
        <p:spPr bwMode="auto">
          <a:xfrm rot="5400000" flipV="1">
            <a:off x="7778375" y="8845741"/>
            <a:ext cx="0" cy="315912"/>
          </a:xfrm>
          <a:prstGeom prst="straightConnector1">
            <a:avLst/>
          </a:prstGeom>
          <a:noFill/>
          <a:ln w="3175" algn="ctr">
            <a:solidFill>
              <a:srgbClr val="000000"/>
            </a:solidFill>
            <a:round/>
            <a:headEnd/>
            <a:tailEnd/>
          </a:ln>
          <a:effectLst/>
        </p:spPr>
      </p:cxnSp>
      <p:cxnSp>
        <p:nvCxnSpPr>
          <p:cNvPr id="35" name="AutoShape 15"/>
          <p:cNvCxnSpPr>
            <a:cxnSpLocks noChangeShapeType="1"/>
          </p:cNvCxnSpPr>
          <p:nvPr/>
        </p:nvCxnSpPr>
        <p:spPr bwMode="auto">
          <a:xfrm flipV="1">
            <a:off x="7497563" y="9145125"/>
            <a:ext cx="0" cy="315912"/>
          </a:xfrm>
          <a:prstGeom prst="straightConnector1">
            <a:avLst/>
          </a:prstGeom>
          <a:noFill/>
          <a:ln w="3175" algn="ctr">
            <a:solidFill>
              <a:srgbClr val="000000"/>
            </a:solidFill>
            <a:round/>
            <a:headEnd/>
            <a:tailEnd/>
          </a:ln>
          <a:effectLst/>
        </p:spPr>
      </p:cxnSp>
      <p:cxnSp>
        <p:nvCxnSpPr>
          <p:cNvPr id="36" name="AutoShape 16"/>
          <p:cNvCxnSpPr>
            <a:cxnSpLocks noChangeShapeType="1"/>
          </p:cNvCxnSpPr>
          <p:nvPr/>
        </p:nvCxnSpPr>
        <p:spPr bwMode="auto">
          <a:xfrm flipV="1">
            <a:off x="271221" y="9137187"/>
            <a:ext cx="0" cy="315913"/>
          </a:xfrm>
          <a:prstGeom prst="straightConnector1">
            <a:avLst/>
          </a:prstGeom>
          <a:noFill/>
          <a:ln w="3175" algn="ctr">
            <a:solidFill>
              <a:srgbClr val="000000"/>
            </a:solidFill>
            <a:round/>
            <a:headEnd/>
            <a:tailEnd/>
          </a:ln>
          <a:effectLst/>
        </p:spPr>
      </p:cxnSp>
      <p:cxnSp>
        <p:nvCxnSpPr>
          <p:cNvPr id="37" name="AutoShape 17"/>
          <p:cNvCxnSpPr>
            <a:cxnSpLocks noChangeShapeType="1"/>
          </p:cNvCxnSpPr>
          <p:nvPr/>
        </p:nvCxnSpPr>
        <p:spPr bwMode="auto">
          <a:xfrm rot="5400000" flipV="1">
            <a:off x="-20219" y="8852243"/>
            <a:ext cx="0" cy="315913"/>
          </a:xfrm>
          <a:prstGeom prst="straightConnector1">
            <a:avLst/>
          </a:prstGeom>
          <a:noFill/>
          <a:ln w="3175" algn="ctr">
            <a:solidFill>
              <a:srgbClr val="000000"/>
            </a:solidFill>
            <a:round/>
            <a:headEnd/>
            <a:tailEnd/>
          </a:ln>
          <a:effectLst/>
        </p:spPr>
      </p:cxnSp>
      <p:sp>
        <p:nvSpPr>
          <p:cNvPr id="39" name="TextBox 38"/>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40" name="TextBox 39">
            <a:extLst>
              <a:ext uri="{FF2B5EF4-FFF2-40B4-BE49-F238E27FC236}">
                <a16:creationId xmlns:a16="http://schemas.microsoft.com/office/drawing/2014/main" id="{BD146FB7-D82E-47AA-A315-C38D30039822}"/>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28600" y="1775635"/>
            <a:ext cx="7296150" cy="72961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2771" name="TextBox 3"/>
          <p:cNvSpPr txBox="1">
            <a:spLocks noChangeArrowheads="1"/>
          </p:cNvSpPr>
          <p:nvPr/>
        </p:nvSpPr>
        <p:spPr bwMode="auto">
          <a:xfrm>
            <a:off x="990600" y="2328085"/>
            <a:ext cx="6005513" cy="1631950"/>
          </a:xfrm>
          <a:prstGeom prst="rect">
            <a:avLst/>
          </a:prstGeom>
          <a:noFill/>
          <a:ln w="9525">
            <a:noFill/>
            <a:miter lim="800000"/>
            <a:headEnd/>
            <a:tailEnd/>
          </a:ln>
        </p:spPr>
        <p:txBody>
          <a:bodyPr>
            <a:spAutoFit/>
          </a:bodyPr>
          <a:lstStyle/>
          <a:p>
            <a:pPr>
              <a:lnSpc>
                <a:spcPts val="6000"/>
              </a:lnSpc>
            </a:pPr>
            <a:r>
              <a:rPr lang="en-US" sz="6000" b="1">
                <a:solidFill>
                  <a:schemeClr val="bg1"/>
                </a:solidFill>
              </a:rPr>
              <a:t>landfill - trash</a:t>
            </a:r>
          </a:p>
          <a:p>
            <a:pPr>
              <a:lnSpc>
                <a:spcPts val="6000"/>
              </a:lnSpc>
            </a:pPr>
            <a:endParaRPr lang="en-US" sz="6000" b="1">
              <a:solidFill>
                <a:schemeClr val="bg1"/>
              </a:solidFill>
            </a:endParaRPr>
          </a:p>
        </p:txBody>
      </p:sp>
      <p:sp>
        <p:nvSpPr>
          <p:cNvPr id="32772" name="TextBox 4"/>
          <p:cNvSpPr txBox="1">
            <a:spLocks noChangeArrowheads="1"/>
          </p:cNvSpPr>
          <p:nvPr/>
        </p:nvSpPr>
        <p:spPr bwMode="auto">
          <a:xfrm>
            <a:off x="947738" y="3282173"/>
            <a:ext cx="5006975" cy="1200150"/>
          </a:xfrm>
          <a:prstGeom prst="rect">
            <a:avLst/>
          </a:prstGeom>
          <a:noFill/>
          <a:ln w="9525">
            <a:noFill/>
            <a:miter lim="800000"/>
            <a:headEnd/>
            <a:tailEnd/>
          </a:ln>
        </p:spPr>
        <p:txBody>
          <a:bodyPr>
            <a:spAutoFit/>
          </a:bodyPr>
          <a:lstStyle/>
          <a:p>
            <a:pPr>
              <a:buFont typeface="Arial" charset="0"/>
              <a:buChar char="•"/>
            </a:pPr>
            <a:r>
              <a:rPr lang="en-US" sz="2400" b="1">
                <a:solidFill>
                  <a:schemeClr val="bg1"/>
                </a:solidFill>
              </a:rPr>
              <a:t> all other non-recyclables</a:t>
            </a:r>
          </a:p>
          <a:p>
            <a:pPr>
              <a:buFont typeface="Arial" charset="0"/>
              <a:buChar char="•"/>
            </a:pPr>
            <a:r>
              <a:rPr lang="en-US" sz="2400" b="1">
                <a:solidFill>
                  <a:schemeClr val="bg1"/>
                </a:solidFill>
              </a:rPr>
              <a:t> all other non-compostables</a:t>
            </a:r>
          </a:p>
          <a:p>
            <a:pPr>
              <a:buFont typeface="Arial" charset="0"/>
              <a:buChar char="•"/>
            </a:pPr>
            <a:r>
              <a:rPr lang="en-US" sz="2400" b="1">
                <a:solidFill>
                  <a:schemeClr val="bg1"/>
                </a:solidFill>
              </a:rPr>
              <a:t> contaminated recyclables</a:t>
            </a:r>
          </a:p>
        </p:txBody>
      </p:sp>
      <p:sp>
        <p:nvSpPr>
          <p:cNvPr id="32773" name="TextBox 5"/>
          <p:cNvSpPr txBox="1">
            <a:spLocks noChangeArrowheads="1"/>
          </p:cNvSpPr>
          <p:nvPr/>
        </p:nvSpPr>
        <p:spPr bwMode="auto">
          <a:xfrm>
            <a:off x="990600" y="8324073"/>
            <a:ext cx="3343275" cy="585787"/>
          </a:xfrm>
          <a:prstGeom prst="rect">
            <a:avLst/>
          </a:prstGeom>
          <a:noFill/>
          <a:ln w="9525">
            <a:noFill/>
            <a:miter lim="800000"/>
            <a:headEnd/>
            <a:tailEnd/>
          </a:ln>
        </p:spPr>
        <p:txBody>
          <a:bodyPr>
            <a:spAutoFit/>
          </a:bodyPr>
          <a:lstStyle/>
          <a:p>
            <a:r>
              <a:rPr lang="en-US" sz="1600">
                <a:solidFill>
                  <a:schemeClr val="bg1"/>
                </a:solidFill>
              </a:rPr>
              <a:t>if in doubt, it is OK to trash rather than to contaminate recyclables</a:t>
            </a:r>
          </a:p>
        </p:txBody>
      </p:sp>
      <p:grpSp>
        <p:nvGrpSpPr>
          <p:cNvPr id="32775" name="Group 27"/>
          <p:cNvGrpSpPr>
            <a:grpSpLocks/>
          </p:cNvGrpSpPr>
          <p:nvPr/>
        </p:nvGrpSpPr>
        <p:grpSpPr bwMode="auto">
          <a:xfrm>
            <a:off x="4306888" y="5012548"/>
            <a:ext cx="2141537" cy="3406775"/>
            <a:chOff x="9988923" y="2254102"/>
            <a:chExt cx="3849221" cy="5810741"/>
          </a:xfrm>
        </p:grpSpPr>
        <p:sp>
          <p:nvSpPr>
            <p:cNvPr id="8" name="Oval 7"/>
            <p:cNvSpPr/>
            <p:nvPr/>
          </p:nvSpPr>
          <p:spPr>
            <a:xfrm>
              <a:off x="9997482" y="2254102"/>
              <a:ext cx="3823541" cy="1104745"/>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Freeform 9"/>
            <p:cNvSpPr/>
            <p:nvPr/>
          </p:nvSpPr>
          <p:spPr>
            <a:xfrm>
              <a:off x="9988923" y="2784813"/>
              <a:ext cx="3849221" cy="893544"/>
            </a:xfrm>
            <a:custGeom>
              <a:avLst/>
              <a:gdLst>
                <a:gd name="connsiteX0" fmla="*/ 3827930 w 3849221"/>
                <a:gd name="connsiteY0" fmla="*/ 0 h 895350"/>
                <a:gd name="connsiteX1" fmla="*/ 3841377 w 3849221"/>
                <a:gd name="connsiteY1" fmla="*/ 289112 h 895350"/>
                <a:gd name="connsiteX2" fmla="*/ 3821206 w 3849221"/>
                <a:gd name="connsiteY2" fmla="*/ 410135 h 895350"/>
                <a:gd name="connsiteX3" fmla="*/ 3673289 w 3849221"/>
                <a:gd name="connsiteY3" fmla="*/ 564777 h 895350"/>
                <a:gd name="connsiteX4" fmla="*/ 3330389 w 3849221"/>
                <a:gd name="connsiteY4" fmla="*/ 712694 h 895350"/>
                <a:gd name="connsiteX5" fmla="*/ 2617695 w 3849221"/>
                <a:gd name="connsiteY5" fmla="*/ 853888 h 895350"/>
                <a:gd name="connsiteX6" fmla="*/ 1891553 w 3849221"/>
                <a:gd name="connsiteY6" fmla="*/ 894230 h 895350"/>
                <a:gd name="connsiteX7" fmla="*/ 1138518 w 3849221"/>
                <a:gd name="connsiteY7" fmla="*/ 847165 h 895350"/>
                <a:gd name="connsiteX8" fmla="*/ 546848 w 3849221"/>
                <a:gd name="connsiteY8" fmla="*/ 726141 h 895350"/>
                <a:gd name="connsiteX9" fmla="*/ 217395 w 3849221"/>
                <a:gd name="connsiteY9" fmla="*/ 584947 h 895350"/>
                <a:gd name="connsiteX10" fmla="*/ 56030 w 3849221"/>
                <a:gd name="connsiteY10" fmla="*/ 437030 h 895350"/>
                <a:gd name="connsiteX11" fmla="*/ 8965 w 3849221"/>
                <a:gd name="connsiteY11" fmla="*/ 322730 h 895350"/>
                <a:gd name="connsiteX12" fmla="*/ 2242 w 3849221"/>
                <a:gd name="connsiteY12" fmla="*/ 13447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9221" h="895350">
                  <a:moveTo>
                    <a:pt x="3827930" y="0"/>
                  </a:moveTo>
                  <a:cubicBezTo>
                    <a:pt x="3835214" y="110378"/>
                    <a:pt x="3842498" y="220756"/>
                    <a:pt x="3841377" y="289112"/>
                  </a:cubicBezTo>
                  <a:cubicBezTo>
                    <a:pt x="3840256" y="357468"/>
                    <a:pt x="3849221" y="364191"/>
                    <a:pt x="3821206" y="410135"/>
                  </a:cubicBezTo>
                  <a:cubicBezTo>
                    <a:pt x="3793191" y="456079"/>
                    <a:pt x="3755092" y="514351"/>
                    <a:pt x="3673289" y="564777"/>
                  </a:cubicBezTo>
                  <a:cubicBezTo>
                    <a:pt x="3591486" y="615203"/>
                    <a:pt x="3506321" y="664509"/>
                    <a:pt x="3330389" y="712694"/>
                  </a:cubicBezTo>
                  <a:cubicBezTo>
                    <a:pt x="3154457" y="760879"/>
                    <a:pt x="2857501" y="823632"/>
                    <a:pt x="2617695" y="853888"/>
                  </a:cubicBezTo>
                  <a:cubicBezTo>
                    <a:pt x="2377889" y="884144"/>
                    <a:pt x="2138082" y="895350"/>
                    <a:pt x="1891553" y="894230"/>
                  </a:cubicBezTo>
                  <a:cubicBezTo>
                    <a:pt x="1645024" y="893110"/>
                    <a:pt x="1362635" y="875180"/>
                    <a:pt x="1138518" y="847165"/>
                  </a:cubicBezTo>
                  <a:cubicBezTo>
                    <a:pt x="914401" y="819150"/>
                    <a:pt x="700368" y="769844"/>
                    <a:pt x="546848" y="726141"/>
                  </a:cubicBezTo>
                  <a:cubicBezTo>
                    <a:pt x="393328" y="682438"/>
                    <a:pt x="299198" y="633132"/>
                    <a:pt x="217395" y="584947"/>
                  </a:cubicBezTo>
                  <a:cubicBezTo>
                    <a:pt x="135592" y="536762"/>
                    <a:pt x="90768" y="480733"/>
                    <a:pt x="56030" y="437030"/>
                  </a:cubicBezTo>
                  <a:cubicBezTo>
                    <a:pt x="21292" y="393327"/>
                    <a:pt x="17930" y="393327"/>
                    <a:pt x="8965" y="322730"/>
                  </a:cubicBezTo>
                  <a:cubicBezTo>
                    <a:pt x="0" y="252133"/>
                    <a:pt x="1121" y="132790"/>
                    <a:pt x="2242" y="1344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11301482" y="2427395"/>
              <a:ext cx="1184156" cy="338463"/>
            </a:xfrm>
            <a:custGeom>
              <a:avLst/>
              <a:gdLst>
                <a:gd name="connsiteX0" fmla="*/ 1184694 w 1184694"/>
                <a:gd name="connsiteY0" fmla="*/ 339305 h 339305"/>
                <a:gd name="connsiteX1" fmla="*/ 1150188 w 1184694"/>
                <a:gd name="connsiteY1" fmla="*/ 143773 h 339305"/>
                <a:gd name="connsiteX2" fmla="*/ 1092679 w 1184694"/>
                <a:gd name="connsiteY2" fmla="*/ 97766 h 339305"/>
                <a:gd name="connsiteX3" fmla="*/ 655607 w 1184694"/>
                <a:gd name="connsiteY3" fmla="*/ 11502 h 339305"/>
                <a:gd name="connsiteX4" fmla="*/ 115018 w 1184694"/>
                <a:gd name="connsiteY4" fmla="*/ 28754 h 339305"/>
                <a:gd name="connsiteX5" fmla="*/ 28754 w 1184694"/>
                <a:gd name="connsiteY5" fmla="*/ 103517 h 339305"/>
                <a:gd name="connsiteX6" fmla="*/ 0 w 1184694"/>
                <a:gd name="connsiteY6" fmla="*/ 287547 h 33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694" h="339305">
                  <a:moveTo>
                    <a:pt x="1184694" y="339305"/>
                  </a:moveTo>
                  <a:cubicBezTo>
                    <a:pt x="1175109" y="261667"/>
                    <a:pt x="1165524" y="184030"/>
                    <a:pt x="1150188" y="143773"/>
                  </a:cubicBezTo>
                  <a:cubicBezTo>
                    <a:pt x="1134852" y="103516"/>
                    <a:pt x="1175109" y="119811"/>
                    <a:pt x="1092679" y="97766"/>
                  </a:cubicBezTo>
                  <a:cubicBezTo>
                    <a:pt x="1010249" y="75721"/>
                    <a:pt x="818550" y="23004"/>
                    <a:pt x="655607" y="11502"/>
                  </a:cubicBezTo>
                  <a:cubicBezTo>
                    <a:pt x="492664" y="0"/>
                    <a:pt x="219493" y="13418"/>
                    <a:pt x="115018" y="28754"/>
                  </a:cubicBezTo>
                  <a:cubicBezTo>
                    <a:pt x="10543" y="44090"/>
                    <a:pt x="47924" y="60385"/>
                    <a:pt x="28754" y="103517"/>
                  </a:cubicBezTo>
                  <a:cubicBezTo>
                    <a:pt x="9584" y="146649"/>
                    <a:pt x="4792" y="217098"/>
                    <a:pt x="0" y="28754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10045991" y="3261369"/>
              <a:ext cx="3695138" cy="4803474"/>
            </a:xfrm>
            <a:custGeom>
              <a:avLst/>
              <a:gdLst>
                <a:gd name="connsiteX0" fmla="*/ 3694671 w 3694671"/>
                <a:gd name="connsiteY0" fmla="*/ 24714 h 4856206"/>
                <a:gd name="connsiteX1" fmla="*/ 3558746 w 3694671"/>
                <a:gd name="connsiteY1" fmla="*/ 3509319 h 4856206"/>
                <a:gd name="connsiteX2" fmla="*/ 3534033 w 3694671"/>
                <a:gd name="connsiteY2" fmla="*/ 4028303 h 4856206"/>
                <a:gd name="connsiteX3" fmla="*/ 3435179 w 3694671"/>
                <a:gd name="connsiteY3" fmla="*/ 4300152 h 4856206"/>
                <a:gd name="connsiteX4" fmla="*/ 2866768 w 3694671"/>
                <a:gd name="connsiteY4" fmla="*/ 4621427 h 4856206"/>
                <a:gd name="connsiteX5" fmla="*/ 2014152 w 3694671"/>
                <a:gd name="connsiteY5" fmla="*/ 4769708 h 4856206"/>
                <a:gd name="connsiteX6" fmla="*/ 1248033 w 3694671"/>
                <a:gd name="connsiteY6" fmla="*/ 4732638 h 4856206"/>
                <a:gd name="connsiteX7" fmla="*/ 481914 w 3694671"/>
                <a:gd name="connsiteY7" fmla="*/ 4473146 h 4856206"/>
                <a:gd name="connsiteX8" fmla="*/ 321276 w 3694671"/>
                <a:gd name="connsiteY8" fmla="*/ 4300152 h 4856206"/>
                <a:gd name="connsiteX9" fmla="*/ 321276 w 3694671"/>
                <a:gd name="connsiteY9" fmla="*/ 4139514 h 4856206"/>
                <a:gd name="connsiteX10" fmla="*/ 0 w 3694671"/>
                <a:gd name="connsiteY10" fmla="*/ 0 h 4856206"/>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481914 w 3694671"/>
                <a:gd name="connsiteY7" fmla="*/ 4473146 h 4885038"/>
                <a:gd name="connsiteX8" fmla="*/ 321276 w 3694671"/>
                <a:gd name="connsiteY8" fmla="*/ 4139514 h 4885038"/>
                <a:gd name="connsiteX9" fmla="*/ 0 w 3694671"/>
                <a:gd name="connsiteY9" fmla="*/ 0 h 4885038"/>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531341 w 3694671"/>
                <a:gd name="connsiteY7" fmla="*/ 4534930 h 4885038"/>
                <a:gd name="connsiteX8" fmla="*/ 321276 w 3694671"/>
                <a:gd name="connsiteY8" fmla="*/ 4139514 h 4885038"/>
                <a:gd name="connsiteX9" fmla="*/ 0 w 3694671"/>
                <a:gd name="connsiteY9" fmla="*/ 0 h 4885038"/>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531341 w 3694671"/>
                <a:gd name="connsiteY7" fmla="*/ 4534930 h 4788243"/>
                <a:gd name="connsiteX8" fmla="*/ 259493 w 3694671"/>
                <a:gd name="connsiteY8" fmla="*/ 3571103 h 4788243"/>
                <a:gd name="connsiteX9" fmla="*/ 0 w 3694671"/>
                <a:gd name="connsiteY9" fmla="*/ 0 h 4788243"/>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481914 w 3694671"/>
                <a:gd name="connsiteY7" fmla="*/ 4497859 h 4788243"/>
                <a:gd name="connsiteX8" fmla="*/ 259493 w 3694671"/>
                <a:gd name="connsiteY8" fmla="*/ 3571103 h 4788243"/>
                <a:gd name="connsiteX9" fmla="*/ 0 w 3694671"/>
                <a:gd name="connsiteY9" fmla="*/ 0 h 478824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21427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46140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802660"/>
                <a:gd name="connsiteX1" fmla="*/ 3558746 w 3694671"/>
                <a:gd name="connsiteY1" fmla="*/ 3509319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59493 w 3694671"/>
                <a:gd name="connsiteY8" fmla="*/ 3571103 h 4802660"/>
                <a:gd name="connsiteX9" fmla="*/ 0 w 3694671"/>
                <a:gd name="connsiteY9" fmla="*/ 0 h 48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4671" h="4802660">
                  <a:moveTo>
                    <a:pt x="3694671" y="24714"/>
                  </a:moveTo>
                  <a:cubicBezTo>
                    <a:pt x="3640095" y="1433384"/>
                    <a:pt x="3585519" y="2842054"/>
                    <a:pt x="3558746" y="3509319"/>
                  </a:cubicBezTo>
                  <a:cubicBezTo>
                    <a:pt x="3531973" y="4176584"/>
                    <a:pt x="3554627" y="3896498"/>
                    <a:pt x="3534033" y="4028303"/>
                  </a:cubicBezTo>
                  <a:cubicBezTo>
                    <a:pt x="3513439" y="4160108"/>
                    <a:pt x="3546390" y="4197179"/>
                    <a:pt x="3435179" y="4300152"/>
                  </a:cubicBezTo>
                  <a:cubicBezTo>
                    <a:pt x="3323968" y="4403125"/>
                    <a:pt x="3103606" y="4567881"/>
                    <a:pt x="2866768" y="4646140"/>
                  </a:cubicBezTo>
                  <a:cubicBezTo>
                    <a:pt x="2629930" y="4724399"/>
                    <a:pt x="2300417" y="4753232"/>
                    <a:pt x="2014152" y="4769708"/>
                  </a:cubicBezTo>
                  <a:cubicBezTo>
                    <a:pt x="1727887" y="4786184"/>
                    <a:pt x="1414849" y="4802660"/>
                    <a:pt x="1149179" y="4744995"/>
                  </a:cubicBezTo>
                  <a:cubicBezTo>
                    <a:pt x="883509" y="4687330"/>
                    <a:pt x="568411" y="4619367"/>
                    <a:pt x="420130" y="4423718"/>
                  </a:cubicBezTo>
                  <a:cubicBezTo>
                    <a:pt x="271849" y="4228069"/>
                    <a:pt x="339812" y="4316627"/>
                    <a:pt x="259493" y="3571103"/>
                  </a:cubicBezTo>
                  <a:cubicBezTo>
                    <a:pt x="205947" y="2854411"/>
                    <a:pt x="133865" y="1711411"/>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16" name="Straight Connector 15"/>
            <p:cNvCxnSpPr/>
            <p:nvPr/>
          </p:nvCxnSpPr>
          <p:spPr>
            <a:xfrm rot="16200000" flipH="1">
              <a:off x="9179555" y="5573193"/>
              <a:ext cx="3325065" cy="2339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10273160" y="5798024"/>
              <a:ext cx="3406296" cy="7133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11382692" y="5629272"/>
              <a:ext cx="3390050" cy="10557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a:off x="9698901" y="5695070"/>
              <a:ext cx="3379219" cy="17976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10870143" y="5779173"/>
              <a:ext cx="3376513" cy="1426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777"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19" name="Rectangle 18"/>
          <p:cNvSpPr>
            <a:spLocks noChangeAspect="1" noChangeArrowheads="1"/>
          </p:cNvSpPr>
          <p:nvPr/>
        </p:nvSpPr>
        <p:spPr bwMode="auto">
          <a:xfrm>
            <a:off x="260436" y="1814345"/>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1" name="AutoShape 10"/>
          <p:cNvCxnSpPr>
            <a:cxnSpLocks noChangeShapeType="1"/>
          </p:cNvCxnSpPr>
          <p:nvPr/>
        </p:nvCxnSpPr>
        <p:spPr bwMode="auto">
          <a:xfrm flipV="1">
            <a:off x="276138" y="1374940"/>
            <a:ext cx="0" cy="315912"/>
          </a:xfrm>
          <a:prstGeom prst="straightConnector1">
            <a:avLst/>
          </a:prstGeom>
          <a:noFill/>
          <a:ln w="3175">
            <a:solidFill>
              <a:srgbClr val="000000"/>
            </a:solidFill>
            <a:round/>
            <a:headEnd/>
            <a:tailEnd/>
          </a:ln>
          <a:effectLst/>
        </p:spPr>
      </p:cxnSp>
      <p:cxnSp>
        <p:nvCxnSpPr>
          <p:cNvPr id="22" name="AutoShape 11"/>
          <p:cNvCxnSpPr>
            <a:cxnSpLocks noChangeShapeType="1"/>
          </p:cNvCxnSpPr>
          <p:nvPr/>
        </p:nvCxnSpPr>
        <p:spPr bwMode="auto">
          <a:xfrm rot="5400000" flipV="1">
            <a:off x="-14662" y="1657975"/>
            <a:ext cx="0" cy="315913"/>
          </a:xfrm>
          <a:prstGeom prst="straightConnector1">
            <a:avLst/>
          </a:prstGeom>
          <a:noFill/>
          <a:ln w="3175" algn="ctr">
            <a:solidFill>
              <a:srgbClr val="000000"/>
            </a:solidFill>
            <a:round/>
            <a:headEnd/>
            <a:tailEnd/>
          </a:ln>
          <a:effectLst/>
        </p:spPr>
      </p:cxnSp>
      <p:cxnSp>
        <p:nvCxnSpPr>
          <p:cNvPr id="23" name="AutoShape 12"/>
          <p:cNvCxnSpPr>
            <a:cxnSpLocks noChangeShapeType="1"/>
          </p:cNvCxnSpPr>
          <p:nvPr/>
        </p:nvCxnSpPr>
        <p:spPr bwMode="auto">
          <a:xfrm flipV="1">
            <a:off x="7489471" y="1373352"/>
            <a:ext cx="0" cy="315913"/>
          </a:xfrm>
          <a:prstGeom prst="straightConnector1">
            <a:avLst/>
          </a:prstGeom>
          <a:noFill/>
          <a:ln w="3175" algn="ctr">
            <a:solidFill>
              <a:srgbClr val="000000"/>
            </a:solidFill>
            <a:round/>
            <a:headEnd/>
            <a:tailEnd/>
          </a:ln>
          <a:effectLst/>
        </p:spPr>
      </p:cxnSp>
      <p:cxnSp>
        <p:nvCxnSpPr>
          <p:cNvPr id="25" name="AutoShape 13"/>
          <p:cNvCxnSpPr>
            <a:cxnSpLocks noChangeShapeType="1"/>
          </p:cNvCxnSpPr>
          <p:nvPr/>
        </p:nvCxnSpPr>
        <p:spPr bwMode="auto">
          <a:xfrm rot="5400000" flipV="1">
            <a:off x="7773613" y="1662738"/>
            <a:ext cx="0" cy="315913"/>
          </a:xfrm>
          <a:prstGeom prst="straightConnector1">
            <a:avLst/>
          </a:prstGeom>
          <a:noFill/>
          <a:ln w="3175" algn="ctr">
            <a:solidFill>
              <a:srgbClr val="000000"/>
            </a:solidFill>
            <a:round/>
            <a:headEnd/>
            <a:tailEnd/>
          </a:ln>
          <a:effectLst/>
        </p:spPr>
      </p:cxnSp>
      <p:cxnSp>
        <p:nvCxnSpPr>
          <p:cNvPr id="27" name="AutoShape 14"/>
          <p:cNvCxnSpPr>
            <a:cxnSpLocks noChangeShapeType="1"/>
          </p:cNvCxnSpPr>
          <p:nvPr/>
        </p:nvCxnSpPr>
        <p:spPr bwMode="auto">
          <a:xfrm rot="5400000" flipV="1">
            <a:off x="7778375" y="8867006"/>
            <a:ext cx="0" cy="315912"/>
          </a:xfrm>
          <a:prstGeom prst="straightConnector1">
            <a:avLst/>
          </a:prstGeom>
          <a:noFill/>
          <a:ln w="3175" algn="ctr">
            <a:solidFill>
              <a:srgbClr val="000000"/>
            </a:solidFill>
            <a:round/>
            <a:headEnd/>
            <a:tailEnd/>
          </a:ln>
          <a:effectLst/>
        </p:spPr>
      </p:cxnSp>
      <p:cxnSp>
        <p:nvCxnSpPr>
          <p:cNvPr id="28" name="AutoShape 15"/>
          <p:cNvCxnSpPr>
            <a:cxnSpLocks noChangeShapeType="1"/>
          </p:cNvCxnSpPr>
          <p:nvPr/>
        </p:nvCxnSpPr>
        <p:spPr bwMode="auto">
          <a:xfrm flipV="1">
            <a:off x="7497563" y="9166390"/>
            <a:ext cx="0" cy="315912"/>
          </a:xfrm>
          <a:prstGeom prst="straightConnector1">
            <a:avLst/>
          </a:prstGeom>
          <a:noFill/>
          <a:ln w="3175" algn="ctr">
            <a:solidFill>
              <a:srgbClr val="000000"/>
            </a:solidFill>
            <a:round/>
            <a:headEnd/>
            <a:tailEnd/>
          </a:ln>
          <a:effectLst/>
        </p:spPr>
      </p:cxnSp>
      <p:cxnSp>
        <p:nvCxnSpPr>
          <p:cNvPr id="29" name="AutoShape 16"/>
          <p:cNvCxnSpPr>
            <a:cxnSpLocks noChangeShapeType="1"/>
          </p:cNvCxnSpPr>
          <p:nvPr/>
        </p:nvCxnSpPr>
        <p:spPr bwMode="auto">
          <a:xfrm flipV="1">
            <a:off x="271221" y="9158452"/>
            <a:ext cx="0" cy="315913"/>
          </a:xfrm>
          <a:prstGeom prst="straightConnector1">
            <a:avLst/>
          </a:prstGeom>
          <a:noFill/>
          <a:ln w="3175" algn="ctr">
            <a:solidFill>
              <a:srgbClr val="000000"/>
            </a:solidFill>
            <a:round/>
            <a:headEnd/>
            <a:tailEnd/>
          </a:ln>
          <a:effectLst/>
        </p:spPr>
      </p:cxnSp>
      <p:cxnSp>
        <p:nvCxnSpPr>
          <p:cNvPr id="30" name="AutoShape 17"/>
          <p:cNvCxnSpPr>
            <a:cxnSpLocks noChangeShapeType="1"/>
          </p:cNvCxnSpPr>
          <p:nvPr/>
        </p:nvCxnSpPr>
        <p:spPr bwMode="auto">
          <a:xfrm rot="5400000" flipV="1">
            <a:off x="-20219" y="8873508"/>
            <a:ext cx="0" cy="315913"/>
          </a:xfrm>
          <a:prstGeom prst="straightConnector1">
            <a:avLst/>
          </a:prstGeom>
          <a:noFill/>
          <a:ln w="3175" algn="ctr">
            <a:solidFill>
              <a:srgbClr val="000000"/>
            </a:solidFill>
            <a:round/>
            <a:headEnd/>
            <a:tailEnd/>
          </a:ln>
          <a:effectLst/>
        </p:spPr>
      </p:cxnSp>
      <p:sp>
        <p:nvSpPr>
          <p:cNvPr id="32" name="TextBox 31"/>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742F7AA0-CBF0-4150-BCCD-BA97182EB466}"/>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bwMode="auto">
          <a:xfrm>
            <a:off x="646113" y="2158223"/>
            <a:ext cx="6491287" cy="6492875"/>
          </a:xfrm>
          <a:prstGeom prst="rect">
            <a:avLst/>
          </a:prstGeom>
          <a:noFill/>
          <a:ln w="762000">
            <a:solidFill>
              <a:srgbClr val="71E2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3"/>
          <p:cNvSpPr>
            <a:spLocks noChangeArrowheads="1"/>
          </p:cNvSpPr>
          <p:nvPr/>
        </p:nvSpPr>
        <p:spPr bwMode="auto">
          <a:xfrm>
            <a:off x="1190625" y="7539848"/>
            <a:ext cx="5572125" cy="584200"/>
          </a:xfrm>
          <a:prstGeom prst="rect">
            <a:avLst/>
          </a:prstGeom>
          <a:noFill/>
          <a:ln w="9525">
            <a:noFill/>
            <a:miter lim="800000"/>
            <a:headEnd/>
            <a:tailEnd/>
          </a:ln>
        </p:spPr>
        <p:txBody>
          <a:bodyPr>
            <a:spAutoFit/>
          </a:bodyPr>
          <a:lstStyle/>
          <a:p>
            <a:pPr>
              <a:defRPr/>
            </a:pPr>
            <a:r>
              <a:rPr lang="en-US" sz="1600" spc="300" dirty="0">
                <a:latin typeface="Arial" pitchFamily="34" charset="0"/>
                <a:cs typeface="Arial" pitchFamily="34" charset="0"/>
              </a:rPr>
              <a:t>please do NOT contaminate this container with items not labeled compostable.</a:t>
            </a:r>
          </a:p>
        </p:txBody>
      </p:sp>
      <p:sp>
        <p:nvSpPr>
          <p:cNvPr id="33798" name="TextBox 6"/>
          <p:cNvSpPr txBox="1">
            <a:spLocks noChangeArrowheads="1"/>
          </p:cNvSpPr>
          <p:nvPr/>
        </p:nvSpPr>
        <p:spPr bwMode="auto">
          <a:xfrm>
            <a:off x="1243013" y="2516998"/>
            <a:ext cx="6172200" cy="862012"/>
          </a:xfrm>
          <a:prstGeom prst="rect">
            <a:avLst/>
          </a:prstGeom>
          <a:noFill/>
          <a:ln w="9525">
            <a:noFill/>
            <a:miter lim="800000"/>
            <a:headEnd/>
            <a:tailEnd/>
          </a:ln>
        </p:spPr>
        <p:txBody>
          <a:bodyPr>
            <a:spAutoFit/>
          </a:bodyPr>
          <a:lstStyle/>
          <a:p>
            <a:pPr>
              <a:lnSpc>
                <a:spcPts val="6000"/>
              </a:lnSpc>
            </a:pPr>
            <a:r>
              <a:rPr lang="en-US" sz="5400" b="1"/>
              <a:t>compostables</a:t>
            </a:r>
          </a:p>
        </p:txBody>
      </p:sp>
      <p:sp>
        <p:nvSpPr>
          <p:cNvPr id="33799" name="TextBox 7"/>
          <p:cNvSpPr txBox="1">
            <a:spLocks noChangeArrowheads="1"/>
          </p:cNvSpPr>
          <p:nvPr/>
        </p:nvSpPr>
        <p:spPr bwMode="auto">
          <a:xfrm>
            <a:off x="1200150" y="3280585"/>
            <a:ext cx="2735263" cy="1938338"/>
          </a:xfrm>
          <a:prstGeom prst="rect">
            <a:avLst/>
          </a:prstGeom>
          <a:noFill/>
          <a:ln w="9525">
            <a:noFill/>
            <a:miter lim="800000"/>
            <a:headEnd/>
            <a:tailEnd/>
          </a:ln>
        </p:spPr>
        <p:txBody>
          <a:bodyPr>
            <a:spAutoFit/>
          </a:bodyPr>
          <a:lstStyle/>
          <a:p>
            <a:pPr>
              <a:buFont typeface="Arial" charset="0"/>
              <a:buChar char="•"/>
            </a:pPr>
            <a:r>
              <a:rPr lang="en-US" sz="2400" b="1">
                <a:ea typeface="Kozuka Gothic Pro EL" pitchFamily="34" charset="-128"/>
              </a:rPr>
              <a:t> hot &amp; cold cups</a:t>
            </a:r>
          </a:p>
          <a:p>
            <a:pPr>
              <a:buFont typeface="Arial" charset="0"/>
              <a:buChar char="•"/>
            </a:pPr>
            <a:r>
              <a:rPr lang="en-US" sz="2400" b="1">
                <a:ea typeface="Kozuka Gothic Pro EL" pitchFamily="34" charset="-128"/>
              </a:rPr>
              <a:t> food containers</a:t>
            </a:r>
          </a:p>
          <a:p>
            <a:pPr>
              <a:buFont typeface="Arial" charset="0"/>
              <a:buChar char="•"/>
            </a:pPr>
            <a:r>
              <a:rPr lang="en-US" sz="2400" b="1">
                <a:ea typeface="Kozuka Gothic Pro EL" pitchFamily="34" charset="-128"/>
              </a:rPr>
              <a:t> plastic cutlery</a:t>
            </a:r>
          </a:p>
          <a:p>
            <a:pPr>
              <a:buFont typeface="Arial" charset="0"/>
              <a:buChar char="•"/>
            </a:pPr>
            <a:r>
              <a:rPr lang="en-US" sz="2400" b="1">
                <a:ea typeface="Kozuka Gothic Pro EL" pitchFamily="34" charset="-128"/>
              </a:rPr>
              <a:t> napkins</a:t>
            </a:r>
          </a:p>
          <a:p>
            <a:pPr>
              <a:buFont typeface="Arial" charset="0"/>
              <a:buChar char="•"/>
            </a:pPr>
            <a:r>
              <a:rPr lang="en-US" sz="2400" b="1">
                <a:ea typeface="Kozuka Gothic Pro EL" pitchFamily="34" charset="-128"/>
              </a:rPr>
              <a:t> food scraps ok</a:t>
            </a:r>
          </a:p>
        </p:txBody>
      </p:sp>
      <p:grpSp>
        <p:nvGrpSpPr>
          <p:cNvPr id="33800" name="Group 26"/>
          <p:cNvGrpSpPr>
            <a:grpSpLocks noChangeAspect="1"/>
          </p:cNvGrpSpPr>
          <p:nvPr/>
        </p:nvGrpSpPr>
        <p:grpSpPr bwMode="auto">
          <a:xfrm>
            <a:off x="3576638" y="4533123"/>
            <a:ext cx="2922587" cy="2924175"/>
            <a:chOff x="2938463" y="3619500"/>
            <a:chExt cx="4297362" cy="4298950"/>
          </a:xfrm>
        </p:grpSpPr>
        <p:sp>
          <p:nvSpPr>
            <p:cNvPr id="8" name="Oval 7"/>
            <p:cNvSpPr>
              <a:spLocks noChangeAspect="1"/>
            </p:cNvSpPr>
            <p:nvPr/>
          </p:nvSpPr>
          <p:spPr>
            <a:xfrm>
              <a:off x="2938463" y="3619500"/>
              <a:ext cx="4297362" cy="429895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3803" name="Group 40"/>
            <p:cNvGrpSpPr>
              <a:grpSpLocks/>
            </p:cNvGrpSpPr>
            <p:nvPr/>
          </p:nvGrpSpPr>
          <p:grpSpPr bwMode="auto">
            <a:xfrm>
              <a:off x="3559175" y="5124450"/>
              <a:ext cx="1274763" cy="1585913"/>
              <a:chOff x="4199965" y="4634754"/>
              <a:chExt cx="1881094" cy="2811928"/>
            </a:xfrm>
          </p:grpSpPr>
          <p:sp>
            <p:nvSpPr>
              <p:cNvPr id="10" name="Freeform 9"/>
              <p:cNvSpPr/>
              <p:nvPr/>
            </p:nvSpPr>
            <p:spPr>
              <a:xfrm>
                <a:off x="4200260" y="5218900"/>
                <a:ext cx="1880710" cy="2226280"/>
              </a:xfrm>
              <a:custGeom>
                <a:avLst/>
                <a:gdLst>
                  <a:gd name="connsiteX0" fmla="*/ 67235 w 1881094"/>
                  <a:gd name="connsiteY0" fmla="*/ 552823 h 2226235"/>
                  <a:gd name="connsiteX1" fmla="*/ 461682 w 1881094"/>
                  <a:gd name="connsiteY1" fmla="*/ 113553 h 2226235"/>
                  <a:gd name="connsiteX2" fmla="*/ 1223682 w 1881094"/>
                  <a:gd name="connsiteY2" fmla="*/ 50800 h 2226235"/>
                  <a:gd name="connsiteX3" fmla="*/ 1779494 w 1881094"/>
                  <a:gd name="connsiteY3" fmla="*/ 418353 h 2226235"/>
                  <a:gd name="connsiteX4" fmla="*/ 1833282 w 1881094"/>
                  <a:gd name="connsiteY4" fmla="*/ 1207247 h 2226235"/>
                  <a:gd name="connsiteX5" fmla="*/ 1537447 w 1881094"/>
                  <a:gd name="connsiteY5" fmla="*/ 2076823 h 2226235"/>
                  <a:gd name="connsiteX6" fmla="*/ 1232647 w 1881094"/>
                  <a:gd name="connsiteY6" fmla="*/ 2103717 h 2226235"/>
                  <a:gd name="connsiteX7" fmla="*/ 1008529 w 1881094"/>
                  <a:gd name="connsiteY7" fmla="*/ 2211294 h 2226235"/>
                  <a:gd name="connsiteX8" fmla="*/ 811306 w 1881094"/>
                  <a:gd name="connsiteY8" fmla="*/ 2103717 h 2226235"/>
                  <a:gd name="connsiteX9" fmla="*/ 623047 w 1881094"/>
                  <a:gd name="connsiteY9" fmla="*/ 2184400 h 2226235"/>
                  <a:gd name="connsiteX10" fmla="*/ 407894 w 1881094"/>
                  <a:gd name="connsiteY10" fmla="*/ 2005106 h 2226235"/>
                  <a:gd name="connsiteX11" fmla="*/ 58271 w 1881094"/>
                  <a:gd name="connsiteY11" fmla="*/ 1063812 h 2226235"/>
                  <a:gd name="connsiteX12" fmla="*/ 67235 w 1881094"/>
                  <a:gd name="connsiteY12" fmla="*/ 552823 h 222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1094" h="2226235">
                    <a:moveTo>
                      <a:pt x="67235" y="552823"/>
                    </a:moveTo>
                    <a:cubicBezTo>
                      <a:pt x="134470" y="394447"/>
                      <a:pt x="268941" y="197223"/>
                      <a:pt x="461682" y="113553"/>
                    </a:cubicBezTo>
                    <a:cubicBezTo>
                      <a:pt x="654423" y="29883"/>
                      <a:pt x="1004047" y="0"/>
                      <a:pt x="1223682" y="50800"/>
                    </a:cubicBezTo>
                    <a:cubicBezTo>
                      <a:pt x="1443317" y="101600"/>
                      <a:pt x="1677894" y="225612"/>
                      <a:pt x="1779494" y="418353"/>
                    </a:cubicBezTo>
                    <a:cubicBezTo>
                      <a:pt x="1881094" y="611094"/>
                      <a:pt x="1873623" y="930835"/>
                      <a:pt x="1833282" y="1207247"/>
                    </a:cubicBezTo>
                    <a:cubicBezTo>
                      <a:pt x="1792941" y="1483659"/>
                      <a:pt x="1637553" y="1927411"/>
                      <a:pt x="1537447" y="2076823"/>
                    </a:cubicBezTo>
                    <a:cubicBezTo>
                      <a:pt x="1437341" y="2226235"/>
                      <a:pt x="1320800" y="2081305"/>
                      <a:pt x="1232647" y="2103717"/>
                    </a:cubicBezTo>
                    <a:cubicBezTo>
                      <a:pt x="1144494" y="2126129"/>
                      <a:pt x="1078752" y="2211294"/>
                      <a:pt x="1008529" y="2211294"/>
                    </a:cubicBezTo>
                    <a:cubicBezTo>
                      <a:pt x="938306" y="2211294"/>
                      <a:pt x="875553" y="2108199"/>
                      <a:pt x="811306" y="2103717"/>
                    </a:cubicBezTo>
                    <a:cubicBezTo>
                      <a:pt x="747059" y="2099235"/>
                      <a:pt x="690282" y="2200835"/>
                      <a:pt x="623047" y="2184400"/>
                    </a:cubicBezTo>
                    <a:cubicBezTo>
                      <a:pt x="555812" y="2167965"/>
                      <a:pt x="502023" y="2191871"/>
                      <a:pt x="407894" y="2005106"/>
                    </a:cubicBezTo>
                    <a:cubicBezTo>
                      <a:pt x="313765" y="1818341"/>
                      <a:pt x="112059" y="1310342"/>
                      <a:pt x="58271" y="1063812"/>
                    </a:cubicBezTo>
                    <a:cubicBezTo>
                      <a:pt x="4483" y="817283"/>
                      <a:pt x="0" y="711199"/>
                      <a:pt x="67235" y="552823"/>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reeform 10"/>
              <p:cNvSpPr/>
              <p:nvPr/>
            </p:nvSpPr>
            <p:spPr>
              <a:xfrm>
                <a:off x="4840942" y="4635432"/>
                <a:ext cx="471899" cy="670367"/>
              </a:xfrm>
              <a:custGeom>
                <a:avLst/>
                <a:gdLst>
                  <a:gd name="connsiteX0" fmla="*/ 252506 w 473635"/>
                  <a:gd name="connsiteY0" fmla="*/ 853142 h 924860"/>
                  <a:gd name="connsiteX1" fmla="*/ 324223 w 473635"/>
                  <a:gd name="connsiteY1" fmla="*/ 871071 h 924860"/>
                  <a:gd name="connsiteX2" fmla="*/ 360082 w 473635"/>
                  <a:gd name="connsiteY2" fmla="*/ 853142 h 924860"/>
                  <a:gd name="connsiteX3" fmla="*/ 449729 w 473635"/>
                  <a:gd name="connsiteY3" fmla="*/ 458695 h 924860"/>
                  <a:gd name="connsiteX4" fmla="*/ 216647 w 473635"/>
                  <a:gd name="connsiteY4" fmla="*/ 64247 h 924860"/>
                  <a:gd name="connsiteX5" fmla="*/ 55282 w 473635"/>
                  <a:gd name="connsiteY5" fmla="*/ 73212 h 924860"/>
                  <a:gd name="connsiteX6" fmla="*/ 37353 w 473635"/>
                  <a:gd name="connsiteY6" fmla="*/ 180789 h 924860"/>
                  <a:gd name="connsiteX7" fmla="*/ 279400 w 473635"/>
                  <a:gd name="connsiteY7" fmla="*/ 440765 h 924860"/>
                  <a:gd name="connsiteX8" fmla="*/ 252506 w 473635"/>
                  <a:gd name="connsiteY8" fmla="*/ 853142 h 9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635" h="924860">
                    <a:moveTo>
                      <a:pt x="252506" y="853142"/>
                    </a:moveTo>
                    <a:cubicBezTo>
                      <a:pt x="259977" y="924860"/>
                      <a:pt x="306294" y="871071"/>
                      <a:pt x="324223" y="871071"/>
                    </a:cubicBezTo>
                    <a:cubicBezTo>
                      <a:pt x="342152" y="871071"/>
                      <a:pt x="339164" y="921871"/>
                      <a:pt x="360082" y="853142"/>
                    </a:cubicBezTo>
                    <a:cubicBezTo>
                      <a:pt x="381000" y="784413"/>
                      <a:pt x="473635" y="590177"/>
                      <a:pt x="449729" y="458695"/>
                    </a:cubicBezTo>
                    <a:cubicBezTo>
                      <a:pt x="425823" y="327213"/>
                      <a:pt x="282388" y="128494"/>
                      <a:pt x="216647" y="64247"/>
                    </a:cubicBezTo>
                    <a:cubicBezTo>
                      <a:pt x="150906" y="0"/>
                      <a:pt x="85164" y="53788"/>
                      <a:pt x="55282" y="73212"/>
                    </a:cubicBezTo>
                    <a:cubicBezTo>
                      <a:pt x="25400" y="92636"/>
                      <a:pt x="0" y="119530"/>
                      <a:pt x="37353" y="180789"/>
                    </a:cubicBezTo>
                    <a:cubicBezTo>
                      <a:pt x="74706" y="242048"/>
                      <a:pt x="242047" y="331694"/>
                      <a:pt x="279400" y="440765"/>
                    </a:cubicBezTo>
                    <a:cubicBezTo>
                      <a:pt x="316753" y="549836"/>
                      <a:pt x="245036" y="781424"/>
                      <a:pt x="252506" y="853142"/>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reeform 11"/>
              <p:cNvSpPr/>
              <p:nvPr/>
            </p:nvSpPr>
            <p:spPr>
              <a:xfrm>
                <a:off x="4782384" y="5541670"/>
                <a:ext cx="685461" cy="132418"/>
              </a:xfrm>
              <a:custGeom>
                <a:avLst/>
                <a:gdLst>
                  <a:gd name="connsiteX0" fmla="*/ 684306 w 684306"/>
                  <a:gd name="connsiteY0" fmla="*/ 0 h 135965"/>
                  <a:gd name="connsiteX1" fmla="*/ 558800 w 684306"/>
                  <a:gd name="connsiteY1" fmla="*/ 98611 h 135965"/>
                  <a:gd name="connsiteX2" fmla="*/ 280895 w 684306"/>
                  <a:gd name="connsiteY2" fmla="*/ 125506 h 135965"/>
                  <a:gd name="connsiteX3" fmla="*/ 38847 w 684306"/>
                  <a:gd name="connsiteY3" fmla="*/ 35859 h 135965"/>
                  <a:gd name="connsiteX4" fmla="*/ 47812 w 684306"/>
                  <a:gd name="connsiteY4" fmla="*/ 26894 h 135965"/>
                  <a:gd name="connsiteX5" fmla="*/ 47812 w 684306"/>
                  <a:gd name="connsiteY5" fmla="*/ 26894 h 135965"/>
                  <a:gd name="connsiteX6" fmla="*/ 47812 w 684306"/>
                  <a:gd name="connsiteY6" fmla="*/ 26894 h 13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06" h="135965">
                    <a:moveTo>
                      <a:pt x="684306" y="0"/>
                    </a:moveTo>
                    <a:cubicBezTo>
                      <a:pt x="655170" y="38846"/>
                      <a:pt x="626035" y="77693"/>
                      <a:pt x="558800" y="98611"/>
                    </a:cubicBezTo>
                    <a:cubicBezTo>
                      <a:pt x="491565" y="119529"/>
                      <a:pt x="367554" y="135965"/>
                      <a:pt x="280895" y="125506"/>
                    </a:cubicBezTo>
                    <a:cubicBezTo>
                      <a:pt x="194236" y="115047"/>
                      <a:pt x="77694" y="52294"/>
                      <a:pt x="38847" y="35859"/>
                    </a:cubicBezTo>
                    <a:cubicBezTo>
                      <a:pt x="0" y="19424"/>
                      <a:pt x="47812" y="26894"/>
                      <a:pt x="47812" y="26894"/>
                    </a:cubicBezTo>
                    <a:lnTo>
                      <a:pt x="47812" y="26894"/>
                    </a:lnTo>
                    <a:lnTo>
                      <a:pt x="47812" y="2689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33804" name="Group 41"/>
            <p:cNvGrpSpPr>
              <a:grpSpLocks/>
            </p:cNvGrpSpPr>
            <p:nvPr/>
          </p:nvGrpSpPr>
          <p:grpSpPr bwMode="auto">
            <a:xfrm>
              <a:off x="5330825" y="5332413"/>
              <a:ext cx="1109663" cy="1473200"/>
              <a:chOff x="1380566" y="5351930"/>
              <a:chExt cx="1909482" cy="2475327"/>
            </a:xfrm>
          </p:grpSpPr>
          <p:sp>
            <p:nvSpPr>
              <p:cNvPr id="14" name="Oval 13"/>
              <p:cNvSpPr/>
              <p:nvPr/>
            </p:nvSpPr>
            <p:spPr>
              <a:xfrm>
                <a:off x="1380994" y="5352152"/>
                <a:ext cx="1907949" cy="501942"/>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p:cNvCxnSpPr>
                <a:stCxn id="14" idx="6"/>
              </p:cNvCxnSpPr>
              <p:nvPr/>
            </p:nvCxnSpPr>
            <p:spPr>
              <a:xfrm flipH="1">
                <a:off x="3108188" y="5603123"/>
                <a:ext cx="180754" cy="201561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H="1" flipV="1">
                <a:off x="1389027" y="5603123"/>
                <a:ext cx="216903" cy="201561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1605931" y="7591283"/>
                <a:ext cx="1494224" cy="235285"/>
              </a:xfrm>
              <a:custGeom>
                <a:avLst/>
                <a:gdLst>
                  <a:gd name="connsiteX0" fmla="*/ 0 w 1497106"/>
                  <a:gd name="connsiteY0" fmla="*/ 0 h 216647"/>
                  <a:gd name="connsiteX1" fmla="*/ 717177 w 1497106"/>
                  <a:gd name="connsiteY1" fmla="*/ 215153 h 216647"/>
                  <a:gd name="connsiteX2" fmla="*/ 1497106 w 1497106"/>
                  <a:gd name="connsiteY2" fmla="*/ 8965 h 216647"/>
                  <a:gd name="connsiteX3" fmla="*/ 1497106 w 1497106"/>
                  <a:gd name="connsiteY3" fmla="*/ 8965 h 216647"/>
                  <a:gd name="connsiteX0" fmla="*/ 0 w 1497106"/>
                  <a:gd name="connsiteY0" fmla="*/ 0 h 234150"/>
                  <a:gd name="connsiteX1" fmla="*/ 717177 w 1497106"/>
                  <a:gd name="connsiteY1" fmla="*/ 215153 h 234150"/>
                  <a:gd name="connsiteX2" fmla="*/ 1174143 w 1497106"/>
                  <a:gd name="connsiteY2" fmla="*/ 161481 h 234150"/>
                  <a:gd name="connsiteX3" fmla="*/ 1497106 w 1497106"/>
                  <a:gd name="connsiteY3" fmla="*/ 8965 h 234150"/>
                  <a:gd name="connsiteX4" fmla="*/ 1497106 w 1497106"/>
                  <a:gd name="connsiteY4" fmla="*/ 8965 h 234150"/>
                  <a:gd name="connsiteX0" fmla="*/ 0 w 1497106"/>
                  <a:gd name="connsiteY0" fmla="*/ 0 h 234150"/>
                  <a:gd name="connsiteX1" fmla="*/ 283494 w 1497106"/>
                  <a:gd name="connsiteY1" fmla="*/ 173355 h 234150"/>
                  <a:gd name="connsiteX2" fmla="*/ 717177 w 1497106"/>
                  <a:gd name="connsiteY2" fmla="*/ 215153 h 234150"/>
                  <a:gd name="connsiteX3" fmla="*/ 1174143 w 1497106"/>
                  <a:gd name="connsiteY3" fmla="*/ 161481 h 234150"/>
                  <a:gd name="connsiteX4" fmla="*/ 1497106 w 1497106"/>
                  <a:gd name="connsiteY4" fmla="*/ 8965 h 234150"/>
                  <a:gd name="connsiteX5" fmla="*/ 1497106 w 1497106"/>
                  <a:gd name="connsiteY5" fmla="*/ 8965 h 23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106" h="234150">
                    <a:moveTo>
                      <a:pt x="0" y="0"/>
                    </a:moveTo>
                    <a:cubicBezTo>
                      <a:pt x="55166" y="20976"/>
                      <a:pt x="163965" y="137496"/>
                      <a:pt x="283494" y="173355"/>
                    </a:cubicBezTo>
                    <a:cubicBezTo>
                      <a:pt x="403023" y="209214"/>
                      <a:pt x="576652" y="209215"/>
                      <a:pt x="717177" y="215153"/>
                    </a:cubicBezTo>
                    <a:cubicBezTo>
                      <a:pt x="912868" y="234150"/>
                      <a:pt x="1044155" y="195846"/>
                      <a:pt x="1174143" y="161481"/>
                    </a:cubicBezTo>
                    <a:cubicBezTo>
                      <a:pt x="1304131" y="127116"/>
                      <a:pt x="1443279" y="26467"/>
                      <a:pt x="1497106" y="8965"/>
                    </a:cubicBezTo>
                    <a:lnTo>
                      <a:pt x="1497106" y="8965"/>
                    </a:ln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Freeform 17"/>
              <p:cNvSpPr/>
              <p:nvPr/>
            </p:nvSpPr>
            <p:spPr>
              <a:xfrm>
                <a:off x="2075889" y="6112908"/>
                <a:ext cx="586443" cy="1109761"/>
              </a:xfrm>
              <a:custGeom>
                <a:avLst/>
                <a:gdLst>
                  <a:gd name="connsiteX0" fmla="*/ 427130 w 584998"/>
                  <a:gd name="connsiteY0" fmla="*/ 1090035 h 1106437"/>
                  <a:gd name="connsiteX1" fmla="*/ 578847 w 584998"/>
                  <a:gd name="connsiteY1" fmla="*/ 819405 h 1106437"/>
                  <a:gd name="connsiteX2" fmla="*/ 464034 w 584998"/>
                  <a:gd name="connsiteY2" fmla="*/ 413461 h 1106437"/>
                  <a:gd name="connsiteX3" fmla="*/ 275413 w 584998"/>
                  <a:gd name="connsiteY3" fmla="*/ 69023 h 1106437"/>
                  <a:gd name="connsiteX4" fmla="*/ 226208 w 584998"/>
                  <a:gd name="connsiteY4" fmla="*/ 73124 h 1106437"/>
                  <a:gd name="connsiteX5" fmla="*/ 94994 w 584998"/>
                  <a:gd name="connsiteY5" fmla="*/ 507771 h 1106437"/>
                  <a:gd name="connsiteX6" fmla="*/ 53989 w 584998"/>
                  <a:gd name="connsiteY6" fmla="*/ 917816 h 1106437"/>
                  <a:gd name="connsiteX7" fmla="*/ 427130 w 584998"/>
                  <a:gd name="connsiteY7" fmla="*/ 1090035 h 1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98" h="1106437">
                    <a:moveTo>
                      <a:pt x="427130" y="1090035"/>
                    </a:moveTo>
                    <a:cubicBezTo>
                      <a:pt x="514606" y="1073633"/>
                      <a:pt x="572696" y="932167"/>
                      <a:pt x="578847" y="819405"/>
                    </a:cubicBezTo>
                    <a:cubicBezTo>
                      <a:pt x="584998" y="706643"/>
                      <a:pt x="514606" y="538525"/>
                      <a:pt x="464034" y="413461"/>
                    </a:cubicBezTo>
                    <a:cubicBezTo>
                      <a:pt x="413462" y="288397"/>
                      <a:pt x="315051" y="125746"/>
                      <a:pt x="275413" y="69023"/>
                    </a:cubicBezTo>
                    <a:cubicBezTo>
                      <a:pt x="235775" y="12300"/>
                      <a:pt x="256278" y="0"/>
                      <a:pt x="226208" y="73124"/>
                    </a:cubicBezTo>
                    <a:cubicBezTo>
                      <a:pt x="196138" y="146248"/>
                      <a:pt x="123697" y="366989"/>
                      <a:pt x="94994" y="507771"/>
                    </a:cubicBezTo>
                    <a:cubicBezTo>
                      <a:pt x="66291" y="648553"/>
                      <a:pt x="0" y="820089"/>
                      <a:pt x="53989" y="917816"/>
                    </a:cubicBezTo>
                    <a:cubicBezTo>
                      <a:pt x="107978" y="1015543"/>
                      <a:pt x="339654" y="1106437"/>
                      <a:pt x="427130" y="1090035"/>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Freeform 18"/>
              <p:cNvSpPr/>
              <p:nvPr/>
            </p:nvSpPr>
            <p:spPr>
              <a:xfrm>
                <a:off x="2441411" y="7199140"/>
                <a:ext cx="180754" cy="215679"/>
              </a:xfrm>
              <a:custGeom>
                <a:avLst/>
                <a:gdLst>
                  <a:gd name="connsiteX0" fmla="*/ 0 w 184520"/>
                  <a:gd name="connsiteY0" fmla="*/ 0 h 213224"/>
                  <a:gd name="connsiteX1" fmla="*/ 49205 w 184520"/>
                  <a:gd name="connsiteY1" fmla="*/ 123014 h 213224"/>
                  <a:gd name="connsiteX2" fmla="*/ 184520 w 184520"/>
                  <a:gd name="connsiteY2" fmla="*/ 213224 h 213224"/>
                  <a:gd name="connsiteX3" fmla="*/ 184520 w 184520"/>
                  <a:gd name="connsiteY3" fmla="*/ 213224 h 213224"/>
                </a:gdLst>
                <a:ahLst/>
                <a:cxnLst>
                  <a:cxn ang="0">
                    <a:pos x="connsiteX0" y="connsiteY0"/>
                  </a:cxn>
                  <a:cxn ang="0">
                    <a:pos x="connsiteX1" y="connsiteY1"/>
                  </a:cxn>
                  <a:cxn ang="0">
                    <a:pos x="connsiteX2" y="connsiteY2"/>
                  </a:cxn>
                  <a:cxn ang="0">
                    <a:pos x="connsiteX3" y="connsiteY3"/>
                  </a:cxn>
                </a:cxnLst>
                <a:rect l="l" t="t" r="r" b="b"/>
                <a:pathLst>
                  <a:path w="184520" h="213224">
                    <a:moveTo>
                      <a:pt x="0" y="0"/>
                    </a:moveTo>
                    <a:cubicBezTo>
                      <a:pt x="9226" y="43738"/>
                      <a:pt x="18452" y="87477"/>
                      <a:pt x="49205" y="123014"/>
                    </a:cubicBezTo>
                    <a:cubicBezTo>
                      <a:pt x="79958" y="158551"/>
                      <a:pt x="184520" y="213224"/>
                      <a:pt x="184520" y="213224"/>
                    </a:cubicBezTo>
                    <a:lnTo>
                      <a:pt x="184520" y="213224"/>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2369110" y="6536421"/>
                <a:ext cx="64268" cy="654876"/>
              </a:xfrm>
              <a:custGeom>
                <a:avLst/>
                <a:gdLst>
                  <a:gd name="connsiteX0" fmla="*/ 65607 w 65607"/>
                  <a:gd name="connsiteY0" fmla="*/ 656072 h 656072"/>
                  <a:gd name="connsiteX1" fmla="*/ 16402 w 65607"/>
                  <a:gd name="connsiteY1" fmla="*/ 442848 h 656072"/>
                  <a:gd name="connsiteX2" fmla="*/ 0 w 65607"/>
                  <a:gd name="connsiteY2" fmla="*/ 0 h 656072"/>
                </a:gdLst>
                <a:ahLst/>
                <a:cxnLst>
                  <a:cxn ang="0">
                    <a:pos x="connsiteX0" y="connsiteY0"/>
                  </a:cxn>
                  <a:cxn ang="0">
                    <a:pos x="connsiteX1" y="connsiteY1"/>
                  </a:cxn>
                  <a:cxn ang="0">
                    <a:pos x="connsiteX2" y="connsiteY2"/>
                  </a:cxn>
                </a:cxnLst>
                <a:rect l="l" t="t" r="r" b="b"/>
                <a:pathLst>
                  <a:path w="65607" h="656072">
                    <a:moveTo>
                      <a:pt x="65607" y="656072"/>
                    </a:moveTo>
                    <a:cubicBezTo>
                      <a:pt x="46472" y="604132"/>
                      <a:pt x="27337" y="552193"/>
                      <a:pt x="16402" y="442848"/>
                    </a:cubicBezTo>
                    <a:cubicBezTo>
                      <a:pt x="5468" y="333503"/>
                      <a:pt x="2734" y="166751"/>
                      <a:pt x="0"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2389194" y="6838370"/>
                <a:ext cx="172718" cy="164700"/>
              </a:xfrm>
              <a:custGeom>
                <a:avLst/>
                <a:gdLst>
                  <a:gd name="connsiteX0" fmla="*/ 0 w 172219"/>
                  <a:gd name="connsiteY0" fmla="*/ 164018 h 164018"/>
                  <a:gd name="connsiteX1" fmla="*/ 77909 w 172219"/>
                  <a:gd name="connsiteY1" fmla="*/ 65607 h 164018"/>
                  <a:gd name="connsiteX2" fmla="*/ 172219 w 172219"/>
                  <a:gd name="connsiteY2" fmla="*/ 0 h 164018"/>
                </a:gdLst>
                <a:ahLst/>
                <a:cxnLst>
                  <a:cxn ang="0">
                    <a:pos x="connsiteX0" y="connsiteY0"/>
                  </a:cxn>
                  <a:cxn ang="0">
                    <a:pos x="connsiteX1" y="connsiteY1"/>
                  </a:cxn>
                  <a:cxn ang="0">
                    <a:pos x="connsiteX2" y="connsiteY2"/>
                  </a:cxn>
                </a:cxnLst>
                <a:rect l="l" t="t" r="r" b="b"/>
                <a:pathLst>
                  <a:path w="172219" h="164018">
                    <a:moveTo>
                      <a:pt x="0" y="164018"/>
                    </a:moveTo>
                    <a:cubicBezTo>
                      <a:pt x="24603" y="128480"/>
                      <a:pt x="49206" y="92943"/>
                      <a:pt x="77909" y="65607"/>
                    </a:cubicBezTo>
                    <a:cubicBezTo>
                      <a:pt x="106612" y="38271"/>
                      <a:pt x="139415" y="19135"/>
                      <a:pt x="172219"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2228525" y="6865821"/>
                <a:ext cx="152636" cy="137249"/>
              </a:xfrm>
              <a:custGeom>
                <a:avLst/>
                <a:gdLst>
                  <a:gd name="connsiteX0" fmla="*/ 155818 w 155818"/>
                  <a:gd name="connsiteY0" fmla="*/ 139415 h 139415"/>
                  <a:gd name="connsiteX1" fmla="*/ 69708 w 155818"/>
                  <a:gd name="connsiteY1" fmla="*/ 32803 h 139415"/>
                  <a:gd name="connsiteX2" fmla="*/ 0 w 155818"/>
                  <a:gd name="connsiteY2" fmla="*/ 0 h 139415"/>
                </a:gdLst>
                <a:ahLst/>
                <a:cxnLst>
                  <a:cxn ang="0">
                    <a:pos x="connsiteX0" y="connsiteY0"/>
                  </a:cxn>
                  <a:cxn ang="0">
                    <a:pos x="connsiteX1" y="connsiteY1"/>
                  </a:cxn>
                  <a:cxn ang="0">
                    <a:pos x="connsiteX2" y="connsiteY2"/>
                  </a:cxn>
                </a:cxnLst>
                <a:rect l="l" t="t" r="r" b="b"/>
                <a:pathLst>
                  <a:path w="155818" h="139415">
                    <a:moveTo>
                      <a:pt x="155818" y="139415"/>
                    </a:moveTo>
                    <a:cubicBezTo>
                      <a:pt x="125748" y="97727"/>
                      <a:pt x="95678" y="56039"/>
                      <a:pt x="69708" y="32803"/>
                    </a:cubicBezTo>
                    <a:cubicBezTo>
                      <a:pt x="43738" y="9567"/>
                      <a:pt x="21869" y="4783"/>
                      <a:pt x="0"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3" name="Freeform 22"/>
              <p:cNvSpPr/>
              <p:nvPr/>
            </p:nvSpPr>
            <p:spPr>
              <a:xfrm>
                <a:off x="2365094" y="6665827"/>
                <a:ext cx="156651" cy="98037"/>
              </a:xfrm>
              <a:custGeom>
                <a:avLst/>
                <a:gdLst>
                  <a:gd name="connsiteX0" fmla="*/ 0 w 155817"/>
                  <a:gd name="connsiteY0" fmla="*/ 102511 h 102511"/>
                  <a:gd name="connsiteX1" fmla="*/ 61506 w 155817"/>
                  <a:gd name="connsiteY1" fmla="*/ 45105 h 102511"/>
                  <a:gd name="connsiteX2" fmla="*/ 155817 w 155817"/>
                  <a:gd name="connsiteY2" fmla="*/ 0 h 102511"/>
                </a:gdLst>
                <a:ahLst/>
                <a:cxnLst>
                  <a:cxn ang="0">
                    <a:pos x="connsiteX0" y="connsiteY0"/>
                  </a:cxn>
                  <a:cxn ang="0">
                    <a:pos x="connsiteX1" y="connsiteY1"/>
                  </a:cxn>
                  <a:cxn ang="0">
                    <a:pos x="connsiteX2" y="connsiteY2"/>
                  </a:cxn>
                </a:cxnLst>
                <a:rect l="l" t="t" r="r" b="b"/>
                <a:pathLst>
                  <a:path w="155817" h="102511">
                    <a:moveTo>
                      <a:pt x="0" y="102511"/>
                    </a:moveTo>
                    <a:cubicBezTo>
                      <a:pt x="17768" y="82350"/>
                      <a:pt x="35537" y="62190"/>
                      <a:pt x="61506" y="45105"/>
                    </a:cubicBezTo>
                    <a:cubicBezTo>
                      <a:pt x="87475" y="28020"/>
                      <a:pt x="121646" y="14010"/>
                      <a:pt x="155817"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4" name="Freeform 23"/>
              <p:cNvSpPr/>
              <p:nvPr/>
            </p:nvSpPr>
            <p:spPr>
              <a:xfrm>
                <a:off x="2244592" y="6681513"/>
                <a:ext cx="116484" cy="74508"/>
              </a:xfrm>
              <a:custGeom>
                <a:avLst/>
                <a:gdLst>
                  <a:gd name="connsiteX0" fmla="*/ 118913 w 118913"/>
                  <a:gd name="connsiteY0" fmla="*/ 73808 h 73808"/>
                  <a:gd name="connsiteX1" fmla="*/ 73808 w 118913"/>
                  <a:gd name="connsiteY1" fmla="*/ 36904 h 73808"/>
                  <a:gd name="connsiteX2" fmla="*/ 0 w 118913"/>
                  <a:gd name="connsiteY2" fmla="*/ 0 h 73808"/>
                </a:gdLst>
                <a:ahLst/>
                <a:cxnLst>
                  <a:cxn ang="0">
                    <a:pos x="connsiteX0" y="connsiteY0"/>
                  </a:cxn>
                  <a:cxn ang="0">
                    <a:pos x="connsiteX1" y="connsiteY1"/>
                  </a:cxn>
                  <a:cxn ang="0">
                    <a:pos x="connsiteX2" y="connsiteY2"/>
                  </a:cxn>
                </a:cxnLst>
                <a:rect l="l" t="t" r="r" b="b"/>
                <a:pathLst>
                  <a:path w="118913" h="73808">
                    <a:moveTo>
                      <a:pt x="118913" y="73808"/>
                    </a:moveTo>
                    <a:cubicBezTo>
                      <a:pt x="106270" y="61506"/>
                      <a:pt x="93627" y="49205"/>
                      <a:pt x="73808" y="36904"/>
                    </a:cubicBezTo>
                    <a:cubicBezTo>
                      <a:pt x="53989" y="24603"/>
                      <a:pt x="26994" y="12301"/>
                      <a:pt x="0"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25" name="Oval 24"/>
            <p:cNvSpPr/>
            <p:nvPr/>
          </p:nvSpPr>
          <p:spPr>
            <a:xfrm>
              <a:off x="3337620" y="4011587"/>
              <a:ext cx="3543398" cy="350777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Freeform 25"/>
            <p:cNvSpPr/>
            <p:nvPr/>
          </p:nvSpPr>
          <p:spPr>
            <a:xfrm flipV="1">
              <a:off x="4724167" y="4312652"/>
              <a:ext cx="845000" cy="2357188"/>
            </a:xfrm>
            <a:custGeom>
              <a:avLst/>
              <a:gdLst>
                <a:gd name="connsiteX0" fmla="*/ 102433 w 567128"/>
                <a:gd name="connsiteY0" fmla="*/ 197370 h 2330970"/>
                <a:gd name="connsiteX1" fmla="*/ 207364 w 567128"/>
                <a:gd name="connsiteY1" fmla="*/ 212360 h 2330970"/>
                <a:gd name="connsiteX2" fmla="*/ 252335 w 567128"/>
                <a:gd name="connsiteY2" fmla="*/ 287311 h 2330970"/>
                <a:gd name="connsiteX3" fmla="*/ 237345 w 567128"/>
                <a:gd name="connsiteY3" fmla="*/ 1396583 h 2330970"/>
                <a:gd name="connsiteX4" fmla="*/ 447207 w 567128"/>
                <a:gd name="connsiteY4" fmla="*/ 1561474 h 2330970"/>
                <a:gd name="connsiteX5" fmla="*/ 552138 w 567128"/>
                <a:gd name="connsiteY5" fmla="*/ 1711376 h 2330970"/>
                <a:gd name="connsiteX6" fmla="*/ 537148 w 567128"/>
                <a:gd name="connsiteY6" fmla="*/ 2206051 h 2330970"/>
                <a:gd name="connsiteX7" fmla="*/ 507168 w 567128"/>
                <a:gd name="connsiteY7" fmla="*/ 2206051 h 2330970"/>
                <a:gd name="connsiteX8" fmla="*/ 447207 w 567128"/>
                <a:gd name="connsiteY8" fmla="*/ 1741356 h 2330970"/>
                <a:gd name="connsiteX9" fmla="*/ 327286 w 567128"/>
                <a:gd name="connsiteY9" fmla="*/ 2310983 h 2330970"/>
                <a:gd name="connsiteX10" fmla="*/ 267325 w 567128"/>
                <a:gd name="connsiteY10" fmla="*/ 1726366 h 2330970"/>
                <a:gd name="connsiteX11" fmla="*/ 192374 w 567128"/>
                <a:gd name="connsiteY11" fmla="*/ 2325973 h 2330970"/>
                <a:gd name="connsiteX12" fmla="*/ 117423 w 567128"/>
                <a:gd name="connsiteY12" fmla="*/ 1696386 h 2330970"/>
                <a:gd name="connsiteX13" fmla="*/ 42472 w 567128"/>
                <a:gd name="connsiteY13" fmla="*/ 2281002 h 2330970"/>
                <a:gd name="connsiteX14" fmla="*/ 12492 w 567128"/>
                <a:gd name="connsiteY14" fmla="*/ 1516504 h 2330970"/>
                <a:gd name="connsiteX15" fmla="*/ 117423 w 567128"/>
                <a:gd name="connsiteY15" fmla="*/ 1396583 h 2330970"/>
                <a:gd name="connsiteX16" fmla="*/ 102433 w 567128"/>
                <a:gd name="connsiteY16" fmla="*/ 197370 h 2330970"/>
                <a:gd name="connsiteX0" fmla="*/ 102433 w 567128"/>
                <a:gd name="connsiteY0" fmla="*/ 226069 h 2359669"/>
                <a:gd name="connsiteX1" fmla="*/ 193885 w 567128"/>
                <a:gd name="connsiteY1" fmla="*/ 68867 h 2359669"/>
                <a:gd name="connsiteX2" fmla="*/ 252335 w 567128"/>
                <a:gd name="connsiteY2" fmla="*/ 316010 h 2359669"/>
                <a:gd name="connsiteX3" fmla="*/ 237345 w 567128"/>
                <a:gd name="connsiteY3" fmla="*/ 1425282 h 2359669"/>
                <a:gd name="connsiteX4" fmla="*/ 447207 w 567128"/>
                <a:gd name="connsiteY4" fmla="*/ 1590173 h 2359669"/>
                <a:gd name="connsiteX5" fmla="*/ 552138 w 567128"/>
                <a:gd name="connsiteY5" fmla="*/ 1740075 h 2359669"/>
                <a:gd name="connsiteX6" fmla="*/ 537148 w 567128"/>
                <a:gd name="connsiteY6" fmla="*/ 2234750 h 2359669"/>
                <a:gd name="connsiteX7" fmla="*/ 507168 w 567128"/>
                <a:gd name="connsiteY7" fmla="*/ 2234750 h 2359669"/>
                <a:gd name="connsiteX8" fmla="*/ 447207 w 567128"/>
                <a:gd name="connsiteY8" fmla="*/ 1770055 h 2359669"/>
                <a:gd name="connsiteX9" fmla="*/ 327286 w 567128"/>
                <a:gd name="connsiteY9" fmla="*/ 2339682 h 2359669"/>
                <a:gd name="connsiteX10" fmla="*/ 267325 w 567128"/>
                <a:gd name="connsiteY10" fmla="*/ 1755065 h 2359669"/>
                <a:gd name="connsiteX11" fmla="*/ 192374 w 567128"/>
                <a:gd name="connsiteY11" fmla="*/ 2354672 h 2359669"/>
                <a:gd name="connsiteX12" fmla="*/ 117423 w 567128"/>
                <a:gd name="connsiteY12" fmla="*/ 1725085 h 2359669"/>
                <a:gd name="connsiteX13" fmla="*/ 42472 w 567128"/>
                <a:gd name="connsiteY13" fmla="*/ 2309701 h 2359669"/>
                <a:gd name="connsiteX14" fmla="*/ 12492 w 567128"/>
                <a:gd name="connsiteY14" fmla="*/ 1545203 h 2359669"/>
                <a:gd name="connsiteX15" fmla="*/ 117423 w 567128"/>
                <a:gd name="connsiteY15" fmla="*/ 1425282 h 2359669"/>
                <a:gd name="connsiteX16" fmla="*/ 102433 w 567128"/>
                <a:gd name="connsiteY16" fmla="*/ 226069 h 2359669"/>
                <a:gd name="connsiteX0" fmla="*/ 156347 w 621042"/>
                <a:gd name="connsiteY0" fmla="*/ 226069 h 2359669"/>
                <a:gd name="connsiteX1" fmla="*/ 247799 w 621042"/>
                <a:gd name="connsiteY1" fmla="*/ 68867 h 2359669"/>
                <a:gd name="connsiteX2" fmla="*/ 306249 w 621042"/>
                <a:gd name="connsiteY2" fmla="*/ 316010 h 2359669"/>
                <a:gd name="connsiteX3" fmla="*/ 291259 w 621042"/>
                <a:gd name="connsiteY3" fmla="*/ 1425282 h 2359669"/>
                <a:gd name="connsiteX4" fmla="*/ 501121 w 621042"/>
                <a:gd name="connsiteY4" fmla="*/ 1590173 h 2359669"/>
                <a:gd name="connsiteX5" fmla="*/ 606052 w 621042"/>
                <a:gd name="connsiteY5" fmla="*/ 1740075 h 2359669"/>
                <a:gd name="connsiteX6" fmla="*/ 591062 w 621042"/>
                <a:gd name="connsiteY6" fmla="*/ 2234750 h 2359669"/>
                <a:gd name="connsiteX7" fmla="*/ 561082 w 621042"/>
                <a:gd name="connsiteY7" fmla="*/ 2234750 h 2359669"/>
                <a:gd name="connsiteX8" fmla="*/ 501121 w 621042"/>
                <a:gd name="connsiteY8" fmla="*/ 1770055 h 2359669"/>
                <a:gd name="connsiteX9" fmla="*/ 381200 w 621042"/>
                <a:gd name="connsiteY9" fmla="*/ 2339682 h 2359669"/>
                <a:gd name="connsiteX10" fmla="*/ 321239 w 621042"/>
                <a:gd name="connsiteY10" fmla="*/ 1755065 h 2359669"/>
                <a:gd name="connsiteX11" fmla="*/ 246288 w 621042"/>
                <a:gd name="connsiteY11" fmla="*/ 2354672 h 2359669"/>
                <a:gd name="connsiteX12" fmla="*/ 171337 w 621042"/>
                <a:gd name="connsiteY12" fmla="*/ 1725085 h 2359669"/>
                <a:gd name="connsiteX13" fmla="*/ 96386 w 621042"/>
                <a:gd name="connsiteY13" fmla="*/ 2309701 h 2359669"/>
                <a:gd name="connsiteX14" fmla="*/ 12492 w 621042"/>
                <a:gd name="connsiteY14" fmla="*/ 1610517 h 2359669"/>
                <a:gd name="connsiteX15" fmla="*/ 171337 w 621042"/>
                <a:gd name="connsiteY15" fmla="*/ 1425282 h 2359669"/>
                <a:gd name="connsiteX16" fmla="*/ 156347 w 621042"/>
                <a:gd name="connsiteY16" fmla="*/ 226069 h 2359669"/>
                <a:gd name="connsiteX0" fmla="*/ 192290 w 656985"/>
                <a:gd name="connsiteY0" fmla="*/ 226069 h 2359669"/>
                <a:gd name="connsiteX1" fmla="*/ 283742 w 656985"/>
                <a:gd name="connsiteY1" fmla="*/ 68867 h 2359669"/>
                <a:gd name="connsiteX2" fmla="*/ 342192 w 656985"/>
                <a:gd name="connsiteY2" fmla="*/ 316010 h 2359669"/>
                <a:gd name="connsiteX3" fmla="*/ 327202 w 656985"/>
                <a:gd name="connsiteY3" fmla="*/ 1425282 h 2359669"/>
                <a:gd name="connsiteX4" fmla="*/ 537064 w 656985"/>
                <a:gd name="connsiteY4" fmla="*/ 1590173 h 2359669"/>
                <a:gd name="connsiteX5" fmla="*/ 641995 w 656985"/>
                <a:gd name="connsiteY5" fmla="*/ 1740075 h 2359669"/>
                <a:gd name="connsiteX6" fmla="*/ 627005 w 656985"/>
                <a:gd name="connsiteY6" fmla="*/ 2234750 h 2359669"/>
                <a:gd name="connsiteX7" fmla="*/ 597025 w 656985"/>
                <a:gd name="connsiteY7" fmla="*/ 2234750 h 2359669"/>
                <a:gd name="connsiteX8" fmla="*/ 537064 w 656985"/>
                <a:gd name="connsiteY8" fmla="*/ 1770055 h 2359669"/>
                <a:gd name="connsiteX9" fmla="*/ 417143 w 656985"/>
                <a:gd name="connsiteY9" fmla="*/ 2339682 h 2359669"/>
                <a:gd name="connsiteX10" fmla="*/ 357182 w 656985"/>
                <a:gd name="connsiteY10" fmla="*/ 1755065 h 2359669"/>
                <a:gd name="connsiteX11" fmla="*/ 282231 w 656985"/>
                <a:gd name="connsiteY11" fmla="*/ 2354672 h 2359669"/>
                <a:gd name="connsiteX12" fmla="*/ 207280 w 656985"/>
                <a:gd name="connsiteY12" fmla="*/ 1725085 h 2359669"/>
                <a:gd name="connsiteX13" fmla="*/ 132329 w 656985"/>
                <a:gd name="connsiteY13" fmla="*/ 2309701 h 2359669"/>
                <a:gd name="connsiteX14" fmla="*/ 12492 w 656985"/>
                <a:gd name="connsiteY14" fmla="*/ 1652081 h 2359669"/>
                <a:gd name="connsiteX15" fmla="*/ 207280 w 656985"/>
                <a:gd name="connsiteY15" fmla="*/ 1425282 h 2359669"/>
                <a:gd name="connsiteX16" fmla="*/ 192290 w 656985"/>
                <a:gd name="connsiteY16" fmla="*/ 226069 h 2359669"/>
                <a:gd name="connsiteX0" fmla="*/ 202773 w 667468"/>
                <a:gd name="connsiteY0" fmla="*/ 226069 h 2363432"/>
                <a:gd name="connsiteX1" fmla="*/ 294225 w 667468"/>
                <a:gd name="connsiteY1" fmla="*/ 68867 h 2363432"/>
                <a:gd name="connsiteX2" fmla="*/ 352675 w 667468"/>
                <a:gd name="connsiteY2" fmla="*/ 316010 h 2363432"/>
                <a:gd name="connsiteX3" fmla="*/ 337685 w 667468"/>
                <a:gd name="connsiteY3" fmla="*/ 1425282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02619 w 667468"/>
                <a:gd name="connsiteY8" fmla="*/ 1722554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97952"/>
                <a:gd name="connsiteY0" fmla="*/ 226069 h 2363432"/>
                <a:gd name="connsiteX1" fmla="*/ 294225 w 697952"/>
                <a:gd name="connsiteY1" fmla="*/ 68867 h 2363432"/>
                <a:gd name="connsiteX2" fmla="*/ 352675 w 697952"/>
                <a:gd name="connsiteY2" fmla="*/ 316010 h 2363432"/>
                <a:gd name="connsiteX3" fmla="*/ 364642 w 697952"/>
                <a:gd name="connsiteY3" fmla="*/ 1401531 h 2363432"/>
                <a:gd name="connsiteX4" fmla="*/ 652478 w 697952"/>
                <a:gd name="connsiteY4" fmla="*/ 1740075 h 2363432"/>
                <a:gd name="connsiteX5" fmla="*/ 637488 w 697952"/>
                <a:gd name="connsiteY5" fmla="*/ 2234750 h 2363432"/>
                <a:gd name="connsiteX6" fmla="*/ 607508 w 697952"/>
                <a:gd name="connsiteY6" fmla="*/ 2234750 h 2363432"/>
                <a:gd name="connsiteX7" fmla="*/ 502619 w 697952"/>
                <a:gd name="connsiteY7" fmla="*/ 1722554 h 2363432"/>
                <a:gd name="connsiteX8" fmla="*/ 427626 w 697952"/>
                <a:gd name="connsiteY8" fmla="*/ 2339682 h 2363432"/>
                <a:gd name="connsiteX9" fmla="*/ 363173 w 697952"/>
                <a:gd name="connsiteY9" fmla="*/ 1701626 h 2363432"/>
                <a:gd name="connsiteX10" fmla="*/ 292714 w 697952"/>
                <a:gd name="connsiteY10" fmla="*/ 2354672 h 2363432"/>
                <a:gd name="connsiteX11" fmla="*/ 217763 w 697952"/>
                <a:gd name="connsiteY11" fmla="*/ 1725085 h 2363432"/>
                <a:gd name="connsiteX12" fmla="*/ 79912 w 697952"/>
                <a:gd name="connsiteY12" fmla="*/ 2351265 h 2363432"/>
                <a:gd name="connsiteX13" fmla="*/ 22975 w 697952"/>
                <a:gd name="connsiteY13" fmla="*/ 1652081 h 2363432"/>
                <a:gd name="connsiteX14" fmla="*/ 217763 w 697952"/>
                <a:gd name="connsiteY14" fmla="*/ 1425282 h 2363432"/>
                <a:gd name="connsiteX15" fmla="*/ 202773 w 697952"/>
                <a:gd name="connsiteY15" fmla="*/ 226069 h 2363432"/>
                <a:gd name="connsiteX0" fmla="*/ 202773 w 666502"/>
                <a:gd name="connsiteY0" fmla="*/ 226069 h 2363432"/>
                <a:gd name="connsiteX1" fmla="*/ 294225 w 666502"/>
                <a:gd name="connsiteY1" fmla="*/ 68867 h 2363432"/>
                <a:gd name="connsiteX2" fmla="*/ 352675 w 666502"/>
                <a:gd name="connsiteY2" fmla="*/ 316010 h 2363432"/>
                <a:gd name="connsiteX3" fmla="*/ 364642 w 666502"/>
                <a:gd name="connsiteY3" fmla="*/ 1401531 h 2363432"/>
                <a:gd name="connsiteX4" fmla="*/ 621028 w 666502"/>
                <a:gd name="connsiteY4" fmla="*/ 1633197 h 2363432"/>
                <a:gd name="connsiteX5" fmla="*/ 637488 w 666502"/>
                <a:gd name="connsiteY5" fmla="*/ 2234750 h 2363432"/>
                <a:gd name="connsiteX6" fmla="*/ 607508 w 666502"/>
                <a:gd name="connsiteY6" fmla="*/ 2234750 h 2363432"/>
                <a:gd name="connsiteX7" fmla="*/ 502619 w 666502"/>
                <a:gd name="connsiteY7" fmla="*/ 1722554 h 2363432"/>
                <a:gd name="connsiteX8" fmla="*/ 427626 w 666502"/>
                <a:gd name="connsiteY8" fmla="*/ 2339682 h 2363432"/>
                <a:gd name="connsiteX9" fmla="*/ 363173 w 666502"/>
                <a:gd name="connsiteY9" fmla="*/ 1701626 h 2363432"/>
                <a:gd name="connsiteX10" fmla="*/ 292714 w 666502"/>
                <a:gd name="connsiteY10" fmla="*/ 2354672 h 2363432"/>
                <a:gd name="connsiteX11" fmla="*/ 217763 w 666502"/>
                <a:gd name="connsiteY11" fmla="*/ 1725085 h 2363432"/>
                <a:gd name="connsiteX12" fmla="*/ 79912 w 666502"/>
                <a:gd name="connsiteY12" fmla="*/ 2351265 h 2363432"/>
                <a:gd name="connsiteX13" fmla="*/ 22975 w 666502"/>
                <a:gd name="connsiteY13" fmla="*/ 1652081 h 2363432"/>
                <a:gd name="connsiteX14" fmla="*/ 217763 w 666502"/>
                <a:gd name="connsiteY14" fmla="*/ 1425282 h 2363432"/>
                <a:gd name="connsiteX15" fmla="*/ 202773 w 666502"/>
                <a:gd name="connsiteY15" fmla="*/ 226069 h 2363432"/>
                <a:gd name="connsiteX0" fmla="*/ 202773 w 665753"/>
                <a:gd name="connsiteY0" fmla="*/ 226069 h 2363432"/>
                <a:gd name="connsiteX1" fmla="*/ 294225 w 665753"/>
                <a:gd name="connsiteY1" fmla="*/ 68867 h 2363432"/>
                <a:gd name="connsiteX2" fmla="*/ 352675 w 665753"/>
                <a:gd name="connsiteY2" fmla="*/ 316010 h 2363432"/>
                <a:gd name="connsiteX3" fmla="*/ 369136 w 665753"/>
                <a:gd name="connsiteY3" fmla="*/ 1419344 h 2363432"/>
                <a:gd name="connsiteX4" fmla="*/ 621028 w 665753"/>
                <a:gd name="connsiteY4" fmla="*/ 1633197 h 2363432"/>
                <a:gd name="connsiteX5" fmla="*/ 637488 w 665753"/>
                <a:gd name="connsiteY5" fmla="*/ 2234750 h 2363432"/>
                <a:gd name="connsiteX6" fmla="*/ 607508 w 665753"/>
                <a:gd name="connsiteY6" fmla="*/ 2234750 h 2363432"/>
                <a:gd name="connsiteX7" fmla="*/ 502619 w 665753"/>
                <a:gd name="connsiteY7" fmla="*/ 1722554 h 2363432"/>
                <a:gd name="connsiteX8" fmla="*/ 427626 w 665753"/>
                <a:gd name="connsiteY8" fmla="*/ 2339682 h 2363432"/>
                <a:gd name="connsiteX9" fmla="*/ 363173 w 665753"/>
                <a:gd name="connsiteY9" fmla="*/ 1701626 h 2363432"/>
                <a:gd name="connsiteX10" fmla="*/ 292714 w 665753"/>
                <a:gd name="connsiteY10" fmla="*/ 2354672 h 2363432"/>
                <a:gd name="connsiteX11" fmla="*/ 217763 w 665753"/>
                <a:gd name="connsiteY11" fmla="*/ 1725085 h 2363432"/>
                <a:gd name="connsiteX12" fmla="*/ 79912 w 665753"/>
                <a:gd name="connsiteY12" fmla="*/ 2351265 h 2363432"/>
                <a:gd name="connsiteX13" fmla="*/ 22975 w 665753"/>
                <a:gd name="connsiteY13" fmla="*/ 1652081 h 2363432"/>
                <a:gd name="connsiteX14" fmla="*/ 217763 w 665753"/>
                <a:gd name="connsiteY14" fmla="*/ 1425282 h 2363432"/>
                <a:gd name="connsiteX15" fmla="*/ 202773 w 665753"/>
                <a:gd name="connsiteY15" fmla="*/ 226069 h 2363432"/>
                <a:gd name="connsiteX0" fmla="*/ 175816 w 638796"/>
                <a:gd name="connsiteY0" fmla="*/ 226069 h 2359474"/>
                <a:gd name="connsiteX1" fmla="*/ 267268 w 638796"/>
                <a:gd name="connsiteY1" fmla="*/ 68867 h 2359474"/>
                <a:gd name="connsiteX2" fmla="*/ 325718 w 638796"/>
                <a:gd name="connsiteY2" fmla="*/ 316010 h 2359474"/>
                <a:gd name="connsiteX3" fmla="*/ 342179 w 638796"/>
                <a:gd name="connsiteY3" fmla="*/ 1419344 h 2359474"/>
                <a:gd name="connsiteX4" fmla="*/ 594071 w 638796"/>
                <a:gd name="connsiteY4" fmla="*/ 1633197 h 2359474"/>
                <a:gd name="connsiteX5" fmla="*/ 610531 w 638796"/>
                <a:gd name="connsiteY5" fmla="*/ 2234750 h 2359474"/>
                <a:gd name="connsiteX6" fmla="*/ 580551 w 638796"/>
                <a:gd name="connsiteY6" fmla="*/ 2234750 h 2359474"/>
                <a:gd name="connsiteX7" fmla="*/ 475662 w 638796"/>
                <a:gd name="connsiteY7" fmla="*/ 1722554 h 2359474"/>
                <a:gd name="connsiteX8" fmla="*/ 400669 w 638796"/>
                <a:gd name="connsiteY8" fmla="*/ 2339682 h 2359474"/>
                <a:gd name="connsiteX9" fmla="*/ 336216 w 638796"/>
                <a:gd name="connsiteY9" fmla="*/ 1701626 h 2359474"/>
                <a:gd name="connsiteX10" fmla="*/ 265757 w 638796"/>
                <a:gd name="connsiteY10" fmla="*/ 2354672 h 2359474"/>
                <a:gd name="connsiteX11" fmla="*/ 190806 w 638796"/>
                <a:gd name="connsiteY11" fmla="*/ 1725085 h 2359474"/>
                <a:gd name="connsiteX12" fmla="*/ 52955 w 638796"/>
                <a:gd name="connsiteY12" fmla="*/ 2351265 h 2359474"/>
                <a:gd name="connsiteX13" fmla="*/ 22975 w 638796"/>
                <a:gd name="connsiteY13" fmla="*/ 1675832 h 2359474"/>
                <a:gd name="connsiteX14" fmla="*/ 190806 w 638796"/>
                <a:gd name="connsiteY14" fmla="*/ 1425282 h 2359474"/>
                <a:gd name="connsiteX15" fmla="*/ 175816 w 638796"/>
                <a:gd name="connsiteY15" fmla="*/ 226069 h 235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8796" h="2359474">
                  <a:moveTo>
                    <a:pt x="175816" y="226069"/>
                  </a:moveTo>
                  <a:cubicBezTo>
                    <a:pt x="188560" y="0"/>
                    <a:pt x="242284" y="53877"/>
                    <a:pt x="267268" y="68867"/>
                  </a:cubicBezTo>
                  <a:cubicBezTo>
                    <a:pt x="292252" y="83857"/>
                    <a:pt x="313233" y="90931"/>
                    <a:pt x="325718" y="316010"/>
                  </a:cubicBezTo>
                  <a:cubicBezTo>
                    <a:pt x="338203" y="541089"/>
                    <a:pt x="297454" y="1199813"/>
                    <a:pt x="342179" y="1419344"/>
                  </a:cubicBezTo>
                  <a:cubicBezTo>
                    <a:pt x="386905" y="1638875"/>
                    <a:pt x="549346" y="1497296"/>
                    <a:pt x="594071" y="1633197"/>
                  </a:cubicBezTo>
                  <a:cubicBezTo>
                    <a:pt x="638796" y="1769098"/>
                    <a:pt x="612784" y="2134491"/>
                    <a:pt x="610531" y="2234750"/>
                  </a:cubicBezTo>
                  <a:cubicBezTo>
                    <a:pt x="608278" y="2335009"/>
                    <a:pt x="603029" y="2320116"/>
                    <a:pt x="580551" y="2234750"/>
                  </a:cubicBezTo>
                  <a:cubicBezTo>
                    <a:pt x="558073" y="2149384"/>
                    <a:pt x="505642" y="1705065"/>
                    <a:pt x="475662" y="1722554"/>
                  </a:cubicBezTo>
                  <a:cubicBezTo>
                    <a:pt x="445682" y="1740043"/>
                    <a:pt x="423910" y="2343170"/>
                    <a:pt x="400669" y="2339682"/>
                  </a:cubicBezTo>
                  <a:cubicBezTo>
                    <a:pt x="377428" y="2336194"/>
                    <a:pt x="358701" y="1699128"/>
                    <a:pt x="336216" y="1701626"/>
                  </a:cubicBezTo>
                  <a:cubicBezTo>
                    <a:pt x="313731" y="1704124"/>
                    <a:pt x="289992" y="2350762"/>
                    <a:pt x="265757" y="2354672"/>
                  </a:cubicBezTo>
                  <a:cubicBezTo>
                    <a:pt x="241522" y="2358582"/>
                    <a:pt x="226273" y="1725653"/>
                    <a:pt x="190806" y="1725085"/>
                  </a:cubicBezTo>
                  <a:cubicBezTo>
                    <a:pt x="155339" y="1724517"/>
                    <a:pt x="80927" y="2359474"/>
                    <a:pt x="52955" y="2351265"/>
                  </a:cubicBezTo>
                  <a:cubicBezTo>
                    <a:pt x="24983" y="2343056"/>
                    <a:pt x="0" y="1830162"/>
                    <a:pt x="22975" y="1675832"/>
                  </a:cubicBezTo>
                  <a:cubicBezTo>
                    <a:pt x="45950" y="1521502"/>
                    <a:pt x="165333" y="1666909"/>
                    <a:pt x="190806" y="1425282"/>
                  </a:cubicBezTo>
                  <a:cubicBezTo>
                    <a:pt x="216280" y="1183655"/>
                    <a:pt x="163072" y="452138"/>
                    <a:pt x="175816" y="226069"/>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33801"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29" name="Rectangle 28"/>
          <p:cNvSpPr>
            <a:spLocks noChangeAspect="1" noChangeArrowheads="1"/>
          </p:cNvSpPr>
          <p:nvPr/>
        </p:nvSpPr>
        <p:spPr bwMode="auto">
          <a:xfrm>
            <a:off x="279892" y="179488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0" name="AutoShape 10"/>
          <p:cNvCxnSpPr>
            <a:cxnSpLocks noChangeShapeType="1"/>
          </p:cNvCxnSpPr>
          <p:nvPr/>
        </p:nvCxnSpPr>
        <p:spPr bwMode="auto">
          <a:xfrm flipV="1">
            <a:off x="295594" y="1355484"/>
            <a:ext cx="0" cy="315912"/>
          </a:xfrm>
          <a:prstGeom prst="straightConnector1">
            <a:avLst/>
          </a:prstGeom>
          <a:noFill/>
          <a:ln w="3175">
            <a:solidFill>
              <a:srgbClr val="000000"/>
            </a:solidFill>
            <a:round/>
            <a:headEnd/>
            <a:tailEnd/>
          </a:ln>
          <a:effectLst/>
        </p:spPr>
      </p:cxnSp>
      <p:cxnSp>
        <p:nvCxnSpPr>
          <p:cNvPr id="31" name="AutoShape 11"/>
          <p:cNvCxnSpPr>
            <a:cxnSpLocks noChangeShapeType="1"/>
          </p:cNvCxnSpPr>
          <p:nvPr/>
        </p:nvCxnSpPr>
        <p:spPr bwMode="auto">
          <a:xfrm rot="5400000" flipV="1">
            <a:off x="4794" y="1638519"/>
            <a:ext cx="0" cy="315913"/>
          </a:xfrm>
          <a:prstGeom prst="straightConnector1">
            <a:avLst/>
          </a:prstGeom>
          <a:noFill/>
          <a:ln w="3175" algn="ctr">
            <a:solidFill>
              <a:srgbClr val="000000"/>
            </a:solidFill>
            <a:round/>
            <a:headEnd/>
            <a:tailEnd/>
          </a:ln>
          <a:effectLst/>
        </p:spPr>
      </p:cxnSp>
      <p:cxnSp>
        <p:nvCxnSpPr>
          <p:cNvPr id="32" name="AutoShape 12"/>
          <p:cNvCxnSpPr>
            <a:cxnSpLocks noChangeShapeType="1"/>
          </p:cNvCxnSpPr>
          <p:nvPr/>
        </p:nvCxnSpPr>
        <p:spPr bwMode="auto">
          <a:xfrm flipV="1">
            <a:off x="7508927" y="1353896"/>
            <a:ext cx="0" cy="315913"/>
          </a:xfrm>
          <a:prstGeom prst="straightConnector1">
            <a:avLst/>
          </a:prstGeom>
          <a:noFill/>
          <a:ln w="3175" algn="ctr">
            <a:solidFill>
              <a:srgbClr val="000000"/>
            </a:solidFill>
            <a:round/>
            <a:headEnd/>
            <a:tailEnd/>
          </a:ln>
          <a:effectLst/>
        </p:spPr>
      </p:cxnSp>
      <p:cxnSp>
        <p:nvCxnSpPr>
          <p:cNvPr id="33" name="AutoShape 13"/>
          <p:cNvCxnSpPr>
            <a:cxnSpLocks noChangeShapeType="1"/>
          </p:cNvCxnSpPr>
          <p:nvPr/>
        </p:nvCxnSpPr>
        <p:spPr bwMode="auto">
          <a:xfrm rot="5400000" flipV="1">
            <a:off x="7793069" y="1643282"/>
            <a:ext cx="0" cy="315913"/>
          </a:xfrm>
          <a:prstGeom prst="straightConnector1">
            <a:avLst/>
          </a:prstGeom>
          <a:noFill/>
          <a:ln w="3175" algn="ctr">
            <a:solidFill>
              <a:srgbClr val="000000"/>
            </a:solidFill>
            <a:round/>
            <a:headEnd/>
            <a:tailEnd/>
          </a:ln>
          <a:effectLst/>
        </p:spPr>
      </p:cxnSp>
      <p:cxnSp>
        <p:nvCxnSpPr>
          <p:cNvPr id="34" name="AutoShape 14"/>
          <p:cNvCxnSpPr>
            <a:cxnSpLocks noChangeShapeType="1"/>
          </p:cNvCxnSpPr>
          <p:nvPr/>
        </p:nvCxnSpPr>
        <p:spPr bwMode="auto">
          <a:xfrm rot="5400000" flipV="1">
            <a:off x="7797831" y="8847550"/>
            <a:ext cx="0" cy="315912"/>
          </a:xfrm>
          <a:prstGeom prst="straightConnector1">
            <a:avLst/>
          </a:prstGeom>
          <a:noFill/>
          <a:ln w="3175" algn="ctr">
            <a:solidFill>
              <a:srgbClr val="000000"/>
            </a:solidFill>
            <a:round/>
            <a:headEnd/>
            <a:tailEnd/>
          </a:ln>
          <a:effectLst/>
        </p:spPr>
      </p:cxnSp>
      <p:cxnSp>
        <p:nvCxnSpPr>
          <p:cNvPr id="35" name="AutoShape 15"/>
          <p:cNvCxnSpPr>
            <a:cxnSpLocks noChangeShapeType="1"/>
          </p:cNvCxnSpPr>
          <p:nvPr/>
        </p:nvCxnSpPr>
        <p:spPr bwMode="auto">
          <a:xfrm flipV="1">
            <a:off x="7517019" y="9146934"/>
            <a:ext cx="0" cy="315912"/>
          </a:xfrm>
          <a:prstGeom prst="straightConnector1">
            <a:avLst/>
          </a:prstGeom>
          <a:noFill/>
          <a:ln w="3175" algn="ctr">
            <a:solidFill>
              <a:srgbClr val="000000"/>
            </a:solidFill>
            <a:round/>
            <a:headEnd/>
            <a:tailEnd/>
          </a:ln>
          <a:effectLst/>
        </p:spPr>
      </p:cxnSp>
      <p:cxnSp>
        <p:nvCxnSpPr>
          <p:cNvPr id="36" name="AutoShape 16"/>
          <p:cNvCxnSpPr>
            <a:cxnSpLocks noChangeShapeType="1"/>
          </p:cNvCxnSpPr>
          <p:nvPr/>
        </p:nvCxnSpPr>
        <p:spPr bwMode="auto">
          <a:xfrm flipV="1">
            <a:off x="290677" y="9138996"/>
            <a:ext cx="0" cy="315913"/>
          </a:xfrm>
          <a:prstGeom prst="straightConnector1">
            <a:avLst/>
          </a:prstGeom>
          <a:noFill/>
          <a:ln w="3175" algn="ctr">
            <a:solidFill>
              <a:srgbClr val="000000"/>
            </a:solidFill>
            <a:round/>
            <a:headEnd/>
            <a:tailEnd/>
          </a:ln>
          <a:effectLst/>
        </p:spPr>
      </p:cxnSp>
      <p:cxnSp>
        <p:nvCxnSpPr>
          <p:cNvPr id="37" name="AutoShape 17"/>
          <p:cNvCxnSpPr>
            <a:cxnSpLocks noChangeShapeType="1"/>
          </p:cNvCxnSpPr>
          <p:nvPr/>
        </p:nvCxnSpPr>
        <p:spPr bwMode="auto">
          <a:xfrm rot="5400000" flipV="1">
            <a:off x="-763" y="8854052"/>
            <a:ext cx="0" cy="315913"/>
          </a:xfrm>
          <a:prstGeom prst="straightConnector1">
            <a:avLst/>
          </a:prstGeom>
          <a:noFill/>
          <a:ln w="3175" algn="ctr">
            <a:solidFill>
              <a:srgbClr val="000000"/>
            </a:solidFill>
            <a:round/>
            <a:headEnd/>
            <a:tailEnd/>
          </a:ln>
          <a:effectLst/>
        </p:spPr>
      </p:cxnSp>
      <p:sp>
        <p:nvSpPr>
          <p:cNvPr id="39" name="TextBox 38"/>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40" name="TextBox 39">
            <a:extLst>
              <a:ext uri="{FF2B5EF4-FFF2-40B4-BE49-F238E27FC236}">
                <a16:creationId xmlns:a16="http://schemas.microsoft.com/office/drawing/2014/main" id="{5B9D45FF-EA8C-4C8E-8C94-C87F1C24AF5E}"/>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632785" y="2179820"/>
            <a:ext cx="6492875" cy="6492875"/>
          </a:xfrm>
          <a:prstGeom prst="rect">
            <a:avLst/>
          </a:prstGeom>
          <a:noFill/>
          <a:ln w="762000">
            <a:solidFill>
              <a:srgbClr val="0099F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dirty="0">
              <a:latin typeface="Arial" pitchFamily="34" charset="0"/>
              <a:cs typeface="Arial" pitchFamily="34" charset="0"/>
            </a:endParaRPr>
          </a:p>
        </p:txBody>
      </p:sp>
      <p:sp>
        <p:nvSpPr>
          <p:cNvPr id="3" name="Rectangle 4"/>
          <p:cNvSpPr>
            <a:spLocks noChangeArrowheads="1"/>
          </p:cNvSpPr>
          <p:nvPr/>
        </p:nvSpPr>
        <p:spPr bwMode="auto">
          <a:xfrm>
            <a:off x="1118560" y="7588433"/>
            <a:ext cx="5643563" cy="585787"/>
          </a:xfrm>
          <a:prstGeom prst="rect">
            <a:avLst/>
          </a:prstGeom>
          <a:noFill/>
          <a:ln w="9525">
            <a:noFill/>
            <a:miter lim="800000"/>
            <a:headEnd/>
            <a:tailEnd/>
          </a:ln>
        </p:spPr>
        <p:txBody>
          <a:bodyPr>
            <a:spAutoFit/>
          </a:bodyPr>
          <a:lstStyle/>
          <a:p>
            <a:pPr>
              <a:defRPr/>
            </a:pPr>
            <a:r>
              <a:rPr lang="en-US" sz="1600" spc="300" dirty="0"/>
              <a:t>please do NOT contaminate with unclean plastics or items with residue</a:t>
            </a:r>
          </a:p>
        </p:txBody>
      </p:sp>
      <p:sp>
        <p:nvSpPr>
          <p:cNvPr id="34820" name="TextBox 6"/>
          <p:cNvSpPr txBox="1">
            <a:spLocks noChangeArrowheads="1"/>
          </p:cNvSpPr>
          <p:nvPr/>
        </p:nvSpPr>
        <p:spPr bwMode="auto">
          <a:xfrm>
            <a:off x="1182060" y="4146733"/>
            <a:ext cx="5154613" cy="1570037"/>
          </a:xfrm>
          <a:prstGeom prst="rect">
            <a:avLst/>
          </a:prstGeom>
          <a:noFill/>
          <a:ln w="9525">
            <a:noFill/>
            <a:miter lim="800000"/>
            <a:headEnd/>
            <a:tailEnd/>
          </a:ln>
        </p:spPr>
        <p:txBody>
          <a:bodyPr>
            <a:spAutoFit/>
          </a:bodyPr>
          <a:lstStyle/>
          <a:p>
            <a:pPr marL="228600" indent="-228600">
              <a:buFont typeface="Arial" charset="0"/>
              <a:buChar char="•"/>
            </a:pPr>
            <a:r>
              <a:rPr lang="en-US" sz="2400" b="1"/>
              <a:t> all rinsed, clean, labeled</a:t>
            </a:r>
          </a:p>
          <a:p>
            <a:pPr marL="228600" indent="-228600"/>
            <a:r>
              <a:rPr lang="en-US" sz="2400" b="1"/>
              <a:t>    #1 through #7 plastics</a:t>
            </a:r>
          </a:p>
          <a:p>
            <a:pPr marL="228600" indent="-228600">
              <a:buFont typeface="Arial" charset="0"/>
              <a:buChar char="•"/>
            </a:pPr>
            <a:r>
              <a:rPr lang="en-US" sz="2400" b="1"/>
              <a:t> aluminum</a:t>
            </a:r>
          </a:p>
          <a:p>
            <a:pPr marL="228600" indent="-228600">
              <a:buFont typeface="Arial" charset="0"/>
              <a:buChar char="•"/>
            </a:pPr>
            <a:r>
              <a:rPr lang="en-US" sz="2400" b="1"/>
              <a:t> tin cans </a:t>
            </a:r>
          </a:p>
        </p:txBody>
      </p:sp>
      <p:sp>
        <p:nvSpPr>
          <p:cNvPr id="34822" name="TextBox 6"/>
          <p:cNvSpPr txBox="1">
            <a:spLocks noChangeArrowheads="1"/>
          </p:cNvSpPr>
          <p:nvPr/>
        </p:nvSpPr>
        <p:spPr bwMode="auto">
          <a:xfrm>
            <a:off x="1178885" y="2560820"/>
            <a:ext cx="6356350" cy="1631950"/>
          </a:xfrm>
          <a:prstGeom prst="rect">
            <a:avLst/>
          </a:prstGeom>
          <a:noFill/>
          <a:ln w="9525">
            <a:noFill/>
            <a:miter lim="800000"/>
            <a:headEnd/>
            <a:tailEnd/>
          </a:ln>
        </p:spPr>
        <p:txBody>
          <a:bodyPr>
            <a:spAutoFit/>
          </a:bodyPr>
          <a:lstStyle/>
          <a:p>
            <a:pPr>
              <a:lnSpc>
                <a:spcPts val="6000"/>
              </a:lnSpc>
            </a:pPr>
            <a:r>
              <a:rPr lang="en-US" sz="5400" b="1"/>
              <a:t>plastic, metal &amp; glass</a:t>
            </a:r>
          </a:p>
        </p:txBody>
      </p:sp>
      <p:grpSp>
        <p:nvGrpSpPr>
          <p:cNvPr id="34823" name="Group 31"/>
          <p:cNvGrpSpPr>
            <a:grpSpLocks/>
          </p:cNvGrpSpPr>
          <p:nvPr/>
        </p:nvGrpSpPr>
        <p:grpSpPr bwMode="auto">
          <a:xfrm>
            <a:off x="5315910" y="4316595"/>
            <a:ext cx="1127125" cy="3200400"/>
            <a:chOff x="1181100" y="4146550"/>
            <a:chExt cx="1306513" cy="3508375"/>
          </a:xfrm>
        </p:grpSpPr>
        <p:sp>
          <p:nvSpPr>
            <p:cNvPr id="10" name="Freeform 9"/>
            <p:cNvSpPr/>
            <p:nvPr/>
          </p:nvSpPr>
          <p:spPr>
            <a:xfrm>
              <a:off x="1593296" y="4515486"/>
              <a:ext cx="404835" cy="53949"/>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34842" name="Group 30"/>
            <p:cNvGrpSpPr>
              <a:grpSpLocks/>
            </p:cNvGrpSpPr>
            <p:nvPr/>
          </p:nvGrpSpPr>
          <p:grpSpPr bwMode="auto">
            <a:xfrm>
              <a:off x="1181100" y="4146550"/>
              <a:ext cx="1306513" cy="3508375"/>
              <a:chOff x="1181100" y="4146550"/>
              <a:chExt cx="1306513" cy="3508375"/>
            </a:xfrm>
          </p:grpSpPr>
          <p:sp>
            <p:nvSpPr>
              <p:cNvPr id="12" name="Oval 11"/>
              <p:cNvSpPr/>
              <p:nvPr/>
            </p:nvSpPr>
            <p:spPr>
              <a:xfrm>
                <a:off x="1587776" y="4146550"/>
                <a:ext cx="414035" cy="16532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Freeform 12"/>
              <p:cNvSpPr/>
              <p:nvPr/>
            </p:nvSpPr>
            <p:spPr>
              <a:xfrm>
                <a:off x="1181100" y="4219641"/>
                <a:ext cx="1306513" cy="3435284"/>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1219744" y="5267281"/>
                <a:ext cx="1223705" cy="304547"/>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1219744" y="6506350"/>
                <a:ext cx="1267869" cy="302806"/>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34824" name="Group 45"/>
          <p:cNvGrpSpPr>
            <a:grpSpLocks/>
          </p:cNvGrpSpPr>
          <p:nvPr/>
        </p:nvGrpSpPr>
        <p:grpSpPr bwMode="auto">
          <a:xfrm>
            <a:off x="2804485" y="5821545"/>
            <a:ext cx="962025" cy="1647825"/>
            <a:chOff x="5378824" y="4320988"/>
            <a:chExt cx="1622612" cy="2859741"/>
          </a:xfrm>
        </p:grpSpPr>
        <p:sp>
          <p:nvSpPr>
            <p:cNvPr id="17" name="Oval 16"/>
            <p:cNvSpPr/>
            <p:nvPr/>
          </p:nvSpPr>
          <p:spPr>
            <a:xfrm>
              <a:off x="5378824" y="4320988"/>
              <a:ext cx="1603870" cy="43805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8" name="Straight Connector 17"/>
            <p:cNvCxnSpPr>
              <a:stCxn id="17" idx="6"/>
            </p:cNvCxnSpPr>
            <p:nvPr/>
          </p:nvCxnSpPr>
          <p:spPr>
            <a:xfrm>
              <a:off x="6982694" y="4541392"/>
              <a:ext cx="18742" cy="23473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7" idx="2"/>
            </p:cNvCxnSpPr>
            <p:nvPr/>
          </p:nvCxnSpPr>
          <p:spPr>
            <a:xfrm rot="10800000" flipH="1" flipV="1">
              <a:off x="5378824" y="4541392"/>
              <a:ext cx="18744" cy="23473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5392213" y="5334846"/>
              <a:ext cx="1601191" cy="245200"/>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5392213" y="5657188"/>
              <a:ext cx="1601191" cy="245199"/>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5384179" y="6015344"/>
              <a:ext cx="1598515" cy="247954"/>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3" name="Freeform 22"/>
            <p:cNvSpPr/>
            <p:nvPr/>
          </p:nvSpPr>
          <p:spPr>
            <a:xfrm>
              <a:off x="5402923" y="6850123"/>
              <a:ext cx="1598513" cy="330606"/>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34825" name="Group 33"/>
          <p:cNvGrpSpPr>
            <a:grpSpLocks/>
          </p:cNvGrpSpPr>
          <p:nvPr/>
        </p:nvGrpSpPr>
        <p:grpSpPr bwMode="auto">
          <a:xfrm>
            <a:off x="4222123" y="5040495"/>
            <a:ext cx="585787" cy="2371725"/>
            <a:chOff x="5710238" y="4040188"/>
            <a:chExt cx="882650" cy="3573462"/>
          </a:xfrm>
        </p:grpSpPr>
        <p:sp>
          <p:nvSpPr>
            <p:cNvPr id="25" name="Freeform 24"/>
            <p:cNvSpPr/>
            <p:nvPr/>
          </p:nvSpPr>
          <p:spPr>
            <a:xfrm rot="180000">
              <a:off x="6317808" y="5831704"/>
              <a:ext cx="76544" cy="1217464"/>
            </a:xfrm>
            <a:custGeom>
              <a:avLst/>
              <a:gdLst>
                <a:gd name="connsiteX0" fmla="*/ 0 w 85164"/>
                <a:gd name="connsiteY0" fmla="*/ 0 h 1281953"/>
                <a:gd name="connsiteX1" fmla="*/ 71717 w 85164"/>
                <a:gd name="connsiteY1" fmla="*/ 690282 h 1281953"/>
                <a:gd name="connsiteX2" fmla="*/ 80682 w 85164"/>
                <a:gd name="connsiteY2" fmla="*/ 1281953 h 1281953"/>
              </a:gdLst>
              <a:ahLst/>
              <a:cxnLst>
                <a:cxn ang="0">
                  <a:pos x="connsiteX0" y="connsiteY0"/>
                </a:cxn>
                <a:cxn ang="0">
                  <a:pos x="connsiteX1" y="connsiteY1"/>
                </a:cxn>
                <a:cxn ang="0">
                  <a:pos x="connsiteX2" y="connsiteY2"/>
                </a:cxn>
              </a:cxnLst>
              <a:rect l="l" t="t" r="r" b="b"/>
              <a:pathLst>
                <a:path w="85164" h="1281953">
                  <a:moveTo>
                    <a:pt x="0" y="0"/>
                  </a:moveTo>
                  <a:cubicBezTo>
                    <a:pt x="29135" y="238311"/>
                    <a:pt x="58270" y="476623"/>
                    <a:pt x="71717" y="690282"/>
                  </a:cubicBezTo>
                  <a:cubicBezTo>
                    <a:pt x="85164" y="903941"/>
                    <a:pt x="82923" y="1092947"/>
                    <a:pt x="80682" y="1281953"/>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6" name="Freeform 25"/>
            <p:cNvSpPr/>
            <p:nvPr/>
          </p:nvSpPr>
          <p:spPr>
            <a:xfrm rot="180000">
              <a:off x="6236480" y="5915418"/>
              <a:ext cx="81328" cy="1040467"/>
            </a:xfrm>
            <a:custGeom>
              <a:avLst/>
              <a:gdLst>
                <a:gd name="connsiteX0" fmla="*/ 0 w 89647"/>
                <a:gd name="connsiteY0" fmla="*/ 0 h 1093694"/>
                <a:gd name="connsiteX1" fmla="*/ 62753 w 89647"/>
                <a:gd name="connsiteY1" fmla="*/ 627529 h 1093694"/>
                <a:gd name="connsiteX2" fmla="*/ 89647 w 89647"/>
                <a:gd name="connsiteY2" fmla="*/ 1093694 h 1093694"/>
              </a:gdLst>
              <a:ahLst/>
              <a:cxnLst>
                <a:cxn ang="0">
                  <a:pos x="connsiteX0" y="connsiteY0"/>
                </a:cxn>
                <a:cxn ang="0">
                  <a:pos x="connsiteX1" y="connsiteY1"/>
                </a:cxn>
                <a:cxn ang="0">
                  <a:pos x="connsiteX2" y="connsiteY2"/>
                </a:cxn>
              </a:cxnLst>
              <a:rect l="l" t="t" r="r" b="b"/>
              <a:pathLst>
                <a:path w="89647" h="1093694">
                  <a:moveTo>
                    <a:pt x="0" y="0"/>
                  </a:moveTo>
                  <a:cubicBezTo>
                    <a:pt x="23906" y="222623"/>
                    <a:pt x="47812" y="445247"/>
                    <a:pt x="62753" y="627529"/>
                  </a:cubicBezTo>
                  <a:cubicBezTo>
                    <a:pt x="77694" y="809811"/>
                    <a:pt x="83670" y="951752"/>
                    <a:pt x="89647" y="1093694"/>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7" name="Freeform 26"/>
            <p:cNvSpPr/>
            <p:nvPr/>
          </p:nvSpPr>
          <p:spPr>
            <a:xfrm rot="180000">
              <a:off x="6155151" y="5958472"/>
              <a:ext cx="81328" cy="1083520"/>
            </a:xfrm>
            <a:custGeom>
              <a:avLst/>
              <a:gdLst>
                <a:gd name="connsiteX0" fmla="*/ 0 w 89647"/>
                <a:gd name="connsiteY0" fmla="*/ 0 h 1138517"/>
                <a:gd name="connsiteX1" fmla="*/ 53788 w 89647"/>
                <a:gd name="connsiteY1" fmla="*/ 654423 h 1138517"/>
                <a:gd name="connsiteX2" fmla="*/ 89647 w 89647"/>
                <a:gd name="connsiteY2" fmla="*/ 1138517 h 1138517"/>
              </a:gdLst>
              <a:ahLst/>
              <a:cxnLst>
                <a:cxn ang="0">
                  <a:pos x="connsiteX0" y="connsiteY0"/>
                </a:cxn>
                <a:cxn ang="0">
                  <a:pos x="connsiteX1" y="connsiteY1"/>
                </a:cxn>
                <a:cxn ang="0">
                  <a:pos x="connsiteX2" y="connsiteY2"/>
                </a:cxn>
              </a:cxnLst>
              <a:rect l="l" t="t" r="r" b="b"/>
              <a:pathLst>
                <a:path w="89647" h="1138517">
                  <a:moveTo>
                    <a:pt x="0" y="0"/>
                  </a:moveTo>
                  <a:cubicBezTo>
                    <a:pt x="19423" y="232335"/>
                    <a:pt x="38847" y="464670"/>
                    <a:pt x="53788" y="654423"/>
                  </a:cubicBezTo>
                  <a:cubicBezTo>
                    <a:pt x="68729" y="844176"/>
                    <a:pt x="79188" y="991346"/>
                    <a:pt x="89647" y="1138517"/>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34831" name="Group 48"/>
            <p:cNvGrpSpPr>
              <a:grpSpLocks/>
            </p:cNvGrpSpPr>
            <p:nvPr/>
          </p:nvGrpSpPr>
          <p:grpSpPr bwMode="auto">
            <a:xfrm>
              <a:off x="5710238" y="4040188"/>
              <a:ext cx="882650" cy="3573462"/>
              <a:chOff x="9813849" y="2933697"/>
              <a:chExt cx="1350337" cy="4525528"/>
            </a:xfrm>
          </p:grpSpPr>
          <p:sp>
            <p:nvSpPr>
              <p:cNvPr id="29" name="Freeform 28"/>
              <p:cNvSpPr/>
              <p:nvPr/>
            </p:nvSpPr>
            <p:spPr>
              <a:xfrm>
                <a:off x="9813849" y="2933697"/>
                <a:ext cx="1350337" cy="4525528"/>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Oval 29"/>
              <p:cNvSpPr/>
              <p:nvPr/>
            </p:nvSpPr>
            <p:spPr>
              <a:xfrm>
                <a:off x="10263961" y="3027601"/>
                <a:ext cx="450114" cy="16357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sp>
        <p:nvSpPr>
          <p:cNvPr id="34827"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31" name="Rectangle 30"/>
          <p:cNvSpPr>
            <a:spLocks noChangeAspect="1" noChangeArrowheads="1"/>
          </p:cNvSpPr>
          <p:nvPr/>
        </p:nvSpPr>
        <p:spPr bwMode="auto">
          <a:xfrm>
            <a:off x="258627" y="1817400"/>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2" name="AutoShape 10"/>
          <p:cNvCxnSpPr>
            <a:cxnSpLocks noChangeShapeType="1"/>
          </p:cNvCxnSpPr>
          <p:nvPr/>
        </p:nvCxnSpPr>
        <p:spPr bwMode="auto">
          <a:xfrm flipV="1">
            <a:off x="274329" y="1377995"/>
            <a:ext cx="0" cy="315912"/>
          </a:xfrm>
          <a:prstGeom prst="straightConnector1">
            <a:avLst/>
          </a:prstGeom>
          <a:noFill/>
          <a:ln w="3175">
            <a:solidFill>
              <a:srgbClr val="000000"/>
            </a:solidFill>
            <a:round/>
            <a:headEnd/>
            <a:tailEnd/>
          </a:ln>
          <a:effectLst/>
        </p:spPr>
      </p:cxnSp>
      <p:cxnSp>
        <p:nvCxnSpPr>
          <p:cNvPr id="33" name="AutoShape 11"/>
          <p:cNvCxnSpPr>
            <a:cxnSpLocks noChangeShapeType="1"/>
          </p:cNvCxnSpPr>
          <p:nvPr/>
        </p:nvCxnSpPr>
        <p:spPr bwMode="auto">
          <a:xfrm rot="5400000" flipV="1">
            <a:off x="-16471" y="1661030"/>
            <a:ext cx="0" cy="315913"/>
          </a:xfrm>
          <a:prstGeom prst="straightConnector1">
            <a:avLst/>
          </a:prstGeom>
          <a:noFill/>
          <a:ln w="3175" algn="ctr">
            <a:solidFill>
              <a:srgbClr val="000000"/>
            </a:solidFill>
            <a:round/>
            <a:headEnd/>
            <a:tailEnd/>
          </a:ln>
          <a:effectLst/>
        </p:spPr>
      </p:cxnSp>
      <p:cxnSp>
        <p:nvCxnSpPr>
          <p:cNvPr id="34" name="AutoShape 12"/>
          <p:cNvCxnSpPr>
            <a:cxnSpLocks noChangeShapeType="1"/>
          </p:cNvCxnSpPr>
          <p:nvPr/>
        </p:nvCxnSpPr>
        <p:spPr bwMode="auto">
          <a:xfrm flipV="1">
            <a:off x="7487662" y="1376407"/>
            <a:ext cx="0" cy="315913"/>
          </a:xfrm>
          <a:prstGeom prst="straightConnector1">
            <a:avLst/>
          </a:prstGeom>
          <a:noFill/>
          <a:ln w="3175" algn="ctr">
            <a:solidFill>
              <a:srgbClr val="000000"/>
            </a:solidFill>
            <a:round/>
            <a:headEnd/>
            <a:tailEnd/>
          </a:ln>
          <a:effectLst/>
        </p:spPr>
      </p:cxnSp>
      <p:cxnSp>
        <p:nvCxnSpPr>
          <p:cNvPr id="35" name="AutoShape 13"/>
          <p:cNvCxnSpPr>
            <a:cxnSpLocks noChangeShapeType="1"/>
          </p:cNvCxnSpPr>
          <p:nvPr/>
        </p:nvCxnSpPr>
        <p:spPr bwMode="auto">
          <a:xfrm rot="5400000" flipV="1">
            <a:off x="7771804" y="1665793"/>
            <a:ext cx="0" cy="315913"/>
          </a:xfrm>
          <a:prstGeom prst="straightConnector1">
            <a:avLst/>
          </a:prstGeom>
          <a:noFill/>
          <a:ln w="3175" algn="ctr">
            <a:solidFill>
              <a:srgbClr val="000000"/>
            </a:solidFill>
            <a:round/>
            <a:headEnd/>
            <a:tailEnd/>
          </a:ln>
          <a:effectLst/>
        </p:spPr>
      </p:cxnSp>
      <p:cxnSp>
        <p:nvCxnSpPr>
          <p:cNvPr id="36" name="AutoShape 14"/>
          <p:cNvCxnSpPr>
            <a:cxnSpLocks noChangeShapeType="1"/>
          </p:cNvCxnSpPr>
          <p:nvPr/>
        </p:nvCxnSpPr>
        <p:spPr bwMode="auto">
          <a:xfrm rot="5400000" flipV="1">
            <a:off x="7776566" y="8870061"/>
            <a:ext cx="0" cy="315912"/>
          </a:xfrm>
          <a:prstGeom prst="straightConnector1">
            <a:avLst/>
          </a:prstGeom>
          <a:noFill/>
          <a:ln w="3175" algn="ctr">
            <a:solidFill>
              <a:srgbClr val="000000"/>
            </a:solidFill>
            <a:round/>
            <a:headEnd/>
            <a:tailEnd/>
          </a:ln>
          <a:effectLst/>
        </p:spPr>
      </p:cxnSp>
      <p:cxnSp>
        <p:nvCxnSpPr>
          <p:cNvPr id="37" name="AutoShape 15"/>
          <p:cNvCxnSpPr>
            <a:cxnSpLocks noChangeShapeType="1"/>
          </p:cNvCxnSpPr>
          <p:nvPr/>
        </p:nvCxnSpPr>
        <p:spPr bwMode="auto">
          <a:xfrm flipV="1">
            <a:off x="7495754" y="9169445"/>
            <a:ext cx="0" cy="315912"/>
          </a:xfrm>
          <a:prstGeom prst="straightConnector1">
            <a:avLst/>
          </a:prstGeom>
          <a:noFill/>
          <a:ln w="3175" algn="ctr">
            <a:solidFill>
              <a:srgbClr val="000000"/>
            </a:solidFill>
            <a:round/>
            <a:headEnd/>
            <a:tailEnd/>
          </a:ln>
          <a:effectLst/>
        </p:spPr>
      </p:cxnSp>
      <p:cxnSp>
        <p:nvCxnSpPr>
          <p:cNvPr id="38" name="AutoShape 16"/>
          <p:cNvCxnSpPr>
            <a:cxnSpLocks noChangeShapeType="1"/>
          </p:cNvCxnSpPr>
          <p:nvPr/>
        </p:nvCxnSpPr>
        <p:spPr bwMode="auto">
          <a:xfrm flipV="1">
            <a:off x="269412" y="9161507"/>
            <a:ext cx="0" cy="315913"/>
          </a:xfrm>
          <a:prstGeom prst="straightConnector1">
            <a:avLst/>
          </a:prstGeom>
          <a:noFill/>
          <a:ln w="3175" algn="ctr">
            <a:solidFill>
              <a:srgbClr val="000000"/>
            </a:solidFill>
            <a:round/>
            <a:headEnd/>
            <a:tailEnd/>
          </a:ln>
          <a:effectLst/>
        </p:spPr>
      </p:cxnSp>
      <p:cxnSp>
        <p:nvCxnSpPr>
          <p:cNvPr id="39" name="AutoShape 17"/>
          <p:cNvCxnSpPr>
            <a:cxnSpLocks noChangeShapeType="1"/>
          </p:cNvCxnSpPr>
          <p:nvPr/>
        </p:nvCxnSpPr>
        <p:spPr bwMode="auto">
          <a:xfrm rot="5400000" flipV="1">
            <a:off x="-22028" y="8876563"/>
            <a:ext cx="0" cy="315913"/>
          </a:xfrm>
          <a:prstGeom prst="straightConnector1">
            <a:avLst/>
          </a:prstGeom>
          <a:noFill/>
          <a:ln w="3175" algn="ctr">
            <a:solidFill>
              <a:srgbClr val="000000"/>
            </a:solidFill>
            <a:round/>
            <a:headEnd/>
            <a:tailEnd/>
          </a:ln>
          <a:effectLst/>
        </p:spPr>
      </p:cxnSp>
      <p:sp>
        <p:nvSpPr>
          <p:cNvPr id="41" name="TextBox 40"/>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42" name="TextBox 41">
            <a:extLst>
              <a:ext uri="{FF2B5EF4-FFF2-40B4-BE49-F238E27FC236}">
                <a16:creationId xmlns:a16="http://schemas.microsoft.com/office/drawing/2014/main" id="{897E94A6-C14A-4FFC-BDDD-93B573ADBDF7}"/>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632785" y="2137918"/>
            <a:ext cx="6492875" cy="6491287"/>
          </a:xfrm>
          <a:prstGeom prst="rect">
            <a:avLst/>
          </a:prstGeom>
          <a:noFill/>
          <a:ln w="762000">
            <a:solidFill>
              <a:srgbClr val="FA7D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a:xfrm>
            <a:off x="1194760" y="7762430"/>
            <a:ext cx="5418138" cy="339725"/>
          </a:xfrm>
          <a:prstGeom prst="rect">
            <a:avLst/>
          </a:prstGeom>
        </p:spPr>
        <p:txBody>
          <a:bodyPr>
            <a:spAutoFit/>
          </a:bodyPr>
          <a:lstStyle/>
          <a:p>
            <a:pPr fontAlgn="auto">
              <a:spcBef>
                <a:spcPts val="0"/>
              </a:spcBef>
              <a:spcAft>
                <a:spcPts val="0"/>
              </a:spcAft>
              <a:defRPr/>
            </a:pPr>
            <a:r>
              <a:rPr lang="en-US" sz="1600" kern="0" dirty="0">
                <a:latin typeface="Arial" pitchFamily="34" charset="0"/>
                <a:cs typeface="Arial" pitchFamily="34" charset="0"/>
              </a:rPr>
              <a:t>please empty and rinse all State returnables</a:t>
            </a:r>
          </a:p>
        </p:txBody>
      </p:sp>
      <p:sp>
        <p:nvSpPr>
          <p:cNvPr id="35844" name="TextBox 3"/>
          <p:cNvSpPr txBox="1">
            <a:spLocks noChangeArrowheads="1"/>
          </p:cNvSpPr>
          <p:nvPr/>
        </p:nvSpPr>
        <p:spPr bwMode="auto">
          <a:xfrm>
            <a:off x="1116973" y="2544318"/>
            <a:ext cx="6453187" cy="1631950"/>
          </a:xfrm>
          <a:prstGeom prst="rect">
            <a:avLst/>
          </a:prstGeom>
          <a:noFill/>
          <a:ln w="9525">
            <a:noFill/>
            <a:miter lim="800000"/>
            <a:headEnd/>
            <a:tailEnd/>
          </a:ln>
        </p:spPr>
        <p:txBody>
          <a:bodyPr>
            <a:spAutoFit/>
          </a:bodyPr>
          <a:lstStyle/>
          <a:p>
            <a:pPr>
              <a:lnSpc>
                <a:spcPts val="6000"/>
              </a:lnSpc>
            </a:pPr>
            <a:r>
              <a:rPr lang="en-US" sz="5400" b="1"/>
              <a:t>state returnable</a:t>
            </a:r>
          </a:p>
          <a:p>
            <a:pPr>
              <a:lnSpc>
                <a:spcPts val="6000"/>
              </a:lnSpc>
            </a:pPr>
            <a:r>
              <a:rPr lang="en-US" sz="5400" b="1"/>
              <a:t>bottles/cans</a:t>
            </a:r>
            <a:endParaRPr lang="en-US" sz="4800" b="1"/>
          </a:p>
        </p:txBody>
      </p:sp>
      <p:sp>
        <p:nvSpPr>
          <p:cNvPr id="35845" name="TextBox 4"/>
          <p:cNvSpPr txBox="1">
            <a:spLocks noChangeArrowheads="1"/>
          </p:cNvSpPr>
          <p:nvPr/>
        </p:nvSpPr>
        <p:spPr bwMode="auto">
          <a:xfrm>
            <a:off x="1139198" y="4200080"/>
            <a:ext cx="4598987" cy="1200150"/>
          </a:xfrm>
          <a:prstGeom prst="rect">
            <a:avLst/>
          </a:prstGeom>
          <a:noFill/>
          <a:ln w="9525">
            <a:noFill/>
            <a:miter lim="800000"/>
            <a:headEnd/>
            <a:tailEnd/>
          </a:ln>
        </p:spPr>
        <p:txBody>
          <a:bodyPr wrap="none">
            <a:spAutoFit/>
          </a:bodyPr>
          <a:lstStyle/>
          <a:p>
            <a:pPr>
              <a:buFont typeface="Arial" charset="0"/>
              <a:buChar char="•"/>
            </a:pPr>
            <a:r>
              <a:rPr lang="en-US" sz="2400" b="1"/>
              <a:t> State labeled aluminum cans</a:t>
            </a:r>
          </a:p>
          <a:p>
            <a:pPr>
              <a:buFont typeface="Arial" charset="0"/>
              <a:buChar char="•"/>
            </a:pPr>
            <a:r>
              <a:rPr lang="en-US" sz="2400" b="1"/>
              <a:t> State labeled plastic bottles</a:t>
            </a:r>
          </a:p>
          <a:p>
            <a:pPr>
              <a:buFont typeface="Arial" charset="0"/>
              <a:buChar char="•"/>
            </a:pPr>
            <a:r>
              <a:rPr lang="en-US" sz="2400" b="1"/>
              <a:t> State labeled glass bottles</a:t>
            </a:r>
          </a:p>
        </p:txBody>
      </p:sp>
      <p:grpSp>
        <p:nvGrpSpPr>
          <p:cNvPr id="35847" name="Group 35"/>
          <p:cNvGrpSpPr>
            <a:grpSpLocks/>
          </p:cNvGrpSpPr>
          <p:nvPr/>
        </p:nvGrpSpPr>
        <p:grpSpPr bwMode="auto">
          <a:xfrm>
            <a:off x="2742573" y="5678043"/>
            <a:ext cx="1149350" cy="2039937"/>
            <a:chOff x="2317750" y="4933950"/>
            <a:chExt cx="1531938" cy="2997200"/>
          </a:xfrm>
        </p:grpSpPr>
        <p:grpSp>
          <p:nvGrpSpPr>
            <p:cNvPr id="35865" name="Group 25"/>
            <p:cNvGrpSpPr>
              <a:grpSpLocks/>
            </p:cNvGrpSpPr>
            <p:nvPr/>
          </p:nvGrpSpPr>
          <p:grpSpPr bwMode="auto">
            <a:xfrm>
              <a:off x="2317750" y="4933950"/>
              <a:ext cx="1531938" cy="2997200"/>
              <a:chOff x="-5830185" y="4326612"/>
              <a:chExt cx="1909021" cy="3402993"/>
            </a:xfrm>
          </p:grpSpPr>
          <p:sp>
            <p:nvSpPr>
              <p:cNvPr id="9" name="Freeform 8"/>
              <p:cNvSpPr/>
              <p:nvPr/>
            </p:nvSpPr>
            <p:spPr>
              <a:xfrm>
                <a:off x="-5830185" y="4326612"/>
                <a:ext cx="1909021" cy="3402993"/>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Oval 9"/>
              <p:cNvSpPr/>
              <p:nvPr/>
            </p:nvSpPr>
            <p:spPr>
              <a:xfrm>
                <a:off x="-5571782" y="4448431"/>
                <a:ext cx="1426491" cy="51640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35866" name="Group 42"/>
            <p:cNvGrpSpPr>
              <a:grpSpLocks/>
            </p:cNvGrpSpPr>
            <p:nvPr/>
          </p:nvGrpSpPr>
          <p:grpSpPr bwMode="auto">
            <a:xfrm>
              <a:off x="2722563" y="6129338"/>
              <a:ext cx="919162" cy="1108075"/>
              <a:chOff x="10377377" y="3189767"/>
              <a:chExt cx="3955311" cy="6153525"/>
            </a:xfrm>
          </p:grpSpPr>
          <p:sp>
            <p:nvSpPr>
              <p:cNvPr id="13" name="Freeform 12"/>
              <p:cNvSpPr/>
              <p:nvPr/>
            </p:nvSpPr>
            <p:spPr>
              <a:xfrm>
                <a:off x="10374492" y="3196205"/>
                <a:ext cx="3960783" cy="6152636"/>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reeform 13"/>
              <p:cNvSpPr/>
              <p:nvPr/>
            </p:nvSpPr>
            <p:spPr>
              <a:xfrm>
                <a:off x="10820652" y="3766133"/>
                <a:ext cx="3123095" cy="103623"/>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10784231" y="4180626"/>
                <a:ext cx="3123095" cy="103623"/>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6" name="Freeform 15"/>
              <p:cNvSpPr/>
              <p:nvPr/>
            </p:nvSpPr>
            <p:spPr>
              <a:xfrm>
                <a:off x="11002757" y="4724648"/>
                <a:ext cx="2886359" cy="64769"/>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7" name="Freeform 16"/>
              <p:cNvSpPr/>
              <p:nvPr/>
            </p:nvSpPr>
            <p:spPr>
              <a:xfrm>
                <a:off x="10993648" y="5242764"/>
                <a:ext cx="2886364" cy="77717"/>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Freeform 17"/>
              <p:cNvSpPr/>
              <p:nvPr/>
            </p:nvSpPr>
            <p:spPr>
              <a:xfrm>
                <a:off x="10993648" y="5890410"/>
                <a:ext cx="2886364" cy="5181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10975438" y="6499200"/>
                <a:ext cx="2877256" cy="38855"/>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10975438" y="7095034"/>
                <a:ext cx="2877256" cy="25906"/>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10966336" y="7729723"/>
                <a:ext cx="2886359" cy="38863"/>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10793333" y="8506897"/>
                <a:ext cx="3041151" cy="1295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35848" name="Group 36"/>
          <p:cNvGrpSpPr>
            <a:grpSpLocks/>
          </p:cNvGrpSpPr>
          <p:nvPr/>
        </p:nvGrpSpPr>
        <p:grpSpPr bwMode="auto">
          <a:xfrm>
            <a:off x="5433385" y="4188968"/>
            <a:ext cx="946150" cy="3440112"/>
            <a:chOff x="5391150" y="3636963"/>
            <a:chExt cx="1136650" cy="4205287"/>
          </a:xfrm>
        </p:grpSpPr>
        <p:sp>
          <p:nvSpPr>
            <p:cNvPr id="7" name="Freeform 6"/>
            <p:cNvSpPr/>
            <p:nvPr/>
          </p:nvSpPr>
          <p:spPr>
            <a:xfrm>
              <a:off x="5391150" y="3636963"/>
              <a:ext cx="1136650" cy="4205287"/>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Oval 10"/>
            <p:cNvSpPr/>
            <p:nvPr/>
          </p:nvSpPr>
          <p:spPr>
            <a:xfrm>
              <a:off x="5713456" y="3747577"/>
              <a:ext cx="450083" cy="166892"/>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5854" name="Group 43"/>
            <p:cNvGrpSpPr>
              <a:grpSpLocks/>
            </p:cNvGrpSpPr>
            <p:nvPr/>
          </p:nvGrpSpPr>
          <p:grpSpPr bwMode="auto">
            <a:xfrm>
              <a:off x="5532438" y="6235700"/>
              <a:ext cx="914400" cy="1133475"/>
              <a:chOff x="10377377" y="3189767"/>
              <a:chExt cx="3955311" cy="6153525"/>
            </a:xfrm>
          </p:grpSpPr>
          <p:sp>
            <p:nvSpPr>
              <p:cNvPr id="24" name="Freeform 23"/>
              <p:cNvSpPr/>
              <p:nvPr/>
            </p:nvSpPr>
            <p:spPr>
              <a:xfrm>
                <a:off x="10376686" y="3188300"/>
                <a:ext cx="3959733" cy="6152642"/>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Freeform 24"/>
              <p:cNvSpPr/>
              <p:nvPr/>
            </p:nvSpPr>
            <p:spPr>
              <a:xfrm>
                <a:off x="10822156" y="3746677"/>
                <a:ext cx="3118290" cy="126424"/>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6" name="Freeform 25"/>
              <p:cNvSpPr/>
              <p:nvPr/>
            </p:nvSpPr>
            <p:spPr>
              <a:xfrm>
                <a:off x="10789158" y="4168091"/>
                <a:ext cx="3110043" cy="94815"/>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7" name="Freeform 26"/>
              <p:cNvSpPr/>
              <p:nvPr/>
            </p:nvSpPr>
            <p:spPr>
              <a:xfrm>
                <a:off x="11011896" y="4705390"/>
                <a:ext cx="2887305" cy="73751"/>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8" name="Freeform 27"/>
              <p:cNvSpPr/>
              <p:nvPr/>
            </p:nvSpPr>
            <p:spPr>
              <a:xfrm>
                <a:off x="10995397" y="5232158"/>
                <a:ext cx="2879053" cy="84283"/>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9" name="Freeform 28"/>
              <p:cNvSpPr/>
              <p:nvPr/>
            </p:nvSpPr>
            <p:spPr>
              <a:xfrm>
                <a:off x="10995397" y="5885349"/>
                <a:ext cx="2879053" cy="4214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0" name="Freeform 29"/>
              <p:cNvSpPr/>
              <p:nvPr/>
            </p:nvSpPr>
            <p:spPr>
              <a:xfrm>
                <a:off x="10970646" y="6475328"/>
                <a:ext cx="2887305" cy="52680"/>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1" name="Freeform 30"/>
              <p:cNvSpPr/>
              <p:nvPr/>
            </p:nvSpPr>
            <p:spPr>
              <a:xfrm>
                <a:off x="10978898" y="7086379"/>
                <a:ext cx="2879053" cy="3160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2" name="Freeform 31"/>
              <p:cNvSpPr/>
              <p:nvPr/>
            </p:nvSpPr>
            <p:spPr>
              <a:xfrm>
                <a:off x="10970646" y="7718499"/>
                <a:ext cx="2879059" cy="4214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3" name="Freeform 32"/>
              <p:cNvSpPr/>
              <p:nvPr/>
            </p:nvSpPr>
            <p:spPr>
              <a:xfrm>
                <a:off x="10797410" y="8498115"/>
                <a:ext cx="3044042" cy="1053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sp>
        <p:nvSpPr>
          <p:cNvPr id="35849" name="TextBox 36"/>
          <p:cNvSpPr txBox="1">
            <a:spLocks noChangeArrowheads="1"/>
          </p:cNvSpPr>
          <p:nvPr/>
        </p:nvSpPr>
        <p:spPr bwMode="auto">
          <a:xfrm>
            <a:off x="4099885" y="6389243"/>
            <a:ext cx="1203325" cy="1016000"/>
          </a:xfrm>
          <a:prstGeom prst="rect">
            <a:avLst/>
          </a:prstGeom>
          <a:noFill/>
          <a:ln w="9525">
            <a:noFill/>
            <a:miter lim="800000"/>
            <a:headEnd/>
            <a:tailEnd/>
          </a:ln>
        </p:spPr>
        <p:txBody>
          <a:bodyPr>
            <a:spAutoFit/>
          </a:bodyPr>
          <a:lstStyle/>
          <a:p>
            <a:pPr algn="ctr"/>
            <a:r>
              <a:rPr lang="en-US" sz="2000"/>
              <a:t>check for state labels</a:t>
            </a:r>
          </a:p>
        </p:txBody>
      </p:sp>
      <p:sp>
        <p:nvSpPr>
          <p:cNvPr id="35851"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39" name="Rectangle 38"/>
          <p:cNvSpPr>
            <a:spLocks noChangeAspect="1" noChangeArrowheads="1"/>
          </p:cNvSpPr>
          <p:nvPr/>
        </p:nvSpPr>
        <p:spPr bwMode="auto">
          <a:xfrm>
            <a:off x="268355" y="1771815"/>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40" name="AutoShape 10"/>
          <p:cNvCxnSpPr>
            <a:cxnSpLocks noChangeShapeType="1"/>
          </p:cNvCxnSpPr>
          <p:nvPr/>
        </p:nvCxnSpPr>
        <p:spPr bwMode="auto">
          <a:xfrm flipV="1">
            <a:off x="284057" y="1332410"/>
            <a:ext cx="0" cy="315912"/>
          </a:xfrm>
          <a:prstGeom prst="straightConnector1">
            <a:avLst/>
          </a:prstGeom>
          <a:noFill/>
          <a:ln w="3175">
            <a:solidFill>
              <a:srgbClr val="000000"/>
            </a:solidFill>
            <a:round/>
            <a:headEnd/>
            <a:tailEnd/>
          </a:ln>
          <a:effectLst/>
        </p:spPr>
      </p:cxnSp>
      <p:cxnSp>
        <p:nvCxnSpPr>
          <p:cNvPr id="41" name="AutoShape 11"/>
          <p:cNvCxnSpPr>
            <a:cxnSpLocks noChangeShapeType="1"/>
          </p:cNvCxnSpPr>
          <p:nvPr/>
        </p:nvCxnSpPr>
        <p:spPr bwMode="auto">
          <a:xfrm rot="5400000" flipV="1">
            <a:off x="-6743" y="1615445"/>
            <a:ext cx="0" cy="315913"/>
          </a:xfrm>
          <a:prstGeom prst="straightConnector1">
            <a:avLst/>
          </a:prstGeom>
          <a:noFill/>
          <a:ln w="3175" algn="ctr">
            <a:solidFill>
              <a:srgbClr val="000000"/>
            </a:solidFill>
            <a:round/>
            <a:headEnd/>
            <a:tailEnd/>
          </a:ln>
          <a:effectLst/>
        </p:spPr>
      </p:cxnSp>
      <p:cxnSp>
        <p:nvCxnSpPr>
          <p:cNvPr id="42" name="AutoShape 12"/>
          <p:cNvCxnSpPr>
            <a:cxnSpLocks noChangeShapeType="1"/>
          </p:cNvCxnSpPr>
          <p:nvPr/>
        </p:nvCxnSpPr>
        <p:spPr bwMode="auto">
          <a:xfrm flipV="1">
            <a:off x="7497390" y="1330822"/>
            <a:ext cx="0" cy="315913"/>
          </a:xfrm>
          <a:prstGeom prst="straightConnector1">
            <a:avLst/>
          </a:prstGeom>
          <a:noFill/>
          <a:ln w="3175" algn="ctr">
            <a:solidFill>
              <a:srgbClr val="000000"/>
            </a:solidFill>
            <a:round/>
            <a:headEnd/>
            <a:tailEnd/>
          </a:ln>
          <a:effectLst/>
        </p:spPr>
      </p:cxnSp>
      <p:cxnSp>
        <p:nvCxnSpPr>
          <p:cNvPr id="43" name="AutoShape 13"/>
          <p:cNvCxnSpPr>
            <a:cxnSpLocks noChangeShapeType="1"/>
          </p:cNvCxnSpPr>
          <p:nvPr/>
        </p:nvCxnSpPr>
        <p:spPr bwMode="auto">
          <a:xfrm rot="5400000" flipV="1">
            <a:off x="7781532" y="1620208"/>
            <a:ext cx="0" cy="315913"/>
          </a:xfrm>
          <a:prstGeom prst="straightConnector1">
            <a:avLst/>
          </a:prstGeom>
          <a:noFill/>
          <a:ln w="3175" algn="ctr">
            <a:solidFill>
              <a:srgbClr val="000000"/>
            </a:solidFill>
            <a:round/>
            <a:headEnd/>
            <a:tailEnd/>
          </a:ln>
          <a:effectLst/>
        </p:spPr>
      </p:cxnSp>
      <p:cxnSp>
        <p:nvCxnSpPr>
          <p:cNvPr id="44" name="AutoShape 14"/>
          <p:cNvCxnSpPr>
            <a:cxnSpLocks noChangeShapeType="1"/>
          </p:cNvCxnSpPr>
          <p:nvPr/>
        </p:nvCxnSpPr>
        <p:spPr bwMode="auto">
          <a:xfrm rot="5400000" flipV="1">
            <a:off x="7786294" y="8824476"/>
            <a:ext cx="0" cy="315912"/>
          </a:xfrm>
          <a:prstGeom prst="straightConnector1">
            <a:avLst/>
          </a:prstGeom>
          <a:noFill/>
          <a:ln w="3175" algn="ctr">
            <a:solidFill>
              <a:srgbClr val="000000"/>
            </a:solidFill>
            <a:round/>
            <a:headEnd/>
            <a:tailEnd/>
          </a:ln>
          <a:effectLst/>
        </p:spPr>
      </p:cxnSp>
      <p:cxnSp>
        <p:nvCxnSpPr>
          <p:cNvPr id="45" name="AutoShape 15"/>
          <p:cNvCxnSpPr>
            <a:cxnSpLocks noChangeShapeType="1"/>
          </p:cNvCxnSpPr>
          <p:nvPr/>
        </p:nvCxnSpPr>
        <p:spPr bwMode="auto">
          <a:xfrm flipV="1">
            <a:off x="7505482" y="9123860"/>
            <a:ext cx="0" cy="315912"/>
          </a:xfrm>
          <a:prstGeom prst="straightConnector1">
            <a:avLst/>
          </a:prstGeom>
          <a:noFill/>
          <a:ln w="3175" algn="ctr">
            <a:solidFill>
              <a:srgbClr val="000000"/>
            </a:solidFill>
            <a:round/>
            <a:headEnd/>
            <a:tailEnd/>
          </a:ln>
          <a:effectLst/>
        </p:spPr>
      </p:cxnSp>
      <p:cxnSp>
        <p:nvCxnSpPr>
          <p:cNvPr id="46" name="AutoShape 16"/>
          <p:cNvCxnSpPr>
            <a:cxnSpLocks noChangeShapeType="1"/>
          </p:cNvCxnSpPr>
          <p:nvPr/>
        </p:nvCxnSpPr>
        <p:spPr bwMode="auto">
          <a:xfrm flipV="1">
            <a:off x="279140" y="9115922"/>
            <a:ext cx="0" cy="315913"/>
          </a:xfrm>
          <a:prstGeom prst="straightConnector1">
            <a:avLst/>
          </a:prstGeom>
          <a:noFill/>
          <a:ln w="3175" algn="ctr">
            <a:solidFill>
              <a:srgbClr val="000000"/>
            </a:solidFill>
            <a:round/>
            <a:headEnd/>
            <a:tailEnd/>
          </a:ln>
          <a:effectLst/>
        </p:spPr>
      </p:cxnSp>
      <p:cxnSp>
        <p:nvCxnSpPr>
          <p:cNvPr id="47" name="AutoShape 17"/>
          <p:cNvCxnSpPr>
            <a:cxnSpLocks noChangeShapeType="1"/>
          </p:cNvCxnSpPr>
          <p:nvPr/>
        </p:nvCxnSpPr>
        <p:spPr bwMode="auto">
          <a:xfrm rot="5400000" flipV="1">
            <a:off x="-12300" y="8830978"/>
            <a:ext cx="0" cy="315913"/>
          </a:xfrm>
          <a:prstGeom prst="straightConnector1">
            <a:avLst/>
          </a:prstGeom>
          <a:noFill/>
          <a:ln w="3175" algn="ctr">
            <a:solidFill>
              <a:srgbClr val="000000"/>
            </a:solidFill>
            <a:round/>
            <a:headEnd/>
            <a:tailEnd/>
          </a:ln>
          <a:effectLst/>
        </p:spPr>
      </p:cxnSp>
      <p:sp>
        <p:nvSpPr>
          <p:cNvPr id="49" name="TextBox 48"/>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50" name="TextBox 49">
            <a:extLst>
              <a:ext uri="{FF2B5EF4-FFF2-40B4-BE49-F238E27FC236}">
                <a16:creationId xmlns:a16="http://schemas.microsoft.com/office/drawing/2014/main" id="{F867AFCB-1DDC-4193-A784-91D756095D2B}"/>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633413" y="2137918"/>
            <a:ext cx="6491287" cy="6491287"/>
          </a:xfrm>
          <a:prstGeom prst="rect">
            <a:avLst/>
          </a:prstGeom>
          <a:noFill/>
          <a:ln w="762000">
            <a:solidFill>
              <a:srgbClr val="D9D9D9"/>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6867" name="TextBox 6"/>
          <p:cNvSpPr txBox="1">
            <a:spLocks noChangeArrowheads="1"/>
          </p:cNvSpPr>
          <p:nvPr/>
        </p:nvSpPr>
        <p:spPr bwMode="auto">
          <a:xfrm>
            <a:off x="1177925" y="2701480"/>
            <a:ext cx="6172200" cy="862013"/>
          </a:xfrm>
          <a:prstGeom prst="rect">
            <a:avLst/>
          </a:prstGeom>
          <a:noFill/>
          <a:ln w="9525">
            <a:noFill/>
            <a:miter lim="800000"/>
            <a:headEnd/>
            <a:tailEnd/>
          </a:ln>
        </p:spPr>
        <p:txBody>
          <a:bodyPr>
            <a:spAutoFit/>
          </a:bodyPr>
          <a:lstStyle/>
          <a:p>
            <a:pPr>
              <a:lnSpc>
                <a:spcPts val="6000"/>
              </a:lnSpc>
            </a:pPr>
            <a:r>
              <a:rPr lang="en-US" sz="5400" b="1"/>
              <a:t>office paper</a:t>
            </a:r>
          </a:p>
        </p:txBody>
      </p:sp>
      <p:sp>
        <p:nvSpPr>
          <p:cNvPr id="5" name="TextBox 4"/>
          <p:cNvSpPr txBox="1"/>
          <p:nvPr/>
        </p:nvSpPr>
        <p:spPr>
          <a:xfrm>
            <a:off x="1157288" y="3676205"/>
            <a:ext cx="2633662" cy="1938338"/>
          </a:xfrm>
          <a:prstGeom prst="rect">
            <a:avLst/>
          </a:prstGeom>
          <a:noFill/>
        </p:spPr>
        <p:txBody>
          <a:bodyPr wrap="none">
            <a:spAutoFit/>
          </a:bodyPr>
          <a:lstStyle/>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business paper</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mail</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envelopes</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magazines</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cardboard</a:t>
            </a:r>
          </a:p>
        </p:txBody>
      </p:sp>
      <p:grpSp>
        <p:nvGrpSpPr>
          <p:cNvPr id="36870" name="Group 31"/>
          <p:cNvGrpSpPr>
            <a:grpSpLocks/>
          </p:cNvGrpSpPr>
          <p:nvPr/>
        </p:nvGrpSpPr>
        <p:grpSpPr bwMode="auto">
          <a:xfrm>
            <a:off x="3487738" y="4104830"/>
            <a:ext cx="3019425" cy="3897313"/>
            <a:chOff x="8975463" y="2828260"/>
            <a:chExt cx="4139902" cy="5577048"/>
          </a:xfrm>
        </p:grpSpPr>
        <p:sp>
          <p:nvSpPr>
            <p:cNvPr id="7" name="Freeform 6"/>
            <p:cNvSpPr/>
            <p:nvPr/>
          </p:nvSpPr>
          <p:spPr>
            <a:xfrm>
              <a:off x="9101706" y="2828260"/>
              <a:ext cx="3891769" cy="2678346"/>
            </a:xfrm>
            <a:custGeom>
              <a:avLst/>
              <a:gdLst>
                <a:gd name="connsiteX0" fmla="*/ 63795 w 3912781"/>
                <a:gd name="connsiteY0" fmla="*/ 999461 h 2679405"/>
                <a:gd name="connsiteX1" fmla="*/ 2594344 w 3912781"/>
                <a:gd name="connsiteY1" fmla="*/ 0 h 2679405"/>
                <a:gd name="connsiteX2" fmla="*/ 3912781 w 3912781"/>
                <a:gd name="connsiteY2" fmla="*/ 1105787 h 2679405"/>
                <a:gd name="connsiteX3" fmla="*/ 1275907 w 3912781"/>
                <a:gd name="connsiteY3" fmla="*/ 2317898 h 2679405"/>
                <a:gd name="connsiteX4" fmla="*/ 0 w 3912781"/>
                <a:gd name="connsiteY4" fmla="*/ 978196 h 2679405"/>
                <a:gd name="connsiteX5" fmla="*/ 1275907 w 3912781"/>
                <a:gd name="connsiteY5" fmla="*/ 2679405 h 2679405"/>
                <a:gd name="connsiteX6" fmla="*/ 3870251 w 3912781"/>
                <a:gd name="connsiteY6" fmla="*/ 1424763 h 2679405"/>
                <a:gd name="connsiteX7" fmla="*/ 3700130 w 3912781"/>
                <a:gd name="connsiteY7" fmla="*/ 1233377 h 2679405"/>
                <a:gd name="connsiteX0" fmla="*/ 42280 w 3891266"/>
                <a:gd name="connsiteY0" fmla="*/ 999461 h 2679405"/>
                <a:gd name="connsiteX1" fmla="*/ 2572829 w 3891266"/>
                <a:gd name="connsiteY1" fmla="*/ 0 h 2679405"/>
                <a:gd name="connsiteX2" fmla="*/ 3891266 w 3891266"/>
                <a:gd name="connsiteY2" fmla="*/ 1105787 h 2679405"/>
                <a:gd name="connsiteX3" fmla="*/ 1254392 w 3891266"/>
                <a:gd name="connsiteY3" fmla="*/ 2317898 h 2679405"/>
                <a:gd name="connsiteX4" fmla="*/ 0 w 3891266"/>
                <a:gd name="connsiteY4" fmla="*/ 1010469 h 2679405"/>
                <a:gd name="connsiteX5" fmla="*/ 1254392 w 3891266"/>
                <a:gd name="connsiteY5" fmla="*/ 2679405 h 2679405"/>
                <a:gd name="connsiteX6" fmla="*/ 3848736 w 3891266"/>
                <a:gd name="connsiteY6" fmla="*/ 1424763 h 2679405"/>
                <a:gd name="connsiteX7" fmla="*/ 3678615 w 3891266"/>
                <a:gd name="connsiteY7" fmla="*/ 1233377 h 267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1266" h="2679405">
                  <a:moveTo>
                    <a:pt x="42280" y="999461"/>
                  </a:moveTo>
                  <a:lnTo>
                    <a:pt x="2572829" y="0"/>
                  </a:lnTo>
                  <a:lnTo>
                    <a:pt x="3891266" y="1105787"/>
                  </a:lnTo>
                  <a:lnTo>
                    <a:pt x="1254392" y="2317898"/>
                  </a:lnTo>
                  <a:lnTo>
                    <a:pt x="0" y="1010469"/>
                  </a:lnTo>
                  <a:lnTo>
                    <a:pt x="1254392" y="2679405"/>
                  </a:lnTo>
                  <a:lnTo>
                    <a:pt x="3848736" y="1424763"/>
                  </a:lnTo>
                  <a:lnTo>
                    <a:pt x="3678615" y="1233377"/>
                  </a:lnTo>
                </a:path>
              </a:pathLst>
            </a:cu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 name="Freeform 7"/>
            <p:cNvSpPr/>
            <p:nvPr/>
          </p:nvSpPr>
          <p:spPr>
            <a:xfrm>
              <a:off x="10568738" y="3339395"/>
              <a:ext cx="1403909" cy="999552"/>
            </a:xfrm>
            <a:custGeom>
              <a:avLst/>
              <a:gdLst>
                <a:gd name="connsiteX0" fmla="*/ 723014 w 1360967"/>
                <a:gd name="connsiteY0" fmla="*/ 0 h 999461"/>
                <a:gd name="connsiteX1" fmla="*/ 1360967 w 1360967"/>
                <a:gd name="connsiteY1" fmla="*/ 637954 h 999461"/>
                <a:gd name="connsiteX2" fmla="*/ 574158 w 1360967"/>
                <a:gd name="connsiteY2" fmla="*/ 999461 h 999461"/>
                <a:gd name="connsiteX3" fmla="*/ 0 w 1360967"/>
                <a:gd name="connsiteY3" fmla="*/ 361507 h 999461"/>
                <a:gd name="connsiteX4" fmla="*/ 723014 w 1360967"/>
                <a:gd name="connsiteY4" fmla="*/ 0 h 999461"/>
                <a:gd name="connsiteX0" fmla="*/ 766044 w 1403997"/>
                <a:gd name="connsiteY0" fmla="*/ 0 h 999461"/>
                <a:gd name="connsiteX1" fmla="*/ 1403997 w 1403997"/>
                <a:gd name="connsiteY1" fmla="*/ 637954 h 999461"/>
                <a:gd name="connsiteX2" fmla="*/ 617188 w 1403997"/>
                <a:gd name="connsiteY2" fmla="*/ 999461 h 999461"/>
                <a:gd name="connsiteX3" fmla="*/ 0 w 1403997"/>
                <a:gd name="connsiteY3" fmla="*/ 318476 h 999461"/>
                <a:gd name="connsiteX4" fmla="*/ 766044 w 1403997"/>
                <a:gd name="connsiteY4" fmla="*/ 0 h 9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997" h="999461">
                  <a:moveTo>
                    <a:pt x="766044" y="0"/>
                  </a:moveTo>
                  <a:lnTo>
                    <a:pt x="1403997" y="637954"/>
                  </a:lnTo>
                  <a:lnTo>
                    <a:pt x="617188" y="999461"/>
                  </a:lnTo>
                  <a:lnTo>
                    <a:pt x="0" y="318476"/>
                  </a:lnTo>
                  <a:lnTo>
                    <a:pt x="766044" y="0"/>
                  </a:lnTo>
                  <a:close/>
                </a:path>
              </a:pathLst>
            </a:cu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123472" y="4507054"/>
              <a:ext cx="3933124" cy="2021822"/>
            </a:xfrm>
            <a:custGeom>
              <a:avLst/>
              <a:gdLst>
                <a:gd name="connsiteX0" fmla="*/ 3338623 w 3934046"/>
                <a:gd name="connsiteY0" fmla="*/ 0 h 2020186"/>
                <a:gd name="connsiteX1" fmla="*/ 3934046 w 3934046"/>
                <a:gd name="connsiteY1" fmla="*/ 616688 h 2020186"/>
                <a:gd name="connsiteX2" fmla="*/ 1063256 w 3934046"/>
                <a:gd name="connsiteY2" fmla="*/ 2020186 h 2020186"/>
                <a:gd name="connsiteX3" fmla="*/ 0 w 3934046"/>
                <a:gd name="connsiteY3" fmla="*/ 531628 h 2020186"/>
                <a:gd name="connsiteX4" fmla="*/ 595423 w 3934046"/>
                <a:gd name="connsiteY4" fmla="*/ 212651 h 2020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046" h="2020186">
                  <a:moveTo>
                    <a:pt x="3338623" y="0"/>
                  </a:moveTo>
                  <a:lnTo>
                    <a:pt x="3934046" y="616688"/>
                  </a:lnTo>
                  <a:lnTo>
                    <a:pt x="1063256" y="2020186"/>
                  </a:lnTo>
                  <a:lnTo>
                    <a:pt x="0" y="531628"/>
                  </a:lnTo>
                  <a:lnTo>
                    <a:pt x="595423" y="212651"/>
                  </a:lnTo>
                </a:path>
              </a:pathLst>
            </a:cu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9079940" y="5038634"/>
              <a:ext cx="3954890" cy="1830998"/>
            </a:xfrm>
            <a:custGeom>
              <a:avLst/>
              <a:gdLst>
                <a:gd name="connsiteX0" fmla="*/ 3955311 w 3955311"/>
                <a:gd name="connsiteY0" fmla="*/ 404037 h 1828800"/>
                <a:gd name="connsiteX1" fmla="*/ 1084521 w 3955311"/>
                <a:gd name="connsiteY1" fmla="*/ 1828800 h 1828800"/>
                <a:gd name="connsiteX2" fmla="*/ 0 w 3955311"/>
                <a:gd name="connsiteY2" fmla="*/ 318976 h 1828800"/>
                <a:gd name="connsiteX3" fmla="*/ 63795 w 3955311"/>
                <a:gd name="connsiteY3" fmla="*/ 0 h 1828800"/>
              </a:gdLst>
              <a:ahLst/>
              <a:cxnLst>
                <a:cxn ang="0">
                  <a:pos x="connsiteX0" y="connsiteY0"/>
                </a:cxn>
                <a:cxn ang="0">
                  <a:pos x="connsiteX1" y="connsiteY1"/>
                </a:cxn>
                <a:cxn ang="0">
                  <a:pos x="connsiteX2" y="connsiteY2"/>
                </a:cxn>
                <a:cxn ang="0">
                  <a:pos x="connsiteX3" y="connsiteY3"/>
                </a:cxn>
              </a:cxnLst>
              <a:rect l="l" t="t" r="r" b="b"/>
              <a:pathLst>
                <a:path w="3955311" h="1828800">
                  <a:moveTo>
                    <a:pt x="3955311" y="404037"/>
                  </a:moveTo>
                  <a:lnTo>
                    <a:pt x="1084521" y="1828800"/>
                  </a:lnTo>
                  <a:lnTo>
                    <a:pt x="0" y="318976"/>
                  </a:lnTo>
                  <a:lnTo>
                    <a:pt x="63795" y="0"/>
                  </a:lnTo>
                </a:path>
              </a:pathLst>
            </a:cu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9132179" y="5131774"/>
              <a:ext cx="3937477" cy="1721956"/>
            </a:xfrm>
            <a:custGeom>
              <a:avLst/>
              <a:gdLst>
                <a:gd name="connsiteX0" fmla="*/ 0 w 3937299"/>
                <a:gd name="connsiteY0" fmla="*/ 21515 h 1721223"/>
                <a:gd name="connsiteX1" fmla="*/ 118334 w 3937299"/>
                <a:gd name="connsiteY1" fmla="*/ 387275 h 1721223"/>
                <a:gd name="connsiteX2" fmla="*/ 290457 w 3937299"/>
                <a:gd name="connsiteY2" fmla="*/ 365760 h 1721223"/>
                <a:gd name="connsiteX3" fmla="*/ 344245 w 3937299"/>
                <a:gd name="connsiteY3" fmla="*/ 753035 h 1721223"/>
                <a:gd name="connsiteX4" fmla="*/ 677732 w 3937299"/>
                <a:gd name="connsiteY4" fmla="*/ 849854 h 1721223"/>
                <a:gd name="connsiteX5" fmla="*/ 634702 w 3937299"/>
                <a:gd name="connsiteY5" fmla="*/ 1204856 h 1721223"/>
                <a:gd name="connsiteX6" fmla="*/ 935916 w 3937299"/>
                <a:gd name="connsiteY6" fmla="*/ 1258644 h 1721223"/>
                <a:gd name="connsiteX7" fmla="*/ 1021977 w 3937299"/>
                <a:gd name="connsiteY7" fmla="*/ 1721223 h 1721223"/>
                <a:gd name="connsiteX8" fmla="*/ 1333949 w 3937299"/>
                <a:gd name="connsiteY8" fmla="*/ 1280160 h 1721223"/>
                <a:gd name="connsiteX9" fmla="*/ 1538344 w 3937299"/>
                <a:gd name="connsiteY9" fmla="*/ 1473797 h 1721223"/>
                <a:gd name="connsiteX10" fmla="*/ 1742739 w 3937299"/>
                <a:gd name="connsiteY10" fmla="*/ 1086522 h 1721223"/>
                <a:gd name="connsiteX11" fmla="*/ 2076226 w 3937299"/>
                <a:gd name="connsiteY11" fmla="*/ 1226371 h 1721223"/>
                <a:gd name="connsiteX12" fmla="*/ 2259106 w 3937299"/>
                <a:gd name="connsiteY12" fmla="*/ 828338 h 1721223"/>
                <a:gd name="connsiteX13" fmla="*/ 2592593 w 3937299"/>
                <a:gd name="connsiteY13" fmla="*/ 968188 h 1721223"/>
                <a:gd name="connsiteX14" fmla="*/ 2732443 w 3937299"/>
                <a:gd name="connsiteY14" fmla="*/ 591670 h 1721223"/>
                <a:gd name="connsiteX15" fmla="*/ 3033657 w 3937299"/>
                <a:gd name="connsiteY15" fmla="*/ 720762 h 1721223"/>
                <a:gd name="connsiteX16" fmla="*/ 3184264 w 3937299"/>
                <a:gd name="connsiteY16" fmla="*/ 355002 h 1721223"/>
                <a:gd name="connsiteX17" fmla="*/ 3420932 w 3937299"/>
                <a:gd name="connsiteY17" fmla="*/ 548640 h 1721223"/>
                <a:gd name="connsiteX18" fmla="*/ 3614570 w 3937299"/>
                <a:gd name="connsiteY18" fmla="*/ 161364 h 1721223"/>
                <a:gd name="connsiteX19" fmla="*/ 3905026 w 3937299"/>
                <a:gd name="connsiteY19" fmla="*/ 322729 h 1721223"/>
                <a:gd name="connsiteX20" fmla="*/ 3937299 w 3937299"/>
                <a:gd name="connsiteY20" fmla="*/ 21515 h 1721223"/>
                <a:gd name="connsiteX21" fmla="*/ 3894269 w 3937299"/>
                <a:gd name="connsiteY21" fmla="*/ 0 h 172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299" h="1721223">
                  <a:moveTo>
                    <a:pt x="0" y="21515"/>
                  </a:moveTo>
                  <a:lnTo>
                    <a:pt x="118334" y="387275"/>
                  </a:lnTo>
                  <a:lnTo>
                    <a:pt x="290457" y="365760"/>
                  </a:lnTo>
                  <a:lnTo>
                    <a:pt x="344245" y="753035"/>
                  </a:lnTo>
                  <a:lnTo>
                    <a:pt x="677732" y="849854"/>
                  </a:lnTo>
                  <a:lnTo>
                    <a:pt x="634702" y="1204856"/>
                  </a:lnTo>
                  <a:lnTo>
                    <a:pt x="935916" y="1258644"/>
                  </a:lnTo>
                  <a:lnTo>
                    <a:pt x="1021977" y="1721223"/>
                  </a:lnTo>
                  <a:lnTo>
                    <a:pt x="1333949" y="1280160"/>
                  </a:lnTo>
                  <a:lnTo>
                    <a:pt x="1538344" y="1473797"/>
                  </a:lnTo>
                  <a:lnTo>
                    <a:pt x="1742739" y="1086522"/>
                  </a:lnTo>
                  <a:lnTo>
                    <a:pt x="2076226" y="1226371"/>
                  </a:lnTo>
                  <a:lnTo>
                    <a:pt x="2259106" y="828338"/>
                  </a:lnTo>
                  <a:lnTo>
                    <a:pt x="2592593" y="968188"/>
                  </a:lnTo>
                  <a:lnTo>
                    <a:pt x="2732443" y="591670"/>
                  </a:lnTo>
                  <a:lnTo>
                    <a:pt x="3033657" y="720762"/>
                  </a:lnTo>
                  <a:lnTo>
                    <a:pt x="3184264" y="355002"/>
                  </a:lnTo>
                  <a:lnTo>
                    <a:pt x="3420932" y="548640"/>
                  </a:lnTo>
                  <a:lnTo>
                    <a:pt x="3614570" y="161364"/>
                  </a:lnTo>
                  <a:lnTo>
                    <a:pt x="3905026" y="322729"/>
                  </a:lnTo>
                  <a:lnTo>
                    <a:pt x="3937299" y="21515"/>
                  </a:lnTo>
                  <a:lnTo>
                    <a:pt x="3894269" y="0"/>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8981992" y="5701973"/>
              <a:ext cx="4131196" cy="2033179"/>
            </a:xfrm>
            <a:custGeom>
              <a:avLst/>
              <a:gdLst>
                <a:gd name="connsiteX0" fmla="*/ 3625327 w 4130937"/>
                <a:gd name="connsiteY0" fmla="*/ 0 h 2033195"/>
                <a:gd name="connsiteX1" fmla="*/ 4130937 w 4130937"/>
                <a:gd name="connsiteY1" fmla="*/ 623943 h 2033195"/>
                <a:gd name="connsiteX2" fmla="*/ 1108038 w 4130937"/>
                <a:gd name="connsiteY2" fmla="*/ 2033195 h 2033195"/>
                <a:gd name="connsiteX3" fmla="*/ 0 w 4130937"/>
                <a:gd name="connsiteY3" fmla="*/ 494852 h 2033195"/>
                <a:gd name="connsiteX4" fmla="*/ 505610 w 4130937"/>
                <a:gd name="connsiteY4" fmla="*/ 247426 h 203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2033195">
                  <a:moveTo>
                    <a:pt x="3625327" y="0"/>
                  </a:moveTo>
                  <a:lnTo>
                    <a:pt x="4130937" y="623943"/>
                  </a:lnTo>
                  <a:lnTo>
                    <a:pt x="1108038" y="2033195"/>
                  </a:lnTo>
                  <a:lnTo>
                    <a:pt x="0" y="494852"/>
                  </a:lnTo>
                  <a:lnTo>
                    <a:pt x="505610" y="247426"/>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8981992" y="6358497"/>
              <a:ext cx="4131196" cy="1590197"/>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8984169" y="6574310"/>
              <a:ext cx="4131196" cy="1592468"/>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8975463" y="6812839"/>
              <a:ext cx="4131196" cy="1592469"/>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6" name="TextBox 5"/>
          <p:cNvSpPr txBox="1">
            <a:spLocks noChangeArrowheads="1"/>
          </p:cNvSpPr>
          <p:nvPr/>
        </p:nvSpPr>
        <p:spPr bwMode="auto">
          <a:xfrm>
            <a:off x="1160463" y="7786243"/>
            <a:ext cx="4622800" cy="338137"/>
          </a:xfrm>
          <a:prstGeom prst="rect">
            <a:avLst/>
          </a:prstGeom>
          <a:noFill/>
          <a:ln w="9525">
            <a:noFill/>
            <a:miter lim="800000"/>
            <a:headEnd/>
            <a:tailEnd/>
          </a:ln>
        </p:spPr>
        <p:txBody>
          <a:bodyPr>
            <a:spAutoFit/>
          </a:bodyPr>
          <a:lstStyle/>
          <a:p>
            <a:pPr>
              <a:defRPr/>
            </a:pPr>
            <a:r>
              <a:rPr lang="en-US" sz="1600" dirty="0">
                <a:solidFill>
                  <a:schemeClr val="tx1">
                    <a:lumMod val="85000"/>
                    <a:lumOff val="15000"/>
                  </a:schemeClr>
                </a:solidFill>
                <a:latin typeface="Arial" pitchFamily="34" charset="0"/>
                <a:cs typeface="Arial" pitchFamily="34" charset="0"/>
              </a:rPr>
              <a:t>small staples are OK</a:t>
            </a:r>
          </a:p>
        </p:txBody>
      </p:sp>
      <p:sp>
        <p:nvSpPr>
          <p:cNvPr id="36873"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19" name="Rectangle 18"/>
          <p:cNvSpPr>
            <a:spLocks noChangeAspect="1" noChangeArrowheads="1"/>
          </p:cNvSpPr>
          <p:nvPr/>
        </p:nvSpPr>
        <p:spPr bwMode="auto">
          <a:xfrm>
            <a:off x="265300" y="1771815"/>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0" name="AutoShape 10"/>
          <p:cNvCxnSpPr>
            <a:cxnSpLocks noChangeShapeType="1"/>
          </p:cNvCxnSpPr>
          <p:nvPr/>
        </p:nvCxnSpPr>
        <p:spPr bwMode="auto">
          <a:xfrm flipV="1">
            <a:off x="281002" y="1332410"/>
            <a:ext cx="0" cy="315912"/>
          </a:xfrm>
          <a:prstGeom prst="straightConnector1">
            <a:avLst/>
          </a:prstGeom>
          <a:noFill/>
          <a:ln w="3175">
            <a:solidFill>
              <a:srgbClr val="000000"/>
            </a:solidFill>
            <a:round/>
            <a:headEnd/>
            <a:tailEnd/>
          </a:ln>
          <a:effectLst/>
        </p:spPr>
      </p:cxnSp>
      <p:cxnSp>
        <p:nvCxnSpPr>
          <p:cNvPr id="21" name="AutoShape 11"/>
          <p:cNvCxnSpPr>
            <a:cxnSpLocks noChangeShapeType="1"/>
          </p:cNvCxnSpPr>
          <p:nvPr/>
        </p:nvCxnSpPr>
        <p:spPr bwMode="auto">
          <a:xfrm rot="5400000" flipV="1">
            <a:off x="-9798" y="1615445"/>
            <a:ext cx="0" cy="315913"/>
          </a:xfrm>
          <a:prstGeom prst="straightConnector1">
            <a:avLst/>
          </a:prstGeom>
          <a:noFill/>
          <a:ln w="3175" algn="ctr">
            <a:solidFill>
              <a:srgbClr val="000000"/>
            </a:solidFill>
            <a:round/>
            <a:headEnd/>
            <a:tailEnd/>
          </a:ln>
          <a:effectLst/>
        </p:spPr>
      </p:cxnSp>
      <p:cxnSp>
        <p:nvCxnSpPr>
          <p:cNvPr id="22" name="AutoShape 12"/>
          <p:cNvCxnSpPr>
            <a:cxnSpLocks noChangeShapeType="1"/>
          </p:cNvCxnSpPr>
          <p:nvPr/>
        </p:nvCxnSpPr>
        <p:spPr bwMode="auto">
          <a:xfrm flipV="1">
            <a:off x="7494335" y="1330822"/>
            <a:ext cx="0" cy="315913"/>
          </a:xfrm>
          <a:prstGeom prst="straightConnector1">
            <a:avLst/>
          </a:prstGeom>
          <a:noFill/>
          <a:ln w="3175" algn="ctr">
            <a:solidFill>
              <a:srgbClr val="000000"/>
            </a:solidFill>
            <a:round/>
            <a:headEnd/>
            <a:tailEnd/>
          </a:ln>
          <a:effectLst/>
        </p:spPr>
      </p:cxnSp>
      <p:cxnSp>
        <p:nvCxnSpPr>
          <p:cNvPr id="23" name="AutoShape 13"/>
          <p:cNvCxnSpPr>
            <a:cxnSpLocks noChangeShapeType="1"/>
          </p:cNvCxnSpPr>
          <p:nvPr/>
        </p:nvCxnSpPr>
        <p:spPr bwMode="auto">
          <a:xfrm rot="5400000" flipV="1">
            <a:off x="7778477" y="1620208"/>
            <a:ext cx="0" cy="315913"/>
          </a:xfrm>
          <a:prstGeom prst="straightConnector1">
            <a:avLst/>
          </a:prstGeom>
          <a:noFill/>
          <a:ln w="3175" algn="ctr">
            <a:solidFill>
              <a:srgbClr val="000000"/>
            </a:solidFill>
            <a:round/>
            <a:headEnd/>
            <a:tailEnd/>
          </a:ln>
          <a:effectLst/>
        </p:spPr>
      </p:cxnSp>
      <p:cxnSp>
        <p:nvCxnSpPr>
          <p:cNvPr id="24" name="AutoShape 14"/>
          <p:cNvCxnSpPr>
            <a:cxnSpLocks noChangeShapeType="1"/>
          </p:cNvCxnSpPr>
          <p:nvPr/>
        </p:nvCxnSpPr>
        <p:spPr bwMode="auto">
          <a:xfrm rot="5400000" flipV="1">
            <a:off x="7783239" y="8824476"/>
            <a:ext cx="0" cy="315912"/>
          </a:xfrm>
          <a:prstGeom prst="straightConnector1">
            <a:avLst/>
          </a:prstGeom>
          <a:noFill/>
          <a:ln w="3175" algn="ctr">
            <a:solidFill>
              <a:srgbClr val="000000"/>
            </a:solidFill>
            <a:round/>
            <a:headEnd/>
            <a:tailEnd/>
          </a:ln>
          <a:effectLst/>
        </p:spPr>
      </p:cxnSp>
      <p:cxnSp>
        <p:nvCxnSpPr>
          <p:cNvPr id="25" name="AutoShape 15"/>
          <p:cNvCxnSpPr>
            <a:cxnSpLocks noChangeShapeType="1"/>
          </p:cNvCxnSpPr>
          <p:nvPr/>
        </p:nvCxnSpPr>
        <p:spPr bwMode="auto">
          <a:xfrm flipV="1">
            <a:off x="7502427" y="9123860"/>
            <a:ext cx="0" cy="315912"/>
          </a:xfrm>
          <a:prstGeom prst="straightConnector1">
            <a:avLst/>
          </a:prstGeom>
          <a:noFill/>
          <a:ln w="3175" algn="ctr">
            <a:solidFill>
              <a:srgbClr val="000000"/>
            </a:solidFill>
            <a:round/>
            <a:headEnd/>
            <a:tailEnd/>
          </a:ln>
          <a:effectLst/>
        </p:spPr>
      </p:cxnSp>
      <p:cxnSp>
        <p:nvCxnSpPr>
          <p:cNvPr id="26" name="AutoShape 16"/>
          <p:cNvCxnSpPr>
            <a:cxnSpLocks noChangeShapeType="1"/>
          </p:cNvCxnSpPr>
          <p:nvPr/>
        </p:nvCxnSpPr>
        <p:spPr bwMode="auto">
          <a:xfrm flipV="1">
            <a:off x="276085" y="9115922"/>
            <a:ext cx="0" cy="315913"/>
          </a:xfrm>
          <a:prstGeom prst="straightConnector1">
            <a:avLst/>
          </a:prstGeom>
          <a:noFill/>
          <a:ln w="3175" algn="ctr">
            <a:solidFill>
              <a:srgbClr val="000000"/>
            </a:solidFill>
            <a:round/>
            <a:headEnd/>
            <a:tailEnd/>
          </a:ln>
          <a:effectLst/>
        </p:spPr>
      </p:cxnSp>
      <p:cxnSp>
        <p:nvCxnSpPr>
          <p:cNvPr id="27" name="AutoShape 17"/>
          <p:cNvCxnSpPr>
            <a:cxnSpLocks noChangeShapeType="1"/>
          </p:cNvCxnSpPr>
          <p:nvPr/>
        </p:nvCxnSpPr>
        <p:spPr bwMode="auto">
          <a:xfrm rot="5400000" flipV="1">
            <a:off x="-15355" y="8830978"/>
            <a:ext cx="0" cy="315913"/>
          </a:xfrm>
          <a:prstGeom prst="straightConnector1">
            <a:avLst/>
          </a:prstGeom>
          <a:noFill/>
          <a:ln w="3175" algn="ctr">
            <a:solidFill>
              <a:srgbClr val="000000"/>
            </a:solidFill>
            <a:round/>
            <a:headEnd/>
            <a:tailEnd/>
          </a:ln>
          <a:effectLst/>
        </p:spPr>
      </p:cxnSp>
      <p:sp>
        <p:nvSpPr>
          <p:cNvPr id="29" name="TextBox 28"/>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id="{5F01C503-4AB3-48B6-B14C-1DA315299FF5}"/>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632785" y="2157928"/>
            <a:ext cx="6492875" cy="6492875"/>
          </a:xfrm>
          <a:prstGeom prst="rect">
            <a:avLst/>
          </a:prstGeom>
          <a:noFill/>
          <a:ln w="762000">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7891" name="TextBox 3"/>
          <p:cNvSpPr txBox="1">
            <a:spLocks noChangeArrowheads="1"/>
          </p:cNvSpPr>
          <p:nvPr/>
        </p:nvSpPr>
        <p:spPr bwMode="auto">
          <a:xfrm>
            <a:off x="1118560" y="2646878"/>
            <a:ext cx="5303838" cy="1631950"/>
          </a:xfrm>
          <a:prstGeom prst="rect">
            <a:avLst/>
          </a:prstGeom>
          <a:noFill/>
          <a:ln w="9525">
            <a:noFill/>
            <a:miter lim="800000"/>
            <a:headEnd/>
            <a:tailEnd/>
          </a:ln>
        </p:spPr>
        <p:txBody>
          <a:bodyPr>
            <a:spAutoFit/>
          </a:bodyPr>
          <a:lstStyle/>
          <a:p>
            <a:pPr>
              <a:lnSpc>
                <a:spcPts val="6000"/>
              </a:lnSpc>
            </a:pPr>
            <a:r>
              <a:rPr lang="en-US" sz="5400" b="1"/>
              <a:t>landfill - trash</a:t>
            </a:r>
          </a:p>
          <a:p>
            <a:pPr>
              <a:lnSpc>
                <a:spcPts val="6000"/>
              </a:lnSpc>
            </a:pPr>
            <a:endParaRPr lang="en-US" sz="5400" b="1"/>
          </a:p>
        </p:txBody>
      </p:sp>
      <p:sp>
        <p:nvSpPr>
          <p:cNvPr id="37892" name="TextBox 4"/>
          <p:cNvSpPr txBox="1">
            <a:spLocks noChangeArrowheads="1"/>
          </p:cNvSpPr>
          <p:nvPr/>
        </p:nvSpPr>
        <p:spPr bwMode="auto">
          <a:xfrm>
            <a:off x="1075698" y="3367603"/>
            <a:ext cx="5006975" cy="1200150"/>
          </a:xfrm>
          <a:prstGeom prst="rect">
            <a:avLst/>
          </a:prstGeom>
          <a:noFill/>
          <a:ln w="9525">
            <a:noFill/>
            <a:miter lim="800000"/>
            <a:headEnd/>
            <a:tailEnd/>
          </a:ln>
        </p:spPr>
        <p:txBody>
          <a:bodyPr>
            <a:spAutoFit/>
          </a:bodyPr>
          <a:lstStyle/>
          <a:p>
            <a:pPr>
              <a:buFont typeface="Arial" charset="0"/>
              <a:buChar char="•"/>
            </a:pPr>
            <a:r>
              <a:rPr lang="en-US" sz="2400" b="1"/>
              <a:t> all other non-recyclables</a:t>
            </a:r>
          </a:p>
          <a:p>
            <a:pPr>
              <a:buFont typeface="Arial" charset="0"/>
              <a:buChar char="•"/>
            </a:pPr>
            <a:r>
              <a:rPr lang="en-US" sz="2400" b="1"/>
              <a:t> all other non-compostables</a:t>
            </a:r>
          </a:p>
          <a:p>
            <a:pPr>
              <a:buFont typeface="Arial" charset="0"/>
              <a:buChar char="•"/>
            </a:pPr>
            <a:r>
              <a:rPr lang="en-US" sz="2400" b="1"/>
              <a:t> contaminated recyclables</a:t>
            </a:r>
          </a:p>
        </p:txBody>
      </p:sp>
      <p:sp>
        <p:nvSpPr>
          <p:cNvPr id="37893" name="TextBox 5"/>
          <p:cNvSpPr txBox="1">
            <a:spLocks noChangeArrowheads="1"/>
          </p:cNvSpPr>
          <p:nvPr/>
        </p:nvSpPr>
        <p:spPr bwMode="auto">
          <a:xfrm>
            <a:off x="1224923" y="7537965"/>
            <a:ext cx="3343275" cy="585788"/>
          </a:xfrm>
          <a:prstGeom prst="rect">
            <a:avLst/>
          </a:prstGeom>
          <a:noFill/>
          <a:ln w="9525">
            <a:noFill/>
            <a:miter lim="800000"/>
            <a:headEnd/>
            <a:tailEnd/>
          </a:ln>
        </p:spPr>
        <p:txBody>
          <a:bodyPr>
            <a:spAutoFit/>
          </a:bodyPr>
          <a:lstStyle/>
          <a:p>
            <a:r>
              <a:rPr lang="en-US" sz="1600"/>
              <a:t>if in doubt, it is OK to trash rather than to contaminate recyclables</a:t>
            </a:r>
          </a:p>
        </p:txBody>
      </p:sp>
      <p:grpSp>
        <p:nvGrpSpPr>
          <p:cNvPr id="37895" name="Group 27"/>
          <p:cNvGrpSpPr>
            <a:grpSpLocks/>
          </p:cNvGrpSpPr>
          <p:nvPr/>
        </p:nvGrpSpPr>
        <p:grpSpPr bwMode="auto">
          <a:xfrm>
            <a:off x="4252285" y="4678878"/>
            <a:ext cx="1919288" cy="3060700"/>
            <a:chOff x="9988923" y="2254102"/>
            <a:chExt cx="3849221" cy="5810741"/>
          </a:xfrm>
        </p:grpSpPr>
        <p:sp>
          <p:nvSpPr>
            <p:cNvPr id="8" name="Oval 7"/>
            <p:cNvSpPr/>
            <p:nvPr/>
          </p:nvSpPr>
          <p:spPr>
            <a:xfrm>
              <a:off x="9998475" y="2254102"/>
              <a:ext cx="3823749" cy="110608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988923" y="2784543"/>
              <a:ext cx="3849221" cy="895118"/>
            </a:xfrm>
            <a:custGeom>
              <a:avLst/>
              <a:gdLst>
                <a:gd name="connsiteX0" fmla="*/ 3827930 w 3849221"/>
                <a:gd name="connsiteY0" fmla="*/ 0 h 895350"/>
                <a:gd name="connsiteX1" fmla="*/ 3841377 w 3849221"/>
                <a:gd name="connsiteY1" fmla="*/ 289112 h 895350"/>
                <a:gd name="connsiteX2" fmla="*/ 3821206 w 3849221"/>
                <a:gd name="connsiteY2" fmla="*/ 410135 h 895350"/>
                <a:gd name="connsiteX3" fmla="*/ 3673289 w 3849221"/>
                <a:gd name="connsiteY3" fmla="*/ 564777 h 895350"/>
                <a:gd name="connsiteX4" fmla="*/ 3330389 w 3849221"/>
                <a:gd name="connsiteY4" fmla="*/ 712694 h 895350"/>
                <a:gd name="connsiteX5" fmla="*/ 2617695 w 3849221"/>
                <a:gd name="connsiteY5" fmla="*/ 853888 h 895350"/>
                <a:gd name="connsiteX6" fmla="*/ 1891553 w 3849221"/>
                <a:gd name="connsiteY6" fmla="*/ 894230 h 895350"/>
                <a:gd name="connsiteX7" fmla="*/ 1138518 w 3849221"/>
                <a:gd name="connsiteY7" fmla="*/ 847165 h 895350"/>
                <a:gd name="connsiteX8" fmla="*/ 546848 w 3849221"/>
                <a:gd name="connsiteY8" fmla="*/ 726141 h 895350"/>
                <a:gd name="connsiteX9" fmla="*/ 217395 w 3849221"/>
                <a:gd name="connsiteY9" fmla="*/ 584947 h 895350"/>
                <a:gd name="connsiteX10" fmla="*/ 56030 w 3849221"/>
                <a:gd name="connsiteY10" fmla="*/ 437030 h 895350"/>
                <a:gd name="connsiteX11" fmla="*/ 8965 w 3849221"/>
                <a:gd name="connsiteY11" fmla="*/ 322730 h 895350"/>
                <a:gd name="connsiteX12" fmla="*/ 2242 w 3849221"/>
                <a:gd name="connsiteY12" fmla="*/ 13447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9221" h="895350">
                  <a:moveTo>
                    <a:pt x="3827930" y="0"/>
                  </a:moveTo>
                  <a:cubicBezTo>
                    <a:pt x="3835214" y="110378"/>
                    <a:pt x="3842498" y="220756"/>
                    <a:pt x="3841377" y="289112"/>
                  </a:cubicBezTo>
                  <a:cubicBezTo>
                    <a:pt x="3840256" y="357468"/>
                    <a:pt x="3849221" y="364191"/>
                    <a:pt x="3821206" y="410135"/>
                  </a:cubicBezTo>
                  <a:cubicBezTo>
                    <a:pt x="3793191" y="456079"/>
                    <a:pt x="3755092" y="514351"/>
                    <a:pt x="3673289" y="564777"/>
                  </a:cubicBezTo>
                  <a:cubicBezTo>
                    <a:pt x="3591486" y="615203"/>
                    <a:pt x="3506321" y="664509"/>
                    <a:pt x="3330389" y="712694"/>
                  </a:cubicBezTo>
                  <a:cubicBezTo>
                    <a:pt x="3154457" y="760879"/>
                    <a:pt x="2857501" y="823632"/>
                    <a:pt x="2617695" y="853888"/>
                  </a:cubicBezTo>
                  <a:cubicBezTo>
                    <a:pt x="2377889" y="884144"/>
                    <a:pt x="2138082" y="895350"/>
                    <a:pt x="1891553" y="894230"/>
                  </a:cubicBezTo>
                  <a:cubicBezTo>
                    <a:pt x="1645024" y="893110"/>
                    <a:pt x="1362635" y="875180"/>
                    <a:pt x="1138518" y="847165"/>
                  </a:cubicBezTo>
                  <a:cubicBezTo>
                    <a:pt x="914401" y="819150"/>
                    <a:pt x="700368" y="769844"/>
                    <a:pt x="546848" y="726141"/>
                  </a:cubicBezTo>
                  <a:cubicBezTo>
                    <a:pt x="393328" y="682438"/>
                    <a:pt x="299198" y="633132"/>
                    <a:pt x="217395" y="584947"/>
                  </a:cubicBezTo>
                  <a:cubicBezTo>
                    <a:pt x="135592" y="536762"/>
                    <a:pt x="90768" y="480733"/>
                    <a:pt x="56030" y="437030"/>
                  </a:cubicBezTo>
                  <a:cubicBezTo>
                    <a:pt x="21292" y="393327"/>
                    <a:pt x="17930" y="393327"/>
                    <a:pt x="8965" y="322730"/>
                  </a:cubicBezTo>
                  <a:cubicBezTo>
                    <a:pt x="0" y="252133"/>
                    <a:pt x="1121" y="132790"/>
                    <a:pt x="2242" y="134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11300651" y="2425892"/>
              <a:ext cx="1184375" cy="340568"/>
            </a:xfrm>
            <a:custGeom>
              <a:avLst/>
              <a:gdLst>
                <a:gd name="connsiteX0" fmla="*/ 1184694 w 1184694"/>
                <a:gd name="connsiteY0" fmla="*/ 339305 h 339305"/>
                <a:gd name="connsiteX1" fmla="*/ 1150188 w 1184694"/>
                <a:gd name="connsiteY1" fmla="*/ 143773 h 339305"/>
                <a:gd name="connsiteX2" fmla="*/ 1092679 w 1184694"/>
                <a:gd name="connsiteY2" fmla="*/ 97766 h 339305"/>
                <a:gd name="connsiteX3" fmla="*/ 655607 w 1184694"/>
                <a:gd name="connsiteY3" fmla="*/ 11502 h 339305"/>
                <a:gd name="connsiteX4" fmla="*/ 115018 w 1184694"/>
                <a:gd name="connsiteY4" fmla="*/ 28754 h 339305"/>
                <a:gd name="connsiteX5" fmla="*/ 28754 w 1184694"/>
                <a:gd name="connsiteY5" fmla="*/ 103517 h 339305"/>
                <a:gd name="connsiteX6" fmla="*/ 0 w 1184694"/>
                <a:gd name="connsiteY6" fmla="*/ 287547 h 33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694" h="339305">
                  <a:moveTo>
                    <a:pt x="1184694" y="339305"/>
                  </a:moveTo>
                  <a:cubicBezTo>
                    <a:pt x="1175109" y="261667"/>
                    <a:pt x="1165524" y="184030"/>
                    <a:pt x="1150188" y="143773"/>
                  </a:cubicBezTo>
                  <a:cubicBezTo>
                    <a:pt x="1134852" y="103516"/>
                    <a:pt x="1175109" y="119811"/>
                    <a:pt x="1092679" y="97766"/>
                  </a:cubicBezTo>
                  <a:cubicBezTo>
                    <a:pt x="1010249" y="75721"/>
                    <a:pt x="818550" y="23004"/>
                    <a:pt x="655607" y="11502"/>
                  </a:cubicBezTo>
                  <a:cubicBezTo>
                    <a:pt x="492664" y="0"/>
                    <a:pt x="219493" y="13418"/>
                    <a:pt x="115018" y="28754"/>
                  </a:cubicBezTo>
                  <a:cubicBezTo>
                    <a:pt x="10543" y="44090"/>
                    <a:pt x="47924" y="60385"/>
                    <a:pt x="28754" y="103517"/>
                  </a:cubicBezTo>
                  <a:cubicBezTo>
                    <a:pt x="9584" y="146649"/>
                    <a:pt x="4792" y="217098"/>
                    <a:pt x="0" y="2875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10046231" y="3260735"/>
              <a:ext cx="3696398" cy="4804108"/>
            </a:xfrm>
            <a:custGeom>
              <a:avLst/>
              <a:gdLst>
                <a:gd name="connsiteX0" fmla="*/ 3694671 w 3694671"/>
                <a:gd name="connsiteY0" fmla="*/ 24714 h 4856206"/>
                <a:gd name="connsiteX1" fmla="*/ 3558746 w 3694671"/>
                <a:gd name="connsiteY1" fmla="*/ 3509319 h 4856206"/>
                <a:gd name="connsiteX2" fmla="*/ 3534033 w 3694671"/>
                <a:gd name="connsiteY2" fmla="*/ 4028303 h 4856206"/>
                <a:gd name="connsiteX3" fmla="*/ 3435179 w 3694671"/>
                <a:gd name="connsiteY3" fmla="*/ 4300152 h 4856206"/>
                <a:gd name="connsiteX4" fmla="*/ 2866768 w 3694671"/>
                <a:gd name="connsiteY4" fmla="*/ 4621427 h 4856206"/>
                <a:gd name="connsiteX5" fmla="*/ 2014152 w 3694671"/>
                <a:gd name="connsiteY5" fmla="*/ 4769708 h 4856206"/>
                <a:gd name="connsiteX6" fmla="*/ 1248033 w 3694671"/>
                <a:gd name="connsiteY6" fmla="*/ 4732638 h 4856206"/>
                <a:gd name="connsiteX7" fmla="*/ 481914 w 3694671"/>
                <a:gd name="connsiteY7" fmla="*/ 4473146 h 4856206"/>
                <a:gd name="connsiteX8" fmla="*/ 321276 w 3694671"/>
                <a:gd name="connsiteY8" fmla="*/ 4300152 h 4856206"/>
                <a:gd name="connsiteX9" fmla="*/ 321276 w 3694671"/>
                <a:gd name="connsiteY9" fmla="*/ 4139514 h 4856206"/>
                <a:gd name="connsiteX10" fmla="*/ 0 w 3694671"/>
                <a:gd name="connsiteY10" fmla="*/ 0 h 4856206"/>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481914 w 3694671"/>
                <a:gd name="connsiteY7" fmla="*/ 4473146 h 4885038"/>
                <a:gd name="connsiteX8" fmla="*/ 321276 w 3694671"/>
                <a:gd name="connsiteY8" fmla="*/ 4139514 h 4885038"/>
                <a:gd name="connsiteX9" fmla="*/ 0 w 3694671"/>
                <a:gd name="connsiteY9" fmla="*/ 0 h 4885038"/>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531341 w 3694671"/>
                <a:gd name="connsiteY7" fmla="*/ 4534930 h 4885038"/>
                <a:gd name="connsiteX8" fmla="*/ 321276 w 3694671"/>
                <a:gd name="connsiteY8" fmla="*/ 4139514 h 4885038"/>
                <a:gd name="connsiteX9" fmla="*/ 0 w 3694671"/>
                <a:gd name="connsiteY9" fmla="*/ 0 h 4885038"/>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531341 w 3694671"/>
                <a:gd name="connsiteY7" fmla="*/ 4534930 h 4788243"/>
                <a:gd name="connsiteX8" fmla="*/ 259493 w 3694671"/>
                <a:gd name="connsiteY8" fmla="*/ 3571103 h 4788243"/>
                <a:gd name="connsiteX9" fmla="*/ 0 w 3694671"/>
                <a:gd name="connsiteY9" fmla="*/ 0 h 4788243"/>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481914 w 3694671"/>
                <a:gd name="connsiteY7" fmla="*/ 4497859 h 4788243"/>
                <a:gd name="connsiteX8" fmla="*/ 259493 w 3694671"/>
                <a:gd name="connsiteY8" fmla="*/ 3571103 h 4788243"/>
                <a:gd name="connsiteX9" fmla="*/ 0 w 3694671"/>
                <a:gd name="connsiteY9" fmla="*/ 0 h 478824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21427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46140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802660"/>
                <a:gd name="connsiteX1" fmla="*/ 3558746 w 3694671"/>
                <a:gd name="connsiteY1" fmla="*/ 3509319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59493 w 3694671"/>
                <a:gd name="connsiteY8" fmla="*/ 3571103 h 4802660"/>
                <a:gd name="connsiteX9" fmla="*/ 0 w 3694671"/>
                <a:gd name="connsiteY9" fmla="*/ 0 h 48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4671" h="4802660">
                  <a:moveTo>
                    <a:pt x="3694671" y="24714"/>
                  </a:moveTo>
                  <a:cubicBezTo>
                    <a:pt x="3640095" y="1433384"/>
                    <a:pt x="3585519" y="2842054"/>
                    <a:pt x="3558746" y="3509319"/>
                  </a:cubicBezTo>
                  <a:cubicBezTo>
                    <a:pt x="3531973" y="4176584"/>
                    <a:pt x="3554627" y="3896498"/>
                    <a:pt x="3534033" y="4028303"/>
                  </a:cubicBezTo>
                  <a:cubicBezTo>
                    <a:pt x="3513439" y="4160108"/>
                    <a:pt x="3546390" y="4197179"/>
                    <a:pt x="3435179" y="4300152"/>
                  </a:cubicBezTo>
                  <a:cubicBezTo>
                    <a:pt x="3323968" y="4403125"/>
                    <a:pt x="3103606" y="4567881"/>
                    <a:pt x="2866768" y="4646140"/>
                  </a:cubicBezTo>
                  <a:cubicBezTo>
                    <a:pt x="2629930" y="4724399"/>
                    <a:pt x="2300417" y="4753232"/>
                    <a:pt x="2014152" y="4769708"/>
                  </a:cubicBezTo>
                  <a:cubicBezTo>
                    <a:pt x="1727887" y="4786184"/>
                    <a:pt x="1414849" y="4802660"/>
                    <a:pt x="1149179" y="4744995"/>
                  </a:cubicBezTo>
                  <a:cubicBezTo>
                    <a:pt x="883509" y="4687330"/>
                    <a:pt x="568411" y="4619367"/>
                    <a:pt x="420130" y="4423718"/>
                  </a:cubicBezTo>
                  <a:cubicBezTo>
                    <a:pt x="271849" y="4228069"/>
                    <a:pt x="339812" y="4316627"/>
                    <a:pt x="259493" y="3571103"/>
                  </a:cubicBezTo>
                  <a:cubicBezTo>
                    <a:pt x="205947" y="2854411"/>
                    <a:pt x="133865" y="171141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12" name="Straight Connector 11"/>
            <p:cNvCxnSpPr/>
            <p:nvPr/>
          </p:nvCxnSpPr>
          <p:spPr>
            <a:xfrm rot="16200000" flipH="1">
              <a:off x="9178529" y="5572112"/>
              <a:ext cx="3327312" cy="2356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0272782" y="5799557"/>
              <a:ext cx="3405673" cy="7004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11383504" y="5629845"/>
              <a:ext cx="3390604" cy="10506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9698932" y="5694111"/>
              <a:ext cx="3378549" cy="18147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10870487" y="5779990"/>
              <a:ext cx="3375534" cy="1273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897"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19" name="Rectangle 18"/>
          <p:cNvSpPr>
            <a:spLocks noChangeAspect="1" noChangeArrowheads="1"/>
          </p:cNvSpPr>
          <p:nvPr/>
        </p:nvSpPr>
        <p:spPr bwMode="auto">
          <a:xfrm>
            <a:off x="268355" y="1799190"/>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0" name="AutoShape 10"/>
          <p:cNvCxnSpPr>
            <a:cxnSpLocks noChangeShapeType="1"/>
          </p:cNvCxnSpPr>
          <p:nvPr/>
        </p:nvCxnSpPr>
        <p:spPr bwMode="auto">
          <a:xfrm flipV="1">
            <a:off x="284057" y="1359785"/>
            <a:ext cx="0" cy="315912"/>
          </a:xfrm>
          <a:prstGeom prst="straightConnector1">
            <a:avLst/>
          </a:prstGeom>
          <a:noFill/>
          <a:ln w="3175">
            <a:solidFill>
              <a:srgbClr val="000000"/>
            </a:solidFill>
            <a:round/>
            <a:headEnd/>
            <a:tailEnd/>
          </a:ln>
          <a:effectLst/>
        </p:spPr>
      </p:cxnSp>
      <p:cxnSp>
        <p:nvCxnSpPr>
          <p:cNvPr id="21" name="AutoShape 11"/>
          <p:cNvCxnSpPr>
            <a:cxnSpLocks noChangeShapeType="1"/>
          </p:cNvCxnSpPr>
          <p:nvPr/>
        </p:nvCxnSpPr>
        <p:spPr bwMode="auto">
          <a:xfrm rot="5400000" flipV="1">
            <a:off x="-6743" y="1642820"/>
            <a:ext cx="0" cy="315913"/>
          </a:xfrm>
          <a:prstGeom prst="straightConnector1">
            <a:avLst/>
          </a:prstGeom>
          <a:noFill/>
          <a:ln w="3175" algn="ctr">
            <a:solidFill>
              <a:srgbClr val="000000"/>
            </a:solidFill>
            <a:round/>
            <a:headEnd/>
            <a:tailEnd/>
          </a:ln>
          <a:effectLst/>
        </p:spPr>
      </p:cxnSp>
      <p:cxnSp>
        <p:nvCxnSpPr>
          <p:cNvPr id="22" name="AutoShape 12"/>
          <p:cNvCxnSpPr>
            <a:cxnSpLocks noChangeShapeType="1"/>
          </p:cNvCxnSpPr>
          <p:nvPr/>
        </p:nvCxnSpPr>
        <p:spPr bwMode="auto">
          <a:xfrm flipV="1">
            <a:off x="7497390" y="1358197"/>
            <a:ext cx="0" cy="315913"/>
          </a:xfrm>
          <a:prstGeom prst="straightConnector1">
            <a:avLst/>
          </a:prstGeom>
          <a:noFill/>
          <a:ln w="3175" algn="ctr">
            <a:solidFill>
              <a:srgbClr val="000000"/>
            </a:solidFill>
            <a:round/>
            <a:headEnd/>
            <a:tailEnd/>
          </a:ln>
          <a:effectLst/>
        </p:spPr>
      </p:cxnSp>
      <p:cxnSp>
        <p:nvCxnSpPr>
          <p:cNvPr id="23" name="AutoShape 13"/>
          <p:cNvCxnSpPr>
            <a:cxnSpLocks noChangeShapeType="1"/>
          </p:cNvCxnSpPr>
          <p:nvPr/>
        </p:nvCxnSpPr>
        <p:spPr bwMode="auto">
          <a:xfrm rot="5400000" flipV="1">
            <a:off x="7781532" y="1647583"/>
            <a:ext cx="0" cy="315913"/>
          </a:xfrm>
          <a:prstGeom prst="straightConnector1">
            <a:avLst/>
          </a:prstGeom>
          <a:noFill/>
          <a:ln w="3175" algn="ctr">
            <a:solidFill>
              <a:srgbClr val="000000"/>
            </a:solidFill>
            <a:round/>
            <a:headEnd/>
            <a:tailEnd/>
          </a:ln>
          <a:effectLst/>
        </p:spPr>
      </p:cxnSp>
      <p:cxnSp>
        <p:nvCxnSpPr>
          <p:cNvPr id="24" name="AutoShape 14"/>
          <p:cNvCxnSpPr>
            <a:cxnSpLocks noChangeShapeType="1"/>
          </p:cNvCxnSpPr>
          <p:nvPr/>
        </p:nvCxnSpPr>
        <p:spPr bwMode="auto">
          <a:xfrm rot="5400000" flipV="1">
            <a:off x="7786294" y="8851851"/>
            <a:ext cx="0" cy="315912"/>
          </a:xfrm>
          <a:prstGeom prst="straightConnector1">
            <a:avLst/>
          </a:prstGeom>
          <a:noFill/>
          <a:ln w="3175" algn="ctr">
            <a:solidFill>
              <a:srgbClr val="000000"/>
            </a:solidFill>
            <a:round/>
            <a:headEnd/>
            <a:tailEnd/>
          </a:ln>
          <a:effectLst/>
        </p:spPr>
      </p:cxnSp>
      <p:cxnSp>
        <p:nvCxnSpPr>
          <p:cNvPr id="25" name="AutoShape 15"/>
          <p:cNvCxnSpPr>
            <a:cxnSpLocks noChangeShapeType="1"/>
          </p:cNvCxnSpPr>
          <p:nvPr/>
        </p:nvCxnSpPr>
        <p:spPr bwMode="auto">
          <a:xfrm flipV="1">
            <a:off x="7505482" y="9151235"/>
            <a:ext cx="0" cy="315912"/>
          </a:xfrm>
          <a:prstGeom prst="straightConnector1">
            <a:avLst/>
          </a:prstGeom>
          <a:noFill/>
          <a:ln w="3175" algn="ctr">
            <a:solidFill>
              <a:srgbClr val="000000"/>
            </a:solidFill>
            <a:round/>
            <a:headEnd/>
            <a:tailEnd/>
          </a:ln>
          <a:effectLst/>
        </p:spPr>
      </p:cxnSp>
      <p:cxnSp>
        <p:nvCxnSpPr>
          <p:cNvPr id="26" name="AutoShape 16"/>
          <p:cNvCxnSpPr>
            <a:cxnSpLocks noChangeShapeType="1"/>
          </p:cNvCxnSpPr>
          <p:nvPr/>
        </p:nvCxnSpPr>
        <p:spPr bwMode="auto">
          <a:xfrm flipV="1">
            <a:off x="279140" y="9143297"/>
            <a:ext cx="0" cy="315913"/>
          </a:xfrm>
          <a:prstGeom prst="straightConnector1">
            <a:avLst/>
          </a:prstGeom>
          <a:noFill/>
          <a:ln w="3175" algn="ctr">
            <a:solidFill>
              <a:srgbClr val="000000"/>
            </a:solidFill>
            <a:round/>
            <a:headEnd/>
            <a:tailEnd/>
          </a:ln>
          <a:effectLst/>
        </p:spPr>
      </p:cxnSp>
      <p:cxnSp>
        <p:nvCxnSpPr>
          <p:cNvPr id="27" name="AutoShape 17"/>
          <p:cNvCxnSpPr>
            <a:cxnSpLocks noChangeShapeType="1"/>
          </p:cNvCxnSpPr>
          <p:nvPr/>
        </p:nvCxnSpPr>
        <p:spPr bwMode="auto">
          <a:xfrm rot="5400000" flipV="1">
            <a:off x="-12300" y="8858353"/>
            <a:ext cx="0" cy="315913"/>
          </a:xfrm>
          <a:prstGeom prst="straightConnector1">
            <a:avLst/>
          </a:prstGeom>
          <a:noFill/>
          <a:ln w="3175" algn="ctr">
            <a:solidFill>
              <a:srgbClr val="000000"/>
            </a:solidFill>
            <a:round/>
            <a:headEnd/>
            <a:tailEnd/>
          </a:ln>
          <a:effectLst/>
        </p:spPr>
      </p:cxnSp>
      <p:sp>
        <p:nvSpPr>
          <p:cNvPr id="29" name="TextBox 28"/>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id="{CF6F94D2-E4C5-45C2-BEDA-63316E6B6CF0}"/>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spect="1"/>
          </p:cNvSpPr>
          <p:nvPr/>
        </p:nvSpPr>
        <p:spPr>
          <a:xfrm>
            <a:off x="249865" y="1775635"/>
            <a:ext cx="7296150" cy="7296150"/>
          </a:xfrm>
          <a:prstGeom prst="rect">
            <a:avLst/>
          </a:prstGeom>
          <a:solidFill>
            <a:srgbClr val="71E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9" name="Rectangle 3"/>
          <p:cNvSpPr>
            <a:spLocks noChangeArrowheads="1"/>
          </p:cNvSpPr>
          <p:nvPr/>
        </p:nvSpPr>
        <p:spPr bwMode="auto">
          <a:xfrm>
            <a:off x="783265" y="8100235"/>
            <a:ext cx="6553200" cy="708025"/>
          </a:xfrm>
          <a:prstGeom prst="rect">
            <a:avLst/>
          </a:prstGeom>
          <a:noFill/>
          <a:ln w="9525">
            <a:noFill/>
            <a:miter lim="800000"/>
            <a:headEnd/>
            <a:tailEnd/>
          </a:ln>
        </p:spPr>
        <p:txBody>
          <a:bodyPr>
            <a:spAutoFit/>
          </a:bodyPr>
          <a:lstStyle/>
          <a:p>
            <a:pPr>
              <a:defRPr/>
            </a:pPr>
            <a:r>
              <a:rPr lang="en-US" sz="2000" spc="300" dirty="0">
                <a:solidFill>
                  <a:schemeClr val="bg1"/>
                </a:solidFill>
                <a:latin typeface="Arial" pitchFamily="34" charset="0"/>
                <a:cs typeface="Arial" pitchFamily="34" charset="0"/>
              </a:rPr>
              <a:t>please do NOT contaminate this container with items not labeled compostable.</a:t>
            </a:r>
          </a:p>
        </p:txBody>
      </p:sp>
      <p:sp>
        <p:nvSpPr>
          <p:cNvPr id="38918" name="TextBox 6"/>
          <p:cNvSpPr txBox="1">
            <a:spLocks noChangeArrowheads="1"/>
          </p:cNvSpPr>
          <p:nvPr/>
        </p:nvSpPr>
        <p:spPr bwMode="auto">
          <a:xfrm>
            <a:off x="859465" y="2623360"/>
            <a:ext cx="5357813" cy="862013"/>
          </a:xfrm>
          <a:prstGeom prst="rect">
            <a:avLst/>
          </a:prstGeom>
          <a:noFill/>
          <a:ln w="9525">
            <a:noFill/>
            <a:miter lim="800000"/>
            <a:headEnd/>
            <a:tailEnd/>
          </a:ln>
        </p:spPr>
        <p:txBody>
          <a:bodyPr wrap="none">
            <a:spAutoFit/>
          </a:bodyPr>
          <a:lstStyle/>
          <a:p>
            <a:pPr>
              <a:lnSpc>
                <a:spcPts val="6000"/>
              </a:lnSpc>
            </a:pPr>
            <a:r>
              <a:rPr lang="en-US" sz="6000" b="1">
                <a:solidFill>
                  <a:schemeClr val="bg1"/>
                </a:solidFill>
              </a:rPr>
              <a:t>compostables</a:t>
            </a:r>
          </a:p>
        </p:txBody>
      </p:sp>
      <p:sp>
        <p:nvSpPr>
          <p:cNvPr id="38919" name="TextBox 7"/>
          <p:cNvSpPr txBox="1">
            <a:spLocks noChangeArrowheads="1"/>
          </p:cNvSpPr>
          <p:nvPr/>
        </p:nvSpPr>
        <p:spPr bwMode="auto">
          <a:xfrm>
            <a:off x="935665" y="3940985"/>
            <a:ext cx="3106738" cy="3244850"/>
          </a:xfrm>
          <a:prstGeom prst="rect">
            <a:avLst/>
          </a:prstGeom>
          <a:noFill/>
          <a:ln w="9525">
            <a:noFill/>
            <a:miter lim="800000"/>
            <a:headEnd/>
            <a:tailEnd/>
          </a:ln>
        </p:spPr>
        <p:txBody>
          <a:bodyPr wrap="none">
            <a:spAutoFit/>
          </a:bodyPr>
          <a:lstStyle/>
          <a:p>
            <a:pPr>
              <a:lnSpc>
                <a:spcPct val="150000"/>
              </a:lnSpc>
              <a:buFont typeface="Arial" charset="0"/>
              <a:buChar char="•"/>
            </a:pPr>
            <a:r>
              <a:rPr lang="en-US" sz="2800" b="1">
                <a:solidFill>
                  <a:schemeClr val="bg1"/>
                </a:solidFill>
                <a:ea typeface="Kozuka Gothic Pro EL" pitchFamily="34" charset="-128"/>
              </a:rPr>
              <a:t> hot &amp; cold cups</a:t>
            </a:r>
          </a:p>
          <a:p>
            <a:pPr>
              <a:lnSpc>
                <a:spcPct val="150000"/>
              </a:lnSpc>
              <a:buFont typeface="Arial" charset="0"/>
              <a:buChar char="•"/>
            </a:pPr>
            <a:r>
              <a:rPr lang="en-US" sz="2800" b="1">
                <a:solidFill>
                  <a:schemeClr val="bg1"/>
                </a:solidFill>
                <a:ea typeface="Kozuka Gothic Pro EL" pitchFamily="34" charset="-128"/>
              </a:rPr>
              <a:t> food containers</a:t>
            </a:r>
          </a:p>
          <a:p>
            <a:pPr>
              <a:lnSpc>
                <a:spcPct val="150000"/>
              </a:lnSpc>
              <a:buFont typeface="Arial" charset="0"/>
              <a:buChar char="•"/>
            </a:pPr>
            <a:r>
              <a:rPr lang="en-US" sz="2800" b="1">
                <a:solidFill>
                  <a:schemeClr val="bg1"/>
                </a:solidFill>
                <a:ea typeface="Kozuka Gothic Pro EL" pitchFamily="34" charset="-128"/>
              </a:rPr>
              <a:t> plastic cutlery</a:t>
            </a:r>
          </a:p>
          <a:p>
            <a:pPr>
              <a:lnSpc>
                <a:spcPct val="150000"/>
              </a:lnSpc>
              <a:buFont typeface="Arial" charset="0"/>
              <a:buChar char="•"/>
            </a:pPr>
            <a:r>
              <a:rPr lang="en-US" sz="2800" b="1">
                <a:solidFill>
                  <a:schemeClr val="bg1"/>
                </a:solidFill>
                <a:ea typeface="Kozuka Gothic Pro EL" pitchFamily="34" charset="-128"/>
              </a:rPr>
              <a:t> napkins</a:t>
            </a:r>
          </a:p>
          <a:p>
            <a:pPr>
              <a:lnSpc>
                <a:spcPct val="150000"/>
              </a:lnSpc>
              <a:buFont typeface="Arial" charset="0"/>
              <a:buChar char="•"/>
            </a:pPr>
            <a:r>
              <a:rPr lang="en-US" sz="2800" b="1">
                <a:solidFill>
                  <a:schemeClr val="bg1"/>
                </a:solidFill>
                <a:ea typeface="Kozuka Gothic Pro EL" pitchFamily="34" charset="-128"/>
              </a:rPr>
              <a:t> food scraps OK</a:t>
            </a:r>
          </a:p>
        </p:txBody>
      </p:sp>
      <p:sp>
        <p:nvSpPr>
          <p:cNvPr id="38920"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10" name="Rectangle 9"/>
          <p:cNvSpPr>
            <a:spLocks noChangeAspect="1" noChangeArrowheads="1"/>
          </p:cNvSpPr>
          <p:nvPr/>
        </p:nvSpPr>
        <p:spPr bwMode="auto">
          <a:xfrm>
            <a:off x="281701" y="180948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1" name="AutoShape 10"/>
          <p:cNvCxnSpPr>
            <a:cxnSpLocks noChangeShapeType="1"/>
          </p:cNvCxnSpPr>
          <p:nvPr/>
        </p:nvCxnSpPr>
        <p:spPr bwMode="auto">
          <a:xfrm flipV="1">
            <a:off x="297403" y="1370076"/>
            <a:ext cx="0" cy="315912"/>
          </a:xfrm>
          <a:prstGeom prst="straightConnector1">
            <a:avLst/>
          </a:prstGeom>
          <a:noFill/>
          <a:ln w="3175">
            <a:solidFill>
              <a:srgbClr val="000000"/>
            </a:solidFill>
            <a:round/>
            <a:headEnd/>
            <a:tailEnd/>
          </a:ln>
          <a:effectLst/>
        </p:spPr>
      </p:cxnSp>
      <p:cxnSp>
        <p:nvCxnSpPr>
          <p:cNvPr id="12" name="AutoShape 11"/>
          <p:cNvCxnSpPr>
            <a:cxnSpLocks noChangeShapeType="1"/>
          </p:cNvCxnSpPr>
          <p:nvPr/>
        </p:nvCxnSpPr>
        <p:spPr bwMode="auto">
          <a:xfrm rot="5400000" flipV="1">
            <a:off x="6603" y="1653111"/>
            <a:ext cx="0" cy="315913"/>
          </a:xfrm>
          <a:prstGeom prst="straightConnector1">
            <a:avLst/>
          </a:prstGeom>
          <a:noFill/>
          <a:ln w="3175" algn="ctr">
            <a:solidFill>
              <a:srgbClr val="000000"/>
            </a:solidFill>
            <a:round/>
            <a:headEnd/>
            <a:tailEnd/>
          </a:ln>
          <a:effectLst/>
        </p:spPr>
      </p:cxnSp>
      <p:cxnSp>
        <p:nvCxnSpPr>
          <p:cNvPr id="13" name="AutoShape 12"/>
          <p:cNvCxnSpPr>
            <a:cxnSpLocks noChangeShapeType="1"/>
          </p:cNvCxnSpPr>
          <p:nvPr/>
        </p:nvCxnSpPr>
        <p:spPr bwMode="auto">
          <a:xfrm flipV="1">
            <a:off x="7510736" y="1368488"/>
            <a:ext cx="0" cy="315913"/>
          </a:xfrm>
          <a:prstGeom prst="straightConnector1">
            <a:avLst/>
          </a:prstGeom>
          <a:noFill/>
          <a:ln w="3175" algn="ctr">
            <a:solidFill>
              <a:srgbClr val="000000"/>
            </a:solidFill>
            <a:round/>
            <a:headEnd/>
            <a:tailEnd/>
          </a:ln>
          <a:effectLst/>
        </p:spPr>
      </p:cxnSp>
      <p:cxnSp>
        <p:nvCxnSpPr>
          <p:cNvPr id="14" name="AutoShape 13"/>
          <p:cNvCxnSpPr>
            <a:cxnSpLocks noChangeShapeType="1"/>
          </p:cNvCxnSpPr>
          <p:nvPr/>
        </p:nvCxnSpPr>
        <p:spPr bwMode="auto">
          <a:xfrm rot="5400000" flipV="1">
            <a:off x="7794878" y="1657874"/>
            <a:ext cx="0" cy="315913"/>
          </a:xfrm>
          <a:prstGeom prst="straightConnector1">
            <a:avLst/>
          </a:prstGeom>
          <a:noFill/>
          <a:ln w="3175" algn="ctr">
            <a:solidFill>
              <a:srgbClr val="000000"/>
            </a:solidFill>
            <a:round/>
            <a:headEnd/>
            <a:tailEnd/>
          </a:ln>
          <a:effectLst/>
        </p:spPr>
      </p:cxnSp>
      <p:cxnSp>
        <p:nvCxnSpPr>
          <p:cNvPr id="15" name="AutoShape 14"/>
          <p:cNvCxnSpPr>
            <a:cxnSpLocks noChangeShapeType="1"/>
          </p:cNvCxnSpPr>
          <p:nvPr/>
        </p:nvCxnSpPr>
        <p:spPr bwMode="auto">
          <a:xfrm rot="5400000" flipV="1">
            <a:off x="7799640" y="8862142"/>
            <a:ext cx="0" cy="315912"/>
          </a:xfrm>
          <a:prstGeom prst="straightConnector1">
            <a:avLst/>
          </a:prstGeom>
          <a:noFill/>
          <a:ln w="3175" algn="ctr">
            <a:solidFill>
              <a:srgbClr val="000000"/>
            </a:solidFill>
            <a:round/>
            <a:headEnd/>
            <a:tailEnd/>
          </a:ln>
          <a:effectLst/>
        </p:spPr>
      </p:cxnSp>
      <p:cxnSp>
        <p:nvCxnSpPr>
          <p:cNvPr id="16" name="AutoShape 15"/>
          <p:cNvCxnSpPr>
            <a:cxnSpLocks noChangeShapeType="1"/>
          </p:cNvCxnSpPr>
          <p:nvPr/>
        </p:nvCxnSpPr>
        <p:spPr bwMode="auto">
          <a:xfrm flipV="1">
            <a:off x="7518828" y="9161526"/>
            <a:ext cx="0" cy="315912"/>
          </a:xfrm>
          <a:prstGeom prst="straightConnector1">
            <a:avLst/>
          </a:prstGeom>
          <a:noFill/>
          <a:ln w="3175" algn="ctr">
            <a:solidFill>
              <a:srgbClr val="000000"/>
            </a:solidFill>
            <a:round/>
            <a:headEnd/>
            <a:tailEnd/>
          </a:ln>
          <a:effectLst/>
        </p:spPr>
      </p:cxnSp>
      <p:cxnSp>
        <p:nvCxnSpPr>
          <p:cNvPr id="17" name="AutoShape 16"/>
          <p:cNvCxnSpPr>
            <a:cxnSpLocks noChangeShapeType="1"/>
          </p:cNvCxnSpPr>
          <p:nvPr/>
        </p:nvCxnSpPr>
        <p:spPr bwMode="auto">
          <a:xfrm flipV="1">
            <a:off x="292486" y="9153588"/>
            <a:ext cx="0" cy="315913"/>
          </a:xfrm>
          <a:prstGeom prst="straightConnector1">
            <a:avLst/>
          </a:prstGeom>
          <a:noFill/>
          <a:ln w="3175" algn="ctr">
            <a:solidFill>
              <a:srgbClr val="000000"/>
            </a:solidFill>
            <a:round/>
            <a:headEnd/>
            <a:tailEnd/>
          </a:ln>
          <a:effectLst/>
        </p:spPr>
      </p:cxnSp>
      <p:cxnSp>
        <p:nvCxnSpPr>
          <p:cNvPr id="18" name="AutoShape 17"/>
          <p:cNvCxnSpPr>
            <a:cxnSpLocks noChangeShapeType="1"/>
          </p:cNvCxnSpPr>
          <p:nvPr/>
        </p:nvCxnSpPr>
        <p:spPr bwMode="auto">
          <a:xfrm rot="5400000" flipV="1">
            <a:off x="1046" y="8868644"/>
            <a:ext cx="0" cy="315913"/>
          </a:xfrm>
          <a:prstGeom prst="straightConnector1">
            <a:avLst/>
          </a:prstGeom>
          <a:noFill/>
          <a:ln w="3175" algn="ctr">
            <a:solidFill>
              <a:srgbClr val="000000"/>
            </a:solidFill>
            <a:round/>
            <a:headEnd/>
            <a:tailEnd/>
          </a:ln>
          <a:effectLst/>
        </p:spPr>
      </p:cxnSp>
      <p:sp>
        <p:nvSpPr>
          <p:cNvPr id="20" name="TextBox 19"/>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9CF7D8C8-7140-4641-80EA-7F1487C8E392}"/>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bwMode="auto">
          <a:xfrm>
            <a:off x="249865" y="1775635"/>
            <a:ext cx="7296150" cy="7296150"/>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dirty="0">
              <a:latin typeface="Arial" pitchFamily="34" charset="0"/>
              <a:cs typeface="Arial" pitchFamily="34" charset="0"/>
            </a:endParaRPr>
          </a:p>
        </p:txBody>
      </p:sp>
      <p:sp>
        <p:nvSpPr>
          <p:cNvPr id="5123" name="Rectangle 4"/>
          <p:cNvSpPr>
            <a:spLocks noChangeArrowheads="1"/>
          </p:cNvSpPr>
          <p:nvPr/>
        </p:nvSpPr>
        <p:spPr bwMode="auto">
          <a:xfrm>
            <a:off x="926140" y="8078010"/>
            <a:ext cx="6453188" cy="708025"/>
          </a:xfrm>
          <a:prstGeom prst="rect">
            <a:avLst/>
          </a:prstGeom>
          <a:noFill/>
          <a:ln w="9525">
            <a:noFill/>
            <a:miter lim="800000"/>
            <a:headEnd/>
            <a:tailEnd/>
          </a:ln>
        </p:spPr>
        <p:txBody>
          <a:bodyPr>
            <a:spAutoFit/>
          </a:bodyPr>
          <a:lstStyle/>
          <a:p>
            <a:pPr>
              <a:defRPr/>
            </a:pPr>
            <a:r>
              <a:rPr lang="en-US" sz="2000" spc="300" dirty="0">
                <a:solidFill>
                  <a:schemeClr val="bg1"/>
                </a:solidFill>
              </a:rPr>
              <a:t>please do NOT contaminate with unclean containers or items with residue</a:t>
            </a:r>
          </a:p>
        </p:txBody>
      </p:sp>
      <p:sp>
        <p:nvSpPr>
          <p:cNvPr id="39940" name="TextBox 5"/>
          <p:cNvSpPr txBox="1">
            <a:spLocks noChangeArrowheads="1"/>
          </p:cNvSpPr>
          <p:nvPr/>
        </p:nvSpPr>
        <p:spPr bwMode="auto">
          <a:xfrm>
            <a:off x="1011865" y="2582085"/>
            <a:ext cx="5559425" cy="1631950"/>
          </a:xfrm>
          <a:prstGeom prst="rect">
            <a:avLst/>
          </a:prstGeom>
          <a:noFill/>
          <a:ln w="9525">
            <a:noFill/>
            <a:miter lim="800000"/>
            <a:headEnd/>
            <a:tailEnd/>
          </a:ln>
        </p:spPr>
        <p:txBody>
          <a:bodyPr>
            <a:spAutoFit/>
          </a:bodyPr>
          <a:lstStyle/>
          <a:p>
            <a:pPr>
              <a:lnSpc>
                <a:spcPts val="6000"/>
              </a:lnSpc>
            </a:pPr>
            <a:r>
              <a:rPr lang="en-US" sz="6000" b="1">
                <a:solidFill>
                  <a:schemeClr val="bg1"/>
                </a:solidFill>
              </a:rPr>
              <a:t>plastics metal &amp; glass</a:t>
            </a:r>
          </a:p>
        </p:txBody>
      </p:sp>
      <p:sp>
        <p:nvSpPr>
          <p:cNvPr id="39941" name="TextBox 6"/>
          <p:cNvSpPr txBox="1">
            <a:spLocks noChangeArrowheads="1"/>
          </p:cNvSpPr>
          <p:nvPr/>
        </p:nvSpPr>
        <p:spPr bwMode="auto">
          <a:xfrm>
            <a:off x="1011865" y="4188635"/>
            <a:ext cx="5867400" cy="3324225"/>
          </a:xfrm>
          <a:prstGeom prst="rect">
            <a:avLst/>
          </a:prstGeom>
          <a:noFill/>
          <a:ln w="9525">
            <a:noFill/>
            <a:miter lim="800000"/>
            <a:headEnd/>
            <a:tailEnd/>
          </a:ln>
        </p:spPr>
        <p:txBody>
          <a:bodyPr>
            <a:spAutoFit/>
          </a:bodyPr>
          <a:lstStyle/>
          <a:p>
            <a:pPr marL="228600" indent="-228600">
              <a:lnSpc>
                <a:spcPct val="150000"/>
              </a:lnSpc>
              <a:buFont typeface="Arial" charset="0"/>
              <a:buChar char="•"/>
            </a:pPr>
            <a:r>
              <a:rPr lang="en-US" sz="2800" b="1">
                <a:solidFill>
                  <a:schemeClr val="bg1"/>
                </a:solidFill>
              </a:rPr>
              <a:t> all rinsed, clean, labeled</a:t>
            </a:r>
          </a:p>
          <a:p>
            <a:pPr marL="228600" indent="-228600">
              <a:lnSpc>
                <a:spcPct val="150000"/>
              </a:lnSpc>
            </a:pPr>
            <a:r>
              <a:rPr lang="en-US" sz="2800" b="1">
                <a:solidFill>
                  <a:schemeClr val="bg1"/>
                </a:solidFill>
              </a:rPr>
              <a:t>    #1 through #7 plastics</a:t>
            </a:r>
          </a:p>
          <a:p>
            <a:pPr marL="228600" indent="-228600">
              <a:lnSpc>
                <a:spcPct val="150000"/>
              </a:lnSpc>
              <a:buFont typeface="Arial" charset="0"/>
              <a:buChar char="•"/>
            </a:pPr>
            <a:r>
              <a:rPr lang="en-US" sz="2800" b="1">
                <a:solidFill>
                  <a:schemeClr val="bg1"/>
                </a:solidFill>
              </a:rPr>
              <a:t> aluminum</a:t>
            </a:r>
          </a:p>
          <a:p>
            <a:pPr marL="228600" indent="-228600">
              <a:lnSpc>
                <a:spcPct val="150000"/>
              </a:lnSpc>
              <a:buFont typeface="Arial" charset="0"/>
              <a:buChar char="•"/>
            </a:pPr>
            <a:r>
              <a:rPr lang="en-US" sz="2800" b="1">
                <a:solidFill>
                  <a:schemeClr val="bg1"/>
                </a:solidFill>
              </a:rPr>
              <a:t> tin cans </a:t>
            </a:r>
          </a:p>
          <a:p>
            <a:pPr marL="228600" indent="-228600">
              <a:lnSpc>
                <a:spcPct val="150000"/>
              </a:lnSpc>
              <a:buFont typeface="Arial" charset="0"/>
              <a:buChar char="•"/>
            </a:pPr>
            <a:r>
              <a:rPr lang="en-US" sz="2800" b="1">
                <a:solidFill>
                  <a:schemeClr val="bg1"/>
                </a:solidFill>
              </a:rPr>
              <a:t> all clean glass – colors OK</a:t>
            </a:r>
          </a:p>
        </p:txBody>
      </p:sp>
      <p:sp>
        <p:nvSpPr>
          <p:cNvPr id="39944"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9" name="Rectangle 8"/>
          <p:cNvSpPr>
            <a:spLocks noChangeAspect="1" noChangeArrowheads="1"/>
          </p:cNvSpPr>
          <p:nvPr/>
        </p:nvSpPr>
        <p:spPr bwMode="auto">
          <a:xfrm>
            <a:off x="281701" y="180948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0" name="AutoShape 10"/>
          <p:cNvCxnSpPr>
            <a:cxnSpLocks noChangeShapeType="1"/>
          </p:cNvCxnSpPr>
          <p:nvPr/>
        </p:nvCxnSpPr>
        <p:spPr bwMode="auto">
          <a:xfrm flipV="1">
            <a:off x="297403" y="1370076"/>
            <a:ext cx="0" cy="315912"/>
          </a:xfrm>
          <a:prstGeom prst="straightConnector1">
            <a:avLst/>
          </a:prstGeom>
          <a:noFill/>
          <a:ln w="3175">
            <a:solidFill>
              <a:srgbClr val="000000"/>
            </a:solidFill>
            <a:round/>
            <a:headEnd/>
            <a:tailEnd/>
          </a:ln>
          <a:effectLst/>
        </p:spPr>
      </p:cxnSp>
      <p:cxnSp>
        <p:nvCxnSpPr>
          <p:cNvPr id="11" name="AutoShape 11"/>
          <p:cNvCxnSpPr>
            <a:cxnSpLocks noChangeShapeType="1"/>
          </p:cNvCxnSpPr>
          <p:nvPr/>
        </p:nvCxnSpPr>
        <p:spPr bwMode="auto">
          <a:xfrm rot="5400000" flipV="1">
            <a:off x="6603" y="1653111"/>
            <a:ext cx="0" cy="315913"/>
          </a:xfrm>
          <a:prstGeom prst="straightConnector1">
            <a:avLst/>
          </a:prstGeom>
          <a:noFill/>
          <a:ln w="3175" algn="ctr">
            <a:solidFill>
              <a:srgbClr val="000000"/>
            </a:solidFill>
            <a:round/>
            <a:headEnd/>
            <a:tailEnd/>
          </a:ln>
          <a:effectLst/>
        </p:spPr>
      </p:cxnSp>
      <p:cxnSp>
        <p:nvCxnSpPr>
          <p:cNvPr id="12" name="AutoShape 12"/>
          <p:cNvCxnSpPr>
            <a:cxnSpLocks noChangeShapeType="1"/>
          </p:cNvCxnSpPr>
          <p:nvPr/>
        </p:nvCxnSpPr>
        <p:spPr bwMode="auto">
          <a:xfrm flipV="1">
            <a:off x="7510736" y="1368488"/>
            <a:ext cx="0" cy="315913"/>
          </a:xfrm>
          <a:prstGeom prst="straightConnector1">
            <a:avLst/>
          </a:prstGeom>
          <a:noFill/>
          <a:ln w="3175" algn="ctr">
            <a:solidFill>
              <a:srgbClr val="000000"/>
            </a:solidFill>
            <a:round/>
            <a:headEnd/>
            <a:tailEnd/>
          </a:ln>
          <a:effectLst/>
        </p:spPr>
      </p:cxnSp>
      <p:cxnSp>
        <p:nvCxnSpPr>
          <p:cNvPr id="13" name="AutoShape 13"/>
          <p:cNvCxnSpPr>
            <a:cxnSpLocks noChangeShapeType="1"/>
          </p:cNvCxnSpPr>
          <p:nvPr/>
        </p:nvCxnSpPr>
        <p:spPr bwMode="auto">
          <a:xfrm rot="5400000" flipV="1">
            <a:off x="7794878" y="1657874"/>
            <a:ext cx="0" cy="315913"/>
          </a:xfrm>
          <a:prstGeom prst="straightConnector1">
            <a:avLst/>
          </a:prstGeom>
          <a:noFill/>
          <a:ln w="3175" algn="ctr">
            <a:solidFill>
              <a:srgbClr val="000000"/>
            </a:solidFill>
            <a:round/>
            <a:headEnd/>
            <a:tailEnd/>
          </a:ln>
          <a:effectLst/>
        </p:spPr>
      </p:cxnSp>
      <p:cxnSp>
        <p:nvCxnSpPr>
          <p:cNvPr id="14" name="AutoShape 14"/>
          <p:cNvCxnSpPr>
            <a:cxnSpLocks noChangeShapeType="1"/>
          </p:cNvCxnSpPr>
          <p:nvPr/>
        </p:nvCxnSpPr>
        <p:spPr bwMode="auto">
          <a:xfrm rot="5400000" flipV="1">
            <a:off x="7799640" y="8862142"/>
            <a:ext cx="0" cy="315912"/>
          </a:xfrm>
          <a:prstGeom prst="straightConnector1">
            <a:avLst/>
          </a:prstGeom>
          <a:noFill/>
          <a:ln w="3175" algn="ctr">
            <a:solidFill>
              <a:srgbClr val="000000"/>
            </a:solidFill>
            <a:round/>
            <a:headEnd/>
            <a:tailEnd/>
          </a:ln>
          <a:effectLst/>
        </p:spPr>
      </p:cxnSp>
      <p:cxnSp>
        <p:nvCxnSpPr>
          <p:cNvPr id="15" name="AutoShape 15"/>
          <p:cNvCxnSpPr>
            <a:cxnSpLocks noChangeShapeType="1"/>
          </p:cNvCxnSpPr>
          <p:nvPr/>
        </p:nvCxnSpPr>
        <p:spPr bwMode="auto">
          <a:xfrm flipV="1">
            <a:off x="7518828" y="9161526"/>
            <a:ext cx="0" cy="315912"/>
          </a:xfrm>
          <a:prstGeom prst="straightConnector1">
            <a:avLst/>
          </a:prstGeom>
          <a:noFill/>
          <a:ln w="3175" algn="ctr">
            <a:solidFill>
              <a:srgbClr val="000000"/>
            </a:solidFill>
            <a:round/>
            <a:headEnd/>
            <a:tailEnd/>
          </a:ln>
          <a:effectLst/>
        </p:spPr>
      </p:cxnSp>
      <p:cxnSp>
        <p:nvCxnSpPr>
          <p:cNvPr id="16" name="AutoShape 16"/>
          <p:cNvCxnSpPr>
            <a:cxnSpLocks noChangeShapeType="1"/>
          </p:cNvCxnSpPr>
          <p:nvPr/>
        </p:nvCxnSpPr>
        <p:spPr bwMode="auto">
          <a:xfrm flipV="1">
            <a:off x="292486" y="9153588"/>
            <a:ext cx="0" cy="315913"/>
          </a:xfrm>
          <a:prstGeom prst="straightConnector1">
            <a:avLst/>
          </a:prstGeom>
          <a:noFill/>
          <a:ln w="3175" algn="ctr">
            <a:solidFill>
              <a:srgbClr val="000000"/>
            </a:solidFill>
            <a:round/>
            <a:headEnd/>
            <a:tailEnd/>
          </a:ln>
          <a:effectLst/>
        </p:spPr>
      </p:cxnSp>
      <p:cxnSp>
        <p:nvCxnSpPr>
          <p:cNvPr id="17" name="AutoShape 17"/>
          <p:cNvCxnSpPr>
            <a:cxnSpLocks noChangeShapeType="1"/>
          </p:cNvCxnSpPr>
          <p:nvPr/>
        </p:nvCxnSpPr>
        <p:spPr bwMode="auto">
          <a:xfrm rot="5400000" flipV="1">
            <a:off x="1046" y="8868644"/>
            <a:ext cx="0" cy="315913"/>
          </a:xfrm>
          <a:prstGeom prst="straightConnector1">
            <a:avLst/>
          </a:prstGeom>
          <a:noFill/>
          <a:ln w="3175" algn="ctr">
            <a:solidFill>
              <a:srgbClr val="000000"/>
            </a:solidFill>
            <a:round/>
            <a:headEnd/>
            <a:tailEnd/>
          </a:ln>
          <a:effectLst/>
        </p:spPr>
      </p:cxnSp>
      <p:sp>
        <p:nvSpPr>
          <p:cNvPr id="19" name="TextBox 18"/>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1E0E3739-8249-4FC1-A867-8B1FB7B564E0}"/>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RBB_Icon29"/>
          <p:cNvPicPr>
            <a:picLocks noChangeAspect="1" noChangeArrowheads="1"/>
          </p:cNvPicPr>
          <p:nvPr/>
        </p:nvPicPr>
        <p:blipFill>
          <a:blip r:embed="rId2" cstate="print"/>
          <a:srcRect/>
          <a:stretch>
            <a:fillRect/>
          </a:stretch>
        </p:blipFill>
        <p:spPr bwMode="auto">
          <a:xfrm>
            <a:off x="3017837" y="4540326"/>
            <a:ext cx="4097338" cy="4095750"/>
          </a:xfrm>
          <a:prstGeom prst="rect">
            <a:avLst/>
          </a:prstGeom>
          <a:noFill/>
          <a:ln w="9525" algn="in">
            <a:noFill/>
            <a:miter lim="800000"/>
            <a:headEnd/>
            <a:tailEnd/>
          </a:ln>
          <a:effectLst/>
        </p:spPr>
      </p:pic>
      <p:sp>
        <p:nvSpPr>
          <p:cNvPr id="4" name="Rectangle 2"/>
          <p:cNvSpPr>
            <a:spLocks noChangeArrowheads="1"/>
          </p:cNvSpPr>
          <p:nvPr/>
        </p:nvSpPr>
        <p:spPr bwMode="auto">
          <a:xfrm>
            <a:off x="288281" y="1845983"/>
            <a:ext cx="1371600" cy="7223760"/>
          </a:xfrm>
          <a:prstGeom prst="rect">
            <a:avLst/>
          </a:prstGeom>
          <a:solidFill>
            <a:srgbClr val="FF6E00"/>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Text Box 3"/>
          <p:cNvSpPr txBox="1">
            <a:spLocks noChangeArrowheads="1"/>
          </p:cNvSpPr>
          <p:nvPr/>
        </p:nvSpPr>
        <p:spPr bwMode="auto">
          <a:xfrm>
            <a:off x="1786565" y="2345699"/>
            <a:ext cx="5286375" cy="32575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ts val="9000"/>
              </a:lnSpc>
              <a:spcBef>
                <a:spcPct val="0"/>
              </a:spcBef>
              <a:spcAft>
                <a:spcPts val="400"/>
              </a:spcAft>
              <a:buClrTx/>
              <a:buSzTx/>
              <a:buFontTx/>
              <a:buNone/>
              <a:tabLst/>
            </a:pPr>
            <a:r>
              <a:rPr kumimoji="0" lang="en-US" sz="9000" b="1" i="0" u="none" strike="noStrike" cap="none" normalizeH="0" baseline="0" dirty="0">
                <a:ln>
                  <a:noFill/>
                </a:ln>
                <a:solidFill>
                  <a:srgbClr val="FF6E00"/>
                </a:solidFill>
                <a:effectLst/>
                <a:latin typeface="Arial" pitchFamily="34" charset="0"/>
                <a:cs typeface="Arial" pitchFamily="34" charset="0"/>
              </a:rPr>
              <a:t>deposit</a:t>
            </a:r>
          </a:p>
          <a:p>
            <a:pPr marL="0" marR="0" lvl="0" indent="0" algn="l" defTabSz="914400" rtl="0" eaLnBrk="1" fontAlgn="base" latinLnBrk="0" hangingPunct="1">
              <a:lnSpc>
                <a:spcPts val="9000"/>
              </a:lnSpc>
              <a:spcBef>
                <a:spcPct val="0"/>
              </a:spcBef>
              <a:spcAft>
                <a:spcPts val="400"/>
              </a:spcAft>
              <a:buClrTx/>
              <a:buSzTx/>
              <a:buFontTx/>
              <a:buNone/>
              <a:tabLst/>
            </a:pPr>
            <a:r>
              <a:rPr kumimoji="0" lang="en-US" sz="9000" b="1" i="0" u="none" strike="noStrike" cap="none" normalizeH="0" baseline="0" dirty="0">
                <a:ln>
                  <a:noFill/>
                </a:ln>
                <a:solidFill>
                  <a:srgbClr val="FF6E00"/>
                </a:solidFill>
                <a:effectLst/>
                <a:latin typeface="Arial" pitchFamily="34" charset="0"/>
                <a:cs typeface="Arial" pitchFamily="34" charset="0"/>
              </a:rPr>
              <a:t>returns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227012" y="1809826"/>
            <a:ext cx="7319963" cy="7316788"/>
          </a:xfrm>
          <a:prstGeom prst="rect">
            <a:avLst/>
          </a:prstGeom>
          <a:noFill/>
          <a:ln w="31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9" name="Text Box 8"/>
          <p:cNvSpPr txBox="1">
            <a:spLocks noChangeArrowheads="1"/>
          </p:cNvSpPr>
          <p:nvPr/>
        </p:nvSpPr>
        <p:spPr bwMode="auto">
          <a:xfrm>
            <a:off x="1838325" y="4689551"/>
            <a:ext cx="5392737" cy="5905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cs typeface="Arial" pitchFamily="34" charset="0"/>
              </a:rPr>
              <a:t>Check for state label</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Rectangle 9"/>
          <p:cNvSpPr>
            <a:spLocks noChangeArrowheads="1"/>
          </p:cNvSpPr>
          <p:nvPr/>
        </p:nvSpPr>
        <p:spPr bwMode="auto">
          <a:xfrm>
            <a:off x="-2526" y="1562714"/>
            <a:ext cx="7772400" cy="7772400"/>
          </a:xfrm>
          <a:prstGeom prst="rect">
            <a:avLst/>
          </a:prstGeom>
          <a:noFill/>
          <a:ln w="457200" algn="in">
            <a:solidFill>
              <a:srgbClr val="FF6E00"/>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21" name="TextBox 20"/>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grpSp>
        <p:nvGrpSpPr>
          <p:cNvPr id="22" name="Group 21"/>
          <p:cNvGrpSpPr/>
          <p:nvPr/>
        </p:nvGrpSpPr>
        <p:grpSpPr>
          <a:xfrm>
            <a:off x="-157957" y="1400886"/>
            <a:ext cx="8114507" cy="8108950"/>
            <a:chOff x="-157957" y="1400886"/>
            <a:chExt cx="8114507" cy="8108950"/>
          </a:xfrm>
        </p:grpSpPr>
        <p:sp>
          <p:nvSpPr>
            <p:cNvPr id="23" name="Rectangle 22"/>
            <p:cNvSpPr>
              <a:spLocks noChangeAspect="1" noChangeArrowheads="1"/>
            </p:cNvSpPr>
            <p:nvPr/>
          </p:nvSpPr>
          <p:spPr bwMode="auto">
            <a:xfrm>
              <a:off x="280655" y="184187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4" name="AutoShape 10"/>
            <p:cNvCxnSpPr>
              <a:cxnSpLocks noChangeShapeType="1"/>
            </p:cNvCxnSpPr>
            <p:nvPr/>
          </p:nvCxnSpPr>
          <p:spPr bwMode="auto">
            <a:xfrm flipV="1">
              <a:off x="296357" y="1402474"/>
              <a:ext cx="0" cy="315912"/>
            </a:xfrm>
            <a:prstGeom prst="straightConnector1">
              <a:avLst/>
            </a:prstGeom>
            <a:noFill/>
            <a:ln w="3175">
              <a:solidFill>
                <a:srgbClr val="000000"/>
              </a:solidFill>
              <a:round/>
              <a:headEnd/>
              <a:tailEnd/>
            </a:ln>
            <a:effectLst/>
          </p:spPr>
        </p:cxnSp>
        <p:cxnSp>
          <p:nvCxnSpPr>
            <p:cNvPr id="25" name="AutoShape 11"/>
            <p:cNvCxnSpPr>
              <a:cxnSpLocks noChangeShapeType="1"/>
            </p:cNvCxnSpPr>
            <p:nvPr/>
          </p:nvCxnSpPr>
          <p:spPr bwMode="auto">
            <a:xfrm rot="5400000" flipV="1">
              <a:off x="5557" y="1685509"/>
              <a:ext cx="0" cy="315913"/>
            </a:xfrm>
            <a:prstGeom prst="straightConnector1">
              <a:avLst/>
            </a:prstGeom>
            <a:noFill/>
            <a:ln w="3175" algn="ctr">
              <a:solidFill>
                <a:srgbClr val="000000"/>
              </a:solidFill>
              <a:round/>
              <a:headEnd/>
              <a:tailEnd/>
            </a:ln>
            <a:effectLst/>
          </p:spPr>
        </p:cxnSp>
        <p:cxnSp>
          <p:nvCxnSpPr>
            <p:cNvPr id="26" name="AutoShape 12"/>
            <p:cNvCxnSpPr>
              <a:cxnSpLocks noChangeShapeType="1"/>
            </p:cNvCxnSpPr>
            <p:nvPr/>
          </p:nvCxnSpPr>
          <p:spPr bwMode="auto">
            <a:xfrm flipV="1">
              <a:off x="7509690" y="1400886"/>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793832" y="1690272"/>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798594" y="8894540"/>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517782" y="9193924"/>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291440" y="9185986"/>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0" y="8901042"/>
              <a:ext cx="0" cy="315913"/>
            </a:xfrm>
            <a:prstGeom prst="straightConnector1">
              <a:avLst/>
            </a:prstGeom>
            <a:noFill/>
            <a:ln w="3175" algn="ctr">
              <a:solidFill>
                <a:srgbClr val="000000"/>
              </a:solidFill>
              <a:round/>
              <a:headEnd/>
              <a:tailEnd/>
            </a:ln>
            <a:effectLst/>
          </p:spPr>
        </p:cxnSp>
      </p:grpSp>
      <p:pic>
        <p:nvPicPr>
          <p:cNvPr id="8" name="Picture 6" descr="RBB_RecycleIcon"/>
          <p:cNvPicPr>
            <a:picLocks noChangeAspect="1" noChangeArrowheads="1"/>
          </p:cNvPicPr>
          <p:nvPr/>
        </p:nvPicPr>
        <p:blipFill>
          <a:blip r:embed="rId3" cstate="print"/>
          <a:srcRect/>
          <a:stretch>
            <a:fillRect/>
          </a:stretch>
        </p:blipFill>
        <p:spPr bwMode="auto">
          <a:xfrm>
            <a:off x="357187" y="2271789"/>
            <a:ext cx="1063625" cy="1063625"/>
          </a:xfrm>
          <a:prstGeom prst="rect">
            <a:avLst/>
          </a:prstGeom>
          <a:noFill/>
          <a:ln w="9525" algn="in">
            <a:noFill/>
            <a:miter lim="800000"/>
            <a:headEnd/>
            <a:tailEnd/>
          </a:ln>
          <a:effectLst/>
        </p:spPr>
      </p:pic>
      <p:pic>
        <p:nvPicPr>
          <p:cNvPr id="6" name="Picture 4" descr="BoxLogo-Transparent"/>
          <p:cNvPicPr>
            <a:picLocks noChangeAspect="1" noChangeArrowheads="1"/>
          </p:cNvPicPr>
          <p:nvPr/>
        </p:nvPicPr>
        <p:blipFill>
          <a:blip r:embed="rId4" cstate="print"/>
          <a:srcRect/>
          <a:stretch>
            <a:fillRect/>
          </a:stretch>
        </p:blipFill>
        <p:spPr bwMode="auto">
          <a:xfrm>
            <a:off x="414337" y="7913764"/>
            <a:ext cx="973138" cy="973137"/>
          </a:xfrm>
          <a:prstGeom prst="rect">
            <a:avLst/>
          </a:prstGeom>
          <a:noFill/>
          <a:ln w="9525" algn="in">
            <a:noFill/>
            <a:miter lim="800000"/>
            <a:headEnd/>
            <a:tailEnd/>
          </a:ln>
          <a:effectLst/>
        </p:spPr>
      </p:pic>
      <p:sp>
        <p:nvSpPr>
          <p:cNvPr id="32" name="Title Placeholder 1"/>
          <p:cNvSpPr>
            <a:spLocks noGrp="1"/>
          </p:cNvSpPr>
          <p:nvPr>
            <p:ph type="title"/>
          </p:nvPr>
        </p:nvSpPr>
        <p:spPr>
          <a:xfrm>
            <a:off x="6232525" y="11113"/>
            <a:ext cx="1527175" cy="358775"/>
          </a:xfrm>
        </p:spPr>
        <p:txBody>
          <a:bodyPr/>
          <a:lstStyle/>
          <a:p>
            <a:r>
              <a:rPr lang="en-US" dirty="0">
                <a:latin typeface="Arial" charset="0"/>
                <a:cs typeface="Arial" charset="0"/>
              </a:rPr>
              <a:t>RecycleBoxBin, LLC</a:t>
            </a:r>
          </a:p>
        </p:txBody>
      </p:sp>
      <p:sp>
        <p:nvSpPr>
          <p:cNvPr id="33" name="TextBox 32">
            <a:extLst>
              <a:ext uri="{FF2B5EF4-FFF2-40B4-BE49-F238E27FC236}">
                <a16:creationId xmlns:a16="http://schemas.microsoft.com/office/drawing/2014/main" id="{A8F5B7DD-C62C-467F-A695-38024EE82B1A}"/>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
        <p:nvSpPr>
          <p:cNvPr id="34" name="TextBox 33">
            <a:extLst>
              <a:ext uri="{FF2B5EF4-FFF2-40B4-BE49-F238E27FC236}">
                <a16:creationId xmlns:a16="http://schemas.microsoft.com/office/drawing/2014/main" id="{4DA77762-EA41-4E44-B17A-13AED51DCA19}"/>
              </a:ext>
            </a:extLst>
          </p:cNvPr>
          <p:cNvSpPr txBox="1"/>
          <p:nvPr/>
        </p:nvSpPr>
        <p:spPr>
          <a:xfrm>
            <a:off x="371662" y="8839258"/>
            <a:ext cx="1124408" cy="215444"/>
          </a:xfrm>
          <a:prstGeom prst="rect">
            <a:avLst/>
          </a:prstGeom>
          <a:noFill/>
        </p:spPr>
        <p:txBody>
          <a:bodyPr wrap="square" rtlCol="0">
            <a:spAutoFit/>
          </a:bodyPr>
          <a:lstStyle/>
          <a:p>
            <a:r>
              <a:rPr lang="en-US" sz="800" dirty="0">
                <a:solidFill>
                  <a:schemeClr val="bg1"/>
                </a:solidFill>
              </a:rPr>
              <a:t>RecycleBoxBin.com</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28600" y="1775635"/>
            <a:ext cx="7296150" cy="7296150"/>
          </a:xfrm>
          <a:prstGeom prst="rect">
            <a:avLst/>
          </a:prstGeom>
          <a:solidFill>
            <a:srgbClr val="FA7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3" name="Rectangle 2"/>
          <p:cNvSpPr/>
          <p:nvPr/>
        </p:nvSpPr>
        <p:spPr>
          <a:xfrm>
            <a:off x="1066800" y="8100235"/>
            <a:ext cx="5334000" cy="708025"/>
          </a:xfrm>
          <a:prstGeom prst="rect">
            <a:avLst/>
          </a:prstGeom>
        </p:spPr>
        <p:txBody>
          <a:bodyPr>
            <a:spAutoFit/>
          </a:bodyPr>
          <a:lstStyle/>
          <a:p>
            <a:pPr fontAlgn="auto">
              <a:spcBef>
                <a:spcPts val="0"/>
              </a:spcBef>
              <a:spcAft>
                <a:spcPts val="0"/>
              </a:spcAft>
              <a:defRPr/>
            </a:pPr>
            <a:r>
              <a:rPr lang="en-US" sz="2000" kern="0" spc="300" dirty="0">
                <a:solidFill>
                  <a:schemeClr val="bg1"/>
                </a:solidFill>
                <a:latin typeface="Arial" pitchFamily="34" charset="0"/>
                <a:cs typeface="Arial" pitchFamily="34" charset="0"/>
              </a:rPr>
              <a:t>please empty and rinse all State returnables</a:t>
            </a:r>
          </a:p>
        </p:txBody>
      </p:sp>
      <p:sp>
        <p:nvSpPr>
          <p:cNvPr id="40964" name="TextBox 3"/>
          <p:cNvSpPr txBox="1">
            <a:spLocks noChangeArrowheads="1"/>
          </p:cNvSpPr>
          <p:nvPr/>
        </p:nvSpPr>
        <p:spPr bwMode="auto">
          <a:xfrm>
            <a:off x="1054100" y="2358248"/>
            <a:ext cx="6430963" cy="2400300"/>
          </a:xfrm>
          <a:prstGeom prst="rect">
            <a:avLst/>
          </a:prstGeom>
          <a:noFill/>
          <a:ln w="9525">
            <a:noFill/>
            <a:miter lim="800000"/>
            <a:headEnd/>
            <a:tailEnd/>
          </a:ln>
        </p:spPr>
        <p:txBody>
          <a:bodyPr>
            <a:spAutoFit/>
          </a:bodyPr>
          <a:lstStyle/>
          <a:p>
            <a:pPr>
              <a:lnSpc>
                <a:spcPts val="6000"/>
              </a:lnSpc>
            </a:pPr>
            <a:r>
              <a:rPr lang="en-US" sz="6000" b="1">
                <a:solidFill>
                  <a:schemeClr val="bg1"/>
                </a:solidFill>
              </a:rPr>
              <a:t>returnable deposit</a:t>
            </a:r>
          </a:p>
          <a:p>
            <a:pPr>
              <a:lnSpc>
                <a:spcPts val="6000"/>
              </a:lnSpc>
            </a:pPr>
            <a:r>
              <a:rPr lang="en-US" sz="6000" b="1">
                <a:solidFill>
                  <a:schemeClr val="bg1"/>
                </a:solidFill>
              </a:rPr>
              <a:t>bottles &amp; cans</a:t>
            </a:r>
            <a:endParaRPr lang="en-US" sz="5400" b="1">
              <a:solidFill>
                <a:schemeClr val="bg1"/>
              </a:solidFill>
            </a:endParaRPr>
          </a:p>
        </p:txBody>
      </p:sp>
      <p:sp>
        <p:nvSpPr>
          <p:cNvPr id="40965" name="TextBox 4"/>
          <p:cNvSpPr txBox="1">
            <a:spLocks noChangeArrowheads="1"/>
          </p:cNvSpPr>
          <p:nvPr/>
        </p:nvSpPr>
        <p:spPr bwMode="auto">
          <a:xfrm>
            <a:off x="990600" y="4747435"/>
            <a:ext cx="5343525" cy="2032000"/>
          </a:xfrm>
          <a:prstGeom prst="rect">
            <a:avLst/>
          </a:prstGeom>
          <a:noFill/>
          <a:ln w="9525">
            <a:noFill/>
            <a:miter lim="800000"/>
            <a:headEnd/>
            <a:tailEnd/>
          </a:ln>
        </p:spPr>
        <p:txBody>
          <a:bodyPr wrap="none">
            <a:spAutoFit/>
          </a:bodyPr>
          <a:lstStyle/>
          <a:p>
            <a:pPr>
              <a:lnSpc>
                <a:spcPct val="150000"/>
              </a:lnSpc>
              <a:buFont typeface="Arial" charset="0"/>
              <a:buChar char="•"/>
            </a:pPr>
            <a:r>
              <a:rPr lang="en-US" sz="2800" b="1">
                <a:solidFill>
                  <a:schemeClr val="bg1"/>
                </a:solidFill>
              </a:rPr>
              <a:t> State labeled aluminum cans</a:t>
            </a:r>
          </a:p>
          <a:p>
            <a:pPr>
              <a:lnSpc>
                <a:spcPct val="150000"/>
              </a:lnSpc>
              <a:buFont typeface="Arial" charset="0"/>
              <a:buChar char="•"/>
            </a:pPr>
            <a:r>
              <a:rPr lang="en-US" sz="2800" b="1">
                <a:solidFill>
                  <a:schemeClr val="bg1"/>
                </a:solidFill>
              </a:rPr>
              <a:t> State labeled plastic bottles</a:t>
            </a:r>
          </a:p>
          <a:p>
            <a:pPr>
              <a:lnSpc>
                <a:spcPct val="150000"/>
              </a:lnSpc>
              <a:buFont typeface="Arial" charset="0"/>
              <a:buChar char="•"/>
            </a:pPr>
            <a:r>
              <a:rPr lang="en-US" sz="2800" b="1">
                <a:solidFill>
                  <a:schemeClr val="bg1"/>
                </a:solidFill>
              </a:rPr>
              <a:t> State labeled glass bottles</a:t>
            </a:r>
          </a:p>
        </p:txBody>
      </p:sp>
      <p:sp>
        <p:nvSpPr>
          <p:cNvPr id="40968"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9" name="Rectangle 8"/>
          <p:cNvSpPr>
            <a:spLocks noChangeAspect="1" noChangeArrowheads="1"/>
          </p:cNvSpPr>
          <p:nvPr/>
        </p:nvSpPr>
        <p:spPr bwMode="auto">
          <a:xfrm>
            <a:off x="260436" y="180461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0" name="AutoShape 10"/>
          <p:cNvCxnSpPr>
            <a:cxnSpLocks noChangeShapeType="1"/>
          </p:cNvCxnSpPr>
          <p:nvPr/>
        </p:nvCxnSpPr>
        <p:spPr bwMode="auto">
          <a:xfrm flipV="1">
            <a:off x="276138" y="1365212"/>
            <a:ext cx="0" cy="315912"/>
          </a:xfrm>
          <a:prstGeom prst="straightConnector1">
            <a:avLst/>
          </a:prstGeom>
          <a:noFill/>
          <a:ln w="3175">
            <a:solidFill>
              <a:srgbClr val="000000"/>
            </a:solidFill>
            <a:round/>
            <a:headEnd/>
            <a:tailEnd/>
          </a:ln>
          <a:effectLst/>
        </p:spPr>
      </p:cxnSp>
      <p:cxnSp>
        <p:nvCxnSpPr>
          <p:cNvPr id="11" name="AutoShape 11"/>
          <p:cNvCxnSpPr>
            <a:cxnSpLocks noChangeShapeType="1"/>
          </p:cNvCxnSpPr>
          <p:nvPr/>
        </p:nvCxnSpPr>
        <p:spPr bwMode="auto">
          <a:xfrm rot="5400000" flipV="1">
            <a:off x="-14662" y="1648247"/>
            <a:ext cx="0" cy="315913"/>
          </a:xfrm>
          <a:prstGeom prst="straightConnector1">
            <a:avLst/>
          </a:prstGeom>
          <a:noFill/>
          <a:ln w="3175" algn="ctr">
            <a:solidFill>
              <a:srgbClr val="000000"/>
            </a:solidFill>
            <a:round/>
            <a:headEnd/>
            <a:tailEnd/>
          </a:ln>
          <a:effectLst/>
        </p:spPr>
      </p:cxnSp>
      <p:cxnSp>
        <p:nvCxnSpPr>
          <p:cNvPr id="12" name="AutoShape 12"/>
          <p:cNvCxnSpPr>
            <a:cxnSpLocks noChangeShapeType="1"/>
          </p:cNvCxnSpPr>
          <p:nvPr/>
        </p:nvCxnSpPr>
        <p:spPr bwMode="auto">
          <a:xfrm flipV="1">
            <a:off x="7489471" y="1363624"/>
            <a:ext cx="0" cy="315913"/>
          </a:xfrm>
          <a:prstGeom prst="straightConnector1">
            <a:avLst/>
          </a:prstGeom>
          <a:noFill/>
          <a:ln w="3175" algn="ctr">
            <a:solidFill>
              <a:srgbClr val="000000"/>
            </a:solidFill>
            <a:round/>
            <a:headEnd/>
            <a:tailEnd/>
          </a:ln>
          <a:effectLst/>
        </p:spPr>
      </p:cxnSp>
      <p:cxnSp>
        <p:nvCxnSpPr>
          <p:cNvPr id="13" name="AutoShape 13"/>
          <p:cNvCxnSpPr>
            <a:cxnSpLocks noChangeShapeType="1"/>
          </p:cNvCxnSpPr>
          <p:nvPr/>
        </p:nvCxnSpPr>
        <p:spPr bwMode="auto">
          <a:xfrm rot="5400000" flipV="1">
            <a:off x="7773613" y="1653010"/>
            <a:ext cx="0" cy="315913"/>
          </a:xfrm>
          <a:prstGeom prst="straightConnector1">
            <a:avLst/>
          </a:prstGeom>
          <a:noFill/>
          <a:ln w="3175" algn="ctr">
            <a:solidFill>
              <a:srgbClr val="000000"/>
            </a:solidFill>
            <a:round/>
            <a:headEnd/>
            <a:tailEnd/>
          </a:ln>
          <a:effectLst/>
        </p:spPr>
      </p:cxnSp>
      <p:cxnSp>
        <p:nvCxnSpPr>
          <p:cNvPr id="14" name="AutoShape 14"/>
          <p:cNvCxnSpPr>
            <a:cxnSpLocks noChangeShapeType="1"/>
          </p:cNvCxnSpPr>
          <p:nvPr/>
        </p:nvCxnSpPr>
        <p:spPr bwMode="auto">
          <a:xfrm rot="5400000" flipV="1">
            <a:off x="7778375" y="8857278"/>
            <a:ext cx="0" cy="315912"/>
          </a:xfrm>
          <a:prstGeom prst="straightConnector1">
            <a:avLst/>
          </a:prstGeom>
          <a:noFill/>
          <a:ln w="3175" algn="ctr">
            <a:solidFill>
              <a:srgbClr val="000000"/>
            </a:solidFill>
            <a:round/>
            <a:headEnd/>
            <a:tailEnd/>
          </a:ln>
          <a:effectLst/>
        </p:spPr>
      </p:cxnSp>
      <p:cxnSp>
        <p:nvCxnSpPr>
          <p:cNvPr id="15" name="AutoShape 15"/>
          <p:cNvCxnSpPr>
            <a:cxnSpLocks noChangeShapeType="1"/>
          </p:cNvCxnSpPr>
          <p:nvPr/>
        </p:nvCxnSpPr>
        <p:spPr bwMode="auto">
          <a:xfrm flipV="1">
            <a:off x="7497563" y="9156662"/>
            <a:ext cx="0" cy="315912"/>
          </a:xfrm>
          <a:prstGeom prst="straightConnector1">
            <a:avLst/>
          </a:prstGeom>
          <a:noFill/>
          <a:ln w="3175" algn="ctr">
            <a:solidFill>
              <a:srgbClr val="000000"/>
            </a:solidFill>
            <a:round/>
            <a:headEnd/>
            <a:tailEnd/>
          </a:ln>
          <a:effectLst/>
        </p:spPr>
      </p:cxnSp>
      <p:cxnSp>
        <p:nvCxnSpPr>
          <p:cNvPr id="16" name="AutoShape 16"/>
          <p:cNvCxnSpPr>
            <a:cxnSpLocks noChangeShapeType="1"/>
          </p:cNvCxnSpPr>
          <p:nvPr/>
        </p:nvCxnSpPr>
        <p:spPr bwMode="auto">
          <a:xfrm flipV="1">
            <a:off x="271221" y="9148724"/>
            <a:ext cx="0" cy="315913"/>
          </a:xfrm>
          <a:prstGeom prst="straightConnector1">
            <a:avLst/>
          </a:prstGeom>
          <a:noFill/>
          <a:ln w="3175" algn="ctr">
            <a:solidFill>
              <a:srgbClr val="000000"/>
            </a:solidFill>
            <a:round/>
            <a:headEnd/>
            <a:tailEnd/>
          </a:ln>
          <a:effectLst/>
        </p:spPr>
      </p:cxnSp>
      <p:cxnSp>
        <p:nvCxnSpPr>
          <p:cNvPr id="17" name="AutoShape 17"/>
          <p:cNvCxnSpPr>
            <a:cxnSpLocks noChangeShapeType="1"/>
          </p:cNvCxnSpPr>
          <p:nvPr/>
        </p:nvCxnSpPr>
        <p:spPr bwMode="auto">
          <a:xfrm rot="5400000" flipV="1">
            <a:off x="-20219" y="8863780"/>
            <a:ext cx="0" cy="315913"/>
          </a:xfrm>
          <a:prstGeom prst="straightConnector1">
            <a:avLst/>
          </a:prstGeom>
          <a:noFill/>
          <a:ln w="3175" algn="ctr">
            <a:solidFill>
              <a:srgbClr val="000000"/>
            </a:solidFill>
            <a:round/>
            <a:headEnd/>
            <a:tailEnd/>
          </a:ln>
          <a:effectLst/>
        </p:spPr>
      </p:cxnSp>
      <p:sp>
        <p:nvSpPr>
          <p:cNvPr id="19" name="TextBox 18"/>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EDE713CD-E170-4754-BD1B-359172645DEC}"/>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9865" y="1754370"/>
            <a:ext cx="7296150" cy="72961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3" name="TextBox 2"/>
          <p:cNvSpPr txBox="1"/>
          <p:nvPr/>
        </p:nvSpPr>
        <p:spPr>
          <a:xfrm>
            <a:off x="1011865" y="2744970"/>
            <a:ext cx="4757738" cy="728663"/>
          </a:xfrm>
          <a:prstGeom prst="rect">
            <a:avLst/>
          </a:prstGeom>
          <a:noFill/>
        </p:spPr>
        <p:txBody>
          <a:bodyPr wrap="none">
            <a:spAutoFit/>
          </a:bodyPr>
          <a:lstStyle/>
          <a:p>
            <a:pPr fontAlgn="auto">
              <a:lnSpc>
                <a:spcPts val="4800"/>
              </a:lnSpc>
              <a:spcBef>
                <a:spcPts val="0"/>
              </a:spcBef>
              <a:spcAft>
                <a:spcPts val="0"/>
              </a:spcAft>
              <a:defRPr/>
            </a:pPr>
            <a:r>
              <a:rPr lang="en-US" sz="6000" b="1" dirty="0">
                <a:solidFill>
                  <a:schemeClr val="tx1">
                    <a:lumMod val="95000"/>
                    <a:lumOff val="5000"/>
                  </a:schemeClr>
                </a:solidFill>
                <a:latin typeface="Arial" pitchFamily="34" charset="0"/>
                <a:cs typeface="Arial" pitchFamily="34" charset="0"/>
              </a:rPr>
              <a:t>office paper </a:t>
            </a:r>
          </a:p>
        </p:txBody>
      </p:sp>
      <p:sp>
        <p:nvSpPr>
          <p:cNvPr id="4" name="TextBox 3"/>
          <p:cNvSpPr txBox="1"/>
          <p:nvPr/>
        </p:nvSpPr>
        <p:spPr>
          <a:xfrm>
            <a:off x="1011865" y="4497570"/>
            <a:ext cx="3944938" cy="3244850"/>
          </a:xfrm>
          <a:prstGeom prst="rect">
            <a:avLst/>
          </a:prstGeom>
          <a:noFill/>
        </p:spPr>
        <p:txBody>
          <a:bodyPr wrap="none">
            <a:spAutoFit/>
          </a:bodyPr>
          <a:lstStyle/>
          <a:p>
            <a:pPr fontAlgn="auto">
              <a:lnSpc>
                <a:spcPct val="150000"/>
              </a:lnSpc>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business paper</a:t>
            </a:r>
          </a:p>
          <a:p>
            <a:pPr fontAlgn="auto">
              <a:lnSpc>
                <a:spcPct val="150000"/>
              </a:lnSpc>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mail, envelopes</a:t>
            </a:r>
          </a:p>
          <a:p>
            <a:pPr fontAlgn="auto">
              <a:lnSpc>
                <a:spcPct val="150000"/>
              </a:lnSpc>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magazines</a:t>
            </a:r>
          </a:p>
          <a:p>
            <a:pPr fontAlgn="auto">
              <a:lnSpc>
                <a:spcPct val="150000"/>
              </a:lnSpc>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cardboard</a:t>
            </a:r>
          </a:p>
          <a:p>
            <a:pPr fontAlgn="auto">
              <a:lnSpc>
                <a:spcPct val="150000"/>
              </a:lnSpc>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small staples are OK</a:t>
            </a:r>
          </a:p>
        </p:txBody>
      </p:sp>
      <p:sp>
        <p:nvSpPr>
          <p:cNvPr id="41991"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8" name="Rectangle 7"/>
          <p:cNvSpPr>
            <a:spLocks noChangeAspect="1" noChangeArrowheads="1"/>
          </p:cNvSpPr>
          <p:nvPr/>
        </p:nvSpPr>
        <p:spPr bwMode="auto">
          <a:xfrm>
            <a:off x="281701" y="178821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9" name="AutoShape 10"/>
          <p:cNvCxnSpPr>
            <a:cxnSpLocks noChangeShapeType="1"/>
          </p:cNvCxnSpPr>
          <p:nvPr/>
        </p:nvCxnSpPr>
        <p:spPr bwMode="auto">
          <a:xfrm flipV="1">
            <a:off x="297403" y="1348811"/>
            <a:ext cx="0" cy="315912"/>
          </a:xfrm>
          <a:prstGeom prst="straightConnector1">
            <a:avLst/>
          </a:prstGeom>
          <a:noFill/>
          <a:ln w="3175">
            <a:solidFill>
              <a:srgbClr val="000000"/>
            </a:solidFill>
            <a:round/>
            <a:headEnd/>
            <a:tailEnd/>
          </a:ln>
          <a:effectLst/>
        </p:spPr>
      </p:cxnSp>
      <p:cxnSp>
        <p:nvCxnSpPr>
          <p:cNvPr id="10" name="AutoShape 11"/>
          <p:cNvCxnSpPr>
            <a:cxnSpLocks noChangeShapeType="1"/>
          </p:cNvCxnSpPr>
          <p:nvPr/>
        </p:nvCxnSpPr>
        <p:spPr bwMode="auto">
          <a:xfrm rot="5400000" flipV="1">
            <a:off x="6603" y="1631846"/>
            <a:ext cx="0" cy="315913"/>
          </a:xfrm>
          <a:prstGeom prst="straightConnector1">
            <a:avLst/>
          </a:prstGeom>
          <a:noFill/>
          <a:ln w="3175" algn="ctr">
            <a:solidFill>
              <a:srgbClr val="000000"/>
            </a:solidFill>
            <a:round/>
            <a:headEnd/>
            <a:tailEnd/>
          </a:ln>
          <a:effectLst/>
        </p:spPr>
      </p:cxnSp>
      <p:cxnSp>
        <p:nvCxnSpPr>
          <p:cNvPr id="11" name="AutoShape 12"/>
          <p:cNvCxnSpPr>
            <a:cxnSpLocks noChangeShapeType="1"/>
          </p:cNvCxnSpPr>
          <p:nvPr/>
        </p:nvCxnSpPr>
        <p:spPr bwMode="auto">
          <a:xfrm flipV="1">
            <a:off x="7510736" y="1347223"/>
            <a:ext cx="0" cy="315913"/>
          </a:xfrm>
          <a:prstGeom prst="straightConnector1">
            <a:avLst/>
          </a:prstGeom>
          <a:noFill/>
          <a:ln w="3175" algn="ctr">
            <a:solidFill>
              <a:srgbClr val="000000"/>
            </a:solidFill>
            <a:round/>
            <a:headEnd/>
            <a:tailEnd/>
          </a:ln>
          <a:effectLst/>
        </p:spPr>
      </p:cxnSp>
      <p:cxnSp>
        <p:nvCxnSpPr>
          <p:cNvPr id="12" name="AutoShape 13"/>
          <p:cNvCxnSpPr>
            <a:cxnSpLocks noChangeShapeType="1"/>
          </p:cNvCxnSpPr>
          <p:nvPr/>
        </p:nvCxnSpPr>
        <p:spPr bwMode="auto">
          <a:xfrm rot="5400000" flipV="1">
            <a:off x="7794878" y="1636609"/>
            <a:ext cx="0" cy="315913"/>
          </a:xfrm>
          <a:prstGeom prst="straightConnector1">
            <a:avLst/>
          </a:prstGeom>
          <a:noFill/>
          <a:ln w="3175" algn="ctr">
            <a:solidFill>
              <a:srgbClr val="000000"/>
            </a:solidFill>
            <a:round/>
            <a:headEnd/>
            <a:tailEnd/>
          </a:ln>
          <a:effectLst/>
        </p:spPr>
      </p:cxnSp>
      <p:cxnSp>
        <p:nvCxnSpPr>
          <p:cNvPr id="13" name="AutoShape 14"/>
          <p:cNvCxnSpPr>
            <a:cxnSpLocks noChangeShapeType="1"/>
          </p:cNvCxnSpPr>
          <p:nvPr/>
        </p:nvCxnSpPr>
        <p:spPr bwMode="auto">
          <a:xfrm rot="5400000" flipV="1">
            <a:off x="7799640" y="8840877"/>
            <a:ext cx="0" cy="315912"/>
          </a:xfrm>
          <a:prstGeom prst="straightConnector1">
            <a:avLst/>
          </a:prstGeom>
          <a:noFill/>
          <a:ln w="3175" algn="ctr">
            <a:solidFill>
              <a:srgbClr val="000000"/>
            </a:solidFill>
            <a:round/>
            <a:headEnd/>
            <a:tailEnd/>
          </a:ln>
          <a:effectLst/>
        </p:spPr>
      </p:cxnSp>
      <p:cxnSp>
        <p:nvCxnSpPr>
          <p:cNvPr id="14" name="AutoShape 15"/>
          <p:cNvCxnSpPr>
            <a:cxnSpLocks noChangeShapeType="1"/>
          </p:cNvCxnSpPr>
          <p:nvPr/>
        </p:nvCxnSpPr>
        <p:spPr bwMode="auto">
          <a:xfrm flipV="1">
            <a:off x="7518828" y="9140261"/>
            <a:ext cx="0" cy="315912"/>
          </a:xfrm>
          <a:prstGeom prst="straightConnector1">
            <a:avLst/>
          </a:prstGeom>
          <a:noFill/>
          <a:ln w="3175" algn="ctr">
            <a:solidFill>
              <a:srgbClr val="000000"/>
            </a:solidFill>
            <a:round/>
            <a:headEnd/>
            <a:tailEnd/>
          </a:ln>
          <a:effectLst/>
        </p:spPr>
      </p:cxnSp>
      <p:cxnSp>
        <p:nvCxnSpPr>
          <p:cNvPr id="15" name="AutoShape 16"/>
          <p:cNvCxnSpPr>
            <a:cxnSpLocks noChangeShapeType="1"/>
          </p:cNvCxnSpPr>
          <p:nvPr/>
        </p:nvCxnSpPr>
        <p:spPr bwMode="auto">
          <a:xfrm flipV="1">
            <a:off x="292486" y="9132323"/>
            <a:ext cx="0" cy="315913"/>
          </a:xfrm>
          <a:prstGeom prst="straightConnector1">
            <a:avLst/>
          </a:prstGeom>
          <a:noFill/>
          <a:ln w="3175" algn="ctr">
            <a:solidFill>
              <a:srgbClr val="000000"/>
            </a:solidFill>
            <a:round/>
            <a:headEnd/>
            <a:tailEnd/>
          </a:ln>
          <a:effectLst/>
        </p:spPr>
      </p:cxnSp>
      <p:cxnSp>
        <p:nvCxnSpPr>
          <p:cNvPr id="16" name="AutoShape 17"/>
          <p:cNvCxnSpPr>
            <a:cxnSpLocks noChangeShapeType="1"/>
          </p:cNvCxnSpPr>
          <p:nvPr/>
        </p:nvCxnSpPr>
        <p:spPr bwMode="auto">
          <a:xfrm rot="5400000" flipV="1">
            <a:off x="1046" y="8847379"/>
            <a:ext cx="0" cy="315913"/>
          </a:xfrm>
          <a:prstGeom prst="straightConnector1">
            <a:avLst/>
          </a:prstGeom>
          <a:noFill/>
          <a:ln w="3175" algn="ctr">
            <a:solidFill>
              <a:srgbClr val="000000"/>
            </a:solidFill>
            <a:round/>
            <a:headEnd/>
            <a:tailEnd/>
          </a:ln>
          <a:effectLst/>
        </p:spPr>
      </p:cxnSp>
      <p:sp>
        <p:nvSpPr>
          <p:cNvPr id="18" name="TextBox 17"/>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B4D99B69-B68E-4E2B-B5CE-E20C5658A81E}"/>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9865" y="1754370"/>
            <a:ext cx="7296150" cy="72961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43011" name="TextBox 3"/>
          <p:cNvSpPr txBox="1">
            <a:spLocks noChangeArrowheads="1"/>
          </p:cNvSpPr>
          <p:nvPr/>
        </p:nvSpPr>
        <p:spPr bwMode="auto">
          <a:xfrm>
            <a:off x="1011865" y="2592570"/>
            <a:ext cx="6069013" cy="862013"/>
          </a:xfrm>
          <a:prstGeom prst="rect">
            <a:avLst/>
          </a:prstGeom>
          <a:noFill/>
          <a:ln w="9525">
            <a:noFill/>
            <a:miter lim="800000"/>
            <a:headEnd/>
            <a:tailEnd/>
          </a:ln>
        </p:spPr>
        <p:txBody>
          <a:bodyPr>
            <a:spAutoFit/>
          </a:bodyPr>
          <a:lstStyle/>
          <a:p>
            <a:pPr>
              <a:lnSpc>
                <a:spcPts val="6000"/>
              </a:lnSpc>
            </a:pPr>
            <a:r>
              <a:rPr lang="en-US" sz="6000" b="1">
                <a:solidFill>
                  <a:schemeClr val="bg1"/>
                </a:solidFill>
              </a:rPr>
              <a:t>landfill - trash</a:t>
            </a:r>
          </a:p>
        </p:txBody>
      </p:sp>
      <p:sp>
        <p:nvSpPr>
          <p:cNvPr id="43012" name="TextBox 4"/>
          <p:cNvSpPr txBox="1">
            <a:spLocks noChangeArrowheads="1"/>
          </p:cNvSpPr>
          <p:nvPr/>
        </p:nvSpPr>
        <p:spPr bwMode="auto">
          <a:xfrm>
            <a:off x="1011865" y="4468995"/>
            <a:ext cx="5103813" cy="1951038"/>
          </a:xfrm>
          <a:prstGeom prst="rect">
            <a:avLst/>
          </a:prstGeom>
          <a:noFill/>
          <a:ln w="9525">
            <a:noFill/>
            <a:miter lim="800000"/>
            <a:headEnd/>
            <a:tailEnd/>
          </a:ln>
        </p:spPr>
        <p:txBody>
          <a:bodyPr wrap="none">
            <a:spAutoFit/>
          </a:bodyPr>
          <a:lstStyle/>
          <a:p>
            <a:pPr>
              <a:lnSpc>
                <a:spcPct val="150000"/>
              </a:lnSpc>
              <a:buFont typeface="Arial" charset="0"/>
              <a:buChar char="•"/>
            </a:pPr>
            <a:r>
              <a:rPr lang="en-US" sz="2800" b="1">
                <a:solidFill>
                  <a:schemeClr val="bg1"/>
                </a:solidFill>
              </a:rPr>
              <a:t> all other non-recyclables</a:t>
            </a:r>
          </a:p>
          <a:p>
            <a:pPr>
              <a:lnSpc>
                <a:spcPct val="150000"/>
              </a:lnSpc>
              <a:buFont typeface="Arial" charset="0"/>
              <a:buChar char="•"/>
            </a:pPr>
            <a:r>
              <a:rPr lang="en-US" sz="2800" b="1">
                <a:solidFill>
                  <a:schemeClr val="bg1"/>
                </a:solidFill>
              </a:rPr>
              <a:t> all other non-compostables</a:t>
            </a:r>
          </a:p>
          <a:p>
            <a:pPr>
              <a:lnSpc>
                <a:spcPct val="150000"/>
              </a:lnSpc>
              <a:buFont typeface="Arial" charset="0"/>
              <a:buChar char="•"/>
            </a:pPr>
            <a:r>
              <a:rPr lang="en-US" sz="2800" b="1">
                <a:solidFill>
                  <a:schemeClr val="bg1"/>
                </a:solidFill>
              </a:rPr>
              <a:t> contaminated recyclables</a:t>
            </a:r>
          </a:p>
        </p:txBody>
      </p:sp>
      <p:sp>
        <p:nvSpPr>
          <p:cNvPr id="43013" name="TextBox 5"/>
          <p:cNvSpPr txBox="1">
            <a:spLocks noChangeArrowheads="1"/>
          </p:cNvSpPr>
          <p:nvPr/>
        </p:nvSpPr>
        <p:spPr bwMode="auto">
          <a:xfrm>
            <a:off x="1011865" y="7828145"/>
            <a:ext cx="5181600" cy="708025"/>
          </a:xfrm>
          <a:prstGeom prst="rect">
            <a:avLst/>
          </a:prstGeom>
          <a:noFill/>
          <a:ln w="9525">
            <a:noFill/>
            <a:miter lim="800000"/>
            <a:headEnd/>
            <a:tailEnd/>
          </a:ln>
        </p:spPr>
        <p:txBody>
          <a:bodyPr>
            <a:spAutoFit/>
          </a:bodyPr>
          <a:lstStyle/>
          <a:p>
            <a:r>
              <a:rPr lang="en-US" sz="2000">
                <a:solidFill>
                  <a:schemeClr val="bg1"/>
                </a:solidFill>
              </a:rPr>
              <a:t>if in doubt, it is OK to trash rather than to</a:t>
            </a:r>
          </a:p>
          <a:p>
            <a:r>
              <a:rPr lang="en-US" sz="2000">
                <a:solidFill>
                  <a:schemeClr val="bg1"/>
                </a:solidFill>
              </a:rPr>
              <a:t>contaminate recyclables</a:t>
            </a:r>
          </a:p>
        </p:txBody>
      </p:sp>
      <p:sp>
        <p:nvSpPr>
          <p:cNvPr id="43016"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9" name="Rectangle 8"/>
          <p:cNvSpPr>
            <a:spLocks noChangeAspect="1" noChangeArrowheads="1"/>
          </p:cNvSpPr>
          <p:nvPr/>
        </p:nvSpPr>
        <p:spPr bwMode="auto">
          <a:xfrm>
            <a:off x="286565" y="1783352"/>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0" name="AutoShape 10"/>
          <p:cNvCxnSpPr>
            <a:cxnSpLocks noChangeShapeType="1"/>
          </p:cNvCxnSpPr>
          <p:nvPr/>
        </p:nvCxnSpPr>
        <p:spPr bwMode="auto">
          <a:xfrm flipV="1">
            <a:off x="302267" y="1343947"/>
            <a:ext cx="0" cy="315912"/>
          </a:xfrm>
          <a:prstGeom prst="straightConnector1">
            <a:avLst/>
          </a:prstGeom>
          <a:noFill/>
          <a:ln w="3175">
            <a:solidFill>
              <a:srgbClr val="000000"/>
            </a:solidFill>
            <a:round/>
            <a:headEnd/>
            <a:tailEnd/>
          </a:ln>
          <a:effectLst/>
        </p:spPr>
      </p:cxnSp>
      <p:cxnSp>
        <p:nvCxnSpPr>
          <p:cNvPr id="11" name="AutoShape 11"/>
          <p:cNvCxnSpPr>
            <a:cxnSpLocks noChangeShapeType="1"/>
          </p:cNvCxnSpPr>
          <p:nvPr/>
        </p:nvCxnSpPr>
        <p:spPr bwMode="auto">
          <a:xfrm rot="5400000" flipV="1">
            <a:off x="11467" y="1626982"/>
            <a:ext cx="0" cy="315913"/>
          </a:xfrm>
          <a:prstGeom prst="straightConnector1">
            <a:avLst/>
          </a:prstGeom>
          <a:noFill/>
          <a:ln w="3175" algn="ctr">
            <a:solidFill>
              <a:srgbClr val="000000"/>
            </a:solidFill>
            <a:round/>
            <a:headEnd/>
            <a:tailEnd/>
          </a:ln>
          <a:effectLst/>
        </p:spPr>
      </p:cxnSp>
      <p:cxnSp>
        <p:nvCxnSpPr>
          <p:cNvPr id="12" name="AutoShape 12"/>
          <p:cNvCxnSpPr>
            <a:cxnSpLocks noChangeShapeType="1"/>
          </p:cNvCxnSpPr>
          <p:nvPr/>
        </p:nvCxnSpPr>
        <p:spPr bwMode="auto">
          <a:xfrm flipV="1">
            <a:off x="7515600" y="1342359"/>
            <a:ext cx="0" cy="315913"/>
          </a:xfrm>
          <a:prstGeom prst="straightConnector1">
            <a:avLst/>
          </a:prstGeom>
          <a:noFill/>
          <a:ln w="3175" algn="ctr">
            <a:solidFill>
              <a:srgbClr val="000000"/>
            </a:solidFill>
            <a:round/>
            <a:headEnd/>
            <a:tailEnd/>
          </a:ln>
          <a:effectLst/>
        </p:spPr>
      </p:cxnSp>
      <p:cxnSp>
        <p:nvCxnSpPr>
          <p:cNvPr id="13" name="AutoShape 13"/>
          <p:cNvCxnSpPr>
            <a:cxnSpLocks noChangeShapeType="1"/>
          </p:cNvCxnSpPr>
          <p:nvPr/>
        </p:nvCxnSpPr>
        <p:spPr bwMode="auto">
          <a:xfrm rot="5400000" flipV="1">
            <a:off x="7799742" y="1631745"/>
            <a:ext cx="0" cy="315913"/>
          </a:xfrm>
          <a:prstGeom prst="straightConnector1">
            <a:avLst/>
          </a:prstGeom>
          <a:noFill/>
          <a:ln w="3175" algn="ctr">
            <a:solidFill>
              <a:srgbClr val="000000"/>
            </a:solidFill>
            <a:round/>
            <a:headEnd/>
            <a:tailEnd/>
          </a:ln>
          <a:effectLst/>
        </p:spPr>
      </p:cxnSp>
      <p:cxnSp>
        <p:nvCxnSpPr>
          <p:cNvPr id="14" name="AutoShape 14"/>
          <p:cNvCxnSpPr>
            <a:cxnSpLocks noChangeShapeType="1"/>
          </p:cNvCxnSpPr>
          <p:nvPr/>
        </p:nvCxnSpPr>
        <p:spPr bwMode="auto">
          <a:xfrm rot="5400000" flipV="1">
            <a:off x="7804504" y="8836013"/>
            <a:ext cx="0" cy="315912"/>
          </a:xfrm>
          <a:prstGeom prst="straightConnector1">
            <a:avLst/>
          </a:prstGeom>
          <a:noFill/>
          <a:ln w="3175" algn="ctr">
            <a:solidFill>
              <a:srgbClr val="000000"/>
            </a:solidFill>
            <a:round/>
            <a:headEnd/>
            <a:tailEnd/>
          </a:ln>
          <a:effectLst/>
        </p:spPr>
      </p:cxnSp>
      <p:cxnSp>
        <p:nvCxnSpPr>
          <p:cNvPr id="15" name="AutoShape 15"/>
          <p:cNvCxnSpPr>
            <a:cxnSpLocks noChangeShapeType="1"/>
          </p:cNvCxnSpPr>
          <p:nvPr/>
        </p:nvCxnSpPr>
        <p:spPr bwMode="auto">
          <a:xfrm flipV="1">
            <a:off x="7523692" y="9135397"/>
            <a:ext cx="0" cy="315912"/>
          </a:xfrm>
          <a:prstGeom prst="straightConnector1">
            <a:avLst/>
          </a:prstGeom>
          <a:noFill/>
          <a:ln w="3175" algn="ctr">
            <a:solidFill>
              <a:srgbClr val="000000"/>
            </a:solidFill>
            <a:round/>
            <a:headEnd/>
            <a:tailEnd/>
          </a:ln>
          <a:effectLst/>
        </p:spPr>
      </p:cxnSp>
      <p:cxnSp>
        <p:nvCxnSpPr>
          <p:cNvPr id="16" name="AutoShape 16"/>
          <p:cNvCxnSpPr>
            <a:cxnSpLocks noChangeShapeType="1"/>
          </p:cNvCxnSpPr>
          <p:nvPr/>
        </p:nvCxnSpPr>
        <p:spPr bwMode="auto">
          <a:xfrm flipV="1">
            <a:off x="297350" y="9127459"/>
            <a:ext cx="0" cy="315913"/>
          </a:xfrm>
          <a:prstGeom prst="straightConnector1">
            <a:avLst/>
          </a:prstGeom>
          <a:noFill/>
          <a:ln w="3175" algn="ctr">
            <a:solidFill>
              <a:srgbClr val="000000"/>
            </a:solidFill>
            <a:round/>
            <a:headEnd/>
            <a:tailEnd/>
          </a:ln>
          <a:effectLst/>
        </p:spPr>
      </p:cxnSp>
      <p:cxnSp>
        <p:nvCxnSpPr>
          <p:cNvPr id="17" name="AutoShape 17"/>
          <p:cNvCxnSpPr>
            <a:cxnSpLocks noChangeShapeType="1"/>
          </p:cNvCxnSpPr>
          <p:nvPr/>
        </p:nvCxnSpPr>
        <p:spPr bwMode="auto">
          <a:xfrm rot="5400000" flipV="1">
            <a:off x="5910" y="8842515"/>
            <a:ext cx="0" cy="315913"/>
          </a:xfrm>
          <a:prstGeom prst="straightConnector1">
            <a:avLst/>
          </a:prstGeom>
          <a:noFill/>
          <a:ln w="3175" algn="ctr">
            <a:solidFill>
              <a:srgbClr val="000000"/>
            </a:solidFill>
            <a:round/>
            <a:headEnd/>
            <a:tailEnd/>
          </a:ln>
          <a:effectLst/>
        </p:spPr>
      </p:cxnSp>
      <p:sp>
        <p:nvSpPr>
          <p:cNvPr id="19" name="TextBox 18"/>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56BC8701-1D84-4304-B833-46294EE1529F}"/>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spect="1"/>
          </p:cNvSpPr>
          <p:nvPr/>
        </p:nvSpPr>
        <p:spPr>
          <a:xfrm>
            <a:off x="249865" y="1754370"/>
            <a:ext cx="7296150" cy="7296150"/>
          </a:xfrm>
          <a:prstGeom prst="rect">
            <a:avLst/>
          </a:prstGeom>
          <a:solidFill>
            <a:srgbClr val="71E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51" name="Rectangle 3"/>
          <p:cNvSpPr>
            <a:spLocks noChangeArrowheads="1"/>
          </p:cNvSpPr>
          <p:nvPr/>
        </p:nvSpPr>
        <p:spPr bwMode="auto">
          <a:xfrm>
            <a:off x="859465" y="6021570"/>
            <a:ext cx="6553200" cy="708025"/>
          </a:xfrm>
          <a:prstGeom prst="rect">
            <a:avLst/>
          </a:prstGeom>
          <a:noFill/>
          <a:ln w="9525">
            <a:noFill/>
            <a:miter lim="800000"/>
            <a:headEnd/>
            <a:tailEnd/>
          </a:ln>
        </p:spPr>
        <p:txBody>
          <a:bodyPr>
            <a:spAutoFit/>
          </a:bodyPr>
          <a:lstStyle/>
          <a:p>
            <a:pPr>
              <a:defRPr/>
            </a:pPr>
            <a:r>
              <a:rPr lang="en-US" sz="2000" spc="300" dirty="0">
                <a:solidFill>
                  <a:schemeClr val="bg1"/>
                </a:solidFill>
                <a:latin typeface="Arial" pitchFamily="34" charset="0"/>
                <a:cs typeface="Arial" pitchFamily="34" charset="0"/>
              </a:rPr>
              <a:t>please do NOT contaminate this container with items not labeled compostable.</a:t>
            </a:r>
          </a:p>
        </p:txBody>
      </p:sp>
      <p:sp>
        <p:nvSpPr>
          <p:cNvPr id="44036" name="TextBox 6"/>
          <p:cNvSpPr txBox="1">
            <a:spLocks noChangeArrowheads="1"/>
          </p:cNvSpPr>
          <p:nvPr/>
        </p:nvSpPr>
        <p:spPr bwMode="auto">
          <a:xfrm>
            <a:off x="859465" y="2287770"/>
            <a:ext cx="5357813" cy="862013"/>
          </a:xfrm>
          <a:prstGeom prst="rect">
            <a:avLst/>
          </a:prstGeom>
          <a:noFill/>
          <a:ln w="9525">
            <a:noFill/>
            <a:miter lim="800000"/>
            <a:headEnd/>
            <a:tailEnd/>
          </a:ln>
        </p:spPr>
        <p:txBody>
          <a:bodyPr wrap="none">
            <a:spAutoFit/>
          </a:bodyPr>
          <a:lstStyle/>
          <a:p>
            <a:pPr>
              <a:lnSpc>
                <a:spcPts val="6000"/>
              </a:lnSpc>
            </a:pPr>
            <a:r>
              <a:rPr lang="en-US" sz="6000" b="1">
                <a:solidFill>
                  <a:schemeClr val="bg1"/>
                </a:solidFill>
              </a:rPr>
              <a:t>compostables</a:t>
            </a:r>
          </a:p>
        </p:txBody>
      </p:sp>
      <p:sp>
        <p:nvSpPr>
          <p:cNvPr id="44037" name="TextBox 7"/>
          <p:cNvSpPr txBox="1">
            <a:spLocks noChangeArrowheads="1"/>
          </p:cNvSpPr>
          <p:nvPr/>
        </p:nvSpPr>
        <p:spPr bwMode="auto">
          <a:xfrm>
            <a:off x="859465" y="3278370"/>
            <a:ext cx="3106738" cy="2246313"/>
          </a:xfrm>
          <a:prstGeom prst="rect">
            <a:avLst/>
          </a:prstGeom>
          <a:noFill/>
          <a:ln w="9525">
            <a:noFill/>
            <a:miter lim="800000"/>
            <a:headEnd/>
            <a:tailEnd/>
          </a:ln>
        </p:spPr>
        <p:txBody>
          <a:bodyPr wrap="none">
            <a:spAutoFit/>
          </a:bodyPr>
          <a:lstStyle/>
          <a:p>
            <a:pPr>
              <a:buFont typeface="Arial" charset="0"/>
              <a:buChar char="•"/>
            </a:pPr>
            <a:r>
              <a:rPr lang="en-US" sz="2800" b="1">
                <a:solidFill>
                  <a:schemeClr val="bg1"/>
                </a:solidFill>
                <a:ea typeface="Kozuka Gothic Pro EL" pitchFamily="34" charset="-128"/>
              </a:rPr>
              <a:t> hot &amp; cold cups</a:t>
            </a:r>
          </a:p>
          <a:p>
            <a:pPr>
              <a:buFont typeface="Arial" charset="0"/>
              <a:buChar char="•"/>
            </a:pPr>
            <a:r>
              <a:rPr lang="en-US" sz="2800" b="1">
                <a:solidFill>
                  <a:schemeClr val="bg1"/>
                </a:solidFill>
                <a:ea typeface="Kozuka Gothic Pro EL" pitchFamily="34" charset="-128"/>
              </a:rPr>
              <a:t> food containers</a:t>
            </a:r>
          </a:p>
          <a:p>
            <a:pPr>
              <a:buFont typeface="Arial" charset="0"/>
              <a:buChar char="•"/>
            </a:pPr>
            <a:r>
              <a:rPr lang="en-US" sz="2800" b="1">
                <a:solidFill>
                  <a:schemeClr val="bg1"/>
                </a:solidFill>
                <a:ea typeface="Kozuka Gothic Pro EL" pitchFamily="34" charset="-128"/>
              </a:rPr>
              <a:t> plastic cutlery</a:t>
            </a:r>
          </a:p>
          <a:p>
            <a:pPr>
              <a:buFont typeface="Arial" charset="0"/>
              <a:buChar char="•"/>
            </a:pPr>
            <a:r>
              <a:rPr lang="en-US" sz="2800" b="1">
                <a:solidFill>
                  <a:schemeClr val="bg1"/>
                </a:solidFill>
                <a:ea typeface="Kozuka Gothic Pro EL" pitchFamily="34" charset="-128"/>
              </a:rPr>
              <a:t> napkins</a:t>
            </a:r>
          </a:p>
          <a:p>
            <a:pPr>
              <a:buFont typeface="Arial" charset="0"/>
              <a:buChar char="•"/>
            </a:pPr>
            <a:r>
              <a:rPr lang="en-US" sz="2800" b="1">
                <a:solidFill>
                  <a:schemeClr val="bg1"/>
                </a:solidFill>
                <a:ea typeface="Kozuka Gothic Pro EL" pitchFamily="34" charset="-128"/>
              </a:rPr>
              <a:t> food scraps OK</a:t>
            </a:r>
          </a:p>
        </p:txBody>
      </p:sp>
      <p:sp>
        <p:nvSpPr>
          <p:cNvPr id="6" name="Rectangle 5"/>
          <p:cNvSpPr/>
          <p:nvPr/>
        </p:nvSpPr>
        <p:spPr>
          <a:xfrm>
            <a:off x="935665" y="6859770"/>
            <a:ext cx="60198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4041" name="Picture 17" descr="http://www.ecoproducts-images.com/est/header%20images/h%20-%20utensils.jpg">
            <a:hlinkClick r:id="rId2"/>
          </p:cNvPr>
          <p:cNvPicPr>
            <a:picLocks noChangeAspect="1" noChangeArrowheads="1"/>
          </p:cNvPicPr>
          <p:nvPr/>
        </p:nvPicPr>
        <p:blipFill>
          <a:blip r:embed="rId3" cstate="print"/>
          <a:srcRect/>
          <a:stretch>
            <a:fillRect/>
          </a:stretch>
        </p:blipFill>
        <p:spPr bwMode="auto">
          <a:xfrm>
            <a:off x="6252203" y="7131233"/>
            <a:ext cx="541337" cy="1119187"/>
          </a:xfrm>
          <a:prstGeom prst="rect">
            <a:avLst/>
          </a:prstGeom>
          <a:noFill/>
          <a:ln w="9525">
            <a:noFill/>
            <a:miter lim="800000"/>
            <a:headEnd/>
            <a:tailEnd/>
          </a:ln>
        </p:spPr>
      </p:pic>
      <p:pic>
        <p:nvPicPr>
          <p:cNvPr id="44042" name="Picture 15" descr="http://www.ecoproducts-images.com/est/header%20images/h%20-%20plates.jpg">
            <a:hlinkClick r:id="rId4"/>
          </p:cNvPr>
          <p:cNvPicPr>
            <a:picLocks noChangeAspect="1" noChangeArrowheads="1"/>
          </p:cNvPicPr>
          <p:nvPr/>
        </p:nvPicPr>
        <p:blipFill>
          <a:blip r:embed="rId5" cstate="print"/>
          <a:srcRect/>
          <a:stretch>
            <a:fillRect/>
          </a:stretch>
        </p:blipFill>
        <p:spPr bwMode="auto">
          <a:xfrm>
            <a:off x="4598028" y="7016933"/>
            <a:ext cx="1455737" cy="1455737"/>
          </a:xfrm>
          <a:prstGeom prst="rect">
            <a:avLst/>
          </a:prstGeom>
          <a:noFill/>
          <a:ln w="9525">
            <a:noFill/>
            <a:miter lim="800000"/>
            <a:headEnd/>
            <a:tailEnd/>
          </a:ln>
        </p:spPr>
      </p:pic>
      <p:pic>
        <p:nvPicPr>
          <p:cNvPr id="44043" name="Picture 21" descr="http://www.cs.iusb.edu/~danav/teach/i310/apple-full.jpg"/>
          <p:cNvPicPr>
            <a:picLocks noChangeAspect="1" noChangeArrowheads="1"/>
          </p:cNvPicPr>
          <p:nvPr/>
        </p:nvPicPr>
        <p:blipFill>
          <a:blip r:embed="rId6" cstate="print"/>
          <a:srcRect/>
          <a:stretch>
            <a:fillRect/>
          </a:stretch>
        </p:blipFill>
        <p:spPr bwMode="auto">
          <a:xfrm>
            <a:off x="1149978" y="7166158"/>
            <a:ext cx="1104900" cy="1112837"/>
          </a:xfrm>
          <a:prstGeom prst="rect">
            <a:avLst/>
          </a:prstGeom>
          <a:noFill/>
          <a:ln w="9525">
            <a:noFill/>
            <a:miter lim="800000"/>
            <a:headEnd/>
            <a:tailEnd/>
          </a:ln>
        </p:spPr>
      </p:pic>
      <p:pic>
        <p:nvPicPr>
          <p:cNvPr id="44044" name="Picture 25" descr="http://www.compost-bin.org/images/compostable-cup-green-stripe.jpg"/>
          <p:cNvPicPr>
            <a:picLocks noChangeAspect="1" noChangeArrowheads="1"/>
          </p:cNvPicPr>
          <p:nvPr/>
        </p:nvPicPr>
        <p:blipFill>
          <a:blip r:embed="rId7" cstate="print"/>
          <a:srcRect/>
          <a:stretch>
            <a:fillRect/>
          </a:stretch>
        </p:blipFill>
        <p:spPr bwMode="auto">
          <a:xfrm>
            <a:off x="3142290" y="7031220"/>
            <a:ext cx="1482725" cy="1262063"/>
          </a:xfrm>
          <a:prstGeom prst="rect">
            <a:avLst/>
          </a:prstGeom>
          <a:noFill/>
          <a:ln w="9525">
            <a:noFill/>
            <a:miter lim="800000"/>
            <a:headEnd/>
            <a:tailEnd/>
          </a:ln>
        </p:spPr>
      </p:pic>
      <p:pic>
        <p:nvPicPr>
          <p:cNvPr id="44045" name="Picture 23" descr="http://t1.gstatic.com/images?q=tbn:ANd9GcS8E0AbT8cW4ArdVqz-9YQJ1AqdoybN3UERMYkOPGfZ3p8HVOs&amp;t=1&amp;usg=__NGV0MT2HMqmm-uVmWOGYXkPhU70="/>
          <p:cNvPicPr>
            <a:picLocks noChangeAspect="1" noChangeArrowheads="1"/>
          </p:cNvPicPr>
          <p:nvPr/>
        </p:nvPicPr>
        <p:blipFill>
          <a:blip r:embed="rId8" cstate="print"/>
          <a:srcRect/>
          <a:stretch>
            <a:fillRect/>
          </a:stretch>
        </p:blipFill>
        <p:spPr bwMode="auto">
          <a:xfrm>
            <a:off x="2159628" y="7039158"/>
            <a:ext cx="1073150" cy="1211262"/>
          </a:xfrm>
          <a:prstGeom prst="rect">
            <a:avLst/>
          </a:prstGeom>
          <a:noFill/>
          <a:ln w="9525">
            <a:noFill/>
            <a:miter lim="800000"/>
            <a:headEnd/>
            <a:tailEnd/>
          </a:ln>
        </p:spPr>
      </p:pic>
      <p:sp>
        <p:nvSpPr>
          <p:cNvPr id="44046"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15" name="Rectangle 14"/>
          <p:cNvSpPr>
            <a:spLocks noChangeAspect="1" noChangeArrowheads="1"/>
          </p:cNvSpPr>
          <p:nvPr/>
        </p:nvSpPr>
        <p:spPr bwMode="auto">
          <a:xfrm>
            <a:off x="286565" y="1793080"/>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6" name="AutoShape 10"/>
          <p:cNvCxnSpPr>
            <a:cxnSpLocks noChangeShapeType="1"/>
          </p:cNvCxnSpPr>
          <p:nvPr/>
        </p:nvCxnSpPr>
        <p:spPr bwMode="auto">
          <a:xfrm flipV="1">
            <a:off x="302267" y="1353675"/>
            <a:ext cx="0" cy="315912"/>
          </a:xfrm>
          <a:prstGeom prst="straightConnector1">
            <a:avLst/>
          </a:prstGeom>
          <a:noFill/>
          <a:ln w="3175">
            <a:solidFill>
              <a:srgbClr val="000000"/>
            </a:solidFill>
            <a:round/>
            <a:headEnd/>
            <a:tailEnd/>
          </a:ln>
          <a:effectLst/>
        </p:spPr>
      </p:cxnSp>
      <p:cxnSp>
        <p:nvCxnSpPr>
          <p:cNvPr id="17" name="AutoShape 11"/>
          <p:cNvCxnSpPr>
            <a:cxnSpLocks noChangeShapeType="1"/>
          </p:cNvCxnSpPr>
          <p:nvPr/>
        </p:nvCxnSpPr>
        <p:spPr bwMode="auto">
          <a:xfrm rot="5400000" flipV="1">
            <a:off x="11467" y="1636710"/>
            <a:ext cx="0" cy="315913"/>
          </a:xfrm>
          <a:prstGeom prst="straightConnector1">
            <a:avLst/>
          </a:prstGeom>
          <a:noFill/>
          <a:ln w="3175" algn="ctr">
            <a:solidFill>
              <a:srgbClr val="000000"/>
            </a:solidFill>
            <a:round/>
            <a:headEnd/>
            <a:tailEnd/>
          </a:ln>
          <a:effectLst/>
        </p:spPr>
      </p:cxnSp>
      <p:cxnSp>
        <p:nvCxnSpPr>
          <p:cNvPr id="18" name="AutoShape 12"/>
          <p:cNvCxnSpPr>
            <a:cxnSpLocks noChangeShapeType="1"/>
          </p:cNvCxnSpPr>
          <p:nvPr/>
        </p:nvCxnSpPr>
        <p:spPr bwMode="auto">
          <a:xfrm flipV="1">
            <a:off x="7515600" y="1352087"/>
            <a:ext cx="0" cy="315913"/>
          </a:xfrm>
          <a:prstGeom prst="straightConnector1">
            <a:avLst/>
          </a:prstGeom>
          <a:noFill/>
          <a:ln w="3175" algn="ctr">
            <a:solidFill>
              <a:srgbClr val="000000"/>
            </a:solidFill>
            <a:round/>
            <a:headEnd/>
            <a:tailEnd/>
          </a:ln>
          <a:effectLst/>
        </p:spPr>
      </p:cxnSp>
      <p:cxnSp>
        <p:nvCxnSpPr>
          <p:cNvPr id="19" name="AutoShape 13"/>
          <p:cNvCxnSpPr>
            <a:cxnSpLocks noChangeShapeType="1"/>
          </p:cNvCxnSpPr>
          <p:nvPr/>
        </p:nvCxnSpPr>
        <p:spPr bwMode="auto">
          <a:xfrm rot="5400000" flipV="1">
            <a:off x="7799742" y="1641473"/>
            <a:ext cx="0" cy="315913"/>
          </a:xfrm>
          <a:prstGeom prst="straightConnector1">
            <a:avLst/>
          </a:prstGeom>
          <a:noFill/>
          <a:ln w="3175" algn="ctr">
            <a:solidFill>
              <a:srgbClr val="000000"/>
            </a:solidFill>
            <a:round/>
            <a:headEnd/>
            <a:tailEnd/>
          </a:ln>
          <a:effectLst/>
        </p:spPr>
      </p:cxnSp>
      <p:cxnSp>
        <p:nvCxnSpPr>
          <p:cNvPr id="20" name="AutoShape 14"/>
          <p:cNvCxnSpPr>
            <a:cxnSpLocks noChangeShapeType="1"/>
          </p:cNvCxnSpPr>
          <p:nvPr/>
        </p:nvCxnSpPr>
        <p:spPr bwMode="auto">
          <a:xfrm rot="5400000" flipV="1">
            <a:off x="7804504" y="8845741"/>
            <a:ext cx="0" cy="315912"/>
          </a:xfrm>
          <a:prstGeom prst="straightConnector1">
            <a:avLst/>
          </a:prstGeom>
          <a:noFill/>
          <a:ln w="3175" algn="ctr">
            <a:solidFill>
              <a:srgbClr val="000000"/>
            </a:solidFill>
            <a:round/>
            <a:headEnd/>
            <a:tailEnd/>
          </a:ln>
          <a:effectLst/>
        </p:spPr>
      </p:cxnSp>
      <p:cxnSp>
        <p:nvCxnSpPr>
          <p:cNvPr id="21" name="AutoShape 15"/>
          <p:cNvCxnSpPr>
            <a:cxnSpLocks noChangeShapeType="1"/>
          </p:cNvCxnSpPr>
          <p:nvPr/>
        </p:nvCxnSpPr>
        <p:spPr bwMode="auto">
          <a:xfrm flipV="1">
            <a:off x="7523692" y="9145125"/>
            <a:ext cx="0" cy="315912"/>
          </a:xfrm>
          <a:prstGeom prst="straightConnector1">
            <a:avLst/>
          </a:prstGeom>
          <a:noFill/>
          <a:ln w="3175" algn="ctr">
            <a:solidFill>
              <a:srgbClr val="000000"/>
            </a:solidFill>
            <a:round/>
            <a:headEnd/>
            <a:tailEnd/>
          </a:ln>
          <a:effectLst/>
        </p:spPr>
      </p:cxnSp>
      <p:cxnSp>
        <p:nvCxnSpPr>
          <p:cNvPr id="22" name="AutoShape 16"/>
          <p:cNvCxnSpPr>
            <a:cxnSpLocks noChangeShapeType="1"/>
          </p:cNvCxnSpPr>
          <p:nvPr/>
        </p:nvCxnSpPr>
        <p:spPr bwMode="auto">
          <a:xfrm flipV="1">
            <a:off x="297350" y="9137187"/>
            <a:ext cx="0" cy="315913"/>
          </a:xfrm>
          <a:prstGeom prst="straightConnector1">
            <a:avLst/>
          </a:prstGeom>
          <a:noFill/>
          <a:ln w="3175" algn="ctr">
            <a:solidFill>
              <a:srgbClr val="000000"/>
            </a:solidFill>
            <a:round/>
            <a:headEnd/>
            <a:tailEnd/>
          </a:ln>
          <a:effectLst/>
        </p:spPr>
      </p:cxnSp>
      <p:cxnSp>
        <p:nvCxnSpPr>
          <p:cNvPr id="23" name="AutoShape 17"/>
          <p:cNvCxnSpPr>
            <a:cxnSpLocks noChangeShapeType="1"/>
          </p:cNvCxnSpPr>
          <p:nvPr/>
        </p:nvCxnSpPr>
        <p:spPr bwMode="auto">
          <a:xfrm rot="5400000" flipV="1">
            <a:off x="5910" y="8852243"/>
            <a:ext cx="0" cy="315913"/>
          </a:xfrm>
          <a:prstGeom prst="straightConnector1">
            <a:avLst/>
          </a:prstGeom>
          <a:noFill/>
          <a:ln w="3175" algn="ctr">
            <a:solidFill>
              <a:srgbClr val="000000"/>
            </a:solidFill>
            <a:round/>
            <a:headEnd/>
            <a:tailEnd/>
          </a:ln>
          <a:effectLst/>
        </p:spPr>
      </p:cxnSp>
      <p:sp>
        <p:nvSpPr>
          <p:cNvPr id="25" name="TextBox 24"/>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26" name="TextBox 25">
            <a:extLst>
              <a:ext uri="{FF2B5EF4-FFF2-40B4-BE49-F238E27FC236}">
                <a16:creationId xmlns:a16="http://schemas.microsoft.com/office/drawing/2014/main" id="{D34FAB86-0265-4D3E-9F39-CE7F951010FE}"/>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9865" y="1775635"/>
            <a:ext cx="7296150" cy="7296150"/>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dirty="0"/>
          </a:p>
        </p:txBody>
      </p:sp>
      <p:sp>
        <p:nvSpPr>
          <p:cNvPr id="3" name="Rectangle 3"/>
          <p:cNvSpPr>
            <a:spLocks noChangeArrowheads="1"/>
          </p:cNvSpPr>
          <p:nvPr/>
        </p:nvSpPr>
        <p:spPr bwMode="auto">
          <a:xfrm>
            <a:off x="859465" y="6042835"/>
            <a:ext cx="6553200" cy="708025"/>
          </a:xfrm>
          <a:prstGeom prst="rect">
            <a:avLst/>
          </a:prstGeom>
          <a:noFill/>
          <a:ln w="9525">
            <a:noFill/>
            <a:miter lim="800000"/>
            <a:headEnd/>
            <a:tailEnd/>
          </a:ln>
        </p:spPr>
        <p:txBody>
          <a:bodyPr>
            <a:spAutoFit/>
          </a:bodyPr>
          <a:lstStyle/>
          <a:p>
            <a:pPr>
              <a:defRPr/>
            </a:pPr>
            <a:r>
              <a:rPr lang="en-US" sz="2000" spc="300" dirty="0">
                <a:solidFill>
                  <a:schemeClr val="bg1"/>
                </a:solidFill>
              </a:rPr>
              <a:t>please do NOT contaminate with residue, rinse items before recycling</a:t>
            </a:r>
          </a:p>
        </p:txBody>
      </p:sp>
      <p:sp>
        <p:nvSpPr>
          <p:cNvPr id="45060" name="TextBox 6"/>
          <p:cNvSpPr txBox="1">
            <a:spLocks noChangeArrowheads="1"/>
          </p:cNvSpPr>
          <p:nvPr/>
        </p:nvSpPr>
        <p:spPr bwMode="auto">
          <a:xfrm>
            <a:off x="859465" y="2309035"/>
            <a:ext cx="6356350" cy="1631950"/>
          </a:xfrm>
          <a:prstGeom prst="rect">
            <a:avLst/>
          </a:prstGeom>
          <a:noFill/>
          <a:ln w="9525">
            <a:noFill/>
            <a:miter lim="800000"/>
            <a:headEnd/>
            <a:tailEnd/>
          </a:ln>
        </p:spPr>
        <p:txBody>
          <a:bodyPr>
            <a:spAutoFit/>
          </a:bodyPr>
          <a:lstStyle/>
          <a:p>
            <a:pPr>
              <a:lnSpc>
                <a:spcPts val="6000"/>
              </a:lnSpc>
            </a:pPr>
            <a:r>
              <a:rPr lang="en-US" sz="6000" b="1">
                <a:solidFill>
                  <a:schemeClr val="bg1"/>
                </a:solidFill>
              </a:rPr>
              <a:t>plastic, metal &amp; glass</a:t>
            </a:r>
          </a:p>
        </p:txBody>
      </p:sp>
      <p:sp>
        <p:nvSpPr>
          <p:cNvPr id="45061" name="TextBox 7"/>
          <p:cNvSpPr txBox="1">
            <a:spLocks noChangeArrowheads="1"/>
          </p:cNvSpPr>
          <p:nvPr/>
        </p:nvSpPr>
        <p:spPr bwMode="auto">
          <a:xfrm>
            <a:off x="859465" y="4067985"/>
            <a:ext cx="4649788" cy="1816100"/>
          </a:xfrm>
          <a:prstGeom prst="rect">
            <a:avLst/>
          </a:prstGeom>
          <a:noFill/>
          <a:ln w="9525">
            <a:noFill/>
            <a:miter lim="800000"/>
            <a:headEnd/>
            <a:tailEnd/>
          </a:ln>
        </p:spPr>
        <p:txBody>
          <a:bodyPr wrap="none">
            <a:spAutoFit/>
          </a:bodyPr>
          <a:lstStyle/>
          <a:p>
            <a:pPr marL="228600" indent="-228600">
              <a:buFont typeface="Arial" charset="0"/>
              <a:buChar char="•"/>
            </a:pPr>
            <a:r>
              <a:rPr lang="en-US" sz="2800" b="1">
                <a:solidFill>
                  <a:schemeClr val="bg1"/>
                </a:solidFill>
              </a:rPr>
              <a:t> all rinsed, clean, labeled</a:t>
            </a:r>
          </a:p>
          <a:p>
            <a:pPr marL="228600" indent="-228600"/>
            <a:r>
              <a:rPr lang="en-US" sz="2800" b="1">
                <a:solidFill>
                  <a:schemeClr val="bg1"/>
                </a:solidFill>
              </a:rPr>
              <a:t>    #1 through #7 plastics</a:t>
            </a:r>
          </a:p>
          <a:p>
            <a:pPr marL="228600" indent="-228600">
              <a:buFont typeface="Arial" charset="0"/>
              <a:buChar char="•"/>
            </a:pPr>
            <a:r>
              <a:rPr lang="en-US" sz="2800" b="1">
                <a:solidFill>
                  <a:schemeClr val="bg1"/>
                </a:solidFill>
              </a:rPr>
              <a:t> aluminum &amp; tin cans</a:t>
            </a:r>
          </a:p>
          <a:p>
            <a:pPr marL="228600" indent="-228600">
              <a:buFont typeface="Arial" charset="0"/>
              <a:buChar char="•"/>
            </a:pPr>
            <a:r>
              <a:rPr lang="en-US" sz="2800" b="1">
                <a:solidFill>
                  <a:schemeClr val="bg1"/>
                </a:solidFill>
              </a:rPr>
              <a:t> glass – all colors</a:t>
            </a:r>
          </a:p>
        </p:txBody>
      </p:sp>
      <p:sp>
        <p:nvSpPr>
          <p:cNvPr id="6" name="Rectangle 5"/>
          <p:cNvSpPr/>
          <p:nvPr/>
        </p:nvSpPr>
        <p:spPr>
          <a:xfrm>
            <a:off x="935665" y="6881035"/>
            <a:ext cx="60198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5065" name="AutoShape 20" descr="data:image/jpeg;base64,/9j/4AAQSkZJRgABAQAAAQABAAD/2wCEAAkGBg8PEA8QDw0NDw8NEA0QDQwNDg8MDQwMFBAVFBQQEhIXHCYeFxkjGRISHy8gIycpLCwsFR4xNTAqNSYrLCkBCQoKDgwOFA8OFykkFCQsKS0pLCkpKSkpLyk1LDYqKSwsKSk1LSk0KSopKTYsMikpLzIqKTIqKSkqKSkpLCkpKf/AABEIALkAjAMBIgACEQEDEQH/xAAbAAABBQEBAAAAAAAAAAAAAAAAAQIDBAUGB//EADsQAAIBAgMEBwYDBwUAAAAAAAABAgMRBAUhEjFBUQYiUmFxkbETMnKBocEHI2IUktHS4fDxFTNCVGP/xAAZAQEBAQEBAQAAAAAAAAAAAAAAAQIFBAP/xAAjEQEBAAIBAwMFAAAAAAAAAAAAAQIDEQQSMSGh0QUVQVKR/9oADAMBAAIRAxEAPwD3EAAAAAAAAAAAOJ6UfiP+xYiWHjhvauCi5TdXYW1JXslsslvHl9dWnPdl265zXbAeZP8AF6p/06ev/tL+Usv8V5R2dvBw62vVrv7wJ3x7ftfVfp7z5eiAZfR3PY42j7WMJQ60ouEmpNNd68TUNOfnhcMrjlPWAAAMgAAAAAAAAAAAAAABGwEnKyb5Js8czzIMTia9Ws3TvUqSkm3aShfqp6cI2PWMTmdOCdpKUtbJaq/ezlXT1bbu2221uuzNnL1dN1GWjK5Y+XCQ6FYi6bdNr42XsV0QrybahBxUIqN5q9+LOyhCPImezYnZHQv1jfzPH8Q/h3QrUYVaVZQSvGVNQ11taV3+6dkYOUVlCTva0lq+KfD5G6mano5W7bdudzvmlAAK+QAAAAAAAAAAAClm1Zxp2Ts5tRT4pcfogExOZxj1Yrbl3e6vFmbia1Sa60tOytEEYpIZVwtZq6pyt8r28CcjNqT1JIxuQW1dyaiySiWNJEipIIEiRQtONi1QxMo+69Oy9xXQ5Aa+HxsZ6bpcnx8CyYV7lvD49x0nqu1xXjzKNIBsJqSundc0OAAAAAAAAMnN53qQj2U5Pxen2NYwsVParTfJqK+SAlwtPanFcFq/ka1Saim3uSbfyM7KleUnySXn/gnzadqM+9JebIOWrTvJvm2/MWhvGT3kmGWpIL1KBOqQymWIFDVRD2RYQMCvsiND5DQJMJWcJLXqydmvua5hM2qU7xT5pMoeAAAAAAJJ2TfLU5uEr3fabfmzczCps0pv9LXnoYS0RKNbJ11ZPnL0QzPp2pJdqS+mpLk/+14yl6lPpFP3F8T9EPwMGRNhFqQyLGERBfpliBWpliBROhGxEDYDJDGPYxgNZq4CV6a7rr6mUzQyt9V90vsgLoABQAAAZ2dVOpGPal9F/aMmbL2a1L1EuxH6vX+Bn1WSjYyOpem12ZS+upmdIq16ij2Yq/zbZToZhOk3sO21vTV0VJzcpOUm227tvizPKnyLWGKpZo8CovUyaJDAmiUSoBEADWNY5jGwGyL2VP314P1KNi3lb60l3fcDTAAKAAIMbW2Kc5ck7eO5AYVertTnLnJ28FovQq1ZXEjLQRkELgMdMsCWIGRiTU0NSJIlFymyWJBTZNECVCjUKAjGsUawGlnL9KnjFlZljBP8yPhL0A1gACgM7PX+VbnKP3ZomXn76kfi+zAwgETC5kAogIByHxI0SRKLNNk0SCkyaIEyFGoUBBrFGsBrJ8K7VKfj9iCxLRl+bDuaA2gACgMnpA+rD4n6GsZWfx6kHyk/T+gGCKIBFKIKIEOQ+JGh8WBYpFiJXpE8QJUKNQoCMa2KxGAIXDv8yHxIY2Ow/vw+JAbwABQFLN6W1Sl+m0vIujZ2aae5pp+AHHsQkxFLZlKPJtfIiIpbgIAQtx0WMBMC3RZZiU6Miz7SyAmTFIKVdMk2gFbEEuI2ANljLqe1UXKN3/AqtmrlVG0XJ757vhQF4AAohxFXZRlV8xkbM4XKtXARfADnMTXTd768SBSvuZvYjJIy4GXW6MNawnKL7tV5EFXaFuJPKcVHc6c1yknF+aGbFaPvUJeMGpIipBUiJV0t8Zx+KEkSwqxf/JASwGV8dTi1TdSCqTV403JKclzUd4zE4lwi3CDqTt1Yrc33vgjzbMeiWNrV3iKm26zkpKcdHC25R5JEt4JHqFGRZjI57IcZX2FDE0qinHT2sYNxn3u25m7FvhGT+TXqWUqe42UxaeFqS4KPjqy3RyfjK8vHd5FRXwcFOX6Vvtx7jfitF6EFHCKO5FhFAAAAAAAAlhQAY6a5DXh4vgSgBXeDjyG/sEeSLQAVXgY8hv8Ap0eRcACosBHkPjg48iwIA2NNLgPsAAAAAAAAB//Z"/>
          <p:cNvSpPr>
            <a:spLocks noChangeAspect="1" noChangeArrowheads="1"/>
          </p:cNvSpPr>
          <p:nvPr/>
        </p:nvSpPr>
        <p:spPr bwMode="auto">
          <a:xfrm>
            <a:off x="155575" y="-846138"/>
            <a:ext cx="1333500" cy="1762126"/>
          </a:xfrm>
          <a:prstGeom prst="rect">
            <a:avLst/>
          </a:prstGeom>
          <a:noFill/>
          <a:ln w="9525">
            <a:noFill/>
            <a:miter lim="800000"/>
            <a:headEnd/>
            <a:tailEnd/>
          </a:ln>
        </p:spPr>
        <p:txBody>
          <a:bodyPr/>
          <a:lstStyle/>
          <a:p>
            <a:endParaRPr lang="en-US"/>
          </a:p>
        </p:txBody>
      </p:sp>
      <p:sp>
        <p:nvSpPr>
          <p:cNvPr id="45066" name="AutoShape 22" descr="data:image/jpeg;base64,/9j/4AAQSkZJRgABAQAAAQABAAD/2wCEAAkGBg8PEA8QDw0NDw8NEA0QDQwNDg8MDQwMFBAVFBQQEhIXHCYeFxkjGRISHy8gIycpLCwsFR4xNTAqNSYrLCkBCQoKDgwOFA8OFykkFCQsKS0pLCkpKSkpLyk1LDYqKSwsKSk1LSk0KSopKTYsMikpLzIqKTIqKSkqKSkpLCkpKf/AABEIALkAjAMBIgACEQEDEQH/xAAbAAABBQEBAAAAAAAAAAAAAAAAAQIDBAUGB//EADsQAAIBAgMEBwYDBwUAAAAAAAABAgMRBAUhEjFBUQYiUmFxkbETMnKBocEHI2IUktHS4fDxFTNCVGP/xAAZAQEBAQEBAQAAAAAAAAAAAAAAAQIFBAP/xAAjEQEBAAIBAwMFAAAAAAAAAAAAAQIDEQQSMSGh0QUVQVKR/9oADAMBAAIRAxEAPwD3EAAAAAAAAAAAOJ6UfiP+xYiWHjhvauCi5TdXYW1JXslsslvHl9dWnPdl265zXbAeZP8AF6p/06ev/tL+Usv8V5R2dvBw62vVrv7wJ3x7ftfVfp7z5eiAZfR3PY42j7WMJQ60ouEmpNNd68TUNOfnhcMrjlPWAAAMgAAAAAAAAAAAAAABGwEnKyb5Js8czzIMTia9Ws3TvUqSkm3aShfqp6cI2PWMTmdOCdpKUtbJaq/ezlXT1bbu2221uuzNnL1dN1GWjK5Y+XCQ6FYi6bdNr42XsV0QrybahBxUIqN5q9+LOyhCPImezYnZHQv1jfzPH8Q/h3QrUYVaVZQSvGVNQ11taV3+6dkYOUVlCTva0lq+KfD5G6mano5W7bdudzvmlAAK+QAAAAAAAAAAAClm1Zxp2Ts5tRT4pcfogExOZxj1Yrbl3e6vFmbia1Sa60tOytEEYpIZVwtZq6pyt8r28CcjNqT1JIxuQW1dyaiySiWNJEipIIEiRQtONi1QxMo+69Oy9xXQ5Aa+HxsZ6bpcnx8CyYV7lvD49x0nqu1xXjzKNIBsJqSundc0OAAAAAAAAMnN53qQj2U5Pxen2NYwsVParTfJqK+SAlwtPanFcFq/ka1Saim3uSbfyM7KleUnySXn/gnzadqM+9JebIOWrTvJvm2/MWhvGT3kmGWpIL1KBOqQymWIFDVRD2RYQMCvsiND5DQJMJWcJLXqydmvua5hM2qU7xT5pMoeAAAAAAJJ2TfLU5uEr3fabfmzczCps0pv9LXnoYS0RKNbJ11ZPnL0QzPp2pJdqS+mpLk/+14yl6lPpFP3F8T9EPwMGRNhFqQyLGERBfpliBWpliBROhGxEDYDJDGPYxgNZq4CV6a7rr6mUzQyt9V90vsgLoABQAAAZ2dVOpGPal9F/aMmbL2a1L1EuxH6vX+Bn1WSjYyOpem12ZS+upmdIq16ij2Yq/zbZToZhOk3sO21vTV0VJzcpOUm227tvizPKnyLWGKpZo8CovUyaJDAmiUSoBEADWNY5jGwGyL2VP314P1KNi3lb60l3fcDTAAKAAIMbW2Kc5ck7eO5AYVertTnLnJ28FovQq1ZXEjLQRkELgMdMsCWIGRiTU0NSJIlFymyWJBTZNECVCjUKAjGsUawGlnL9KnjFlZljBP8yPhL0A1gACgM7PX+VbnKP3ZomXn76kfi+zAwgETC5kAogIByHxI0SRKLNNk0SCkyaIEyFGoUBBrFGsBrJ8K7VKfj9iCxLRl+bDuaA2gACgMnpA+rD4n6GsZWfx6kHyk/T+gGCKIBFKIKIEOQ+JGh8WBYpFiJXpE8QJUKNQoCMa2KxGAIXDv8yHxIY2Ow/vw+JAbwABQFLN6W1Sl+m0vIujZ2aae5pp+AHHsQkxFLZlKPJtfIiIpbgIAQtx0WMBMC3RZZiU6Miz7SyAmTFIKVdMk2gFbEEuI2ANljLqe1UXKN3/AqtmrlVG0XJ757vhQF4AAohxFXZRlV8xkbM4XKtXARfADnMTXTd768SBSvuZvYjJIy4GXW6MNawnKL7tV5EFXaFuJPKcVHc6c1yknF+aGbFaPvUJeMGpIipBUiJV0t8Zx+KEkSwqxf/JASwGV8dTi1TdSCqTV403JKclzUd4zE4lwi3CDqTt1Yrc33vgjzbMeiWNrV3iKm26zkpKcdHC25R5JEt4JHqFGRZjI57IcZX2FDE0qinHT2sYNxn3u25m7FvhGT+TXqWUqe42UxaeFqS4KPjqy3RyfjK8vHd5FRXwcFOX6Vvtx7jfitF6EFHCKO5FhFAAAAAAAAlhQAY6a5DXh4vgSgBXeDjyG/sEeSLQAVXgY8hv8Ap0eRcACosBHkPjg48iwIA2NNLgPsAAAAAAAAB//Z"/>
          <p:cNvSpPr>
            <a:spLocks noChangeAspect="1" noChangeArrowheads="1"/>
          </p:cNvSpPr>
          <p:nvPr/>
        </p:nvSpPr>
        <p:spPr bwMode="auto">
          <a:xfrm>
            <a:off x="155575" y="-846138"/>
            <a:ext cx="1333500" cy="1762126"/>
          </a:xfrm>
          <a:prstGeom prst="rect">
            <a:avLst/>
          </a:prstGeom>
          <a:noFill/>
          <a:ln w="9525">
            <a:noFill/>
            <a:miter lim="800000"/>
            <a:headEnd/>
            <a:tailEnd/>
          </a:ln>
        </p:spPr>
        <p:txBody>
          <a:bodyPr/>
          <a:lstStyle/>
          <a:p>
            <a:endParaRPr lang="en-US"/>
          </a:p>
        </p:txBody>
      </p:sp>
      <p:pic>
        <p:nvPicPr>
          <p:cNvPr id="45067" name="Picture 28" descr="http://www.recycleforlincolnshire.org.uk/upload/public/docimages/Normal/k/m/r/Mixed-Plastic-Bottles.jpg"/>
          <p:cNvPicPr>
            <a:picLocks noChangeAspect="1" noChangeArrowheads="1"/>
          </p:cNvPicPr>
          <p:nvPr/>
        </p:nvPicPr>
        <p:blipFill>
          <a:blip r:embed="rId2" cstate="print"/>
          <a:srcRect/>
          <a:stretch>
            <a:fillRect/>
          </a:stretch>
        </p:blipFill>
        <p:spPr bwMode="auto">
          <a:xfrm>
            <a:off x="1105528" y="7015973"/>
            <a:ext cx="1397000" cy="1401762"/>
          </a:xfrm>
          <a:prstGeom prst="rect">
            <a:avLst/>
          </a:prstGeom>
          <a:noFill/>
          <a:ln w="9525">
            <a:noFill/>
            <a:miter lim="800000"/>
            <a:headEnd/>
            <a:tailEnd/>
          </a:ln>
        </p:spPr>
      </p:pic>
      <p:pic>
        <p:nvPicPr>
          <p:cNvPr id="45068" name="Picture 30" descr="http://www.ljmu.ac.uk/PRS/PRS_images/recycle-logos-1.jpg"/>
          <p:cNvPicPr>
            <a:picLocks noChangeAspect="1" noChangeArrowheads="1"/>
          </p:cNvPicPr>
          <p:nvPr/>
        </p:nvPicPr>
        <p:blipFill>
          <a:blip r:embed="rId3" cstate="print">
            <a:lum bright="28000" contrast="14000"/>
          </a:blip>
          <a:srcRect/>
          <a:stretch>
            <a:fillRect/>
          </a:stretch>
        </p:blipFill>
        <p:spPr bwMode="auto">
          <a:xfrm>
            <a:off x="2364415" y="6988985"/>
            <a:ext cx="1055688" cy="1431925"/>
          </a:xfrm>
          <a:prstGeom prst="rect">
            <a:avLst/>
          </a:prstGeom>
          <a:noFill/>
          <a:ln w="9525">
            <a:noFill/>
            <a:miter lim="800000"/>
            <a:headEnd/>
            <a:tailEnd/>
          </a:ln>
        </p:spPr>
      </p:pic>
      <p:pic>
        <p:nvPicPr>
          <p:cNvPr id="45069" name="Picture 33"/>
          <p:cNvPicPr>
            <a:picLocks noChangeAspect="1" noChangeArrowheads="1"/>
          </p:cNvPicPr>
          <p:nvPr/>
        </p:nvPicPr>
        <p:blipFill>
          <a:blip r:embed="rId4" cstate="print"/>
          <a:srcRect/>
          <a:stretch>
            <a:fillRect/>
          </a:stretch>
        </p:blipFill>
        <p:spPr bwMode="auto">
          <a:xfrm>
            <a:off x="5387015" y="6952473"/>
            <a:ext cx="1460500" cy="1471612"/>
          </a:xfrm>
          <a:prstGeom prst="rect">
            <a:avLst/>
          </a:prstGeom>
          <a:noFill/>
          <a:ln w="9525">
            <a:noFill/>
            <a:miter lim="800000"/>
            <a:headEnd/>
            <a:tailEnd/>
          </a:ln>
        </p:spPr>
      </p:pic>
      <p:grpSp>
        <p:nvGrpSpPr>
          <p:cNvPr id="45070" name="Group 18"/>
          <p:cNvGrpSpPr>
            <a:grpSpLocks/>
          </p:cNvGrpSpPr>
          <p:nvPr/>
        </p:nvGrpSpPr>
        <p:grpSpPr bwMode="auto">
          <a:xfrm>
            <a:off x="3542340" y="6971523"/>
            <a:ext cx="1630363" cy="1512887"/>
            <a:chOff x="3504892" y="6567488"/>
            <a:chExt cx="1630362" cy="1512887"/>
          </a:xfrm>
        </p:grpSpPr>
        <p:pic>
          <p:nvPicPr>
            <p:cNvPr id="45072" name="Picture 32" descr="http://thegogreenblog.com/wp-content/uploads/2009/03/sm_metal_cans_lg.jpg"/>
            <p:cNvPicPr>
              <a:picLocks noChangeAspect="1" noChangeArrowheads="1"/>
            </p:cNvPicPr>
            <p:nvPr/>
          </p:nvPicPr>
          <p:blipFill>
            <a:blip r:embed="rId5" cstate="print"/>
            <a:srcRect/>
            <a:stretch>
              <a:fillRect/>
            </a:stretch>
          </p:blipFill>
          <p:spPr bwMode="auto">
            <a:xfrm>
              <a:off x="3504892" y="6567488"/>
              <a:ext cx="1630362" cy="1512887"/>
            </a:xfrm>
            <a:prstGeom prst="rect">
              <a:avLst/>
            </a:prstGeom>
            <a:noFill/>
            <a:ln w="9525">
              <a:noFill/>
              <a:miter lim="800000"/>
              <a:headEnd/>
              <a:tailEnd/>
            </a:ln>
          </p:spPr>
        </p:pic>
        <p:pic>
          <p:nvPicPr>
            <p:cNvPr id="45073" name="Picture 21"/>
            <p:cNvPicPr>
              <a:picLocks noChangeAspect="1" noChangeArrowheads="1"/>
            </p:cNvPicPr>
            <p:nvPr/>
          </p:nvPicPr>
          <p:blipFill>
            <a:blip r:embed="rId6" cstate="print">
              <a:lum bright="8000"/>
            </a:blip>
            <a:srcRect/>
            <a:stretch>
              <a:fillRect/>
            </a:stretch>
          </p:blipFill>
          <p:spPr bwMode="auto">
            <a:xfrm>
              <a:off x="3531238" y="6817055"/>
              <a:ext cx="486890" cy="1020597"/>
            </a:xfrm>
            <a:prstGeom prst="rect">
              <a:avLst/>
            </a:prstGeom>
            <a:noFill/>
            <a:ln w="9525">
              <a:noFill/>
              <a:miter lim="800000"/>
              <a:headEnd/>
              <a:tailEnd/>
            </a:ln>
          </p:spPr>
        </p:pic>
      </p:grpSp>
      <p:sp>
        <p:nvSpPr>
          <p:cNvPr id="45071"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18" name="Rectangle 17"/>
          <p:cNvSpPr>
            <a:spLocks noChangeAspect="1" noChangeArrowheads="1"/>
          </p:cNvSpPr>
          <p:nvPr/>
        </p:nvSpPr>
        <p:spPr bwMode="auto">
          <a:xfrm>
            <a:off x="281701" y="180948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9" name="AutoShape 10"/>
          <p:cNvCxnSpPr>
            <a:cxnSpLocks noChangeShapeType="1"/>
          </p:cNvCxnSpPr>
          <p:nvPr/>
        </p:nvCxnSpPr>
        <p:spPr bwMode="auto">
          <a:xfrm flipV="1">
            <a:off x="297403" y="1370076"/>
            <a:ext cx="0" cy="315912"/>
          </a:xfrm>
          <a:prstGeom prst="straightConnector1">
            <a:avLst/>
          </a:prstGeom>
          <a:noFill/>
          <a:ln w="3175">
            <a:solidFill>
              <a:srgbClr val="000000"/>
            </a:solidFill>
            <a:round/>
            <a:headEnd/>
            <a:tailEnd/>
          </a:ln>
          <a:effectLst/>
        </p:spPr>
      </p:cxnSp>
      <p:cxnSp>
        <p:nvCxnSpPr>
          <p:cNvPr id="20" name="AutoShape 11"/>
          <p:cNvCxnSpPr>
            <a:cxnSpLocks noChangeShapeType="1"/>
          </p:cNvCxnSpPr>
          <p:nvPr/>
        </p:nvCxnSpPr>
        <p:spPr bwMode="auto">
          <a:xfrm rot="5400000" flipV="1">
            <a:off x="6603" y="1653111"/>
            <a:ext cx="0" cy="315913"/>
          </a:xfrm>
          <a:prstGeom prst="straightConnector1">
            <a:avLst/>
          </a:prstGeom>
          <a:noFill/>
          <a:ln w="3175" algn="ctr">
            <a:solidFill>
              <a:srgbClr val="000000"/>
            </a:solidFill>
            <a:round/>
            <a:headEnd/>
            <a:tailEnd/>
          </a:ln>
          <a:effectLst/>
        </p:spPr>
      </p:cxnSp>
      <p:cxnSp>
        <p:nvCxnSpPr>
          <p:cNvPr id="21" name="AutoShape 12"/>
          <p:cNvCxnSpPr>
            <a:cxnSpLocks noChangeShapeType="1"/>
          </p:cNvCxnSpPr>
          <p:nvPr/>
        </p:nvCxnSpPr>
        <p:spPr bwMode="auto">
          <a:xfrm flipV="1">
            <a:off x="7510736" y="1368488"/>
            <a:ext cx="0" cy="315913"/>
          </a:xfrm>
          <a:prstGeom prst="straightConnector1">
            <a:avLst/>
          </a:prstGeom>
          <a:noFill/>
          <a:ln w="3175" algn="ctr">
            <a:solidFill>
              <a:srgbClr val="000000"/>
            </a:solidFill>
            <a:round/>
            <a:headEnd/>
            <a:tailEnd/>
          </a:ln>
          <a:effectLst/>
        </p:spPr>
      </p:cxnSp>
      <p:cxnSp>
        <p:nvCxnSpPr>
          <p:cNvPr id="22" name="AutoShape 13"/>
          <p:cNvCxnSpPr>
            <a:cxnSpLocks noChangeShapeType="1"/>
          </p:cNvCxnSpPr>
          <p:nvPr/>
        </p:nvCxnSpPr>
        <p:spPr bwMode="auto">
          <a:xfrm rot="5400000" flipV="1">
            <a:off x="7794878" y="1657874"/>
            <a:ext cx="0" cy="315913"/>
          </a:xfrm>
          <a:prstGeom prst="straightConnector1">
            <a:avLst/>
          </a:prstGeom>
          <a:noFill/>
          <a:ln w="3175" algn="ctr">
            <a:solidFill>
              <a:srgbClr val="000000"/>
            </a:solidFill>
            <a:round/>
            <a:headEnd/>
            <a:tailEnd/>
          </a:ln>
          <a:effectLst/>
        </p:spPr>
      </p:cxnSp>
      <p:cxnSp>
        <p:nvCxnSpPr>
          <p:cNvPr id="23" name="AutoShape 14"/>
          <p:cNvCxnSpPr>
            <a:cxnSpLocks noChangeShapeType="1"/>
          </p:cNvCxnSpPr>
          <p:nvPr/>
        </p:nvCxnSpPr>
        <p:spPr bwMode="auto">
          <a:xfrm rot="5400000" flipV="1">
            <a:off x="7799640" y="8862142"/>
            <a:ext cx="0" cy="315912"/>
          </a:xfrm>
          <a:prstGeom prst="straightConnector1">
            <a:avLst/>
          </a:prstGeom>
          <a:noFill/>
          <a:ln w="3175" algn="ctr">
            <a:solidFill>
              <a:srgbClr val="000000"/>
            </a:solidFill>
            <a:round/>
            <a:headEnd/>
            <a:tailEnd/>
          </a:ln>
          <a:effectLst/>
        </p:spPr>
      </p:cxnSp>
      <p:cxnSp>
        <p:nvCxnSpPr>
          <p:cNvPr id="24" name="AutoShape 15"/>
          <p:cNvCxnSpPr>
            <a:cxnSpLocks noChangeShapeType="1"/>
          </p:cNvCxnSpPr>
          <p:nvPr/>
        </p:nvCxnSpPr>
        <p:spPr bwMode="auto">
          <a:xfrm flipV="1">
            <a:off x="7518828" y="9161526"/>
            <a:ext cx="0" cy="315912"/>
          </a:xfrm>
          <a:prstGeom prst="straightConnector1">
            <a:avLst/>
          </a:prstGeom>
          <a:noFill/>
          <a:ln w="3175" algn="ctr">
            <a:solidFill>
              <a:srgbClr val="000000"/>
            </a:solidFill>
            <a:round/>
            <a:headEnd/>
            <a:tailEnd/>
          </a:ln>
          <a:effectLst/>
        </p:spPr>
      </p:cxnSp>
      <p:cxnSp>
        <p:nvCxnSpPr>
          <p:cNvPr id="25" name="AutoShape 16"/>
          <p:cNvCxnSpPr>
            <a:cxnSpLocks noChangeShapeType="1"/>
          </p:cNvCxnSpPr>
          <p:nvPr/>
        </p:nvCxnSpPr>
        <p:spPr bwMode="auto">
          <a:xfrm flipV="1">
            <a:off x="292486" y="9153588"/>
            <a:ext cx="0" cy="315913"/>
          </a:xfrm>
          <a:prstGeom prst="straightConnector1">
            <a:avLst/>
          </a:prstGeom>
          <a:noFill/>
          <a:ln w="3175" algn="ctr">
            <a:solidFill>
              <a:srgbClr val="000000"/>
            </a:solidFill>
            <a:round/>
            <a:headEnd/>
            <a:tailEnd/>
          </a:ln>
          <a:effectLst/>
        </p:spPr>
      </p:cxnSp>
      <p:cxnSp>
        <p:nvCxnSpPr>
          <p:cNvPr id="26" name="AutoShape 17"/>
          <p:cNvCxnSpPr>
            <a:cxnSpLocks noChangeShapeType="1"/>
          </p:cNvCxnSpPr>
          <p:nvPr/>
        </p:nvCxnSpPr>
        <p:spPr bwMode="auto">
          <a:xfrm rot="5400000" flipV="1">
            <a:off x="1046" y="8868644"/>
            <a:ext cx="0" cy="315913"/>
          </a:xfrm>
          <a:prstGeom prst="straightConnector1">
            <a:avLst/>
          </a:prstGeom>
          <a:noFill/>
          <a:ln w="3175" algn="ctr">
            <a:solidFill>
              <a:srgbClr val="000000"/>
            </a:solidFill>
            <a:round/>
            <a:headEnd/>
            <a:tailEnd/>
          </a:ln>
          <a:effectLst/>
        </p:spPr>
      </p:cxnSp>
      <p:sp>
        <p:nvSpPr>
          <p:cNvPr id="28" name="TextBox 27"/>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29" name="TextBox 28">
            <a:extLst>
              <a:ext uri="{FF2B5EF4-FFF2-40B4-BE49-F238E27FC236}">
                <a16:creationId xmlns:a16="http://schemas.microsoft.com/office/drawing/2014/main" id="{94A8B507-BB88-465E-B422-D994120236D9}"/>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bwMode="auto">
          <a:xfrm>
            <a:off x="249865" y="1775635"/>
            <a:ext cx="7296150" cy="7296150"/>
          </a:xfrm>
          <a:prstGeom prst="rect">
            <a:avLst/>
          </a:prstGeom>
          <a:solidFill>
            <a:srgbClr val="FA7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bwMode="auto">
          <a:xfrm>
            <a:off x="1088065" y="6423835"/>
            <a:ext cx="6248400" cy="400050"/>
          </a:xfrm>
          <a:prstGeom prst="rect">
            <a:avLst/>
          </a:prstGeom>
        </p:spPr>
        <p:txBody>
          <a:bodyPr>
            <a:spAutoFit/>
          </a:bodyPr>
          <a:lstStyle/>
          <a:p>
            <a:pPr fontAlgn="auto">
              <a:spcBef>
                <a:spcPts val="0"/>
              </a:spcBef>
              <a:spcAft>
                <a:spcPts val="0"/>
              </a:spcAft>
              <a:defRPr/>
            </a:pPr>
            <a:r>
              <a:rPr lang="en-US" sz="2000" kern="0" dirty="0">
                <a:solidFill>
                  <a:schemeClr val="bg1"/>
                </a:solidFill>
                <a:latin typeface="Arial" pitchFamily="34" charset="0"/>
                <a:cs typeface="Arial" pitchFamily="34" charset="0"/>
              </a:rPr>
              <a:t>please empty and rinse all State returnables</a:t>
            </a:r>
          </a:p>
        </p:txBody>
      </p:sp>
      <p:sp>
        <p:nvSpPr>
          <p:cNvPr id="46086" name="TextBox 3"/>
          <p:cNvSpPr txBox="1">
            <a:spLocks noChangeArrowheads="1"/>
          </p:cNvSpPr>
          <p:nvPr/>
        </p:nvSpPr>
        <p:spPr bwMode="auto">
          <a:xfrm>
            <a:off x="1011865" y="2209023"/>
            <a:ext cx="6132513" cy="2401887"/>
          </a:xfrm>
          <a:prstGeom prst="rect">
            <a:avLst/>
          </a:prstGeom>
          <a:noFill/>
          <a:ln w="9525">
            <a:noFill/>
            <a:miter lim="800000"/>
            <a:headEnd/>
            <a:tailEnd/>
          </a:ln>
        </p:spPr>
        <p:txBody>
          <a:bodyPr>
            <a:spAutoFit/>
          </a:bodyPr>
          <a:lstStyle/>
          <a:p>
            <a:pPr>
              <a:lnSpc>
                <a:spcPts val="6000"/>
              </a:lnSpc>
            </a:pPr>
            <a:r>
              <a:rPr lang="en-US" sz="6000" b="1">
                <a:solidFill>
                  <a:schemeClr val="bg1"/>
                </a:solidFill>
              </a:rPr>
              <a:t>returnable deposit</a:t>
            </a:r>
          </a:p>
          <a:p>
            <a:pPr>
              <a:lnSpc>
                <a:spcPts val="6000"/>
              </a:lnSpc>
            </a:pPr>
            <a:r>
              <a:rPr lang="en-US" sz="6000" b="1">
                <a:solidFill>
                  <a:schemeClr val="bg1"/>
                </a:solidFill>
              </a:rPr>
              <a:t>bottles/cans</a:t>
            </a:r>
            <a:endParaRPr lang="en-US" sz="5400" b="1">
              <a:solidFill>
                <a:schemeClr val="bg1"/>
              </a:solidFill>
            </a:endParaRPr>
          </a:p>
        </p:txBody>
      </p:sp>
      <p:sp>
        <p:nvSpPr>
          <p:cNvPr id="46087" name="TextBox 4"/>
          <p:cNvSpPr txBox="1">
            <a:spLocks noChangeArrowheads="1"/>
          </p:cNvSpPr>
          <p:nvPr/>
        </p:nvSpPr>
        <p:spPr bwMode="auto">
          <a:xfrm>
            <a:off x="1011865" y="4523598"/>
            <a:ext cx="5343525" cy="1477962"/>
          </a:xfrm>
          <a:prstGeom prst="rect">
            <a:avLst/>
          </a:prstGeom>
          <a:noFill/>
          <a:ln w="9525">
            <a:noFill/>
            <a:miter lim="800000"/>
            <a:headEnd/>
            <a:tailEnd/>
          </a:ln>
        </p:spPr>
        <p:txBody>
          <a:bodyPr wrap="none">
            <a:spAutoFit/>
          </a:bodyPr>
          <a:lstStyle/>
          <a:p>
            <a:pPr>
              <a:lnSpc>
                <a:spcPts val="3600"/>
              </a:lnSpc>
              <a:buFont typeface="Arial" charset="0"/>
              <a:buChar char="•"/>
            </a:pPr>
            <a:r>
              <a:rPr lang="en-US" sz="2800" b="1">
                <a:solidFill>
                  <a:schemeClr val="bg1"/>
                </a:solidFill>
              </a:rPr>
              <a:t> State labeled aluminum cans</a:t>
            </a:r>
          </a:p>
          <a:p>
            <a:pPr>
              <a:lnSpc>
                <a:spcPts val="3600"/>
              </a:lnSpc>
              <a:buFont typeface="Arial" charset="0"/>
              <a:buChar char="•"/>
            </a:pPr>
            <a:r>
              <a:rPr lang="en-US" sz="2800" b="1">
                <a:solidFill>
                  <a:schemeClr val="bg1"/>
                </a:solidFill>
              </a:rPr>
              <a:t> State labeled plastic bottles</a:t>
            </a:r>
          </a:p>
          <a:p>
            <a:pPr>
              <a:lnSpc>
                <a:spcPts val="3600"/>
              </a:lnSpc>
              <a:buFont typeface="Arial" charset="0"/>
              <a:buChar char="•"/>
            </a:pPr>
            <a:r>
              <a:rPr lang="en-US" sz="2800" b="1">
                <a:solidFill>
                  <a:schemeClr val="bg1"/>
                </a:solidFill>
              </a:rPr>
              <a:t> State labeled glass bottles</a:t>
            </a:r>
          </a:p>
        </p:txBody>
      </p:sp>
      <p:sp>
        <p:nvSpPr>
          <p:cNvPr id="6" name="Rectangle 5"/>
          <p:cNvSpPr/>
          <p:nvPr/>
        </p:nvSpPr>
        <p:spPr bwMode="auto">
          <a:xfrm>
            <a:off x="935665" y="6881035"/>
            <a:ext cx="60198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6089" name="Picture 16" descr="http://www.thecoca-colacompany.com/presscenter/img/imagebrands/downloads/lg_fanta_orange_bottle.jpg"/>
          <p:cNvPicPr>
            <a:picLocks noChangeAspect="1" noChangeArrowheads="1"/>
          </p:cNvPicPr>
          <p:nvPr/>
        </p:nvPicPr>
        <p:blipFill>
          <a:blip r:embed="rId2" cstate="print"/>
          <a:srcRect/>
          <a:stretch>
            <a:fillRect/>
          </a:stretch>
        </p:blipFill>
        <p:spPr bwMode="auto">
          <a:xfrm>
            <a:off x="2489828" y="7011210"/>
            <a:ext cx="533400" cy="1622425"/>
          </a:xfrm>
          <a:prstGeom prst="rect">
            <a:avLst/>
          </a:prstGeom>
          <a:noFill/>
          <a:ln w="9525">
            <a:noFill/>
            <a:miter lim="800000"/>
            <a:headEnd/>
            <a:tailEnd/>
          </a:ln>
        </p:spPr>
      </p:pic>
      <p:pic>
        <p:nvPicPr>
          <p:cNvPr id="46090" name="Picture 18" descr="http://www.thecoca-colacompany.com/presscenter/img/imagebrands/downloads/lg_caffeine_free_cocacola.jpg"/>
          <p:cNvPicPr>
            <a:picLocks noChangeAspect="1" noChangeArrowheads="1"/>
          </p:cNvPicPr>
          <p:nvPr/>
        </p:nvPicPr>
        <p:blipFill>
          <a:blip r:embed="rId3" cstate="print"/>
          <a:srcRect/>
          <a:stretch>
            <a:fillRect/>
          </a:stretch>
        </p:blipFill>
        <p:spPr bwMode="auto">
          <a:xfrm>
            <a:off x="1345240" y="7187423"/>
            <a:ext cx="709613" cy="1298575"/>
          </a:xfrm>
          <a:prstGeom prst="rect">
            <a:avLst/>
          </a:prstGeom>
          <a:noFill/>
          <a:ln w="9525">
            <a:noFill/>
            <a:miter lim="800000"/>
            <a:headEnd/>
            <a:tailEnd/>
          </a:ln>
        </p:spPr>
      </p:pic>
      <p:pic>
        <p:nvPicPr>
          <p:cNvPr id="46091" name="Picture 20" descr="http://www.thecoca-colacompany.com/presscenter/img/imagebrands/downloads/lg_coca-cola_classic_bottle.jpg"/>
          <p:cNvPicPr>
            <a:picLocks noChangeAspect="1" noChangeArrowheads="1"/>
          </p:cNvPicPr>
          <p:nvPr/>
        </p:nvPicPr>
        <p:blipFill>
          <a:blip r:embed="rId4" cstate="print"/>
          <a:srcRect/>
          <a:stretch>
            <a:fillRect/>
          </a:stretch>
        </p:blipFill>
        <p:spPr bwMode="auto">
          <a:xfrm>
            <a:off x="3447090" y="6957235"/>
            <a:ext cx="533400" cy="1651000"/>
          </a:xfrm>
          <a:prstGeom prst="rect">
            <a:avLst/>
          </a:prstGeom>
          <a:noFill/>
          <a:ln w="9525">
            <a:noFill/>
            <a:miter lim="800000"/>
            <a:headEnd/>
            <a:tailEnd/>
          </a:ln>
        </p:spPr>
      </p:pic>
      <p:grpSp>
        <p:nvGrpSpPr>
          <p:cNvPr id="46092" name="Group 23"/>
          <p:cNvGrpSpPr>
            <a:grpSpLocks/>
          </p:cNvGrpSpPr>
          <p:nvPr/>
        </p:nvGrpSpPr>
        <p:grpSpPr bwMode="auto">
          <a:xfrm>
            <a:off x="5283828" y="7244573"/>
            <a:ext cx="1454150" cy="1389062"/>
            <a:chOff x="4800600" y="6617763"/>
            <a:chExt cx="1657749" cy="1552576"/>
          </a:xfrm>
        </p:grpSpPr>
        <p:pic>
          <p:nvPicPr>
            <p:cNvPr id="46097" name="Picture 14" descr="can top.jpg"/>
            <p:cNvPicPr>
              <a:picLocks noChangeAspect="1"/>
            </p:cNvPicPr>
            <p:nvPr/>
          </p:nvPicPr>
          <p:blipFill>
            <a:blip r:embed="rId5" cstate="print"/>
            <a:srcRect/>
            <a:stretch>
              <a:fillRect/>
            </a:stretch>
          </p:blipFill>
          <p:spPr bwMode="auto">
            <a:xfrm>
              <a:off x="4800600" y="6617763"/>
              <a:ext cx="1657749" cy="1552576"/>
            </a:xfrm>
            <a:prstGeom prst="rect">
              <a:avLst/>
            </a:prstGeom>
            <a:noFill/>
            <a:ln w="9525">
              <a:noFill/>
              <a:miter lim="800000"/>
              <a:headEnd/>
              <a:tailEnd/>
            </a:ln>
          </p:spPr>
        </p:pic>
        <p:sp>
          <p:nvSpPr>
            <p:cNvPr id="18" name="Oval 17"/>
            <p:cNvSpPr/>
            <p:nvPr/>
          </p:nvSpPr>
          <p:spPr>
            <a:xfrm>
              <a:off x="4923664" y="6619537"/>
              <a:ext cx="1476772" cy="1488700"/>
            </a:xfrm>
            <a:prstGeom prst="ellipse">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46093" name="Picture 1"/>
          <p:cNvPicPr>
            <a:picLocks noChangeAspect="1" noChangeArrowheads="1"/>
          </p:cNvPicPr>
          <p:nvPr/>
        </p:nvPicPr>
        <p:blipFill>
          <a:blip r:embed="rId6" cstate="print">
            <a:lum bright="14000" contrast="28000"/>
          </a:blip>
          <a:srcRect/>
          <a:stretch>
            <a:fillRect/>
          </a:stretch>
        </p:blipFill>
        <p:spPr bwMode="auto">
          <a:xfrm>
            <a:off x="4426578" y="7396973"/>
            <a:ext cx="957262" cy="958850"/>
          </a:xfrm>
          <a:prstGeom prst="rect">
            <a:avLst/>
          </a:prstGeom>
          <a:noFill/>
          <a:ln w="9525">
            <a:noFill/>
            <a:miter lim="800000"/>
            <a:headEnd/>
            <a:tailEnd/>
          </a:ln>
        </p:spPr>
      </p:pic>
      <p:sp>
        <p:nvSpPr>
          <p:cNvPr id="20" name="Oval 19"/>
          <p:cNvSpPr/>
          <p:nvPr/>
        </p:nvSpPr>
        <p:spPr bwMode="auto">
          <a:xfrm>
            <a:off x="4024940" y="6917548"/>
            <a:ext cx="2790825" cy="1752600"/>
          </a:xfrm>
          <a:prstGeom prst="ellipse">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6095" name="TextBox 18"/>
          <p:cNvSpPr txBox="1">
            <a:spLocks noChangeArrowheads="1"/>
          </p:cNvSpPr>
          <p:nvPr/>
        </p:nvSpPr>
        <p:spPr bwMode="auto">
          <a:xfrm>
            <a:off x="4498015" y="7066773"/>
            <a:ext cx="1787525" cy="368300"/>
          </a:xfrm>
          <a:prstGeom prst="rect">
            <a:avLst/>
          </a:prstGeom>
          <a:noFill/>
          <a:ln w="9525">
            <a:noFill/>
            <a:miter lim="800000"/>
            <a:headEnd/>
            <a:tailEnd/>
          </a:ln>
        </p:spPr>
        <p:txBody>
          <a:bodyPr wrap="none">
            <a:spAutoFit/>
          </a:bodyPr>
          <a:lstStyle/>
          <a:p>
            <a:r>
              <a:rPr lang="en-US"/>
              <a:t>check for labels</a:t>
            </a:r>
          </a:p>
        </p:txBody>
      </p:sp>
      <p:sp>
        <p:nvSpPr>
          <p:cNvPr id="46096"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19" name="Rectangle 18"/>
          <p:cNvSpPr>
            <a:spLocks noChangeAspect="1" noChangeArrowheads="1"/>
          </p:cNvSpPr>
          <p:nvPr/>
        </p:nvSpPr>
        <p:spPr bwMode="auto">
          <a:xfrm>
            <a:off x="281701" y="180948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1" name="AutoShape 10"/>
          <p:cNvCxnSpPr>
            <a:cxnSpLocks noChangeShapeType="1"/>
          </p:cNvCxnSpPr>
          <p:nvPr/>
        </p:nvCxnSpPr>
        <p:spPr bwMode="auto">
          <a:xfrm flipV="1">
            <a:off x="297403" y="1370076"/>
            <a:ext cx="0" cy="315912"/>
          </a:xfrm>
          <a:prstGeom prst="straightConnector1">
            <a:avLst/>
          </a:prstGeom>
          <a:noFill/>
          <a:ln w="3175">
            <a:solidFill>
              <a:srgbClr val="000000"/>
            </a:solidFill>
            <a:round/>
            <a:headEnd/>
            <a:tailEnd/>
          </a:ln>
          <a:effectLst/>
        </p:spPr>
      </p:cxnSp>
      <p:cxnSp>
        <p:nvCxnSpPr>
          <p:cNvPr id="22" name="AutoShape 11"/>
          <p:cNvCxnSpPr>
            <a:cxnSpLocks noChangeShapeType="1"/>
          </p:cNvCxnSpPr>
          <p:nvPr/>
        </p:nvCxnSpPr>
        <p:spPr bwMode="auto">
          <a:xfrm rot="5400000" flipV="1">
            <a:off x="6603" y="1653111"/>
            <a:ext cx="0" cy="315913"/>
          </a:xfrm>
          <a:prstGeom prst="straightConnector1">
            <a:avLst/>
          </a:prstGeom>
          <a:noFill/>
          <a:ln w="3175" algn="ctr">
            <a:solidFill>
              <a:srgbClr val="000000"/>
            </a:solidFill>
            <a:round/>
            <a:headEnd/>
            <a:tailEnd/>
          </a:ln>
          <a:effectLst/>
        </p:spPr>
      </p:cxnSp>
      <p:cxnSp>
        <p:nvCxnSpPr>
          <p:cNvPr id="23" name="AutoShape 12"/>
          <p:cNvCxnSpPr>
            <a:cxnSpLocks noChangeShapeType="1"/>
          </p:cNvCxnSpPr>
          <p:nvPr/>
        </p:nvCxnSpPr>
        <p:spPr bwMode="auto">
          <a:xfrm flipV="1">
            <a:off x="7510736" y="1368488"/>
            <a:ext cx="0" cy="315913"/>
          </a:xfrm>
          <a:prstGeom prst="straightConnector1">
            <a:avLst/>
          </a:prstGeom>
          <a:noFill/>
          <a:ln w="3175" algn="ctr">
            <a:solidFill>
              <a:srgbClr val="000000"/>
            </a:solidFill>
            <a:round/>
            <a:headEnd/>
            <a:tailEnd/>
          </a:ln>
          <a:effectLst/>
        </p:spPr>
      </p:cxnSp>
      <p:cxnSp>
        <p:nvCxnSpPr>
          <p:cNvPr id="24" name="AutoShape 13"/>
          <p:cNvCxnSpPr>
            <a:cxnSpLocks noChangeShapeType="1"/>
          </p:cNvCxnSpPr>
          <p:nvPr/>
        </p:nvCxnSpPr>
        <p:spPr bwMode="auto">
          <a:xfrm rot="5400000" flipV="1">
            <a:off x="7794878" y="1657874"/>
            <a:ext cx="0" cy="315913"/>
          </a:xfrm>
          <a:prstGeom prst="straightConnector1">
            <a:avLst/>
          </a:prstGeom>
          <a:noFill/>
          <a:ln w="3175" algn="ctr">
            <a:solidFill>
              <a:srgbClr val="000000"/>
            </a:solidFill>
            <a:round/>
            <a:headEnd/>
            <a:tailEnd/>
          </a:ln>
          <a:effectLst/>
        </p:spPr>
      </p:cxnSp>
      <p:cxnSp>
        <p:nvCxnSpPr>
          <p:cNvPr id="25" name="AutoShape 14"/>
          <p:cNvCxnSpPr>
            <a:cxnSpLocks noChangeShapeType="1"/>
          </p:cNvCxnSpPr>
          <p:nvPr/>
        </p:nvCxnSpPr>
        <p:spPr bwMode="auto">
          <a:xfrm rot="5400000" flipV="1">
            <a:off x="7799640" y="8862142"/>
            <a:ext cx="0" cy="315912"/>
          </a:xfrm>
          <a:prstGeom prst="straightConnector1">
            <a:avLst/>
          </a:prstGeom>
          <a:noFill/>
          <a:ln w="3175" algn="ctr">
            <a:solidFill>
              <a:srgbClr val="000000"/>
            </a:solidFill>
            <a:round/>
            <a:headEnd/>
            <a:tailEnd/>
          </a:ln>
          <a:effectLst/>
        </p:spPr>
      </p:cxnSp>
      <p:cxnSp>
        <p:nvCxnSpPr>
          <p:cNvPr id="26" name="AutoShape 15"/>
          <p:cNvCxnSpPr>
            <a:cxnSpLocks noChangeShapeType="1"/>
          </p:cNvCxnSpPr>
          <p:nvPr/>
        </p:nvCxnSpPr>
        <p:spPr bwMode="auto">
          <a:xfrm flipV="1">
            <a:off x="7518828" y="9161526"/>
            <a:ext cx="0" cy="315912"/>
          </a:xfrm>
          <a:prstGeom prst="straightConnector1">
            <a:avLst/>
          </a:prstGeom>
          <a:noFill/>
          <a:ln w="3175" algn="ctr">
            <a:solidFill>
              <a:srgbClr val="000000"/>
            </a:solidFill>
            <a:round/>
            <a:headEnd/>
            <a:tailEnd/>
          </a:ln>
          <a:effectLst/>
        </p:spPr>
      </p:cxnSp>
      <p:cxnSp>
        <p:nvCxnSpPr>
          <p:cNvPr id="27" name="AutoShape 16"/>
          <p:cNvCxnSpPr>
            <a:cxnSpLocks noChangeShapeType="1"/>
          </p:cNvCxnSpPr>
          <p:nvPr/>
        </p:nvCxnSpPr>
        <p:spPr bwMode="auto">
          <a:xfrm flipV="1">
            <a:off x="292486" y="9153588"/>
            <a:ext cx="0" cy="315913"/>
          </a:xfrm>
          <a:prstGeom prst="straightConnector1">
            <a:avLst/>
          </a:prstGeom>
          <a:noFill/>
          <a:ln w="3175" algn="ctr">
            <a:solidFill>
              <a:srgbClr val="000000"/>
            </a:solidFill>
            <a:round/>
            <a:headEnd/>
            <a:tailEnd/>
          </a:ln>
          <a:effectLst/>
        </p:spPr>
      </p:cxnSp>
      <p:cxnSp>
        <p:nvCxnSpPr>
          <p:cNvPr id="28" name="AutoShape 17"/>
          <p:cNvCxnSpPr>
            <a:cxnSpLocks noChangeShapeType="1"/>
          </p:cNvCxnSpPr>
          <p:nvPr/>
        </p:nvCxnSpPr>
        <p:spPr bwMode="auto">
          <a:xfrm rot="5400000" flipV="1">
            <a:off x="1046" y="8868644"/>
            <a:ext cx="0" cy="315913"/>
          </a:xfrm>
          <a:prstGeom prst="straightConnector1">
            <a:avLst/>
          </a:prstGeom>
          <a:noFill/>
          <a:ln w="3175" algn="ctr">
            <a:solidFill>
              <a:srgbClr val="000000"/>
            </a:solidFill>
            <a:round/>
            <a:headEnd/>
            <a:tailEnd/>
          </a:ln>
          <a:effectLst/>
        </p:spPr>
      </p:cxnSp>
      <p:sp>
        <p:nvSpPr>
          <p:cNvPr id="30" name="TextBox 29"/>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id="{CB7245A5-0594-4225-B1DE-62F73897F428}"/>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9865" y="1775635"/>
            <a:ext cx="7296150" cy="72961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7107" name="TextBox 3"/>
          <p:cNvSpPr txBox="1">
            <a:spLocks noChangeArrowheads="1"/>
          </p:cNvSpPr>
          <p:nvPr/>
        </p:nvSpPr>
        <p:spPr bwMode="auto">
          <a:xfrm>
            <a:off x="1011865" y="2613835"/>
            <a:ext cx="4545013" cy="862013"/>
          </a:xfrm>
          <a:prstGeom prst="rect">
            <a:avLst/>
          </a:prstGeom>
          <a:noFill/>
          <a:ln w="9525">
            <a:noFill/>
            <a:miter lim="800000"/>
            <a:headEnd/>
            <a:tailEnd/>
          </a:ln>
        </p:spPr>
        <p:txBody>
          <a:bodyPr wrap="none">
            <a:spAutoFit/>
          </a:bodyPr>
          <a:lstStyle/>
          <a:p>
            <a:pPr>
              <a:lnSpc>
                <a:spcPts val="6000"/>
              </a:lnSpc>
            </a:pPr>
            <a:r>
              <a:rPr lang="en-US" sz="6000" b="1"/>
              <a:t>office paper</a:t>
            </a:r>
            <a:endParaRPr lang="en-US" sz="5400" b="1"/>
          </a:p>
        </p:txBody>
      </p:sp>
      <p:sp>
        <p:nvSpPr>
          <p:cNvPr id="6" name="Rectangle 5"/>
          <p:cNvSpPr/>
          <p:nvPr/>
        </p:nvSpPr>
        <p:spPr>
          <a:xfrm>
            <a:off x="935665" y="6881035"/>
            <a:ext cx="60198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TextBox 11"/>
          <p:cNvSpPr txBox="1"/>
          <p:nvPr/>
        </p:nvSpPr>
        <p:spPr>
          <a:xfrm>
            <a:off x="859465" y="3680635"/>
            <a:ext cx="3944938" cy="2246313"/>
          </a:xfrm>
          <a:prstGeom prst="rect">
            <a:avLst/>
          </a:prstGeom>
          <a:noFill/>
        </p:spPr>
        <p:txBody>
          <a:bodyPr wrap="none">
            <a:spAutoFit/>
          </a:bodyPr>
          <a:lstStyle/>
          <a:p>
            <a:pPr fontAlgn="auto">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business paper</a:t>
            </a:r>
          </a:p>
          <a:p>
            <a:pPr fontAlgn="auto">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mail, envelopes</a:t>
            </a:r>
          </a:p>
          <a:p>
            <a:pPr fontAlgn="auto">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magazines</a:t>
            </a:r>
          </a:p>
          <a:p>
            <a:pPr fontAlgn="auto">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cardboard</a:t>
            </a:r>
          </a:p>
          <a:p>
            <a:pPr fontAlgn="auto">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small staples are OK</a:t>
            </a:r>
          </a:p>
        </p:txBody>
      </p:sp>
      <p:pic>
        <p:nvPicPr>
          <p:cNvPr id="47112" name="Picture 16" descr="http://earth911.com/wp-content/uploads/2008/10/cardboard-boxes.jpg"/>
          <p:cNvPicPr>
            <a:picLocks noChangeAspect="1" noChangeArrowheads="1"/>
          </p:cNvPicPr>
          <p:nvPr/>
        </p:nvPicPr>
        <p:blipFill>
          <a:blip r:embed="rId2" cstate="print"/>
          <a:srcRect/>
          <a:stretch>
            <a:fillRect/>
          </a:stretch>
        </p:blipFill>
        <p:spPr bwMode="auto">
          <a:xfrm>
            <a:off x="973765" y="6974698"/>
            <a:ext cx="1450975" cy="1655762"/>
          </a:xfrm>
          <a:prstGeom prst="rect">
            <a:avLst/>
          </a:prstGeom>
          <a:noFill/>
          <a:ln w="9525">
            <a:noFill/>
            <a:miter lim="800000"/>
            <a:headEnd/>
            <a:tailEnd/>
          </a:ln>
        </p:spPr>
      </p:pic>
      <p:pic>
        <p:nvPicPr>
          <p:cNvPr id="47113" name="Picture 20" descr="Product Details">
            <a:hlinkClick r:id="rId3"/>
          </p:cNvPr>
          <p:cNvPicPr>
            <a:picLocks noChangeAspect="1" noChangeArrowheads="1"/>
          </p:cNvPicPr>
          <p:nvPr/>
        </p:nvPicPr>
        <p:blipFill>
          <a:blip r:embed="rId4" cstate="print"/>
          <a:srcRect/>
          <a:stretch>
            <a:fillRect/>
          </a:stretch>
        </p:blipFill>
        <p:spPr bwMode="auto">
          <a:xfrm rot="1800000">
            <a:off x="5825165" y="7433485"/>
            <a:ext cx="903288" cy="903288"/>
          </a:xfrm>
          <a:prstGeom prst="rect">
            <a:avLst/>
          </a:prstGeom>
          <a:noFill/>
          <a:ln w="9525">
            <a:noFill/>
            <a:miter lim="800000"/>
            <a:headEnd/>
            <a:tailEnd/>
          </a:ln>
        </p:spPr>
      </p:pic>
      <p:pic>
        <p:nvPicPr>
          <p:cNvPr id="47114" name="Picture 18" descr="Discount Magazine Gifts">
            <a:hlinkClick r:id="rId5"/>
          </p:cNvPr>
          <p:cNvPicPr>
            <a:picLocks noChangeAspect="1" noChangeArrowheads="1"/>
          </p:cNvPicPr>
          <p:nvPr/>
        </p:nvPicPr>
        <p:blipFill>
          <a:blip r:embed="rId6" cstate="print"/>
          <a:srcRect/>
          <a:stretch>
            <a:fillRect/>
          </a:stretch>
        </p:blipFill>
        <p:spPr bwMode="auto">
          <a:xfrm rot="720000">
            <a:off x="5596565" y="7211235"/>
            <a:ext cx="735013" cy="1069975"/>
          </a:xfrm>
          <a:prstGeom prst="rect">
            <a:avLst/>
          </a:prstGeom>
          <a:noFill/>
          <a:ln w="9525">
            <a:noFill/>
            <a:miter lim="800000"/>
            <a:headEnd/>
            <a:tailEnd/>
          </a:ln>
        </p:spPr>
      </p:pic>
      <p:pic>
        <p:nvPicPr>
          <p:cNvPr id="47115" name="Picture 22" descr="http://marriottschool.byu.edu/marriottmag/fall09/images/features/02_newspaper.jpg"/>
          <p:cNvPicPr>
            <a:picLocks noChangeAspect="1" noChangeArrowheads="1"/>
          </p:cNvPicPr>
          <p:nvPr/>
        </p:nvPicPr>
        <p:blipFill>
          <a:blip r:embed="rId7" cstate="print"/>
          <a:srcRect/>
          <a:stretch>
            <a:fillRect/>
          </a:stretch>
        </p:blipFill>
        <p:spPr bwMode="auto">
          <a:xfrm>
            <a:off x="3788403" y="7115985"/>
            <a:ext cx="1524000" cy="1411288"/>
          </a:xfrm>
          <a:prstGeom prst="rect">
            <a:avLst/>
          </a:prstGeom>
          <a:noFill/>
          <a:ln w="9525">
            <a:noFill/>
            <a:miter lim="800000"/>
            <a:headEnd/>
            <a:tailEnd/>
          </a:ln>
        </p:spPr>
      </p:pic>
      <p:pic>
        <p:nvPicPr>
          <p:cNvPr id="47116" name="Picture 10" descr="Time Cover"/>
          <p:cNvPicPr>
            <a:picLocks noChangeAspect="1" noChangeArrowheads="1"/>
          </p:cNvPicPr>
          <p:nvPr/>
        </p:nvPicPr>
        <p:blipFill>
          <a:blip r:embed="rId8" cstate="print">
            <a:lum bright="18000" contrast="-2000"/>
          </a:blip>
          <a:srcRect/>
          <a:stretch>
            <a:fillRect/>
          </a:stretch>
        </p:blipFill>
        <p:spPr bwMode="auto">
          <a:xfrm rot="20460000">
            <a:off x="5488615" y="7355698"/>
            <a:ext cx="722313" cy="930275"/>
          </a:xfrm>
          <a:prstGeom prst="rect">
            <a:avLst/>
          </a:prstGeom>
          <a:noFill/>
          <a:ln w="9525">
            <a:noFill/>
            <a:miter lim="800000"/>
            <a:headEnd/>
            <a:tailEnd/>
          </a:ln>
        </p:spPr>
      </p:pic>
      <p:grpSp>
        <p:nvGrpSpPr>
          <p:cNvPr id="47117" name="Group 16"/>
          <p:cNvGrpSpPr>
            <a:grpSpLocks/>
          </p:cNvGrpSpPr>
          <p:nvPr/>
        </p:nvGrpSpPr>
        <p:grpSpPr bwMode="auto">
          <a:xfrm>
            <a:off x="2432678" y="7014385"/>
            <a:ext cx="1373187" cy="1576388"/>
            <a:chOff x="2474614" y="3420562"/>
            <a:chExt cx="2764325" cy="3119058"/>
          </a:xfrm>
        </p:grpSpPr>
        <p:pic>
          <p:nvPicPr>
            <p:cNvPr id="47119" name="Picture 14" descr="http://www.thedailygreen.com/cm/thedailygreen/images/paper-pile-lg.jpg"/>
            <p:cNvPicPr>
              <a:picLocks noChangeAspect="1" noChangeArrowheads="1"/>
            </p:cNvPicPr>
            <p:nvPr/>
          </p:nvPicPr>
          <p:blipFill>
            <a:blip r:embed="rId9" cstate="print"/>
            <a:srcRect/>
            <a:stretch>
              <a:fillRect/>
            </a:stretch>
          </p:blipFill>
          <p:spPr bwMode="auto">
            <a:xfrm>
              <a:off x="2509283" y="3420562"/>
              <a:ext cx="2705995" cy="3107829"/>
            </a:xfrm>
            <a:prstGeom prst="rect">
              <a:avLst/>
            </a:prstGeom>
            <a:noFill/>
            <a:ln w="9525">
              <a:noFill/>
              <a:miter lim="800000"/>
              <a:headEnd/>
              <a:tailEnd/>
            </a:ln>
          </p:spPr>
        </p:pic>
        <p:sp>
          <p:nvSpPr>
            <p:cNvPr id="19" name="Freeform 18"/>
            <p:cNvSpPr/>
            <p:nvPr/>
          </p:nvSpPr>
          <p:spPr>
            <a:xfrm>
              <a:off x="2474614" y="5776345"/>
              <a:ext cx="2764325" cy="763275"/>
            </a:xfrm>
            <a:custGeom>
              <a:avLst/>
              <a:gdLst>
                <a:gd name="connsiteX0" fmla="*/ 2405204 w 2764325"/>
                <a:gd name="connsiteY0" fmla="*/ 21125 h 763509"/>
                <a:gd name="connsiteX1" fmla="*/ 2356919 w 2764325"/>
                <a:gd name="connsiteY1" fmla="*/ 60356 h 763509"/>
                <a:gd name="connsiteX2" fmla="*/ 2417275 w 2764325"/>
                <a:gd name="connsiteY2" fmla="*/ 96570 h 763509"/>
                <a:gd name="connsiteX3" fmla="*/ 2368990 w 2764325"/>
                <a:gd name="connsiteY3" fmla="*/ 123731 h 763509"/>
                <a:gd name="connsiteX4" fmla="*/ 2362954 w 2764325"/>
                <a:gd name="connsiteY4" fmla="*/ 147873 h 763509"/>
                <a:gd name="connsiteX5" fmla="*/ 2420293 w 2764325"/>
                <a:gd name="connsiteY5" fmla="*/ 196158 h 763509"/>
                <a:gd name="connsiteX6" fmla="*/ 2441418 w 2764325"/>
                <a:gd name="connsiteY6" fmla="*/ 223319 h 763509"/>
                <a:gd name="connsiteX7" fmla="*/ 2396150 w 2764325"/>
                <a:gd name="connsiteY7" fmla="*/ 241426 h 763509"/>
                <a:gd name="connsiteX8" fmla="*/ 2408222 w 2764325"/>
                <a:gd name="connsiteY8" fmla="*/ 265568 h 763509"/>
                <a:gd name="connsiteX9" fmla="*/ 2438400 w 2764325"/>
                <a:gd name="connsiteY9" fmla="*/ 289711 h 763509"/>
                <a:gd name="connsiteX10" fmla="*/ 2414257 w 2764325"/>
                <a:gd name="connsiteY10" fmla="*/ 295746 h 763509"/>
                <a:gd name="connsiteX11" fmla="*/ 2429346 w 2764325"/>
                <a:gd name="connsiteY11" fmla="*/ 322907 h 763509"/>
                <a:gd name="connsiteX12" fmla="*/ 2495738 w 2764325"/>
                <a:gd name="connsiteY12" fmla="*/ 347049 h 763509"/>
                <a:gd name="connsiteX13" fmla="*/ 2426329 w 2764325"/>
                <a:gd name="connsiteY13" fmla="*/ 362139 h 763509"/>
                <a:gd name="connsiteX14" fmla="*/ 2441418 w 2764325"/>
                <a:gd name="connsiteY14" fmla="*/ 392317 h 763509"/>
                <a:gd name="connsiteX15" fmla="*/ 2480649 w 2764325"/>
                <a:gd name="connsiteY15" fmla="*/ 437584 h 763509"/>
                <a:gd name="connsiteX16" fmla="*/ 2459525 w 2764325"/>
                <a:gd name="connsiteY16" fmla="*/ 443620 h 763509"/>
                <a:gd name="connsiteX17" fmla="*/ 2480649 w 2764325"/>
                <a:gd name="connsiteY17" fmla="*/ 464744 h 763509"/>
                <a:gd name="connsiteX18" fmla="*/ 2504792 w 2764325"/>
                <a:gd name="connsiteY18" fmla="*/ 479834 h 763509"/>
                <a:gd name="connsiteX19" fmla="*/ 2504792 w 2764325"/>
                <a:gd name="connsiteY19" fmla="*/ 479834 h 763509"/>
                <a:gd name="connsiteX20" fmla="*/ 2556095 w 2764325"/>
                <a:gd name="connsiteY20" fmla="*/ 485869 h 763509"/>
                <a:gd name="connsiteX21" fmla="*/ 2562131 w 2764325"/>
                <a:gd name="connsiteY21" fmla="*/ 516047 h 763509"/>
                <a:gd name="connsiteX22" fmla="*/ 2586273 w 2764325"/>
                <a:gd name="connsiteY22" fmla="*/ 470780 h 763509"/>
                <a:gd name="connsiteX23" fmla="*/ 2589291 w 2764325"/>
                <a:gd name="connsiteY23" fmla="*/ 510012 h 763509"/>
                <a:gd name="connsiteX24" fmla="*/ 2559113 w 2764325"/>
                <a:gd name="connsiteY24" fmla="*/ 561315 h 763509"/>
                <a:gd name="connsiteX25" fmla="*/ 2619469 w 2764325"/>
                <a:gd name="connsiteY25" fmla="*/ 612618 h 763509"/>
                <a:gd name="connsiteX26" fmla="*/ 2528935 w 2764325"/>
                <a:gd name="connsiteY26" fmla="*/ 627707 h 763509"/>
                <a:gd name="connsiteX27" fmla="*/ 2378043 w 2764325"/>
                <a:gd name="connsiteY27" fmla="*/ 642796 h 763509"/>
                <a:gd name="connsiteX28" fmla="*/ 2085315 w 2764325"/>
                <a:gd name="connsiteY28" fmla="*/ 633742 h 763509"/>
                <a:gd name="connsiteX29" fmla="*/ 2009869 w 2764325"/>
                <a:gd name="connsiteY29" fmla="*/ 651849 h 763509"/>
                <a:gd name="connsiteX30" fmla="*/ 1822764 w 2764325"/>
                <a:gd name="connsiteY30" fmla="*/ 642796 h 763509"/>
                <a:gd name="connsiteX31" fmla="*/ 1575303 w 2764325"/>
                <a:gd name="connsiteY31" fmla="*/ 603564 h 763509"/>
                <a:gd name="connsiteX32" fmla="*/ 1478733 w 2764325"/>
                <a:gd name="connsiteY32" fmla="*/ 582439 h 763509"/>
                <a:gd name="connsiteX33" fmla="*/ 1276538 w 2764325"/>
                <a:gd name="connsiteY33" fmla="*/ 591493 h 763509"/>
                <a:gd name="connsiteX34" fmla="*/ 1056237 w 2764325"/>
                <a:gd name="connsiteY34" fmla="*/ 591493 h 763509"/>
                <a:gd name="connsiteX35" fmla="*/ 688063 w 2764325"/>
                <a:gd name="connsiteY35" fmla="*/ 585457 h 763509"/>
                <a:gd name="connsiteX36" fmla="*/ 546226 w 2764325"/>
                <a:gd name="connsiteY36" fmla="*/ 582439 h 763509"/>
                <a:gd name="connsiteX37" fmla="*/ 383263 w 2764325"/>
                <a:gd name="connsiteY37" fmla="*/ 570368 h 763509"/>
                <a:gd name="connsiteX38" fmla="*/ 419477 w 2764325"/>
                <a:gd name="connsiteY38" fmla="*/ 528119 h 763509"/>
                <a:gd name="connsiteX39" fmla="*/ 392317 w 2764325"/>
                <a:gd name="connsiteY39" fmla="*/ 488887 h 763509"/>
                <a:gd name="connsiteX40" fmla="*/ 350067 w 2764325"/>
                <a:gd name="connsiteY40" fmla="*/ 458709 h 763509"/>
                <a:gd name="connsiteX41" fmla="*/ 337996 w 2764325"/>
                <a:gd name="connsiteY41" fmla="*/ 416459 h 763509"/>
                <a:gd name="connsiteX42" fmla="*/ 319889 w 2764325"/>
                <a:gd name="connsiteY42" fmla="*/ 353085 h 763509"/>
                <a:gd name="connsiteX43" fmla="*/ 280657 w 2764325"/>
                <a:gd name="connsiteY43" fmla="*/ 325925 h 763509"/>
                <a:gd name="connsiteX44" fmla="*/ 337996 w 2764325"/>
                <a:gd name="connsiteY44" fmla="*/ 313853 h 763509"/>
                <a:gd name="connsiteX45" fmla="*/ 380245 w 2764325"/>
                <a:gd name="connsiteY45" fmla="*/ 295746 h 763509"/>
                <a:gd name="connsiteX46" fmla="*/ 425513 w 2764325"/>
                <a:gd name="connsiteY46" fmla="*/ 298764 h 763509"/>
                <a:gd name="connsiteX47" fmla="*/ 413441 w 2764325"/>
                <a:gd name="connsiteY47" fmla="*/ 199176 h 763509"/>
                <a:gd name="connsiteX48" fmla="*/ 455691 w 2764325"/>
                <a:gd name="connsiteY48" fmla="*/ 181069 h 763509"/>
                <a:gd name="connsiteX49" fmla="*/ 479834 w 2764325"/>
                <a:gd name="connsiteY49" fmla="*/ 159944 h 763509"/>
                <a:gd name="connsiteX50" fmla="*/ 473798 w 2764325"/>
                <a:gd name="connsiteY50" fmla="*/ 84499 h 763509"/>
                <a:gd name="connsiteX51" fmla="*/ 452673 w 2764325"/>
                <a:gd name="connsiteY51" fmla="*/ 54321 h 763509"/>
                <a:gd name="connsiteX52" fmla="*/ 401370 w 2764325"/>
                <a:gd name="connsiteY52" fmla="*/ 63374 h 763509"/>
                <a:gd name="connsiteX53" fmla="*/ 383263 w 2764325"/>
                <a:gd name="connsiteY53" fmla="*/ 30178 h 763509"/>
                <a:gd name="connsiteX54" fmla="*/ 0 w 2764325"/>
                <a:gd name="connsiteY54" fmla="*/ 21125 h 763509"/>
                <a:gd name="connsiteX55" fmla="*/ 9053 w 2764325"/>
                <a:gd name="connsiteY55" fmla="*/ 763509 h 763509"/>
                <a:gd name="connsiteX56" fmla="*/ 2764325 w 2764325"/>
                <a:gd name="connsiteY56" fmla="*/ 763509 h 763509"/>
                <a:gd name="connsiteX57" fmla="*/ 2752253 w 2764325"/>
                <a:gd name="connsiteY57" fmla="*/ 0 h 763509"/>
                <a:gd name="connsiteX58" fmla="*/ 2405204 w 2764325"/>
                <a:gd name="connsiteY58" fmla="*/ 21125 h 76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64325" h="763509">
                  <a:moveTo>
                    <a:pt x="2405204" y="21125"/>
                  </a:moveTo>
                  <a:lnTo>
                    <a:pt x="2356919" y="60356"/>
                  </a:lnTo>
                  <a:lnTo>
                    <a:pt x="2417275" y="96570"/>
                  </a:lnTo>
                  <a:lnTo>
                    <a:pt x="2368990" y="123731"/>
                  </a:lnTo>
                  <a:lnTo>
                    <a:pt x="2362954" y="147873"/>
                  </a:lnTo>
                  <a:lnTo>
                    <a:pt x="2420293" y="196158"/>
                  </a:lnTo>
                  <a:lnTo>
                    <a:pt x="2441418" y="223319"/>
                  </a:lnTo>
                  <a:lnTo>
                    <a:pt x="2396150" y="241426"/>
                  </a:lnTo>
                  <a:lnTo>
                    <a:pt x="2408222" y="265568"/>
                  </a:lnTo>
                  <a:lnTo>
                    <a:pt x="2438400" y="289711"/>
                  </a:lnTo>
                  <a:lnTo>
                    <a:pt x="2414257" y="295746"/>
                  </a:lnTo>
                  <a:lnTo>
                    <a:pt x="2429346" y="322907"/>
                  </a:lnTo>
                  <a:lnTo>
                    <a:pt x="2495738" y="347049"/>
                  </a:lnTo>
                  <a:lnTo>
                    <a:pt x="2426329" y="362139"/>
                  </a:lnTo>
                  <a:lnTo>
                    <a:pt x="2441418" y="392317"/>
                  </a:lnTo>
                  <a:lnTo>
                    <a:pt x="2480649" y="437584"/>
                  </a:lnTo>
                  <a:lnTo>
                    <a:pt x="2459525" y="443620"/>
                  </a:lnTo>
                  <a:lnTo>
                    <a:pt x="2480649" y="464744"/>
                  </a:lnTo>
                  <a:lnTo>
                    <a:pt x="2504792" y="479834"/>
                  </a:lnTo>
                  <a:lnTo>
                    <a:pt x="2504792" y="479834"/>
                  </a:lnTo>
                  <a:lnTo>
                    <a:pt x="2556095" y="485869"/>
                  </a:lnTo>
                  <a:lnTo>
                    <a:pt x="2562131" y="516047"/>
                  </a:lnTo>
                  <a:lnTo>
                    <a:pt x="2586273" y="470780"/>
                  </a:lnTo>
                  <a:lnTo>
                    <a:pt x="2589291" y="510012"/>
                  </a:lnTo>
                  <a:lnTo>
                    <a:pt x="2559113" y="561315"/>
                  </a:lnTo>
                  <a:lnTo>
                    <a:pt x="2619469" y="612618"/>
                  </a:lnTo>
                  <a:lnTo>
                    <a:pt x="2528935" y="627707"/>
                  </a:lnTo>
                  <a:lnTo>
                    <a:pt x="2378043" y="642796"/>
                  </a:lnTo>
                  <a:lnTo>
                    <a:pt x="2085315" y="633742"/>
                  </a:lnTo>
                  <a:lnTo>
                    <a:pt x="2009869" y="651849"/>
                  </a:lnTo>
                  <a:lnTo>
                    <a:pt x="1822764" y="642796"/>
                  </a:lnTo>
                  <a:lnTo>
                    <a:pt x="1575303" y="603564"/>
                  </a:lnTo>
                  <a:lnTo>
                    <a:pt x="1478733" y="582439"/>
                  </a:lnTo>
                  <a:lnTo>
                    <a:pt x="1276538" y="591493"/>
                  </a:lnTo>
                  <a:lnTo>
                    <a:pt x="1056237" y="591493"/>
                  </a:lnTo>
                  <a:lnTo>
                    <a:pt x="688063" y="585457"/>
                  </a:lnTo>
                  <a:lnTo>
                    <a:pt x="546226" y="582439"/>
                  </a:lnTo>
                  <a:lnTo>
                    <a:pt x="383263" y="570368"/>
                  </a:lnTo>
                  <a:lnTo>
                    <a:pt x="419477" y="528119"/>
                  </a:lnTo>
                  <a:lnTo>
                    <a:pt x="392317" y="488887"/>
                  </a:lnTo>
                  <a:lnTo>
                    <a:pt x="350067" y="458709"/>
                  </a:lnTo>
                  <a:lnTo>
                    <a:pt x="337996" y="416459"/>
                  </a:lnTo>
                  <a:lnTo>
                    <a:pt x="319889" y="353085"/>
                  </a:lnTo>
                  <a:lnTo>
                    <a:pt x="280657" y="325925"/>
                  </a:lnTo>
                  <a:lnTo>
                    <a:pt x="337996" y="313853"/>
                  </a:lnTo>
                  <a:lnTo>
                    <a:pt x="380245" y="295746"/>
                  </a:lnTo>
                  <a:lnTo>
                    <a:pt x="425513" y="298764"/>
                  </a:lnTo>
                  <a:lnTo>
                    <a:pt x="413441" y="199176"/>
                  </a:lnTo>
                  <a:lnTo>
                    <a:pt x="455691" y="181069"/>
                  </a:lnTo>
                  <a:lnTo>
                    <a:pt x="479834" y="159944"/>
                  </a:lnTo>
                  <a:lnTo>
                    <a:pt x="473798" y="84499"/>
                  </a:lnTo>
                  <a:lnTo>
                    <a:pt x="452673" y="54321"/>
                  </a:lnTo>
                  <a:lnTo>
                    <a:pt x="401370" y="63374"/>
                  </a:lnTo>
                  <a:lnTo>
                    <a:pt x="383263" y="30178"/>
                  </a:lnTo>
                  <a:lnTo>
                    <a:pt x="0" y="21125"/>
                  </a:lnTo>
                  <a:lnTo>
                    <a:pt x="9053" y="763509"/>
                  </a:lnTo>
                  <a:lnTo>
                    <a:pt x="2764325" y="763509"/>
                  </a:lnTo>
                  <a:lnTo>
                    <a:pt x="2752253" y="0"/>
                  </a:lnTo>
                  <a:lnTo>
                    <a:pt x="2405204" y="21125"/>
                  </a:lnTo>
                  <a:close/>
                </a:path>
              </a:pathLst>
            </a:custGeom>
            <a:solidFill>
              <a:schemeClr val="bg1"/>
            </a:solidFill>
            <a:ln>
              <a:solidFill>
                <a:srgbClr val="FFFFFF">
                  <a:alpha val="38824"/>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47118"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17" name="Rectangle 16"/>
          <p:cNvSpPr>
            <a:spLocks noChangeAspect="1" noChangeArrowheads="1"/>
          </p:cNvSpPr>
          <p:nvPr/>
        </p:nvSpPr>
        <p:spPr bwMode="auto">
          <a:xfrm>
            <a:off x="281701" y="180948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8" name="AutoShape 10"/>
          <p:cNvCxnSpPr>
            <a:cxnSpLocks noChangeShapeType="1"/>
          </p:cNvCxnSpPr>
          <p:nvPr/>
        </p:nvCxnSpPr>
        <p:spPr bwMode="auto">
          <a:xfrm flipV="1">
            <a:off x="297403" y="1370076"/>
            <a:ext cx="0" cy="315912"/>
          </a:xfrm>
          <a:prstGeom prst="straightConnector1">
            <a:avLst/>
          </a:prstGeom>
          <a:noFill/>
          <a:ln w="3175">
            <a:solidFill>
              <a:srgbClr val="000000"/>
            </a:solidFill>
            <a:round/>
            <a:headEnd/>
            <a:tailEnd/>
          </a:ln>
          <a:effectLst/>
        </p:spPr>
      </p:cxnSp>
      <p:cxnSp>
        <p:nvCxnSpPr>
          <p:cNvPr id="20" name="AutoShape 11"/>
          <p:cNvCxnSpPr>
            <a:cxnSpLocks noChangeShapeType="1"/>
          </p:cNvCxnSpPr>
          <p:nvPr/>
        </p:nvCxnSpPr>
        <p:spPr bwMode="auto">
          <a:xfrm rot="5400000" flipV="1">
            <a:off x="6603" y="1653111"/>
            <a:ext cx="0" cy="315913"/>
          </a:xfrm>
          <a:prstGeom prst="straightConnector1">
            <a:avLst/>
          </a:prstGeom>
          <a:noFill/>
          <a:ln w="3175" algn="ctr">
            <a:solidFill>
              <a:srgbClr val="000000"/>
            </a:solidFill>
            <a:round/>
            <a:headEnd/>
            <a:tailEnd/>
          </a:ln>
          <a:effectLst/>
        </p:spPr>
      </p:cxnSp>
      <p:cxnSp>
        <p:nvCxnSpPr>
          <p:cNvPr id="21" name="AutoShape 12"/>
          <p:cNvCxnSpPr>
            <a:cxnSpLocks noChangeShapeType="1"/>
          </p:cNvCxnSpPr>
          <p:nvPr/>
        </p:nvCxnSpPr>
        <p:spPr bwMode="auto">
          <a:xfrm flipV="1">
            <a:off x="7510736" y="1368488"/>
            <a:ext cx="0" cy="315913"/>
          </a:xfrm>
          <a:prstGeom prst="straightConnector1">
            <a:avLst/>
          </a:prstGeom>
          <a:noFill/>
          <a:ln w="3175" algn="ctr">
            <a:solidFill>
              <a:srgbClr val="000000"/>
            </a:solidFill>
            <a:round/>
            <a:headEnd/>
            <a:tailEnd/>
          </a:ln>
          <a:effectLst/>
        </p:spPr>
      </p:cxnSp>
      <p:cxnSp>
        <p:nvCxnSpPr>
          <p:cNvPr id="22" name="AutoShape 13"/>
          <p:cNvCxnSpPr>
            <a:cxnSpLocks noChangeShapeType="1"/>
          </p:cNvCxnSpPr>
          <p:nvPr/>
        </p:nvCxnSpPr>
        <p:spPr bwMode="auto">
          <a:xfrm rot="5400000" flipV="1">
            <a:off x="7794878" y="1657874"/>
            <a:ext cx="0" cy="315913"/>
          </a:xfrm>
          <a:prstGeom prst="straightConnector1">
            <a:avLst/>
          </a:prstGeom>
          <a:noFill/>
          <a:ln w="3175" algn="ctr">
            <a:solidFill>
              <a:srgbClr val="000000"/>
            </a:solidFill>
            <a:round/>
            <a:headEnd/>
            <a:tailEnd/>
          </a:ln>
          <a:effectLst/>
        </p:spPr>
      </p:cxnSp>
      <p:cxnSp>
        <p:nvCxnSpPr>
          <p:cNvPr id="23" name="AutoShape 14"/>
          <p:cNvCxnSpPr>
            <a:cxnSpLocks noChangeShapeType="1"/>
          </p:cNvCxnSpPr>
          <p:nvPr/>
        </p:nvCxnSpPr>
        <p:spPr bwMode="auto">
          <a:xfrm rot="5400000" flipV="1">
            <a:off x="7799640" y="8862142"/>
            <a:ext cx="0" cy="315912"/>
          </a:xfrm>
          <a:prstGeom prst="straightConnector1">
            <a:avLst/>
          </a:prstGeom>
          <a:noFill/>
          <a:ln w="3175" algn="ctr">
            <a:solidFill>
              <a:srgbClr val="000000"/>
            </a:solidFill>
            <a:round/>
            <a:headEnd/>
            <a:tailEnd/>
          </a:ln>
          <a:effectLst/>
        </p:spPr>
      </p:cxnSp>
      <p:cxnSp>
        <p:nvCxnSpPr>
          <p:cNvPr id="24" name="AutoShape 15"/>
          <p:cNvCxnSpPr>
            <a:cxnSpLocks noChangeShapeType="1"/>
          </p:cNvCxnSpPr>
          <p:nvPr/>
        </p:nvCxnSpPr>
        <p:spPr bwMode="auto">
          <a:xfrm flipV="1">
            <a:off x="7518828" y="9161526"/>
            <a:ext cx="0" cy="315912"/>
          </a:xfrm>
          <a:prstGeom prst="straightConnector1">
            <a:avLst/>
          </a:prstGeom>
          <a:noFill/>
          <a:ln w="3175" algn="ctr">
            <a:solidFill>
              <a:srgbClr val="000000"/>
            </a:solidFill>
            <a:round/>
            <a:headEnd/>
            <a:tailEnd/>
          </a:ln>
          <a:effectLst/>
        </p:spPr>
      </p:cxnSp>
      <p:cxnSp>
        <p:nvCxnSpPr>
          <p:cNvPr id="25" name="AutoShape 16"/>
          <p:cNvCxnSpPr>
            <a:cxnSpLocks noChangeShapeType="1"/>
          </p:cNvCxnSpPr>
          <p:nvPr/>
        </p:nvCxnSpPr>
        <p:spPr bwMode="auto">
          <a:xfrm flipV="1">
            <a:off x="292486" y="9153588"/>
            <a:ext cx="0" cy="315913"/>
          </a:xfrm>
          <a:prstGeom prst="straightConnector1">
            <a:avLst/>
          </a:prstGeom>
          <a:noFill/>
          <a:ln w="3175" algn="ctr">
            <a:solidFill>
              <a:srgbClr val="000000"/>
            </a:solidFill>
            <a:round/>
            <a:headEnd/>
            <a:tailEnd/>
          </a:ln>
          <a:effectLst/>
        </p:spPr>
      </p:cxnSp>
      <p:cxnSp>
        <p:nvCxnSpPr>
          <p:cNvPr id="26" name="AutoShape 17"/>
          <p:cNvCxnSpPr>
            <a:cxnSpLocks noChangeShapeType="1"/>
          </p:cNvCxnSpPr>
          <p:nvPr/>
        </p:nvCxnSpPr>
        <p:spPr bwMode="auto">
          <a:xfrm rot="5400000" flipV="1">
            <a:off x="1046" y="8868644"/>
            <a:ext cx="0" cy="315913"/>
          </a:xfrm>
          <a:prstGeom prst="straightConnector1">
            <a:avLst/>
          </a:prstGeom>
          <a:noFill/>
          <a:ln w="3175" algn="ctr">
            <a:solidFill>
              <a:srgbClr val="000000"/>
            </a:solidFill>
            <a:round/>
            <a:headEnd/>
            <a:tailEnd/>
          </a:ln>
          <a:effectLst/>
        </p:spPr>
      </p:cxnSp>
      <p:sp>
        <p:nvSpPr>
          <p:cNvPr id="28" name="TextBox 27"/>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29" name="TextBox 28">
            <a:extLst>
              <a:ext uri="{FF2B5EF4-FFF2-40B4-BE49-F238E27FC236}">
                <a16:creationId xmlns:a16="http://schemas.microsoft.com/office/drawing/2014/main" id="{1A2AD0AB-0D1A-4A9A-AFC0-470E1700F5E8}"/>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9865" y="1775635"/>
            <a:ext cx="7296150" cy="72961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8131" name="TextBox 3"/>
          <p:cNvSpPr txBox="1">
            <a:spLocks noChangeArrowheads="1"/>
          </p:cNvSpPr>
          <p:nvPr/>
        </p:nvSpPr>
        <p:spPr bwMode="auto">
          <a:xfrm>
            <a:off x="1011865" y="2613835"/>
            <a:ext cx="6197600" cy="1631950"/>
          </a:xfrm>
          <a:prstGeom prst="rect">
            <a:avLst/>
          </a:prstGeom>
          <a:noFill/>
          <a:ln w="9525">
            <a:noFill/>
            <a:miter lim="800000"/>
            <a:headEnd/>
            <a:tailEnd/>
          </a:ln>
        </p:spPr>
        <p:txBody>
          <a:bodyPr>
            <a:spAutoFit/>
          </a:bodyPr>
          <a:lstStyle/>
          <a:p>
            <a:pPr>
              <a:lnSpc>
                <a:spcPts val="6000"/>
              </a:lnSpc>
            </a:pPr>
            <a:r>
              <a:rPr lang="en-US" sz="6000" b="1">
                <a:solidFill>
                  <a:schemeClr val="bg1"/>
                </a:solidFill>
              </a:rPr>
              <a:t>landfill - trash</a:t>
            </a:r>
          </a:p>
          <a:p>
            <a:pPr>
              <a:lnSpc>
                <a:spcPts val="6000"/>
              </a:lnSpc>
            </a:pPr>
            <a:endParaRPr lang="en-US" sz="6000" b="1">
              <a:solidFill>
                <a:schemeClr val="bg1"/>
              </a:solidFill>
            </a:endParaRPr>
          </a:p>
        </p:txBody>
      </p:sp>
      <p:sp>
        <p:nvSpPr>
          <p:cNvPr id="48132" name="TextBox 4"/>
          <p:cNvSpPr txBox="1">
            <a:spLocks noChangeArrowheads="1"/>
          </p:cNvSpPr>
          <p:nvPr/>
        </p:nvSpPr>
        <p:spPr bwMode="auto">
          <a:xfrm>
            <a:off x="1011865" y="4490260"/>
            <a:ext cx="5103813" cy="1951038"/>
          </a:xfrm>
          <a:prstGeom prst="rect">
            <a:avLst/>
          </a:prstGeom>
          <a:noFill/>
          <a:ln w="9525">
            <a:noFill/>
            <a:miter lim="800000"/>
            <a:headEnd/>
            <a:tailEnd/>
          </a:ln>
        </p:spPr>
        <p:txBody>
          <a:bodyPr wrap="none">
            <a:spAutoFit/>
          </a:bodyPr>
          <a:lstStyle/>
          <a:p>
            <a:pPr>
              <a:lnSpc>
                <a:spcPct val="150000"/>
              </a:lnSpc>
              <a:buFont typeface="Arial" charset="0"/>
              <a:buChar char="•"/>
            </a:pPr>
            <a:r>
              <a:rPr lang="en-US" sz="2800" b="1">
                <a:solidFill>
                  <a:schemeClr val="bg1"/>
                </a:solidFill>
              </a:rPr>
              <a:t> all other non-recyclables</a:t>
            </a:r>
          </a:p>
          <a:p>
            <a:pPr>
              <a:lnSpc>
                <a:spcPct val="150000"/>
              </a:lnSpc>
              <a:buFont typeface="Arial" charset="0"/>
              <a:buChar char="•"/>
            </a:pPr>
            <a:r>
              <a:rPr lang="en-US" sz="2800" b="1">
                <a:solidFill>
                  <a:schemeClr val="bg1"/>
                </a:solidFill>
              </a:rPr>
              <a:t> all other non-compostables</a:t>
            </a:r>
          </a:p>
          <a:p>
            <a:pPr>
              <a:lnSpc>
                <a:spcPct val="150000"/>
              </a:lnSpc>
              <a:buFont typeface="Arial" charset="0"/>
              <a:buChar char="•"/>
            </a:pPr>
            <a:r>
              <a:rPr lang="en-US" sz="2800" b="1">
                <a:solidFill>
                  <a:schemeClr val="bg1"/>
                </a:solidFill>
              </a:rPr>
              <a:t> contaminated recyclables</a:t>
            </a:r>
          </a:p>
        </p:txBody>
      </p:sp>
      <p:sp>
        <p:nvSpPr>
          <p:cNvPr id="48133" name="TextBox 5"/>
          <p:cNvSpPr txBox="1">
            <a:spLocks noChangeArrowheads="1"/>
          </p:cNvSpPr>
          <p:nvPr/>
        </p:nvSpPr>
        <p:spPr bwMode="auto">
          <a:xfrm>
            <a:off x="1011865" y="7849410"/>
            <a:ext cx="5181600" cy="708025"/>
          </a:xfrm>
          <a:prstGeom prst="rect">
            <a:avLst/>
          </a:prstGeom>
          <a:noFill/>
          <a:ln w="9525">
            <a:noFill/>
            <a:miter lim="800000"/>
            <a:headEnd/>
            <a:tailEnd/>
          </a:ln>
        </p:spPr>
        <p:txBody>
          <a:bodyPr>
            <a:spAutoFit/>
          </a:bodyPr>
          <a:lstStyle/>
          <a:p>
            <a:r>
              <a:rPr lang="en-US" sz="2000">
                <a:solidFill>
                  <a:schemeClr val="bg1"/>
                </a:solidFill>
              </a:rPr>
              <a:t>if in doubt, it is OK to trash rather than to</a:t>
            </a:r>
          </a:p>
          <a:p>
            <a:r>
              <a:rPr lang="en-US" sz="2000">
                <a:solidFill>
                  <a:schemeClr val="bg1"/>
                </a:solidFill>
              </a:rPr>
              <a:t>contaminate recyclables</a:t>
            </a:r>
          </a:p>
        </p:txBody>
      </p:sp>
      <p:sp>
        <p:nvSpPr>
          <p:cNvPr id="48136"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9" name="Rectangle 8"/>
          <p:cNvSpPr>
            <a:spLocks noChangeAspect="1" noChangeArrowheads="1"/>
          </p:cNvSpPr>
          <p:nvPr/>
        </p:nvSpPr>
        <p:spPr bwMode="auto">
          <a:xfrm>
            <a:off x="281701" y="180948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0" name="AutoShape 10"/>
          <p:cNvCxnSpPr>
            <a:cxnSpLocks noChangeShapeType="1"/>
          </p:cNvCxnSpPr>
          <p:nvPr/>
        </p:nvCxnSpPr>
        <p:spPr bwMode="auto">
          <a:xfrm flipV="1">
            <a:off x="297403" y="1370076"/>
            <a:ext cx="0" cy="315912"/>
          </a:xfrm>
          <a:prstGeom prst="straightConnector1">
            <a:avLst/>
          </a:prstGeom>
          <a:noFill/>
          <a:ln w="3175">
            <a:solidFill>
              <a:srgbClr val="000000"/>
            </a:solidFill>
            <a:round/>
            <a:headEnd/>
            <a:tailEnd/>
          </a:ln>
          <a:effectLst/>
        </p:spPr>
      </p:cxnSp>
      <p:cxnSp>
        <p:nvCxnSpPr>
          <p:cNvPr id="11" name="AutoShape 11"/>
          <p:cNvCxnSpPr>
            <a:cxnSpLocks noChangeShapeType="1"/>
          </p:cNvCxnSpPr>
          <p:nvPr/>
        </p:nvCxnSpPr>
        <p:spPr bwMode="auto">
          <a:xfrm rot="5400000" flipV="1">
            <a:off x="6603" y="1653111"/>
            <a:ext cx="0" cy="315913"/>
          </a:xfrm>
          <a:prstGeom prst="straightConnector1">
            <a:avLst/>
          </a:prstGeom>
          <a:noFill/>
          <a:ln w="3175" algn="ctr">
            <a:solidFill>
              <a:srgbClr val="000000"/>
            </a:solidFill>
            <a:round/>
            <a:headEnd/>
            <a:tailEnd/>
          </a:ln>
          <a:effectLst/>
        </p:spPr>
      </p:cxnSp>
      <p:cxnSp>
        <p:nvCxnSpPr>
          <p:cNvPr id="12" name="AutoShape 12"/>
          <p:cNvCxnSpPr>
            <a:cxnSpLocks noChangeShapeType="1"/>
          </p:cNvCxnSpPr>
          <p:nvPr/>
        </p:nvCxnSpPr>
        <p:spPr bwMode="auto">
          <a:xfrm flipV="1">
            <a:off x="7510736" y="1368488"/>
            <a:ext cx="0" cy="315913"/>
          </a:xfrm>
          <a:prstGeom prst="straightConnector1">
            <a:avLst/>
          </a:prstGeom>
          <a:noFill/>
          <a:ln w="3175" algn="ctr">
            <a:solidFill>
              <a:srgbClr val="000000"/>
            </a:solidFill>
            <a:round/>
            <a:headEnd/>
            <a:tailEnd/>
          </a:ln>
          <a:effectLst/>
        </p:spPr>
      </p:cxnSp>
      <p:cxnSp>
        <p:nvCxnSpPr>
          <p:cNvPr id="13" name="AutoShape 13"/>
          <p:cNvCxnSpPr>
            <a:cxnSpLocks noChangeShapeType="1"/>
          </p:cNvCxnSpPr>
          <p:nvPr/>
        </p:nvCxnSpPr>
        <p:spPr bwMode="auto">
          <a:xfrm rot="5400000" flipV="1">
            <a:off x="7794878" y="1657874"/>
            <a:ext cx="0" cy="315913"/>
          </a:xfrm>
          <a:prstGeom prst="straightConnector1">
            <a:avLst/>
          </a:prstGeom>
          <a:noFill/>
          <a:ln w="3175" algn="ctr">
            <a:solidFill>
              <a:srgbClr val="000000"/>
            </a:solidFill>
            <a:round/>
            <a:headEnd/>
            <a:tailEnd/>
          </a:ln>
          <a:effectLst/>
        </p:spPr>
      </p:cxnSp>
      <p:cxnSp>
        <p:nvCxnSpPr>
          <p:cNvPr id="14" name="AutoShape 14"/>
          <p:cNvCxnSpPr>
            <a:cxnSpLocks noChangeShapeType="1"/>
          </p:cNvCxnSpPr>
          <p:nvPr/>
        </p:nvCxnSpPr>
        <p:spPr bwMode="auto">
          <a:xfrm rot="5400000" flipV="1">
            <a:off x="7799640" y="8862142"/>
            <a:ext cx="0" cy="315912"/>
          </a:xfrm>
          <a:prstGeom prst="straightConnector1">
            <a:avLst/>
          </a:prstGeom>
          <a:noFill/>
          <a:ln w="3175" algn="ctr">
            <a:solidFill>
              <a:srgbClr val="000000"/>
            </a:solidFill>
            <a:round/>
            <a:headEnd/>
            <a:tailEnd/>
          </a:ln>
          <a:effectLst/>
        </p:spPr>
      </p:cxnSp>
      <p:cxnSp>
        <p:nvCxnSpPr>
          <p:cNvPr id="15" name="AutoShape 15"/>
          <p:cNvCxnSpPr>
            <a:cxnSpLocks noChangeShapeType="1"/>
          </p:cNvCxnSpPr>
          <p:nvPr/>
        </p:nvCxnSpPr>
        <p:spPr bwMode="auto">
          <a:xfrm flipV="1">
            <a:off x="7518828" y="9161526"/>
            <a:ext cx="0" cy="315912"/>
          </a:xfrm>
          <a:prstGeom prst="straightConnector1">
            <a:avLst/>
          </a:prstGeom>
          <a:noFill/>
          <a:ln w="3175" algn="ctr">
            <a:solidFill>
              <a:srgbClr val="000000"/>
            </a:solidFill>
            <a:round/>
            <a:headEnd/>
            <a:tailEnd/>
          </a:ln>
          <a:effectLst/>
        </p:spPr>
      </p:cxnSp>
      <p:cxnSp>
        <p:nvCxnSpPr>
          <p:cNvPr id="16" name="AutoShape 16"/>
          <p:cNvCxnSpPr>
            <a:cxnSpLocks noChangeShapeType="1"/>
          </p:cNvCxnSpPr>
          <p:nvPr/>
        </p:nvCxnSpPr>
        <p:spPr bwMode="auto">
          <a:xfrm flipV="1">
            <a:off x="292486" y="9153588"/>
            <a:ext cx="0" cy="315913"/>
          </a:xfrm>
          <a:prstGeom prst="straightConnector1">
            <a:avLst/>
          </a:prstGeom>
          <a:noFill/>
          <a:ln w="3175" algn="ctr">
            <a:solidFill>
              <a:srgbClr val="000000"/>
            </a:solidFill>
            <a:round/>
            <a:headEnd/>
            <a:tailEnd/>
          </a:ln>
          <a:effectLst/>
        </p:spPr>
      </p:cxnSp>
      <p:cxnSp>
        <p:nvCxnSpPr>
          <p:cNvPr id="17" name="AutoShape 17"/>
          <p:cNvCxnSpPr>
            <a:cxnSpLocks noChangeShapeType="1"/>
          </p:cNvCxnSpPr>
          <p:nvPr/>
        </p:nvCxnSpPr>
        <p:spPr bwMode="auto">
          <a:xfrm rot="5400000" flipV="1">
            <a:off x="1046" y="8868644"/>
            <a:ext cx="0" cy="315913"/>
          </a:xfrm>
          <a:prstGeom prst="straightConnector1">
            <a:avLst/>
          </a:prstGeom>
          <a:noFill/>
          <a:ln w="3175" algn="ctr">
            <a:solidFill>
              <a:srgbClr val="000000"/>
            </a:solidFill>
            <a:round/>
            <a:headEnd/>
            <a:tailEnd/>
          </a:ln>
          <a:effectLst/>
        </p:spPr>
      </p:cxnSp>
      <p:sp>
        <p:nvSpPr>
          <p:cNvPr id="19" name="TextBox 18"/>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B1205103-F39C-4F73-BB14-C5D52791FA53}"/>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AutoShape 19" descr="data:image/jpg;base64,/9j/4AAQSkZJRgABAQAAAQABAAD/2wBDAAkGBwgHBgkIBwgKCgkLDRYPDQwMDRsUFRAWIB0iIiAdHx8kKDQsJCYxJx8fLT0tMTU3Ojo6Iys/RD84QzQ5Ojf/2wBDAQoKCg0MDRoPDxo3JR8lNzc3Nzc3Nzc3Nzc3Nzc3Nzc3Nzc3Nzc3Nzc3Nzc3Nzc3Nzc3Nzc3Nzc3Nzc3Nzc3Nzf/wAARCABeAF4DASIAAhEBAxEB/8QAHAAAAgMBAQEBAAAAAAAAAAAABAUDBgcCAQAI/8QANhAAAgECBAQDBgUDBQAAAAAAAQIDBBEABRIhEzFBUQYiYRQycYGRsSNCocHwBxXRJFJi4fH/xAAbAQACAwEBAQAAAAAAAAAAAAADBQECBAAGB//EACQRAAEEAwACAgIDAAAAAAAAAAEAAgMRBBIhIjETQTJRBXGx/9oADAMBAAIRAxEAPwCs1efZu+aPmVVmlUKqoLBCjlVVeQAW/lHYelzg/J/FWbxrKabPpHnc+aCec6n922gm9ibna3TCJstevaWYOVPEPDXRe4vt68sGUuSlghaZG497OFB4RXY3BH6XHO45YH8zGmiU5lhpu2tNWueH/wCoFJXo8VfHJTVSqG4ci6Sf2O/b6YCr/H5ad4kJpl5KwQEntckEfpijUkdDJTzItWZ2iXiSK+wYgWJUG9rnfbrivV61NPVs1DVPPGQGCuLN8N774FJKH/gaSqbX20UrnmGeZxV6o6+rNVRnYrKAqOD0Ona4IBBuCDyxFRNQGk1xygywyXFubC1rH52IPqcJMozP2mJo5oBIye9ERZvodjhlVTUMFMNcCQRkgB1AV1v1A69Nt8Yn7F1ErGR1adQeIPYMlpXNBM1OsZGtXUnZb72JG++17/DBGW+Kv7qtfNlNG1XDTMFjAcI05tc6dXY7b2xi8WfT0AmbLc1a8gIkKgrfSbjUCd7/AL4CqMzkiqGzVpbLUljxoRZi/NiQSdze5xubLwBXDiF+hKDO4ZqJqquVaARvw5BUSp5XtuLg/wDuI6vxNQUuaQ5cxdpZigDKLqC2y/tjAIcyTMpafKVrqlYGnLjX7kkhAtsDZRtt++H8U+ZwLDXS18yVKkwSGWW7oQLXB7Ed7kd+uOkkeBYUl5pbfXV8VEiarPLIwWOIHzPvvYeguflgwemMZhziaeGnn9pYCBCiEPZyCbm557nmcI828b53JVSD+61SR6iUKuEFuVrDENyAfpTuooaUSMtJDCpl4tlkN+mwH74AqHrJamSPjskkgMcgKg3F/v0+mHgIidihs6zkgj0wsq1Jq5JtV2LE3674W7Fpte/kgjyo9XDiihpouNNMJESaOFVWNhpVwLCwtyNh1549zWoizWGgbL0eGanh4Tgm9xe/3J+AwsrZyWIW4PLbFl8AZTUSNVTz0kwjCKIy0ZAbva/PljRG7tuNJR/IQxMhc1g/pKUo62pKNIpRUHJBcsfngLMqdqSmBRzaNtSxuL/Q40HOoKyjo5ZqXL5p5F2VIoy2/c23t64zLP6o1VTGeHKrpficb3y1+o6AbWGDUwm2leYLCPYQBqIm1M0rpMz3YixAB7g4bLQ03sayVvEMBe40PYb9bdiO2+FMOiOtjabTZSHs/uk77YbztJNChkkD05awli0r5rdv8Yl98pUcE3NNQLSmWmCppXUphRVcj1JubYGizinaJ4p4FsAeHLbzRta19uh6/AdsSyUqeyq0c900kNqQ7i3pisw1MYlaEN+IWsGG69OdueKx2oCPyxmqqwI85EIuJCj+dPX1A274d0tZTZdxKcNQ1Tht1raJJGX4MCCftivk01HQSLLBGzlrNMJCC3O231v88cLHTzTj2clwsY1azff0wWmnqmlctSmeRCbFXYEHmMCrTy19YKen9922PQDufTBVfBLJKZ0UK5Hm0/m+uGfgn8Gtq2nS0qKCocdLm/x3thLLKWsLl9Bjmb8Bc32PpH5XkFLlUSyrAJJhzmkW5+Q6YZrUyBgRJpHbEVVm0aIySuqqTtc2x2qQVWWirpJtQW2sbfphW4vf5OWDdu2r/aMgr1MoG2pvzWtj7N/B+V+KAgrRecX0yxECRR8bcvQ4r0lVwzzPxviWnzurQFEqHUE72ONWNIInWUHJwy4eKpHjbwSfD85nSpNVR2tqYWdDyF7bfPFekrtWVpAIyChGhuQYD9740nP61JcsrI5yCrxMCO+21vnbFayfwzX51l8SVRio6VbEOQSxA7L/AJOG+PkCRpdJxI8nELHAN6kPt1U0DUyoh1IQuvp/P2wD7EsYSKYukh8ysLbjGlyf06oaunCw5xOkibhmjW1/vimZ54arMkrdVeRNE58tTGxKk9iOh9PvjU1wqwsj4ns9hV2ohEEgUyrIpJ3G9zhj4drIqCplarH4bJYAWJvfHRzZEDLwleRRpWQNpKHuCPtgTNqkzzKAhQKoswYkt6k8/lgvsUVUdHVqBj30SLoPpuD8sOsppqeDiGVj7tr33Hb4Yp1TmtbRUMFVKsLU89tDaSN+o2PMYNyrP1k8srPYi+5BBB7HthDNE4sKfwZccjgLpT548MUiznd0uAp6k498KZo9ZPU0ax+V14hK7AW2/nwxFU08NXn1LC+ngmN5At+ZvYD9b/LDfKKKlybMpfZ1ZWnQK1z2xSXWOLR3ulSMSTTfMP3/AIoK+PQxBHLC1W82+wGHGZ7XPU4rlS80sphp1u1t26DGaFuwpNZ5w1tkr2pkhqquCmYBi7jY40qjyZf7YjKF2HTGTmglpqmOr9rUyxkHSVsD88aL4f8AGFLVUwpZSEddnU98MBDTR+kjny2yHwKU5xxqRJdDkNY6R3xXUqXq6mSnqtT0M4tKjgc+4xcc2EdWzOnLFXqqMJckjc77YvHNqaQL2/JZjXU60lfUU8v4gjkZQe4748JDtcE6emrDfNMvmqIqvNuCzU/FK672J6XA7ct/XAuUZHX5ojGigdkXm2sKAe1z9sNw8Ft2sbiL4rnnlHWZjk+Xw08JCQgkLa97nY2+GFU0U1HTLAI3jkUnSDzuen/WG9fmc7uJaKYqoCrdfQW+YO+FxkknzBHmkDSq2o7g2FuWFzC6qKhp7xdZMZ6iui9oqGjli2jsdhtbF4aaoQA1Uep0Fgw3wgy/KDVzrI8Z0g3B5YvFBTKKfgTnWn/LcjAsiAydCa4+R8Y1VOzitq3Qilo3c2948vvjrw7AvsLvVEGZnbiW/Kegw08Y0tXTezU+SxyPxlPEZR7tvXphDluQ1lBE8k89uI12ReX82x0eMdOCkHNyjI3UJfmSz8WQU0UkqjchELfbFblqKinqy2l42B8wIIIxo0UTO2mMAC1gtthv0wrzajizGmk1qONGbq/oPy+o/wAYPG4DxKwN8DahyrxInsypLIdVrWINziOaunzOugp4Y3FOWvK7G3kAubfS3zxxlWUNLMsUSEv2GLZDk60dM5cqZtPIdB1xWRkcVn7RZJucULycWBhJcXGkMv8AO2IaeNaaFKeBiscYsotfEsFM8v4MQLX3Y9AO+CIplgkEa7x6d9XO9+f6nGQF1LKSp6rw1l9QdTR2PdSVP6Y5pPDGW0zl0i3O/mN8PguOgt8PtG/pFoIaKCOJQsaBQPTEgNuWCOGLYhdNzidQrWopfNz3wDWw8WEoBvzGDmG+OCt8QWAilB6kKvJFGI9la5sQNxhZVf6eMrcmWcEIvNt+vw3xbJKSOc2a4PdTY/UY8p8tpKVzJHCplPORvMx+Z3xmbi07pUEkpHkNDVQyidgUDKQ19jY4b1BF2jkB7X1dMGMcQzRrJpuoJB2N7YFmwAjce1RwrqDgRoYVZLlyQWB2sL7YiqRTvIZCqJf/AHG18e5pPJEFRbBzve9xYfHCgvqbU93Y9WOFzPaEXV7X/9k=">
            <a:hlinkClick r:id="rId2"/>
          </p:cNvPr>
          <p:cNvSpPr>
            <a:spLocks noChangeAspect="1" noChangeArrowheads="1"/>
          </p:cNvSpPr>
          <p:nvPr/>
        </p:nvSpPr>
        <p:spPr bwMode="auto">
          <a:xfrm>
            <a:off x="155575" y="-427038"/>
            <a:ext cx="895350" cy="895351"/>
          </a:xfrm>
          <a:prstGeom prst="rect">
            <a:avLst/>
          </a:prstGeom>
          <a:noFill/>
          <a:ln w="9525">
            <a:noFill/>
            <a:miter lim="800000"/>
            <a:headEnd/>
            <a:tailEnd/>
          </a:ln>
        </p:spPr>
        <p:txBody>
          <a:bodyPr/>
          <a:lstStyle/>
          <a:p>
            <a:endParaRPr lang="en-US"/>
          </a:p>
        </p:txBody>
      </p:sp>
      <p:sp>
        <p:nvSpPr>
          <p:cNvPr id="49157" name="AutoShape 21" descr="data:image/jpg;base64,/9j/4AAQSkZJRgABAQAAAQABAAD/2wBDAAkGBwgHBgkIBwgKCgkLDRYPDQwMDRsUFRAWIB0iIiAdHx8kKDQsJCYxJx8fLT0tMTU3Ojo6Iys/RD84QzQ5Ojf/2wBDAQoKCg0MDRoPDxo3JR8lNzc3Nzc3Nzc3Nzc3Nzc3Nzc3Nzc3Nzc3Nzc3Nzc3Nzc3Nzc3Nzc3Nzc3Nzc3Nzc3Nzf/wAARCABeAF4DASIAAhEBAxEB/8QAHAAAAgMBAQEBAAAAAAAAAAAABAUDBgcCAQAI/8QANhAAAgECBAQDBgUDBQAAAAAAAQIDBBEABRIhEzFBUQYiYRQycYGRsSNCocHwBxXRJFJi4fH/xAAbAQACAwEBAQAAAAAAAAAAAAADBQECBAAGB//EACQRAAEEAwACAgIDAAAAAAAAAAEAAgMRBBIhIjETQTJRBXGx/9oADAMBAAIRAxEAPwCs1efZu+aPmVVmlUKqoLBCjlVVeQAW/lHYelzg/J/FWbxrKabPpHnc+aCec6n922gm9ibna3TCJstevaWYOVPEPDXRe4vt68sGUuSlghaZG497OFB4RXY3BH6XHO45YH8zGmiU5lhpu2tNWueH/wCoFJXo8VfHJTVSqG4ci6Sf2O/b6YCr/H5ad4kJpl5KwQEntckEfpijUkdDJTzItWZ2iXiSK+wYgWJUG9rnfbrivV61NPVs1DVPPGQGCuLN8N774FJKH/gaSqbX20UrnmGeZxV6o6+rNVRnYrKAqOD0Ona4IBBuCDyxFRNQGk1xygywyXFubC1rH52IPqcJMozP2mJo5oBIye9ERZvodjhlVTUMFMNcCQRkgB1AV1v1A69Nt8Yn7F1ErGR1adQeIPYMlpXNBM1OsZGtXUnZb72JG++17/DBGW+Kv7qtfNlNG1XDTMFjAcI05tc6dXY7b2xi8WfT0AmbLc1a8gIkKgrfSbjUCd7/AL4CqMzkiqGzVpbLUljxoRZi/NiQSdze5xubLwBXDiF+hKDO4ZqJqquVaARvw5BUSp5XtuLg/wDuI6vxNQUuaQ5cxdpZigDKLqC2y/tjAIcyTMpafKVrqlYGnLjX7kkhAtsDZRtt++H8U+ZwLDXS18yVKkwSGWW7oQLXB7Ed7kd+uOkkeBYUl5pbfXV8VEiarPLIwWOIHzPvvYeguflgwemMZhziaeGnn9pYCBCiEPZyCbm557nmcI828b53JVSD+61SR6iUKuEFuVrDENyAfpTuooaUSMtJDCpl4tlkN+mwH74AqHrJamSPjskkgMcgKg3F/v0+mHgIidihs6zkgj0wsq1Jq5JtV2LE3674W7Fpte/kgjyo9XDiihpouNNMJESaOFVWNhpVwLCwtyNh1549zWoizWGgbL0eGanh4Tgm9xe/3J+AwsrZyWIW4PLbFl8AZTUSNVTz0kwjCKIy0ZAbva/PljRG7tuNJR/IQxMhc1g/pKUo62pKNIpRUHJBcsfngLMqdqSmBRzaNtSxuL/Q40HOoKyjo5ZqXL5p5F2VIoy2/c23t64zLP6o1VTGeHKrpficb3y1+o6AbWGDUwm2leYLCPYQBqIm1M0rpMz3YixAB7g4bLQ03sayVvEMBe40PYb9bdiO2+FMOiOtjabTZSHs/uk77YbztJNChkkD05awli0r5rdv8Yl98pUcE3NNQLSmWmCppXUphRVcj1JubYGizinaJ4p4FsAeHLbzRta19uh6/AdsSyUqeyq0c900kNqQ7i3pisw1MYlaEN+IWsGG69OdueKx2oCPyxmqqwI85EIuJCj+dPX1A274d0tZTZdxKcNQ1Tht1raJJGX4MCCftivk01HQSLLBGzlrNMJCC3O231v88cLHTzTj2clwsY1azff0wWmnqmlctSmeRCbFXYEHmMCrTy19YKen9922PQDufTBVfBLJKZ0UK5Hm0/m+uGfgn8Gtq2nS0qKCocdLm/x3thLLKWsLl9Bjmb8Bc32PpH5XkFLlUSyrAJJhzmkW5+Q6YZrUyBgRJpHbEVVm0aIySuqqTtc2x2qQVWWirpJtQW2sbfphW4vf5OWDdu2r/aMgr1MoG2pvzWtj7N/B+V+KAgrRecX0yxECRR8bcvQ4r0lVwzzPxviWnzurQFEqHUE72ONWNIInWUHJwy4eKpHjbwSfD85nSpNVR2tqYWdDyF7bfPFekrtWVpAIyChGhuQYD9740nP61JcsrI5yCrxMCO+21vnbFayfwzX51l8SVRio6VbEOQSxA7L/AJOG+PkCRpdJxI8nELHAN6kPt1U0DUyoh1IQuvp/P2wD7EsYSKYukh8ysLbjGlyf06oaunCw5xOkibhmjW1/vimZ54arMkrdVeRNE58tTGxKk9iOh9PvjU1wqwsj4ns9hV2ohEEgUyrIpJ3G9zhj4drIqCplarH4bJYAWJvfHRzZEDLwleRRpWQNpKHuCPtgTNqkzzKAhQKoswYkt6k8/lgvsUVUdHVqBj30SLoPpuD8sOsppqeDiGVj7tr33Hb4Yp1TmtbRUMFVKsLU89tDaSN+o2PMYNyrP1k8srPYi+5BBB7HthDNE4sKfwZccjgLpT548MUiznd0uAp6k498KZo9ZPU0ax+V14hK7AW2/nwxFU08NXn1LC+ngmN5At+ZvYD9b/LDfKKKlybMpfZ1ZWnQK1z2xSXWOLR3ulSMSTTfMP3/AIoK+PQxBHLC1W82+wGHGZ7XPU4rlS80sphp1u1t26DGaFuwpNZ5w1tkr2pkhqquCmYBi7jY40qjyZf7YjKF2HTGTmglpqmOr9rUyxkHSVsD88aL4f8AGFLVUwpZSEddnU98MBDTR+kjny2yHwKU5xxqRJdDkNY6R3xXUqXq6mSnqtT0M4tKjgc+4xcc2EdWzOnLFXqqMJckjc77YvHNqaQL2/JZjXU60lfUU8v4gjkZQe4748JDtcE6emrDfNMvmqIqvNuCzU/FK672J6XA7ct/XAuUZHX5ojGigdkXm2sKAe1z9sNw8Ft2sbiL4rnnlHWZjk+Xw08JCQgkLa97nY2+GFU0U1HTLAI3jkUnSDzuen/WG9fmc7uJaKYqoCrdfQW+YO+FxkknzBHmkDSq2o7g2FuWFzC6qKhp7xdZMZ6iui9oqGjli2jsdhtbF4aaoQA1Uep0Fgw3wgy/KDVzrI8Z0g3B5YvFBTKKfgTnWn/LcjAsiAydCa4+R8Y1VOzitq3Qilo3c2948vvjrw7AvsLvVEGZnbiW/Kegw08Y0tXTezU+SxyPxlPEZR7tvXphDluQ1lBE8k89uI12ReX82x0eMdOCkHNyjI3UJfmSz8WQU0UkqjchELfbFblqKinqy2l42B8wIIIxo0UTO2mMAC1gtthv0wrzajizGmk1qONGbq/oPy+o/wAYPG4DxKwN8DahyrxInsypLIdVrWINziOaunzOugp4Y3FOWvK7G3kAubfS3zxxlWUNLMsUSEv2GLZDk60dM5cqZtPIdB1xWRkcVn7RZJucULycWBhJcXGkMv8AO2IaeNaaFKeBiscYsotfEsFM8v4MQLX3Y9AO+CIplgkEa7x6d9XO9+f6nGQF1LKSp6rw1l9QdTR2PdSVP6Y5pPDGW0zl0i3O/mN8PguOgt8PtG/pFoIaKCOJQsaBQPTEgNuWCOGLYhdNzidQrWopfNz3wDWw8WEoBvzGDmG+OCt8QWAilB6kKvJFGI9la5sQNxhZVf6eMrcmWcEIvNt+vw3xbJKSOc2a4PdTY/UY8p8tpKVzJHCplPORvMx+Z3xmbi07pUEkpHkNDVQyidgUDKQ19jY4b1BF2jkB7X1dMGMcQzRrJpuoJB2N7YFmwAjce1RwrqDgRoYVZLlyQWB2sL7YiqRTvIZCqJf/AHG18e5pPJEFRbBzve9xYfHCgvqbU93Y9WOFzPaEXV7X/9k=">
            <a:hlinkClick r:id="rId2"/>
          </p:cNvPr>
          <p:cNvSpPr>
            <a:spLocks noChangeAspect="1" noChangeArrowheads="1"/>
          </p:cNvSpPr>
          <p:nvPr/>
        </p:nvSpPr>
        <p:spPr bwMode="auto">
          <a:xfrm>
            <a:off x="155575" y="-427038"/>
            <a:ext cx="895350" cy="895351"/>
          </a:xfrm>
          <a:prstGeom prst="rect">
            <a:avLst/>
          </a:prstGeom>
          <a:noFill/>
          <a:ln w="9525">
            <a:noFill/>
            <a:miter lim="800000"/>
            <a:headEnd/>
            <a:tailEnd/>
          </a:ln>
        </p:spPr>
        <p:txBody>
          <a:bodyPr/>
          <a:lstStyle/>
          <a:p>
            <a:endParaRPr lang="en-US"/>
          </a:p>
        </p:txBody>
      </p:sp>
      <p:sp>
        <p:nvSpPr>
          <p:cNvPr id="2" name="Rectangle 1"/>
          <p:cNvSpPr>
            <a:spLocks noChangeAspect="1"/>
          </p:cNvSpPr>
          <p:nvPr/>
        </p:nvSpPr>
        <p:spPr bwMode="auto">
          <a:xfrm>
            <a:off x="228600" y="1754370"/>
            <a:ext cx="7296150" cy="7296150"/>
          </a:xfrm>
          <a:prstGeom prst="rect">
            <a:avLst/>
          </a:prstGeom>
          <a:solidFill>
            <a:srgbClr val="71E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3"/>
          <p:cNvSpPr>
            <a:spLocks noChangeArrowheads="1"/>
          </p:cNvSpPr>
          <p:nvPr/>
        </p:nvSpPr>
        <p:spPr bwMode="auto">
          <a:xfrm>
            <a:off x="914400" y="8453620"/>
            <a:ext cx="6477000" cy="615950"/>
          </a:xfrm>
          <a:prstGeom prst="rect">
            <a:avLst/>
          </a:prstGeom>
          <a:noFill/>
          <a:ln w="9525">
            <a:noFill/>
            <a:miter lim="800000"/>
            <a:headEnd/>
            <a:tailEnd/>
          </a:ln>
        </p:spPr>
        <p:txBody>
          <a:bodyPr>
            <a:spAutoFit/>
          </a:bodyPr>
          <a:lstStyle/>
          <a:p>
            <a:pPr>
              <a:defRPr/>
            </a:pPr>
            <a:r>
              <a:rPr lang="en-US" spc="300" dirty="0">
                <a:solidFill>
                  <a:schemeClr val="bg1"/>
                </a:solidFill>
                <a:latin typeface="Arial" pitchFamily="34" charset="0"/>
                <a:cs typeface="Arial" pitchFamily="34" charset="0"/>
              </a:rPr>
              <a:t>please</a:t>
            </a:r>
            <a:r>
              <a:rPr lang="en-US" sz="1600" spc="300" dirty="0">
                <a:solidFill>
                  <a:schemeClr val="bg1"/>
                </a:solidFill>
                <a:latin typeface="Arial" pitchFamily="34" charset="0"/>
                <a:cs typeface="Arial" pitchFamily="34" charset="0"/>
              </a:rPr>
              <a:t> do NOT contaminate this container with items not labeled compostable.</a:t>
            </a:r>
          </a:p>
        </p:txBody>
      </p:sp>
      <p:sp>
        <p:nvSpPr>
          <p:cNvPr id="49160" name="TextBox 6"/>
          <p:cNvSpPr txBox="1">
            <a:spLocks noChangeArrowheads="1"/>
          </p:cNvSpPr>
          <p:nvPr/>
        </p:nvSpPr>
        <p:spPr bwMode="auto">
          <a:xfrm>
            <a:off x="838200" y="2340158"/>
            <a:ext cx="6172200" cy="862012"/>
          </a:xfrm>
          <a:prstGeom prst="rect">
            <a:avLst/>
          </a:prstGeom>
          <a:noFill/>
          <a:ln w="9525">
            <a:noFill/>
            <a:miter lim="800000"/>
            <a:headEnd/>
            <a:tailEnd/>
          </a:ln>
        </p:spPr>
        <p:txBody>
          <a:bodyPr>
            <a:spAutoFit/>
          </a:bodyPr>
          <a:lstStyle/>
          <a:p>
            <a:pPr>
              <a:lnSpc>
                <a:spcPts val="6000"/>
              </a:lnSpc>
            </a:pPr>
            <a:r>
              <a:rPr lang="en-US" sz="5400" b="1">
                <a:solidFill>
                  <a:schemeClr val="bg1"/>
                </a:solidFill>
              </a:rPr>
              <a:t>compostables</a:t>
            </a:r>
          </a:p>
        </p:txBody>
      </p:sp>
      <p:sp>
        <p:nvSpPr>
          <p:cNvPr id="49161" name="TextBox 7"/>
          <p:cNvSpPr txBox="1">
            <a:spLocks noChangeArrowheads="1"/>
          </p:cNvSpPr>
          <p:nvPr/>
        </p:nvSpPr>
        <p:spPr bwMode="auto">
          <a:xfrm>
            <a:off x="838200" y="7259820"/>
            <a:ext cx="3124200" cy="1200150"/>
          </a:xfrm>
          <a:prstGeom prst="rect">
            <a:avLst/>
          </a:prstGeom>
          <a:noFill/>
          <a:ln w="9525">
            <a:noFill/>
            <a:miter lim="800000"/>
            <a:headEnd/>
            <a:tailEnd/>
          </a:ln>
        </p:spPr>
        <p:txBody>
          <a:bodyPr>
            <a:spAutoFit/>
          </a:bodyPr>
          <a:lstStyle/>
          <a:p>
            <a:pPr>
              <a:buFont typeface="Arial" charset="0"/>
              <a:buChar char="•"/>
            </a:pPr>
            <a:r>
              <a:rPr lang="en-US" sz="2400" b="1">
                <a:solidFill>
                  <a:schemeClr val="bg1"/>
                </a:solidFill>
                <a:ea typeface="Kozuka Gothic Pro EL" pitchFamily="34" charset="-128"/>
              </a:rPr>
              <a:t> hot &amp; cold cups</a:t>
            </a:r>
          </a:p>
          <a:p>
            <a:pPr>
              <a:buFont typeface="Arial" charset="0"/>
              <a:buChar char="•"/>
            </a:pPr>
            <a:r>
              <a:rPr lang="en-US" sz="2400" b="1">
                <a:solidFill>
                  <a:schemeClr val="bg1"/>
                </a:solidFill>
                <a:ea typeface="Kozuka Gothic Pro EL" pitchFamily="34" charset="-128"/>
              </a:rPr>
              <a:t> food containers</a:t>
            </a:r>
          </a:p>
          <a:p>
            <a:pPr>
              <a:buFont typeface="Arial" charset="0"/>
              <a:buChar char="•"/>
            </a:pPr>
            <a:r>
              <a:rPr lang="en-US" sz="2400" b="1">
                <a:solidFill>
                  <a:schemeClr val="bg1"/>
                </a:solidFill>
                <a:ea typeface="Kozuka Gothic Pro EL" pitchFamily="34" charset="-128"/>
              </a:rPr>
              <a:t> plastic cutlery</a:t>
            </a:r>
          </a:p>
        </p:txBody>
      </p:sp>
      <p:sp>
        <p:nvSpPr>
          <p:cNvPr id="6" name="Rectangle 5"/>
          <p:cNvSpPr/>
          <p:nvPr/>
        </p:nvSpPr>
        <p:spPr bwMode="auto">
          <a:xfrm>
            <a:off x="914400" y="3354570"/>
            <a:ext cx="59436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163" name="TextBox 7"/>
          <p:cNvSpPr txBox="1">
            <a:spLocks noChangeArrowheads="1"/>
          </p:cNvSpPr>
          <p:nvPr/>
        </p:nvSpPr>
        <p:spPr bwMode="auto">
          <a:xfrm>
            <a:off x="4114800" y="7216958"/>
            <a:ext cx="3124200" cy="830262"/>
          </a:xfrm>
          <a:prstGeom prst="rect">
            <a:avLst/>
          </a:prstGeom>
          <a:noFill/>
          <a:ln w="9525">
            <a:noFill/>
            <a:miter lim="800000"/>
            <a:headEnd/>
            <a:tailEnd/>
          </a:ln>
        </p:spPr>
        <p:txBody>
          <a:bodyPr>
            <a:spAutoFit/>
          </a:bodyPr>
          <a:lstStyle/>
          <a:p>
            <a:pPr>
              <a:buFont typeface="Arial" charset="0"/>
              <a:buChar char="•"/>
            </a:pPr>
            <a:r>
              <a:rPr lang="en-US" sz="2400" b="1">
                <a:solidFill>
                  <a:schemeClr val="bg1"/>
                </a:solidFill>
                <a:ea typeface="Kozuka Gothic Pro EL" pitchFamily="34" charset="-128"/>
              </a:rPr>
              <a:t> napkins</a:t>
            </a:r>
          </a:p>
          <a:p>
            <a:pPr>
              <a:buFont typeface="Arial" charset="0"/>
              <a:buChar char="•"/>
            </a:pPr>
            <a:r>
              <a:rPr lang="en-US" sz="2400" b="1">
                <a:solidFill>
                  <a:schemeClr val="bg1"/>
                </a:solidFill>
                <a:ea typeface="Kozuka Gothic Pro EL" pitchFamily="34" charset="-128"/>
              </a:rPr>
              <a:t> food scraps OK</a:t>
            </a:r>
          </a:p>
        </p:txBody>
      </p:sp>
      <p:pic>
        <p:nvPicPr>
          <p:cNvPr id="49164" name="Picture 15" descr="http://www.ecoproducts-images.com/est/header%20images/h%20-%20plates.jpg">
            <a:hlinkClick r:id="rId3"/>
          </p:cNvPr>
          <p:cNvPicPr>
            <a:picLocks noChangeAspect="1" noChangeArrowheads="1"/>
          </p:cNvPicPr>
          <p:nvPr/>
        </p:nvPicPr>
        <p:blipFill>
          <a:blip r:embed="rId4" cstate="print"/>
          <a:srcRect/>
          <a:stretch>
            <a:fillRect/>
          </a:stretch>
        </p:blipFill>
        <p:spPr bwMode="auto">
          <a:xfrm>
            <a:off x="4613275" y="5288145"/>
            <a:ext cx="1787525" cy="1787525"/>
          </a:xfrm>
          <a:prstGeom prst="rect">
            <a:avLst/>
          </a:prstGeom>
          <a:noFill/>
          <a:ln w="9525">
            <a:noFill/>
            <a:miter lim="800000"/>
            <a:headEnd/>
            <a:tailEnd/>
          </a:ln>
        </p:spPr>
      </p:pic>
      <p:sp>
        <p:nvSpPr>
          <p:cNvPr id="19" name="Freeform 18"/>
          <p:cNvSpPr/>
          <p:nvPr/>
        </p:nvSpPr>
        <p:spPr bwMode="auto">
          <a:xfrm>
            <a:off x="1295400" y="5853295"/>
            <a:ext cx="1524000" cy="701675"/>
          </a:xfrm>
          <a:custGeom>
            <a:avLst/>
            <a:gdLst>
              <a:gd name="connsiteX0" fmla="*/ 1170038 w 1219200"/>
              <a:gd name="connsiteY0" fmla="*/ 432620 h 432620"/>
              <a:gd name="connsiteX1" fmla="*/ 1201993 w 1219200"/>
              <a:gd name="connsiteY1" fmla="*/ 349045 h 432620"/>
              <a:gd name="connsiteX2" fmla="*/ 1157748 w 1219200"/>
              <a:gd name="connsiteY2" fmla="*/ 317091 h 432620"/>
              <a:gd name="connsiteX3" fmla="*/ 1143000 w 1219200"/>
              <a:gd name="connsiteY3" fmla="*/ 292510 h 432620"/>
              <a:gd name="connsiteX4" fmla="*/ 1108587 w 1219200"/>
              <a:gd name="connsiteY4" fmla="*/ 258097 h 432620"/>
              <a:gd name="connsiteX5" fmla="*/ 1081548 w 1219200"/>
              <a:gd name="connsiteY5" fmla="*/ 235974 h 432620"/>
              <a:gd name="connsiteX6" fmla="*/ 1061883 w 1219200"/>
              <a:gd name="connsiteY6" fmla="*/ 196645 h 432620"/>
              <a:gd name="connsiteX7" fmla="*/ 1069258 w 1219200"/>
              <a:gd name="connsiteY7" fmla="*/ 169607 h 432620"/>
              <a:gd name="connsiteX8" fmla="*/ 1120877 w 1219200"/>
              <a:gd name="connsiteY8" fmla="*/ 135194 h 432620"/>
              <a:gd name="connsiteX9" fmla="*/ 1179871 w 1219200"/>
              <a:gd name="connsiteY9" fmla="*/ 103239 h 432620"/>
              <a:gd name="connsiteX10" fmla="*/ 1201993 w 1219200"/>
              <a:gd name="connsiteY10" fmla="*/ 86033 h 432620"/>
              <a:gd name="connsiteX11" fmla="*/ 1204451 w 1219200"/>
              <a:gd name="connsiteY11" fmla="*/ 63910 h 432620"/>
              <a:gd name="connsiteX12" fmla="*/ 1201993 w 1219200"/>
              <a:gd name="connsiteY12" fmla="*/ 31955 h 432620"/>
              <a:gd name="connsiteX13" fmla="*/ 1219200 w 1219200"/>
              <a:gd name="connsiteY13" fmla="*/ 12291 h 432620"/>
              <a:gd name="connsiteX14" fmla="*/ 1187245 w 1219200"/>
              <a:gd name="connsiteY14" fmla="*/ 0 h 432620"/>
              <a:gd name="connsiteX15" fmla="*/ 1135625 w 1219200"/>
              <a:gd name="connsiteY15" fmla="*/ 39329 h 432620"/>
              <a:gd name="connsiteX16" fmla="*/ 1069258 w 1219200"/>
              <a:gd name="connsiteY16" fmla="*/ 49162 h 432620"/>
              <a:gd name="connsiteX17" fmla="*/ 1000432 w 1219200"/>
              <a:gd name="connsiteY17" fmla="*/ 49162 h 432620"/>
              <a:gd name="connsiteX18" fmla="*/ 941438 w 1219200"/>
              <a:gd name="connsiteY18" fmla="*/ 31955 h 432620"/>
              <a:gd name="connsiteX19" fmla="*/ 926690 w 1219200"/>
              <a:gd name="connsiteY19" fmla="*/ 63910 h 432620"/>
              <a:gd name="connsiteX20" fmla="*/ 970935 w 1219200"/>
              <a:gd name="connsiteY20" fmla="*/ 127820 h 432620"/>
              <a:gd name="connsiteX21" fmla="*/ 978309 w 1219200"/>
              <a:gd name="connsiteY21" fmla="*/ 167149 h 432620"/>
              <a:gd name="connsiteX22" fmla="*/ 975851 w 1219200"/>
              <a:gd name="connsiteY22" fmla="*/ 226142 h 432620"/>
              <a:gd name="connsiteX23" fmla="*/ 963561 w 1219200"/>
              <a:gd name="connsiteY23" fmla="*/ 253181 h 432620"/>
              <a:gd name="connsiteX24" fmla="*/ 926690 w 1219200"/>
              <a:gd name="connsiteY24" fmla="*/ 309716 h 432620"/>
              <a:gd name="connsiteX25" fmla="*/ 855406 w 1219200"/>
              <a:gd name="connsiteY25" fmla="*/ 329381 h 432620"/>
              <a:gd name="connsiteX26" fmla="*/ 784122 w 1219200"/>
              <a:gd name="connsiteY26" fmla="*/ 319549 h 432620"/>
              <a:gd name="connsiteX27" fmla="*/ 734961 w 1219200"/>
              <a:gd name="connsiteY27" fmla="*/ 272845 h 432620"/>
              <a:gd name="connsiteX28" fmla="*/ 705464 w 1219200"/>
              <a:gd name="connsiteY28" fmla="*/ 211394 h 432620"/>
              <a:gd name="connsiteX29" fmla="*/ 712838 w 1219200"/>
              <a:gd name="connsiteY29" fmla="*/ 145026 h 432620"/>
              <a:gd name="connsiteX30" fmla="*/ 720213 w 1219200"/>
              <a:gd name="connsiteY30" fmla="*/ 132736 h 432620"/>
              <a:gd name="connsiteX31" fmla="*/ 683342 w 1219200"/>
              <a:gd name="connsiteY31" fmla="*/ 108155 h 432620"/>
              <a:gd name="connsiteX32" fmla="*/ 683342 w 1219200"/>
              <a:gd name="connsiteY32" fmla="*/ 108155 h 432620"/>
              <a:gd name="connsiteX33" fmla="*/ 580103 w 1219200"/>
              <a:gd name="connsiteY33" fmla="*/ 176981 h 432620"/>
              <a:gd name="connsiteX34" fmla="*/ 555522 w 1219200"/>
              <a:gd name="connsiteY34" fmla="*/ 176981 h 432620"/>
              <a:gd name="connsiteX35" fmla="*/ 258096 w 1219200"/>
              <a:gd name="connsiteY35" fmla="*/ 31955 h 432620"/>
              <a:gd name="connsiteX36" fmla="*/ 233516 w 1219200"/>
              <a:gd name="connsiteY36" fmla="*/ 63910 h 432620"/>
              <a:gd name="connsiteX37" fmla="*/ 243348 w 1219200"/>
              <a:gd name="connsiteY37" fmla="*/ 115529 h 432620"/>
              <a:gd name="connsiteX38" fmla="*/ 194187 w 1219200"/>
              <a:gd name="connsiteY38" fmla="*/ 184355 h 432620"/>
              <a:gd name="connsiteX39" fmla="*/ 132735 w 1219200"/>
              <a:gd name="connsiteY39" fmla="*/ 211394 h 432620"/>
              <a:gd name="connsiteX40" fmla="*/ 83574 w 1219200"/>
              <a:gd name="connsiteY40" fmla="*/ 213852 h 432620"/>
              <a:gd name="connsiteX41" fmla="*/ 29496 w 1219200"/>
              <a:gd name="connsiteY41" fmla="*/ 189271 h 432620"/>
              <a:gd name="connsiteX42" fmla="*/ 0 w 1219200"/>
              <a:gd name="connsiteY42" fmla="*/ 194187 h 432620"/>
              <a:gd name="connsiteX43" fmla="*/ 4916 w 1219200"/>
              <a:gd name="connsiteY43" fmla="*/ 405581 h 432620"/>
              <a:gd name="connsiteX44" fmla="*/ 1170038 w 1219200"/>
              <a:gd name="connsiteY44" fmla="*/ 432620 h 432620"/>
              <a:gd name="connsiteX0" fmla="*/ 1170038 w 1233948"/>
              <a:gd name="connsiteY0" fmla="*/ 481781 h 481781"/>
              <a:gd name="connsiteX1" fmla="*/ 1201993 w 1233948"/>
              <a:gd name="connsiteY1" fmla="*/ 398206 h 481781"/>
              <a:gd name="connsiteX2" fmla="*/ 1157748 w 1233948"/>
              <a:gd name="connsiteY2" fmla="*/ 366252 h 481781"/>
              <a:gd name="connsiteX3" fmla="*/ 1143000 w 1233948"/>
              <a:gd name="connsiteY3" fmla="*/ 341671 h 481781"/>
              <a:gd name="connsiteX4" fmla="*/ 1108587 w 1233948"/>
              <a:gd name="connsiteY4" fmla="*/ 307258 h 481781"/>
              <a:gd name="connsiteX5" fmla="*/ 1081548 w 1233948"/>
              <a:gd name="connsiteY5" fmla="*/ 285135 h 481781"/>
              <a:gd name="connsiteX6" fmla="*/ 1061883 w 1233948"/>
              <a:gd name="connsiteY6" fmla="*/ 245806 h 481781"/>
              <a:gd name="connsiteX7" fmla="*/ 1069258 w 1233948"/>
              <a:gd name="connsiteY7" fmla="*/ 218768 h 481781"/>
              <a:gd name="connsiteX8" fmla="*/ 1120877 w 1233948"/>
              <a:gd name="connsiteY8" fmla="*/ 184355 h 481781"/>
              <a:gd name="connsiteX9" fmla="*/ 1179871 w 1233948"/>
              <a:gd name="connsiteY9" fmla="*/ 152400 h 481781"/>
              <a:gd name="connsiteX10" fmla="*/ 1201993 w 1233948"/>
              <a:gd name="connsiteY10" fmla="*/ 135194 h 481781"/>
              <a:gd name="connsiteX11" fmla="*/ 1204451 w 1233948"/>
              <a:gd name="connsiteY11" fmla="*/ 113071 h 481781"/>
              <a:gd name="connsiteX12" fmla="*/ 1201993 w 1233948"/>
              <a:gd name="connsiteY12" fmla="*/ 81116 h 481781"/>
              <a:gd name="connsiteX13" fmla="*/ 1233948 w 1233948"/>
              <a:gd name="connsiteY13" fmla="*/ 0 h 481781"/>
              <a:gd name="connsiteX14" fmla="*/ 1187245 w 1233948"/>
              <a:gd name="connsiteY14" fmla="*/ 49161 h 481781"/>
              <a:gd name="connsiteX15" fmla="*/ 1135625 w 1233948"/>
              <a:gd name="connsiteY15" fmla="*/ 88490 h 481781"/>
              <a:gd name="connsiteX16" fmla="*/ 1069258 w 1233948"/>
              <a:gd name="connsiteY16" fmla="*/ 98323 h 481781"/>
              <a:gd name="connsiteX17" fmla="*/ 1000432 w 1233948"/>
              <a:gd name="connsiteY17" fmla="*/ 98323 h 481781"/>
              <a:gd name="connsiteX18" fmla="*/ 941438 w 1233948"/>
              <a:gd name="connsiteY18" fmla="*/ 81116 h 481781"/>
              <a:gd name="connsiteX19" fmla="*/ 926690 w 1233948"/>
              <a:gd name="connsiteY19" fmla="*/ 113071 h 481781"/>
              <a:gd name="connsiteX20" fmla="*/ 970935 w 1233948"/>
              <a:gd name="connsiteY20" fmla="*/ 176981 h 481781"/>
              <a:gd name="connsiteX21" fmla="*/ 978309 w 1233948"/>
              <a:gd name="connsiteY21" fmla="*/ 216310 h 481781"/>
              <a:gd name="connsiteX22" fmla="*/ 975851 w 1233948"/>
              <a:gd name="connsiteY22" fmla="*/ 275303 h 481781"/>
              <a:gd name="connsiteX23" fmla="*/ 963561 w 1233948"/>
              <a:gd name="connsiteY23" fmla="*/ 302342 h 481781"/>
              <a:gd name="connsiteX24" fmla="*/ 926690 w 1233948"/>
              <a:gd name="connsiteY24" fmla="*/ 358877 h 481781"/>
              <a:gd name="connsiteX25" fmla="*/ 855406 w 1233948"/>
              <a:gd name="connsiteY25" fmla="*/ 378542 h 481781"/>
              <a:gd name="connsiteX26" fmla="*/ 784122 w 1233948"/>
              <a:gd name="connsiteY26" fmla="*/ 368710 h 481781"/>
              <a:gd name="connsiteX27" fmla="*/ 734961 w 1233948"/>
              <a:gd name="connsiteY27" fmla="*/ 322006 h 481781"/>
              <a:gd name="connsiteX28" fmla="*/ 705464 w 1233948"/>
              <a:gd name="connsiteY28" fmla="*/ 260555 h 481781"/>
              <a:gd name="connsiteX29" fmla="*/ 712838 w 1233948"/>
              <a:gd name="connsiteY29" fmla="*/ 194187 h 481781"/>
              <a:gd name="connsiteX30" fmla="*/ 720213 w 1233948"/>
              <a:gd name="connsiteY30" fmla="*/ 181897 h 481781"/>
              <a:gd name="connsiteX31" fmla="*/ 683342 w 1233948"/>
              <a:gd name="connsiteY31" fmla="*/ 157316 h 481781"/>
              <a:gd name="connsiteX32" fmla="*/ 683342 w 1233948"/>
              <a:gd name="connsiteY32" fmla="*/ 157316 h 481781"/>
              <a:gd name="connsiteX33" fmla="*/ 580103 w 1233948"/>
              <a:gd name="connsiteY33" fmla="*/ 226142 h 481781"/>
              <a:gd name="connsiteX34" fmla="*/ 555522 w 1233948"/>
              <a:gd name="connsiteY34" fmla="*/ 226142 h 481781"/>
              <a:gd name="connsiteX35" fmla="*/ 258096 w 1233948"/>
              <a:gd name="connsiteY35" fmla="*/ 81116 h 481781"/>
              <a:gd name="connsiteX36" fmla="*/ 233516 w 1233948"/>
              <a:gd name="connsiteY36" fmla="*/ 113071 h 481781"/>
              <a:gd name="connsiteX37" fmla="*/ 243348 w 1233948"/>
              <a:gd name="connsiteY37" fmla="*/ 164690 h 481781"/>
              <a:gd name="connsiteX38" fmla="*/ 194187 w 1233948"/>
              <a:gd name="connsiteY38" fmla="*/ 233516 h 481781"/>
              <a:gd name="connsiteX39" fmla="*/ 132735 w 1233948"/>
              <a:gd name="connsiteY39" fmla="*/ 260555 h 481781"/>
              <a:gd name="connsiteX40" fmla="*/ 83574 w 1233948"/>
              <a:gd name="connsiteY40" fmla="*/ 263013 h 481781"/>
              <a:gd name="connsiteX41" fmla="*/ 29496 w 1233948"/>
              <a:gd name="connsiteY41" fmla="*/ 238432 h 481781"/>
              <a:gd name="connsiteX42" fmla="*/ 0 w 1233948"/>
              <a:gd name="connsiteY42" fmla="*/ 243348 h 481781"/>
              <a:gd name="connsiteX43" fmla="*/ 4916 w 1233948"/>
              <a:gd name="connsiteY43" fmla="*/ 454742 h 481781"/>
              <a:gd name="connsiteX44" fmla="*/ 1170038 w 1233948"/>
              <a:gd name="connsiteY44" fmla="*/ 481781 h 481781"/>
              <a:gd name="connsiteX0" fmla="*/ 1170038 w 1310148"/>
              <a:gd name="connsiteY0" fmla="*/ 557980 h 557980"/>
              <a:gd name="connsiteX1" fmla="*/ 1201993 w 1310148"/>
              <a:gd name="connsiteY1" fmla="*/ 474405 h 557980"/>
              <a:gd name="connsiteX2" fmla="*/ 1157748 w 1310148"/>
              <a:gd name="connsiteY2" fmla="*/ 442451 h 557980"/>
              <a:gd name="connsiteX3" fmla="*/ 1143000 w 1310148"/>
              <a:gd name="connsiteY3" fmla="*/ 417870 h 557980"/>
              <a:gd name="connsiteX4" fmla="*/ 1108587 w 1310148"/>
              <a:gd name="connsiteY4" fmla="*/ 383457 h 557980"/>
              <a:gd name="connsiteX5" fmla="*/ 1081548 w 1310148"/>
              <a:gd name="connsiteY5" fmla="*/ 361334 h 557980"/>
              <a:gd name="connsiteX6" fmla="*/ 1061883 w 1310148"/>
              <a:gd name="connsiteY6" fmla="*/ 322005 h 557980"/>
              <a:gd name="connsiteX7" fmla="*/ 1069258 w 1310148"/>
              <a:gd name="connsiteY7" fmla="*/ 294967 h 557980"/>
              <a:gd name="connsiteX8" fmla="*/ 1120877 w 1310148"/>
              <a:gd name="connsiteY8" fmla="*/ 260554 h 557980"/>
              <a:gd name="connsiteX9" fmla="*/ 1179871 w 1310148"/>
              <a:gd name="connsiteY9" fmla="*/ 228599 h 557980"/>
              <a:gd name="connsiteX10" fmla="*/ 1201993 w 1310148"/>
              <a:gd name="connsiteY10" fmla="*/ 211393 h 557980"/>
              <a:gd name="connsiteX11" fmla="*/ 1204451 w 1310148"/>
              <a:gd name="connsiteY11" fmla="*/ 189270 h 557980"/>
              <a:gd name="connsiteX12" fmla="*/ 1310148 w 1310148"/>
              <a:gd name="connsiteY12" fmla="*/ 0 h 557980"/>
              <a:gd name="connsiteX13" fmla="*/ 1233948 w 1310148"/>
              <a:gd name="connsiteY13" fmla="*/ 76199 h 557980"/>
              <a:gd name="connsiteX14" fmla="*/ 1187245 w 1310148"/>
              <a:gd name="connsiteY14" fmla="*/ 125360 h 557980"/>
              <a:gd name="connsiteX15" fmla="*/ 1135625 w 1310148"/>
              <a:gd name="connsiteY15" fmla="*/ 164689 h 557980"/>
              <a:gd name="connsiteX16" fmla="*/ 1069258 w 1310148"/>
              <a:gd name="connsiteY16" fmla="*/ 174522 h 557980"/>
              <a:gd name="connsiteX17" fmla="*/ 1000432 w 1310148"/>
              <a:gd name="connsiteY17" fmla="*/ 174522 h 557980"/>
              <a:gd name="connsiteX18" fmla="*/ 941438 w 1310148"/>
              <a:gd name="connsiteY18" fmla="*/ 157315 h 557980"/>
              <a:gd name="connsiteX19" fmla="*/ 926690 w 1310148"/>
              <a:gd name="connsiteY19" fmla="*/ 189270 h 557980"/>
              <a:gd name="connsiteX20" fmla="*/ 970935 w 1310148"/>
              <a:gd name="connsiteY20" fmla="*/ 253180 h 557980"/>
              <a:gd name="connsiteX21" fmla="*/ 978309 w 1310148"/>
              <a:gd name="connsiteY21" fmla="*/ 292509 h 557980"/>
              <a:gd name="connsiteX22" fmla="*/ 975851 w 1310148"/>
              <a:gd name="connsiteY22" fmla="*/ 351502 h 557980"/>
              <a:gd name="connsiteX23" fmla="*/ 963561 w 1310148"/>
              <a:gd name="connsiteY23" fmla="*/ 378541 h 557980"/>
              <a:gd name="connsiteX24" fmla="*/ 926690 w 1310148"/>
              <a:gd name="connsiteY24" fmla="*/ 435076 h 557980"/>
              <a:gd name="connsiteX25" fmla="*/ 855406 w 1310148"/>
              <a:gd name="connsiteY25" fmla="*/ 454741 h 557980"/>
              <a:gd name="connsiteX26" fmla="*/ 784122 w 1310148"/>
              <a:gd name="connsiteY26" fmla="*/ 444909 h 557980"/>
              <a:gd name="connsiteX27" fmla="*/ 734961 w 1310148"/>
              <a:gd name="connsiteY27" fmla="*/ 398205 h 557980"/>
              <a:gd name="connsiteX28" fmla="*/ 705464 w 1310148"/>
              <a:gd name="connsiteY28" fmla="*/ 336754 h 557980"/>
              <a:gd name="connsiteX29" fmla="*/ 712838 w 1310148"/>
              <a:gd name="connsiteY29" fmla="*/ 270386 h 557980"/>
              <a:gd name="connsiteX30" fmla="*/ 720213 w 1310148"/>
              <a:gd name="connsiteY30" fmla="*/ 258096 h 557980"/>
              <a:gd name="connsiteX31" fmla="*/ 683342 w 1310148"/>
              <a:gd name="connsiteY31" fmla="*/ 233515 h 557980"/>
              <a:gd name="connsiteX32" fmla="*/ 683342 w 1310148"/>
              <a:gd name="connsiteY32" fmla="*/ 233515 h 557980"/>
              <a:gd name="connsiteX33" fmla="*/ 580103 w 1310148"/>
              <a:gd name="connsiteY33" fmla="*/ 302341 h 557980"/>
              <a:gd name="connsiteX34" fmla="*/ 555522 w 1310148"/>
              <a:gd name="connsiteY34" fmla="*/ 302341 h 557980"/>
              <a:gd name="connsiteX35" fmla="*/ 258096 w 1310148"/>
              <a:gd name="connsiteY35" fmla="*/ 157315 h 557980"/>
              <a:gd name="connsiteX36" fmla="*/ 233516 w 1310148"/>
              <a:gd name="connsiteY36" fmla="*/ 189270 h 557980"/>
              <a:gd name="connsiteX37" fmla="*/ 243348 w 1310148"/>
              <a:gd name="connsiteY37" fmla="*/ 240889 h 557980"/>
              <a:gd name="connsiteX38" fmla="*/ 194187 w 1310148"/>
              <a:gd name="connsiteY38" fmla="*/ 309715 h 557980"/>
              <a:gd name="connsiteX39" fmla="*/ 132735 w 1310148"/>
              <a:gd name="connsiteY39" fmla="*/ 336754 h 557980"/>
              <a:gd name="connsiteX40" fmla="*/ 83574 w 1310148"/>
              <a:gd name="connsiteY40" fmla="*/ 339212 h 557980"/>
              <a:gd name="connsiteX41" fmla="*/ 29496 w 1310148"/>
              <a:gd name="connsiteY41" fmla="*/ 314631 h 557980"/>
              <a:gd name="connsiteX42" fmla="*/ 0 w 1310148"/>
              <a:gd name="connsiteY42" fmla="*/ 319547 h 557980"/>
              <a:gd name="connsiteX43" fmla="*/ 4916 w 1310148"/>
              <a:gd name="connsiteY43" fmla="*/ 530941 h 557980"/>
              <a:gd name="connsiteX44" fmla="*/ 1170038 w 1310148"/>
              <a:gd name="connsiteY44" fmla="*/ 557980 h 557980"/>
              <a:gd name="connsiteX0" fmla="*/ 1170038 w 1386348"/>
              <a:gd name="connsiteY0" fmla="*/ 557980 h 557980"/>
              <a:gd name="connsiteX1" fmla="*/ 1201993 w 1386348"/>
              <a:gd name="connsiteY1" fmla="*/ 474405 h 557980"/>
              <a:gd name="connsiteX2" fmla="*/ 1157748 w 1386348"/>
              <a:gd name="connsiteY2" fmla="*/ 442451 h 557980"/>
              <a:gd name="connsiteX3" fmla="*/ 1143000 w 1386348"/>
              <a:gd name="connsiteY3" fmla="*/ 417870 h 557980"/>
              <a:gd name="connsiteX4" fmla="*/ 1108587 w 1386348"/>
              <a:gd name="connsiteY4" fmla="*/ 383457 h 557980"/>
              <a:gd name="connsiteX5" fmla="*/ 1081548 w 1386348"/>
              <a:gd name="connsiteY5" fmla="*/ 361334 h 557980"/>
              <a:gd name="connsiteX6" fmla="*/ 1061883 w 1386348"/>
              <a:gd name="connsiteY6" fmla="*/ 322005 h 557980"/>
              <a:gd name="connsiteX7" fmla="*/ 1069258 w 1386348"/>
              <a:gd name="connsiteY7" fmla="*/ 294967 h 557980"/>
              <a:gd name="connsiteX8" fmla="*/ 1120877 w 1386348"/>
              <a:gd name="connsiteY8" fmla="*/ 260554 h 557980"/>
              <a:gd name="connsiteX9" fmla="*/ 1179871 w 1386348"/>
              <a:gd name="connsiteY9" fmla="*/ 228599 h 557980"/>
              <a:gd name="connsiteX10" fmla="*/ 1201993 w 1386348"/>
              <a:gd name="connsiteY10" fmla="*/ 211393 h 557980"/>
              <a:gd name="connsiteX11" fmla="*/ 1386348 w 1386348"/>
              <a:gd name="connsiteY11" fmla="*/ 0 h 557980"/>
              <a:gd name="connsiteX12" fmla="*/ 1310148 w 1386348"/>
              <a:gd name="connsiteY12" fmla="*/ 0 h 557980"/>
              <a:gd name="connsiteX13" fmla="*/ 1233948 w 1386348"/>
              <a:gd name="connsiteY13" fmla="*/ 76199 h 557980"/>
              <a:gd name="connsiteX14" fmla="*/ 1187245 w 1386348"/>
              <a:gd name="connsiteY14" fmla="*/ 125360 h 557980"/>
              <a:gd name="connsiteX15" fmla="*/ 1135625 w 1386348"/>
              <a:gd name="connsiteY15" fmla="*/ 164689 h 557980"/>
              <a:gd name="connsiteX16" fmla="*/ 1069258 w 1386348"/>
              <a:gd name="connsiteY16" fmla="*/ 174522 h 557980"/>
              <a:gd name="connsiteX17" fmla="*/ 1000432 w 1386348"/>
              <a:gd name="connsiteY17" fmla="*/ 174522 h 557980"/>
              <a:gd name="connsiteX18" fmla="*/ 941438 w 1386348"/>
              <a:gd name="connsiteY18" fmla="*/ 157315 h 557980"/>
              <a:gd name="connsiteX19" fmla="*/ 926690 w 1386348"/>
              <a:gd name="connsiteY19" fmla="*/ 189270 h 557980"/>
              <a:gd name="connsiteX20" fmla="*/ 970935 w 1386348"/>
              <a:gd name="connsiteY20" fmla="*/ 253180 h 557980"/>
              <a:gd name="connsiteX21" fmla="*/ 978309 w 1386348"/>
              <a:gd name="connsiteY21" fmla="*/ 292509 h 557980"/>
              <a:gd name="connsiteX22" fmla="*/ 975851 w 1386348"/>
              <a:gd name="connsiteY22" fmla="*/ 351502 h 557980"/>
              <a:gd name="connsiteX23" fmla="*/ 963561 w 1386348"/>
              <a:gd name="connsiteY23" fmla="*/ 378541 h 557980"/>
              <a:gd name="connsiteX24" fmla="*/ 926690 w 1386348"/>
              <a:gd name="connsiteY24" fmla="*/ 435076 h 557980"/>
              <a:gd name="connsiteX25" fmla="*/ 855406 w 1386348"/>
              <a:gd name="connsiteY25" fmla="*/ 454741 h 557980"/>
              <a:gd name="connsiteX26" fmla="*/ 784122 w 1386348"/>
              <a:gd name="connsiteY26" fmla="*/ 444909 h 557980"/>
              <a:gd name="connsiteX27" fmla="*/ 734961 w 1386348"/>
              <a:gd name="connsiteY27" fmla="*/ 398205 h 557980"/>
              <a:gd name="connsiteX28" fmla="*/ 705464 w 1386348"/>
              <a:gd name="connsiteY28" fmla="*/ 336754 h 557980"/>
              <a:gd name="connsiteX29" fmla="*/ 712838 w 1386348"/>
              <a:gd name="connsiteY29" fmla="*/ 270386 h 557980"/>
              <a:gd name="connsiteX30" fmla="*/ 720213 w 1386348"/>
              <a:gd name="connsiteY30" fmla="*/ 258096 h 557980"/>
              <a:gd name="connsiteX31" fmla="*/ 683342 w 1386348"/>
              <a:gd name="connsiteY31" fmla="*/ 233515 h 557980"/>
              <a:gd name="connsiteX32" fmla="*/ 683342 w 1386348"/>
              <a:gd name="connsiteY32" fmla="*/ 233515 h 557980"/>
              <a:gd name="connsiteX33" fmla="*/ 580103 w 1386348"/>
              <a:gd name="connsiteY33" fmla="*/ 302341 h 557980"/>
              <a:gd name="connsiteX34" fmla="*/ 555522 w 1386348"/>
              <a:gd name="connsiteY34" fmla="*/ 302341 h 557980"/>
              <a:gd name="connsiteX35" fmla="*/ 258096 w 1386348"/>
              <a:gd name="connsiteY35" fmla="*/ 157315 h 557980"/>
              <a:gd name="connsiteX36" fmla="*/ 233516 w 1386348"/>
              <a:gd name="connsiteY36" fmla="*/ 189270 h 557980"/>
              <a:gd name="connsiteX37" fmla="*/ 243348 w 1386348"/>
              <a:gd name="connsiteY37" fmla="*/ 240889 h 557980"/>
              <a:gd name="connsiteX38" fmla="*/ 194187 w 1386348"/>
              <a:gd name="connsiteY38" fmla="*/ 309715 h 557980"/>
              <a:gd name="connsiteX39" fmla="*/ 132735 w 1386348"/>
              <a:gd name="connsiteY39" fmla="*/ 336754 h 557980"/>
              <a:gd name="connsiteX40" fmla="*/ 83574 w 1386348"/>
              <a:gd name="connsiteY40" fmla="*/ 339212 h 557980"/>
              <a:gd name="connsiteX41" fmla="*/ 29496 w 1386348"/>
              <a:gd name="connsiteY41" fmla="*/ 314631 h 557980"/>
              <a:gd name="connsiteX42" fmla="*/ 0 w 1386348"/>
              <a:gd name="connsiteY42" fmla="*/ 319547 h 557980"/>
              <a:gd name="connsiteX43" fmla="*/ 4916 w 1386348"/>
              <a:gd name="connsiteY43" fmla="*/ 530941 h 557980"/>
              <a:gd name="connsiteX44" fmla="*/ 1170038 w 1386348"/>
              <a:gd name="connsiteY44" fmla="*/ 557980 h 557980"/>
              <a:gd name="connsiteX0" fmla="*/ 1170038 w 1462548"/>
              <a:gd name="connsiteY0" fmla="*/ 634180 h 634180"/>
              <a:gd name="connsiteX1" fmla="*/ 1201993 w 1462548"/>
              <a:gd name="connsiteY1" fmla="*/ 550605 h 634180"/>
              <a:gd name="connsiteX2" fmla="*/ 1157748 w 1462548"/>
              <a:gd name="connsiteY2" fmla="*/ 518651 h 634180"/>
              <a:gd name="connsiteX3" fmla="*/ 1143000 w 1462548"/>
              <a:gd name="connsiteY3" fmla="*/ 494070 h 634180"/>
              <a:gd name="connsiteX4" fmla="*/ 1108587 w 1462548"/>
              <a:gd name="connsiteY4" fmla="*/ 459657 h 634180"/>
              <a:gd name="connsiteX5" fmla="*/ 1081548 w 1462548"/>
              <a:gd name="connsiteY5" fmla="*/ 437534 h 634180"/>
              <a:gd name="connsiteX6" fmla="*/ 1061883 w 1462548"/>
              <a:gd name="connsiteY6" fmla="*/ 398205 h 634180"/>
              <a:gd name="connsiteX7" fmla="*/ 1069258 w 1462548"/>
              <a:gd name="connsiteY7" fmla="*/ 371167 h 634180"/>
              <a:gd name="connsiteX8" fmla="*/ 1120877 w 1462548"/>
              <a:gd name="connsiteY8" fmla="*/ 336754 h 634180"/>
              <a:gd name="connsiteX9" fmla="*/ 1179871 w 1462548"/>
              <a:gd name="connsiteY9" fmla="*/ 304799 h 634180"/>
              <a:gd name="connsiteX10" fmla="*/ 1462548 w 1462548"/>
              <a:gd name="connsiteY10" fmla="*/ 0 h 634180"/>
              <a:gd name="connsiteX11" fmla="*/ 1386348 w 1462548"/>
              <a:gd name="connsiteY11" fmla="*/ 7620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201993 w 1462548"/>
              <a:gd name="connsiteY1" fmla="*/ 550605 h 634180"/>
              <a:gd name="connsiteX2" fmla="*/ 1157748 w 1462548"/>
              <a:gd name="connsiteY2" fmla="*/ 518651 h 634180"/>
              <a:gd name="connsiteX3" fmla="*/ 1143000 w 1462548"/>
              <a:gd name="connsiteY3" fmla="*/ 494070 h 634180"/>
              <a:gd name="connsiteX4" fmla="*/ 1108587 w 1462548"/>
              <a:gd name="connsiteY4" fmla="*/ 459657 h 634180"/>
              <a:gd name="connsiteX5" fmla="*/ 1081548 w 1462548"/>
              <a:gd name="connsiteY5" fmla="*/ 437534 h 634180"/>
              <a:gd name="connsiteX6" fmla="*/ 1061883 w 1462548"/>
              <a:gd name="connsiteY6" fmla="*/ 398205 h 634180"/>
              <a:gd name="connsiteX7" fmla="*/ 1069258 w 1462548"/>
              <a:gd name="connsiteY7" fmla="*/ 371167 h 634180"/>
              <a:gd name="connsiteX8" fmla="*/ 1120877 w 1462548"/>
              <a:gd name="connsiteY8" fmla="*/ 336754 h 634180"/>
              <a:gd name="connsiteX9" fmla="*/ 1179871 w 1462548"/>
              <a:gd name="connsiteY9" fmla="*/ 304799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201993 w 1462548"/>
              <a:gd name="connsiteY1" fmla="*/ 550605 h 634180"/>
              <a:gd name="connsiteX2" fmla="*/ 1157748 w 1462548"/>
              <a:gd name="connsiteY2" fmla="*/ 518651 h 634180"/>
              <a:gd name="connsiteX3" fmla="*/ 1143000 w 1462548"/>
              <a:gd name="connsiteY3" fmla="*/ 494070 h 634180"/>
              <a:gd name="connsiteX4" fmla="*/ 1108587 w 1462548"/>
              <a:gd name="connsiteY4" fmla="*/ 459657 h 634180"/>
              <a:gd name="connsiteX5" fmla="*/ 1081548 w 1462548"/>
              <a:gd name="connsiteY5" fmla="*/ 437534 h 634180"/>
              <a:gd name="connsiteX6" fmla="*/ 1061883 w 1462548"/>
              <a:gd name="connsiteY6" fmla="*/ 398205 h 634180"/>
              <a:gd name="connsiteX7" fmla="*/ 1069258 w 1462548"/>
              <a:gd name="connsiteY7" fmla="*/ 371167 h 634180"/>
              <a:gd name="connsiteX8" fmla="*/ 1120877 w 1462548"/>
              <a:gd name="connsiteY8" fmla="*/ 336754 h 634180"/>
              <a:gd name="connsiteX9" fmla="*/ 1462548 w 1462548"/>
              <a:gd name="connsiteY9" fmla="*/ 228600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201993 w 1462548"/>
              <a:gd name="connsiteY1" fmla="*/ 550605 h 634180"/>
              <a:gd name="connsiteX2" fmla="*/ 1157748 w 1462548"/>
              <a:gd name="connsiteY2" fmla="*/ 518651 h 634180"/>
              <a:gd name="connsiteX3" fmla="*/ 1143000 w 1462548"/>
              <a:gd name="connsiteY3" fmla="*/ 494070 h 634180"/>
              <a:gd name="connsiteX4" fmla="*/ 1108587 w 1462548"/>
              <a:gd name="connsiteY4" fmla="*/ 459657 h 634180"/>
              <a:gd name="connsiteX5" fmla="*/ 1081548 w 1462548"/>
              <a:gd name="connsiteY5" fmla="*/ 437534 h 634180"/>
              <a:gd name="connsiteX6" fmla="*/ 1061883 w 1462548"/>
              <a:gd name="connsiteY6" fmla="*/ 398205 h 634180"/>
              <a:gd name="connsiteX7" fmla="*/ 1069258 w 1462548"/>
              <a:gd name="connsiteY7" fmla="*/ 371167 h 634180"/>
              <a:gd name="connsiteX8" fmla="*/ 1462548 w 1462548"/>
              <a:gd name="connsiteY8" fmla="*/ 457200 h 634180"/>
              <a:gd name="connsiteX9" fmla="*/ 1462548 w 1462548"/>
              <a:gd name="connsiteY9" fmla="*/ 228600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201993 w 1462548"/>
              <a:gd name="connsiteY1" fmla="*/ 550605 h 634180"/>
              <a:gd name="connsiteX2" fmla="*/ 1157748 w 1462548"/>
              <a:gd name="connsiteY2" fmla="*/ 518651 h 634180"/>
              <a:gd name="connsiteX3" fmla="*/ 1143000 w 1462548"/>
              <a:gd name="connsiteY3" fmla="*/ 494070 h 634180"/>
              <a:gd name="connsiteX4" fmla="*/ 1108587 w 1462548"/>
              <a:gd name="connsiteY4" fmla="*/ 459657 h 634180"/>
              <a:gd name="connsiteX5" fmla="*/ 1081548 w 1462548"/>
              <a:gd name="connsiteY5" fmla="*/ 437534 h 634180"/>
              <a:gd name="connsiteX6" fmla="*/ 1061883 w 1462548"/>
              <a:gd name="connsiteY6" fmla="*/ 398205 h 634180"/>
              <a:gd name="connsiteX7" fmla="*/ 1462548 w 1462548"/>
              <a:gd name="connsiteY7" fmla="*/ 609600 h 634180"/>
              <a:gd name="connsiteX8" fmla="*/ 1462548 w 1462548"/>
              <a:gd name="connsiteY8" fmla="*/ 457200 h 634180"/>
              <a:gd name="connsiteX9" fmla="*/ 1462548 w 1462548"/>
              <a:gd name="connsiteY9" fmla="*/ 228600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201993 w 1462548"/>
              <a:gd name="connsiteY1" fmla="*/ 550605 h 634180"/>
              <a:gd name="connsiteX2" fmla="*/ 1157748 w 1462548"/>
              <a:gd name="connsiteY2" fmla="*/ 518651 h 634180"/>
              <a:gd name="connsiteX3" fmla="*/ 1143000 w 1462548"/>
              <a:gd name="connsiteY3" fmla="*/ 494070 h 634180"/>
              <a:gd name="connsiteX4" fmla="*/ 1108587 w 1462548"/>
              <a:gd name="connsiteY4" fmla="*/ 459657 h 634180"/>
              <a:gd name="connsiteX5" fmla="*/ 1081548 w 1462548"/>
              <a:gd name="connsiteY5" fmla="*/ 437534 h 634180"/>
              <a:gd name="connsiteX6" fmla="*/ 1462548 w 1462548"/>
              <a:gd name="connsiteY6" fmla="*/ 609600 h 634180"/>
              <a:gd name="connsiteX7" fmla="*/ 1462548 w 1462548"/>
              <a:gd name="connsiteY7" fmla="*/ 609600 h 634180"/>
              <a:gd name="connsiteX8" fmla="*/ 1462548 w 1462548"/>
              <a:gd name="connsiteY8" fmla="*/ 457200 h 634180"/>
              <a:gd name="connsiteX9" fmla="*/ 1462548 w 1462548"/>
              <a:gd name="connsiteY9" fmla="*/ 228600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201993 w 1462548"/>
              <a:gd name="connsiteY1" fmla="*/ 550605 h 634180"/>
              <a:gd name="connsiteX2" fmla="*/ 1157748 w 1462548"/>
              <a:gd name="connsiteY2" fmla="*/ 518651 h 634180"/>
              <a:gd name="connsiteX3" fmla="*/ 1143000 w 1462548"/>
              <a:gd name="connsiteY3" fmla="*/ 494070 h 634180"/>
              <a:gd name="connsiteX4" fmla="*/ 1108587 w 1462548"/>
              <a:gd name="connsiteY4" fmla="*/ 459657 h 634180"/>
              <a:gd name="connsiteX5" fmla="*/ 1462548 w 1462548"/>
              <a:gd name="connsiteY5" fmla="*/ 609600 h 634180"/>
              <a:gd name="connsiteX6" fmla="*/ 1462548 w 1462548"/>
              <a:gd name="connsiteY6" fmla="*/ 609600 h 634180"/>
              <a:gd name="connsiteX7" fmla="*/ 1462548 w 1462548"/>
              <a:gd name="connsiteY7" fmla="*/ 609600 h 634180"/>
              <a:gd name="connsiteX8" fmla="*/ 1462548 w 1462548"/>
              <a:gd name="connsiteY8" fmla="*/ 457200 h 634180"/>
              <a:gd name="connsiteX9" fmla="*/ 1462548 w 1462548"/>
              <a:gd name="connsiteY9" fmla="*/ 228600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201993 w 1462548"/>
              <a:gd name="connsiteY1" fmla="*/ 550605 h 634180"/>
              <a:gd name="connsiteX2" fmla="*/ 1157748 w 1462548"/>
              <a:gd name="connsiteY2" fmla="*/ 518651 h 634180"/>
              <a:gd name="connsiteX3" fmla="*/ 1143000 w 1462548"/>
              <a:gd name="connsiteY3" fmla="*/ 494070 h 634180"/>
              <a:gd name="connsiteX4" fmla="*/ 1462548 w 1462548"/>
              <a:gd name="connsiteY4" fmla="*/ 609600 h 634180"/>
              <a:gd name="connsiteX5" fmla="*/ 1462548 w 1462548"/>
              <a:gd name="connsiteY5" fmla="*/ 609600 h 634180"/>
              <a:gd name="connsiteX6" fmla="*/ 1462548 w 1462548"/>
              <a:gd name="connsiteY6" fmla="*/ 609600 h 634180"/>
              <a:gd name="connsiteX7" fmla="*/ 1462548 w 1462548"/>
              <a:gd name="connsiteY7" fmla="*/ 609600 h 634180"/>
              <a:gd name="connsiteX8" fmla="*/ 1462548 w 1462548"/>
              <a:gd name="connsiteY8" fmla="*/ 457200 h 634180"/>
              <a:gd name="connsiteX9" fmla="*/ 1462548 w 1462548"/>
              <a:gd name="connsiteY9" fmla="*/ 228600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201993 w 1462548"/>
              <a:gd name="connsiteY1" fmla="*/ 550605 h 634180"/>
              <a:gd name="connsiteX2" fmla="*/ 1157748 w 1462548"/>
              <a:gd name="connsiteY2" fmla="*/ 518651 h 634180"/>
              <a:gd name="connsiteX3" fmla="*/ 1462548 w 1462548"/>
              <a:gd name="connsiteY3" fmla="*/ 609600 h 634180"/>
              <a:gd name="connsiteX4" fmla="*/ 1462548 w 1462548"/>
              <a:gd name="connsiteY4" fmla="*/ 609600 h 634180"/>
              <a:gd name="connsiteX5" fmla="*/ 1462548 w 1462548"/>
              <a:gd name="connsiteY5" fmla="*/ 609600 h 634180"/>
              <a:gd name="connsiteX6" fmla="*/ 1462548 w 1462548"/>
              <a:gd name="connsiteY6" fmla="*/ 609600 h 634180"/>
              <a:gd name="connsiteX7" fmla="*/ 1462548 w 1462548"/>
              <a:gd name="connsiteY7" fmla="*/ 609600 h 634180"/>
              <a:gd name="connsiteX8" fmla="*/ 1462548 w 1462548"/>
              <a:gd name="connsiteY8" fmla="*/ 457200 h 634180"/>
              <a:gd name="connsiteX9" fmla="*/ 1462548 w 1462548"/>
              <a:gd name="connsiteY9" fmla="*/ 228600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201993 w 1462548"/>
              <a:gd name="connsiteY1" fmla="*/ 550605 h 634180"/>
              <a:gd name="connsiteX2" fmla="*/ 1462548 w 1462548"/>
              <a:gd name="connsiteY2" fmla="*/ 609600 h 634180"/>
              <a:gd name="connsiteX3" fmla="*/ 1462548 w 1462548"/>
              <a:gd name="connsiteY3" fmla="*/ 609600 h 634180"/>
              <a:gd name="connsiteX4" fmla="*/ 1462548 w 1462548"/>
              <a:gd name="connsiteY4" fmla="*/ 609600 h 634180"/>
              <a:gd name="connsiteX5" fmla="*/ 1462548 w 1462548"/>
              <a:gd name="connsiteY5" fmla="*/ 609600 h 634180"/>
              <a:gd name="connsiteX6" fmla="*/ 1462548 w 1462548"/>
              <a:gd name="connsiteY6" fmla="*/ 609600 h 634180"/>
              <a:gd name="connsiteX7" fmla="*/ 1462548 w 1462548"/>
              <a:gd name="connsiteY7" fmla="*/ 609600 h 634180"/>
              <a:gd name="connsiteX8" fmla="*/ 1462548 w 1462548"/>
              <a:gd name="connsiteY8" fmla="*/ 457200 h 634180"/>
              <a:gd name="connsiteX9" fmla="*/ 1462548 w 1462548"/>
              <a:gd name="connsiteY9" fmla="*/ 228600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462548 w 1462548"/>
              <a:gd name="connsiteY1" fmla="*/ 609600 h 634180"/>
              <a:gd name="connsiteX2" fmla="*/ 1462548 w 1462548"/>
              <a:gd name="connsiteY2" fmla="*/ 609600 h 634180"/>
              <a:gd name="connsiteX3" fmla="*/ 1462548 w 1462548"/>
              <a:gd name="connsiteY3" fmla="*/ 609600 h 634180"/>
              <a:gd name="connsiteX4" fmla="*/ 1462548 w 1462548"/>
              <a:gd name="connsiteY4" fmla="*/ 609600 h 634180"/>
              <a:gd name="connsiteX5" fmla="*/ 1462548 w 1462548"/>
              <a:gd name="connsiteY5" fmla="*/ 609600 h 634180"/>
              <a:gd name="connsiteX6" fmla="*/ 1462548 w 1462548"/>
              <a:gd name="connsiteY6" fmla="*/ 609600 h 634180"/>
              <a:gd name="connsiteX7" fmla="*/ 1462548 w 1462548"/>
              <a:gd name="connsiteY7" fmla="*/ 609600 h 634180"/>
              <a:gd name="connsiteX8" fmla="*/ 1462548 w 1462548"/>
              <a:gd name="connsiteY8" fmla="*/ 457200 h 634180"/>
              <a:gd name="connsiteX9" fmla="*/ 1462548 w 1462548"/>
              <a:gd name="connsiteY9" fmla="*/ 228600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57748 w 1462548"/>
              <a:gd name="connsiteY0" fmla="*/ 609600 h 609600"/>
              <a:gd name="connsiteX1" fmla="*/ 1462548 w 1462548"/>
              <a:gd name="connsiteY1" fmla="*/ 609600 h 609600"/>
              <a:gd name="connsiteX2" fmla="*/ 1462548 w 1462548"/>
              <a:gd name="connsiteY2" fmla="*/ 609600 h 609600"/>
              <a:gd name="connsiteX3" fmla="*/ 1462548 w 1462548"/>
              <a:gd name="connsiteY3" fmla="*/ 609600 h 609600"/>
              <a:gd name="connsiteX4" fmla="*/ 1462548 w 1462548"/>
              <a:gd name="connsiteY4" fmla="*/ 609600 h 609600"/>
              <a:gd name="connsiteX5" fmla="*/ 1462548 w 1462548"/>
              <a:gd name="connsiteY5" fmla="*/ 609600 h 609600"/>
              <a:gd name="connsiteX6" fmla="*/ 1462548 w 1462548"/>
              <a:gd name="connsiteY6" fmla="*/ 609600 h 609600"/>
              <a:gd name="connsiteX7" fmla="*/ 1462548 w 1462548"/>
              <a:gd name="connsiteY7" fmla="*/ 609600 h 609600"/>
              <a:gd name="connsiteX8" fmla="*/ 1462548 w 1462548"/>
              <a:gd name="connsiteY8" fmla="*/ 457200 h 609600"/>
              <a:gd name="connsiteX9" fmla="*/ 1462548 w 1462548"/>
              <a:gd name="connsiteY9" fmla="*/ 228600 h 609600"/>
              <a:gd name="connsiteX10" fmla="*/ 1462548 w 1462548"/>
              <a:gd name="connsiteY10" fmla="*/ 0 h 609600"/>
              <a:gd name="connsiteX11" fmla="*/ 1386348 w 1462548"/>
              <a:gd name="connsiteY11" fmla="*/ 0 h 609600"/>
              <a:gd name="connsiteX12" fmla="*/ 1310148 w 1462548"/>
              <a:gd name="connsiteY12" fmla="*/ 76200 h 609600"/>
              <a:gd name="connsiteX13" fmla="*/ 1233948 w 1462548"/>
              <a:gd name="connsiteY13" fmla="*/ 152399 h 609600"/>
              <a:gd name="connsiteX14" fmla="*/ 1187245 w 1462548"/>
              <a:gd name="connsiteY14" fmla="*/ 201560 h 609600"/>
              <a:gd name="connsiteX15" fmla="*/ 1135625 w 1462548"/>
              <a:gd name="connsiteY15" fmla="*/ 240889 h 609600"/>
              <a:gd name="connsiteX16" fmla="*/ 1069258 w 1462548"/>
              <a:gd name="connsiteY16" fmla="*/ 250722 h 609600"/>
              <a:gd name="connsiteX17" fmla="*/ 1000432 w 1462548"/>
              <a:gd name="connsiteY17" fmla="*/ 250722 h 609600"/>
              <a:gd name="connsiteX18" fmla="*/ 941438 w 1462548"/>
              <a:gd name="connsiteY18" fmla="*/ 233515 h 609600"/>
              <a:gd name="connsiteX19" fmla="*/ 926690 w 1462548"/>
              <a:gd name="connsiteY19" fmla="*/ 265470 h 609600"/>
              <a:gd name="connsiteX20" fmla="*/ 970935 w 1462548"/>
              <a:gd name="connsiteY20" fmla="*/ 329380 h 609600"/>
              <a:gd name="connsiteX21" fmla="*/ 978309 w 1462548"/>
              <a:gd name="connsiteY21" fmla="*/ 368709 h 609600"/>
              <a:gd name="connsiteX22" fmla="*/ 975851 w 1462548"/>
              <a:gd name="connsiteY22" fmla="*/ 427702 h 609600"/>
              <a:gd name="connsiteX23" fmla="*/ 963561 w 1462548"/>
              <a:gd name="connsiteY23" fmla="*/ 454741 h 609600"/>
              <a:gd name="connsiteX24" fmla="*/ 926690 w 1462548"/>
              <a:gd name="connsiteY24" fmla="*/ 511276 h 609600"/>
              <a:gd name="connsiteX25" fmla="*/ 855406 w 1462548"/>
              <a:gd name="connsiteY25" fmla="*/ 530941 h 609600"/>
              <a:gd name="connsiteX26" fmla="*/ 784122 w 1462548"/>
              <a:gd name="connsiteY26" fmla="*/ 521109 h 609600"/>
              <a:gd name="connsiteX27" fmla="*/ 734961 w 1462548"/>
              <a:gd name="connsiteY27" fmla="*/ 474405 h 609600"/>
              <a:gd name="connsiteX28" fmla="*/ 705464 w 1462548"/>
              <a:gd name="connsiteY28" fmla="*/ 412954 h 609600"/>
              <a:gd name="connsiteX29" fmla="*/ 712838 w 1462548"/>
              <a:gd name="connsiteY29" fmla="*/ 346586 h 609600"/>
              <a:gd name="connsiteX30" fmla="*/ 720213 w 1462548"/>
              <a:gd name="connsiteY30" fmla="*/ 334296 h 609600"/>
              <a:gd name="connsiteX31" fmla="*/ 683342 w 1462548"/>
              <a:gd name="connsiteY31" fmla="*/ 309715 h 609600"/>
              <a:gd name="connsiteX32" fmla="*/ 683342 w 1462548"/>
              <a:gd name="connsiteY32" fmla="*/ 309715 h 609600"/>
              <a:gd name="connsiteX33" fmla="*/ 580103 w 1462548"/>
              <a:gd name="connsiteY33" fmla="*/ 378541 h 609600"/>
              <a:gd name="connsiteX34" fmla="*/ 555522 w 1462548"/>
              <a:gd name="connsiteY34" fmla="*/ 378541 h 609600"/>
              <a:gd name="connsiteX35" fmla="*/ 258096 w 1462548"/>
              <a:gd name="connsiteY35" fmla="*/ 233515 h 609600"/>
              <a:gd name="connsiteX36" fmla="*/ 233516 w 1462548"/>
              <a:gd name="connsiteY36" fmla="*/ 265470 h 609600"/>
              <a:gd name="connsiteX37" fmla="*/ 243348 w 1462548"/>
              <a:gd name="connsiteY37" fmla="*/ 317089 h 609600"/>
              <a:gd name="connsiteX38" fmla="*/ 194187 w 1462548"/>
              <a:gd name="connsiteY38" fmla="*/ 385915 h 609600"/>
              <a:gd name="connsiteX39" fmla="*/ 132735 w 1462548"/>
              <a:gd name="connsiteY39" fmla="*/ 412954 h 609600"/>
              <a:gd name="connsiteX40" fmla="*/ 83574 w 1462548"/>
              <a:gd name="connsiteY40" fmla="*/ 415412 h 609600"/>
              <a:gd name="connsiteX41" fmla="*/ 29496 w 1462548"/>
              <a:gd name="connsiteY41" fmla="*/ 390831 h 609600"/>
              <a:gd name="connsiteX42" fmla="*/ 0 w 1462548"/>
              <a:gd name="connsiteY42" fmla="*/ 395747 h 609600"/>
              <a:gd name="connsiteX43" fmla="*/ 4916 w 1462548"/>
              <a:gd name="connsiteY43" fmla="*/ 607141 h 609600"/>
              <a:gd name="connsiteX44" fmla="*/ 1157748 w 1462548"/>
              <a:gd name="connsiteY44" fmla="*/ 609600 h 609600"/>
              <a:gd name="connsiteX0" fmla="*/ 1157748 w 1462548"/>
              <a:gd name="connsiteY0" fmla="*/ 609600 h 609600"/>
              <a:gd name="connsiteX1" fmla="*/ 1462548 w 1462548"/>
              <a:gd name="connsiteY1" fmla="*/ 609600 h 609600"/>
              <a:gd name="connsiteX2" fmla="*/ 1462548 w 1462548"/>
              <a:gd name="connsiteY2" fmla="*/ 609600 h 609600"/>
              <a:gd name="connsiteX3" fmla="*/ 1462548 w 1462548"/>
              <a:gd name="connsiteY3" fmla="*/ 609600 h 609600"/>
              <a:gd name="connsiteX4" fmla="*/ 1462548 w 1462548"/>
              <a:gd name="connsiteY4" fmla="*/ 609600 h 609600"/>
              <a:gd name="connsiteX5" fmla="*/ 1462548 w 1462548"/>
              <a:gd name="connsiteY5" fmla="*/ 609600 h 609600"/>
              <a:gd name="connsiteX6" fmla="*/ 1462548 w 1462548"/>
              <a:gd name="connsiteY6" fmla="*/ 609600 h 609600"/>
              <a:gd name="connsiteX7" fmla="*/ 1462548 w 1462548"/>
              <a:gd name="connsiteY7" fmla="*/ 609600 h 609600"/>
              <a:gd name="connsiteX8" fmla="*/ 1462548 w 1462548"/>
              <a:gd name="connsiteY8" fmla="*/ 457200 h 609600"/>
              <a:gd name="connsiteX9" fmla="*/ 1462548 w 1462548"/>
              <a:gd name="connsiteY9" fmla="*/ 228600 h 609600"/>
              <a:gd name="connsiteX10" fmla="*/ 1462548 w 1462548"/>
              <a:gd name="connsiteY10" fmla="*/ 0 h 609600"/>
              <a:gd name="connsiteX11" fmla="*/ 1386348 w 1462548"/>
              <a:gd name="connsiteY11" fmla="*/ 0 h 609600"/>
              <a:gd name="connsiteX12" fmla="*/ 1310148 w 1462548"/>
              <a:gd name="connsiteY12" fmla="*/ 76200 h 609600"/>
              <a:gd name="connsiteX13" fmla="*/ 1233948 w 1462548"/>
              <a:gd name="connsiteY13" fmla="*/ 152399 h 609600"/>
              <a:gd name="connsiteX14" fmla="*/ 1187245 w 1462548"/>
              <a:gd name="connsiteY14" fmla="*/ 201560 h 609600"/>
              <a:gd name="connsiteX15" fmla="*/ 1135625 w 1462548"/>
              <a:gd name="connsiteY15" fmla="*/ 240889 h 609600"/>
              <a:gd name="connsiteX16" fmla="*/ 1069258 w 1462548"/>
              <a:gd name="connsiteY16" fmla="*/ 250722 h 609600"/>
              <a:gd name="connsiteX17" fmla="*/ 1000432 w 1462548"/>
              <a:gd name="connsiteY17" fmla="*/ 250722 h 609600"/>
              <a:gd name="connsiteX18" fmla="*/ 941438 w 1462548"/>
              <a:gd name="connsiteY18" fmla="*/ 233515 h 609600"/>
              <a:gd name="connsiteX19" fmla="*/ 926690 w 1462548"/>
              <a:gd name="connsiteY19" fmla="*/ 265470 h 609600"/>
              <a:gd name="connsiteX20" fmla="*/ 970935 w 1462548"/>
              <a:gd name="connsiteY20" fmla="*/ 329380 h 609600"/>
              <a:gd name="connsiteX21" fmla="*/ 978309 w 1462548"/>
              <a:gd name="connsiteY21" fmla="*/ 368709 h 609600"/>
              <a:gd name="connsiteX22" fmla="*/ 975851 w 1462548"/>
              <a:gd name="connsiteY22" fmla="*/ 427702 h 609600"/>
              <a:gd name="connsiteX23" fmla="*/ 963561 w 1462548"/>
              <a:gd name="connsiteY23" fmla="*/ 454741 h 609600"/>
              <a:gd name="connsiteX24" fmla="*/ 926690 w 1462548"/>
              <a:gd name="connsiteY24" fmla="*/ 511276 h 609600"/>
              <a:gd name="connsiteX25" fmla="*/ 855406 w 1462548"/>
              <a:gd name="connsiteY25" fmla="*/ 530941 h 609600"/>
              <a:gd name="connsiteX26" fmla="*/ 784122 w 1462548"/>
              <a:gd name="connsiteY26" fmla="*/ 521109 h 609600"/>
              <a:gd name="connsiteX27" fmla="*/ 734961 w 1462548"/>
              <a:gd name="connsiteY27" fmla="*/ 474405 h 609600"/>
              <a:gd name="connsiteX28" fmla="*/ 705464 w 1462548"/>
              <a:gd name="connsiteY28" fmla="*/ 412954 h 609600"/>
              <a:gd name="connsiteX29" fmla="*/ 712838 w 1462548"/>
              <a:gd name="connsiteY29" fmla="*/ 346586 h 609600"/>
              <a:gd name="connsiteX30" fmla="*/ 720213 w 1462548"/>
              <a:gd name="connsiteY30" fmla="*/ 334296 h 609600"/>
              <a:gd name="connsiteX31" fmla="*/ 683342 w 1462548"/>
              <a:gd name="connsiteY31" fmla="*/ 309715 h 609600"/>
              <a:gd name="connsiteX32" fmla="*/ 683342 w 1462548"/>
              <a:gd name="connsiteY32" fmla="*/ 309715 h 609600"/>
              <a:gd name="connsiteX33" fmla="*/ 580103 w 1462548"/>
              <a:gd name="connsiteY33" fmla="*/ 378541 h 609600"/>
              <a:gd name="connsiteX34" fmla="*/ 555522 w 1462548"/>
              <a:gd name="connsiteY34" fmla="*/ 378541 h 609600"/>
              <a:gd name="connsiteX35" fmla="*/ 258096 w 1462548"/>
              <a:gd name="connsiteY35" fmla="*/ 233515 h 609600"/>
              <a:gd name="connsiteX36" fmla="*/ 233516 w 1462548"/>
              <a:gd name="connsiteY36" fmla="*/ 265470 h 609600"/>
              <a:gd name="connsiteX37" fmla="*/ 243348 w 1462548"/>
              <a:gd name="connsiteY37" fmla="*/ 317089 h 609600"/>
              <a:gd name="connsiteX38" fmla="*/ 194187 w 1462548"/>
              <a:gd name="connsiteY38" fmla="*/ 385915 h 609600"/>
              <a:gd name="connsiteX39" fmla="*/ 132735 w 1462548"/>
              <a:gd name="connsiteY39" fmla="*/ 412954 h 609600"/>
              <a:gd name="connsiteX40" fmla="*/ 83574 w 1462548"/>
              <a:gd name="connsiteY40" fmla="*/ 415412 h 609600"/>
              <a:gd name="connsiteX41" fmla="*/ 29496 w 1462548"/>
              <a:gd name="connsiteY41" fmla="*/ 390831 h 609600"/>
              <a:gd name="connsiteX42" fmla="*/ 0 w 1462548"/>
              <a:gd name="connsiteY42" fmla="*/ 395747 h 609600"/>
              <a:gd name="connsiteX43" fmla="*/ 4916 w 1462548"/>
              <a:gd name="connsiteY43" fmla="*/ 607141 h 609600"/>
              <a:gd name="connsiteX44" fmla="*/ 1157748 w 1462548"/>
              <a:gd name="connsiteY44" fmla="*/ 609600 h 609600"/>
              <a:gd name="connsiteX0" fmla="*/ 1157748 w 1462548"/>
              <a:gd name="connsiteY0" fmla="*/ 609600 h 609600"/>
              <a:gd name="connsiteX1" fmla="*/ 1462548 w 1462548"/>
              <a:gd name="connsiteY1" fmla="*/ 609600 h 609600"/>
              <a:gd name="connsiteX2" fmla="*/ 1462548 w 1462548"/>
              <a:gd name="connsiteY2" fmla="*/ 609600 h 609600"/>
              <a:gd name="connsiteX3" fmla="*/ 1462548 w 1462548"/>
              <a:gd name="connsiteY3" fmla="*/ 609600 h 609600"/>
              <a:gd name="connsiteX4" fmla="*/ 1462548 w 1462548"/>
              <a:gd name="connsiteY4" fmla="*/ 609600 h 609600"/>
              <a:gd name="connsiteX5" fmla="*/ 1462548 w 1462548"/>
              <a:gd name="connsiteY5" fmla="*/ 609600 h 609600"/>
              <a:gd name="connsiteX6" fmla="*/ 1462548 w 1462548"/>
              <a:gd name="connsiteY6" fmla="*/ 609600 h 609600"/>
              <a:gd name="connsiteX7" fmla="*/ 1462548 w 1462548"/>
              <a:gd name="connsiteY7" fmla="*/ 609600 h 609600"/>
              <a:gd name="connsiteX8" fmla="*/ 1462548 w 1462548"/>
              <a:gd name="connsiteY8" fmla="*/ 457200 h 609600"/>
              <a:gd name="connsiteX9" fmla="*/ 1462548 w 1462548"/>
              <a:gd name="connsiteY9" fmla="*/ 228600 h 609600"/>
              <a:gd name="connsiteX10" fmla="*/ 1462548 w 1462548"/>
              <a:gd name="connsiteY10" fmla="*/ 0 h 609600"/>
              <a:gd name="connsiteX11" fmla="*/ 1386348 w 1462548"/>
              <a:gd name="connsiteY11" fmla="*/ 0 h 609600"/>
              <a:gd name="connsiteX12" fmla="*/ 1310148 w 1462548"/>
              <a:gd name="connsiteY12" fmla="*/ 76200 h 609600"/>
              <a:gd name="connsiteX13" fmla="*/ 1233948 w 1462548"/>
              <a:gd name="connsiteY13" fmla="*/ 152399 h 609600"/>
              <a:gd name="connsiteX14" fmla="*/ 1187245 w 1462548"/>
              <a:gd name="connsiteY14" fmla="*/ 201560 h 609600"/>
              <a:gd name="connsiteX15" fmla="*/ 1135625 w 1462548"/>
              <a:gd name="connsiteY15" fmla="*/ 240889 h 609600"/>
              <a:gd name="connsiteX16" fmla="*/ 1069258 w 1462548"/>
              <a:gd name="connsiteY16" fmla="*/ 250722 h 609600"/>
              <a:gd name="connsiteX17" fmla="*/ 1000432 w 1462548"/>
              <a:gd name="connsiteY17" fmla="*/ 250722 h 609600"/>
              <a:gd name="connsiteX18" fmla="*/ 941438 w 1462548"/>
              <a:gd name="connsiteY18" fmla="*/ 233515 h 609600"/>
              <a:gd name="connsiteX19" fmla="*/ 926690 w 1462548"/>
              <a:gd name="connsiteY19" fmla="*/ 265470 h 609600"/>
              <a:gd name="connsiteX20" fmla="*/ 970935 w 1462548"/>
              <a:gd name="connsiteY20" fmla="*/ 329380 h 609600"/>
              <a:gd name="connsiteX21" fmla="*/ 978309 w 1462548"/>
              <a:gd name="connsiteY21" fmla="*/ 368709 h 609600"/>
              <a:gd name="connsiteX22" fmla="*/ 975851 w 1462548"/>
              <a:gd name="connsiteY22" fmla="*/ 427702 h 609600"/>
              <a:gd name="connsiteX23" fmla="*/ 963561 w 1462548"/>
              <a:gd name="connsiteY23" fmla="*/ 454741 h 609600"/>
              <a:gd name="connsiteX24" fmla="*/ 926690 w 1462548"/>
              <a:gd name="connsiteY24" fmla="*/ 511276 h 609600"/>
              <a:gd name="connsiteX25" fmla="*/ 855406 w 1462548"/>
              <a:gd name="connsiteY25" fmla="*/ 530941 h 609600"/>
              <a:gd name="connsiteX26" fmla="*/ 784122 w 1462548"/>
              <a:gd name="connsiteY26" fmla="*/ 521109 h 609600"/>
              <a:gd name="connsiteX27" fmla="*/ 734961 w 1462548"/>
              <a:gd name="connsiteY27" fmla="*/ 474405 h 609600"/>
              <a:gd name="connsiteX28" fmla="*/ 705464 w 1462548"/>
              <a:gd name="connsiteY28" fmla="*/ 412954 h 609600"/>
              <a:gd name="connsiteX29" fmla="*/ 712838 w 1462548"/>
              <a:gd name="connsiteY29" fmla="*/ 346586 h 609600"/>
              <a:gd name="connsiteX30" fmla="*/ 720213 w 1462548"/>
              <a:gd name="connsiteY30" fmla="*/ 334296 h 609600"/>
              <a:gd name="connsiteX31" fmla="*/ 683342 w 1462548"/>
              <a:gd name="connsiteY31" fmla="*/ 309715 h 609600"/>
              <a:gd name="connsiteX32" fmla="*/ 683342 w 1462548"/>
              <a:gd name="connsiteY32" fmla="*/ 309715 h 609600"/>
              <a:gd name="connsiteX33" fmla="*/ 580103 w 1462548"/>
              <a:gd name="connsiteY33" fmla="*/ 378541 h 609600"/>
              <a:gd name="connsiteX34" fmla="*/ 555522 w 1462548"/>
              <a:gd name="connsiteY34" fmla="*/ 378541 h 609600"/>
              <a:gd name="connsiteX35" fmla="*/ 258096 w 1462548"/>
              <a:gd name="connsiteY35" fmla="*/ 233515 h 609600"/>
              <a:gd name="connsiteX36" fmla="*/ 233516 w 1462548"/>
              <a:gd name="connsiteY36" fmla="*/ 265470 h 609600"/>
              <a:gd name="connsiteX37" fmla="*/ 243348 w 1462548"/>
              <a:gd name="connsiteY37" fmla="*/ 317089 h 609600"/>
              <a:gd name="connsiteX38" fmla="*/ 194187 w 1462548"/>
              <a:gd name="connsiteY38" fmla="*/ 385915 h 609600"/>
              <a:gd name="connsiteX39" fmla="*/ 132735 w 1462548"/>
              <a:gd name="connsiteY39" fmla="*/ 412954 h 609600"/>
              <a:gd name="connsiteX40" fmla="*/ 83574 w 1462548"/>
              <a:gd name="connsiteY40" fmla="*/ 415412 h 609600"/>
              <a:gd name="connsiteX41" fmla="*/ 29496 w 1462548"/>
              <a:gd name="connsiteY41" fmla="*/ 390831 h 609600"/>
              <a:gd name="connsiteX42" fmla="*/ 0 w 1462548"/>
              <a:gd name="connsiteY42" fmla="*/ 395747 h 609600"/>
              <a:gd name="connsiteX43" fmla="*/ 4916 w 1462548"/>
              <a:gd name="connsiteY43" fmla="*/ 607141 h 609600"/>
              <a:gd name="connsiteX44" fmla="*/ 1157748 w 1462548"/>
              <a:gd name="connsiteY44" fmla="*/ 609600 h 609600"/>
              <a:gd name="connsiteX0" fmla="*/ 1157748 w 1462548"/>
              <a:gd name="connsiteY0" fmla="*/ 625079 h 625079"/>
              <a:gd name="connsiteX1" fmla="*/ 1462548 w 1462548"/>
              <a:gd name="connsiteY1" fmla="*/ 625079 h 625079"/>
              <a:gd name="connsiteX2" fmla="*/ 1462548 w 1462548"/>
              <a:gd name="connsiteY2" fmla="*/ 625079 h 625079"/>
              <a:gd name="connsiteX3" fmla="*/ 1462548 w 1462548"/>
              <a:gd name="connsiteY3" fmla="*/ 625079 h 625079"/>
              <a:gd name="connsiteX4" fmla="*/ 1462548 w 1462548"/>
              <a:gd name="connsiteY4" fmla="*/ 625079 h 625079"/>
              <a:gd name="connsiteX5" fmla="*/ 1462548 w 1462548"/>
              <a:gd name="connsiteY5" fmla="*/ 625079 h 625079"/>
              <a:gd name="connsiteX6" fmla="*/ 1462548 w 1462548"/>
              <a:gd name="connsiteY6" fmla="*/ 625079 h 625079"/>
              <a:gd name="connsiteX7" fmla="*/ 1462548 w 1462548"/>
              <a:gd name="connsiteY7" fmla="*/ 625079 h 625079"/>
              <a:gd name="connsiteX8" fmla="*/ 1462548 w 1462548"/>
              <a:gd name="connsiteY8" fmla="*/ 472679 h 625079"/>
              <a:gd name="connsiteX9" fmla="*/ 1462548 w 1462548"/>
              <a:gd name="connsiteY9" fmla="*/ 244079 h 625079"/>
              <a:gd name="connsiteX10" fmla="*/ 1462548 w 1462548"/>
              <a:gd name="connsiteY10" fmla="*/ 15479 h 625079"/>
              <a:gd name="connsiteX11" fmla="*/ 1386348 w 1462548"/>
              <a:gd name="connsiteY11" fmla="*/ 15479 h 625079"/>
              <a:gd name="connsiteX12" fmla="*/ 1310148 w 1462548"/>
              <a:gd name="connsiteY12" fmla="*/ 91679 h 625079"/>
              <a:gd name="connsiteX13" fmla="*/ 1233948 w 1462548"/>
              <a:gd name="connsiteY13" fmla="*/ 167878 h 625079"/>
              <a:gd name="connsiteX14" fmla="*/ 1187245 w 1462548"/>
              <a:gd name="connsiteY14" fmla="*/ 217039 h 625079"/>
              <a:gd name="connsiteX15" fmla="*/ 1135625 w 1462548"/>
              <a:gd name="connsiteY15" fmla="*/ 256368 h 625079"/>
              <a:gd name="connsiteX16" fmla="*/ 1069258 w 1462548"/>
              <a:gd name="connsiteY16" fmla="*/ 266201 h 625079"/>
              <a:gd name="connsiteX17" fmla="*/ 1000432 w 1462548"/>
              <a:gd name="connsiteY17" fmla="*/ 266201 h 625079"/>
              <a:gd name="connsiteX18" fmla="*/ 941438 w 1462548"/>
              <a:gd name="connsiteY18" fmla="*/ 248994 h 625079"/>
              <a:gd name="connsiteX19" fmla="*/ 926690 w 1462548"/>
              <a:gd name="connsiteY19" fmla="*/ 280949 h 625079"/>
              <a:gd name="connsiteX20" fmla="*/ 970935 w 1462548"/>
              <a:gd name="connsiteY20" fmla="*/ 344859 h 625079"/>
              <a:gd name="connsiteX21" fmla="*/ 978309 w 1462548"/>
              <a:gd name="connsiteY21" fmla="*/ 384188 h 625079"/>
              <a:gd name="connsiteX22" fmla="*/ 975851 w 1462548"/>
              <a:gd name="connsiteY22" fmla="*/ 443181 h 625079"/>
              <a:gd name="connsiteX23" fmla="*/ 963561 w 1462548"/>
              <a:gd name="connsiteY23" fmla="*/ 470220 h 625079"/>
              <a:gd name="connsiteX24" fmla="*/ 926690 w 1462548"/>
              <a:gd name="connsiteY24" fmla="*/ 526755 h 625079"/>
              <a:gd name="connsiteX25" fmla="*/ 855406 w 1462548"/>
              <a:gd name="connsiteY25" fmla="*/ 546420 h 625079"/>
              <a:gd name="connsiteX26" fmla="*/ 784122 w 1462548"/>
              <a:gd name="connsiteY26" fmla="*/ 536588 h 625079"/>
              <a:gd name="connsiteX27" fmla="*/ 734961 w 1462548"/>
              <a:gd name="connsiteY27" fmla="*/ 489884 h 625079"/>
              <a:gd name="connsiteX28" fmla="*/ 705464 w 1462548"/>
              <a:gd name="connsiteY28" fmla="*/ 428433 h 625079"/>
              <a:gd name="connsiteX29" fmla="*/ 712838 w 1462548"/>
              <a:gd name="connsiteY29" fmla="*/ 362065 h 625079"/>
              <a:gd name="connsiteX30" fmla="*/ 720213 w 1462548"/>
              <a:gd name="connsiteY30" fmla="*/ 349775 h 625079"/>
              <a:gd name="connsiteX31" fmla="*/ 683342 w 1462548"/>
              <a:gd name="connsiteY31" fmla="*/ 325194 h 625079"/>
              <a:gd name="connsiteX32" fmla="*/ 683342 w 1462548"/>
              <a:gd name="connsiteY32" fmla="*/ 325194 h 625079"/>
              <a:gd name="connsiteX33" fmla="*/ 580103 w 1462548"/>
              <a:gd name="connsiteY33" fmla="*/ 394020 h 625079"/>
              <a:gd name="connsiteX34" fmla="*/ 555522 w 1462548"/>
              <a:gd name="connsiteY34" fmla="*/ 394020 h 625079"/>
              <a:gd name="connsiteX35" fmla="*/ 258096 w 1462548"/>
              <a:gd name="connsiteY35" fmla="*/ 248994 h 625079"/>
              <a:gd name="connsiteX36" fmla="*/ 233516 w 1462548"/>
              <a:gd name="connsiteY36" fmla="*/ 280949 h 625079"/>
              <a:gd name="connsiteX37" fmla="*/ 243348 w 1462548"/>
              <a:gd name="connsiteY37" fmla="*/ 332568 h 625079"/>
              <a:gd name="connsiteX38" fmla="*/ 194187 w 1462548"/>
              <a:gd name="connsiteY38" fmla="*/ 401394 h 625079"/>
              <a:gd name="connsiteX39" fmla="*/ 132735 w 1462548"/>
              <a:gd name="connsiteY39" fmla="*/ 428433 h 625079"/>
              <a:gd name="connsiteX40" fmla="*/ 83574 w 1462548"/>
              <a:gd name="connsiteY40" fmla="*/ 430891 h 625079"/>
              <a:gd name="connsiteX41" fmla="*/ 29496 w 1462548"/>
              <a:gd name="connsiteY41" fmla="*/ 406310 h 625079"/>
              <a:gd name="connsiteX42" fmla="*/ 0 w 1462548"/>
              <a:gd name="connsiteY42" fmla="*/ 411226 h 625079"/>
              <a:gd name="connsiteX43" fmla="*/ 4916 w 1462548"/>
              <a:gd name="connsiteY43" fmla="*/ 622620 h 625079"/>
              <a:gd name="connsiteX44" fmla="*/ 1157748 w 1462548"/>
              <a:gd name="connsiteY44" fmla="*/ 625079 h 625079"/>
              <a:gd name="connsiteX0" fmla="*/ 1157748 w 1462548"/>
              <a:gd name="connsiteY0" fmla="*/ 625078 h 625078"/>
              <a:gd name="connsiteX1" fmla="*/ 1462548 w 1462548"/>
              <a:gd name="connsiteY1" fmla="*/ 625078 h 625078"/>
              <a:gd name="connsiteX2" fmla="*/ 1462548 w 1462548"/>
              <a:gd name="connsiteY2" fmla="*/ 625078 h 625078"/>
              <a:gd name="connsiteX3" fmla="*/ 1462548 w 1462548"/>
              <a:gd name="connsiteY3" fmla="*/ 625078 h 625078"/>
              <a:gd name="connsiteX4" fmla="*/ 1462548 w 1462548"/>
              <a:gd name="connsiteY4" fmla="*/ 625078 h 625078"/>
              <a:gd name="connsiteX5" fmla="*/ 1462548 w 1462548"/>
              <a:gd name="connsiteY5" fmla="*/ 625078 h 625078"/>
              <a:gd name="connsiteX6" fmla="*/ 1462548 w 1462548"/>
              <a:gd name="connsiteY6" fmla="*/ 625078 h 625078"/>
              <a:gd name="connsiteX7" fmla="*/ 1462548 w 1462548"/>
              <a:gd name="connsiteY7" fmla="*/ 625078 h 625078"/>
              <a:gd name="connsiteX8" fmla="*/ 1462548 w 1462548"/>
              <a:gd name="connsiteY8" fmla="*/ 472678 h 625078"/>
              <a:gd name="connsiteX9" fmla="*/ 1462548 w 1462548"/>
              <a:gd name="connsiteY9" fmla="*/ 244078 h 625078"/>
              <a:gd name="connsiteX10" fmla="*/ 1462548 w 1462548"/>
              <a:gd name="connsiteY10" fmla="*/ 15478 h 625078"/>
              <a:gd name="connsiteX11" fmla="*/ 1386348 w 1462548"/>
              <a:gd name="connsiteY11" fmla="*/ 15478 h 625078"/>
              <a:gd name="connsiteX12" fmla="*/ 1310148 w 1462548"/>
              <a:gd name="connsiteY12" fmla="*/ 91679 h 625078"/>
              <a:gd name="connsiteX13" fmla="*/ 1233948 w 1462548"/>
              <a:gd name="connsiteY13" fmla="*/ 167877 h 625078"/>
              <a:gd name="connsiteX14" fmla="*/ 1187245 w 1462548"/>
              <a:gd name="connsiteY14" fmla="*/ 217038 h 625078"/>
              <a:gd name="connsiteX15" fmla="*/ 1135625 w 1462548"/>
              <a:gd name="connsiteY15" fmla="*/ 256367 h 625078"/>
              <a:gd name="connsiteX16" fmla="*/ 1069258 w 1462548"/>
              <a:gd name="connsiteY16" fmla="*/ 266200 h 625078"/>
              <a:gd name="connsiteX17" fmla="*/ 1000432 w 1462548"/>
              <a:gd name="connsiteY17" fmla="*/ 266200 h 625078"/>
              <a:gd name="connsiteX18" fmla="*/ 941438 w 1462548"/>
              <a:gd name="connsiteY18" fmla="*/ 248993 h 625078"/>
              <a:gd name="connsiteX19" fmla="*/ 926690 w 1462548"/>
              <a:gd name="connsiteY19" fmla="*/ 280948 h 625078"/>
              <a:gd name="connsiteX20" fmla="*/ 970935 w 1462548"/>
              <a:gd name="connsiteY20" fmla="*/ 344858 h 625078"/>
              <a:gd name="connsiteX21" fmla="*/ 978309 w 1462548"/>
              <a:gd name="connsiteY21" fmla="*/ 384187 h 625078"/>
              <a:gd name="connsiteX22" fmla="*/ 975851 w 1462548"/>
              <a:gd name="connsiteY22" fmla="*/ 443180 h 625078"/>
              <a:gd name="connsiteX23" fmla="*/ 963561 w 1462548"/>
              <a:gd name="connsiteY23" fmla="*/ 470219 h 625078"/>
              <a:gd name="connsiteX24" fmla="*/ 926690 w 1462548"/>
              <a:gd name="connsiteY24" fmla="*/ 526754 h 625078"/>
              <a:gd name="connsiteX25" fmla="*/ 855406 w 1462548"/>
              <a:gd name="connsiteY25" fmla="*/ 546419 h 625078"/>
              <a:gd name="connsiteX26" fmla="*/ 784122 w 1462548"/>
              <a:gd name="connsiteY26" fmla="*/ 536587 h 625078"/>
              <a:gd name="connsiteX27" fmla="*/ 734961 w 1462548"/>
              <a:gd name="connsiteY27" fmla="*/ 489883 h 625078"/>
              <a:gd name="connsiteX28" fmla="*/ 705464 w 1462548"/>
              <a:gd name="connsiteY28" fmla="*/ 428432 h 625078"/>
              <a:gd name="connsiteX29" fmla="*/ 712838 w 1462548"/>
              <a:gd name="connsiteY29" fmla="*/ 362064 h 625078"/>
              <a:gd name="connsiteX30" fmla="*/ 720213 w 1462548"/>
              <a:gd name="connsiteY30" fmla="*/ 349774 h 625078"/>
              <a:gd name="connsiteX31" fmla="*/ 683342 w 1462548"/>
              <a:gd name="connsiteY31" fmla="*/ 325193 h 625078"/>
              <a:gd name="connsiteX32" fmla="*/ 683342 w 1462548"/>
              <a:gd name="connsiteY32" fmla="*/ 325193 h 625078"/>
              <a:gd name="connsiteX33" fmla="*/ 580103 w 1462548"/>
              <a:gd name="connsiteY33" fmla="*/ 394019 h 625078"/>
              <a:gd name="connsiteX34" fmla="*/ 555522 w 1462548"/>
              <a:gd name="connsiteY34" fmla="*/ 394019 h 625078"/>
              <a:gd name="connsiteX35" fmla="*/ 258096 w 1462548"/>
              <a:gd name="connsiteY35" fmla="*/ 248993 h 625078"/>
              <a:gd name="connsiteX36" fmla="*/ 233516 w 1462548"/>
              <a:gd name="connsiteY36" fmla="*/ 280948 h 625078"/>
              <a:gd name="connsiteX37" fmla="*/ 243348 w 1462548"/>
              <a:gd name="connsiteY37" fmla="*/ 332567 h 625078"/>
              <a:gd name="connsiteX38" fmla="*/ 194187 w 1462548"/>
              <a:gd name="connsiteY38" fmla="*/ 401393 h 625078"/>
              <a:gd name="connsiteX39" fmla="*/ 132735 w 1462548"/>
              <a:gd name="connsiteY39" fmla="*/ 428432 h 625078"/>
              <a:gd name="connsiteX40" fmla="*/ 83574 w 1462548"/>
              <a:gd name="connsiteY40" fmla="*/ 430890 h 625078"/>
              <a:gd name="connsiteX41" fmla="*/ 29496 w 1462548"/>
              <a:gd name="connsiteY41" fmla="*/ 406309 h 625078"/>
              <a:gd name="connsiteX42" fmla="*/ 0 w 1462548"/>
              <a:gd name="connsiteY42" fmla="*/ 411225 h 625078"/>
              <a:gd name="connsiteX43" fmla="*/ 4916 w 1462548"/>
              <a:gd name="connsiteY43" fmla="*/ 622619 h 625078"/>
              <a:gd name="connsiteX44" fmla="*/ 1157748 w 1462548"/>
              <a:gd name="connsiteY44" fmla="*/ 625078 h 625078"/>
              <a:gd name="connsiteX0" fmla="*/ 1157748 w 1462548"/>
              <a:gd name="connsiteY0" fmla="*/ 625079 h 625079"/>
              <a:gd name="connsiteX1" fmla="*/ 1462548 w 1462548"/>
              <a:gd name="connsiteY1" fmla="*/ 625079 h 625079"/>
              <a:gd name="connsiteX2" fmla="*/ 1462548 w 1462548"/>
              <a:gd name="connsiteY2" fmla="*/ 625079 h 625079"/>
              <a:gd name="connsiteX3" fmla="*/ 1462548 w 1462548"/>
              <a:gd name="connsiteY3" fmla="*/ 625079 h 625079"/>
              <a:gd name="connsiteX4" fmla="*/ 1462548 w 1462548"/>
              <a:gd name="connsiteY4" fmla="*/ 625079 h 625079"/>
              <a:gd name="connsiteX5" fmla="*/ 1462548 w 1462548"/>
              <a:gd name="connsiteY5" fmla="*/ 625079 h 625079"/>
              <a:gd name="connsiteX6" fmla="*/ 1462548 w 1462548"/>
              <a:gd name="connsiteY6" fmla="*/ 625079 h 625079"/>
              <a:gd name="connsiteX7" fmla="*/ 1462548 w 1462548"/>
              <a:gd name="connsiteY7" fmla="*/ 625079 h 625079"/>
              <a:gd name="connsiteX8" fmla="*/ 1462548 w 1462548"/>
              <a:gd name="connsiteY8" fmla="*/ 472679 h 625079"/>
              <a:gd name="connsiteX9" fmla="*/ 1462548 w 1462548"/>
              <a:gd name="connsiteY9" fmla="*/ 244079 h 625079"/>
              <a:gd name="connsiteX10" fmla="*/ 1462548 w 1462548"/>
              <a:gd name="connsiteY10" fmla="*/ 15479 h 625079"/>
              <a:gd name="connsiteX11" fmla="*/ 1386348 w 1462548"/>
              <a:gd name="connsiteY11" fmla="*/ 15479 h 625079"/>
              <a:gd name="connsiteX12" fmla="*/ 1310148 w 1462548"/>
              <a:gd name="connsiteY12" fmla="*/ 91679 h 625079"/>
              <a:gd name="connsiteX13" fmla="*/ 1233948 w 1462548"/>
              <a:gd name="connsiteY13" fmla="*/ 167878 h 625079"/>
              <a:gd name="connsiteX14" fmla="*/ 1187245 w 1462548"/>
              <a:gd name="connsiteY14" fmla="*/ 217039 h 625079"/>
              <a:gd name="connsiteX15" fmla="*/ 1135625 w 1462548"/>
              <a:gd name="connsiteY15" fmla="*/ 256368 h 625079"/>
              <a:gd name="connsiteX16" fmla="*/ 1069258 w 1462548"/>
              <a:gd name="connsiteY16" fmla="*/ 266201 h 625079"/>
              <a:gd name="connsiteX17" fmla="*/ 1000432 w 1462548"/>
              <a:gd name="connsiteY17" fmla="*/ 266201 h 625079"/>
              <a:gd name="connsiteX18" fmla="*/ 941438 w 1462548"/>
              <a:gd name="connsiteY18" fmla="*/ 248994 h 625079"/>
              <a:gd name="connsiteX19" fmla="*/ 926690 w 1462548"/>
              <a:gd name="connsiteY19" fmla="*/ 280949 h 625079"/>
              <a:gd name="connsiteX20" fmla="*/ 970935 w 1462548"/>
              <a:gd name="connsiteY20" fmla="*/ 344859 h 625079"/>
              <a:gd name="connsiteX21" fmla="*/ 978309 w 1462548"/>
              <a:gd name="connsiteY21" fmla="*/ 384188 h 625079"/>
              <a:gd name="connsiteX22" fmla="*/ 975851 w 1462548"/>
              <a:gd name="connsiteY22" fmla="*/ 443181 h 625079"/>
              <a:gd name="connsiteX23" fmla="*/ 963561 w 1462548"/>
              <a:gd name="connsiteY23" fmla="*/ 470220 h 625079"/>
              <a:gd name="connsiteX24" fmla="*/ 926690 w 1462548"/>
              <a:gd name="connsiteY24" fmla="*/ 526755 h 625079"/>
              <a:gd name="connsiteX25" fmla="*/ 855406 w 1462548"/>
              <a:gd name="connsiteY25" fmla="*/ 546420 h 625079"/>
              <a:gd name="connsiteX26" fmla="*/ 784122 w 1462548"/>
              <a:gd name="connsiteY26" fmla="*/ 536588 h 625079"/>
              <a:gd name="connsiteX27" fmla="*/ 734961 w 1462548"/>
              <a:gd name="connsiteY27" fmla="*/ 489884 h 625079"/>
              <a:gd name="connsiteX28" fmla="*/ 705464 w 1462548"/>
              <a:gd name="connsiteY28" fmla="*/ 428433 h 625079"/>
              <a:gd name="connsiteX29" fmla="*/ 712838 w 1462548"/>
              <a:gd name="connsiteY29" fmla="*/ 362065 h 625079"/>
              <a:gd name="connsiteX30" fmla="*/ 720213 w 1462548"/>
              <a:gd name="connsiteY30" fmla="*/ 349775 h 625079"/>
              <a:gd name="connsiteX31" fmla="*/ 683342 w 1462548"/>
              <a:gd name="connsiteY31" fmla="*/ 325194 h 625079"/>
              <a:gd name="connsiteX32" fmla="*/ 683342 w 1462548"/>
              <a:gd name="connsiteY32" fmla="*/ 325194 h 625079"/>
              <a:gd name="connsiteX33" fmla="*/ 580103 w 1462548"/>
              <a:gd name="connsiteY33" fmla="*/ 394020 h 625079"/>
              <a:gd name="connsiteX34" fmla="*/ 555522 w 1462548"/>
              <a:gd name="connsiteY34" fmla="*/ 394020 h 625079"/>
              <a:gd name="connsiteX35" fmla="*/ 258096 w 1462548"/>
              <a:gd name="connsiteY35" fmla="*/ 248994 h 625079"/>
              <a:gd name="connsiteX36" fmla="*/ 233516 w 1462548"/>
              <a:gd name="connsiteY36" fmla="*/ 280949 h 625079"/>
              <a:gd name="connsiteX37" fmla="*/ 243348 w 1462548"/>
              <a:gd name="connsiteY37" fmla="*/ 332568 h 625079"/>
              <a:gd name="connsiteX38" fmla="*/ 194187 w 1462548"/>
              <a:gd name="connsiteY38" fmla="*/ 401394 h 625079"/>
              <a:gd name="connsiteX39" fmla="*/ 132735 w 1462548"/>
              <a:gd name="connsiteY39" fmla="*/ 428433 h 625079"/>
              <a:gd name="connsiteX40" fmla="*/ 83574 w 1462548"/>
              <a:gd name="connsiteY40" fmla="*/ 430891 h 625079"/>
              <a:gd name="connsiteX41" fmla="*/ 29496 w 1462548"/>
              <a:gd name="connsiteY41" fmla="*/ 406310 h 625079"/>
              <a:gd name="connsiteX42" fmla="*/ 0 w 1462548"/>
              <a:gd name="connsiteY42" fmla="*/ 411226 h 625079"/>
              <a:gd name="connsiteX43" fmla="*/ 4916 w 1462548"/>
              <a:gd name="connsiteY43" fmla="*/ 622620 h 625079"/>
              <a:gd name="connsiteX44" fmla="*/ 1157748 w 1462548"/>
              <a:gd name="connsiteY44" fmla="*/ 625079 h 625079"/>
              <a:gd name="connsiteX0" fmla="*/ 1157748 w 1462548"/>
              <a:gd name="connsiteY0" fmla="*/ 625078 h 625078"/>
              <a:gd name="connsiteX1" fmla="*/ 1462548 w 1462548"/>
              <a:gd name="connsiteY1" fmla="*/ 625078 h 625078"/>
              <a:gd name="connsiteX2" fmla="*/ 1462548 w 1462548"/>
              <a:gd name="connsiteY2" fmla="*/ 625078 h 625078"/>
              <a:gd name="connsiteX3" fmla="*/ 1462548 w 1462548"/>
              <a:gd name="connsiteY3" fmla="*/ 625078 h 625078"/>
              <a:gd name="connsiteX4" fmla="*/ 1462548 w 1462548"/>
              <a:gd name="connsiteY4" fmla="*/ 625078 h 625078"/>
              <a:gd name="connsiteX5" fmla="*/ 1462548 w 1462548"/>
              <a:gd name="connsiteY5" fmla="*/ 625078 h 625078"/>
              <a:gd name="connsiteX6" fmla="*/ 1462548 w 1462548"/>
              <a:gd name="connsiteY6" fmla="*/ 625078 h 625078"/>
              <a:gd name="connsiteX7" fmla="*/ 1462548 w 1462548"/>
              <a:gd name="connsiteY7" fmla="*/ 625078 h 625078"/>
              <a:gd name="connsiteX8" fmla="*/ 1462548 w 1462548"/>
              <a:gd name="connsiteY8" fmla="*/ 472678 h 625078"/>
              <a:gd name="connsiteX9" fmla="*/ 1462548 w 1462548"/>
              <a:gd name="connsiteY9" fmla="*/ 244078 h 625078"/>
              <a:gd name="connsiteX10" fmla="*/ 1462548 w 1462548"/>
              <a:gd name="connsiteY10" fmla="*/ 15478 h 625078"/>
              <a:gd name="connsiteX11" fmla="*/ 1386348 w 1462548"/>
              <a:gd name="connsiteY11" fmla="*/ 15478 h 625078"/>
              <a:gd name="connsiteX12" fmla="*/ 1310148 w 1462548"/>
              <a:gd name="connsiteY12" fmla="*/ 91679 h 625078"/>
              <a:gd name="connsiteX13" fmla="*/ 1233948 w 1462548"/>
              <a:gd name="connsiteY13" fmla="*/ 167877 h 625078"/>
              <a:gd name="connsiteX14" fmla="*/ 1187245 w 1462548"/>
              <a:gd name="connsiteY14" fmla="*/ 217038 h 625078"/>
              <a:gd name="connsiteX15" fmla="*/ 1135625 w 1462548"/>
              <a:gd name="connsiteY15" fmla="*/ 256367 h 625078"/>
              <a:gd name="connsiteX16" fmla="*/ 1069258 w 1462548"/>
              <a:gd name="connsiteY16" fmla="*/ 266200 h 625078"/>
              <a:gd name="connsiteX17" fmla="*/ 1000432 w 1462548"/>
              <a:gd name="connsiteY17" fmla="*/ 266200 h 625078"/>
              <a:gd name="connsiteX18" fmla="*/ 941438 w 1462548"/>
              <a:gd name="connsiteY18" fmla="*/ 248993 h 625078"/>
              <a:gd name="connsiteX19" fmla="*/ 926690 w 1462548"/>
              <a:gd name="connsiteY19" fmla="*/ 280948 h 625078"/>
              <a:gd name="connsiteX20" fmla="*/ 970935 w 1462548"/>
              <a:gd name="connsiteY20" fmla="*/ 344858 h 625078"/>
              <a:gd name="connsiteX21" fmla="*/ 978309 w 1462548"/>
              <a:gd name="connsiteY21" fmla="*/ 384187 h 625078"/>
              <a:gd name="connsiteX22" fmla="*/ 975851 w 1462548"/>
              <a:gd name="connsiteY22" fmla="*/ 443180 h 625078"/>
              <a:gd name="connsiteX23" fmla="*/ 963561 w 1462548"/>
              <a:gd name="connsiteY23" fmla="*/ 470219 h 625078"/>
              <a:gd name="connsiteX24" fmla="*/ 926690 w 1462548"/>
              <a:gd name="connsiteY24" fmla="*/ 526754 h 625078"/>
              <a:gd name="connsiteX25" fmla="*/ 855406 w 1462548"/>
              <a:gd name="connsiteY25" fmla="*/ 546419 h 625078"/>
              <a:gd name="connsiteX26" fmla="*/ 784122 w 1462548"/>
              <a:gd name="connsiteY26" fmla="*/ 536587 h 625078"/>
              <a:gd name="connsiteX27" fmla="*/ 734961 w 1462548"/>
              <a:gd name="connsiteY27" fmla="*/ 489883 h 625078"/>
              <a:gd name="connsiteX28" fmla="*/ 705464 w 1462548"/>
              <a:gd name="connsiteY28" fmla="*/ 428432 h 625078"/>
              <a:gd name="connsiteX29" fmla="*/ 712838 w 1462548"/>
              <a:gd name="connsiteY29" fmla="*/ 362064 h 625078"/>
              <a:gd name="connsiteX30" fmla="*/ 720213 w 1462548"/>
              <a:gd name="connsiteY30" fmla="*/ 349774 h 625078"/>
              <a:gd name="connsiteX31" fmla="*/ 683342 w 1462548"/>
              <a:gd name="connsiteY31" fmla="*/ 325193 h 625078"/>
              <a:gd name="connsiteX32" fmla="*/ 683342 w 1462548"/>
              <a:gd name="connsiteY32" fmla="*/ 325193 h 625078"/>
              <a:gd name="connsiteX33" fmla="*/ 580103 w 1462548"/>
              <a:gd name="connsiteY33" fmla="*/ 394019 h 625078"/>
              <a:gd name="connsiteX34" fmla="*/ 555522 w 1462548"/>
              <a:gd name="connsiteY34" fmla="*/ 394019 h 625078"/>
              <a:gd name="connsiteX35" fmla="*/ 258096 w 1462548"/>
              <a:gd name="connsiteY35" fmla="*/ 248993 h 625078"/>
              <a:gd name="connsiteX36" fmla="*/ 233516 w 1462548"/>
              <a:gd name="connsiteY36" fmla="*/ 280948 h 625078"/>
              <a:gd name="connsiteX37" fmla="*/ 243348 w 1462548"/>
              <a:gd name="connsiteY37" fmla="*/ 332567 h 625078"/>
              <a:gd name="connsiteX38" fmla="*/ 194187 w 1462548"/>
              <a:gd name="connsiteY38" fmla="*/ 401393 h 625078"/>
              <a:gd name="connsiteX39" fmla="*/ 132735 w 1462548"/>
              <a:gd name="connsiteY39" fmla="*/ 428432 h 625078"/>
              <a:gd name="connsiteX40" fmla="*/ 83574 w 1462548"/>
              <a:gd name="connsiteY40" fmla="*/ 430890 h 625078"/>
              <a:gd name="connsiteX41" fmla="*/ 29496 w 1462548"/>
              <a:gd name="connsiteY41" fmla="*/ 406309 h 625078"/>
              <a:gd name="connsiteX42" fmla="*/ 0 w 1462548"/>
              <a:gd name="connsiteY42" fmla="*/ 411225 h 625078"/>
              <a:gd name="connsiteX43" fmla="*/ 4916 w 1462548"/>
              <a:gd name="connsiteY43" fmla="*/ 622619 h 625078"/>
              <a:gd name="connsiteX44" fmla="*/ 1157748 w 1462548"/>
              <a:gd name="connsiteY44" fmla="*/ 625078 h 625078"/>
              <a:gd name="connsiteX0" fmla="*/ 1157748 w 1462548"/>
              <a:gd name="connsiteY0" fmla="*/ 625078 h 625078"/>
              <a:gd name="connsiteX1" fmla="*/ 1462548 w 1462548"/>
              <a:gd name="connsiteY1" fmla="*/ 625078 h 625078"/>
              <a:gd name="connsiteX2" fmla="*/ 1462548 w 1462548"/>
              <a:gd name="connsiteY2" fmla="*/ 625078 h 625078"/>
              <a:gd name="connsiteX3" fmla="*/ 1462548 w 1462548"/>
              <a:gd name="connsiteY3" fmla="*/ 625078 h 625078"/>
              <a:gd name="connsiteX4" fmla="*/ 1462548 w 1462548"/>
              <a:gd name="connsiteY4" fmla="*/ 625078 h 625078"/>
              <a:gd name="connsiteX5" fmla="*/ 1462548 w 1462548"/>
              <a:gd name="connsiteY5" fmla="*/ 625078 h 625078"/>
              <a:gd name="connsiteX6" fmla="*/ 1462548 w 1462548"/>
              <a:gd name="connsiteY6" fmla="*/ 625078 h 625078"/>
              <a:gd name="connsiteX7" fmla="*/ 1462548 w 1462548"/>
              <a:gd name="connsiteY7" fmla="*/ 625078 h 625078"/>
              <a:gd name="connsiteX8" fmla="*/ 1462548 w 1462548"/>
              <a:gd name="connsiteY8" fmla="*/ 472678 h 625078"/>
              <a:gd name="connsiteX9" fmla="*/ 1462548 w 1462548"/>
              <a:gd name="connsiteY9" fmla="*/ 244078 h 625078"/>
              <a:gd name="connsiteX10" fmla="*/ 1462548 w 1462548"/>
              <a:gd name="connsiteY10" fmla="*/ 15478 h 625078"/>
              <a:gd name="connsiteX11" fmla="*/ 1386348 w 1462548"/>
              <a:gd name="connsiteY11" fmla="*/ 15478 h 625078"/>
              <a:gd name="connsiteX12" fmla="*/ 1310148 w 1462548"/>
              <a:gd name="connsiteY12" fmla="*/ 91679 h 625078"/>
              <a:gd name="connsiteX13" fmla="*/ 1233948 w 1462548"/>
              <a:gd name="connsiteY13" fmla="*/ 167877 h 625078"/>
              <a:gd name="connsiteX14" fmla="*/ 1187245 w 1462548"/>
              <a:gd name="connsiteY14" fmla="*/ 217038 h 625078"/>
              <a:gd name="connsiteX15" fmla="*/ 1135625 w 1462548"/>
              <a:gd name="connsiteY15" fmla="*/ 256367 h 625078"/>
              <a:gd name="connsiteX16" fmla="*/ 1069258 w 1462548"/>
              <a:gd name="connsiteY16" fmla="*/ 266200 h 625078"/>
              <a:gd name="connsiteX17" fmla="*/ 1000432 w 1462548"/>
              <a:gd name="connsiteY17" fmla="*/ 266200 h 625078"/>
              <a:gd name="connsiteX18" fmla="*/ 941438 w 1462548"/>
              <a:gd name="connsiteY18" fmla="*/ 248993 h 625078"/>
              <a:gd name="connsiteX19" fmla="*/ 926690 w 1462548"/>
              <a:gd name="connsiteY19" fmla="*/ 280948 h 625078"/>
              <a:gd name="connsiteX20" fmla="*/ 970935 w 1462548"/>
              <a:gd name="connsiteY20" fmla="*/ 344858 h 625078"/>
              <a:gd name="connsiteX21" fmla="*/ 978309 w 1462548"/>
              <a:gd name="connsiteY21" fmla="*/ 384187 h 625078"/>
              <a:gd name="connsiteX22" fmla="*/ 975851 w 1462548"/>
              <a:gd name="connsiteY22" fmla="*/ 443180 h 625078"/>
              <a:gd name="connsiteX23" fmla="*/ 963561 w 1462548"/>
              <a:gd name="connsiteY23" fmla="*/ 470219 h 625078"/>
              <a:gd name="connsiteX24" fmla="*/ 926690 w 1462548"/>
              <a:gd name="connsiteY24" fmla="*/ 526754 h 625078"/>
              <a:gd name="connsiteX25" fmla="*/ 855406 w 1462548"/>
              <a:gd name="connsiteY25" fmla="*/ 546419 h 625078"/>
              <a:gd name="connsiteX26" fmla="*/ 784122 w 1462548"/>
              <a:gd name="connsiteY26" fmla="*/ 536587 h 625078"/>
              <a:gd name="connsiteX27" fmla="*/ 734961 w 1462548"/>
              <a:gd name="connsiteY27" fmla="*/ 489883 h 625078"/>
              <a:gd name="connsiteX28" fmla="*/ 705464 w 1462548"/>
              <a:gd name="connsiteY28" fmla="*/ 428432 h 625078"/>
              <a:gd name="connsiteX29" fmla="*/ 712838 w 1462548"/>
              <a:gd name="connsiteY29" fmla="*/ 362064 h 625078"/>
              <a:gd name="connsiteX30" fmla="*/ 720213 w 1462548"/>
              <a:gd name="connsiteY30" fmla="*/ 349774 h 625078"/>
              <a:gd name="connsiteX31" fmla="*/ 683342 w 1462548"/>
              <a:gd name="connsiteY31" fmla="*/ 325193 h 625078"/>
              <a:gd name="connsiteX32" fmla="*/ 683342 w 1462548"/>
              <a:gd name="connsiteY32" fmla="*/ 325193 h 625078"/>
              <a:gd name="connsiteX33" fmla="*/ 580103 w 1462548"/>
              <a:gd name="connsiteY33" fmla="*/ 394019 h 625078"/>
              <a:gd name="connsiteX34" fmla="*/ 555522 w 1462548"/>
              <a:gd name="connsiteY34" fmla="*/ 394019 h 625078"/>
              <a:gd name="connsiteX35" fmla="*/ 258096 w 1462548"/>
              <a:gd name="connsiteY35" fmla="*/ 248993 h 625078"/>
              <a:gd name="connsiteX36" fmla="*/ 233516 w 1462548"/>
              <a:gd name="connsiteY36" fmla="*/ 280948 h 625078"/>
              <a:gd name="connsiteX37" fmla="*/ 243348 w 1462548"/>
              <a:gd name="connsiteY37" fmla="*/ 332567 h 625078"/>
              <a:gd name="connsiteX38" fmla="*/ 194187 w 1462548"/>
              <a:gd name="connsiteY38" fmla="*/ 401393 h 625078"/>
              <a:gd name="connsiteX39" fmla="*/ 132735 w 1462548"/>
              <a:gd name="connsiteY39" fmla="*/ 428432 h 625078"/>
              <a:gd name="connsiteX40" fmla="*/ 83574 w 1462548"/>
              <a:gd name="connsiteY40" fmla="*/ 430890 h 625078"/>
              <a:gd name="connsiteX41" fmla="*/ 29496 w 1462548"/>
              <a:gd name="connsiteY41" fmla="*/ 406309 h 625078"/>
              <a:gd name="connsiteX42" fmla="*/ 0 w 1462548"/>
              <a:gd name="connsiteY42" fmla="*/ 411225 h 625078"/>
              <a:gd name="connsiteX43" fmla="*/ 4916 w 1462548"/>
              <a:gd name="connsiteY43" fmla="*/ 622619 h 625078"/>
              <a:gd name="connsiteX44" fmla="*/ 1157748 w 1462548"/>
              <a:gd name="connsiteY44" fmla="*/ 625078 h 625078"/>
              <a:gd name="connsiteX0" fmla="*/ 1157748 w 1462548"/>
              <a:gd name="connsiteY0" fmla="*/ 685800 h 685800"/>
              <a:gd name="connsiteX1" fmla="*/ 1462548 w 1462548"/>
              <a:gd name="connsiteY1" fmla="*/ 685800 h 685800"/>
              <a:gd name="connsiteX2" fmla="*/ 1462548 w 1462548"/>
              <a:gd name="connsiteY2" fmla="*/ 685800 h 685800"/>
              <a:gd name="connsiteX3" fmla="*/ 1462548 w 1462548"/>
              <a:gd name="connsiteY3" fmla="*/ 685800 h 685800"/>
              <a:gd name="connsiteX4" fmla="*/ 1462548 w 1462548"/>
              <a:gd name="connsiteY4" fmla="*/ 685800 h 685800"/>
              <a:gd name="connsiteX5" fmla="*/ 1462548 w 1462548"/>
              <a:gd name="connsiteY5" fmla="*/ 685800 h 685800"/>
              <a:gd name="connsiteX6" fmla="*/ 1462548 w 1462548"/>
              <a:gd name="connsiteY6" fmla="*/ 685800 h 685800"/>
              <a:gd name="connsiteX7" fmla="*/ 1462548 w 1462548"/>
              <a:gd name="connsiteY7" fmla="*/ 685800 h 685800"/>
              <a:gd name="connsiteX8" fmla="*/ 1462548 w 1462548"/>
              <a:gd name="connsiteY8" fmla="*/ 533400 h 685800"/>
              <a:gd name="connsiteX9" fmla="*/ 1462548 w 1462548"/>
              <a:gd name="connsiteY9" fmla="*/ 304800 h 685800"/>
              <a:gd name="connsiteX10" fmla="*/ 1462548 w 1462548"/>
              <a:gd name="connsiteY10" fmla="*/ 0 h 685800"/>
              <a:gd name="connsiteX11" fmla="*/ 1386348 w 1462548"/>
              <a:gd name="connsiteY11" fmla="*/ 76200 h 685800"/>
              <a:gd name="connsiteX12" fmla="*/ 1310148 w 1462548"/>
              <a:gd name="connsiteY12" fmla="*/ 152401 h 685800"/>
              <a:gd name="connsiteX13" fmla="*/ 1233948 w 1462548"/>
              <a:gd name="connsiteY13" fmla="*/ 228599 h 685800"/>
              <a:gd name="connsiteX14" fmla="*/ 1187245 w 1462548"/>
              <a:gd name="connsiteY14" fmla="*/ 277760 h 685800"/>
              <a:gd name="connsiteX15" fmla="*/ 1135625 w 1462548"/>
              <a:gd name="connsiteY15" fmla="*/ 317089 h 685800"/>
              <a:gd name="connsiteX16" fmla="*/ 1069258 w 1462548"/>
              <a:gd name="connsiteY16" fmla="*/ 326922 h 685800"/>
              <a:gd name="connsiteX17" fmla="*/ 1000432 w 1462548"/>
              <a:gd name="connsiteY17" fmla="*/ 326922 h 685800"/>
              <a:gd name="connsiteX18" fmla="*/ 941438 w 1462548"/>
              <a:gd name="connsiteY18" fmla="*/ 309715 h 685800"/>
              <a:gd name="connsiteX19" fmla="*/ 926690 w 1462548"/>
              <a:gd name="connsiteY19" fmla="*/ 341670 h 685800"/>
              <a:gd name="connsiteX20" fmla="*/ 970935 w 1462548"/>
              <a:gd name="connsiteY20" fmla="*/ 405580 h 685800"/>
              <a:gd name="connsiteX21" fmla="*/ 978309 w 1462548"/>
              <a:gd name="connsiteY21" fmla="*/ 444909 h 685800"/>
              <a:gd name="connsiteX22" fmla="*/ 975851 w 1462548"/>
              <a:gd name="connsiteY22" fmla="*/ 503902 h 685800"/>
              <a:gd name="connsiteX23" fmla="*/ 963561 w 1462548"/>
              <a:gd name="connsiteY23" fmla="*/ 530941 h 685800"/>
              <a:gd name="connsiteX24" fmla="*/ 926690 w 1462548"/>
              <a:gd name="connsiteY24" fmla="*/ 587476 h 685800"/>
              <a:gd name="connsiteX25" fmla="*/ 855406 w 1462548"/>
              <a:gd name="connsiteY25" fmla="*/ 607141 h 685800"/>
              <a:gd name="connsiteX26" fmla="*/ 784122 w 1462548"/>
              <a:gd name="connsiteY26" fmla="*/ 597309 h 685800"/>
              <a:gd name="connsiteX27" fmla="*/ 734961 w 1462548"/>
              <a:gd name="connsiteY27" fmla="*/ 550605 h 685800"/>
              <a:gd name="connsiteX28" fmla="*/ 705464 w 1462548"/>
              <a:gd name="connsiteY28" fmla="*/ 489154 h 685800"/>
              <a:gd name="connsiteX29" fmla="*/ 712838 w 1462548"/>
              <a:gd name="connsiteY29" fmla="*/ 422786 h 685800"/>
              <a:gd name="connsiteX30" fmla="*/ 720213 w 1462548"/>
              <a:gd name="connsiteY30" fmla="*/ 410496 h 685800"/>
              <a:gd name="connsiteX31" fmla="*/ 683342 w 1462548"/>
              <a:gd name="connsiteY31" fmla="*/ 385915 h 685800"/>
              <a:gd name="connsiteX32" fmla="*/ 683342 w 1462548"/>
              <a:gd name="connsiteY32" fmla="*/ 385915 h 685800"/>
              <a:gd name="connsiteX33" fmla="*/ 580103 w 1462548"/>
              <a:gd name="connsiteY33" fmla="*/ 454741 h 685800"/>
              <a:gd name="connsiteX34" fmla="*/ 555522 w 1462548"/>
              <a:gd name="connsiteY34" fmla="*/ 454741 h 685800"/>
              <a:gd name="connsiteX35" fmla="*/ 258096 w 1462548"/>
              <a:gd name="connsiteY35" fmla="*/ 309715 h 685800"/>
              <a:gd name="connsiteX36" fmla="*/ 233516 w 1462548"/>
              <a:gd name="connsiteY36" fmla="*/ 341670 h 685800"/>
              <a:gd name="connsiteX37" fmla="*/ 243348 w 1462548"/>
              <a:gd name="connsiteY37" fmla="*/ 393289 h 685800"/>
              <a:gd name="connsiteX38" fmla="*/ 194187 w 1462548"/>
              <a:gd name="connsiteY38" fmla="*/ 462115 h 685800"/>
              <a:gd name="connsiteX39" fmla="*/ 132735 w 1462548"/>
              <a:gd name="connsiteY39" fmla="*/ 489154 h 685800"/>
              <a:gd name="connsiteX40" fmla="*/ 83574 w 1462548"/>
              <a:gd name="connsiteY40" fmla="*/ 491612 h 685800"/>
              <a:gd name="connsiteX41" fmla="*/ 29496 w 1462548"/>
              <a:gd name="connsiteY41" fmla="*/ 467031 h 685800"/>
              <a:gd name="connsiteX42" fmla="*/ 0 w 1462548"/>
              <a:gd name="connsiteY42" fmla="*/ 471947 h 685800"/>
              <a:gd name="connsiteX43" fmla="*/ 4916 w 1462548"/>
              <a:gd name="connsiteY43" fmla="*/ 683341 h 685800"/>
              <a:gd name="connsiteX44" fmla="*/ 1157748 w 1462548"/>
              <a:gd name="connsiteY44" fmla="*/ 685800 h 685800"/>
              <a:gd name="connsiteX0" fmla="*/ 1157748 w 1462548"/>
              <a:gd name="connsiteY0" fmla="*/ 685800 h 685800"/>
              <a:gd name="connsiteX1" fmla="*/ 1462548 w 1462548"/>
              <a:gd name="connsiteY1" fmla="*/ 685800 h 685800"/>
              <a:gd name="connsiteX2" fmla="*/ 1462548 w 1462548"/>
              <a:gd name="connsiteY2" fmla="*/ 685800 h 685800"/>
              <a:gd name="connsiteX3" fmla="*/ 1462548 w 1462548"/>
              <a:gd name="connsiteY3" fmla="*/ 685800 h 685800"/>
              <a:gd name="connsiteX4" fmla="*/ 1462548 w 1462548"/>
              <a:gd name="connsiteY4" fmla="*/ 685800 h 685800"/>
              <a:gd name="connsiteX5" fmla="*/ 1462548 w 1462548"/>
              <a:gd name="connsiteY5" fmla="*/ 685800 h 685800"/>
              <a:gd name="connsiteX6" fmla="*/ 1462548 w 1462548"/>
              <a:gd name="connsiteY6" fmla="*/ 685800 h 685800"/>
              <a:gd name="connsiteX7" fmla="*/ 1462548 w 1462548"/>
              <a:gd name="connsiteY7" fmla="*/ 685800 h 685800"/>
              <a:gd name="connsiteX8" fmla="*/ 1462548 w 1462548"/>
              <a:gd name="connsiteY8" fmla="*/ 533400 h 685800"/>
              <a:gd name="connsiteX9" fmla="*/ 1462548 w 1462548"/>
              <a:gd name="connsiteY9" fmla="*/ 304800 h 685800"/>
              <a:gd name="connsiteX10" fmla="*/ 1462548 w 1462548"/>
              <a:gd name="connsiteY10" fmla="*/ 0 h 685800"/>
              <a:gd name="connsiteX11" fmla="*/ 1386348 w 1462548"/>
              <a:gd name="connsiteY11" fmla="*/ 0 h 685800"/>
              <a:gd name="connsiteX12" fmla="*/ 1310148 w 1462548"/>
              <a:gd name="connsiteY12" fmla="*/ 152401 h 685800"/>
              <a:gd name="connsiteX13" fmla="*/ 1233948 w 1462548"/>
              <a:gd name="connsiteY13" fmla="*/ 228599 h 685800"/>
              <a:gd name="connsiteX14" fmla="*/ 1187245 w 1462548"/>
              <a:gd name="connsiteY14" fmla="*/ 277760 h 685800"/>
              <a:gd name="connsiteX15" fmla="*/ 1135625 w 1462548"/>
              <a:gd name="connsiteY15" fmla="*/ 317089 h 685800"/>
              <a:gd name="connsiteX16" fmla="*/ 1069258 w 1462548"/>
              <a:gd name="connsiteY16" fmla="*/ 326922 h 685800"/>
              <a:gd name="connsiteX17" fmla="*/ 1000432 w 1462548"/>
              <a:gd name="connsiteY17" fmla="*/ 326922 h 685800"/>
              <a:gd name="connsiteX18" fmla="*/ 941438 w 1462548"/>
              <a:gd name="connsiteY18" fmla="*/ 309715 h 685800"/>
              <a:gd name="connsiteX19" fmla="*/ 926690 w 1462548"/>
              <a:gd name="connsiteY19" fmla="*/ 341670 h 685800"/>
              <a:gd name="connsiteX20" fmla="*/ 970935 w 1462548"/>
              <a:gd name="connsiteY20" fmla="*/ 405580 h 685800"/>
              <a:gd name="connsiteX21" fmla="*/ 978309 w 1462548"/>
              <a:gd name="connsiteY21" fmla="*/ 444909 h 685800"/>
              <a:gd name="connsiteX22" fmla="*/ 975851 w 1462548"/>
              <a:gd name="connsiteY22" fmla="*/ 503902 h 685800"/>
              <a:gd name="connsiteX23" fmla="*/ 963561 w 1462548"/>
              <a:gd name="connsiteY23" fmla="*/ 530941 h 685800"/>
              <a:gd name="connsiteX24" fmla="*/ 926690 w 1462548"/>
              <a:gd name="connsiteY24" fmla="*/ 587476 h 685800"/>
              <a:gd name="connsiteX25" fmla="*/ 855406 w 1462548"/>
              <a:gd name="connsiteY25" fmla="*/ 607141 h 685800"/>
              <a:gd name="connsiteX26" fmla="*/ 784122 w 1462548"/>
              <a:gd name="connsiteY26" fmla="*/ 597309 h 685800"/>
              <a:gd name="connsiteX27" fmla="*/ 734961 w 1462548"/>
              <a:gd name="connsiteY27" fmla="*/ 550605 h 685800"/>
              <a:gd name="connsiteX28" fmla="*/ 705464 w 1462548"/>
              <a:gd name="connsiteY28" fmla="*/ 489154 h 685800"/>
              <a:gd name="connsiteX29" fmla="*/ 712838 w 1462548"/>
              <a:gd name="connsiteY29" fmla="*/ 422786 h 685800"/>
              <a:gd name="connsiteX30" fmla="*/ 720213 w 1462548"/>
              <a:gd name="connsiteY30" fmla="*/ 410496 h 685800"/>
              <a:gd name="connsiteX31" fmla="*/ 683342 w 1462548"/>
              <a:gd name="connsiteY31" fmla="*/ 385915 h 685800"/>
              <a:gd name="connsiteX32" fmla="*/ 683342 w 1462548"/>
              <a:gd name="connsiteY32" fmla="*/ 385915 h 685800"/>
              <a:gd name="connsiteX33" fmla="*/ 580103 w 1462548"/>
              <a:gd name="connsiteY33" fmla="*/ 454741 h 685800"/>
              <a:gd name="connsiteX34" fmla="*/ 555522 w 1462548"/>
              <a:gd name="connsiteY34" fmla="*/ 454741 h 685800"/>
              <a:gd name="connsiteX35" fmla="*/ 258096 w 1462548"/>
              <a:gd name="connsiteY35" fmla="*/ 309715 h 685800"/>
              <a:gd name="connsiteX36" fmla="*/ 233516 w 1462548"/>
              <a:gd name="connsiteY36" fmla="*/ 341670 h 685800"/>
              <a:gd name="connsiteX37" fmla="*/ 243348 w 1462548"/>
              <a:gd name="connsiteY37" fmla="*/ 393289 h 685800"/>
              <a:gd name="connsiteX38" fmla="*/ 194187 w 1462548"/>
              <a:gd name="connsiteY38" fmla="*/ 462115 h 685800"/>
              <a:gd name="connsiteX39" fmla="*/ 132735 w 1462548"/>
              <a:gd name="connsiteY39" fmla="*/ 489154 h 685800"/>
              <a:gd name="connsiteX40" fmla="*/ 83574 w 1462548"/>
              <a:gd name="connsiteY40" fmla="*/ 491612 h 685800"/>
              <a:gd name="connsiteX41" fmla="*/ 29496 w 1462548"/>
              <a:gd name="connsiteY41" fmla="*/ 467031 h 685800"/>
              <a:gd name="connsiteX42" fmla="*/ 0 w 1462548"/>
              <a:gd name="connsiteY42" fmla="*/ 471947 h 685800"/>
              <a:gd name="connsiteX43" fmla="*/ 4916 w 1462548"/>
              <a:gd name="connsiteY43" fmla="*/ 683341 h 685800"/>
              <a:gd name="connsiteX44" fmla="*/ 1157748 w 1462548"/>
              <a:gd name="connsiteY44" fmla="*/ 685800 h 685800"/>
              <a:gd name="connsiteX0" fmla="*/ 1157748 w 1462548"/>
              <a:gd name="connsiteY0" fmla="*/ 701279 h 701279"/>
              <a:gd name="connsiteX1" fmla="*/ 1462548 w 1462548"/>
              <a:gd name="connsiteY1" fmla="*/ 701279 h 701279"/>
              <a:gd name="connsiteX2" fmla="*/ 1462548 w 1462548"/>
              <a:gd name="connsiteY2" fmla="*/ 701279 h 701279"/>
              <a:gd name="connsiteX3" fmla="*/ 1462548 w 1462548"/>
              <a:gd name="connsiteY3" fmla="*/ 701279 h 701279"/>
              <a:gd name="connsiteX4" fmla="*/ 1462548 w 1462548"/>
              <a:gd name="connsiteY4" fmla="*/ 701279 h 701279"/>
              <a:gd name="connsiteX5" fmla="*/ 1462548 w 1462548"/>
              <a:gd name="connsiteY5" fmla="*/ 701279 h 701279"/>
              <a:gd name="connsiteX6" fmla="*/ 1462548 w 1462548"/>
              <a:gd name="connsiteY6" fmla="*/ 701279 h 701279"/>
              <a:gd name="connsiteX7" fmla="*/ 1462548 w 1462548"/>
              <a:gd name="connsiteY7" fmla="*/ 701279 h 701279"/>
              <a:gd name="connsiteX8" fmla="*/ 1462548 w 1462548"/>
              <a:gd name="connsiteY8" fmla="*/ 548879 h 701279"/>
              <a:gd name="connsiteX9" fmla="*/ 1462548 w 1462548"/>
              <a:gd name="connsiteY9" fmla="*/ 320279 h 701279"/>
              <a:gd name="connsiteX10" fmla="*/ 1462548 w 1462548"/>
              <a:gd name="connsiteY10" fmla="*/ 15479 h 701279"/>
              <a:gd name="connsiteX11" fmla="*/ 1386348 w 1462548"/>
              <a:gd name="connsiteY11" fmla="*/ 15479 h 701279"/>
              <a:gd name="connsiteX12" fmla="*/ 1310148 w 1462548"/>
              <a:gd name="connsiteY12" fmla="*/ 91679 h 701279"/>
              <a:gd name="connsiteX13" fmla="*/ 1233948 w 1462548"/>
              <a:gd name="connsiteY13" fmla="*/ 244078 h 701279"/>
              <a:gd name="connsiteX14" fmla="*/ 1187245 w 1462548"/>
              <a:gd name="connsiteY14" fmla="*/ 293239 h 701279"/>
              <a:gd name="connsiteX15" fmla="*/ 1135625 w 1462548"/>
              <a:gd name="connsiteY15" fmla="*/ 332568 h 701279"/>
              <a:gd name="connsiteX16" fmla="*/ 1069258 w 1462548"/>
              <a:gd name="connsiteY16" fmla="*/ 342401 h 701279"/>
              <a:gd name="connsiteX17" fmla="*/ 1000432 w 1462548"/>
              <a:gd name="connsiteY17" fmla="*/ 342401 h 701279"/>
              <a:gd name="connsiteX18" fmla="*/ 941438 w 1462548"/>
              <a:gd name="connsiteY18" fmla="*/ 325194 h 701279"/>
              <a:gd name="connsiteX19" fmla="*/ 926690 w 1462548"/>
              <a:gd name="connsiteY19" fmla="*/ 357149 h 701279"/>
              <a:gd name="connsiteX20" fmla="*/ 970935 w 1462548"/>
              <a:gd name="connsiteY20" fmla="*/ 421059 h 701279"/>
              <a:gd name="connsiteX21" fmla="*/ 978309 w 1462548"/>
              <a:gd name="connsiteY21" fmla="*/ 460388 h 701279"/>
              <a:gd name="connsiteX22" fmla="*/ 975851 w 1462548"/>
              <a:gd name="connsiteY22" fmla="*/ 519381 h 701279"/>
              <a:gd name="connsiteX23" fmla="*/ 963561 w 1462548"/>
              <a:gd name="connsiteY23" fmla="*/ 546420 h 701279"/>
              <a:gd name="connsiteX24" fmla="*/ 926690 w 1462548"/>
              <a:gd name="connsiteY24" fmla="*/ 602955 h 701279"/>
              <a:gd name="connsiteX25" fmla="*/ 855406 w 1462548"/>
              <a:gd name="connsiteY25" fmla="*/ 622620 h 701279"/>
              <a:gd name="connsiteX26" fmla="*/ 784122 w 1462548"/>
              <a:gd name="connsiteY26" fmla="*/ 612788 h 701279"/>
              <a:gd name="connsiteX27" fmla="*/ 734961 w 1462548"/>
              <a:gd name="connsiteY27" fmla="*/ 566084 h 701279"/>
              <a:gd name="connsiteX28" fmla="*/ 705464 w 1462548"/>
              <a:gd name="connsiteY28" fmla="*/ 504633 h 701279"/>
              <a:gd name="connsiteX29" fmla="*/ 712838 w 1462548"/>
              <a:gd name="connsiteY29" fmla="*/ 438265 h 701279"/>
              <a:gd name="connsiteX30" fmla="*/ 720213 w 1462548"/>
              <a:gd name="connsiteY30" fmla="*/ 425975 h 701279"/>
              <a:gd name="connsiteX31" fmla="*/ 683342 w 1462548"/>
              <a:gd name="connsiteY31" fmla="*/ 401394 h 701279"/>
              <a:gd name="connsiteX32" fmla="*/ 683342 w 1462548"/>
              <a:gd name="connsiteY32" fmla="*/ 401394 h 701279"/>
              <a:gd name="connsiteX33" fmla="*/ 580103 w 1462548"/>
              <a:gd name="connsiteY33" fmla="*/ 470220 h 701279"/>
              <a:gd name="connsiteX34" fmla="*/ 555522 w 1462548"/>
              <a:gd name="connsiteY34" fmla="*/ 470220 h 701279"/>
              <a:gd name="connsiteX35" fmla="*/ 258096 w 1462548"/>
              <a:gd name="connsiteY35" fmla="*/ 325194 h 701279"/>
              <a:gd name="connsiteX36" fmla="*/ 233516 w 1462548"/>
              <a:gd name="connsiteY36" fmla="*/ 357149 h 701279"/>
              <a:gd name="connsiteX37" fmla="*/ 243348 w 1462548"/>
              <a:gd name="connsiteY37" fmla="*/ 408768 h 701279"/>
              <a:gd name="connsiteX38" fmla="*/ 194187 w 1462548"/>
              <a:gd name="connsiteY38" fmla="*/ 477594 h 701279"/>
              <a:gd name="connsiteX39" fmla="*/ 132735 w 1462548"/>
              <a:gd name="connsiteY39" fmla="*/ 504633 h 701279"/>
              <a:gd name="connsiteX40" fmla="*/ 83574 w 1462548"/>
              <a:gd name="connsiteY40" fmla="*/ 507091 h 701279"/>
              <a:gd name="connsiteX41" fmla="*/ 29496 w 1462548"/>
              <a:gd name="connsiteY41" fmla="*/ 482510 h 701279"/>
              <a:gd name="connsiteX42" fmla="*/ 0 w 1462548"/>
              <a:gd name="connsiteY42" fmla="*/ 487426 h 701279"/>
              <a:gd name="connsiteX43" fmla="*/ 4916 w 1462548"/>
              <a:gd name="connsiteY43" fmla="*/ 698820 h 701279"/>
              <a:gd name="connsiteX44" fmla="*/ 1157748 w 1462548"/>
              <a:gd name="connsiteY44" fmla="*/ 701279 h 701279"/>
              <a:gd name="connsiteX0" fmla="*/ 1219200 w 1524000"/>
              <a:gd name="connsiteY0" fmla="*/ 701279 h 701279"/>
              <a:gd name="connsiteX1" fmla="*/ 1524000 w 1524000"/>
              <a:gd name="connsiteY1" fmla="*/ 701279 h 701279"/>
              <a:gd name="connsiteX2" fmla="*/ 1524000 w 1524000"/>
              <a:gd name="connsiteY2" fmla="*/ 701279 h 701279"/>
              <a:gd name="connsiteX3" fmla="*/ 1524000 w 1524000"/>
              <a:gd name="connsiteY3" fmla="*/ 701279 h 701279"/>
              <a:gd name="connsiteX4" fmla="*/ 1524000 w 1524000"/>
              <a:gd name="connsiteY4" fmla="*/ 701279 h 701279"/>
              <a:gd name="connsiteX5" fmla="*/ 1524000 w 1524000"/>
              <a:gd name="connsiteY5" fmla="*/ 701279 h 701279"/>
              <a:gd name="connsiteX6" fmla="*/ 1524000 w 1524000"/>
              <a:gd name="connsiteY6" fmla="*/ 701279 h 701279"/>
              <a:gd name="connsiteX7" fmla="*/ 1524000 w 1524000"/>
              <a:gd name="connsiteY7" fmla="*/ 701279 h 701279"/>
              <a:gd name="connsiteX8" fmla="*/ 1524000 w 1524000"/>
              <a:gd name="connsiteY8" fmla="*/ 548879 h 701279"/>
              <a:gd name="connsiteX9" fmla="*/ 1524000 w 1524000"/>
              <a:gd name="connsiteY9" fmla="*/ 320279 h 701279"/>
              <a:gd name="connsiteX10" fmla="*/ 1524000 w 1524000"/>
              <a:gd name="connsiteY10" fmla="*/ 15479 h 701279"/>
              <a:gd name="connsiteX11" fmla="*/ 1447800 w 1524000"/>
              <a:gd name="connsiteY11" fmla="*/ 15479 h 701279"/>
              <a:gd name="connsiteX12" fmla="*/ 1371600 w 1524000"/>
              <a:gd name="connsiteY12" fmla="*/ 91679 h 701279"/>
              <a:gd name="connsiteX13" fmla="*/ 1295400 w 1524000"/>
              <a:gd name="connsiteY13" fmla="*/ 244078 h 701279"/>
              <a:gd name="connsiteX14" fmla="*/ 1248697 w 1524000"/>
              <a:gd name="connsiteY14" fmla="*/ 293239 h 701279"/>
              <a:gd name="connsiteX15" fmla="*/ 1197077 w 1524000"/>
              <a:gd name="connsiteY15" fmla="*/ 332568 h 701279"/>
              <a:gd name="connsiteX16" fmla="*/ 1130710 w 1524000"/>
              <a:gd name="connsiteY16" fmla="*/ 342401 h 701279"/>
              <a:gd name="connsiteX17" fmla="*/ 1061884 w 1524000"/>
              <a:gd name="connsiteY17" fmla="*/ 342401 h 701279"/>
              <a:gd name="connsiteX18" fmla="*/ 1002890 w 1524000"/>
              <a:gd name="connsiteY18" fmla="*/ 325194 h 701279"/>
              <a:gd name="connsiteX19" fmla="*/ 988142 w 1524000"/>
              <a:gd name="connsiteY19" fmla="*/ 357149 h 701279"/>
              <a:gd name="connsiteX20" fmla="*/ 1032387 w 1524000"/>
              <a:gd name="connsiteY20" fmla="*/ 421059 h 701279"/>
              <a:gd name="connsiteX21" fmla="*/ 1039761 w 1524000"/>
              <a:gd name="connsiteY21" fmla="*/ 460388 h 701279"/>
              <a:gd name="connsiteX22" fmla="*/ 1037303 w 1524000"/>
              <a:gd name="connsiteY22" fmla="*/ 519381 h 701279"/>
              <a:gd name="connsiteX23" fmla="*/ 1025013 w 1524000"/>
              <a:gd name="connsiteY23" fmla="*/ 546420 h 701279"/>
              <a:gd name="connsiteX24" fmla="*/ 988142 w 1524000"/>
              <a:gd name="connsiteY24" fmla="*/ 602955 h 701279"/>
              <a:gd name="connsiteX25" fmla="*/ 916858 w 1524000"/>
              <a:gd name="connsiteY25" fmla="*/ 622620 h 701279"/>
              <a:gd name="connsiteX26" fmla="*/ 845574 w 1524000"/>
              <a:gd name="connsiteY26" fmla="*/ 612788 h 701279"/>
              <a:gd name="connsiteX27" fmla="*/ 796413 w 1524000"/>
              <a:gd name="connsiteY27" fmla="*/ 566084 h 701279"/>
              <a:gd name="connsiteX28" fmla="*/ 766916 w 1524000"/>
              <a:gd name="connsiteY28" fmla="*/ 504633 h 701279"/>
              <a:gd name="connsiteX29" fmla="*/ 774290 w 1524000"/>
              <a:gd name="connsiteY29" fmla="*/ 438265 h 701279"/>
              <a:gd name="connsiteX30" fmla="*/ 781665 w 1524000"/>
              <a:gd name="connsiteY30" fmla="*/ 425975 h 701279"/>
              <a:gd name="connsiteX31" fmla="*/ 744794 w 1524000"/>
              <a:gd name="connsiteY31" fmla="*/ 401394 h 701279"/>
              <a:gd name="connsiteX32" fmla="*/ 744794 w 1524000"/>
              <a:gd name="connsiteY32" fmla="*/ 401394 h 701279"/>
              <a:gd name="connsiteX33" fmla="*/ 641555 w 1524000"/>
              <a:gd name="connsiteY33" fmla="*/ 470220 h 701279"/>
              <a:gd name="connsiteX34" fmla="*/ 616974 w 1524000"/>
              <a:gd name="connsiteY34" fmla="*/ 470220 h 701279"/>
              <a:gd name="connsiteX35" fmla="*/ 319548 w 1524000"/>
              <a:gd name="connsiteY35" fmla="*/ 325194 h 701279"/>
              <a:gd name="connsiteX36" fmla="*/ 0 w 1524000"/>
              <a:gd name="connsiteY36" fmla="*/ 167880 h 701279"/>
              <a:gd name="connsiteX37" fmla="*/ 304800 w 1524000"/>
              <a:gd name="connsiteY37" fmla="*/ 408768 h 701279"/>
              <a:gd name="connsiteX38" fmla="*/ 255639 w 1524000"/>
              <a:gd name="connsiteY38" fmla="*/ 477594 h 701279"/>
              <a:gd name="connsiteX39" fmla="*/ 194187 w 1524000"/>
              <a:gd name="connsiteY39" fmla="*/ 504633 h 701279"/>
              <a:gd name="connsiteX40" fmla="*/ 145026 w 1524000"/>
              <a:gd name="connsiteY40" fmla="*/ 507091 h 701279"/>
              <a:gd name="connsiteX41" fmla="*/ 90948 w 1524000"/>
              <a:gd name="connsiteY41" fmla="*/ 482510 h 701279"/>
              <a:gd name="connsiteX42" fmla="*/ 61452 w 1524000"/>
              <a:gd name="connsiteY42" fmla="*/ 487426 h 701279"/>
              <a:gd name="connsiteX43" fmla="*/ 66368 w 1524000"/>
              <a:gd name="connsiteY43" fmla="*/ 698820 h 701279"/>
              <a:gd name="connsiteX44" fmla="*/ 1219200 w 1524000"/>
              <a:gd name="connsiteY44" fmla="*/ 701279 h 701279"/>
              <a:gd name="connsiteX0" fmla="*/ 1219200 w 1524000"/>
              <a:gd name="connsiteY0" fmla="*/ 701279 h 701279"/>
              <a:gd name="connsiteX1" fmla="*/ 1524000 w 1524000"/>
              <a:gd name="connsiteY1" fmla="*/ 701279 h 701279"/>
              <a:gd name="connsiteX2" fmla="*/ 1524000 w 1524000"/>
              <a:gd name="connsiteY2" fmla="*/ 701279 h 701279"/>
              <a:gd name="connsiteX3" fmla="*/ 1524000 w 1524000"/>
              <a:gd name="connsiteY3" fmla="*/ 701279 h 701279"/>
              <a:gd name="connsiteX4" fmla="*/ 1524000 w 1524000"/>
              <a:gd name="connsiteY4" fmla="*/ 701279 h 701279"/>
              <a:gd name="connsiteX5" fmla="*/ 1524000 w 1524000"/>
              <a:gd name="connsiteY5" fmla="*/ 701279 h 701279"/>
              <a:gd name="connsiteX6" fmla="*/ 1524000 w 1524000"/>
              <a:gd name="connsiteY6" fmla="*/ 701279 h 701279"/>
              <a:gd name="connsiteX7" fmla="*/ 1524000 w 1524000"/>
              <a:gd name="connsiteY7" fmla="*/ 701279 h 701279"/>
              <a:gd name="connsiteX8" fmla="*/ 1524000 w 1524000"/>
              <a:gd name="connsiteY8" fmla="*/ 548879 h 701279"/>
              <a:gd name="connsiteX9" fmla="*/ 1524000 w 1524000"/>
              <a:gd name="connsiteY9" fmla="*/ 320279 h 701279"/>
              <a:gd name="connsiteX10" fmla="*/ 1524000 w 1524000"/>
              <a:gd name="connsiteY10" fmla="*/ 15479 h 701279"/>
              <a:gd name="connsiteX11" fmla="*/ 1447800 w 1524000"/>
              <a:gd name="connsiteY11" fmla="*/ 15479 h 701279"/>
              <a:gd name="connsiteX12" fmla="*/ 1371600 w 1524000"/>
              <a:gd name="connsiteY12" fmla="*/ 91679 h 701279"/>
              <a:gd name="connsiteX13" fmla="*/ 1295400 w 1524000"/>
              <a:gd name="connsiteY13" fmla="*/ 244078 h 701279"/>
              <a:gd name="connsiteX14" fmla="*/ 1248697 w 1524000"/>
              <a:gd name="connsiteY14" fmla="*/ 293239 h 701279"/>
              <a:gd name="connsiteX15" fmla="*/ 1197077 w 1524000"/>
              <a:gd name="connsiteY15" fmla="*/ 332568 h 701279"/>
              <a:gd name="connsiteX16" fmla="*/ 1130710 w 1524000"/>
              <a:gd name="connsiteY16" fmla="*/ 342401 h 701279"/>
              <a:gd name="connsiteX17" fmla="*/ 1061884 w 1524000"/>
              <a:gd name="connsiteY17" fmla="*/ 342401 h 701279"/>
              <a:gd name="connsiteX18" fmla="*/ 1002890 w 1524000"/>
              <a:gd name="connsiteY18" fmla="*/ 325194 h 701279"/>
              <a:gd name="connsiteX19" fmla="*/ 988142 w 1524000"/>
              <a:gd name="connsiteY19" fmla="*/ 357149 h 701279"/>
              <a:gd name="connsiteX20" fmla="*/ 1032387 w 1524000"/>
              <a:gd name="connsiteY20" fmla="*/ 421059 h 701279"/>
              <a:gd name="connsiteX21" fmla="*/ 1039761 w 1524000"/>
              <a:gd name="connsiteY21" fmla="*/ 460388 h 701279"/>
              <a:gd name="connsiteX22" fmla="*/ 1037303 w 1524000"/>
              <a:gd name="connsiteY22" fmla="*/ 519381 h 701279"/>
              <a:gd name="connsiteX23" fmla="*/ 1025013 w 1524000"/>
              <a:gd name="connsiteY23" fmla="*/ 546420 h 701279"/>
              <a:gd name="connsiteX24" fmla="*/ 988142 w 1524000"/>
              <a:gd name="connsiteY24" fmla="*/ 602955 h 701279"/>
              <a:gd name="connsiteX25" fmla="*/ 916858 w 1524000"/>
              <a:gd name="connsiteY25" fmla="*/ 622620 h 701279"/>
              <a:gd name="connsiteX26" fmla="*/ 845574 w 1524000"/>
              <a:gd name="connsiteY26" fmla="*/ 612788 h 701279"/>
              <a:gd name="connsiteX27" fmla="*/ 796413 w 1524000"/>
              <a:gd name="connsiteY27" fmla="*/ 566084 h 701279"/>
              <a:gd name="connsiteX28" fmla="*/ 766916 w 1524000"/>
              <a:gd name="connsiteY28" fmla="*/ 504633 h 701279"/>
              <a:gd name="connsiteX29" fmla="*/ 774290 w 1524000"/>
              <a:gd name="connsiteY29" fmla="*/ 438265 h 701279"/>
              <a:gd name="connsiteX30" fmla="*/ 781665 w 1524000"/>
              <a:gd name="connsiteY30" fmla="*/ 425975 h 701279"/>
              <a:gd name="connsiteX31" fmla="*/ 744794 w 1524000"/>
              <a:gd name="connsiteY31" fmla="*/ 401394 h 701279"/>
              <a:gd name="connsiteX32" fmla="*/ 744794 w 1524000"/>
              <a:gd name="connsiteY32" fmla="*/ 401394 h 701279"/>
              <a:gd name="connsiteX33" fmla="*/ 641555 w 1524000"/>
              <a:gd name="connsiteY33" fmla="*/ 470220 h 701279"/>
              <a:gd name="connsiteX34" fmla="*/ 616974 w 1524000"/>
              <a:gd name="connsiteY34" fmla="*/ 470220 h 701279"/>
              <a:gd name="connsiteX35" fmla="*/ 319548 w 1524000"/>
              <a:gd name="connsiteY35" fmla="*/ 325194 h 701279"/>
              <a:gd name="connsiteX36" fmla="*/ 0 w 1524000"/>
              <a:gd name="connsiteY36" fmla="*/ 167880 h 701279"/>
              <a:gd name="connsiteX37" fmla="*/ 0 w 1524000"/>
              <a:gd name="connsiteY37" fmla="*/ 167880 h 701279"/>
              <a:gd name="connsiteX38" fmla="*/ 255639 w 1524000"/>
              <a:gd name="connsiteY38" fmla="*/ 477594 h 701279"/>
              <a:gd name="connsiteX39" fmla="*/ 194187 w 1524000"/>
              <a:gd name="connsiteY39" fmla="*/ 504633 h 701279"/>
              <a:gd name="connsiteX40" fmla="*/ 145026 w 1524000"/>
              <a:gd name="connsiteY40" fmla="*/ 507091 h 701279"/>
              <a:gd name="connsiteX41" fmla="*/ 90948 w 1524000"/>
              <a:gd name="connsiteY41" fmla="*/ 482510 h 701279"/>
              <a:gd name="connsiteX42" fmla="*/ 61452 w 1524000"/>
              <a:gd name="connsiteY42" fmla="*/ 487426 h 701279"/>
              <a:gd name="connsiteX43" fmla="*/ 66368 w 1524000"/>
              <a:gd name="connsiteY43" fmla="*/ 698820 h 701279"/>
              <a:gd name="connsiteX44" fmla="*/ 1219200 w 1524000"/>
              <a:gd name="connsiteY44" fmla="*/ 701279 h 701279"/>
              <a:gd name="connsiteX0" fmla="*/ 1219200 w 1524000"/>
              <a:gd name="connsiteY0" fmla="*/ 701279 h 701279"/>
              <a:gd name="connsiteX1" fmla="*/ 1524000 w 1524000"/>
              <a:gd name="connsiteY1" fmla="*/ 701279 h 701279"/>
              <a:gd name="connsiteX2" fmla="*/ 1524000 w 1524000"/>
              <a:gd name="connsiteY2" fmla="*/ 701279 h 701279"/>
              <a:gd name="connsiteX3" fmla="*/ 1524000 w 1524000"/>
              <a:gd name="connsiteY3" fmla="*/ 701279 h 701279"/>
              <a:gd name="connsiteX4" fmla="*/ 1524000 w 1524000"/>
              <a:gd name="connsiteY4" fmla="*/ 701279 h 701279"/>
              <a:gd name="connsiteX5" fmla="*/ 1524000 w 1524000"/>
              <a:gd name="connsiteY5" fmla="*/ 701279 h 701279"/>
              <a:gd name="connsiteX6" fmla="*/ 1524000 w 1524000"/>
              <a:gd name="connsiteY6" fmla="*/ 701279 h 701279"/>
              <a:gd name="connsiteX7" fmla="*/ 1524000 w 1524000"/>
              <a:gd name="connsiteY7" fmla="*/ 701279 h 701279"/>
              <a:gd name="connsiteX8" fmla="*/ 1524000 w 1524000"/>
              <a:gd name="connsiteY8" fmla="*/ 548879 h 701279"/>
              <a:gd name="connsiteX9" fmla="*/ 1524000 w 1524000"/>
              <a:gd name="connsiteY9" fmla="*/ 320279 h 701279"/>
              <a:gd name="connsiteX10" fmla="*/ 1524000 w 1524000"/>
              <a:gd name="connsiteY10" fmla="*/ 15479 h 701279"/>
              <a:gd name="connsiteX11" fmla="*/ 1447800 w 1524000"/>
              <a:gd name="connsiteY11" fmla="*/ 15479 h 701279"/>
              <a:gd name="connsiteX12" fmla="*/ 1371600 w 1524000"/>
              <a:gd name="connsiteY12" fmla="*/ 91679 h 701279"/>
              <a:gd name="connsiteX13" fmla="*/ 1295400 w 1524000"/>
              <a:gd name="connsiteY13" fmla="*/ 244078 h 701279"/>
              <a:gd name="connsiteX14" fmla="*/ 1248697 w 1524000"/>
              <a:gd name="connsiteY14" fmla="*/ 293239 h 701279"/>
              <a:gd name="connsiteX15" fmla="*/ 1197077 w 1524000"/>
              <a:gd name="connsiteY15" fmla="*/ 332568 h 701279"/>
              <a:gd name="connsiteX16" fmla="*/ 1130710 w 1524000"/>
              <a:gd name="connsiteY16" fmla="*/ 342401 h 701279"/>
              <a:gd name="connsiteX17" fmla="*/ 1061884 w 1524000"/>
              <a:gd name="connsiteY17" fmla="*/ 342401 h 701279"/>
              <a:gd name="connsiteX18" fmla="*/ 1002890 w 1524000"/>
              <a:gd name="connsiteY18" fmla="*/ 325194 h 701279"/>
              <a:gd name="connsiteX19" fmla="*/ 988142 w 1524000"/>
              <a:gd name="connsiteY19" fmla="*/ 357149 h 701279"/>
              <a:gd name="connsiteX20" fmla="*/ 1032387 w 1524000"/>
              <a:gd name="connsiteY20" fmla="*/ 421059 h 701279"/>
              <a:gd name="connsiteX21" fmla="*/ 1039761 w 1524000"/>
              <a:gd name="connsiteY21" fmla="*/ 460388 h 701279"/>
              <a:gd name="connsiteX22" fmla="*/ 1037303 w 1524000"/>
              <a:gd name="connsiteY22" fmla="*/ 519381 h 701279"/>
              <a:gd name="connsiteX23" fmla="*/ 1025013 w 1524000"/>
              <a:gd name="connsiteY23" fmla="*/ 546420 h 701279"/>
              <a:gd name="connsiteX24" fmla="*/ 988142 w 1524000"/>
              <a:gd name="connsiteY24" fmla="*/ 602955 h 701279"/>
              <a:gd name="connsiteX25" fmla="*/ 916858 w 1524000"/>
              <a:gd name="connsiteY25" fmla="*/ 622620 h 701279"/>
              <a:gd name="connsiteX26" fmla="*/ 845574 w 1524000"/>
              <a:gd name="connsiteY26" fmla="*/ 612788 h 701279"/>
              <a:gd name="connsiteX27" fmla="*/ 796413 w 1524000"/>
              <a:gd name="connsiteY27" fmla="*/ 566084 h 701279"/>
              <a:gd name="connsiteX28" fmla="*/ 766916 w 1524000"/>
              <a:gd name="connsiteY28" fmla="*/ 504633 h 701279"/>
              <a:gd name="connsiteX29" fmla="*/ 774290 w 1524000"/>
              <a:gd name="connsiteY29" fmla="*/ 438265 h 701279"/>
              <a:gd name="connsiteX30" fmla="*/ 781665 w 1524000"/>
              <a:gd name="connsiteY30" fmla="*/ 425975 h 701279"/>
              <a:gd name="connsiteX31" fmla="*/ 744794 w 1524000"/>
              <a:gd name="connsiteY31" fmla="*/ 401394 h 701279"/>
              <a:gd name="connsiteX32" fmla="*/ 744794 w 1524000"/>
              <a:gd name="connsiteY32" fmla="*/ 401394 h 701279"/>
              <a:gd name="connsiteX33" fmla="*/ 641555 w 1524000"/>
              <a:gd name="connsiteY33" fmla="*/ 470220 h 701279"/>
              <a:gd name="connsiteX34" fmla="*/ 616974 w 1524000"/>
              <a:gd name="connsiteY34" fmla="*/ 470220 h 701279"/>
              <a:gd name="connsiteX35" fmla="*/ 319548 w 1524000"/>
              <a:gd name="connsiteY35" fmla="*/ 325194 h 701279"/>
              <a:gd name="connsiteX36" fmla="*/ 0 w 1524000"/>
              <a:gd name="connsiteY36" fmla="*/ 167880 h 701279"/>
              <a:gd name="connsiteX37" fmla="*/ 0 w 1524000"/>
              <a:gd name="connsiteY37" fmla="*/ 167880 h 701279"/>
              <a:gd name="connsiteX38" fmla="*/ 0 w 1524000"/>
              <a:gd name="connsiteY38" fmla="*/ 167880 h 701279"/>
              <a:gd name="connsiteX39" fmla="*/ 194187 w 1524000"/>
              <a:gd name="connsiteY39" fmla="*/ 504633 h 701279"/>
              <a:gd name="connsiteX40" fmla="*/ 145026 w 1524000"/>
              <a:gd name="connsiteY40" fmla="*/ 507091 h 701279"/>
              <a:gd name="connsiteX41" fmla="*/ 90948 w 1524000"/>
              <a:gd name="connsiteY41" fmla="*/ 482510 h 701279"/>
              <a:gd name="connsiteX42" fmla="*/ 61452 w 1524000"/>
              <a:gd name="connsiteY42" fmla="*/ 487426 h 701279"/>
              <a:gd name="connsiteX43" fmla="*/ 66368 w 1524000"/>
              <a:gd name="connsiteY43" fmla="*/ 698820 h 701279"/>
              <a:gd name="connsiteX44" fmla="*/ 1219200 w 1524000"/>
              <a:gd name="connsiteY44" fmla="*/ 701279 h 701279"/>
              <a:gd name="connsiteX0" fmla="*/ 1219200 w 1524000"/>
              <a:gd name="connsiteY0" fmla="*/ 701279 h 701279"/>
              <a:gd name="connsiteX1" fmla="*/ 1524000 w 1524000"/>
              <a:gd name="connsiteY1" fmla="*/ 701279 h 701279"/>
              <a:gd name="connsiteX2" fmla="*/ 1524000 w 1524000"/>
              <a:gd name="connsiteY2" fmla="*/ 701279 h 701279"/>
              <a:gd name="connsiteX3" fmla="*/ 1524000 w 1524000"/>
              <a:gd name="connsiteY3" fmla="*/ 701279 h 701279"/>
              <a:gd name="connsiteX4" fmla="*/ 1524000 w 1524000"/>
              <a:gd name="connsiteY4" fmla="*/ 701279 h 701279"/>
              <a:gd name="connsiteX5" fmla="*/ 1524000 w 1524000"/>
              <a:gd name="connsiteY5" fmla="*/ 701279 h 701279"/>
              <a:gd name="connsiteX6" fmla="*/ 1524000 w 1524000"/>
              <a:gd name="connsiteY6" fmla="*/ 701279 h 701279"/>
              <a:gd name="connsiteX7" fmla="*/ 1524000 w 1524000"/>
              <a:gd name="connsiteY7" fmla="*/ 701279 h 701279"/>
              <a:gd name="connsiteX8" fmla="*/ 1524000 w 1524000"/>
              <a:gd name="connsiteY8" fmla="*/ 548879 h 701279"/>
              <a:gd name="connsiteX9" fmla="*/ 1524000 w 1524000"/>
              <a:gd name="connsiteY9" fmla="*/ 320279 h 701279"/>
              <a:gd name="connsiteX10" fmla="*/ 1524000 w 1524000"/>
              <a:gd name="connsiteY10" fmla="*/ 15479 h 701279"/>
              <a:gd name="connsiteX11" fmla="*/ 1447800 w 1524000"/>
              <a:gd name="connsiteY11" fmla="*/ 15479 h 701279"/>
              <a:gd name="connsiteX12" fmla="*/ 1371600 w 1524000"/>
              <a:gd name="connsiteY12" fmla="*/ 91679 h 701279"/>
              <a:gd name="connsiteX13" fmla="*/ 1295400 w 1524000"/>
              <a:gd name="connsiteY13" fmla="*/ 244078 h 701279"/>
              <a:gd name="connsiteX14" fmla="*/ 1248697 w 1524000"/>
              <a:gd name="connsiteY14" fmla="*/ 293239 h 701279"/>
              <a:gd name="connsiteX15" fmla="*/ 1197077 w 1524000"/>
              <a:gd name="connsiteY15" fmla="*/ 332568 h 701279"/>
              <a:gd name="connsiteX16" fmla="*/ 1130710 w 1524000"/>
              <a:gd name="connsiteY16" fmla="*/ 342401 h 701279"/>
              <a:gd name="connsiteX17" fmla="*/ 1061884 w 1524000"/>
              <a:gd name="connsiteY17" fmla="*/ 342401 h 701279"/>
              <a:gd name="connsiteX18" fmla="*/ 1002890 w 1524000"/>
              <a:gd name="connsiteY18" fmla="*/ 325194 h 701279"/>
              <a:gd name="connsiteX19" fmla="*/ 988142 w 1524000"/>
              <a:gd name="connsiteY19" fmla="*/ 357149 h 701279"/>
              <a:gd name="connsiteX20" fmla="*/ 1032387 w 1524000"/>
              <a:gd name="connsiteY20" fmla="*/ 421059 h 701279"/>
              <a:gd name="connsiteX21" fmla="*/ 1039761 w 1524000"/>
              <a:gd name="connsiteY21" fmla="*/ 460388 h 701279"/>
              <a:gd name="connsiteX22" fmla="*/ 1037303 w 1524000"/>
              <a:gd name="connsiteY22" fmla="*/ 519381 h 701279"/>
              <a:gd name="connsiteX23" fmla="*/ 1025013 w 1524000"/>
              <a:gd name="connsiteY23" fmla="*/ 546420 h 701279"/>
              <a:gd name="connsiteX24" fmla="*/ 988142 w 1524000"/>
              <a:gd name="connsiteY24" fmla="*/ 602955 h 701279"/>
              <a:gd name="connsiteX25" fmla="*/ 916858 w 1524000"/>
              <a:gd name="connsiteY25" fmla="*/ 622620 h 701279"/>
              <a:gd name="connsiteX26" fmla="*/ 845574 w 1524000"/>
              <a:gd name="connsiteY26" fmla="*/ 612788 h 701279"/>
              <a:gd name="connsiteX27" fmla="*/ 796413 w 1524000"/>
              <a:gd name="connsiteY27" fmla="*/ 566084 h 701279"/>
              <a:gd name="connsiteX28" fmla="*/ 766916 w 1524000"/>
              <a:gd name="connsiteY28" fmla="*/ 504633 h 701279"/>
              <a:gd name="connsiteX29" fmla="*/ 774290 w 1524000"/>
              <a:gd name="connsiteY29" fmla="*/ 438265 h 701279"/>
              <a:gd name="connsiteX30" fmla="*/ 781665 w 1524000"/>
              <a:gd name="connsiteY30" fmla="*/ 425975 h 701279"/>
              <a:gd name="connsiteX31" fmla="*/ 744794 w 1524000"/>
              <a:gd name="connsiteY31" fmla="*/ 401394 h 701279"/>
              <a:gd name="connsiteX32" fmla="*/ 744794 w 1524000"/>
              <a:gd name="connsiteY32" fmla="*/ 401394 h 701279"/>
              <a:gd name="connsiteX33" fmla="*/ 641555 w 1524000"/>
              <a:gd name="connsiteY33" fmla="*/ 470220 h 701279"/>
              <a:gd name="connsiteX34" fmla="*/ 616974 w 1524000"/>
              <a:gd name="connsiteY34" fmla="*/ 470220 h 701279"/>
              <a:gd name="connsiteX35" fmla="*/ 319548 w 1524000"/>
              <a:gd name="connsiteY35" fmla="*/ 325194 h 701279"/>
              <a:gd name="connsiteX36" fmla="*/ 0 w 1524000"/>
              <a:gd name="connsiteY36" fmla="*/ 167880 h 701279"/>
              <a:gd name="connsiteX37" fmla="*/ 0 w 1524000"/>
              <a:gd name="connsiteY37" fmla="*/ 167880 h 701279"/>
              <a:gd name="connsiteX38" fmla="*/ 0 w 1524000"/>
              <a:gd name="connsiteY38" fmla="*/ 167880 h 701279"/>
              <a:gd name="connsiteX39" fmla="*/ 0 w 1524000"/>
              <a:gd name="connsiteY39" fmla="*/ 167880 h 701279"/>
              <a:gd name="connsiteX40" fmla="*/ 145026 w 1524000"/>
              <a:gd name="connsiteY40" fmla="*/ 507091 h 701279"/>
              <a:gd name="connsiteX41" fmla="*/ 90948 w 1524000"/>
              <a:gd name="connsiteY41" fmla="*/ 482510 h 701279"/>
              <a:gd name="connsiteX42" fmla="*/ 61452 w 1524000"/>
              <a:gd name="connsiteY42" fmla="*/ 487426 h 701279"/>
              <a:gd name="connsiteX43" fmla="*/ 66368 w 1524000"/>
              <a:gd name="connsiteY43" fmla="*/ 698820 h 701279"/>
              <a:gd name="connsiteX44" fmla="*/ 1219200 w 1524000"/>
              <a:gd name="connsiteY44" fmla="*/ 701279 h 701279"/>
              <a:gd name="connsiteX0" fmla="*/ 1219200 w 1524000"/>
              <a:gd name="connsiteY0" fmla="*/ 701279 h 701279"/>
              <a:gd name="connsiteX1" fmla="*/ 1524000 w 1524000"/>
              <a:gd name="connsiteY1" fmla="*/ 701279 h 701279"/>
              <a:gd name="connsiteX2" fmla="*/ 1524000 w 1524000"/>
              <a:gd name="connsiteY2" fmla="*/ 701279 h 701279"/>
              <a:gd name="connsiteX3" fmla="*/ 1524000 w 1524000"/>
              <a:gd name="connsiteY3" fmla="*/ 701279 h 701279"/>
              <a:gd name="connsiteX4" fmla="*/ 1524000 w 1524000"/>
              <a:gd name="connsiteY4" fmla="*/ 701279 h 701279"/>
              <a:gd name="connsiteX5" fmla="*/ 1524000 w 1524000"/>
              <a:gd name="connsiteY5" fmla="*/ 701279 h 701279"/>
              <a:gd name="connsiteX6" fmla="*/ 1524000 w 1524000"/>
              <a:gd name="connsiteY6" fmla="*/ 701279 h 701279"/>
              <a:gd name="connsiteX7" fmla="*/ 1524000 w 1524000"/>
              <a:gd name="connsiteY7" fmla="*/ 701279 h 701279"/>
              <a:gd name="connsiteX8" fmla="*/ 1524000 w 1524000"/>
              <a:gd name="connsiteY8" fmla="*/ 548879 h 701279"/>
              <a:gd name="connsiteX9" fmla="*/ 1524000 w 1524000"/>
              <a:gd name="connsiteY9" fmla="*/ 320279 h 701279"/>
              <a:gd name="connsiteX10" fmla="*/ 1524000 w 1524000"/>
              <a:gd name="connsiteY10" fmla="*/ 15479 h 701279"/>
              <a:gd name="connsiteX11" fmla="*/ 1447800 w 1524000"/>
              <a:gd name="connsiteY11" fmla="*/ 15479 h 701279"/>
              <a:gd name="connsiteX12" fmla="*/ 1371600 w 1524000"/>
              <a:gd name="connsiteY12" fmla="*/ 91679 h 701279"/>
              <a:gd name="connsiteX13" fmla="*/ 1295400 w 1524000"/>
              <a:gd name="connsiteY13" fmla="*/ 244078 h 701279"/>
              <a:gd name="connsiteX14" fmla="*/ 1248697 w 1524000"/>
              <a:gd name="connsiteY14" fmla="*/ 293239 h 701279"/>
              <a:gd name="connsiteX15" fmla="*/ 1197077 w 1524000"/>
              <a:gd name="connsiteY15" fmla="*/ 332568 h 701279"/>
              <a:gd name="connsiteX16" fmla="*/ 1130710 w 1524000"/>
              <a:gd name="connsiteY16" fmla="*/ 342401 h 701279"/>
              <a:gd name="connsiteX17" fmla="*/ 1061884 w 1524000"/>
              <a:gd name="connsiteY17" fmla="*/ 342401 h 701279"/>
              <a:gd name="connsiteX18" fmla="*/ 1002890 w 1524000"/>
              <a:gd name="connsiteY18" fmla="*/ 325194 h 701279"/>
              <a:gd name="connsiteX19" fmla="*/ 988142 w 1524000"/>
              <a:gd name="connsiteY19" fmla="*/ 357149 h 701279"/>
              <a:gd name="connsiteX20" fmla="*/ 1032387 w 1524000"/>
              <a:gd name="connsiteY20" fmla="*/ 421059 h 701279"/>
              <a:gd name="connsiteX21" fmla="*/ 1039761 w 1524000"/>
              <a:gd name="connsiteY21" fmla="*/ 460388 h 701279"/>
              <a:gd name="connsiteX22" fmla="*/ 1037303 w 1524000"/>
              <a:gd name="connsiteY22" fmla="*/ 519381 h 701279"/>
              <a:gd name="connsiteX23" fmla="*/ 1025013 w 1524000"/>
              <a:gd name="connsiteY23" fmla="*/ 546420 h 701279"/>
              <a:gd name="connsiteX24" fmla="*/ 988142 w 1524000"/>
              <a:gd name="connsiteY24" fmla="*/ 602955 h 701279"/>
              <a:gd name="connsiteX25" fmla="*/ 916858 w 1524000"/>
              <a:gd name="connsiteY25" fmla="*/ 622620 h 701279"/>
              <a:gd name="connsiteX26" fmla="*/ 845574 w 1524000"/>
              <a:gd name="connsiteY26" fmla="*/ 612788 h 701279"/>
              <a:gd name="connsiteX27" fmla="*/ 796413 w 1524000"/>
              <a:gd name="connsiteY27" fmla="*/ 566084 h 701279"/>
              <a:gd name="connsiteX28" fmla="*/ 766916 w 1524000"/>
              <a:gd name="connsiteY28" fmla="*/ 504633 h 701279"/>
              <a:gd name="connsiteX29" fmla="*/ 774290 w 1524000"/>
              <a:gd name="connsiteY29" fmla="*/ 438265 h 701279"/>
              <a:gd name="connsiteX30" fmla="*/ 781665 w 1524000"/>
              <a:gd name="connsiteY30" fmla="*/ 425975 h 701279"/>
              <a:gd name="connsiteX31" fmla="*/ 744794 w 1524000"/>
              <a:gd name="connsiteY31" fmla="*/ 401394 h 701279"/>
              <a:gd name="connsiteX32" fmla="*/ 744794 w 1524000"/>
              <a:gd name="connsiteY32" fmla="*/ 401394 h 701279"/>
              <a:gd name="connsiteX33" fmla="*/ 641555 w 1524000"/>
              <a:gd name="connsiteY33" fmla="*/ 470220 h 701279"/>
              <a:gd name="connsiteX34" fmla="*/ 616974 w 1524000"/>
              <a:gd name="connsiteY34" fmla="*/ 470220 h 701279"/>
              <a:gd name="connsiteX35" fmla="*/ 319548 w 1524000"/>
              <a:gd name="connsiteY35" fmla="*/ 325194 h 701279"/>
              <a:gd name="connsiteX36" fmla="*/ 0 w 1524000"/>
              <a:gd name="connsiteY36" fmla="*/ 167880 h 701279"/>
              <a:gd name="connsiteX37" fmla="*/ 0 w 1524000"/>
              <a:gd name="connsiteY37" fmla="*/ 167880 h 701279"/>
              <a:gd name="connsiteX38" fmla="*/ 0 w 1524000"/>
              <a:gd name="connsiteY38" fmla="*/ 167880 h 701279"/>
              <a:gd name="connsiteX39" fmla="*/ 0 w 1524000"/>
              <a:gd name="connsiteY39" fmla="*/ 167880 h 701279"/>
              <a:gd name="connsiteX40" fmla="*/ 0 w 1524000"/>
              <a:gd name="connsiteY40" fmla="*/ 167880 h 701279"/>
              <a:gd name="connsiteX41" fmla="*/ 90948 w 1524000"/>
              <a:gd name="connsiteY41" fmla="*/ 482510 h 701279"/>
              <a:gd name="connsiteX42" fmla="*/ 61452 w 1524000"/>
              <a:gd name="connsiteY42" fmla="*/ 487426 h 701279"/>
              <a:gd name="connsiteX43" fmla="*/ 66368 w 1524000"/>
              <a:gd name="connsiteY43" fmla="*/ 698820 h 701279"/>
              <a:gd name="connsiteX44" fmla="*/ 1219200 w 1524000"/>
              <a:gd name="connsiteY44" fmla="*/ 701279 h 701279"/>
              <a:gd name="connsiteX0" fmla="*/ 1219200 w 1524000"/>
              <a:gd name="connsiteY0" fmla="*/ 701279 h 701279"/>
              <a:gd name="connsiteX1" fmla="*/ 1524000 w 1524000"/>
              <a:gd name="connsiteY1" fmla="*/ 701279 h 701279"/>
              <a:gd name="connsiteX2" fmla="*/ 1524000 w 1524000"/>
              <a:gd name="connsiteY2" fmla="*/ 701279 h 701279"/>
              <a:gd name="connsiteX3" fmla="*/ 1524000 w 1524000"/>
              <a:gd name="connsiteY3" fmla="*/ 701279 h 701279"/>
              <a:gd name="connsiteX4" fmla="*/ 1524000 w 1524000"/>
              <a:gd name="connsiteY4" fmla="*/ 701279 h 701279"/>
              <a:gd name="connsiteX5" fmla="*/ 1524000 w 1524000"/>
              <a:gd name="connsiteY5" fmla="*/ 701279 h 701279"/>
              <a:gd name="connsiteX6" fmla="*/ 1524000 w 1524000"/>
              <a:gd name="connsiteY6" fmla="*/ 701279 h 701279"/>
              <a:gd name="connsiteX7" fmla="*/ 1524000 w 1524000"/>
              <a:gd name="connsiteY7" fmla="*/ 701279 h 701279"/>
              <a:gd name="connsiteX8" fmla="*/ 1524000 w 1524000"/>
              <a:gd name="connsiteY8" fmla="*/ 548879 h 701279"/>
              <a:gd name="connsiteX9" fmla="*/ 1524000 w 1524000"/>
              <a:gd name="connsiteY9" fmla="*/ 320279 h 701279"/>
              <a:gd name="connsiteX10" fmla="*/ 1524000 w 1524000"/>
              <a:gd name="connsiteY10" fmla="*/ 15479 h 701279"/>
              <a:gd name="connsiteX11" fmla="*/ 1447800 w 1524000"/>
              <a:gd name="connsiteY11" fmla="*/ 15479 h 701279"/>
              <a:gd name="connsiteX12" fmla="*/ 1371600 w 1524000"/>
              <a:gd name="connsiteY12" fmla="*/ 91679 h 701279"/>
              <a:gd name="connsiteX13" fmla="*/ 1295400 w 1524000"/>
              <a:gd name="connsiteY13" fmla="*/ 244078 h 701279"/>
              <a:gd name="connsiteX14" fmla="*/ 1248697 w 1524000"/>
              <a:gd name="connsiteY14" fmla="*/ 293239 h 701279"/>
              <a:gd name="connsiteX15" fmla="*/ 1197077 w 1524000"/>
              <a:gd name="connsiteY15" fmla="*/ 332568 h 701279"/>
              <a:gd name="connsiteX16" fmla="*/ 1130710 w 1524000"/>
              <a:gd name="connsiteY16" fmla="*/ 342401 h 701279"/>
              <a:gd name="connsiteX17" fmla="*/ 1061884 w 1524000"/>
              <a:gd name="connsiteY17" fmla="*/ 342401 h 701279"/>
              <a:gd name="connsiteX18" fmla="*/ 1002890 w 1524000"/>
              <a:gd name="connsiteY18" fmla="*/ 325194 h 701279"/>
              <a:gd name="connsiteX19" fmla="*/ 988142 w 1524000"/>
              <a:gd name="connsiteY19" fmla="*/ 357149 h 701279"/>
              <a:gd name="connsiteX20" fmla="*/ 1032387 w 1524000"/>
              <a:gd name="connsiteY20" fmla="*/ 421059 h 701279"/>
              <a:gd name="connsiteX21" fmla="*/ 1039761 w 1524000"/>
              <a:gd name="connsiteY21" fmla="*/ 460388 h 701279"/>
              <a:gd name="connsiteX22" fmla="*/ 1037303 w 1524000"/>
              <a:gd name="connsiteY22" fmla="*/ 519381 h 701279"/>
              <a:gd name="connsiteX23" fmla="*/ 1025013 w 1524000"/>
              <a:gd name="connsiteY23" fmla="*/ 546420 h 701279"/>
              <a:gd name="connsiteX24" fmla="*/ 988142 w 1524000"/>
              <a:gd name="connsiteY24" fmla="*/ 602955 h 701279"/>
              <a:gd name="connsiteX25" fmla="*/ 916858 w 1524000"/>
              <a:gd name="connsiteY25" fmla="*/ 622620 h 701279"/>
              <a:gd name="connsiteX26" fmla="*/ 845574 w 1524000"/>
              <a:gd name="connsiteY26" fmla="*/ 612788 h 701279"/>
              <a:gd name="connsiteX27" fmla="*/ 796413 w 1524000"/>
              <a:gd name="connsiteY27" fmla="*/ 566084 h 701279"/>
              <a:gd name="connsiteX28" fmla="*/ 766916 w 1524000"/>
              <a:gd name="connsiteY28" fmla="*/ 504633 h 701279"/>
              <a:gd name="connsiteX29" fmla="*/ 774290 w 1524000"/>
              <a:gd name="connsiteY29" fmla="*/ 438265 h 701279"/>
              <a:gd name="connsiteX30" fmla="*/ 781665 w 1524000"/>
              <a:gd name="connsiteY30" fmla="*/ 425975 h 701279"/>
              <a:gd name="connsiteX31" fmla="*/ 744794 w 1524000"/>
              <a:gd name="connsiteY31" fmla="*/ 401394 h 701279"/>
              <a:gd name="connsiteX32" fmla="*/ 744794 w 1524000"/>
              <a:gd name="connsiteY32" fmla="*/ 401394 h 701279"/>
              <a:gd name="connsiteX33" fmla="*/ 641555 w 1524000"/>
              <a:gd name="connsiteY33" fmla="*/ 470220 h 701279"/>
              <a:gd name="connsiteX34" fmla="*/ 616974 w 1524000"/>
              <a:gd name="connsiteY34" fmla="*/ 470220 h 701279"/>
              <a:gd name="connsiteX35" fmla="*/ 319548 w 1524000"/>
              <a:gd name="connsiteY35" fmla="*/ 325194 h 701279"/>
              <a:gd name="connsiteX36" fmla="*/ 0 w 1524000"/>
              <a:gd name="connsiteY36" fmla="*/ 167880 h 701279"/>
              <a:gd name="connsiteX37" fmla="*/ 0 w 1524000"/>
              <a:gd name="connsiteY37" fmla="*/ 167880 h 701279"/>
              <a:gd name="connsiteX38" fmla="*/ 0 w 1524000"/>
              <a:gd name="connsiteY38" fmla="*/ 167880 h 701279"/>
              <a:gd name="connsiteX39" fmla="*/ 0 w 1524000"/>
              <a:gd name="connsiteY39" fmla="*/ 167880 h 701279"/>
              <a:gd name="connsiteX40" fmla="*/ 0 w 1524000"/>
              <a:gd name="connsiteY40" fmla="*/ 167880 h 701279"/>
              <a:gd name="connsiteX41" fmla="*/ 76200 w 1524000"/>
              <a:gd name="connsiteY41" fmla="*/ 472680 h 701279"/>
              <a:gd name="connsiteX42" fmla="*/ 61452 w 1524000"/>
              <a:gd name="connsiteY42" fmla="*/ 487426 h 701279"/>
              <a:gd name="connsiteX43" fmla="*/ 66368 w 1524000"/>
              <a:gd name="connsiteY43" fmla="*/ 698820 h 701279"/>
              <a:gd name="connsiteX44" fmla="*/ 1219200 w 1524000"/>
              <a:gd name="connsiteY44" fmla="*/ 701279 h 701279"/>
              <a:gd name="connsiteX0" fmla="*/ 1219200 w 1524000"/>
              <a:gd name="connsiteY0" fmla="*/ 701279 h 701279"/>
              <a:gd name="connsiteX1" fmla="*/ 1524000 w 1524000"/>
              <a:gd name="connsiteY1" fmla="*/ 701279 h 701279"/>
              <a:gd name="connsiteX2" fmla="*/ 1524000 w 1524000"/>
              <a:gd name="connsiteY2" fmla="*/ 701279 h 701279"/>
              <a:gd name="connsiteX3" fmla="*/ 1524000 w 1524000"/>
              <a:gd name="connsiteY3" fmla="*/ 701279 h 701279"/>
              <a:gd name="connsiteX4" fmla="*/ 1524000 w 1524000"/>
              <a:gd name="connsiteY4" fmla="*/ 701279 h 701279"/>
              <a:gd name="connsiteX5" fmla="*/ 1524000 w 1524000"/>
              <a:gd name="connsiteY5" fmla="*/ 701279 h 701279"/>
              <a:gd name="connsiteX6" fmla="*/ 1524000 w 1524000"/>
              <a:gd name="connsiteY6" fmla="*/ 701279 h 701279"/>
              <a:gd name="connsiteX7" fmla="*/ 1524000 w 1524000"/>
              <a:gd name="connsiteY7" fmla="*/ 701279 h 701279"/>
              <a:gd name="connsiteX8" fmla="*/ 1524000 w 1524000"/>
              <a:gd name="connsiteY8" fmla="*/ 548879 h 701279"/>
              <a:gd name="connsiteX9" fmla="*/ 1524000 w 1524000"/>
              <a:gd name="connsiteY9" fmla="*/ 320279 h 701279"/>
              <a:gd name="connsiteX10" fmla="*/ 1524000 w 1524000"/>
              <a:gd name="connsiteY10" fmla="*/ 15479 h 701279"/>
              <a:gd name="connsiteX11" fmla="*/ 1447800 w 1524000"/>
              <a:gd name="connsiteY11" fmla="*/ 15479 h 701279"/>
              <a:gd name="connsiteX12" fmla="*/ 1371600 w 1524000"/>
              <a:gd name="connsiteY12" fmla="*/ 91679 h 701279"/>
              <a:gd name="connsiteX13" fmla="*/ 1295400 w 1524000"/>
              <a:gd name="connsiteY13" fmla="*/ 244078 h 701279"/>
              <a:gd name="connsiteX14" fmla="*/ 1248697 w 1524000"/>
              <a:gd name="connsiteY14" fmla="*/ 293239 h 701279"/>
              <a:gd name="connsiteX15" fmla="*/ 1197077 w 1524000"/>
              <a:gd name="connsiteY15" fmla="*/ 332568 h 701279"/>
              <a:gd name="connsiteX16" fmla="*/ 1130710 w 1524000"/>
              <a:gd name="connsiteY16" fmla="*/ 342401 h 701279"/>
              <a:gd name="connsiteX17" fmla="*/ 1061884 w 1524000"/>
              <a:gd name="connsiteY17" fmla="*/ 342401 h 701279"/>
              <a:gd name="connsiteX18" fmla="*/ 1002890 w 1524000"/>
              <a:gd name="connsiteY18" fmla="*/ 325194 h 701279"/>
              <a:gd name="connsiteX19" fmla="*/ 988142 w 1524000"/>
              <a:gd name="connsiteY19" fmla="*/ 357149 h 701279"/>
              <a:gd name="connsiteX20" fmla="*/ 1032387 w 1524000"/>
              <a:gd name="connsiteY20" fmla="*/ 421059 h 701279"/>
              <a:gd name="connsiteX21" fmla="*/ 1039761 w 1524000"/>
              <a:gd name="connsiteY21" fmla="*/ 460388 h 701279"/>
              <a:gd name="connsiteX22" fmla="*/ 1037303 w 1524000"/>
              <a:gd name="connsiteY22" fmla="*/ 519381 h 701279"/>
              <a:gd name="connsiteX23" fmla="*/ 1025013 w 1524000"/>
              <a:gd name="connsiteY23" fmla="*/ 546420 h 701279"/>
              <a:gd name="connsiteX24" fmla="*/ 988142 w 1524000"/>
              <a:gd name="connsiteY24" fmla="*/ 602955 h 701279"/>
              <a:gd name="connsiteX25" fmla="*/ 916858 w 1524000"/>
              <a:gd name="connsiteY25" fmla="*/ 622620 h 701279"/>
              <a:gd name="connsiteX26" fmla="*/ 845574 w 1524000"/>
              <a:gd name="connsiteY26" fmla="*/ 612788 h 701279"/>
              <a:gd name="connsiteX27" fmla="*/ 796413 w 1524000"/>
              <a:gd name="connsiteY27" fmla="*/ 566084 h 701279"/>
              <a:gd name="connsiteX28" fmla="*/ 766916 w 1524000"/>
              <a:gd name="connsiteY28" fmla="*/ 504633 h 701279"/>
              <a:gd name="connsiteX29" fmla="*/ 774290 w 1524000"/>
              <a:gd name="connsiteY29" fmla="*/ 438265 h 701279"/>
              <a:gd name="connsiteX30" fmla="*/ 781665 w 1524000"/>
              <a:gd name="connsiteY30" fmla="*/ 425975 h 701279"/>
              <a:gd name="connsiteX31" fmla="*/ 744794 w 1524000"/>
              <a:gd name="connsiteY31" fmla="*/ 401394 h 701279"/>
              <a:gd name="connsiteX32" fmla="*/ 744794 w 1524000"/>
              <a:gd name="connsiteY32" fmla="*/ 401394 h 701279"/>
              <a:gd name="connsiteX33" fmla="*/ 641555 w 1524000"/>
              <a:gd name="connsiteY33" fmla="*/ 470220 h 701279"/>
              <a:gd name="connsiteX34" fmla="*/ 616974 w 1524000"/>
              <a:gd name="connsiteY34" fmla="*/ 470220 h 701279"/>
              <a:gd name="connsiteX35" fmla="*/ 319548 w 1524000"/>
              <a:gd name="connsiteY35" fmla="*/ 325194 h 701279"/>
              <a:gd name="connsiteX36" fmla="*/ 0 w 1524000"/>
              <a:gd name="connsiteY36" fmla="*/ 167880 h 701279"/>
              <a:gd name="connsiteX37" fmla="*/ 0 w 1524000"/>
              <a:gd name="connsiteY37" fmla="*/ 167880 h 701279"/>
              <a:gd name="connsiteX38" fmla="*/ 0 w 1524000"/>
              <a:gd name="connsiteY38" fmla="*/ 167880 h 701279"/>
              <a:gd name="connsiteX39" fmla="*/ 0 w 1524000"/>
              <a:gd name="connsiteY39" fmla="*/ 167880 h 701279"/>
              <a:gd name="connsiteX40" fmla="*/ 0 w 1524000"/>
              <a:gd name="connsiteY40" fmla="*/ 167880 h 701279"/>
              <a:gd name="connsiteX41" fmla="*/ 0 w 1524000"/>
              <a:gd name="connsiteY41" fmla="*/ 167880 h 701279"/>
              <a:gd name="connsiteX42" fmla="*/ 61452 w 1524000"/>
              <a:gd name="connsiteY42" fmla="*/ 487426 h 701279"/>
              <a:gd name="connsiteX43" fmla="*/ 66368 w 1524000"/>
              <a:gd name="connsiteY43" fmla="*/ 698820 h 701279"/>
              <a:gd name="connsiteX44" fmla="*/ 1219200 w 1524000"/>
              <a:gd name="connsiteY44" fmla="*/ 701279 h 701279"/>
              <a:gd name="connsiteX0" fmla="*/ 1219200 w 1524000"/>
              <a:gd name="connsiteY0" fmla="*/ 701279 h 701279"/>
              <a:gd name="connsiteX1" fmla="*/ 1524000 w 1524000"/>
              <a:gd name="connsiteY1" fmla="*/ 701279 h 701279"/>
              <a:gd name="connsiteX2" fmla="*/ 1524000 w 1524000"/>
              <a:gd name="connsiteY2" fmla="*/ 701279 h 701279"/>
              <a:gd name="connsiteX3" fmla="*/ 1524000 w 1524000"/>
              <a:gd name="connsiteY3" fmla="*/ 701279 h 701279"/>
              <a:gd name="connsiteX4" fmla="*/ 1524000 w 1524000"/>
              <a:gd name="connsiteY4" fmla="*/ 701279 h 701279"/>
              <a:gd name="connsiteX5" fmla="*/ 1524000 w 1524000"/>
              <a:gd name="connsiteY5" fmla="*/ 701279 h 701279"/>
              <a:gd name="connsiteX6" fmla="*/ 1524000 w 1524000"/>
              <a:gd name="connsiteY6" fmla="*/ 701279 h 701279"/>
              <a:gd name="connsiteX7" fmla="*/ 1524000 w 1524000"/>
              <a:gd name="connsiteY7" fmla="*/ 701279 h 701279"/>
              <a:gd name="connsiteX8" fmla="*/ 1524000 w 1524000"/>
              <a:gd name="connsiteY8" fmla="*/ 548879 h 701279"/>
              <a:gd name="connsiteX9" fmla="*/ 1524000 w 1524000"/>
              <a:gd name="connsiteY9" fmla="*/ 320279 h 701279"/>
              <a:gd name="connsiteX10" fmla="*/ 1524000 w 1524000"/>
              <a:gd name="connsiteY10" fmla="*/ 15479 h 701279"/>
              <a:gd name="connsiteX11" fmla="*/ 1447800 w 1524000"/>
              <a:gd name="connsiteY11" fmla="*/ 15479 h 701279"/>
              <a:gd name="connsiteX12" fmla="*/ 1371600 w 1524000"/>
              <a:gd name="connsiteY12" fmla="*/ 91679 h 701279"/>
              <a:gd name="connsiteX13" fmla="*/ 1295400 w 1524000"/>
              <a:gd name="connsiteY13" fmla="*/ 244078 h 701279"/>
              <a:gd name="connsiteX14" fmla="*/ 1248697 w 1524000"/>
              <a:gd name="connsiteY14" fmla="*/ 293239 h 701279"/>
              <a:gd name="connsiteX15" fmla="*/ 1197077 w 1524000"/>
              <a:gd name="connsiteY15" fmla="*/ 332568 h 701279"/>
              <a:gd name="connsiteX16" fmla="*/ 1130710 w 1524000"/>
              <a:gd name="connsiteY16" fmla="*/ 342401 h 701279"/>
              <a:gd name="connsiteX17" fmla="*/ 1061884 w 1524000"/>
              <a:gd name="connsiteY17" fmla="*/ 342401 h 701279"/>
              <a:gd name="connsiteX18" fmla="*/ 1002890 w 1524000"/>
              <a:gd name="connsiteY18" fmla="*/ 325194 h 701279"/>
              <a:gd name="connsiteX19" fmla="*/ 988142 w 1524000"/>
              <a:gd name="connsiteY19" fmla="*/ 357149 h 701279"/>
              <a:gd name="connsiteX20" fmla="*/ 1032387 w 1524000"/>
              <a:gd name="connsiteY20" fmla="*/ 421059 h 701279"/>
              <a:gd name="connsiteX21" fmla="*/ 1039761 w 1524000"/>
              <a:gd name="connsiteY21" fmla="*/ 460388 h 701279"/>
              <a:gd name="connsiteX22" fmla="*/ 1037303 w 1524000"/>
              <a:gd name="connsiteY22" fmla="*/ 519381 h 701279"/>
              <a:gd name="connsiteX23" fmla="*/ 1025013 w 1524000"/>
              <a:gd name="connsiteY23" fmla="*/ 546420 h 701279"/>
              <a:gd name="connsiteX24" fmla="*/ 988142 w 1524000"/>
              <a:gd name="connsiteY24" fmla="*/ 602955 h 701279"/>
              <a:gd name="connsiteX25" fmla="*/ 916858 w 1524000"/>
              <a:gd name="connsiteY25" fmla="*/ 622620 h 701279"/>
              <a:gd name="connsiteX26" fmla="*/ 845574 w 1524000"/>
              <a:gd name="connsiteY26" fmla="*/ 612788 h 701279"/>
              <a:gd name="connsiteX27" fmla="*/ 796413 w 1524000"/>
              <a:gd name="connsiteY27" fmla="*/ 566084 h 701279"/>
              <a:gd name="connsiteX28" fmla="*/ 766916 w 1524000"/>
              <a:gd name="connsiteY28" fmla="*/ 504633 h 701279"/>
              <a:gd name="connsiteX29" fmla="*/ 774290 w 1524000"/>
              <a:gd name="connsiteY29" fmla="*/ 438265 h 701279"/>
              <a:gd name="connsiteX30" fmla="*/ 781665 w 1524000"/>
              <a:gd name="connsiteY30" fmla="*/ 425975 h 701279"/>
              <a:gd name="connsiteX31" fmla="*/ 744794 w 1524000"/>
              <a:gd name="connsiteY31" fmla="*/ 401394 h 701279"/>
              <a:gd name="connsiteX32" fmla="*/ 744794 w 1524000"/>
              <a:gd name="connsiteY32" fmla="*/ 401394 h 701279"/>
              <a:gd name="connsiteX33" fmla="*/ 641555 w 1524000"/>
              <a:gd name="connsiteY33" fmla="*/ 470220 h 701279"/>
              <a:gd name="connsiteX34" fmla="*/ 616974 w 1524000"/>
              <a:gd name="connsiteY34" fmla="*/ 470220 h 701279"/>
              <a:gd name="connsiteX35" fmla="*/ 319548 w 1524000"/>
              <a:gd name="connsiteY35" fmla="*/ 325194 h 701279"/>
              <a:gd name="connsiteX36" fmla="*/ 0 w 1524000"/>
              <a:gd name="connsiteY36" fmla="*/ 167880 h 701279"/>
              <a:gd name="connsiteX37" fmla="*/ 0 w 1524000"/>
              <a:gd name="connsiteY37" fmla="*/ 167880 h 701279"/>
              <a:gd name="connsiteX38" fmla="*/ 0 w 1524000"/>
              <a:gd name="connsiteY38" fmla="*/ 167880 h 701279"/>
              <a:gd name="connsiteX39" fmla="*/ 0 w 1524000"/>
              <a:gd name="connsiteY39" fmla="*/ 167880 h 701279"/>
              <a:gd name="connsiteX40" fmla="*/ 0 w 1524000"/>
              <a:gd name="connsiteY40" fmla="*/ 167880 h 701279"/>
              <a:gd name="connsiteX41" fmla="*/ 0 w 1524000"/>
              <a:gd name="connsiteY41" fmla="*/ 167880 h 701279"/>
              <a:gd name="connsiteX42" fmla="*/ 61452 w 1524000"/>
              <a:gd name="connsiteY42" fmla="*/ 487426 h 701279"/>
              <a:gd name="connsiteX43" fmla="*/ 66368 w 1524000"/>
              <a:gd name="connsiteY43" fmla="*/ 698820 h 701279"/>
              <a:gd name="connsiteX44" fmla="*/ 1219200 w 1524000"/>
              <a:gd name="connsiteY44" fmla="*/ 701279 h 70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24000" h="701279">
                <a:moveTo>
                  <a:pt x="1219200" y="701279"/>
                </a:moveTo>
                <a:lnTo>
                  <a:pt x="1524000" y="701279"/>
                </a:lnTo>
                <a:lnTo>
                  <a:pt x="1524000" y="701279"/>
                </a:lnTo>
                <a:lnTo>
                  <a:pt x="1524000" y="701279"/>
                </a:lnTo>
                <a:lnTo>
                  <a:pt x="1524000" y="701279"/>
                </a:lnTo>
                <a:lnTo>
                  <a:pt x="1524000" y="701279"/>
                </a:lnTo>
                <a:lnTo>
                  <a:pt x="1524000" y="701279"/>
                </a:lnTo>
                <a:lnTo>
                  <a:pt x="1524000" y="701279"/>
                </a:lnTo>
                <a:lnTo>
                  <a:pt x="1524000" y="548879"/>
                </a:lnTo>
                <a:lnTo>
                  <a:pt x="1524000" y="320279"/>
                </a:lnTo>
                <a:lnTo>
                  <a:pt x="1524000" y="15479"/>
                </a:lnTo>
                <a:lnTo>
                  <a:pt x="1447800" y="15479"/>
                </a:lnTo>
                <a:cubicBezTo>
                  <a:pt x="1422400" y="40879"/>
                  <a:pt x="1381591" y="0"/>
                  <a:pt x="1371600" y="91679"/>
                </a:cubicBezTo>
                <a:cubicBezTo>
                  <a:pt x="1320659" y="106524"/>
                  <a:pt x="1320800" y="218679"/>
                  <a:pt x="1295400" y="244078"/>
                </a:cubicBezTo>
                <a:lnTo>
                  <a:pt x="1248697" y="293239"/>
                </a:lnTo>
                <a:lnTo>
                  <a:pt x="1197077" y="332568"/>
                </a:lnTo>
                <a:lnTo>
                  <a:pt x="1130710" y="342401"/>
                </a:lnTo>
                <a:lnTo>
                  <a:pt x="1061884" y="342401"/>
                </a:lnTo>
                <a:lnTo>
                  <a:pt x="1002890" y="325194"/>
                </a:lnTo>
                <a:lnTo>
                  <a:pt x="988142" y="357149"/>
                </a:lnTo>
                <a:lnTo>
                  <a:pt x="1032387" y="421059"/>
                </a:lnTo>
                <a:lnTo>
                  <a:pt x="1039761" y="460388"/>
                </a:lnTo>
                <a:lnTo>
                  <a:pt x="1037303" y="519381"/>
                </a:lnTo>
                <a:lnTo>
                  <a:pt x="1025013" y="546420"/>
                </a:lnTo>
                <a:lnTo>
                  <a:pt x="988142" y="602955"/>
                </a:lnTo>
                <a:lnTo>
                  <a:pt x="916858" y="622620"/>
                </a:lnTo>
                <a:lnTo>
                  <a:pt x="845574" y="612788"/>
                </a:lnTo>
                <a:lnTo>
                  <a:pt x="796413" y="566084"/>
                </a:lnTo>
                <a:lnTo>
                  <a:pt x="766916" y="504633"/>
                </a:lnTo>
                <a:lnTo>
                  <a:pt x="774290" y="438265"/>
                </a:lnTo>
                <a:lnTo>
                  <a:pt x="781665" y="425975"/>
                </a:lnTo>
                <a:lnTo>
                  <a:pt x="744794" y="401394"/>
                </a:lnTo>
                <a:lnTo>
                  <a:pt x="744794" y="401394"/>
                </a:lnTo>
                <a:lnTo>
                  <a:pt x="641555" y="470220"/>
                </a:lnTo>
                <a:lnTo>
                  <a:pt x="616974" y="470220"/>
                </a:lnTo>
                <a:lnTo>
                  <a:pt x="319548" y="325194"/>
                </a:lnTo>
                <a:lnTo>
                  <a:pt x="0" y="167880"/>
                </a:lnTo>
                <a:lnTo>
                  <a:pt x="0" y="167880"/>
                </a:lnTo>
                <a:lnTo>
                  <a:pt x="0" y="167880"/>
                </a:lnTo>
                <a:lnTo>
                  <a:pt x="0" y="167880"/>
                </a:lnTo>
                <a:lnTo>
                  <a:pt x="0" y="167880"/>
                </a:lnTo>
                <a:lnTo>
                  <a:pt x="0" y="167880"/>
                </a:lnTo>
                <a:lnTo>
                  <a:pt x="61452" y="487426"/>
                </a:lnTo>
                <a:lnTo>
                  <a:pt x="66368" y="698820"/>
                </a:lnTo>
                <a:lnTo>
                  <a:pt x="1219200" y="7012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9166" name="Picture 27" descr="Grilled Porterhouse Steak">
            <a:hlinkClick r:id="rId5"/>
          </p:cNvPr>
          <p:cNvPicPr>
            <a:picLocks noChangeAspect="1" noChangeArrowheads="1"/>
          </p:cNvPicPr>
          <p:nvPr/>
        </p:nvPicPr>
        <p:blipFill>
          <a:blip r:embed="rId6" cstate="print">
            <a:lum bright="10000"/>
          </a:blip>
          <a:srcRect/>
          <a:stretch>
            <a:fillRect/>
          </a:stretch>
        </p:blipFill>
        <p:spPr bwMode="auto">
          <a:xfrm>
            <a:off x="990600" y="5259570"/>
            <a:ext cx="2298700" cy="1676400"/>
          </a:xfrm>
          <a:prstGeom prst="rect">
            <a:avLst/>
          </a:prstGeom>
          <a:noFill/>
          <a:ln w="9525">
            <a:noFill/>
            <a:miter lim="800000"/>
            <a:headEnd/>
            <a:tailEnd/>
          </a:ln>
        </p:spPr>
      </p:pic>
      <p:pic>
        <p:nvPicPr>
          <p:cNvPr id="49167" name="Picture 21" descr="http://www.cs.iusb.edu/~danav/teach/i310/apple-full.jpg"/>
          <p:cNvPicPr>
            <a:picLocks noChangeAspect="1" noChangeArrowheads="1"/>
          </p:cNvPicPr>
          <p:nvPr/>
        </p:nvPicPr>
        <p:blipFill>
          <a:blip r:embed="rId7" cstate="print"/>
          <a:srcRect/>
          <a:stretch>
            <a:fillRect/>
          </a:stretch>
        </p:blipFill>
        <p:spPr bwMode="auto">
          <a:xfrm>
            <a:off x="1150938" y="3635558"/>
            <a:ext cx="1525587" cy="1539875"/>
          </a:xfrm>
          <a:prstGeom prst="rect">
            <a:avLst/>
          </a:prstGeom>
          <a:noFill/>
          <a:ln w="9525">
            <a:noFill/>
            <a:miter lim="800000"/>
            <a:headEnd/>
            <a:tailEnd/>
          </a:ln>
        </p:spPr>
      </p:pic>
      <p:pic>
        <p:nvPicPr>
          <p:cNvPr id="49168" name="Picture 23" descr="http://t1.gstatic.com/images?q=tbn:ANd9GcS8E0AbT8cW4ArdVqz-9YQJ1AqdoybN3UERMYkOPGfZ3p8HVOs&amp;t=1&amp;usg=__NGV0MT2HMqmm-uVmWOGYXkPhU70="/>
          <p:cNvPicPr>
            <a:picLocks noChangeAspect="1" noChangeArrowheads="1"/>
          </p:cNvPicPr>
          <p:nvPr/>
        </p:nvPicPr>
        <p:blipFill>
          <a:blip r:embed="rId8" cstate="print"/>
          <a:srcRect/>
          <a:stretch>
            <a:fillRect/>
          </a:stretch>
        </p:blipFill>
        <p:spPr bwMode="auto">
          <a:xfrm>
            <a:off x="2700338" y="3495858"/>
            <a:ext cx="1573212" cy="1778000"/>
          </a:xfrm>
          <a:prstGeom prst="rect">
            <a:avLst/>
          </a:prstGeom>
          <a:noFill/>
          <a:ln w="9525">
            <a:noFill/>
            <a:miter lim="800000"/>
            <a:headEnd/>
            <a:tailEnd/>
          </a:ln>
        </p:spPr>
      </p:pic>
      <p:pic>
        <p:nvPicPr>
          <p:cNvPr id="49169" name="Picture 17" descr="http://www.ecoproducts-images.com/est/header%20images/h%20-%20utensils.jpg">
            <a:hlinkClick r:id="rId9"/>
          </p:cNvPr>
          <p:cNvPicPr>
            <a:picLocks noChangeAspect="1" noChangeArrowheads="1"/>
          </p:cNvPicPr>
          <p:nvPr/>
        </p:nvPicPr>
        <p:blipFill>
          <a:blip r:embed="rId10" cstate="print"/>
          <a:srcRect/>
          <a:stretch>
            <a:fillRect/>
          </a:stretch>
        </p:blipFill>
        <p:spPr bwMode="auto">
          <a:xfrm>
            <a:off x="3395663" y="5408795"/>
            <a:ext cx="766762" cy="1581150"/>
          </a:xfrm>
          <a:prstGeom prst="rect">
            <a:avLst/>
          </a:prstGeom>
          <a:noFill/>
          <a:ln w="9525">
            <a:noFill/>
            <a:miter lim="800000"/>
            <a:headEnd/>
            <a:tailEnd/>
          </a:ln>
        </p:spPr>
      </p:pic>
      <p:pic>
        <p:nvPicPr>
          <p:cNvPr id="49170" name="Picture 25" descr="http://www.compost-bin.org/images/compostable-cup-green-stripe.jpg"/>
          <p:cNvPicPr>
            <a:picLocks noChangeAspect="1" noChangeArrowheads="1"/>
          </p:cNvPicPr>
          <p:nvPr/>
        </p:nvPicPr>
        <p:blipFill>
          <a:blip r:embed="rId11" cstate="print"/>
          <a:srcRect/>
          <a:stretch>
            <a:fillRect/>
          </a:stretch>
        </p:blipFill>
        <p:spPr bwMode="auto">
          <a:xfrm>
            <a:off x="4600575" y="3586345"/>
            <a:ext cx="1831975" cy="1560513"/>
          </a:xfrm>
          <a:prstGeom prst="rect">
            <a:avLst/>
          </a:prstGeom>
          <a:noFill/>
          <a:ln w="9525">
            <a:noFill/>
            <a:miter lim="800000"/>
            <a:headEnd/>
            <a:tailEnd/>
          </a:ln>
        </p:spPr>
      </p:pic>
      <p:sp>
        <p:nvSpPr>
          <p:cNvPr id="49171"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20" name="Rectangle 19"/>
          <p:cNvSpPr>
            <a:spLocks noChangeAspect="1" noChangeArrowheads="1"/>
          </p:cNvSpPr>
          <p:nvPr/>
        </p:nvSpPr>
        <p:spPr bwMode="auto">
          <a:xfrm>
            <a:off x="260436" y="178821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1" name="AutoShape 10"/>
          <p:cNvCxnSpPr>
            <a:cxnSpLocks noChangeShapeType="1"/>
          </p:cNvCxnSpPr>
          <p:nvPr/>
        </p:nvCxnSpPr>
        <p:spPr bwMode="auto">
          <a:xfrm flipV="1">
            <a:off x="276138" y="1348811"/>
            <a:ext cx="0" cy="315912"/>
          </a:xfrm>
          <a:prstGeom prst="straightConnector1">
            <a:avLst/>
          </a:prstGeom>
          <a:noFill/>
          <a:ln w="3175">
            <a:solidFill>
              <a:srgbClr val="000000"/>
            </a:solidFill>
            <a:round/>
            <a:headEnd/>
            <a:tailEnd/>
          </a:ln>
          <a:effectLst/>
        </p:spPr>
      </p:cxnSp>
      <p:cxnSp>
        <p:nvCxnSpPr>
          <p:cNvPr id="22" name="AutoShape 11"/>
          <p:cNvCxnSpPr>
            <a:cxnSpLocks noChangeShapeType="1"/>
          </p:cNvCxnSpPr>
          <p:nvPr/>
        </p:nvCxnSpPr>
        <p:spPr bwMode="auto">
          <a:xfrm rot="5400000" flipV="1">
            <a:off x="-14662" y="1631846"/>
            <a:ext cx="0" cy="315913"/>
          </a:xfrm>
          <a:prstGeom prst="straightConnector1">
            <a:avLst/>
          </a:prstGeom>
          <a:noFill/>
          <a:ln w="3175" algn="ctr">
            <a:solidFill>
              <a:srgbClr val="000000"/>
            </a:solidFill>
            <a:round/>
            <a:headEnd/>
            <a:tailEnd/>
          </a:ln>
          <a:effectLst/>
        </p:spPr>
      </p:cxnSp>
      <p:cxnSp>
        <p:nvCxnSpPr>
          <p:cNvPr id="23" name="AutoShape 12"/>
          <p:cNvCxnSpPr>
            <a:cxnSpLocks noChangeShapeType="1"/>
          </p:cNvCxnSpPr>
          <p:nvPr/>
        </p:nvCxnSpPr>
        <p:spPr bwMode="auto">
          <a:xfrm flipV="1">
            <a:off x="7489471" y="1347223"/>
            <a:ext cx="0" cy="315913"/>
          </a:xfrm>
          <a:prstGeom prst="straightConnector1">
            <a:avLst/>
          </a:prstGeom>
          <a:noFill/>
          <a:ln w="3175" algn="ctr">
            <a:solidFill>
              <a:srgbClr val="000000"/>
            </a:solidFill>
            <a:round/>
            <a:headEnd/>
            <a:tailEnd/>
          </a:ln>
          <a:effectLst/>
        </p:spPr>
      </p:cxnSp>
      <p:cxnSp>
        <p:nvCxnSpPr>
          <p:cNvPr id="24" name="AutoShape 13"/>
          <p:cNvCxnSpPr>
            <a:cxnSpLocks noChangeShapeType="1"/>
          </p:cNvCxnSpPr>
          <p:nvPr/>
        </p:nvCxnSpPr>
        <p:spPr bwMode="auto">
          <a:xfrm rot="5400000" flipV="1">
            <a:off x="7773613" y="1636609"/>
            <a:ext cx="0" cy="315913"/>
          </a:xfrm>
          <a:prstGeom prst="straightConnector1">
            <a:avLst/>
          </a:prstGeom>
          <a:noFill/>
          <a:ln w="3175" algn="ctr">
            <a:solidFill>
              <a:srgbClr val="000000"/>
            </a:solidFill>
            <a:round/>
            <a:headEnd/>
            <a:tailEnd/>
          </a:ln>
          <a:effectLst/>
        </p:spPr>
      </p:cxnSp>
      <p:cxnSp>
        <p:nvCxnSpPr>
          <p:cNvPr id="25" name="AutoShape 14"/>
          <p:cNvCxnSpPr>
            <a:cxnSpLocks noChangeShapeType="1"/>
          </p:cNvCxnSpPr>
          <p:nvPr/>
        </p:nvCxnSpPr>
        <p:spPr bwMode="auto">
          <a:xfrm rot="5400000" flipV="1">
            <a:off x="7778375" y="8840877"/>
            <a:ext cx="0" cy="315912"/>
          </a:xfrm>
          <a:prstGeom prst="straightConnector1">
            <a:avLst/>
          </a:prstGeom>
          <a:noFill/>
          <a:ln w="3175" algn="ctr">
            <a:solidFill>
              <a:srgbClr val="000000"/>
            </a:solidFill>
            <a:round/>
            <a:headEnd/>
            <a:tailEnd/>
          </a:ln>
          <a:effectLst/>
        </p:spPr>
      </p:cxnSp>
      <p:cxnSp>
        <p:nvCxnSpPr>
          <p:cNvPr id="26" name="AutoShape 15"/>
          <p:cNvCxnSpPr>
            <a:cxnSpLocks noChangeShapeType="1"/>
          </p:cNvCxnSpPr>
          <p:nvPr/>
        </p:nvCxnSpPr>
        <p:spPr bwMode="auto">
          <a:xfrm flipV="1">
            <a:off x="7497563" y="9140261"/>
            <a:ext cx="0" cy="315912"/>
          </a:xfrm>
          <a:prstGeom prst="straightConnector1">
            <a:avLst/>
          </a:prstGeom>
          <a:noFill/>
          <a:ln w="3175" algn="ctr">
            <a:solidFill>
              <a:srgbClr val="000000"/>
            </a:solidFill>
            <a:round/>
            <a:headEnd/>
            <a:tailEnd/>
          </a:ln>
          <a:effectLst/>
        </p:spPr>
      </p:cxnSp>
      <p:cxnSp>
        <p:nvCxnSpPr>
          <p:cNvPr id="27" name="AutoShape 16"/>
          <p:cNvCxnSpPr>
            <a:cxnSpLocks noChangeShapeType="1"/>
          </p:cNvCxnSpPr>
          <p:nvPr/>
        </p:nvCxnSpPr>
        <p:spPr bwMode="auto">
          <a:xfrm flipV="1">
            <a:off x="271221" y="9132323"/>
            <a:ext cx="0" cy="315913"/>
          </a:xfrm>
          <a:prstGeom prst="straightConnector1">
            <a:avLst/>
          </a:prstGeom>
          <a:noFill/>
          <a:ln w="3175" algn="ctr">
            <a:solidFill>
              <a:srgbClr val="000000"/>
            </a:solidFill>
            <a:round/>
            <a:headEnd/>
            <a:tailEnd/>
          </a:ln>
          <a:effectLst/>
        </p:spPr>
      </p:cxnSp>
      <p:cxnSp>
        <p:nvCxnSpPr>
          <p:cNvPr id="28" name="AutoShape 17"/>
          <p:cNvCxnSpPr>
            <a:cxnSpLocks noChangeShapeType="1"/>
          </p:cNvCxnSpPr>
          <p:nvPr/>
        </p:nvCxnSpPr>
        <p:spPr bwMode="auto">
          <a:xfrm rot="5400000" flipV="1">
            <a:off x="-20219" y="8847379"/>
            <a:ext cx="0" cy="315913"/>
          </a:xfrm>
          <a:prstGeom prst="straightConnector1">
            <a:avLst/>
          </a:prstGeom>
          <a:noFill/>
          <a:ln w="3175" algn="ctr">
            <a:solidFill>
              <a:srgbClr val="000000"/>
            </a:solidFill>
            <a:round/>
            <a:headEnd/>
            <a:tailEnd/>
          </a:ln>
          <a:effectLst/>
        </p:spPr>
      </p:cxnSp>
      <p:sp>
        <p:nvSpPr>
          <p:cNvPr id="30" name="TextBox 29"/>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id="{F921F914-1DA4-4A7A-A87B-628913703795}"/>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9865" y="1754370"/>
            <a:ext cx="7296150" cy="7296150"/>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dirty="0"/>
          </a:p>
        </p:txBody>
      </p:sp>
      <p:sp>
        <p:nvSpPr>
          <p:cNvPr id="3" name="Rectangle 3"/>
          <p:cNvSpPr>
            <a:spLocks noChangeArrowheads="1"/>
          </p:cNvSpPr>
          <p:nvPr/>
        </p:nvSpPr>
        <p:spPr bwMode="auto">
          <a:xfrm>
            <a:off x="816603" y="8382183"/>
            <a:ext cx="6562725" cy="584200"/>
          </a:xfrm>
          <a:prstGeom prst="rect">
            <a:avLst/>
          </a:prstGeom>
          <a:noFill/>
          <a:ln w="9525">
            <a:noFill/>
            <a:miter lim="800000"/>
            <a:headEnd/>
            <a:tailEnd/>
          </a:ln>
        </p:spPr>
        <p:txBody>
          <a:bodyPr>
            <a:spAutoFit/>
          </a:bodyPr>
          <a:lstStyle/>
          <a:p>
            <a:pPr>
              <a:defRPr/>
            </a:pPr>
            <a:r>
              <a:rPr lang="en-US" sz="1600" spc="300" dirty="0">
                <a:solidFill>
                  <a:schemeClr val="bg1"/>
                </a:solidFill>
              </a:rPr>
              <a:t>please do NOT contaminate with unclean plastics or items with residue</a:t>
            </a:r>
          </a:p>
        </p:txBody>
      </p:sp>
      <p:sp>
        <p:nvSpPr>
          <p:cNvPr id="50180" name="TextBox 6"/>
          <p:cNvSpPr txBox="1">
            <a:spLocks noChangeArrowheads="1"/>
          </p:cNvSpPr>
          <p:nvPr/>
        </p:nvSpPr>
        <p:spPr bwMode="auto">
          <a:xfrm>
            <a:off x="859465" y="1755958"/>
            <a:ext cx="6356350" cy="1631950"/>
          </a:xfrm>
          <a:prstGeom prst="rect">
            <a:avLst/>
          </a:prstGeom>
          <a:noFill/>
          <a:ln w="9525">
            <a:noFill/>
            <a:miter lim="800000"/>
            <a:headEnd/>
            <a:tailEnd/>
          </a:ln>
        </p:spPr>
        <p:txBody>
          <a:bodyPr>
            <a:spAutoFit/>
          </a:bodyPr>
          <a:lstStyle/>
          <a:p>
            <a:pPr>
              <a:lnSpc>
                <a:spcPts val="6000"/>
              </a:lnSpc>
            </a:pPr>
            <a:r>
              <a:rPr lang="en-US" sz="5400" b="1">
                <a:solidFill>
                  <a:schemeClr val="bg1"/>
                </a:solidFill>
              </a:rPr>
              <a:t>plastic, metal &amp; glass</a:t>
            </a:r>
          </a:p>
        </p:txBody>
      </p:sp>
      <p:sp>
        <p:nvSpPr>
          <p:cNvPr id="50181" name="TextBox 7"/>
          <p:cNvSpPr txBox="1">
            <a:spLocks noChangeArrowheads="1"/>
          </p:cNvSpPr>
          <p:nvPr/>
        </p:nvSpPr>
        <p:spPr bwMode="auto">
          <a:xfrm>
            <a:off x="880103" y="7172508"/>
            <a:ext cx="3670300" cy="831850"/>
          </a:xfrm>
          <a:prstGeom prst="rect">
            <a:avLst/>
          </a:prstGeom>
          <a:noFill/>
          <a:ln w="9525">
            <a:noFill/>
            <a:miter lim="800000"/>
            <a:headEnd/>
            <a:tailEnd/>
          </a:ln>
        </p:spPr>
        <p:txBody>
          <a:bodyPr>
            <a:spAutoFit/>
          </a:bodyPr>
          <a:lstStyle/>
          <a:p>
            <a:pPr marL="228600" indent="-228600">
              <a:buFont typeface="Arial" charset="0"/>
              <a:buChar char="•"/>
            </a:pPr>
            <a:r>
              <a:rPr lang="en-US" sz="2400" b="1">
                <a:solidFill>
                  <a:schemeClr val="bg1"/>
                </a:solidFill>
              </a:rPr>
              <a:t>#1 through </a:t>
            </a:r>
          </a:p>
          <a:p>
            <a:pPr marL="228600" indent="-228600"/>
            <a:r>
              <a:rPr lang="en-US" sz="2400" b="1">
                <a:solidFill>
                  <a:schemeClr val="bg1"/>
                </a:solidFill>
              </a:rPr>
              <a:t>   #7 plastics</a:t>
            </a:r>
          </a:p>
        </p:txBody>
      </p:sp>
      <p:sp>
        <p:nvSpPr>
          <p:cNvPr id="50183" name="AutoShape 20" descr="data:image/jpeg;base64,/9j/4AAQSkZJRgABAQAAAQABAAD/2wCEAAkGBg8PEA8QDw0NDw8NEA0QDQwNDg8MDQwMFBAVFBQQEhIXHCYeFxkjGRISHy8gIycpLCwsFR4xNTAqNSYrLCkBCQoKDgwOFA8OFykkFCQsKS0pLCkpKSkpLyk1LDYqKSwsKSk1LSk0KSopKTYsMikpLzIqKTIqKSkqKSkpLCkpKf/AABEIALkAjAMBIgACEQEDEQH/xAAbAAABBQEBAAAAAAAAAAAAAAAAAQIDBAUGB//EADsQAAIBAgMEBwYDBwUAAAAAAAABAgMRBAUhEjFBUQYiUmFxkbETMnKBocEHI2IUktHS4fDxFTNCVGP/xAAZAQEBAQEBAQAAAAAAAAAAAAAAAQIFBAP/xAAjEQEBAAIBAwMFAAAAAAAAAAAAAQIDEQQSMSGh0QUVQVKR/9oADAMBAAIRAxEAPwD3EAAAAAAAAAAAOJ6UfiP+xYiWHjhvauCi5TdXYW1JXslsslvHl9dWnPdl265zXbAeZP8AF6p/06ev/tL+Usv8V5R2dvBw62vVrv7wJ3x7ftfVfp7z5eiAZfR3PY42j7WMJQ60ouEmpNNd68TUNOfnhcMrjlPWAAAMgAAAAAAAAAAAAAABGwEnKyb5Js8czzIMTia9Ws3TvUqSkm3aShfqp6cI2PWMTmdOCdpKUtbJaq/ezlXT1bbu2221uuzNnL1dN1GWjK5Y+XCQ6FYi6bdNr42XsV0QrybahBxUIqN5q9+LOyhCPImezYnZHQv1jfzPH8Q/h3QrUYVaVZQSvGVNQ11taV3+6dkYOUVlCTva0lq+KfD5G6mano5W7bdudzvmlAAK+QAAAAAAAAAAAClm1Zxp2Ts5tRT4pcfogExOZxj1Yrbl3e6vFmbia1Sa60tOytEEYpIZVwtZq6pyt8r28CcjNqT1JIxuQW1dyaiySiWNJEipIIEiRQtONi1QxMo+69Oy9xXQ5Aa+HxsZ6bpcnx8CyYV7lvD49x0nqu1xXjzKNIBsJqSundc0OAAAAAAAAMnN53qQj2U5Pxen2NYwsVParTfJqK+SAlwtPanFcFq/ka1Saim3uSbfyM7KleUnySXn/gnzadqM+9JebIOWrTvJvm2/MWhvGT3kmGWpIL1KBOqQymWIFDVRD2RYQMCvsiND5DQJMJWcJLXqydmvua5hM2qU7xT5pMoeAAAAAAJJ2TfLU5uEr3fabfmzczCps0pv9LXnoYS0RKNbJ11ZPnL0QzPp2pJdqS+mpLk/+14yl6lPpFP3F8T9EPwMGRNhFqQyLGERBfpliBWpliBROhGxEDYDJDGPYxgNZq4CV6a7rr6mUzQyt9V90vsgLoABQAAAZ2dVOpGPal9F/aMmbL2a1L1EuxH6vX+Bn1WSjYyOpem12ZS+upmdIq16ij2Yq/zbZToZhOk3sO21vTV0VJzcpOUm227tvizPKnyLWGKpZo8CovUyaJDAmiUSoBEADWNY5jGwGyL2VP314P1KNi3lb60l3fcDTAAKAAIMbW2Kc5ck7eO5AYVertTnLnJ28FovQq1ZXEjLQRkELgMdMsCWIGRiTU0NSJIlFymyWJBTZNECVCjUKAjGsUawGlnL9KnjFlZljBP8yPhL0A1gACgM7PX+VbnKP3ZomXn76kfi+zAwgETC5kAogIByHxI0SRKLNNk0SCkyaIEyFGoUBBrFGsBrJ8K7VKfj9iCxLRl+bDuaA2gACgMnpA+rD4n6GsZWfx6kHyk/T+gGCKIBFKIKIEOQ+JGh8WBYpFiJXpE8QJUKNQoCMa2KxGAIXDv8yHxIY2Ow/vw+JAbwABQFLN6W1Sl+m0vIujZ2aae5pp+AHHsQkxFLZlKPJtfIiIpbgIAQtx0WMBMC3RZZiU6Miz7SyAmTFIKVdMk2gFbEEuI2ANljLqe1UXKN3/AqtmrlVG0XJ757vhQF4AAohxFXZRlV8xkbM4XKtXARfADnMTXTd768SBSvuZvYjJIy4GXW6MNawnKL7tV5EFXaFuJPKcVHc6c1yknF+aGbFaPvUJeMGpIipBUiJV0t8Zx+KEkSwqxf/JASwGV8dTi1TdSCqTV403JKclzUd4zE4lwi3CDqTt1Yrc33vgjzbMeiWNrV3iKm26zkpKcdHC25R5JEt4JHqFGRZjI57IcZX2FDE0qinHT2sYNxn3u25m7FvhGT+TXqWUqe42UxaeFqS4KPjqy3RyfjK8vHd5FRXwcFOX6Vvtx7jfitF6EFHCKO5FhFAAAAAAAAlhQAY6a5DXh4vgSgBXeDjyG/sEeSLQAVXgY8hv8Ap0eRcACosBHkPjg48iwIA2NNLgPsAAAAAAAAB//Z"/>
          <p:cNvSpPr>
            <a:spLocks noChangeAspect="1" noChangeArrowheads="1"/>
          </p:cNvSpPr>
          <p:nvPr/>
        </p:nvSpPr>
        <p:spPr bwMode="auto">
          <a:xfrm>
            <a:off x="155575" y="-846138"/>
            <a:ext cx="1333500" cy="1762126"/>
          </a:xfrm>
          <a:prstGeom prst="rect">
            <a:avLst/>
          </a:prstGeom>
          <a:noFill/>
          <a:ln w="9525">
            <a:noFill/>
            <a:miter lim="800000"/>
            <a:headEnd/>
            <a:tailEnd/>
          </a:ln>
        </p:spPr>
        <p:txBody>
          <a:bodyPr/>
          <a:lstStyle/>
          <a:p>
            <a:endParaRPr lang="en-US"/>
          </a:p>
        </p:txBody>
      </p:sp>
      <p:sp>
        <p:nvSpPr>
          <p:cNvPr id="50184" name="AutoShape 22" descr="data:image/jpeg;base64,/9j/4AAQSkZJRgABAQAAAQABAAD/2wCEAAkGBg8PEA8QDw0NDw8NEA0QDQwNDg8MDQwMFBAVFBQQEhIXHCYeFxkjGRISHy8gIycpLCwsFR4xNTAqNSYrLCkBCQoKDgwOFA8OFykkFCQsKS0pLCkpKSkpLyk1LDYqKSwsKSk1LSk0KSopKTYsMikpLzIqKTIqKSkqKSkpLCkpKf/AABEIALkAjAMBIgACEQEDEQH/xAAbAAABBQEBAAAAAAAAAAAAAAAAAQIDBAUGB//EADsQAAIBAgMEBwYDBwUAAAAAAAABAgMRBAUhEjFBUQYiUmFxkbETMnKBocEHI2IUktHS4fDxFTNCVGP/xAAZAQEBAQEBAQAAAAAAAAAAAAAAAQIFBAP/xAAjEQEBAAIBAwMFAAAAAAAAAAAAAQIDEQQSMSGh0QUVQVKR/9oADAMBAAIRAxEAPwD3EAAAAAAAAAAAOJ6UfiP+xYiWHjhvauCi5TdXYW1JXslsslvHl9dWnPdl265zXbAeZP8AF6p/06ev/tL+Usv8V5R2dvBw62vVrv7wJ3x7ftfVfp7z5eiAZfR3PY42j7WMJQ60ouEmpNNd68TUNOfnhcMrjlPWAAAMgAAAAAAAAAAAAAABGwEnKyb5Js8czzIMTia9Ws3TvUqSkm3aShfqp6cI2PWMTmdOCdpKUtbJaq/ezlXT1bbu2221uuzNnL1dN1GWjK5Y+XCQ6FYi6bdNr42XsV0QrybahBxUIqN5q9+LOyhCPImezYnZHQv1jfzPH8Q/h3QrUYVaVZQSvGVNQ11taV3+6dkYOUVlCTva0lq+KfD5G6mano5W7bdudzvmlAAK+QAAAAAAAAAAAClm1Zxp2Ts5tRT4pcfogExOZxj1Yrbl3e6vFmbia1Sa60tOytEEYpIZVwtZq6pyt8r28CcjNqT1JIxuQW1dyaiySiWNJEipIIEiRQtONi1QxMo+69Oy9xXQ5Aa+HxsZ6bpcnx8CyYV7lvD49x0nqu1xXjzKNIBsJqSundc0OAAAAAAAAMnN53qQj2U5Pxen2NYwsVParTfJqK+SAlwtPanFcFq/ka1Saim3uSbfyM7KleUnySXn/gnzadqM+9JebIOWrTvJvm2/MWhvGT3kmGWpIL1KBOqQymWIFDVRD2RYQMCvsiND5DQJMJWcJLXqydmvua5hM2qU7xT5pMoeAAAAAAJJ2TfLU5uEr3fabfmzczCps0pv9LXnoYS0RKNbJ11ZPnL0QzPp2pJdqS+mpLk/+14yl6lPpFP3F8T9EPwMGRNhFqQyLGERBfpliBWpliBROhGxEDYDJDGPYxgNZq4CV6a7rr6mUzQyt9V90vsgLoABQAAAZ2dVOpGPal9F/aMmbL2a1L1EuxH6vX+Bn1WSjYyOpem12ZS+upmdIq16ij2Yq/zbZToZhOk3sO21vTV0VJzcpOUm227tvizPKnyLWGKpZo8CovUyaJDAmiUSoBEADWNY5jGwGyL2VP314P1KNi3lb60l3fcDTAAKAAIMbW2Kc5ck7eO5AYVertTnLnJ28FovQq1ZXEjLQRkELgMdMsCWIGRiTU0NSJIlFymyWJBTZNECVCjUKAjGsUawGlnL9KnjFlZljBP8yPhL0A1gACgM7PX+VbnKP3ZomXn76kfi+zAwgETC5kAogIByHxI0SRKLNNk0SCkyaIEyFGoUBBrFGsBrJ8K7VKfj9iCxLRl+bDuaA2gACgMnpA+rD4n6GsZWfx6kHyk/T+gGCKIBFKIKIEOQ+JGh8WBYpFiJXpE8QJUKNQoCMa2KxGAIXDv8yHxIY2Ow/vw+JAbwABQFLN6W1Sl+m0vIujZ2aae5pp+AHHsQkxFLZlKPJtfIiIpbgIAQtx0WMBMC3RZZiU6Miz7SyAmTFIKVdMk2gFbEEuI2ANljLqe1UXKN3/AqtmrlVG0XJ757vhQF4AAohxFXZRlV8xkbM4XKtXARfADnMTXTd768SBSvuZvYjJIy4GXW6MNawnKL7tV5EFXaFuJPKcVHc6c1yknF+aGbFaPvUJeMGpIipBUiJV0t8Zx+KEkSwqxf/JASwGV8dTi1TdSCqTV403JKclzUd4zE4lwi3CDqTt1Yrc33vgjzbMeiWNrV3iKm26zkpKcdHC25R5JEt4JHqFGRZjI57IcZX2FDE0qinHT2sYNxn3u25m7FvhGT+TXqWUqe42UxaeFqS4KPjqy3RyfjK8vHd5FRXwcFOX6Vvtx7jfitF6EFHCKO5FhFAAAAAAAAlhQAY6a5DXh4vgSgBXeDjyG/sEeSLQAVXgY8hv8Ap0eRcACosBHkPjg48iwIA2NNLgPsAAAAAAAAB//Z"/>
          <p:cNvSpPr>
            <a:spLocks noChangeAspect="1" noChangeArrowheads="1"/>
          </p:cNvSpPr>
          <p:nvPr/>
        </p:nvSpPr>
        <p:spPr bwMode="auto">
          <a:xfrm>
            <a:off x="155575" y="-846138"/>
            <a:ext cx="1333500" cy="1762126"/>
          </a:xfrm>
          <a:prstGeom prst="rect">
            <a:avLst/>
          </a:prstGeom>
          <a:noFill/>
          <a:ln w="9525">
            <a:noFill/>
            <a:miter lim="800000"/>
            <a:headEnd/>
            <a:tailEnd/>
          </a:ln>
        </p:spPr>
        <p:txBody>
          <a:bodyPr/>
          <a:lstStyle/>
          <a:p>
            <a:endParaRPr lang="en-US"/>
          </a:p>
        </p:txBody>
      </p:sp>
      <p:sp>
        <p:nvSpPr>
          <p:cNvPr id="16" name="Rectangle 15"/>
          <p:cNvSpPr/>
          <p:nvPr/>
        </p:nvSpPr>
        <p:spPr bwMode="auto">
          <a:xfrm>
            <a:off x="935665" y="3354570"/>
            <a:ext cx="59436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0186" name="Picture 33"/>
          <p:cNvPicPr>
            <a:picLocks noChangeAspect="1" noChangeArrowheads="1"/>
          </p:cNvPicPr>
          <p:nvPr/>
        </p:nvPicPr>
        <p:blipFill>
          <a:blip r:embed="rId2" cstate="print">
            <a:lum bright="10000"/>
          </a:blip>
          <a:srcRect/>
          <a:stretch>
            <a:fillRect/>
          </a:stretch>
        </p:blipFill>
        <p:spPr bwMode="auto">
          <a:xfrm>
            <a:off x="4418640" y="5454833"/>
            <a:ext cx="2147888" cy="1471612"/>
          </a:xfrm>
          <a:prstGeom prst="rect">
            <a:avLst/>
          </a:prstGeom>
          <a:noFill/>
          <a:ln w="9525">
            <a:noFill/>
            <a:miter lim="800000"/>
            <a:headEnd/>
            <a:tailEnd/>
          </a:ln>
        </p:spPr>
      </p:pic>
      <p:sp>
        <p:nvSpPr>
          <p:cNvPr id="19" name="TextBox 18"/>
          <p:cNvSpPr txBox="1"/>
          <p:nvPr/>
        </p:nvSpPr>
        <p:spPr>
          <a:xfrm>
            <a:off x="4720265" y="7166158"/>
            <a:ext cx="2403475" cy="1477962"/>
          </a:xfrm>
          <a:prstGeom prst="rect">
            <a:avLst/>
          </a:prstGeom>
          <a:noFill/>
        </p:spPr>
        <p:txBody>
          <a:bodyPr>
            <a:spAutoFit/>
          </a:bodyPr>
          <a:lstStyle/>
          <a:p>
            <a:pPr marL="228600" indent="-228600">
              <a:buFont typeface="Arial" pitchFamily="34" charset="0"/>
              <a:buChar char="•"/>
              <a:defRPr/>
            </a:pPr>
            <a:r>
              <a:rPr lang="en-US" sz="2400" b="1" dirty="0">
                <a:solidFill>
                  <a:schemeClr val="bg1"/>
                </a:solidFill>
                <a:latin typeface="Arial" pitchFamily="34" charset="0"/>
                <a:cs typeface="Arial" pitchFamily="34" charset="0"/>
              </a:rPr>
              <a:t> aluminum</a:t>
            </a:r>
          </a:p>
          <a:p>
            <a:pPr marL="228600" indent="-228600">
              <a:buFont typeface="Arial" pitchFamily="34" charset="0"/>
              <a:buChar char="•"/>
              <a:defRPr/>
            </a:pPr>
            <a:r>
              <a:rPr lang="en-US" sz="2400" b="1" dirty="0">
                <a:solidFill>
                  <a:schemeClr val="bg1"/>
                </a:solidFill>
                <a:latin typeface="Arial" pitchFamily="34" charset="0"/>
                <a:cs typeface="Arial" pitchFamily="34" charset="0"/>
              </a:rPr>
              <a:t> tin cans</a:t>
            </a:r>
          </a:p>
          <a:p>
            <a:pPr marL="228600" indent="-228600">
              <a:buFont typeface="Arial" pitchFamily="34" charset="0"/>
              <a:buChar char="•"/>
              <a:defRPr/>
            </a:pPr>
            <a:r>
              <a:rPr lang="en-US" sz="2400" b="1" dirty="0">
                <a:solidFill>
                  <a:schemeClr val="bg1"/>
                </a:solidFill>
                <a:latin typeface="Arial" pitchFamily="34" charset="0"/>
                <a:cs typeface="Arial" pitchFamily="34" charset="0"/>
              </a:rPr>
              <a:t>glass </a:t>
            </a:r>
          </a:p>
          <a:p>
            <a:pPr>
              <a:defRPr/>
            </a:pPr>
            <a:endParaRPr lang="en-US" dirty="0">
              <a:latin typeface="Arial" pitchFamily="34" charset="0"/>
              <a:cs typeface="Arial" pitchFamily="34" charset="0"/>
            </a:endParaRPr>
          </a:p>
        </p:txBody>
      </p:sp>
      <p:grpSp>
        <p:nvGrpSpPr>
          <p:cNvPr id="50188" name="Group 19"/>
          <p:cNvGrpSpPr>
            <a:grpSpLocks/>
          </p:cNvGrpSpPr>
          <p:nvPr/>
        </p:nvGrpSpPr>
        <p:grpSpPr bwMode="auto">
          <a:xfrm>
            <a:off x="1176965" y="3522845"/>
            <a:ext cx="2714625" cy="3367088"/>
            <a:chOff x="1155700" y="3140075"/>
            <a:chExt cx="2714625" cy="3367088"/>
          </a:xfrm>
        </p:grpSpPr>
        <p:pic>
          <p:nvPicPr>
            <p:cNvPr id="50194" name="Picture 2"/>
            <p:cNvPicPr>
              <a:picLocks noChangeAspect="1" noChangeArrowheads="1"/>
            </p:cNvPicPr>
            <p:nvPr/>
          </p:nvPicPr>
          <p:blipFill>
            <a:blip r:embed="rId3" cstate="print"/>
            <a:srcRect/>
            <a:stretch>
              <a:fillRect/>
            </a:stretch>
          </p:blipFill>
          <p:spPr bwMode="auto">
            <a:xfrm>
              <a:off x="1217613" y="3252788"/>
              <a:ext cx="2587625" cy="3254375"/>
            </a:xfrm>
            <a:prstGeom prst="rect">
              <a:avLst/>
            </a:prstGeom>
            <a:noFill/>
            <a:ln w="9525">
              <a:noFill/>
              <a:miter lim="800000"/>
              <a:headEnd/>
              <a:tailEnd/>
            </a:ln>
          </p:spPr>
        </p:pic>
        <p:pic>
          <p:nvPicPr>
            <p:cNvPr id="50195" name="Picture 4" descr="http://www.easy-green-living.org/images/plastic-recycling-codes.jpg"/>
            <p:cNvPicPr>
              <a:picLocks noChangeAspect="1" noChangeArrowheads="1"/>
            </p:cNvPicPr>
            <p:nvPr/>
          </p:nvPicPr>
          <p:blipFill>
            <a:blip r:embed="rId4" cstate="print">
              <a:lum bright="8000"/>
            </a:blip>
            <a:srcRect/>
            <a:stretch>
              <a:fillRect/>
            </a:stretch>
          </p:blipFill>
          <p:spPr bwMode="auto">
            <a:xfrm>
              <a:off x="1155700" y="3140075"/>
              <a:ext cx="2714625" cy="1778000"/>
            </a:xfrm>
            <a:prstGeom prst="rect">
              <a:avLst/>
            </a:prstGeom>
            <a:noFill/>
            <a:ln w="9525">
              <a:noFill/>
              <a:miter lim="800000"/>
              <a:headEnd/>
              <a:tailEnd/>
            </a:ln>
          </p:spPr>
        </p:pic>
      </p:grpSp>
      <p:grpSp>
        <p:nvGrpSpPr>
          <p:cNvPr id="50190" name="Group 17"/>
          <p:cNvGrpSpPr>
            <a:grpSpLocks/>
          </p:cNvGrpSpPr>
          <p:nvPr/>
        </p:nvGrpSpPr>
        <p:grpSpPr bwMode="auto">
          <a:xfrm>
            <a:off x="4690103" y="3667308"/>
            <a:ext cx="1914525" cy="1776412"/>
            <a:chOff x="4669219" y="3284538"/>
            <a:chExt cx="1914322" cy="1776412"/>
          </a:xfrm>
        </p:grpSpPr>
        <p:pic>
          <p:nvPicPr>
            <p:cNvPr id="50192" name="Picture 32" descr="http://thegogreenblog.com/wp-content/uploads/2009/03/sm_metal_cans_lg.jpg"/>
            <p:cNvPicPr>
              <a:picLocks noChangeAspect="1" noChangeArrowheads="1"/>
            </p:cNvPicPr>
            <p:nvPr/>
          </p:nvPicPr>
          <p:blipFill>
            <a:blip r:embed="rId5" cstate="print"/>
            <a:srcRect/>
            <a:stretch>
              <a:fillRect/>
            </a:stretch>
          </p:blipFill>
          <p:spPr bwMode="auto">
            <a:xfrm>
              <a:off x="4691241" y="3284538"/>
              <a:ext cx="1892300" cy="1776412"/>
            </a:xfrm>
            <a:prstGeom prst="rect">
              <a:avLst/>
            </a:prstGeom>
            <a:noFill/>
            <a:ln w="9525">
              <a:noFill/>
              <a:miter lim="800000"/>
              <a:headEnd/>
              <a:tailEnd/>
            </a:ln>
          </p:spPr>
        </p:pic>
        <p:pic>
          <p:nvPicPr>
            <p:cNvPr id="50193" name="Picture 21"/>
            <p:cNvPicPr>
              <a:picLocks noChangeAspect="1" noChangeArrowheads="1"/>
            </p:cNvPicPr>
            <p:nvPr/>
          </p:nvPicPr>
          <p:blipFill>
            <a:blip r:embed="rId6" cstate="print">
              <a:lum bright="8000"/>
            </a:blip>
            <a:srcRect/>
            <a:stretch>
              <a:fillRect/>
            </a:stretch>
          </p:blipFill>
          <p:spPr bwMode="auto">
            <a:xfrm>
              <a:off x="4669219" y="3485376"/>
              <a:ext cx="615460" cy="1290100"/>
            </a:xfrm>
            <a:prstGeom prst="rect">
              <a:avLst/>
            </a:prstGeom>
            <a:noFill/>
            <a:ln w="9525">
              <a:noFill/>
              <a:miter lim="800000"/>
              <a:headEnd/>
              <a:tailEnd/>
            </a:ln>
          </p:spPr>
        </p:pic>
      </p:grpSp>
      <p:sp>
        <p:nvSpPr>
          <p:cNvPr id="50191"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20" name="Rectangle 19"/>
          <p:cNvSpPr>
            <a:spLocks noChangeAspect="1" noChangeArrowheads="1"/>
          </p:cNvSpPr>
          <p:nvPr/>
        </p:nvSpPr>
        <p:spPr bwMode="auto">
          <a:xfrm>
            <a:off x="281701" y="178821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1" name="AutoShape 10"/>
          <p:cNvCxnSpPr>
            <a:cxnSpLocks noChangeShapeType="1"/>
          </p:cNvCxnSpPr>
          <p:nvPr/>
        </p:nvCxnSpPr>
        <p:spPr bwMode="auto">
          <a:xfrm flipV="1">
            <a:off x="297403" y="1348811"/>
            <a:ext cx="0" cy="315912"/>
          </a:xfrm>
          <a:prstGeom prst="straightConnector1">
            <a:avLst/>
          </a:prstGeom>
          <a:noFill/>
          <a:ln w="3175">
            <a:solidFill>
              <a:srgbClr val="000000"/>
            </a:solidFill>
            <a:round/>
            <a:headEnd/>
            <a:tailEnd/>
          </a:ln>
          <a:effectLst/>
        </p:spPr>
      </p:cxnSp>
      <p:cxnSp>
        <p:nvCxnSpPr>
          <p:cNvPr id="22" name="AutoShape 11"/>
          <p:cNvCxnSpPr>
            <a:cxnSpLocks noChangeShapeType="1"/>
          </p:cNvCxnSpPr>
          <p:nvPr/>
        </p:nvCxnSpPr>
        <p:spPr bwMode="auto">
          <a:xfrm rot="5400000" flipV="1">
            <a:off x="6603" y="1631846"/>
            <a:ext cx="0" cy="315913"/>
          </a:xfrm>
          <a:prstGeom prst="straightConnector1">
            <a:avLst/>
          </a:prstGeom>
          <a:noFill/>
          <a:ln w="3175" algn="ctr">
            <a:solidFill>
              <a:srgbClr val="000000"/>
            </a:solidFill>
            <a:round/>
            <a:headEnd/>
            <a:tailEnd/>
          </a:ln>
          <a:effectLst/>
        </p:spPr>
      </p:cxnSp>
      <p:cxnSp>
        <p:nvCxnSpPr>
          <p:cNvPr id="23" name="AutoShape 12"/>
          <p:cNvCxnSpPr>
            <a:cxnSpLocks noChangeShapeType="1"/>
          </p:cNvCxnSpPr>
          <p:nvPr/>
        </p:nvCxnSpPr>
        <p:spPr bwMode="auto">
          <a:xfrm flipV="1">
            <a:off x="7510736" y="1347223"/>
            <a:ext cx="0" cy="315913"/>
          </a:xfrm>
          <a:prstGeom prst="straightConnector1">
            <a:avLst/>
          </a:prstGeom>
          <a:noFill/>
          <a:ln w="3175" algn="ctr">
            <a:solidFill>
              <a:srgbClr val="000000"/>
            </a:solidFill>
            <a:round/>
            <a:headEnd/>
            <a:tailEnd/>
          </a:ln>
          <a:effectLst/>
        </p:spPr>
      </p:cxnSp>
      <p:cxnSp>
        <p:nvCxnSpPr>
          <p:cNvPr id="24" name="AutoShape 13"/>
          <p:cNvCxnSpPr>
            <a:cxnSpLocks noChangeShapeType="1"/>
          </p:cNvCxnSpPr>
          <p:nvPr/>
        </p:nvCxnSpPr>
        <p:spPr bwMode="auto">
          <a:xfrm rot="5400000" flipV="1">
            <a:off x="7794878" y="1636609"/>
            <a:ext cx="0" cy="315913"/>
          </a:xfrm>
          <a:prstGeom prst="straightConnector1">
            <a:avLst/>
          </a:prstGeom>
          <a:noFill/>
          <a:ln w="3175" algn="ctr">
            <a:solidFill>
              <a:srgbClr val="000000"/>
            </a:solidFill>
            <a:round/>
            <a:headEnd/>
            <a:tailEnd/>
          </a:ln>
          <a:effectLst/>
        </p:spPr>
      </p:cxnSp>
      <p:cxnSp>
        <p:nvCxnSpPr>
          <p:cNvPr id="25" name="AutoShape 14"/>
          <p:cNvCxnSpPr>
            <a:cxnSpLocks noChangeShapeType="1"/>
          </p:cNvCxnSpPr>
          <p:nvPr/>
        </p:nvCxnSpPr>
        <p:spPr bwMode="auto">
          <a:xfrm rot="5400000" flipV="1">
            <a:off x="7799640" y="8840877"/>
            <a:ext cx="0" cy="315912"/>
          </a:xfrm>
          <a:prstGeom prst="straightConnector1">
            <a:avLst/>
          </a:prstGeom>
          <a:noFill/>
          <a:ln w="3175" algn="ctr">
            <a:solidFill>
              <a:srgbClr val="000000"/>
            </a:solidFill>
            <a:round/>
            <a:headEnd/>
            <a:tailEnd/>
          </a:ln>
          <a:effectLst/>
        </p:spPr>
      </p:cxnSp>
      <p:cxnSp>
        <p:nvCxnSpPr>
          <p:cNvPr id="26" name="AutoShape 15"/>
          <p:cNvCxnSpPr>
            <a:cxnSpLocks noChangeShapeType="1"/>
          </p:cNvCxnSpPr>
          <p:nvPr/>
        </p:nvCxnSpPr>
        <p:spPr bwMode="auto">
          <a:xfrm flipV="1">
            <a:off x="7518828" y="9140261"/>
            <a:ext cx="0" cy="315912"/>
          </a:xfrm>
          <a:prstGeom prst="straightConnector1">
            <a:avLst/>
          </a:prstGeom>
          <a:noFill/>
          <a:ln w="3175" algn="ctr">
            <a:solidFill>
              <a:srgbClr val="000000"/>
            </a:solidFill>
            <a:round/>
            <a:headEnd/>
            <a:tailEnd/>
          </a:ln>
          <a:effectLst/>
        </p:spPr>
      </p:cxnSp>
      <p:cxnSp>
        <p:nvCxnSpPr>
          <p:cNvPr id="27" name="AutoShape 16"/>
          <p:cNvCxnSpPr>
            <a:cxnSpLocks noChangeShapeType="1"/>
          </p:cNvCxnSpPr>
          <p:nvPr/>
        </p:nvCxnSpPr>
        <p:spPr bwMode="auto">
          <a:xfrm flipV="1">
            <a:off x="292486" y="9132323"/>
            <a:ext cx="0" cy="315913"/>
          </a:xfrm>
          <a:prstGeom prst="straightConnector1">
            <a:avLst/>
          </a:prstGeom>
          <a:noFill/>
          <a:ln w="3175" algn="ctr">
            <a:solidFill>
              <a:srgbClr val="000000"/>
            </a:solidFill>
            <a:round/>
            <a:headEnd/>
            <a:tailEnd/>
          </a:ln>
          <a:effectLst/>
        </p:spPr>
      </p:cxnSp>
      <p:cxnSp>
        <p:nvCxnSpPr>
          <p:cNvPr id="28" name="AutoShape 17"/>
          <p:cNvCxnSpPr>
            <a:cxnSpLocks noChangeShapeType="1"/>
          </p:cNvCxnSpPr>
          <p:nvPr/>
        </p:nvCxnSpPr>
        <p:spPr bwMode="auto">
          <a:xfrm rot="5400000" flipV="1">
            <a:off x="1046" y="8847379"/>
            <a:ext cx="0" cy="315913"/>
          </a:xfrm>
          <a:prstGeom prst="straightConnector1">
            <a:avLst/>
          </a:prstGeom>
          <a:noFill/>
          <a:ln w="3175" algn="ctr">
            <a:solidFill>
              <a:srgbClr val="000000"/>
            </a:solidFill>
            <a:round/>
            <a:headEnd/>
            <a:tailEnd/>
          </a:ln>
          <a:effectLst/>
        </p:spPr>
      </p:cxnSp>
      <p:sp>
        <p:nvSpPr>
          <p:cNvPr id="30" name="TextBox 29"/>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id="{9A7B112A-39F1-4BD4-BD7A-A69076E4C82F}"/>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BB_Icon30"/>
          <p:cNvPicPr>
            <a:picLocks noChangeAspect="1" noChangeArrowheads="1"/>
          </p:cNvPicPr>
          <p:nvPr/>
        </p:nvPicPr>
        <p:blipFill>
          <a:blip r:embed="rId2" cstate="print"/>
          <a:srcRect/>
          <a:stretch>
            <a:fillRect/>
          </a:stretch>
        </p:blipFill>
        <p:spPr bwMode="auto">
          <a:xfrm>
            <a:off x="4940300" y="5812612"/>
            <a:ext cx="2509837" cy="2509837"/>
          </a:xfrm>
          <a:prstGeom prst="rect">
            <a:avLst/>
          </a:prstGeom>
          <a:noFill/>
          <a:ln w="9525" algn="in">
            <a:noFill/>
            <a:miter lim="800000"/>
            <a:headEnd/>
            <a:tailEnd/>
          </a:ln>
          <a:effectLst/>
        </p:spPr>
      </p:pic>
      <p:sp>
        <p:nvSpPr>
          <p:cNvPr id="4" name="Rectangle 3"/>
          <p:cNvSpPr>
            <a:spLocks noChangeArrowheads="1"/>
          </p:cNvSpPr>
          <p:nvPr/>
        </p:nvSpPr>
        <p:spPr bwMode="auto">
          <a:xfrm>
            <a:off x="0" y="1591449"/>
            <a:ext cx="7772400" cy="7775575"/>
          </a:xfrm>
          <a:prstGeom prst="rect">
            <a:avLst/>
          </a:prstGeom>
          <a:noFill/>
          <a:ln w="457200" algn="in">
            <a:solidFill>
              <a:srgbClr val="0099CC"/>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3" name="Text Box 12"/>
          <p:cNvSpPr txBox="1">
            <a:spLocks noChangeArrowheads="1"/>
          </p:cNvSpPr>
          <p:nvPr/>
        </p:nvSpPr>
        <p:spPr bwMode="auto">
          <a:xfrm>
            <a:off x="1782762" y="2170887"/>
            <a:ext cx="3775075" cy="3833812"/>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ts val="9000"/>
              </a:lnSpc>
              <a:spcBef>
                <a:spcPct val="0"/>
              </a:spcBef>
              <a:spcAft>
                <a:spcPts val="400"/>
              </a:spcAft>
              <a:buClrTx/>
              <a:buSzTx/>
              <a:buFontTx/>
              <a:buNone/>
              <a:tabLst/>
            </a:pPr>
            <a:r>
              <a:rPr kumimoji="0" lang="en-US" sz="9000" b="1" i="0" u="none" strike="noStrike" cap="none" normalizeH="0" baseline="0" dirty="0">
                <a:ln>
                  <a:noFill/>
                </a:ln>
                <a:solidFill>
                  <a:srgbClr val="0099CC"/>
                </a:solidFill>
                <a:effectLst/>
                <a:latin typeface="Arial" pitchFamily="34" charset="0"/>
                <a:cs typeface="Arial" pitchFamily="34" charset="0"/>
              </a:rPr>
              <a:t>plastic</a:t>
            </a:r>
          </a:p>
          <a:p>
            <a:pPr marL="0" marR="0" lvl="0" indent="0" algn="l" defTabSz="914400" rtl="0" eaLnBrk="1" fontAlgn="base" latinLnBrk="0" hangingPunct="1">
              <a:lnSpc>
                <a:spcPts val="9000"/>
              </a:lnSpc>
              <a:spcBef>
                <a:spcPct val="0"/>
              </a:spcBef>
              <a:spcAft>
                <a:spcPts val="400"/>
              </a:spcAft>
              <a:buClrTx/>
              <a:buSzTx/>
              <a:buFontTx/>
              <a:buNone/>
              <a:tabLst/>
            </a:pPr>
            <a:r>
              <a:rPr kumimoji="0" lang="en-US" sz="9000" b="1" i="0" u="none" strike="noStrike" cap="none" normalizeH="0" baseline="0" dirty="0">
                <a:ln>
                  <a:noFill/>
                </a:ln>
                <a:solidFill>
                  <a:srgbClr val="0099CC"/>
                </a:solidFill>
                <a:effectLst/>
                <a:latin typeface="Arial" pitchFamily="34" charset="0"/>
                <a:cs typeface="Arial" pitchFamily="34" charset="0"/>
              </a:rPr>
              <a:t>glass</a:t>
            </a:r>
          </a:p>
          <a:p>
            <a:pPr marL="0" marR="0" lvl="0" indent="0" algn="l" defTabSz="914400" rtl="0" eaLnBrk="1" fontAlgn="base" latinLnBrk="0" hangingPunct="1">
              <a:lnSpc>
                <a:spcPts val="9000"/>
              </a:lnSpc>
              <a:spcBef>
                <a:spcPct val="0"/>
              </a:spcBef>
              <a:spcAft>
                <a:spcPts val="400"/>
              </a:spcAft>
              <a:buClrTx/>
              <a:buSzTx/>
              <a:buFontTx/>
              <a:buNone/>
              <a:tabLst/>
            </a:pPr>
            <a:r>
              <a:rPr kumimoji="0" lang="en-US" sz="9000" b="1" i="0" u="none" strike="noStrike" cap="none" normalizeH="0" baseline="0" dirty="0">
                <a:ln>
                  <a:noFill/>
                </a:ln>
                <a:solidFill>
                  <a:srgbClr val="0099CC"/>
                </a:solidFill>
                <a:effectLst/>
                <a:latin typeface="Arial" pitchFamily="34" charset="0"/>
                <a:cs typeface="Arial" pitchFamily="34" charset="0"/>
              </a:rPr>
              <a:t>metal</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4" name="Text Box 13"/>
          <p:cNvSpPr txBox="1">
            <a:spLocks noChangeArrowheads="1"/>
          </p:cNvSpPr>
          <p:nvPr/>
        </p:nvSpPr>
        <p:spPr bwMode="auto">
          <a:xfrm>
            <a:off x="5110085" y="4173003"/>
            <a:ext cx="2316163" cy="1603375"/>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182880" algn="l" defTabSz="914400" rtl="0" eaLnBrk="1" fontAlgn="base" latinLnBrk="0" hangingPunct="1">
              <a:lnSpc>
                <a:spcPct val="150000"/>
              </a:lnSpc>
              <a:spcBef>
                <a:spcPct val="0"/>
              </a:spcBef>
              <a:spcAft>
                <a:spcPct val="0"/>
              </a:spcAft>
              <a:buClrTx/>
              <a:buSzPts val="1200"/>
              <a:buFont typeface="Symbol" pitchFamily="18" charset="2"/>
              <a:buChar char="·"/>
              <a:tabLst/>
            </a:pPr>
            <a:r>
              <a:rPr kumimoji="0" lang="en-US" sz="1500" b="0" i="0" u="none" strike="noStrike" cap="none" normalizeH="0" baseline="0" dirty="0">
                <a:ln>
                  <a:noFill/>
                </a:ln>
                <a:solidFill>
                  <a:srgbClr val="000000"/>
                </a:solidFill>
                <a:effectLst/>
                <a:latin typeface="Arial" pitchFamily="34" charset="0"/>
                <a:cs typeface="Arial" pitchFamily="34" charset="0"/>
              </a:rPr>
              <a:t>Plastic #1</a:t>
            </a:r>
            <a:r>
              <a:rPr kumimoji="0" lang="en-US" sz="1500" b="0" i="0" u="none" strike="noStrike" cap="none" normalizeH="0" dirty="0">
                <a:ln>
                  <a:noFill/>
                </a:ln>
                <a:solidFill>
                  <a:srgbClr val="000000"/>
                </a:solidFill>
                <a:effectLst/>
                <a:latin typeface="Arial" pitchFamily="34" charset="0"/>
                <a:cs typeface="Arial" pitchFamily="34" charset="0"/>
              </a:rPr>
              <a:t> </a:t>
            </a:r>
            <a:r>
              <a:rPr kumimoji="0" lang="en-US" sz="1500" b="0" i="0" u="none" strike="noStrike" cap="none" normalizeH="0" baseline="0" dirty="0">
                <a:ln>
                  <a:noFill/>
                </a:ln>
                <a:solidFill>
                  <a:srgbClr val="000000"/>
                </a:solidFill>
                <a:effectLst/>
                <a:latin typeface="Arial" pitchFamily="34" charset="0"/>
                <a:cs typeface="Arial" pitchFamily="34" charset="0"/>
              </a:rPr>
              <a:t>-  #7</a:t>
            </a:r>
          </a:p>
          <a:p>
            <a:pPr marL="0" marR="0" lvl="0" indent="-182880" algn="l" defTabSz="914400" rtl="0" eaLnBrk="1" fontAlgn="base" latinLnBrk="0" hangingPunct="1">
              <a:lnSpc>
                <a:spcPct val="150000"/>
              </a:lnSpc>
              <a:spcBef>
                <a:spcPct val="0"/>
              </a:spcBef>
              <a:spcAft>
                <a:spcPct val="0"/>
              </a:spcAft>
              <a:buClrTx/>
              <a:buSzPts val="1200"/>
              <a:buFont typeface="Symbol" pitchFamily="18" charset="2"/>
              <a:buChar char="·"/>
              <a:tabLst/>
            </a:pPr>
            <a:r>
              <a:rPr kumimoji="0" lang="en-US" sz="1500" b="0" i="0" u="none" strike="noStrike" cap="none" normalizeH="0" baseline="0" dirty="0">
                <a:ln>
                  <a:noFill/>
                </a:ln>
                <a:solidFill>
                  <a:srgbClr val="000000"/>
                </a:solidFill>
                <a:effectLst/>
                <a:latin typeface="Arial" pitchFamily="34" charset="0"/>
                <a:cs typeface="Arial" pitchFamily="34" charset="0"/>
              </a:rPr>
              <a:t>Aluminum &amp; tin cans</a:t>
            </a:r>
          </a:p>
          <a:p>
            <a:pPr marL="0" marR="0" lvl="0" indent="-182880" algn="l" defTabSz="914400" rtl="0" eaLnBrk="1" fontAlgn="base" latinLnBrk="0" hangingPunct="1">
              <a:lnSpc>
                <a:spcPct val="150000"/>
              </a:lnSpc>
              <a:spcBef>
                <a:spcPct val="0"/>
              </a:spcBef>
              <a:spcAft>
                <a:spcPct val="0"/>
              </a:spcAft>
              <a:buClrTx/>
              <a:buSzPts val="1200"/>
              <a:buFont typeface="Symbol" pitchFamily="18" charset="2"/>
              <a:buChar char="·"/>
              <a:tabLst/>
            </a:pPr>
            <a:r>
              <a:rPr kumimoji="0" lang="en-US" sz="1500" b="0" i="0" u="none" strike="noStrike" cap="none" normalizeH="0" baseline="0" dirty="0">
                <a:ln>
                  <a:noFill/>
                </a:ln>
                <a:solidFill>
                  <a:srgbClr val="000000"/>
                </a:solidFill>
                <a:effectLst/>
                <a:latin typeface="Arial" pitchFamily="34" charset="0"/>
                <a:cs typeface="Arial" pitchFamily="34" charset="0"/>
              </a:rPr>
              <a:t>Glass bottles &amp; jars</a:t>
            </a:r>
          </a:p>
          <a:p>
            <a:pPr marL="0" marR="0" lvl="0" indent="-182880" algn="l" defTabSz="914400" rtl="0" eaLnBrk="1" fontAlgn="base" latinLnBrk="0" hangingPunct="1">
              <a:lnSpc>
                <a:spcPct val="150000"/>
              </a:lnSpc>
              <a:spcBef>
                <a:spcPct val="0"/>
              </a:spcBef>
              <a:spcAft>
                <a:spcPct val="0"/>
              </a:spcAft>
              <a:buClrTx/>
              <a:buSzPts val="1200"/>
              <a:buFont typeface="Symbol" pitchFamily="18" charset="2"/>
              <a:buChar char="·"/>
              <a:tabLst/>
            </a:pPr>
            <a:r>
              <a:rPr kumimoji="0" lang="en-US" sz="1500" b="0" i="0" u="none" strike="noStrike" cap="none" normalizeH="0" baseline="0" dirty="0">
                <a:ln>
                  <a:noFill/>
                </a:ln>
                <a:solidFill>
                  <a:srgbClr val="000000"/>
                </a:solidFill>
                <a:effectLst/>
                <a:latin typeface="Arial" pitchFamily="34" charset="0"/>
                <a:cs typeface="Arial" pitchFamily="34" charset="0"/>
              </a:rPr>
              <a:t>Please rinse &amp; clean</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5" name="Picture 14" descr="RBB_Icon23"/>
          <p:cNvPicPr>
            <a:picLocks noChangeAspect="1" noChangeArrowheads="1"/>
          </p:cNvPicPr>
          <p:nvPr/>
        </p:nvPicPr>
        <p:blipFill>
          <a:blip r:embed="rId3" cstate="print"/>
          <a:srcRect/>
          <a:stretch>
            <a:fillRect/>
          </a:stretch>
        </p:blipFill>
        <p:spPr bwMode="auto">
          <a:xfrm>
            <a:off x="3176587" y="6542862"/>
            <a:ext cx="2344738" cy="2344737"/>
          </a:xfrm>
          <a:prstGeom prst="rect">
            <a:avLst/>
          </a:prstGeom>
          <a:noFill/>
          <a:ln w="9525" algn="in">
            <a:noFill/>
            <a:miter lim="800000"/>
            <a:headEnd/>
            <a:tailEnd/>
          </a:ln>
          <a:effectLst/>
        </p:spPr>
      </p:pic>
      <p:pic>
        <p:nvPicPr>
          <p:cNvPr id="16" name="Picture 15" descr="RBB_Icon31"/>
          <p:cNvPicPr>
            <a:picLocks noChangeAspect="1" noChangeArrowheads="1"/>
          </p:cNvPicPr>
          <p:nvPr/>
        </p:nvPicPr>
        <p:blipFill>
          <a:blip r:embed="rId4" cstate="print"/>
          <a:srcRect/>
          <a:stretch>
            <a:fillRect/>
          </a:stretch>
        </p:blipFill>
        <p:spPr bwMode="auto">
          <a:xfrm flipH="1">
            <a:off x="1431925" y="5977712"/>
            <a:ext cx="2060575" cy="2062162"/>
          </a:xfrm>
          <a:prstGeom prst="rect">
            <a:avLst/>
          </a:prstGeom>
          <a:noFill/>
          <a:ln w="9525" algn="in">
            <a:noFill/>
            <a:miter lim="800000"/>
            <a:headEnd/>
            <a:tailEnd/>
          </a:ln>
          <a:effectLst/>
        </p:spPr>
      </p:pic>
      <p:sp>
        <p:nvSpPr>
          <p:cNvPr id="17" name="Rectangle 16"/>
          <p:cNvSpPr>
            <a:spLocks noChangeArrowheads="1"/>
          </p:cNvSpPr>
          <p:nvPr/>
        </p:nvSpPr>
        <p:spPr bwMode="auto">
          <a:xfrm>
            <a:off x="227012" y="1697812"/>
            <a:ext cx="1371600" cy="7421562"/>
          </a:xfrm>
          <a:prstGeom prst="rect">
            <a:avLst/>
          </a:prstGeom>
          <a:solidFill>
            <a:srgbClr val="0099CC"/>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18" name="Picture 17" descr="RBB_RecycleIcon"/>
          <p:cNvPicPr>
            <a:picLocks noChangeAspect="1" noChangeArrowheads="1"/>
          </p:cNvPicPr>
          <p:nvPr/>
        </p:nvPicPr>
        <p:blipFill>
          <a:blip r:embed="rId5" cstate="print"/>
          <a:srcRect/>
          <a:stretch>
            <a:fillRect/>
          </a:stretch>
        </p:blipFill>
        <p:spPr bwMode="auto">
          <a:xfrm>
            <a:off x="358775" y="2275662"/>
            <a:ext cx="1063625" cy="1065212"/>
          </a:xfrm>
          <a:prstGeom prst="rect">
            <a:avLst/>
          </a:prstGeom>
          <a:noFill/>
          <a:ln w="9525" algn="in">
            <a:noFill/>
            <a:miter lim="800000"/>
            <a:headEnd/>
            <a:tailEnd/>
          </a:ln>
          <a:effectLst/>
        </p:spPr>
      </p:pic>
      <p:pic>
        <p:nvPicPr>
          <p:cNvPr id="19" name="Picture 18" descr="BoxLogo-Transparent"/>
          <p:cNvPicPr>
            <a:picLocks noChangeAspect="1" noChangeArrowheads="1"/>
          </p:cNvPicPr>
          <p:nvPr/>
        </p:nvPicPr>
        <p:blipFill>
          <a:blip r:embed="rId6" cstate="print"/>
          <a:srcRect/>
          <a:stretch>
            <a:fillRect/>
          </a:stretch>
        </p:blipFill>
        <p:spPr bwMode="auto">
          <a:xfrm>
            <a:off x="415925" y="7927162"/>
            <a:ext cx="973137" cy="971550"/>
          </a:xfrm>
          <a:prstGeom prst="rect">
            <a:avLst/>
          </a:prstGeom>
          <a:noFill/>
          <a:ln w="9525" algn="in">
            <a:noFill/>
            <a:miter lim="800000"/>
            <a:headEnd/>
            <a:tailEnd/>
          </a:ln>
          <a:effectLst/>
        </p:spPr>
      </p:pic>
      <p:sp>
        <p:nvSpPr>
          <p:cNvPr id="22" name="TextBox 21"/>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grpSp>
        <p:nvGrpSpPr>
          <p:cNvPr id="23" name="Group 22"/>
          <p:cNvGrpSpPr/>
          <p:nvPr/>
        </p:nvGrpSpPr>
        <p:grpSpPr>
          <a:xfrm>
            <a:off x="-157957" y="1421668"/>
            <a:ext cx="8114507" cy="8108950"/>
            <a:chOff x="-157957" y="1400886"/>
            <a:chExt cx="8114507" cy="8108950"/>
          </a:xfrm>
        </p:grpSpPr>
        <p:sp>
          <p:nvSpPr>
            <p:cNvPr id="24" name="Rectangle 23"/>
            <p:cNvSpPr>
              <a:spLocks noChangeAspect="1" noChangeArrowheads="1"/>
            </p:cNvSpPr>
            <p:nvPr/>
          </p:nvSpPr>
          <p:spPr bwMode="auto">
            <a:xfrm>
              <a:off x="280655" y="184187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5" name="AutoShape 10"/>
            <p:cNvCxnSpPr>
              <a:cxnSpLocks noChangeShapeType="1"/>
            </p:cNvCxnSpPr>
            <p:nvPr/>
          </p:nvCxnSpPr>
          <p:spPr bwMode="auto">
            <a:xfrm flipV="1">
              <a:off x="296357" y="1402474"/>
              <a:ext cx="0" cy="315912"/>
            </a:xfrm>
            <a:prstGeom prst="straightConnector1">
              <a:avLst/>
            </a:prstGeom>
            <a:noFill/>
            <a:ln w="3175">
              <a:solidFill>
                <a:srgbClr val="000000"/>
              </a:solidFill>
              <a:round/>
              <a:headEnd/>
              <a:tailEnd/>
            </a:ln>
            <a:effectLst/>
          </p:spPr>
        </p:cxnSp>
        <p:cxnSp>
          <p:nvCxnSpPr>
            <p:cNvPr id="26" name="AutoShape 11"/>
            <p:cNvCxnSpPr>
              <a:cxnSpLocks noChangeShapeType="1"/>
            </p:cNvCxnSpPr>
            <p:nvPr/>
          </p:nvCxnSpPr>
          <p:spPr bwMode="auto">
            <a:xfrm rot="5400000" flipV="1">
              <a:off x="5557" y="1685509"/>
              <a:ext cx="0" cy="315913"/>
            </a:xfrm>
            <a:prstGeom prst="straightConnector1">
              <a:avLst/>
            </a:prstGeom>
            <a:noFill/>
            <a:ln w="3175" algn="ctr">
              <a:solidFill>
                <a:srgbClr val="000000"/>
              </a:solidFill>
              <a:round/>
              <a:headEnd/>
              <a:tailEnd/>
            </a:ln>
            <a:effectLst/>
          </p:spPr>
        </p:cxnSp>
        <p:cxnSp>
          <p:nvCxnSpPr>
            <p:cNvPr id="27" name="AutoShape 12"/>
            <p:cNvCxnSpPr>
              <a:cxnSpLocks noChangeShapeType="1"/>
            </p:cNvCxnSpPr>
            <p:nvPr/>
          </p:nvCxnSpPr>
          <p:spPr bwMode="auto">
            <a:xfrm flipV="1">
              <a:off x="7509690" y="1400886"/>
              <a:ext cx="0" cy="315913"/>
            </a:xfrm>
            <a:prstGeom prst="straightConnector1">
              <a:avLst/>
            </a:prstGeom>
            <a:noFill/>
            <a:ln w="3175" algn="ctr">
              <a:solidFill>
                <a:srgbClr val="000000"/>
              </a:solidFill>
              <a:round/>
              <a:headEnd/>
              <a:tailEnd/>
            </a:ln>
            <a:effectLst/>
          </p:spPr>
        </p:cxnSp>
        <p:cxnSp>
          <p:nvCxnSpPr>
            <p:cNvPr id="28" name="AutoShape 13"/>
            <p:cNvCxnSpPr>
              <a:cxnSpLocks noChangeShapeType="1"/>
            </p:cNvCxnSpPr>
            <p:nvPr/>
          </p:nvCxnSpPr>
          <p:spPr bwMode="auto">
            <a:xfrm rot="5400000" flipV="1">
              <a:off x="7793832" y="1690272"/>
              <a:ext cx="0" cy="315913"/>
            </a:xfrm>
            <a:prstGeom prst="straightConnector1">
              <a:avLst/>
            </a:prstGeom>
            <a:noFill/>
            <a:ln w="3175" algn="ctr">
              <a:solidFill>
                <a:srgbClr val="000000"/>
              </a:solidFill>
              <a:round/>
              <a:headEnd/>
              <a:tailEnd/>
            </a:ln>
            <a:effectLst/>
          </p:spPr>
        </p:cxnSp>
        <p:cxnSp>
          <p:nvCxnSpPr>
            <p:cNvPr id="29" name="AutoShape 14"/>
            <p:cNvCxnSpPr>
              <a:cxnSpLocks noChangeShapeType="1"/>
            </p:cNvCxnSpPr>
            <p:nvPr/>
          </p:nvCxnSpPr>
          <p:spPr bwMode="auto">
            <a:xfrm rot="5400000" flipV="1">
              <a:off x="7798594" y="8894540"/>
              <a:ext cx="0" cy="315912"/>
            </a:xfrm>
            <a:prstGeom prst="straightConnector1">
              <a:avLst/>
            </a:prstGeom>
            <a:noFill/>
            <a:ln w="3175" algn="ctr">
              <a:solidFill>
                <a:srgbClr val="000000"/>
              </a:solidFill>
              <a:round/>
              <a:headEnd/>
              <a:tailEnd/>
            </a:ln>
            <a:effectLst/>
          </p:spPr>
        </p:cxnSp>
        <p:cxnSp>
          <p:nvCxnSpPr>
            <p:cNvPr id="30" name="AutoShape 15"/>
            <p:cNvCxnSpPr>
              <a:cxnSpLocks noChangeShapeType="1"/>
            </p:cNvCxnSpPr>
            <p:nvPr/>
          </p:nvCxnSpPr>
          <p:spPr bwMode="auto">
            <a:xfrm flipV="1">
              <a:off x="7517782" y="9193924"/>
              <a:ext cx="0" cy="315912"/>
            </a:xfrm>
            <a:prstGeom prst="straightConnector1">
              <a:avLst/>
            </a:prstGeom>
            <a:noFill/>
            <a:ln w="3175" algn="ctr">
              <a:solidFill>
                <a:srgbClr val="000000"/>
              </a:solidFill>
              <a:round/>
              <a:headEnd/>
              <a:tailEnd/>
            </a:ln>
            <a:effectLst/>
          </p:spPr>
        </p:cxnSp>
        <p:cxnSp>
          <p:nvCxnSpPr>
            <p:cNvPr id="31" name="AutoShape 16"/>
            <p:cNvCxnSpPr>
              <a:cxnSpLocks noChangeShapeType="1"/>
            </p:cNvCxnSpPr>
            <p:nvPr/>
          </p:nvCxnSpPr>
          <p:spPr bwMode="auto">
            <a:xfrm flipV="1">
              <a:off x="291440" y="9185986"/>
              <a:ext cx="0" cy="315913"/>
            </a:xfrm>
            <a:prstGeom prst="straightConnector1">
              <a:avLst/>
            </a:prstGeom>
            <a:noFill/>
            <a:ln w="3175" algn="ctr">
              <a:solidFill>
                <a:srgbClr val="000000"/>
              </a:solidFill>
              <a:round/>
              <a:headEnd/>
              <a:tailEnd/>
            </a:ln>
            <a:effectLst/>
          </p:spPr>
        </p:cxnSp>
        <p:cxnSp>
          <p:nvCxnSpPr>
            <p:cNvPr id="32" name="AutoShape 17"/>
            <p:cNvCxnSpPr>
              <a:cxnSpLocks noChangeShapeType="1"/>
            </p:cNvCxnSpPr>
            <p:nvPr/>
          </p:nvCxnSpPr>
          <p:spPr bwMode="auto">
            <a:xfrm rot="5400000" flipV="1">
              <a:off x="0" y="8901042"/>
              <a:ext cx="0" cy="315913"/>
            </a:xfrm>
            <a:prstGeom prst="straightConnector1">
              <a:avLst/>
            </a:prstGeom>
            <a:noFill/>
            <a:ln w="3175" algn="ctr">
              <a:solidFill>
                <a:srgbClr val="000000"/>
              </a:solidFill>
              <a:round/>
              <a:headEnd/>
              <a:tailEnd/>
            </a:ln>
            <a:effectLst/>
          </p:spPr>
        </p:cxnSp>
      </p:grpSp>
      <p:sp>
        <p:nvSpPr>
          <p:cNvPr id="33" name="Title Placeholder 1"/>
          <p:cNvSpPr>
            <a:spLocks noGrp="1"/>
          </p:cNvSpPr>
          <p:nvPr>
            <p:ph type="title"/>
          </p:nvPr>
        </p:nvSpPr>
        <p:spPr>
          <a:xfrm>
            <a:off x="6232525" y="11113"/>
            <a:ext cx="1527175" cy="358775"/>
          </a:xfrm>
        </p:spPr>
        <p:txBody>
          <a:bodyPr/>
          <a:lstStyle/>
          <a:p>
            <a:r>
              <a:rPr lang="en-US" dirty="0">
                <a:latin typeface="Arial" charset="0"/>
                <a:cs typeface="Arial" charset="0"/>
              </a:rPr>
              <a:t>RecycleBoxBin, LLC</a:t>
            </a:r>
          </a:p>
        </p:txBody>
      </p:sp>
      <p:sp>
        <p:nvSpPr>
          <p:cNvPr id="34" name="TextBox 33">
            <a:extLst>
              <a:ext uri="{FF2B5EF4-FFF2-40B4-BE49-F238E27FC236}">
                <a16:creationId xmlns:a16="http://schemas.microsoft.com/office/drawing/2014/main" id="{62C22DDD-050F-4B25-BE2B-AF95466D66B3}"/>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
        <p:nvSpPr>
          <p:cNvPr id="35" name="TextBox 34">
            <a:extLst>
              <a:ext uri="{FF2B5EF4-FFF2-40B4-BE49-F238E27FC236}">
                <a16:creationId xmlns:a16="http://schemas.microsoft.com/office/drawing/2014/main" id="{85A813E8-E342-4037-8CB6-DBF57A83A5A3}"/>
              </a:ext>
            </a:extLst>
          </p:cNvPr>
          <p:cNvSpPr txBox="1"/>
          <p:nvPr/>
        </p:nvSpPr>
        <p:spPr>
          <a:xfrm>
            <a:off x="371662" y="8839258"/>
            <a:ext cx="1124408" cy="215444"/>
          </a:xfrm>
          <a:prstGeom prst="rect">
            <a:avLst/>
          </a:prstGeom>
          <a:noFill/>
        </p:spPr>
        <p:txBody>
          <a:bodyPr wrap="square" rtlCol="0">
            <a:spAutoFit/>
          </a:bodyPr>
          <a:lstStyle/>
          <a:p>
            <a:r>
              <a:rPr lang="en-US" sz="800" dirty="0">
                <a:solidFill>
                  <a:schemeClr val="bg1"/>
                </a:solidFill>
              </a:rPr>
              <a:t>RecycleBoxBin.com</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9865" y="1754370"/>
            <a:ext cx="7296150" cy="7296150"/>
          </a:xfrm>
          <a:prstGeom prst="rect">
            <a:avLst/>
          </a:prstGeom>
          <a:solidFill>
            <a:srgbClr val="FA7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a:xfrm>
            <a:off x="961065" y="8677458"/>
            <a:ext cx="6248400" cy="339725"/>
          </a:xfrm>
          <a:prstGeom prst="rect">
            <a:avLst/>
          </a:prstGeom>
        </p:spPr>
        <p:txBody>
          <a:bodyPr>
            <a:spAutoFit/>
          </a:bodyPr>
          <a:lstStyle/>
          <a:p>
            <a:pPr fontAlgn="auto">
              <a:spcBef>
                <a:spcPts val="0"/>
              </a:spcBef>
              <a:spcAft>
                <a:spcPts val="0"/>
              </a:spcAft>
              <a:defRPr/>
            </a:pPr>
            <a:r>
              <a:rPr lang="en-US" sz="1600" kern="0" dirty="0">
                <a:solidFill>
                  <a:schemeClr val="bg1"/>
                </a:solidFill>
                <a:latin typeface="Arial" pitchFamily="34" charset="0"/>
                <a:cs typeface="Arial" pitchFamily="34" charset="0"/>
              </a:rPr>
              <a:t>please empty and rinse all State returnables</a:t>
            </a:r>
          </a:p>
        </p:txBody>
      </p:sp>
      <p:sp>
        <p:nvSpPr>
          <p:cNvPr id="51204" name="TextBox 3"/>
          <p:cNvSpPr txBox="1">
            <a:spLocks noChangeArrowheads="1"/>
          </p:cNvSpPr>
          <p:nvPr/>
        </p:nvSpPr>
        <p:spPr bwMode="auto">
          <a:xfrm>
            <a:off x="819778" y="1784533"/>
            <a:ext cx="6637337" cy="1631950"/>
          </a:xfrm>
          <a:prstGeom prst="rect">
            <a:avLst/>
          </a:prstGeom>
          <a:noFill/>
          <a:ln w="9525">
            <a:noFill/>
            <a:miter lim="800000"/>
            <a:headEnd/>
            <a:tailEnd/>
          </a:ln>
        </p:spPr>
        <p:txBody>
          <a:bodyPr>
            <a:spAutoFit/>
          </a:bodyPr>
          <a:lstStyle/>
          <a:p>
            <a:pPr>
              <a:lnSpc>
                <a:spcPts val="6000"/>
              </a:lnSpc>
            </a:pPr>
            <a:r>
              <a:rPr lang="en-US" sz="5400" b="1">
                <a:solidFill>
                  <a:schemeClr val="bg1"/>
                </a:solidFill>
              </a:rPr>
              <a:t>state returnable</a:t>
            </a:r>
          </a:p>
          <a:p>
            <a:pPr>
              <a:lnSpc>
                <a:spcPts val="6000"/>
              </a:lnSpc>
            </a:pPr>
            <a:r>
              <a:rPr lang="en-US" sz="5400" b="1">
                <a:solidFill>
                  <a:schemeClr val="bg1"/>
                </a:solidFill>
              </a:rPr>
              <a:t>bottles/cans</a:t>
            </a:r>
            <a:endParaRPr lang="en-US" sz="4800" b="1">
              <a:solidFill>
                <a:schemeClr val="bg1"/>
              </a:solidFill>
            </a:endParaRPr>
          </a:p>
        </p:txBody>
      </p:sp>
      <p:sp>
        <p:nvSpPr>
          <p:cNvPr id="51205" name="TextBox 4"/>
          <p:cNvSpPr txBox="1">
            <a:spLocks noChangeArrowheads="1"/>
          </p:cNvSpPr>
          <p:nvPr/>
        </p:nvSpPr>
        <p:spPr bwMode="auto">
          <a:xfrm>
            <a:off x="862640" y="7182033"/>
            <a:ext cx="4598988" cy="1431925"/>
          </a:xfrm>
          <a:prstGeom prst="rect">
            <a:avLst/>
          </a:prstGeom>
          <a:noFill/>
          <a:ln w="9525">
            <a:noFill/>
            <a:miter lim="800000"/>
            <a:headEnd/>
            <a:tailEnd/>
          </a:ln>
        </p:spPr>
        <p:txBody>
          <a:bodyPr wrap="none">
            <a:spAutoFit/>
          </a:bodyPr>
          <a:lstStyle/>
          <a:p>
            <a:pPr>
              <a:lnSpc>
                <a:spcPts val="3600"/>
              </a:lnSpc>
              <a:buFont typeface="Arial" charset="0"/>
              <a:buChar char="•"/>
            </a:pPr>
            <a:r>
              <a:rPr lang="en-US" sz="2400" b="1">
                <a:solidFill>
                  <a:schemeClr val="bg1"/>
                </a:solidFill>
              </a:rPr>
              <a:t> State labeled aluminum cans</a:t>
            </a:r>
          </a:p>
          <a:p>
            <a:pPr>
              <a:lnSpc>
                <a:spcPts val="3600"/>
              </a:lnSpc>
              <a:buFont typeface="Arial" charset="0"/>
              <a:buChar char="•"/>
            </a:pPr>
            <a:r>
              <a:rPr lang="en-US" sz="2400" b="1">
                <a:solidFill>
                  <a:schemeClr val="bg1"/>
                </a:solidFill>
              </a:rPr>
              <a:t> State labeled plastic bottles</a:t>
            </a:r>
          </a:p>
          <a:p>
            <a:pPr>
              <a:lnSpc>
                <a:spcPts val="3600"/>
              </a:lnSpc>
              <a:buFont typeface="Arial" charset="0"/>
              <a:buChar char="•"/>
            </a:pPr>
            <a:r>
              <a:rPr lang="en-US" sz="2400" b="1">
                <a:solidFill>
                  <a:schemeClr val="bg1"/>
                </a:solidFill>
              </a:rPr>
              <a:t> State labeled glass bottles</a:t>
            </a:r>
          </a:p>
        </p:txBody>
      </p:sp>
      <p:sp>
        <p:nvSpPr>
          <p:cNvPr id="18" name="Rectangle 17"/>
          <p:cNvSpPr/>
          <p:nvPr/>
        </p:nvSpPr>
        <p:spPr bwMode="auto">
          <a:xfrm>
            <a:off x="935665" y="3354570"/>
            <a:ext cx="59436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1208" name="Picture 22" descr="http://t0.gstatic.com/images?q=tbn:ANd9GcSgPL0czlVeghY0TQ_6MTpfZSeVgMDqd-F8EOJS2_NRplzBXw8&amp;t=1&amp;usg=__5rswdOnXer9NPbKNRTbbJWzogRs="/>
          <p:cNvPicPr>
            <a:picLocks noChangeAspect="1" noChangeArrowheads="1"/>
          </p:cNvPicPr>
          <p:nvPr/>
        </p:nvPicPr>
        <p:blipFill>
          <a:blip r:embed="rId2" cstate="print"/>
          <a:srcRect/>
          <a:stretch>
            <a:fillRect/>
          </a:stretch>
        </p:blipFill>
        <p:spPr bwMode="auto">
          <a:xfrm>
            <a:off x="1872290" y="3784783"/>
            <a:ext cx="2355850" cy="2778125"/>
          </a:xfrm>
          <a:prstGeom prst="rect">
            <a:avLst/>
          </a:prstGeom>
          <a:noFill/>
          <a:ln w="9525">
            <a:noFill/>
            <a:miter lim="800000"/>
            <a:headEnd/>
            <a:tailEnd/>
          </a:ln>
        </p:spPr>
      </p:pic>
      <p:pic>
        <p:nvPicPr>
          <p:cNvPr id="51209" name="Picture 18" descr="http://www.thecoca-colacompany.com/presscenter/img/imagebrands/downloads/lg_caffeine_free_cocacola.jpg"/>
          <p:cNvPicPr>
            <a:picLocks noChangeAspect="1" noChangeArrowheads="1"/>
          </p:cNvPicPr>
          <p:nvPr/>
        </p:nvPicPr>
        <p:blipFill>
          <a:blip r:embed="rId3" cstate="print"/>
          <a:srcRect/>
          <a:stretch>
            <a:fillRect/>
          </a:stretch>
        </p:blipFill>
        <p:spPr bwMode="auto">
          <a:xfrm>
            <a:off x="5279065" y="3465695"/>
            <a:ext cx="987425" cy="1808163"/>
          </a:xfrm>
          <a:prstGeom prst="rect">
            <a:avLst/>
          </a:prstGeom>
          <a:noFill/>
          <a:ln w="9525">
            <a:noFill/>
            <a:miter lim="800000"/>
            <a:headEnd/>
            <a:tailEnd/>
          </a:ln>
        </p:spPr>
      </p:pic>
      <p:grpSp>
        <p:nvGrpSpPr>
          <p:cNvPr id="51210" name="Group 23"/>
          <p:cNvGrpSpPr>
            <a:grpSpLocks/>
          </p:cNvGrpSpPr>
          <p:nvPr/>
        </p:nvGrpSpPr>
        <p:grpSpPr bwMode="auto">
          <a:xfrm>
            <a:off x="4907590" y="5451658"/>
            <a:ext cx="1657350" cy="1563687"/>
            <a:chOff x="4800600" y="6619365"/>
            <a:chExt cx="1657749" cy="1562610"/>
          </a:xfrm>
        </p:grpSpPr>
        <p:pic>
          <p:nvPicPr>
            <p:cNvPr id="51218" name="Picture 14" descr="can top.jpg"/>
            <p:cNvPicPr>
              <a:picLocks noChangeAspect="1"/>
            </p:cNvPicPr>
            <p:nvPr/>
          </p:nvPicPr>
          <p:blipFill>
            <a:blip r:embed="rId4" cstate="print"/>
            <a:srcRect/>
            <a:stretch>
              <a:fillRect/>
            </a:stretch>
          </p:blipFill>
          <p:spPr bwMode="auto">
            <a:xfrm>
              <a:off x="4800600" y="6629400"/>
              <a:ext cx="1657749" cy="1552575"/>
            </a:xfrm>
            <a:prstGeom prst="rect">
              <a:avLst/>
            </a:prstGeom>
            <a:noFill/>
            <a:ln w="9525">
              <a:noFill/>
              <a:miter lim="800000"/>
              <a:headEnd/>
              <a:tailEnd/>
            </a:ln>
          </p:spPr>
        </p:pic>
        <p:sp>
          <p:nvSpPr>
            <p:cNvPr id="22" name="Oval 21"/>
            <p:cNvSpPr/>
            <p:nvPr/>
          </p:nvSpPr>
          <p:spPr>
            <a:xfrm>
              <a:off x="4924455" y="6619365"/>
              <a:ext cx="1476730" cy="1489635"/>
            </a:xfrm>
            <a:prstGeom prst="ellipse">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51211" name="Picture 16" descr="http://www.thecoca-colacompany.com/presscenter/img/imagebrands/downloads/lg_fanta_orange_bottle.jpg"/>
          <p:cNvPicPr>
            <a:picLocks noChangeAspect="1" noChangeArrowheads="1"/>
          </p:cNvPicPr>
          <p:nvPr/>
        </p:nvPicPr>
        <p:blipFill>
          <a:blip r:embed="rId5" cstate="print"/>
          <a:srcRect/>
          <a:stretch>
            <a:fillRect/>
          </a:stretch>
        </p:blipFill>
        <p:spPr bwMode="auto">
          <a:xfrm>
            <a:off x="1175378" y="3610158"/>
            <a:ext cx="1227137" cy="3222625"/>
          </a:xfrm>
          <a:prstGeom prst="rect">
            <a:avLst/>
          </a:prstGeom>
          <a:noFill/>
          <a:ln w="9525">
            <a:noFill/>
            <a:miter lim="800000"/>
            <a:headEnd/>
            <a:tailEnd/>
          </a:ln>
        </p:spPr>
      </p:pic>
      <p:pic>
        <p:nvPicPr>
          <p:cNvPr id="51212" name="Picture 1"/>
          <p:cNvPicPr>
            <a:picLocks noChangeAspect="1" noChangeArrowheads="1"/>
          </p:cNvPicPr>
          <p:nvPr/>
        </p:nvPicPr>
        <p:blipFill>
          <a:blip r:embed="rId6" cstate="print">
            <a:lum bright="14000" contrast="28000"/>
          </a:blip>
          <a:srcRect/>
          <a:stretch>
            <a:fillRect/>
          </a:stretch>
        </p:blipFill>
        <p:spPr bwMode="auto">
          <a:xfrm>
            <a:off x="3653465" y="5631045"/>
            <a:ext cx="1279525" cy="1281113"/>
          </a:xfrm>
          <a:prstGeom prst="rect">
            <a:avLst/>
          </a:prstGeom>
          <a:noFill/>
          <a:ln w="9525">
            <a:noFill/>
            <a:miter lim="800000"/>
            <a:headEnd/>
            <a:tailEnd/>
          </a:ln>
        </p:spPr>
      </p:pic>
      <p:pic>
        <p:nvPicPr>
          <p:cNvPr id="51213" name="Picture 3" descr="http://www.office365.co.uk/im/pim/460279.jpg"/>
          <p:cNvPicPr>
            <a:picLocks noChangeAspect="1" noChangeArrowheads="1"/>
          </p:cNvPicPr>
          <p:nvPr/>
        </p:nvPicPr>
        <p:blipFill>
          <a:blip r:embed="rId7" cstate="print"/>
          <a:srcRect/>
          <a:stretch>
            <a:fillRect/>
          </a:stretch>
        </p:blipFill>
        <p:spPr bwMode="auto">
          <a:xfrm>
            <a:off x="3351840" y="3438708"/>
            <a:ext cx="1839913" cy="1890712"/>
          </a:xfrm>
          <a:prstGeom prst="rect">
            <a:avLst/>
          </a:prstGeom>
          <a:noFill/>
          <a:ln w="9525">
            <a:noFill/>
            <a:miter lim="800000"/>
            <a:headEnd/>
            <a:tailEnd/>
          </a:ln>
        </p:spPr>
      </p:pic>
      <p:sp>
        <p:nvSpPr>
          <p:cNvPr id="17" name="Oval 16"/>
          <p:cNvSpPr/>
          <p:nvPr/>
        </p:nvSpPr>
        <p:spPr>
          <a:xfrm>
            <a:off x="3413753" y="5196070"/>
            <a:ext cx="3273425" cy="1876425"/>
          </a:xfrm>
          <a:prstGeom prst="ellipse">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216" name="TextBox 18"/>
          <p:cNvSpPr txBox="1">
            <a:spLocks noChangeArrowheads="1"/>
          </p:cNvSpPr>
          <p:nvPr/>
        </p:nvSpPr>
        <p:spPr bwMode="auto">
          <a:xfrm>
            <a:off x="3991603" y="5267508"/>
            <a:ext cx="1965325" cy="400050"/>
          </a:xfrm>
          <a:prstGeom prst="rect">
            <a:avLst/>
          </a:prstGeom>
          <a:noFill/>
          <a:ln w="9525">
            <a:noFill/>
            <a:miter lim="800000"/>
            <a:headEnd/>
            <a:tailEnd/>
          </a:ln>
        </p:spPr>
        <p:txBody>
          <a:bodyPr wrap="none">
            <a:spAutoFit/>
          </a:bodyPr>
          <a:lstStyle/>
          <a:p>
            <a:r>
              <a:rPr lang="en-US" sz="2000"/>
              <a:t>check for labels</a:t>
            </a:r>
          </a:p>
        </p:txBody>
      </p:sp>
      <p:sp>
        <p:nvSpPr>
          <p:cNvPr id="51217"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20" name="Rectangle 19"/>
          <p:cNvSpPr>
            <a:spLocks noChangeAspect="1" noChangeArrowheads="1"/>
          </p:cNvSpPr>
          <p:nvPr/>
        </p:nvSpPr>
        <p:spPr bwMode="auto">
          <a:xfrm>
            <a:off x="281701" y="178821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1" name="AutoShape 10"/>
          <p:cNvCxnSpPr>
            <a:cxnSpLocks noChangeShapeType="1"/>
          </p:cNvCxnSpPr>
          <p:nvPr/>
        </p:nvCxnSpPr>
        <p:spPr bwMode="auto">
          <a:xfrm flipV="1">
            <a:off x="297403" y="1348811"/>
            <a:ext cx="0" cy="315912"/>
          </a:xfrm>
          <a:prstGeom prst="straightConnector1">
            <a:avLst/>
          </a:prstGeom>
          <a:noFill/>
          <a:ln w="3175">
            <a:solidFill>
              <a:srgbClr val="000000"/>
            </a:solidFill>
            <a:round/>
            <a:headEnd/>
            <a:tailEnd/>
          </a:ln>
          <a:effectLst/>
        </p:spPr>
      </p:cxnSp>
      <p:cxnSp>
        <p:nvCxnSpPr>
          <p:cNvPr id="23" name="AutoShape 11"/>
          <p:cNvCxnSpPr>
            <a:cxnSpLocks noChangeShapeType="1"/>
          </p:cNvCxnSpPr>
          <p:nvPr/>
        </p:nvCxnSpPr>
        <p:spPr bwMode="auto">
          <a:xfrm rot="5400000" flipV="1">
            <a:off x="6603" y="1631846"/>
            <a:ext cx="0" cy="315913"/>
          </a:xfrm>
          <a:prstGeom prst="straightConnector1">
            <a:avLst/>
          </a:prstGeom>
          <a:noFill/>
          <a:ln w="3175" algn="ctr">
            <a:solidFill>
              <a:srgbClr val="000000"/>
            </a:solidFill>
            <a:round/>
            <a:headEnd/>
            <a:tailEnd/>
          </a:ln>
          <a:effectLst/>
        </p:spPr>
      </p:cxnSp>
      <p:cxnSp>
        <p:nvCxnSpPr>
          <p:cNvPr id="24" name="AutoShape 12"/>
          <p:cNvCxnSpPr>
            <a:cxnSpLocks noChangeShapeType="1"/>
          </p:cNvCxnSpPr>
          <p:nvPr/>
        </p:nvCxnSpPr>
        <p:spPr bwMode="auto">
          <a:xfrm flipV="1">
            <a:off x="7510736" y="1347223"/>
            <a:ext cx="0" cy="315913"/>
          </a:xfrm>
          <a:prstGeom prst="straightConnector1">
            <a:avLst/>
          </a:prstGeom>
          <a:noFill/>
          <a:ln w="3175" algn="ctr">
            <a:solidFill>
              <a:srgbClr val="000000"/>
            </a:solidFill>
            <a:round/>
            <a:headEnd/>
            <a:tailEnd/>
          </a:ln>
          <a:effectLst/>
        </p:spPr>
      </p:cxnSp>
      <p:cxnSp>
        <p:nvCxnSpPr>
          <p:cNvPr id="25" name="AutoShape 13"/>
          <p:cNvCxnSpPr>
            <a:cxnSpLocks noChangeShapeType="1"/>
          </p:cNvCxnSpPr>
          <p:nvPr/>
        </p:nvCxnSpPr>
        <p:spPr bwMode="auto">
          <a:xfrm rot="5400000" flipV="1">
            <a:off x="7794878" y="1636609"/>
            <a:ext cx="0" cy="315913"/>
          </a:xfrm>
          <a:prstGeom prst="straightConnector1">
            <a:avLst/>
          </a:prstGeom>
          <a:noFill/>
          <a:ln w="3175" algn="ctr">
            <a:solidFill>
              <a:srgbClr val="000000"/>
            </a:solidFill>
            <a:round/>
            <a:headEnd/>
            <a:tailEnd/>
          </a:ln>
          <a:effectLst/>
        </p:spPr>
      </p:cxnSp>
      <p:cxnSp>
        <p:nvCxnSpPr>
          <p:cNvPr id="26" name="AutoShape 14"/>
          <p:cNvCxnSpPr>
            <a:cxnSpLocks noChangeShapeType="1"/>
          </p:cNvCxnSpPr>
          <p:nvPr/>
        </p:nvCxnSpPr>
        <p:spPr bwMode="auto">
          <a:xfrm rot="5400000" flipV="1">
            <a:off x="7799640" y="8840877"/>
            <a:ext cx="0" cy="315912"/>
          </a:xfrm>
          <a:prstGeom prst="straightConnector1">
            <a:avLst/>
          </a:prstGeom>
          <a:noFill/>
          <a:ln w="3175" algn="ctr">
            <a:solidFill>
              <a:srgbClr val="000000"/>
            </a:solidFill>
            <a:round/>
            <a:headEnd/>
            <a:tailEnd/>
          </a:ln>
          <a:effectLst/>
        </p:spPr>
      </p:cxnSp>
      <p:cxnSp>
        <p:nvCxnSpPr>
          <p:cNvPr id="27" name="AutoShape 15"/>
          <p:cNvCxnSpPr>
            <a:cxnSpLocks noChangeShapeType="1"/>
          </p:cNvCxnSpPr>
          <p:nvPr/>
        </p:nvCxnSpPr>
        <p:spPr bwMode="auto">
          <a:xfrm flipV="1">
            <a:off x="7518828" y="9140261"/>
            <a:ext cx="0" cy="315912"/>
          </a:xfrm>
          <a:prstGeom prst="straightConnector1">
            <a:avLst/>
          </a:prstGeom>
          <a:noFill/>
          <a:ln w="3175" algn="ctr">
            <a:solidFill>
              <a:srgbClr val="000000"/>
            </a:solidFill>
            <a:round/>
            <a:headEnd/>
            <a:tailEnd/>
          </a:ln>
          <a:effectLst/>
        </p:spPr>
      </p:cxnSp>
      <p:cxnSp>
        <p:nvCxnSpPr>
          <p:cNvPr id="28" name="AutoShape 16"/>
          <p:cNvCxnSpPr>
            <a:cxnSpLocks noChangeShapeType="1"/>
          </p:cNvCxnSpPr>
          <p:nvPr/>
        </p:nvCxnSpPr>
        <p:spPr bwMode="auto">
          <a:xfrm flipV="1">
            <a:off x="292486" y="9132323"/>
            <a:ext cx="0" cy="315913"/>
          </a:xfrm>
          <a:prstGeom prst="straightConnector1">
            <a:avLst/>
          </a:prstGeom>
          <a:noFill/>
          <a:ln w="3175" algn="ctr">
            <a:solidFill>
              <a:srgbClr val="000000"/>
            </a:solidFill>
            <a:round/>
            <a:headEnd/>
            <a:tailEnd/>
          </a:ln>
          <a:effectLst/>
        </p:spPr>
      </p:cxnSp>
      <p:cxnSp>
        <p:nvCxnSpPr>
          <p:cNvPr id="29" name="AutoShape 17"/>
          <p:cNvCxnSpPr>
            <a:cxnSpLocks noChangeShapeType="1"/>
          </p:cNvCxnSpPr>
          <p:nvPr/>
        </p:nvCxnSpPr>
        <p:spPr bwMode="auto">
          <a:xfrm rot="5400000" flipV="1">
            <a:off x="1046" y="8847379"/>
            <a:ext cx="0" cy="315913"/>
          </a:xfrm>
          <a:prstGeom prst="straightConnector1">
            <a:avLst/>
          </a:prstGeom>
          <a:noFill/>
          <a:ln w="3175" algn="ctr">
            <a:solidFill>
              <a:srgbClr val="000000"/>
            </a:solidFill>
            <a:round/>
            <a:headEnd/>
            <a:tailEnd/>
          </a:ln>
          <a:effectLst/>
        </p:spPr>
      </p:cxnSp>
      <p:sp>
        <p:nvSpPr>
          <p:cNvPr id="31" name="TextBox 30"/>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2" name="TextBox 31">
            <a:extLst>
              <a:ext uri="{FF2B5EF4-FFF2-40B4-BE49-F238E27FC236}">
                <a16:creationId xmlns:a16="http://schemas.microsoft.com/office/drawing/2014/main" id="{8367C269-B013-48A3-B9EC-D548C4A15979}"/>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bwMode="auto">
          <a:xfrm>
            <a:off x="249865" y="1754370"/>
            <a:ext cx="7296150" cy="72961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2228" name="TextBox 6"/>
          <p:cNvSpPr txBox="1">
            <a:spLocks noChangeArrowheads="1"/>
          </p:cNvSpPr>
          <p:nvPr/>
        </p:nvSpPr>
        <p:spPr bwMode="auto">
          <a:xfrm>
            <a:off x="859465" y="2340158"/>
            <a:ext cx="6172200" cy="862012"/>
          </a:xfrm>
          <a:prstGeom prst="rect">
            <a:avLst/>
          </a:prstGeom>
          <a:noFill/>
          <a:ln w="9525">
            <a:noFill/>
            <a:miter lim="800000"/>
            <a:headEnd/>
            <a:tailEnd/>
          </a:ln>
        </p:spPr>
        <p:txBody>
          <a:bodyPr>
            <a:spAutoFit/>
          </a:bodyPr>
          <a:lstStyle/>
          <a:p>
            <a:pPr>
              <a:lnSpc>
                <a:spcPts val="6000"/>
              </a:lnSpc>
            </a:pPr>
            <a:r>
              <a:rPr lang="en-US" sz="5400" b="1"/>
              <a:t>office paper</a:t>
            </a:r>
          </a:p>
        </p:txBody>
      </p:sp>
      <p:sp>
        <p:nvSpPr>
          <p:cNvPr id="19" name="TextBox 18"/>
          <p:cNvSpPr txBox="1"/>
          <p:nvPr/>
        </p:nvSpPr>
        <p:spPr bwMode="auto">
          <a:xfrm>
            <a:off x="859465" y="7259820"/>
            <a:ext cx="2667000" cy="1200150"/>
          </a:xfrm>
          <a:prstGeom prst="rect">
            <a:avLst/>
          </a:prstGeom>
          <a:noFill/>
        </p:spPr>
        <p:txBody>
          <a:bodyPr wrap="none">
            <a:spAutoFit/>
          </a:bodyPr>
          <a:lstStyle/>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business paper</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mail, envelopes</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magazines</a:t>
            </a:r>
          </a:p>
        </p:txBody>
      </p:sp>
      <p:sp>
        <p:nvSpPr>
          <p:cNvPr id="20" name="Rectangle 19"/>
          <p:cNvSpPr/>
          <p:nvPr/>
        </p:nvSpPr>
        <p:spPr bwMode="auto">
          <a:xfrm>
            <a:off x="935665" y="3354570"/>
            <a:ext cx="59436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20"/>
          <p:cNvSpPr txBox="1"/>
          <p:nvPr/>
        </p:nvSpPr>
        <p:spPr bwMode="auto">
          <a:xfrm>
            <a:off x="3755065" y="7240770"/>
            <a:ext cx="3405188" cy="1200150"/>
          </a:xfrm>
          <a:prstGeom prst="rect">
            <a:avLst/>
          </a:prstGeom>
          <a:noFill/>
        </p:spPr>
        <p:txBody>
          <a:bodyPr wrap="none">
            <a:spAutoFit/>
          </a:bodyPr>
          <a:lstStyle/>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cardboard</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small staples are OK</a:t>
            </a:r>
          </a:p>
          <a:p>
            <a:pPr fontAlgn="auto">
              <a:spcBef>
                <a:spcPts val="0"/>
              </a:spcBef>
              <a:spcAft>
                <a:spcPts val="0"/>
              </a:spcAft>
              <a:buFont typeface="Arial" pitchFamily="34" charset="0"/>
              <a:buChar char="•"/>
              <a:defRPr/>
            </a:pPr>
            <a:endParaRPr lang="en-US" sz="2400" b="1" dirty="0">
              <a:solidFill>
                <a:schemeClr val="tx1">
                  <a:lumMod val="95000"/>
                  <a:lumOff val="5000"/>
                </a:schemeClr>
              </a:solidFill>
              <a:latin typeface="Arial" pitchFamily="34" charset="0"/>
              <a:cs typeface="Arial" pitchFamily="34" charset="0"/>
            </a:endParaRPr>
          </a:p>
        </p:txBody>
      </p:sp>
      <p:pic>
        <p:nvPicPr>
          <p:cNvPr id="52232" name="Picture 16" descr="http://earth911.com/wp-content/uploads/2008/10/cardboard-boxes.jpg"/>
          <p:cNvPicPr>
            <a:picLocks noChangeAspect="1" noChangeArrowheads="1"/>
          </p:cNvPicPr>
          <p:nvPr/>
        </p:nvPicPr>
        <p:blipFill>
          <a:blip r:embed="rId2" cstate="print"/>
          <a:srcRect/>
          <a:stretch>
            <a:fillRect/>
          </a:stretch>
        </p:blipFill>
        <p:spPr bwMode="auto">
          <a:xfrm>
            <a:off x="4929815" y="5146858"/>
            <a:ext cx="1811338" cy="1870075"/>
          </a:xfrm>
          <a:prstGeom prst="rect">
            <a:avLst/>
          </a:prstGeom>
          <a:noFill/>
          <a:ln w="9525">
            <a:noFill/>
            <a:miter lim="800000"/>
            <a:headEnd/>
            <a:tailEnd/>
          </a:ln>
        </p:spPr>
      </p:pic>
      <p:grpSp>
        <p:nvGrpSpPr>
          <p:cNvPr id="52233" name="Group 15"/>
          <p:cNvGrpSpPr>
            <a:grpSpLocks/>
          </p:cNvGrpSpPr>
          <p:nvPr/>
        </p:nvGrpSpPr>
        <p:grpSpPr bwMode="auto">
          <a:xfrm>
            <a:off x="1007103" y="3441883"/>
            <a:ext cx="2763837" cy="3575050"/>
            <a:chOff x="2474614" y="3420562"/>
            <a:chExt cx="2764325" cy="3119058"/>
          </a:xfrm>
        </p:grpSpPr>
        <p:pic>
          <p:nvPicPr>
            <p:cNvPr id="52241" name="Picture 14" descr="http://www.thedailygreen.com/cm/thedailygreen/images/paper-pile-lg.jpg"/>
            <p:cNvPicPr>
              <a:picLocks noChangeAspect="1" noChangeArrowheads="1"/>
            </p:cNvPicPr>
            <p:nvPr/>
          </p:nvPicPr>
          <p:blipFill>
            <a:blip r:embed="rId3" cstate="print">
              <a:lum bright="-12000" contrast="22000"/>
            </a:blip>
            <a:srcRect/>
            <a:stretch>
              <a:fillRect/>
            </a:stretch>
          </p:blipFill>
          <p:spPr bwMode="auto">
            <a:xfrm>
              <a:off x="2509283" y="3420562"/>
              <a:ext cx="2705995" cy="3107829"/>
            </a:xfrm>
            <a:prstGeom prst="rect">
              <a:avLst/>
            </a:prstGeom>
            <a:noFill/>
            <a:ln w="9525">
              <a:noFill/>
              <a:miter lim="800000"/>
              <a:headEnd/>
              <a:tailEnd/>
            </a:ln>
          </p:spPr>
        </p:pic>
        <p:sp>
          <p:nvSpPr>
            <p:cNvPr id="15" name="Freeform 14"/>
            <p:cNvSpPr/>
            <p:nvPr/>
          </p:nvSpPr>
          <p:spPr>
            <a:xfrm>
              <a:off x="2474614" y="5776475"/>
              <a:ext cx="2764325" cy="763145"/>
            </a:xfrm>
            <a:custGeom>
              <a:avLst/>
              <a:gdLst>
                <a:gd name="connsiteX0" fmla="*/ 2405204 w 2764325"/>
                <a:gd name="connsiteY0" fmla="*/ 21125 h 763509"/>
                <a:gd name="connsiteX1" fmla="*/ 2356919 w 2764325"/>
                <a:gd name="connsiteY1" fmla="*/ 60356 h 763509"/>
                <a:gd name="connsiteX2" fmla="*/ 2417275 w 2764325"/>
                <a:gd name="connsiteY2" fmla="*/ 96570 h 763509"/>
                <a:gd name="connsiteX3" fmla="*/ 2368990 w 2764325"/>
                <a:gd name="connsiteY3" fmla="*/ 123731 h 763509"/>
                <a:gd name="connsiteX4" fmla="*/ 2362954 w 2764325"/>
                <a:gd name="connsiteY4" fmla="*/ 147873 h 763509"/>
                <a:gd name="connsiteX5" fmla="*/ 2420293 w 2764325"/>
                <a:gd name="connsiteY5" fmla="*/ 196158 h 763509"/>
                <a:gd name="connsiteX6" fmla="*/ 2441418 w 2764325"/>
                <a:gd name="connsiteY6" fmla="*/ 223319 h 763509"/>
                <a:gd name="connsiteX7" fmla="*/ 2396150 w 2764325"/>
                <a:gd name="connsiteY7" fmla="*/ 241426 h 763509"/>
                <a:gd name="connsiteX8" fmla="*/ 2408222 w 2764325"/>
                <a:gd name="connsiteY8" fmla="*/ 265568 h 763509"/>
                <a:gd name="connsiteX9" fmla="*/ 2438400 w 2764325"/>
                <a:gd name="connsiteY9" fmla="*/ 289711 h 763509"/>
                <a:gd name="connsiteX10" fmla="*/ 2414257 w 2764325"/>
                <a:gd name="connsiteY10" fmla="*/ 295746 h 763509"/>
                <a:gd name="connsiteX11" fmla="*/ 2429346 w 2764325"/>
                <a:gd name="connsiteY11" fmla="*/ 322907 h 763509"/>
                <a:gd name="connsiteX12" fmla="*/ 2495738 w 2764325"/>
                <a:gd name="connsiteY12" fmla="*/ 347049 h 763509"/>
                <a:gd name="connsiteX13" fmla="*/ 2426329 w 2764325"/>
                <a:gd name="connsiteY13" fmla="*/ 362139 h 763509"/>
                <a:gd name="connsiteX14" fmla="*/ 2441418 w 2764325"/>
                <a:gd name="connsiteY14" fmla="*/ 392317 h 763509"/>
                <a:gd name="connsiteX15" fmla="*/ 2480649 w 2764325"/>
                <a:gd name="connsiteY15" fmla="*/ 437584 h 763509"/>
                <a:gd name="connsiteX16" fmla="*/ 2459525 w 2764325"/>
                <a:gd name="connsiteY16" fmla="*/ 443620 h 763509"/>
                <a:gd name="connsiteX17" fmla="*/ 2480649 w 2764325"/>
                <a:gd name="connsiteY17" fmla="*/ 464744 h 763509"/>
                <a:gd name="connsiteX18" fmla="*/ 2504792 w 2764325"/>
                <a:gd name="connsiteY18" fmla="*/ 479834 h 763509"/>
                <a:gd name="connsiteX19" fmla="*/ 2504792 w 2764325"/>
                <a:gd name="connsiteY19" fmla="*/ 479834 h 763509"/>
                <a:gd name="connsiteX20" fmla="*/ 2556095 w 2764325"/>
                <a:gd name="connsiteY20" fmla="*/ 485869 h 763509"/>
                <a:gd name="connsiteX21" fmla="*/ 2562131 w 2764325"/>
                <a:gd name="connsiteY21" fmla="*/ 516047 h 763509"/>
                <a:gd name="connsiteX22" fmla="*/ 2586273 w 2764325"/>
                <a:gd name="connsiteY22" fmla="*/ 470780 h 763509"/>
                <a:gd name="connsiteX23" fmla="*/ 2589291 w 2764325"/>
                <a:gd name="connsiteY23" fmla="*/ 510012 h 763509"/>
                <a:gd name="connsiteX24" fmla="*/ 2559113 w 2764325"/>
                <a:gd name="connsiteY24" fmla="*/ 561315 h 763509"/>
                <a:gd name="connsiteX25" fmla="*/ 2619469 w 2764325"/>
                <a:gd name="connsiteY25" fmla="*/ 612618 h 763509"/>
                <a:gd name="connsiteX26" fmla="*/ 2528935 w 2764325"/>
                <a:gd name="connsiteY26" fmla="*/ 627707 h 763509"/>
                <a:gd name="connsiteX27" fmla="*/ 2378043 w 2764325"/>
                <a:gd name="connsiteY27" fmla="*/ 642796 h 763509"/>
                <a:gd name="connsiteX28" fmla="*/ 2085315 w 2764325"/>
                <a:gd name="connsiteY28" fmla="*/ 633742 h 763509"/>
                <a:gd name="connsiteX29" fmla="*/ 2009869 w 2764325"/>
                <a:gd name="connsiteY29" fmla="*/ 651849 h 763509"/>
                <a:gd name="connsiteX30" fmla="*/ 1822764 w 2764325"/>
                <a:gd name="connsiteY30" fmla="*/ 642796 h 763509"/>
                <a:gd name="connsiteX31" fmla="*/ 1575303 w 2764325"/>
                <a:gd name="connsiteY31" fmla="*/ 603564 h 763509"/>
                <a:gd name="connsiteX32" fmla="*/ 1478733 w 2764325"/>
                <a:gd name="connsiteY32" fmla="*/ 582439 h 763509"/>
                <a:gd name="connsiteX33" fmla="*/ 1276538 w 2764325"/>
                <a:gd name="connsiteY33" fmla="*/ 591493 h 763509"/>
                <a:gd name="connsiteX34" fmla="*/ 1056237 w 2764325"/>
                <a:gd name="connsiteY34" fmla="*/ 591493 h 763509"/>
                <a:gd name="connsiteX35" fmla="*/ 688063 w 2764325"/>
                <a:gd name="connsiteY35" fmla="*/ 585457 h 763509"/>
                <a:gd name="connsiteX36" fmla="*/ 546226 w 2764325"/>
                <a:gd name="connsiteY36" fmla="*/ 582439 h 763509"/>
                <a:gd name="connsiteX37" fmla="*/ 383263 w 2764325"/>
                <a:gd name="connsiteY37" fmla="*/ 570368 h 763509"/>
                <a:gd name="connsiteX38" fmla="*/ 419477 w 2764325"/>
                <a:gd name="connsiteY38" fmla="*/ 528119 h 763509"/>
                <a:gd name="connsiteX39" fmla="*/ 392317 w 2764325"/>
                <a:gd name="connsiteY39" fmla="*/ 488887 h 763509"/>
                <a:gd name="connsiteX40" fmla="*/ 350067 w 2764325"/>
                <a:gd name="connsiteY40" fmla="*/ 458709 h 763509"/>
                <a:gd name="connsiteX41" fmla="*/ 337996 w 2764325"/>
                <a:gd name="connsiteY41" fmla="*/ 416459 h 763509"/>
                <a:gd name="connsiteX42" fmla="*/ 319889 w 2764325"/>
                <a:gd name="connsiteY42" fmla="*/ 353085 h 763509"/>
                <a:gd name="connsiteX43" fmla="*/ 280657 w 2764325"/>
                <a:gd name="connsiteY43" fmla="*/ 325925 h 763509"/>
                <a:gd name="connsiteX44" fmla="*/ 337996 w 2764325"/>
                <a:gd name="connsiteY44" fmla="*/ 313853 h 763509"/>
                <a:gd name="connsiteX45" fmla="*/ 380245 w 2764325"/>
                <a:gd name="connsiteY45" fmla="*/ 295746 h 763509"/>
                <a:gd name="connsiteX46" fmla="*/ 425513 w 2764325"/>
                <a:gd name="connsiteY46" fmla="*/ 298764 h 763509"/>
                <a:gd name="connsiteX47" fmla="*/ 413441 w 2764325"/>
                <a:gd name="connsiteY47" fmla="*/ 199176 h 763509"/>
                <a:gd name="connsiteX48" fmla="*/ 455691 w 2764325"/>
                <a:gd name="connsiteY48" fmla="*/ 181069 h 763509"/>
                <a:gd name="connsiteX49" fmla="*/ 479834 w 2764325"/>
                <a:gd name="connsiteY49" fmla="*/ 159944 h 763509"/>
                <a:gd name="connsiteX50" fmla="*/ 473798 w 2764325"/>
                <a:gd name="connsiteY50" fmla="*/ 84499 h 763509"/>
                <a:gd name="connsiteX51" fmla="*/ 452673 w 2764325"/>
                <a:gd name="connsiteY51" fmla="*/ 54321 h 763509"/>
                <a:gd name="connsiteX52" fmla="*/ 401370 w 2764325"/>
                <a:gd name="connsiteY52" fmla="*/ 63374 h 763509"/>
                <a:gd name="connsiteX53" fmla="*/ 383263 w 2764325"/>
                <a:gd name="connsiteY53" fmla="*/ 30178 h 763509"/>
                <a:gd name="connsiteX54" fmla="*/ 0 w 2764325"/>
                <a:gd name="connsiteY54" fmla="*/ 21125 h 763509"/>
                <a:gd name="connsiteX55" fmla="*/ 9053 w 2764325"/>
                <a:gd name="connsiteY55" fmla="*/ 763509 h 763509"/>
                <a:gd name="connsiteX56" fmla="*/ 2764325 w 2764325"/>
                <a:gd name="connsiteY56" fmla="*/ 763509 h 763509"/>
                <a:gd name="connsiteX57" fmla="*/ 2752253 w 2764325"/>
                <a:gd name="connsiteY57" fmla="*/ 0 h 763509"/>
                <a:gd name="connsiteX58" fmla="*/ 2405204 w 2764325"/>
                <a:gd name="connsiteY58" fmla="*/ 21125 h 76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64325" h="763509">
                  <a:moveTo>
                    <a:pt x="2405204" y="21125"/>
                  </a:moveTo>
                  <a:lnTo>
                    <a:pt x="2356919" y="60356"/>
                  </a:lnTo>
                  <a:lnTo>
                    <a:pt x="2417275" y="96570"/>
                  </a:lnTo>
                  <a:lnTo>
                    <a:pt x="2368990" y="123731"/>
                  </a:lnTo>
                  <a:lnTo>
                    <a:pt x="2362954" y="147873"/>
                  </a:lnTo>
                  <a:lnTo>
                    <a:pt x="2420293" y="196158"/>
                  </a:lnTo>
                  <a:lnTo>
                    <a:pt x="2441418" y="223319"/>
                  </a:lnTo>
                  <a:lnTo>
                    <a:pt x="2396150" y="241426"/>
                  </a:lnTo>
                  <a:lnTo>
                    <a:pt x="2408222" y="265568"/>
                  </a:lnTo>
                  <a:lnTo>
                    <a:pt x="2438400" y="289711"/>
                  </a:lnTo>
                  <a:lnTo>
                    <a:pt x="2414257" y="295746"/>
                  </a:lnTo>
                  <a:lnTo>
                    <a:pt x="2429346" y="322907"/>
                  </a:lnTo>
                  <a:lnTo>
                    <a:pt x="2495738" y="347049"/>
                  </a:lnTo>
                  <a:lnTo>
                    <a:pt x="2426329" y="362139"/>
                  </a:lnTo>
                  <a:lnTo>
                    <a:pt x="2441418" y="392317"/>
                  </a:lnTo>
                  <a:lnTo>
                    <a:pt x="2480649" y="437584"/>
                  </a:lnTo>
                  <a:lnTo>
                    <a:pt x="2459525" y="443620"/>
                  </a:lnTo>
                  <a:lnTo>
                    <a:pt x="2480649" y="464744"/>
                  </a:lnTo>
                  <a:lnTo>
                    <a:pt x="2504792" y="479834"/>
                  </a:lnTo>
                  <a:lnTo>
                    <a:pt x="2504792" y="479834"/>
                  </a:lnTo>
                  <a:lnTo>
                    <a:pt x="2556095" y="485869"/>
                  </a:lnTo>
                  <a:lnTo>
                    <a:pt x="2562131" y="516047"/>
                  </a:lnTo>
                  <a:lnTo>
                    <a:pt x="2586273" y="470780"/>
                  </a:lnTo>
                  <a:lnTo>
                    <a:pt x="2589291" y="510012"/>
                  </a:lnTo>
                  <a:lnTo>
                    <a:pt x="2559113" y="561315"/>
                  </a:lnTo>
                  <a:lnTo>
                    <a:pt x="2619469" y="612618"/>
                  </a:lnTo>
                  <a:lnTo>
                    <a:pt x="2528935" y="627707"/>
                  </a:lnTo>
                  <a:lnTo>
                    <a:pt x="2378043" y="642796"/>
                  </a:lnTo>
                  <a:lnTo>
                    <a:pt x="2085315" y="633742"/>
                  </a:lnTo>
                  <a:lnTo>
                    <a:pt x="2009869" y="651849"/>
                  </a:lnTo>
                  <a:lnTo>
                    <a:pt x="1822764" y="642796"/>
                  </a:lnTo>
                  <a:lnTo>
                    <a:pt x="1575303" y="603564"/>
                  </a:lnTo>
                  <a:lnTo>
                    <a:pt x="1478733" y="582439"/>
                  </a:lnTo>
                  <a:lnTo>
                    <a:pt x="1276538" y="591493"/>
                  </a:lnTo>
                  <a:lnTo>
                    <a:pt x="1056237" y="591493"/>
                  </a:lnTo>
                  <a:lnTo>
                    <a:pt x="688063" y="585457"/>
                  </a:lnTo>
                  <a:lnTo>
                    <a:pt x="546226" y="582439"/>
                  </a:lnTo>
                  <a:lnTo>
                    <a:pt x="383263" y="570368"/>
                  </a:lnTo>
                  <a:lnTo>
                    <a:pt x="419477" y="528119"/>
                  </a:lnTo>
                  <a:lnTo>
                    <a:pt x="392317" y="488887"/>
                  </a:lnTo>
                  <a:lnTo>
                    <a:pt x="350067" y="458709"/>
                  </a:lnTo>
                  <a:lnTo>
                    <a:pt x="337996" y="416459"/>
                  </a:lnTo>
                  <a:lnTo>
                    <a:pt x="319889" y="353085"/>
                  </a:lnTo>
                  <a:lnTo>
                    <a:pt x="280657" y="325925"/>
                  </a:lnTo>
                  <a:lnTo>
                    <a:pt x="337996" y="313853"/>
                  </a:lnTo>
                  <a:lnTo>
                    <a:pt x="380245" y="295746"/>
                  </a:lnTo>
                  <a:lnTo>
                    <a:pt x="425513" y="298764"/>
                  </a:lnTo>
                  <a:lnTo>
                    <a:pt x="413441" y="199176"/>
                  </a:lnTo>
                  <a:lnTo>
                    <a:pt x="455691" y="181069"/>
                  </a:lnTo>
                  <a:lnTo>
                    <a:pt x="479834" y="159944"/>
                  </a:lnTo>
                  <a:lnTo>
                    <a:pt x="473798" y="84499"/>
                  </a:lnTo>
                  <a:lnTo>
                    <a:pt x="452673" y="54321"/>
                  </a:lnTo>
                  <a:lnTo>
                    <a:pt x="401370" y="63374"/>
                  </a:lnTo>
                  <a:lnTo>
                    <a:pt x="383263" y="30178"/>
                  </a:lnTo>
                  <a:lnTo>
                    <a:pt x="0" y="21125"/>
                  </a:lnTo>
                  <a:lnTo>
                    <a:pt x="9053" y="763509"/>
                  </a:lnTo>
                  <a:lnTo>
                    <a:pt x="2764325" y="763509"/>
                  </a:lnTo>
                  <a:lnTo>
                    <a:pt x="2752253" y="0"/>
                  </a:lnTo>
                  <a:lnTo>
                    <a:pt x="2405204" y="21125"/>
                  </a:lnTo>
                  <a:close/>
                </a:path>
              </a:pathLst>
            </a:custGeom>
            <a:solidFill>
              <a:schemeClr val="bg1"/>
            </a:solidFill>
            <a:ln>
              <a:solidFill>
                <a:srgbClr val="FFFFFF">
                  <a:alpha val="38824"/>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52234" name="Group 17"/>
          <p:cNvGrpSpPr>
            <a:grpSpLocks/>
          </p:cNvGrpSpPr>
          <p:nvPr/>
        </p:nvGrpSpPr>
        <p:grpSpPr bwMode="auto">
          <a:xfrm>
            <a:off x="5250490" y="3608570"/>
            <a:ext cx="1444625" cy="1338263"/>
            <a:chOff x="5122752" y="3970391"/>
            <a:chExt cx="1444807" cy="1337710"/>
          </a:xfrm>
        </p:grpSpPr>
        <p:pic>
          <p:nvPicPr>
            <p:cNvPr id="52238" name="Picture 20" descr="Product Details">
              <a:hlinkClick r:id="rId4"/>
            </p:cNvPr>
            <p:cNvPicPr>
              <a:picLocks noChangeAspect="1" noChangeArrowheads="1"/>
            </p:cNvPicPr>
            <p:nvPr/>
          </p:nvPicPr>
          <p:blipFill>
            <a:blip r:embed="rId5" cstate="print"/>
            <a:srcRect/>
            <a:stretch>
              <a:fillRect/>
            </a:stretch>
          </p:blipFill>
          <p:spPr bwMode="auto">
            <a:xfrm rot="1800000">
              <a:off x="5499065" y="4201465"/>
              <a:ext cx="1068494" cy="1068495"/>
            </a:xfrm>
            <a:prstGeom prst="rect">
              <a:avLst/>
            </a:prstGeom>
            <a:noFill/>
            <a:ln w="9525">
              <a:noFill/>
              <a:miter lim="800000"/>
              <a:headEnd/>
              <a:tailEnd/>
            </a:ln>
          </p:spPr>
        </p:pic>
        <p:pic>
          <p:nvPicPr>
            <p:cNvPr id="52239" name="Picture 18" descr="Discount Magazine Gifts">
              <a:hlinkClick r:id="rId6"/>
            </p:cNvPr>
            <p:cNvPicPr>
              <a:picLocks noChangeAspect="1" noChangeArrowheads="1"/>
            </p:cNvPicPr>
            <p:nvPr/>
          </p:nvPicPr>
          <p:blipFill>
            <a:blip r:embed="rId7" cstate="print"/>
            <a:srcRect/>
            <a:stretch>
              <a:fillRect/>
            </a:stretch>
          </p:blipFill>
          <p:spPr bwMode="auto">
            <a:xfrm rot="720000">
              <a:off x="5255207" y="3970391"/>
              <a:ext cx="869611" cy="1264890"/>
            </a:xfrm>
            <a:prstGeom prst="rect">
              <a:avLst/>
            </a:prstGeom>
            <a:noFill/>
            <a:ln w="9525">
              <a:noFill/>
              <a:miter lim="800000"/>
              <a:headEnd/>
              <a:tailEnd/>
            </a:ln>
          </p:spPr>
        </p:pic>
        <p:pic>
          <p:nvPicPr>
            <p:cNvPr id="14" name="Picture 10" descr="Time Cover"/>
            <p:cNvPicPr>
              <a:picLocks noChangeAspect="1" noChangeArrowheads="1"/>
            </p:cNvPicPr>
            <p:nvPr/>
          </p:nvPicPr>
          <p:blipFill>
            <a:blip r:embed="rId8" cstate="print">
              <a:lum bright="19000" contrast="-1000"/>
            </a:blip>
            <a:srcRect/>
            <a:stretch>
              <a:fillRect/>
            </a:stretch>
          </p:blipFill>
          <p:spPr bwMode="auto">
            <a:xfrm rot="-1140000">
              <a:off x="5122752" y="4207283"/>
              <a:ext cx="853533" cy="1100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52235" name="Picture 22" descr="http://marriottschool.byu.edu/marriottmag/fall09/images/features/02_newspaper.jpg"/>
          <p:cNvPicPr>
            <a:picLocks noChangeAspect="1" noChangeArrowheads="1"/>
          </p:cNvPicPr>
          <p:nvPr/>
        </p:nvPicPr>
        <p:blipFill>
          <a:blip r:embed="rId9" cstate="print"/>
          <a:srcRect/>
          <a:stretch>
            <a:fillRect/>
          </a:stretch>
        </p:blipFill>
        <p:spPr bwMode="auto">
          <a:xfrm>
            <a:off x="3528053" y="4267383"/>
            <a:ext cx="1524000" cy="1581150"/>
          </a:xfrm>
          <a:prstGeom prst="rect">
            <a:avLst/>
          </a:prstGeom>
          <a:noFill/>
          <a:ln w="9525">
            <a:noFill/>
            <a:miter lim="800000"/>
            <a:headEnd/>
            <a:tailEnd/>
          </a:ln>
        </p:spPr>
      </p:pic>
      <p:sp>
        <p:nvSpPr>
          <p:cNvPr id="52237"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22" name="Rectangle 21"/>
          <p:cNvSpPr>
            <a:spLocks noChangeAspect="1" noChangeArrowheads="1"/>
          </p:cNvSpPr>
          <p:nvPr/>
        </p:nvSpPr>
        <p:spPr bwMode="auto">
          <a:xfrm>
            <a:off x="281701" y="178821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3" name="AutoShape 10"/>
          <p:cNvCxnSpPr>
            <a:cxnSpLocks noChangeShapeType="1"/>
          </p:cNvCxnSpPr>
          <p:nvPr/>
        </p:nvCxnSpPr>
        <p:spPr bwMode="auto">
          <a:xfrm flipV="1">
            <a:off x="297403" y="1348811"/>
            <a:ext cx="0" cy="315912"/>
          </a:xfrm>
          <a:prstGeom prst="straightConnector1">
            <a:avLst/>
          </a:prstGeom>
          <a:noFill/>
          <a:ln w="3175">
            <a:solidFill>
              <a:srgbClr val="000000"/>
            </a:solidFill>
            <a:round/>
            <a:headEnd/>
            <a:tailEnd/>
          </a:ln>
          <a:effectLst/>
        </p:spPr>
      </p:cxnSp>
      <p:cxnSp>
        <p:nvCxnSpPr>
          <p:cNvPr id="24" name="AutoShape 11"/>
          <p:cNvCxnSpPr>
            <a:cxnSpLocks noChangeShapeType="1"/>
          </p:cNvCxnSpPr>
          <p:nvPr/>
        </p:nvCxnSpPr>
        <p:spPr bwMode="auto">
          <a:xfrm rot="5400000" flipV="1">
            <a:off x="6603" y="1631846"/>
            <a:ext cx="0" cy="315913"/>
          </a:xfrm>
          <a:prstGeom prst="straightConnector1">
            <a:avLst/>
          </a:prstGeom>
          <a:noFill/>
          <a:ln w="3175" algn="ctr">
            <a:solidFill>
              <a:srgbClr val="000000"/>
            </a:solidFill>
            <a:round/>
            <a:headEnd/>
            <a:tailEnd/>
          </a:ln>
          <a:effectLst/>
        </p:spPr>
      </p:cxnSp>
      <p:cxnSp>
        <p:nvCxnSpPr>
          <p:cNvPr id="25" name="AutoShape 12"/>
          <p:cNvCxnSpPr>
            <a:cxnSpLocks noChangeShapeType="1"/>
          </p:cNvCxnSpPr>
          <p:nvPr/>
        </p:nvCxnSpPr>
        <p:spPr bwMode="auto">
          <a:xfrm flipV="1">
            <a:off x="7510736" y="1347223"/>
            <a:ext cx="0" cy="315913"/>
          </a:xfrm>
          <a:prstGeom prst="straightConnector1">
            <a:avLst/>
          </a:prstGeom>
          <a:noFill/>
          <a:ln w="3175" algn="ctr">
            <a:solidFill>
              <a:srgbClr val="000000"/>
            </a:solidFill>
            <a:round/>
            <a:headEnd/>
            <a:tailEnd/>
          </a:ln>
          <a:effectLst/>
        </p:spPr>
      </p:cxnSp>
      <p:cxnSp>
        <p:nvCxnSpPr>
          <p:cNvPr id="26" name="AutoShape 13"/>
          <p:cNvCxnSpPr>
            <a:cxnSpLocks noChangeShapeType="1"/>
          </p:cNvCxnSpPr>
          <p:nvPr/>
        </p:nvCxnSpPr>
        <p:spPr bwMode="auto">
          <a:xfrm rot="5400000" flipV="1">
            <a:off x="7794878" y="1636609"/>
            <a:ext cx="0" cy="315913"/>
          </a:xfrm>
          <a:prstGeom prst="straightConnector1">
            <a:avLst/>
          </a:prstGeom>
          <a:noFill/>
          <a:ln w="3175" algn="ctr">
            <a:solidFill>
              <a:srgbClr val="000000"/>
            </a:solidFill>
            <a:round/>
            <a:headEnd/>
            <a:tailEnd/>
          </a:ln>
          <a:effectLst/>
        </p:spPr>
      </p:cxnSp>
      <p:cxnSp>
        <p:nvCxnSpPr>
          <p:cNvPr id="27" name="AutoShape 14"/>
          <p:cNvCxnSpPr>
            <a:cxnSpLocks noChangeShapeType="1"/>
          </p:cNvCxnSpPr>
          <p:nvPr/>
        </p:nvCxnSpPr>
        <p:spPr bwMode="auto">
          <a:xfrm rot="5400000" flipV="1">
            <a:off x="7799640" y="8840877"/>
            <a:ext cx="0" cy="315912"/>
          </a:xfrm>
          <a:prstGeom prst="straightConnector1">
            <a:avLst/>
          </a:prstGeom>
          <a:noFill/>
          <a:ln w="3175" algn="ctr">
            <a:solidFill>
              <a:srgbClr val="000000"/>
            </a:solidFill>
            <a:round/>
            <a:headEnd/>
            <a:tailEnd/>
          </a:ln>
          <a:effectLst/>
        </p:spPr>
      </p:cxnSp>
      <p:cxnSp>
        <p:nvCxnSpPr>
          <p:cNvPr id="28" name="AutoShape 15"/>
          <p:cNvCxnSpPr>
            <a:cxnSpLocks noChangeShapeType="1"/>
          </p:cNvCxnSpPr>
          <p:nvPr/>
        </p:nvCxnSpPr>
        <p:spPr bwMode="auto">
          <a:xfrm flipV="1">
            <a:off x="7518828" y="9140261"/>
            <a:ext cx="0" cy="315912"/>
          </a:xfrm>
          <a:prstGeom prst="straightConnector1">
            <a:avLst/>
          </a:prstGeom>
          <a:noFill/>
          <a:ln w="3175" algn="ctr">
            <a:solidFill>
              <a:srgbClr val="000000"/>
            </a:solidFill>
            <a:round/>
            <a:headEnd/>
            <a:tailEnd/>
          </a:ln>
          <a:effectLst/>
        </p:spPr>
      </p:cxnSp>
      <p:cxnSp>
        <p:nvCxnSpPr>
          <p:cNvPr id="29" name="AutoShape 16"/>
          <p:cNvCxnSpPr>
            <a:cxnSpLocks noChangeShapeType="1"/>
          </p:cNvCxnSpPr>
          <p:nvPr/>
        </p:nvCxnSpPr>
        <p:spPr bwMode="auto">
          <a:xfrm flipV="1">
            <a:off x="292486" y="9132323"/>
            <a:ext cx="0" cy="315913"/>
          </a:xfrm>
          <a:prstGeom prst="straightConnector1">
            <a:avLst/>
          </a:prstGeom>
          <a:noFill/>
          <a:ln w="3175" algn="ctr">
            <a:solidFill>
              <a:srgbClr val="000000"/>
            </a:solidFill>
            <a:round/>
            <a:headEnd/>
            <a:tailEnd/>
          </a:ln>
          <a:effectLst/>
        </p:spPr>
      </p:cxnSp>
      <p:cxnSp>
        <p:nvCxnSpPr>
          <p:cNvPr id="30" name="AutoShape 17"/>
          <p:cNvCxnSpPr>
            <a:cxnSpLocks noChangeShapeType="1"/>
          </p:cNvCxnSpPr>
          <p:nvPr/>
        </p:nvCxnSpPr>
        <p:spPr bwMode="auto">
          <a:xfrm rot="5400000" flipV="1">
            <a:off x="1046" y="8847379"/>
            <a:ext cx="0" cy="315913"/>
          </a:xfrm>
          <a:prstGeom prst="straightConnector1">
            <a:avLst/>
          </a:prstGeom>
          <a:noFill/>
          <a:ln w="3175" algn="ctr">
            <a:solidFill>
              <a:srgbClr val="000000"/>
            </a:solidFill>
            <a:round/>
            <a:headEnd/>
            <a:tailEnd/>
          </a:ln>
          <a:effectLst/>
        </p:spPr>
      </p:cxnSp>
      <p:sp>
        <p:nvSpPr>
          <p:cNvPr id="32" name="TextBox 31"/>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1D627466-B28C-4D10-BFAD-853CCEDFDE51}"/>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9865" y="1754370"/>
            <a:ext cx="7296150" cy="72961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3251" name="TextBox 3"/>
          <p:cNvSpPr txBox="1">
            <a:spLocks noChangeArrowheads="1"/>
          </p:cNvSpPr>
          <p:nvPr/>
        </p:nvSpPr>
        <p:spPr bwMode="auto">
          <a:xfrm>
            <a:off x="1011865" y="2592570"/>
            <a:ext cx="5622925" cy="862013"/>
          </a:xfrm>
          <a:prstGeom prst="rect">
            <a:avLst/>
          </a:prstGeom>
          <a:noFill/>
          <a:ln w="9525">
            <a:noFill/>
            <a:miter lim="800000"/>
            <a:headEnd/>
            <a:tailEnd/>
          </a:ln>
        </p:spPr>
        <p:txBody>
          <a:bodyPr>
            <a:spAutoFit/>
          </a:bodyPr>
          <a:lstStyle/>
          <a:p>
            <a:pPr>
              <a:lnSpc>
                <a:spcPts val="6000"/>
              </a:lnSpc>
            </a:pPr>
            <a:r>
              <a:rPr lang="en-US" sz="6000" b="1">
                <a:solidFill>
                  <a:schemeClr val="bg1"/>
                </a:solidFill>
              </a:rPr>
              <a:t>landfill - trash</a:t>
            </a:r>
          </a:p>
        </p:txBody>
      </p:sp>
      <p:sp>
        <p:nvSpPr>
          <p:cNvPr id="53252" name="TextBox 4"/>
          <p:cNvSpPr txBox="1">
            <a:spLocks noChangeArrowheads="1"/>
          </p:cNvSpPr>
          <p:nvPr/>
        </p:nvSpPr>
        <p:spPr bwMode="auto">
          <a:xfrm>
            <a:off x="1011865" y="4468995"/>
            <a:ext cx="5103813" cy="1951038"/>
          </a:xfrm>
          <a:prstGeom prst="rect">
            <a:avLst/>
          </a:prstGeom>
          <a:noFill/>
          <a:ln w="9525">
            <a:noFill/>
            <a:miter lim="800000"/>
            <a:headEnd/>
            <a:tailEnd/>
          </a:ln>
        </p:spPr>
        <p:txBody>
          <a:bodyPr wrap="none">
            <a:spAutoFit/>
          </a:bodyPr>
          <a:lstStyle/>
          <a:p>
            <a:pPr>
              <a:lnSpc>
                <a:spcPct val="150000"/>
              </a:lnSpc>
              <a:buFont typeface="Arial" charset="0"/>
              <a:buChar char="•"/>
            </a:pPr>
            <a:r>
              <a:rPr lang="en-US" sz="2800" b="1">
                <a:solidFill>
                  <a:schemeClr val="bg1"/>
                </a:solidFill>
              </a:rPr>
              <a:t> all other non-recyclables</a:t>
            </a:r>
          </a:p>
          <a:p>
            <a:pPr>
              <a:lnSpc>
                <a:spcPct val="150000"/>
              </a:lnSpc>
              <a:buFont typeface="Arial" charset="0"/>
              <a:buChar char="•"/>
            </a:pPr>
            <a:r>
              <a:rPr lang="en-US" sz="2800" b="1">
                <a:solidFill>
                  <a:schemeClr val="bg1"/>
                </a:solidFill>
              </a:rPr>
              <a:t> all other non-compostables</a:t>
            </a:r>
          </a:p>
          <a:p>
            <a:pPr>
              <a:lnSpc>
                <a:spcPct val="150000"/>
              </a:lnSpc>
              <a:buFont typeface="Arial" charset="0"/>
              <a:buChar char="•"/>
            </a:pPr>
            <a:r>
              <a:rPr lang="en-US" sz="2800" b="1">
                <a:solidFill>
                  <a:schemeClr val="bg1"/>
                </a:solidFill>
              </a:rPr>
              <a:t> contaminated recyclables</a:t>
            </a:r>
          </a:p>
        </p:txBody>
      </p:sp>
      <p:sp>
        <p:nvSpPr>
          <p:cNvPr id="53253" name="TextBox 5"/>
          <p:cNvSpPr txBox="1">
            <a:spLocks noChangeArrowheads="1"/>
          </p:cNvSpPr>
          <p:nvPr/>
        </p:nvSpPr>
        <p:spPr bwMode="auto">
          <a:xfrm>
            <a:off x="1011865" y="7828145"/>
            <a:ext cx="5181600" cy="708025"/>
          </a:xfrm>
          <a:prstGeom prst="rect">
            <a:avLst/>
          </a:prstGeom>
          <a:noFill/>
          <a:ln w="9525">
            <a:noFill/>
            <a:miter lim="800000"/>
            <a:headEnd/>
            <a:tailEnd/>
          </a:ln>
        </p:spPr>
        <p:txBody>
          <a:bodyPr>
            <a:spAutoFit/>
          </a:bodyPr>
          <a:lstStyle/>
          <a:p>
            <a:r>
              <a:rPr lang="en-US" sz="2000">
                <a:solidFill>
                  <a:schemeClr val="bg1"/>
                </a:solidFill>
              </a:rPr>
              <a:t>if in doubt, it is OK to trash rather than to</a:t>
            </a:r>
          </a:p>
          <a:p>
            <a:r>
              <a:rPr lang="en-US" sz="2000">
                <a:solidFill>
                  <a:schemeClr val="bg1"/>
                </a:solidFill>
              </a:rPr>
              <a:t>contaminate recyclables</a:t>
            </a:r>
          </a:p>
        </p:txBody>
      </p:sp>
      <p:sp>
        <p:nvSpPr>
          <p:cNvPr id="53256"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9" name="Rectangle 8"/>
          <p:cNvSpPr>
            <a:spLocks noChangeAspect="1" noChangeArrowheads="1"/>
          </p:cNvSpPr>
          <p:nvPr/>
        </p:nvSpPr>
        <p:spPr bwMode="auto">
          <a:xfrm>
            <a:off x="281701" y="178821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0" name="AutoShape 10"/>
          <p:cNvCxnSpPr>
            <a:cxnSpLocks noChangeShapeType="1"/>
          </p:cNvCxnSpPr>
          <p:nvPr/>
        </p:nvCxnSpPr>
        <p:spPr bwMode="auto">
          <a:xfrm flipV="1">
            <a:off x="297403" y="1348811"/>
            <a:ext cx="0" cy="315912"/>
          </a:xfrm>
          <a:prstGeom prst="straightConnector1">
            <a:avLst/>
          </a:prstGeom>
          <a:noFill/>
          <a:ln w="3175">
            <a:solidFill>
              <a:srgbClr val="000000"/>
            </a:solidFill>
            <a:round/>
            <a:headEnd/>
            <a:tailEnd/>
          </a:ln>
          <a:effectLst/>
        </p:spPr>
      </p:cxnSp>
      <p:cxnSp>
        <p:nvCxnSpPr>
          <p:cNvPr id="11" name="AutoShape 11"/>
          <p:cNvCxnSpPr>
            <a:cxnSpLocks noChangeShapeType="1"/>
          </p:cNvCxnSpPr>
          <p:nvPr/>
        </p:nvCxnSpPr>
        <p:spPr bwMode="auto">
          <a:xfrm rot="5400000" flipV="1">
            <a:off x="6603" y="1631846"/>
            <a:ext cx="0" cy="315913"/>
          </a:xfrm>
          <a:prstGeom prst="straightConnector1">
            <a:avLst/>
          </a:prstGeom>
          <a:noFill/>
          <a:ln w="3175" algn="ctr">
            <a:solidFill>
              <a:srgbClr val="000000"/>
            </a:solidFill>
            <a:round/>
            <a:headEnd/>
            <a:tailEnd/>
          </a:ln>
          <a:effectLst/>
        </p:spPr>
      </p:cxnSp>
      <p:cxnSp>
        <p:nvCxnSpPr>
          <p:cNvPr id="12" name="AutoShape 12"/>
          <p:cNvCxnSpPr>
            <a:cxnSpLocks noChangeShapeType="1"/>
          </p:cNvCxnSpPr>
          <p:nvPr/>
        </p:nvCxnSpPr>
        <p:spPr bwMode="auto">
          <a:xfrm flipV="1">
            <a:off x="7510736" y="1347223"/>
            <a:ext cx="0" cy="315913"/>
          </a:xfrm>
          <a:prstGeom prst="straightConnector1">
            <a:avLst/>
          </a:prstGeom>
          <a:noFill/>
          <a:ln w="3175" algn="ctr">
            <a:solidFill>
              <a:srgbClr val="000000"/>
            </a:solidFill>
            <a:round/>
            <a:headEnd/>
            <a:tailEnd/>
          </a:ln>
          <a:effectLst/>
        </p:spPr>
      </p:cxnSp>
      <p:cxnSp>
        <p:nvCxnSpPr>
          <p:cNvPr id="13" name="AutoShape 13"/>
          <p:cNvCxnSpPr>
            <a:cxnSpLocks noChangeShapeType="1"/>
          </p:cNvCxnSpPr>
          <p:nvPr/>
        </p:nvCxnSpPr>
        <p:spPr bwMode="auto">
          <a:xfrm rot="5400000" flipV="1">
            <a:off x="7794878" y="1636609"/>
            <a:ext cx="0" cy="315913"/>
          </a:xfrm>
          <a:prstGeom prst="straightConnector1">
            <a:avLst/>
          </a:prstGeom>
          <a:noFill/>
          <a:ln w="3175" algn="ctr">
            <a:solidFill>
              <a:srgbClr val="000000"/>
            </a:solidFill>
            <a:round/>
            <a:headEnd/>
            <a:tailEnd/>
          </a:ln>
          <a:effectLst/>
        </p:spPr>
      </p:cxnSp>
      <p:cxnSp>
        <p:nvCxnSpPr>
          <p:cNvPr id="14" name="AutoShape 14"/>
          <p:cNvCxnSpPr>
            <a:cxnSpLocks noChangeShapeType="1"/>
          </p:cNvCxnSpPr>
          <p:nvPr/>
        </p:nvCxnSpPr>
        <p:spPr bwMode="auto">
          <a:xfrm rot="5400000" flipV="1">
            <a:off x="7799640" y="8840877"/>
            <a:ext cx="0" cy="315912"/>
          </a:xfrm>
          <a:prstGeom prst="straightConnector1">
            <a:avLst/>
          </a:prstGeom>
          <a:noFill/>
          <a:ln w="3175" algn="ctr">
            <a:solidFill>
              <a:srgbClr val="000000"/>
            </a:solidFill>
            <a:round/>
            <a:headEnd/>
            <a:tailEnd/>
          </a:ln>
          <a:effectLst/>
        </p:spPr>
      </p:cxnSp>
      <p:cxnSp>
        <p:nvCxnSpPr>
          <p:cNvPr id="15" name="AutoShape 15"/>
          <p:cNvCxnSpPr>
            <a:cxnSpLocks noChangeShapeType="1"/>
          </p:cNvCxnSpPr>
          <p:nvPr/>
        </p:nvCxnSpPr>
        <p:spPr bwMode="auto">
          <a:xfrm flipV="1">
            <a:off x="7518828" y="9140261"/>
            <a:ext cx="0" cy="315912"/>
          </a:xfrm>
          <a:prstGeom prst="straightConnector1">
            <a:avLst/>
          </a:prstGeom>
          <a:noFill/>
          <a:ln w="3175" algn="ctr">
            <a:solidFill>
              <a:srgbClr val="000000"/>
            </a:solidFill>
            <a:round/>
            <a:headEnd/>
            <a:tailEnd/>
          </a:ln>
          <a:effectLst/>
        </p:spPr>
      </p:cxnSp>
      <p:cxnSp>
        <p:nvCxnSpPr>
          <p:cNvPr id="16" name="AutoShape 16"/>
          <p:cNvCxnSpPr>
            <a:cxnSpLocks noChangeShapeType="1"/>
          </p:cNvCxnSpPr>
          <p:nvPr/>
        </p:nvCxnSpPr>
        <p:spPr bwMode="auto">
          <a:xfrm flipV="1">
            <a:off x="292486" y="9132323"/>
            <a:ext cx="0" cy="315913"/>
          </a:xfrm>
          <a:prstGeom prst="straightConnector1">
            <a:avLst/>
          </a:prstGeom>
          <a:noFill/>
          <a:ln w="3175" algn="ctr">
            <a:solidFill>
              <a:srgbClr val="000000"/>
            </a:solidFill>
            <a:round/>
            <a:headEnd/>
            <a:tailEnd/>
          </a:ln>
          <a:effectLst/>
        </p:spPr>
      </p:cxnSp>
      <p:cxnSp>
        <p:nvCxnSpPr>
          <p:cNvPr id="17" name="AutoShape 17"/>
          <p:cNvCxnSpPr>
            <a:cxnSpLocks noChangeShapeType="1"/>
          </p:cNvCxnSpPr>
          <p:nvPr/>
        </p:nvCxnSpPr>
        <p:spPr bwMode="auto">
          <a:xfrm rot="5400000" flipV="1">
            <a:off x="1046" y="8847379"/>
            <a:ext cx="0" cy="315913"/>
          </a:xfrm>
          <a:prstGeom prst="straightConnector1">
            <a:avLst/>
          </a:prstGeom>
          <a:noFill/>
          <a:ln w="3175" algn="ctr">
            <a:solidFill>
              <a:srgbClr val="000000"/>
            </a:solidFill>
            <a:round/>
            <a:headEnd/>
            <a:tailEnd/>
          </a:ln>
          <a:effectLst/>
        </p:spPr>
      </p:cxnSp>
      <p:sp>
        <p:nvSpPr>
          <p:cNvPr id="19" name="TextBox 18"/>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89F0F828-A5AD-4944-BA03-EE5E4F6AEACB}"/>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spect="1"/>
          </p:cNvSpPr>
          <p:nvPr/>
        </p:nvSpPr>
        <p:spPr>
          <a:xfrm>
            <a:off x="632785" y="2184583"/>
            <a:ext cx="6492875" cy="6492875"/>
          </a:xfrm>
          <a:prstGeom prst="rect">
            <a:avLst/>
          </a:prstGeom>
          <a:noFill/>
          <a:ln w="304800">
            <a:solidFill>
              <a:srgbClr val="71E2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4277" name="TextBox 3"/>
          <p:cNvSpPr txBox="1">
            <a:spLocks noChangeArrowheads="1"/>
          </p:cNvSpPr>
          <p:nvPr/>
        </p:nvSpPr>
        <p:spPr bwMode="auto">
          <a:xfrm>
            <a:off x="948698" y="2689408"/>
            <a:ext cx="5899150" cy="862012"/>
          </a:xfrm>
          <a:prstGeom prst="rect">
            <a:avLst/>
          </a:prstGeom>
          <a:noFill/>
          <a:ln w="9525">
            <a:noFill/>
            <a:miter lim="800000"/>
            <a:headEnd/>
            <a:tailEnd/>
          </a:ln>
        </p:spPr>
        <p:txBody>
          <a:bodyPr>
            <a:spAutoFit/>
          </a:bodyPr>
          <a:lstStyle/>
          <a:p>
            <a:pPr algn="ctr">
              <a:lnSpc>
                <a:spcPts val="6000"/>
              </a:lnSpc>
            </a:pPr>
            <a:r>
              <a:rPr lang="en-US" sz="6000" b="1"/>
              <a:t>Compost</a:t>
            </a:r>
          </a:p>
        </p:txBody>
      </p:sp>
      <p:sp>
        <p:nvSpPr>
          <p:cNvPr id="54278" name="TextBox 4"/>
          <p:cNvSpPr txBox="1">
            <a:spLocks noChangeArrowheads="1"/>
          </p:cNvSpPr>
          <p:nvPr/>
        </p:nvSpPr>
        <p:spPr bwMode="auto">
          <a:xfrm>
            <a:off x="1202698" y="3579995"/>
            <a:ext cx="2838450" cy="4524375"/>
          </a:xfrm>
          <a:prstGeom prst="rect">
            <a:avLst/>
          </a:prstGeom>
          <a:noFill/>
          <a:ln w="9525">
            <a:noFill/>
            <a:miter lim="800000"/>
            <a:headEnd/>
            <a:tailEnd/>
          </a:ln>
        </p:spPr>
        <p:txBody>
          <a:bodyPr>
            <a:spAutoFit/>
          </a:bodyPr>
          <a:lstStyle/>
          <a:p>
            <a:r>
              <a:rPr lang="en-US" sz="2400" b="1"/>
              <a:t>Pizza boxes</a:t>
            </a:r>
          </a:p>
          <a:p>
            <a:r>
              <a:rPr lang="en-US" sz="2400" b="1"/>
              <a:t>Paper towels</a:t>
            </a:r>
          </a:p>
          <a:p>
            <a:r>
              <a:rPr lang="en-US" sz="2400" b="1"/>
              <a:t>Paper</a:t>
            </a:r>
          </a:p>
          <a:p>
            <a:r>
              <a:rPr lang="en-US" sz="2400" b="1"/>
              <a:t>Waxed paper</a:t>
            </a:r>
          </a:p>
          <a:p>
            <a:r>
              <a:rPr lang="en-US" sz="2400" b="1"/>
              <a:t>Cardboard</a:t>
            </a:r>
          </a:p>
          <a:p>
            <a:r>
              <a:rPr lang="en-US" sz="2400" b="1"/>
              <a:t>Soiled paper</a:t>
            </a:r>
          </a:p>
          <a:p>
            <a:r>
              <a:rPr lang="en-US" sz="2400" b="1"/>
              <a:t>Food waste</a:t>
            </a:r>
          </a:p>
          <a:p>
            <a:r>
              <a:rPr lang="en-US" sz="2400" b="1"/>
              <a:t>Wood</a:t>
            </a:r>
          </a:p>
          <a:p>
            <a:r>
              <a:rPr lang="en-US" sz="2400" b="1"/>
              <a:t>Leaves</a:t>
            </a:r>
          </a:p>
          <a:p>
            <a:r>
              <a:rPr lang="en-US" sz="2400" b="1"/>
              <a:t>Plants</a:t>
            </a:r>
          </a:p>
          <a:p>
            <a:r>
              <a:rPr lang="en-US" sz="2400" b="1"/>
              <a:t>Leftovers</a:t>
            </a:r>
          </a:p>
          <a:p>
            <a:r>
              <a:rPr lang="en-US" sz="2400" b="1"/>
              <a:t>Coffee grounds</a:t>
            </a:r>
          </a:p>
        </p:txBody>
      </p:sp>
      <p:sp>
        <p:nvSpPr>
          <p:cNvPr id="54279" name="TextBox 5"/>
          <p:cNvSpPr txBox="1">
            <a:spLocks noChangeArrowheads="1"/>
          </p:cNvSpPr>
          <p:nvPr/>
        </p:nvSpPr>
        <p:spPr bwMode="auto">
          <a:xfrm>
            <a:off x="893135" y="8112308"/>
            <a:ext cx="5954713" cy="307975"/>
          </a:xfrm>
          <a:prstGeom prst="rect">
            <a:avLst/>
          </a:prstGeom>
          <a:noFill/>
          <a:ln w="9525">
            <a:noFill/>
            <a:miter lim="800000"/>
            <a:headEnd/>
            <a:tailEnd/>
          </a:ln>
        </p:spPr>
        <p:txBody>
          <a:bodyPr>
            <a:spAutoFit/>
          </a:bodyPr>
          <a:lstStyle/>
          <a:p>
            <a:pPr algn="ctr"/>
            <a:r>
              <a:rPr lang="en-US" sz="1400"/>
              <a:t>if in doubt, it is OK to trash rather than to contaminate recyclables</a:t>
            </a:r>
          </a:p>
        </p:txBody>
      </p:sp>
      <p:sp>
        <p:nvSpPr>
          <p:cNvPr id="54280" name="TextBox 9"/>
          <p:cNvSpPr txBox="1">
            <a:spLocks noChangeArrowheads="1"/>
          </p:cNvSpPr>
          <p:nvPr/>
        </p:nvSpPr>
        <p:spPr bwMode="auto">
          <a:xfrm>
            <a:off x="3885573" y="3984808"/>
            <a:ext cx="2451100" cy="477837"/>
          </a:xfrm>
          <a:prstGeom prst="rect">
            <a:avLst/>
          </a:prstGeom>
          <a:noFill/>
          <a:ln w="9525">
            <a:noFill/>
            <a:miter lim="800000"/>
            <a:headEnd/>
            <a:tailEnd/>
          </a:ln>
        </p:spPr>
        <p:txBody>
          <a:bodyPr>
            <a:spAutoFit/>
          </a:bodyPr>
          <a:lstStyle/>
          <a:p>
            <a:r>
              <a:rPr lang="en-US" sz="2400" b="1"/>
              <a:t>All #0 Plastics</a:t>
            </a:r>
          </a:p>
        </p:txBody>
      </p:sp>
      <p:grpSp>
        <p:nvGrpSpPr>
          <p:cNvPr id="54282" name="Group 13"/>
          <p:cNvGrpSpPr>
            <a:grpSpLocks/>
          </p:cNvGrpSpPr>
          <p:nvPr/>
        </p:nvGrpSpPr>
        <p:grpSpPr bwMode="auto">
          <a:xfrm>
            <a:off x="3455360" y="4615045"/>
            <a:ext cx="3063875" cy="2668588"/>
            <a:chOff x="3477180" y="4232275"/>
            <a:chExt cx="3063035" cy="2668780"/>
          </a:xfrm>
        </p:grpSpPr>
        <p:pic>
          <p:nvPicPr>
            <p:cNvPr id="54284" name="Picture 10" descr="Compost plant.jpg"/>
            <p:cNvPicPr>
              <a:picLocks noChangeAspect="1"/>
            </p:cNvPicPr>
            <p:nvPr/>
          </p:nvPicPr>
          <p:blipFill>
            <a:blip r:embed="rId2" cstate="print"/>
            <a:srcRect/>
            <a:stretch>
              <a:fillRect/>
            </a:stretch>
          </p:blipFill>
          <p:spPr bwMode="auto">
            <a:xfrm>
              <a:off x="3530600" y="4232275"/>
              <a:ext cx="2959100" cy="2659063"/>
            </a:xfrm>
            <a:prstGeom prst="rect">
              <a:avLst/>
            </a:prstGeom>
            <a:noFill/>
            <a:ln w="9525">
              <a:noFill/>
              <a:miter lim="800000"/>
              <a:headEnd/>
              <a:tailEnd/>
            </a:ln>
          </p:spPr>
        </p:pic>
        <p:sp>
          <p:nvSpPr>
            <p:cNvPr id="11" name="Freeform 10"/>
            <p:cNvSpPr/>
            <p:nvPr/>
          </p:nvSpPr>
          <p:spPr>
            <a:xfrm>
              <a:off x="3477180" y="6433604"/>
              <a:ext cx="487954" cy="467451"/>
            </a:xfrm>
            <a:custGeom>
              <a:avLst/>
              <a:gdLst>
                <a:gd name="connsiteX0" fmla="*/ 451050 w 451050"/>
                <a:gd name="connsiteY0" fmla="*/ 0 h 381342"/>
                <a:gd name="connsiteX1" fmla="*/ 328036 w 451050"/>
                <a:gd name="connsiteY1" fmla="*/ 82009 h 381342"/>
                <a:gd name="connsiteX2" fmla="*/ 291132 w 451050"/>
                <a:gd name="connsiteY2" fmla="*/ 32804 h 381342"/>
                <a:gd name="connsiteX3" fmla="*/ 135315 w 451050"/>
                <a:gd name="connsiteY3" fmla="*/ 41004 h 381342"/>
                <a:gd name="connsiteX4" fmla="*/ 90210 w 451050"/>
                <a:gd name="connsiteY4" fmla="*/ 53306 h 381342"/>
                <a:gd name="connsiteX5" fmla="*/ 86110 w 451050"/>
                <a:gd name="connsiteY5" fmla="*/ 155817 h 381342"/>
                <a:gd name="connsiteX6" fmla="*/ 102512 w 451050"/>
                <a:gd name="connsiteY6" fmla="*/ 213223 h 381342"/>
                <a:gd name="connsiteX7" fmla="*/ 131215 w 451050"/>
                <a:gd name="connsiteY7" fmla="*/ 258328 h 381342"/>
                <a:gd name="connsiteX8" fmla="*/ 135315 w 451050"/>
                <a:gd name="connsiteY8" fmla="*/ 282931 h 381342"/>
                <a:gd name="connsiteX9" fmla="*/ 135315 w 451050"/>
                <a:gd name="connsiteY9" fmla="*/ 307534 h 381342"/>
                <a:gd name="connsiteX10" fmla="*/ 86110 w 451050"/>
                <a:gd name="connsiteY10" fmla="*/ 344438 h 381342"/>
                <a:gd name="connsiteX11" fmla="*/ 69708 w 451050"/>
                <a:gd name="connsiteY11" fmla="*/ 377241 h 381342"/>
                <a:gd name="connsiteX12" fmla="*/ 4101 w 451050"/>
                <a:gd name="connsiteY12" fmla="*/ 381342 h 381342"/>
                <a:gd name="connsiteX13" fmla="*/ 0 w 451050"/>
                <a:gd name="connsiteY13" fmla="*/ 4100 h 381342"/>
                <a:gd name="connsiteX14" fmla="*/ 451050 w 451050"/>
                <a:gd name="connsiteY14" fmla="*/ 0 h 381342"/>
                <a:gd name="connsiteX0" fmla="*/ 451050 w 451050"/>
                <a:gd name="connsiteY0" fmla="*/ 0 h 381342"/>
                <a:gd name="connsiteX1" fmla="*/ 328036 w 451050"/>
                <a:gd name="connsiteY1" fmla="*/ 82009 h 381342"/>
                <a:gd name="connsiteX2" fmla="*/ 291132 w 451050"/>
                <a:gd name="connsiteY2" fmla="*/ 32804 h 381342"/>
                <a:gd name="connsiteX3" fmla="*/ 135315 w 451050"/>
                <a:gd name="connsiteY3" fmla="*/ 41004 h 381342"/>
                <a:gd name="connsiteX4" fmla="*/ 90210 w 451050"/>
                <a:gd name="connsiteY4" fmla="*/ 53306 h 381342"/>
                <a:gd name="connsiteX5" fmla="*/ 86110 w 451050"/>
                <a:gd name="connsiteY5" fmla="*/ 155817 h 381342"/>
                <a:gd name="connsiteX6" fmla="*/ 212431 w 451050"/>
                <a:gd name="connsiteY6" fmla="*/ 172218 h 381342"/>
                <a:gd name="connsiteX7" fmla="*/ 131215 w 451050"/>
                <a:gd name="connsiteY7" fmla="*/ 258328 h 381342"/>
                <a:gd name="connsiteX8" fmla="*/ 135315 w 451050"/>
                <a:gd name="connsiteY8" fmla="*/ 282931 h 381342"/>
                <a:gd name="connsiteX9" fmla="*/ 135315 w 451050"/>
                <a:gd name="connsiteY9" fmla="*/ 307534 h 381342"/>
                <a:gd name="connsiteX10" fmla="*/ 86110 w 451050"/>
                <a:gd name="connsiteY10" fmla="*/ 344438 h 381342"/>
                <a:gd name="connsiteX11" fmla="*/ 69708 w 451050"/>
                <a:gd name="connsiteY11" fmla="*/ 377241 h 381342"/>
                <a:gd name="connsiteX12" fmla="*/ 4101 w 451050"/>
                <a:gd name="connsiteY12" fmla="*/ 381342 h 381342"/>
                <a:gd name="connsiteX13" fmla="*/ 0 w 451050"/>
                <a:gd name="connsiteY13" fmla="*/ 4100 h 381342"/>
                <a:gd name="connsiteX14" fmla="*/ 451050 w 451050"/>
                <a:gd name="connsiteY14" fmla="*/ 0 h 381342"/>
                <a:gd name="connsiteX0" fmla="*/ 451050 w 451050"/>
                <a:gd name="connsiteY0" fmla="*/ 0 h 381342"/>
                <a:gd name="connsiteX1" fmla="*/ 328036 w 451050"/>
                <a:gd name="connsiteY1" fmla="*/ 82009 h 381342"/>
                <a:gd name="connsiteX2" fmla="*/ 291132 w 451050"/>
                <a:gd name="connsiteY2" fmla="*/ 32804 h 381342"/>
                <a:gd name="connsiteX3" fmla="*/ 135315 w 451050"/>
                <a:gd name="connsiteY3" fmla="*/ 41004 h 381342"/>
                <a:gd name="connsiteX4" fmla="*/ 90210 w 451050"/>
                <a:gd name="connsiteY4" fmla="*/ 53306 h 381342"/>
                <a:gd name="connsiteX5" fmla="*/ 233932 w 451050"/>
                <a:gd name="connsiteY5" fmla="*/ 131214 h 381342"/>
                <a:gd name="connsiteX6" fmla="*/ 212431 w 451050"/>
                <a:gd name="connsiteY6" fmla="*/ 172218 h 381342"/>
                <a:gd name="connsiteX7" fmla="*/ 131215 w 451050"/>
                <a:gd name="connsiteY7" fmla="*/ 258328 h 381342"/>
                <a:gd name="connsiteX8" fmla="*/ 135315 w 451050"/>
                <a:gd name="connsiteY8" fmla="*/ 282931 h 381342"/>
                <a:gd name="connsiteX9" fmla="*/ 135315 w 451050"/>
                <a:gd name="connsiteY9" fmla="*/ 307534 h 381342"/>
                <a:gd name="connsiteX10" fmla="*/ 86110 w 451050"/>
                <a:gd name="connsiteY10" fmla="*/ 344438 h 381342"/>
                <a:gd name="connsiteX11" fmla="*/ 69708 w 451050"/>
                <a:gd name="connsiteY11" fmla="*/ 377241 h 381342"/>
                <a:gd name="connsiteX12" fmla="*/ 4101 w 451050"/>
                <a:gd name="connsiteY12" fmla="*/ 381342 h 381342"/>
                <a:gd name="connsiteX13" fmla="*/ 0 w 451050"/>
                <a:gd name="connsiteY13" fmla="*/ 4100 h 381342"/>
                <a:gd name="connsiteX14" fmla="*/ 451050 w 451050"/>
                <a:gd name="connsiteY14" fmla="*/ 0 h 381342"/>
                <a:gd name="connsiteX0" fmla="*/ 451050 w 451050"/>
                <a:gd name="connsiteY0" fmla="*/ 0 h 381342"/>
                <a:gd name="connsiteX1" fmla="*/ 328036 w 451050"/>
                <a:gd name="connsiteY1" fmla="*/ 82009 h 381342"/>
                <a:gd name="connsiteX2" fmla="*/ 291132 w 451050"/>
                <a:gd name="connsiteY2" fmla="*/ 32804 h 381342"/>
                <a:gd name="connsiteX3" fmla="*/ 135315 w 451050"/>
                <a:gd name="connsiteY3" fmla="*/ 41004 h 381342"/>
                <a:gd name="connsiteX4" fmla="*/ 310049 w 451050"/>
                <a:gd name="connsiteY4" fmla="*/ 123014 h 381342"/>
                <a:gd name="connsiteX5" fmla="*/ 233932 w 451050"/>
                <a:gd name="connsiteY5" fmla="*/ 131214 h 381342"/>
                <a:gd name="connsiteX6" fmla="*/ 212431 w 451050"/>
                <a:gd name="connsiteY6" fmla="*/ 172218 h 381342"/>
                <a:gd name="connsiteX7" fmla="*/ 131215 w 451050"/>
                <a:gd name="connsiteY7" fmla="*/ 258328 h 381342"/>
                <a:gd name="connsiteX8" fmla="*/ 135315 w 451050"/>
                <a:gd name="connsiteY8" fmla="*/ 282931 h 381342"/>
                <a:gd name="connsiteX9" fmla="*/ 135315 w 451050"/>
                <a:gd name="connsiteY9" fmla="*/ 307534 h 381342"/>
                <a:gd name="connsiteX10" fmla="*/ 86110 w 451050"/>
                <a:gd name="connsiteY10" fmla="*/ 344438 h 381342"/>
                <a:gd name="connsiteX11" fmla="*/ 69708 w 451050"/>
                <a:gd name="connsiteY11" fmla="*/ 377241 h 381342"/>
                <a:gd name="connsiteX12" fmla="*/ 4101 w 451050"/>
                <a:gd name="connsiteY12" fmla="*/ 381342 h 381342"/>
                <a:gd name="connsiteX13" fmla="*/ 0 w 451050"/>
                <a:gd name="connsiteY13" fmla="*/ 4100 h 381342"/>
                <a:gd name="connsiteX14" fmla="*/ 451050 w 451050"/>
                <a:gd name="connsiteY14" fmla="*/ 0 h 381342"/>
                <a:gd name="connsiteX0" fmla="*/ 451050 w 451050"/>
                <a:gd name="connsiteY0" fmla="*/ 0 h 381342"/>
                <a:gd name="connsiteX1" fmla="*/ 328036 w 451050"/>
                <a:gd name="connsiteY1" fmla="*/ 82009 h 381342"/>
                <a:gd name="connsiteX2" fmla="*/ 291132 w 451050"/>
                <a:gd name="connsiteY2" fmla="*/ 32804 h 381342"/>
                <a:gd name="connsiteX3" fmla="*/ 286928 w 451050"/>
                <a:gd name="connsiteY3" fmla="*/ 77908 h 381342"/>
                <a:gd name="connsiteX4" fmla="*/ 310049 w 451050"/>
                <a:gd name="connsiteY4" fmla="*/ 123014 h 381342"/>
                <a:gd name="connsiteX5" fmla="*/ 233932 w 451050"/>
                <a:gd name="connsiteY5" fmla="*/ 131214 h 381342"/>
                <a:gd name="connsiteX6" fmla="*/ 212431 w 451050"/>
                <a:gd name="connsiteY6" fmla="*/ 172218 h 381342"/>
                <a:gd name="connsiteX7" fmla="*/ 131215 w 451050"/>
                <a:gd name="connsiteY7" fmla="*/ 258328 h 381342"/>
                <a:gd name="connsiteX8" fmla="*/ 135315 w 451050"/>
                <a:gd name="connsiteY8" fmla="*/ 282931 h 381342"/>
                <a:gd name="connsiteX9" fmla="*/ 135315 w 451050"/>
                <a:gd name="connsiteY9" fmla="*/ 307534 h 381342"/>
                <a:gd name="connsiteX10" fmla="*/ 86110 w 451050"/>
                <a:gd name="connsiteY10" fmla="*/ 344438 h 381342"/>
                <a:gd name="connsiteX11" fmla="*/ 69708 w 451050"/>
                <a:gd name="connsiteY11" fmla="*/ 377241 h 381342"/>
                <a:gd name="connsiteX12" fmla="*/ 4101 w 451050"/>
                <a:gd name="connsiteY12" fmla="*/ 381342 h 381342"/>
                <a:gd name="connsiteX13" fmla="*/ 0 w 451050"/>
                <a:gd name="connsiteY13" fmla="*/ 4100 h 381342"/>
                <a:gd name="connsiteX14" fmla="*/ 451050 w 451050"/>
                <a:gd name="connsiteY14" fmla="*/ 0 h 38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1050" h="381342">
                  <a:moveTo>
                    <a:pt x="451050" y="0"/>
                  </a:moveTo>
                  <a:lnTo>
                    <a:pt x="328036" y="82009"/>
                  </a:lnTo>
                  <a:lnTo>
                    <a:pt x="291132" y="32804"/>
                  </a:lnTo>
                  <a:lnTo>
                    <a:pt x="286928" y="77908"/>
                  </a:lnTo>
                  <a:lnTo>
                    <a:pt x="310049" y="123014"/>
                  </a:lnTo>
                  <a:lnTo>
                    <a:pt x="233932" y="131214"/>
                  </a:lnTo>
                  <a:lnTo>
                    <a:pt x="212431" y="172218"/>
                  </a:lnTo>
                  <a:lnTo>
                    <a:pt x="131215" y="258328"/>
                  </a:lnTo>
                  <a:lnTo>
                    <a:pt x="135315" y="282931"/>
                  </a:lnTo>
                  <a:lnTo>
                    <a:pt x="135315" y="307534"/>
                  </a:lnTo>
                  <a:lnTo>
                    <a:pt x="86110" y="344438"/>
                  </a:lnTo>
                  <a:lnTo>
                    <a:pt x="69708" y="377241"/>
                  </a:lnTo>
                  <a:lnTo>
                    <a:pt x="4101" y="381342"/>
                  </a:lnTo>
                  <a:lnTo>
                    <a:pt x="0" y="4100"/>
                  </a:lnTo>
                  <a:lnTo>
                    <a:pt x="451050" y="0"/>
                  </a:lnTo>
                  <a:close/>
                </a:path>
              </a:pathLst>
            </a:custGeom>
            <a:solidFill>
              <a:schemeClr val="bg1"/>
            </a:solidFill>
            <a:ln w="762000">
              <a:noFill/>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Freeform 11"/>
            <p:cNvSpPr/>
            <p:nvPr/>
          </p:nvSpPr>
          <p:spPr>
            <a:xfrm>
              <a:off x="6298289" y="6404900"/>
              <a:ext cx="237826" cy="492054"/>
            </a:xfrm>
            <a:custGeom>
              <a:avLst/>
              <a:gdLst>
                <a:gd name="connsiteX0" fmla="*/ 0 w 237826"/>
                <a:gd name="connsiteY0" fmla="*/ 213224 h 492054"/>
                <a:gd name="connsiteX1" fmla="*/ 8201 w 237826"/>
                <a:gd name="connsiteY1" fmla="*/ 295233 h 492054"/>
                <a:gd name="connsiteX2" fmla="*/ 73808 w 237826"/>
                <a:gd name="connsiteY2" fmla="*/ 299333 h 492054"/>
                <a:gd name="connsiteX3" fmla="*/ 147616 w 237826"/>
                <a:gd name="connsiteY3" fmla="*/ 295233 h 492054"/>
                <a:gd name="connsiteX4" fmla="*/ 135315 w 237826"/>
                <a:gd name="connsiteY4" fmla="*/ 344438 h 492054"/>
                <a:gd name="connsiteX5" fmla="*/ 155817 w 237826"/>
                <a:gd name="connsiteY5" fmla="*/ 389543 h 492054"/>
                <a:gd name="connsiteX6" fmla="*/ 192721 w 237826"/>
                <a:gd name="connsiteY6" fmla="*/ 475652 h 492054"/>
                <a:gd name="connsiteX7" fmla="*/ 233725 w 237826"/>
                <a:gd name="connsiteY7" fmla="*/ 492054 h 492054"/>
                <a:gd name="connsiteX8" fmla="*/ 237826 w 237826"/>
                <a:gd name="connsiteY8" fmla="*/ 4101 h 492054"/>
                <a:gd name="connsiteX9" fmla="*/ 147616 w 237826"/>
                <a:gd name="connsiteY9" fmla="*/ 0 h 492054"/>
                <a:gd name="connsiteX10" fmla="*/ 147616 w 237826"/>
                <a:gd name="connsiteY10" fmla="*/ 176320 h 492054"/>
                <a:gd name="connsiteX11" fmla="*/ 102511 w 237826"/>
                <a:gd name="connsiteY11" fmla="*/ 205023 h 492054"/>
                <a:gd name="connsiteX12" fmla="*/ 0 w 237826"/>
                <a:gd name="connsiteY12" fmla="*/ 213224 h 49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826" h="492054">
                  <a:moveTo>
                    <a:pt x="0" y="213224"/>
                  </a:moveTo>
                  <a:lnTo>
                    <a:pt x="8201" y="295233"/>
                  </a:lnTo>
                  <a:lnTo>
                    <a:pt x="73808" y="299333"/>
                  </a:lnTo>
                  <a:lnTo>
                    <a:pt x="147616" y="295233"/>
                  </a:lnTo>
                  <a:lnTo>
                    <a:pt x="135315" y="344438"/>
                  </a:lnTo>
                  <a:lnTo>
                    <a:pt x="155817" y="389543"/>
                  </a:lnTo>
                  <a:lnTo>
                    <a:pt x="192721" y="475652"/>
                  </a:lnTo>
                  <a:lnTo>
                    <a:pt x="233725" y="492054"/>
                  </a:lnTo>
                  <a:lnTo>
                    <a:pt x="237826" y="4101"/>
                  </a:lnTo>
                  <a:lnTo>
                    <a:pt x="147616" y="0"/>
                  </a:lnTo>
                  <a:lnTo>
                    <a:pt x="147616" y="176320"/>
                  </a:lnTo>
                  <a:lnTo>
                    <a:pt x="102511" y="205023"/>
                  </a:lnTo>
                  <a:lnTo>
                    <a:pt x="0" y="213224"/>
                  </a:lnTo>
                  <a:close/>
                </a:path>
              </a:pathLst>
            </a:custGeom>
            <a:solidFill>
              <a:schemeClr val="bg1"/>
            </a:solidFill>
            <a:ln w="762000">
              <a:noFill/>
              <a:miter lim="800000"/>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Freeform 12"/>
            <p:cNvSpPr/>
            <p:nvPr/>
          </p:nvSpPr>
          <p:spPr>
            <a:xfrm>
              <a:off x="6085065" y="6269586"/>
              <a:ext cx="455150" cy="520757"/>
            </a:xfrm>
            <a:custGeom>
              <a:avLst/>
              <a:gdLst>
                <a:gd name="connsiteX0" fmla="*/ 414146 w 414146"/>
                <a:gd name="connsiteY0" fmla="*/ 479753 h 479753"/>
                <a:gd name="connsiteX1" fmla="*/ 328036 w 414146"/>
                <a:gd name="connsiteY1" fmla="*/ 430547 h 479753"/>
                <a:gd name="connsiteX2" fmla="*/ 332137 w 414146"/>
                <a:gd name="connsiteY2" fmla="*/ 389543 h 479753"/>
                <a:gd name="connsiteX3" fmla="*/ 278831 w 414146"/>
                <a:gd name="connsiteY3" fmla="*/ 389543 h 479753"/>
                <a:gd name="connsiteX4" fmla="*/ 258329 w 414146"/>
                <a:gd name="connsiteY4" fmla="*/ 410045 h 479753"/>
                <a:gd name="connsiteX5" fmla="*/ 254228 w 414146"/>
                <a:gd name="connsiteY5" fmla="*/ 344438 h 479753"/>
                <a:gd name="connsiteX6" fmla="*/ 180420 w 414146"/>
                <a:gd name="connsiteY6" fmla="*/ 303433 h 479753"/>
                <a:gd name="connsiteX7" fmla="*/ 147617 w 414146"/>
                <a:gd name="connsiteY7" fmla="*/ 291132 h 479753"/>
                <a:gd name="connsiteX8" fmla="*/ 94311 w 414146"/>
                <a:gd name="connsiteY8" fmla="*/ 237826 h 479753"/>
                <a:gd name="connsiteX9" fmla="*/ 77909 w 414146"/>
                <a:gd name="connsiteY9" fmla="*/ 246027 h 479753"/>
                <a:gd name="connsiteX10" fmla="*/ 110713 w 414146"/>
                <a:gd name="connsiteY10" fmla="*/ 213223 h 479753"/>
                <a:gd name="connsiteX11" fmla="*/ 110713 w 414146"/>
                <a:gd name="connsiteY11" fmla="*/ 213223 h 479753"/>
                <a:gd name="connsiteX12" fmla="*/ 49206 w 414146"/>
                <a:gd name="connsiteY12" fmla="*/ 172219 h 479753"/>
                <a:gd name="connsiteX13" fmla="*/ 24603 w 414146"/>
                <a:gd name="connsiteY13" fmla="*/ 168119 h 479753"/>
                <a:gd name="connsiteX14" fmla="*/ 24603 w 414146"/>
                <a:gd name="connsiteY14" fmla="*/ 168119 h 479753"/>
                <a:gd name="connsiteX15" fmla="*/ 57407 w 414146"/>
                <a:gd name="connsiteY15" fmla="*/ 135315 h 479753"/>
                <a:gd name="connsiteX16" fmla="*/ 41005 w 414146"/>
                <a:gd name="connsiteY16" fmla="*/ 118913 h 479753"/>
                <a:gd name="connsiteX17" fmla="*/ 12302 w 414146"/>
                <a:gd name="connsiteY17" fmla="*/ 86110 h 479753"/>
                <a:gd name="connsiteX18" fmla="*/ 0 w 414146"/>
                <a:gd name="connsiteY18" fmla="*/ 32804 h 479753"/>
                <a:gd name="connsiteX19" fmla="*/ 24603 w 414146"/>
                <a:gd name="connsiteY19" fmla="*/ 0 h 479753"/>
                <a:gd name="connsiteX20" fmla="*/ 213224 w 414146"/>
                <a:gd name="connsiteY20" fmla="*/ 0 h 479753"/>
                <a:gd name="connsiteX21" fmla="*/ 328036 w 414146"/>
                <a:gd name="connsiteY21" fmla="*/ 65607 h 479753"/>
                <a:gd name="connsiteX22" fmla="*/ 389543 w 414146"/>
                <a:gd name="connsiteY22" fmla="*/ 254228 h 479753"/>
                <a:gd name="connsiteX23" fmla="*/ 414146 w 414146"/>
                <a:gd name="connsiteY23" fmla="*/ 479753 h 47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4146" h="479753">
                  <a:moveTo>
                    <a:pt x="414146" y="479753"/>
                  </a:moveTo>
                  <a:lnTo>
                    <a:pt x="328036" y="430547"/>
                  </a:lnTo>
                  <a:lnTo>
                    <a:pt x="332137" y="389543"/>
                  </a:lnTo>
                  <a:lnTo>
                    <a:pt x="278831" y="389543"/>
                  </a:lnTo>
                  <a:lnTo>
                    <a:pt x="258329" y="410045"/>
                  </a:lnTo>
                  <a:lnTo>
                    <a:pt x="254228" y="344438"/>
                  </a:lnTo>
                  <a:lnTo>
                    <a:pt x="180420" y="303433"/>
                  </a:lnTo>
                  <a:lnTo>
                    <a:pt x="147617" y="291132"/>
                  </a:lnTo>
                  <a:lnTo>
                    <a:pt x="94311" y="237826"/>
                  </a:lnTo>
                  <a:lnTo>
                    <a:pt x="77909" y="246027"/>
                  </a:lnTo>
                  <a:lnTo>
                    <a:pt x="110713" y="213223"/>
                  </a:lnTo>
                  <a:lnTo>
                    <a:pt x="110713" y="213223"/>
                  </a:lnTo>
                  <a:lnTo>
                    <a:pt x="49206" y="172219"/>
                  </a:lnTo>
                  <a:lnTo>
                    <a:pt x="24603" y="168119"/>
                  </a:lnTo>
                  <a:lnTo>
                    <a:pt x="24603" y="168119"/>
                  </a:lnTo>
                  <a:lnTo>
                    <a:pt x="57407" y="135315"/>
                  </a:lnTo>
                  <a:lnTo>
                    <a:pt x="41005" y="118913"/>
                  </a:lnTo>
                  <a:lnTo>
                    <a:pt x="12302" y="86110"/>
                  </a:lnTo>
                  <a:lnTo>
                    <a:pt x="0" y="32804"/>
                  </a:lnTo>
                  <a:lnTo>
                    <a:pt x="24603" y="0"/>
                  </a:lnTo>
                  <a:lnTo>
                    <a:pt x="213224" y="0"/>
                  </a:lnTo>
                  <a:lnTo>
                    <a:pt x="328036" y="65607"/>
                  </a:lnTo>
                  <a:lnTo>
                    <a:pt x="389543" y="254228"/>
                  </a:lnTo>
                  <a:lnTo>
                    <a:pt x="414146" y="479753"/>
                  </a:lnTo>
                  <a:close/>
                </a:path>
              </a:pathLst>
            </a:custGeom>
            <a:solidFill>
              <a:schemeClr val="bg1"/>
            </a:solidFill>
            <a:ln w="762000">
              <a:noFill/>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54283"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16" name="Rectangle 15"/>
          <p:cNvSpPr>
            <a:spLocks noChangeAspect="1" noChangeArrowheads="1"/>
          </p:cNvSpPr>
          <p:nvPr/>
        </p:nvSpPr>
        <p:spPr bwMode="auto">
          <a:xfrm>
            <a:off x="263491" y="1797944"/>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7" name="AutoShape 10"/>
          <p:cNvCxnSpPr>
            <a:cxnSpLocks noChangeShapeType="1"/>
          </p:cNvCxnSpPr>
          <p:nvPr/>
        </p:nvCxnSpPr>
        <p:spPr bwMode="auto">
          <a:xfrm flipV="1">
            <a:off x="279193" y="1358539"/>
            <a:ext cx="0" cy="315912"/>
          </a:xfrm>
          <a:prstGeom prst="straightConnector1">
            <a:avLst/>
          </a:prstGeom>
          <a:noFill/>
          <a:ln w="3175">
            <a:solidFill>
              <a:srgbClr val="000000"/>
            </a:solidFill>
            <a:round/>
            <a:headEnd/>
            <a:tailEnd/>
          </a:ln>
          <a:effectLst/>
        </p:spPr>
      </p:cxnSp>
      <p:cxnSp>
        <p:nvCxnSpPr>
          <p:cNvPr id="18" name="AutoShape 11"/>
          <p:cNvCxnSpPr>
            <a:cxnSpLocks noChangeShapeType="1"/>
          </p:cNvCxnSpPr>
          <p:nvPr/>
        </p:nvCxnSpPr>
        <p:spPr bwMode="auto">
          <a:xfrm rot="5400000" flipV="1">
            <a:off x="-11607" y="1641574"/>
            <a:ext cx="0" cy="315913"/>
          </a:xfrm>
          <a:prstGeom prst="straightConnector1">
            <a:avLst/>
          </a:prstGeom>
          <a:noFill/>
          <a:ln w="3175" algn="ctr">
            <a:solidFill>
              <a:srgbClr val="000000"/>
            </a:solidFill>
            <a:round/>
            <a:headEnd/>
            <a:tailEnd/>
          </a:ln>
          <a:effectLst/>
        </p:spPr>
      </p:cxnSp>
      <p:cxnSp>
        <p:nvCxnSpPr>
          <p:cNvPr id="19" name="AutoShape 12"/>
          <p:cNvCxnSpPr>
            <a:cxnSpLocks noChangeShapeType="1"/>
          </p:cNvCxnSpPr>
          <p:nvPr/>
        </p:nvCxnSpPr>
        <p:spPr bwMode="auto">
          <a:xfrm flipV="1">
            <a:off x="7492526" y="1356951"/>
            <a:ext cx="0" cy="315913"/>
          </a:xfrm>
          <a:prstGeom prst="straightConnector1">
            <a:avLst/>
          </a:prstGeom>
          <a:noFill/>
          <a:ln w="3175" algn="ctr">
            <a:solidFill>
              <a:srgbClr val="000000"/>
            </a:solidFill>
            <a:round/>
            <a:headEnd/>
            <a:tailEnd/>
          </a:ln>
          <a:effectLst/>
        </p:spPr>
      </p:cxnSp>
      <p:cxnSp>
        <p:nvCxnSpPr>
          <p:cNvPr id="20" name="AutoShape 13"/>
          <p:cNvCxnSpPr>
            <a:cxnSpLocks noChangeShapeType="1"/>
          </p:cNvCxnSpPr>
          <p:nvPr/>
        </p:nvCxnSpPr>
        <p:spPr bwMode="auto">
          <a:xfrm rot="5400000" flipV="1">
            <a:off x="7776668" y="1646337"/>
            <a:ext cx="0" cy="315913"/>
          </a:xfrm>
          <a:prstGeom prst="straightConnector1">
            <a:avLst/>
          </a:prstGeom>
          <a:noFill/>
          <a:ln w="3175" algn="ctr">
            <a:solidFill>
              <a:srgbClr val="000000"/>
            </a:solidFill>
            <a:round/>
            <a:headEnd/>
            <a:tailEnd/>
          </a:ln>
          <a:effectLst/>
        </p:spPr>
      </p:cxnSp>
      <p:cxnSp>
        <p:nvCxnSpPr>
          <p:cNvPr id="21" name="AutoShape 14"/>
          <p:cNvCxnSpPr>
            <a:cxnSpLocks noChangeShapeType="1"/>
          </p:cNvCxnSpPr>
          <p:nvPr/>
        </p:nvCxnSpPr>
        <p:spPr bwMode="auto">
          <a:xfrm rot="5400000" flipV="1">
            <a:off x="7781430" y="8850605"/>
            <a:ext cx="0" cy="315912"/>
          </a:xfrm>
          <a:prstGeom prst="straightConnector1">
            <a:avLst/>
          </a:prstGeom>
          <a:noFill/>
          <a:ln w="3175" algn="ctr">
            <a:solidFill>
              <a:srgbClr val="000000"/>
            </a:solidFill>
            <a:round/>
            <a:headEnd/>
            <a:tailEnd/>
          </a:ln>
          <a:effectLst/>
        </p:spPr>
      </p:cxnSp>
      <p:cxnSp>
        <p:nvCxnSpPr>
          <p:cNvPr id="22" name="AutoShape 15"/>
          <p:cNvCxnSpPr>
            <a:cxnSpLocks noChangeShapeType="1"/>
          </p:cNvCxnSpPr>
          <p:nvPr/>
        </p:nvCxnSpPr>
        <p:spPr bwMode="auto">
          <a:xfrm flipV="1">
            <a:off x="7500618" y="9149989"/>
            <a:ext cx="0" cy="315912"/>
          </a:xfrm>
          <a:prstGeom prst="straightConnector1">
            <a:avLst/>
          </a:prstGeom>
          <a:noFill/>
          <a:ln w="3175" algn="ctr">
            <a:solidFill>
              <a:srgbClr val="000000"/>
            </a:solidFill>
            <a:round/>
            <a:headEnd/>
            <a:tailEnd/>
          </a:ln>
          <a:effectLst/>
        </p:spPr>
      </p:cxnSp>
      <p:cxnSp>
        <p:nvCxnSpPr>
          <p:cNvPr id="23" name="AutoShape 16"/>
          <p:cNvCxnSpPr>
            <a:cxnSpLocks noChangeShapeType="1"/>
          </p:cNvCxnSpPr>
          <p:nvPr/>
        </p:nvCxnSpPr>
        <p:spPr bwMode="auto">
          <a:xfrm flipV="1">
            <a:off x="274276" y="9142051"/>
            <a:ext cx="0" cy="315913"/>
          </a:xfrm>
          <a:prstGeom prst="straightConnector1">
            <a:avLst/>
          </a:prstGeom>
          <a:noFill/>
          <a:ln w="3175" algn="ctr">
            <a:solidFill>
              <a:srgbClr val="000000"/>
            </a:solidFill>
            <a:round/>
            <a:headEnd/>
            <a:tailEnd/>
          </a:ln>
          <a:effectLst/>
        </p:spPr>
      </p:cxnSp>
      <p:cxnSp>
        <p:nvCxnSpPr>
          <p:cNvPr id="24" name="AutoShape 17"/>
          <p:cNvCxnSpPr>
            <a:cxnSpLocks noChangeShapeType="1"/>
          </p:cNvCxnSpPr>
          <p:nvPr/>
        </p:nvCxnSpPr>
        <p:spPr bwMode="auto">
          <a:xfrm rot="5400000" flipV="1">
            <a:off x="-17164" y="8857107"/>
            <a:ext cx="0" cy="315913"/>
          </a:xfrm>
          <a:prstGeom prst="straightConnector1">
            <a:avLst/>
          </a:prstGeom>
          <a:noFill/>
          <a:ln w="3175" algn="ctr">
            <a:solidFill>
              <a:srgbClr val="000000"/>
            </a:solidFill>
            <a:round/>
            <a:headEnd/>
            <a:tailEnd/>
          </a:ln>
          <a:effectLst/>
        </p:spPr>
      </p:cxnSp>
      <p:sp>
        <p:nvSpPr>
          <p:cNvPr id="26" name="TextBox 25"/>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27" name="TextBox 26">
            <a:extLst>
              <a:ext uri="{FF2B5EF4-FFF2-40B4-BE49-F238E27FC236}">
                <a16:creationId xmlns:a16="http://schemas.microsoft.com/office/drawing/2014/main" id="{517C8359-DEC4-4B8B-932B-C4EEED6714F2}"/>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18" descr="Paper Magazines stack.jpg"/>
          <p:cNvPicPr>
            <a:picLocks noChangeAspect="1"/>
          </p:cNvPicPr>
          <p:nvPr/>
        </p:nvPicPr>
        <p:blipFill>
          <a:blip r:embed="rId2" cstate="print"/>
          <a:srcRect/>
          <a:stretch>
            <a:fillRect/>
          </a:stretch>
        </p:blipFill>
        <p:spPr bwMode="auto">
          <a:xfrm>
            <a:off x="3678238" y="6198743"/>
            <a:ext cx="2998787" cy="1839912"/>
          </a:xfrm>
          <a:prstGeom prst="rect">
            <a:avLst/>
          </a:prstGeom>
          <a:noFill/>
          <a:ln w="9525">
            <a:noFill/>
            <a:miter lim="800000"/>
            <a:headEnd/>
            <a:tailEnd/>
          </a:ln>
        </p:spPr>
      </p:pic>
      <p:sp>
        <p:nvSpPr>
          <p:cNvPr id="2" name="Rectangle 1"/>
          <p:cNvSpPr>
            <a:spLocks noChangeAspect="1"/>
          </p:cNvSpPr>
          <p:nvPr/>
        </p:nvSpPr>
        <p:spPr>
          <a:xfrm>
            <a:off x="654050" y="2171255"/>
            <a:ext cx="6492875" cy="6492875"/>
          </a:xfrm>
          <a:prstGeom prst="rect">
            <a:avLst/>
          </a:prstGeom>
          <a:noFill/>
          <a:ln w="304800">
            <a:solidFill>
              <a:srgbClr val="0099F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5302" name="TextBox 3"/>
          <p:cNvSpPr txBox="1">
            <a:spLocks noChangeArrowheads="1"/>
          </p:cNvSpPr>
          <p:nvPr/>
        </p:nvSpPr>
        <p:spPr bwMode="auto">
          <a:xfrm>
            <a:off x="969963" y="2668143"/>
            <a:ext cx="5899150" cy="1631950"/>
          </a:xfrm>
          <a:prstGeom prst="rect">
            <a:avLst/>
          </a:prstGeom>
          <a:noFill/>
          <a:ln w="9525">
            <a:noFill/>
            <a:miter lim="800000"/>
            <a:headEnd/>
            <a:tailEnd/>
          </a:ln>
        </p:spPr>
        <p:txBody>
          <a:bodyPr>
            <a:spAutoFit/>
          </a:bodyPr>
          <a:lstStyle/>
          <a:p>
            <a:pPr algn="ctr">
              <a:lnSpc>
                <a:spcPts val="6000"/>
              </a:lnSpc>
            </a:pPr>
            <a:r>
              <a:rPr lang="en-US" sz="6000" b="1"/>
              <a:t>Plastic, Metal, Glass, Paper</a:t>
            </a:r>
          </a:p>
        </p:txBody>
      </p:sp>
      <p:sp>
        <p:nvSpPr>
          <p:cNvPr id="55303" name="TextBox 4"/>
          <p:cNvSpPr txBox="1">
            <a:spLocks noChangeArrowheads="1"/>
          </p:cNvSpPr>
          <p:nvPr/>
        </p:nvSpPr>
        <p:spPr bwMode="auto">
          <a:xfrm>
            <a:off x="1543050" y="4579493"/>
            <a:ext cx="2836863" cy="3416300"/>
          </a:xfrm>
          <a:prstGeom prst="rect">
            <a:avLst/>
          </a:prstGeom>
          <a:noFill/>
          <a:ln w="9525">
            <a:noFill/>
            <a:miter lim="800000"/>
            <a:headEnd/>
            <a:tailEnd/>
          </a:ln>
        </p:spPr>
        <p:txBody>
          <a:bodyPr>
            <a:spAutoFit/>
          </a:bodyPr>
          <a:lstStyle/>
          <a:p>
            <a:r>
              <a:rPr lang="en-US" sz="2400" b="1"/>
              <a:t>Plastic #1-7</a:t>
            </a:r>
          </a:p>
          <a:p>
            <a:r>
              <a:rPr lang="en-US" sz="2400" b="1"/>
              <a:t>Metal</a:t>
            </a:r>
          </a:p>
          <a:p>
            <a:r>
              <a:rPr lang="en-US" sz="2400" b="1"/>
              <a:t>Glass</a:t>
            </a:r>
          </a:p>
          <a:p>
            <a:endParaRPr lang="en-US" sz="2400" b="1"/>
          </a:p>
          <a:p>
            <a:endParaRPr lang="en-US" sz="2400" b="1"/>
          </a:p>
          <a:p>
            <a:r>
              <a:rPr lang="en-US" sz="2400" b="1"/>
              <a:t>Paper, </a:t>
            </a:r>
          </a:p>
          <a:p>
            <a:r>
              <a:rPr lang="en-US" sz="2400" b="1"/>
              <a:t>Magazines,</a:t>
            </a:r>
          </a:p>
          <a:p>
            <a:r>
              <a:rPr lang="en-US" sz="2400" b="1"/>
              <a:t>Cardboard</a:t>
            </a:r>
          </a:p>
          <a:p>
            <a:endParaRPr lang="en-US" sz="2400" b="1"/>
          </a:p>
        </p:txBody>
      </p:sp>
      <p:sp>
        <p:nvSpPr>
          <p:cNvPr id="55304" name="TextBox 5"/>
          <p:cNvSpPr txBox="1">
            <a:spLocks noChangeArrowheads="1"/>
          </p:cNvSpPr>
          <p:nvPr/>
        </p:nvSpPr>
        <p:spPr bwMode="auto">
          <a:xfrm>
            <a:off x="914400" y="8091043"/>
            <a:ext cx="5954713" cy="307975"/>
          </a:xfrm>
          <a:prstGeom prst="rect">
            <a:avLst/>
          </a:prstGeom>
          <a:noFill/>
          <a:ln w="9525">
            <a:noFill/>
            <a:miter lim="800000"/>
            <a:headEnd/>
            <a:tailEnd/>
          </a:ln>
        </p:spPr>
        <p:txBody>
          <a:bodyPr>
            <a:spAutoFit/>
          </a:bodyPr>
          <a:lstStyle/>
          <a:p>
            <a:pPr algn="ctr"/>
            <a:r>
              <a:rPr lang="en-US" sz="1400"/>
              <a:t>if in doubt, it is OK to trash rather than to contaminate recyclables</a:t>
            </a:r>
          </a:p>
        </p:txBody>
      </p:sp>
      <p:pic>
        <p:nvPicPr>
          <p:cNvPr id="55305" name="Picture 17" descr="plastic-metal-glass.jpg"/>
          <p:cNvPicPr>
            <a:picLocks noChangeAspect="1"/>
          </p:cNvPicPr>
          <p:nvPr/>
        </p:nvPicPr>
        <p:blipFill>
          <a:blip r:embed="rId3" cstate="print"/>
          <a:srcRect/>
          <a:stretch>
            <a:fillRect/>
          </a:stretch>
        </p:blipFill>
        <p:spPr bwMode="auto">
          <a:xfrm>
            <a:off x="4103688" y="4230243"/>
            <a:ext cx="2127250" cy="2079625"/>
          </a:xfrm>
          <a:prstGeom prst="rect">
            <a:avLst/>
          </a:prstGeom>
          <a:noFill/>
          <a:ln w="9525">
            <a:noFill/>
            <a:miter lim="800000"/>
            <a:headEnd/>
            <a:tailEnd/>
          </a:ln>
        </p:spPr>
      </p:pic>
      <p:sp>
        <p:nvSpPr>
          <p:cNvPr id="55307"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12" name="Rectangle 11"/>
          <p:cNvSpPr>
            <a:spLocks noChangeAspect="1" noChangeArrowheads="1"/>
          </p:cNvSpPr>
          <p:nvPr/>
        </p:nvSpPr>
        <p:spPr bwMode="auto">
          <a:xfrm>
            <a:off x="284756" y="177667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3" name="AutoShape 10"/>
          <p:cNvCxnSpPr>
            <a:cxnSpLocks noChangeShapeType="1"/>
          </p:cNvCxnSpPr>
          <p:nvPr/>
        </p:nvCxnSpPr>
        <p:spPr bwMode="auto">
          <a:xfrm flipV="1">
            <a:off x="300458" y="1337274"/>
            <a:ext cx="0" cy="315912"/>
          </a:xfrm>
          <a:prstGeom prst="straightConnector1">
            <a:avLst/>
          </a:prstGeom>
          <a:noFill/>
          <a:ln w="3175">
            <a:solidFill>
              <a:srgbClr val="000000"/>
            </a:solidFill>
            <a:round/>
            <a:headEnd/>
            <a:tailEnd/>
          </a:ln>
          <a:effectLst/>
        </p:spPr>
      </p:cxnSp>
      <p:cxnSp>
        <p:nvCxnSpPr>
          <p:cNvPr id="14" name="AutoShape 11"/>
          <p:cNvCxnSpPr>
            <a:cxnSpLocks noChangeShapeType="1"/>
          </p:cNvCxnSpPr>
          <p:nvPr/>
        </p:nvCxnSpPr>
        <p:spPr bwMode="auto">
          <a:xfrm rot="5400000" flipV="1">
            <a:off x="9658" y="1620309"/>
            <a:ext cx="0" cy="315913"/>
          </a:xfrm>
          <a:prstGeom prst="straightConnector1">
            <a:avLst/>
          </a:prstGeom>
          <a:noFill/>
          <a:ln w="3175" algn="ctr">
            <a:solidFill>
              <a:srgbClr val="000000"/>
            </a:solidFill>
            <a:round/>
            <a:headEnd/>
            <a:tailEnd/>
          </a:ln>
          <a:effectLst/>
        </p:spPr>
      </p:cxnSp>
      <p:cxnSp>
        <p:nvCxnSpPr>
          <p:cNvPr id="15" name="AutoShape 12"/>
          <p:cNvCxnSpPr>
            <a:cxnSpLocks noChangeShapeType="1"/>
          </p:cNvCxnSpPr>
          <p:nvPr/>
        </p:nvCxnSpPr>
        <p:spPr bwMode="auto">
          <a:xfrm flipV="1">
            <a:off x="7513791" y="1335686"/>
            <a:ext cx="0" cy="315913"/>
          </a:xfrm>
          <a:prstGeom prst="straightConnector1">
            <a:avLst/>
          </a:prstGeom>
          <a:noFill/>
          <a:ln w="3175" algn="ctr">
            <a:solidFill>
              <a:srgbClr val="000000"/>
            </a:solidFill>
            <a:round/>
            <a:headEnd/>
            <a:tailEnd/>
          </a:ln>
          <a:effectLst/>
        </p:spPr>
      </p:cxnSp>
      <p:cxnSp>
        <p:nvCxnSpPr>
          <p:cNvPr id="16" name="AutoShape 13"/>
          <p:cNvCxnSpPr>
            <a:cxnSpLocks noChangeShapeType="1"/>
          </p:cNvCxnSpPr>
          <p:nvPr/>
        </p:nvCxnSpPr>
        <p:spPr bwMode="auto">
          <a:xfrm rot="5400000" flipV="1">
            <a:off x="7797933" y="1625072"/>
            <a:ext cx="0" cy="315913"/>
          </a:xfrm>
          <a:prstGeom prst="straightConnector1">
            <a:avLst/>
          </a:prstGeom>
          <a:noFill/>
          <a:ln w="3175" algn="ctr">
            <a:solidFill>
              <a:srgbClr val="000000"/>
            </a:solidFill>
            <a:round/>
            <a:headEnd/>
            <a:tailEnd/>
          </a:ln>
          <a:effectLst/>
        </p:spPr>
      </p:cxnSp>
      <p:cxnSp>
        <p:nvCxnSpPr>
          <p:cNvPr id="17" name="AutoShape 14"/>
          <p:cNvCxnSpPr>
            <a:cxnSpLocks noChangeShapeType="1"/>
          </p:cNvCxnSpPr>
          <p:nvPr/>
        </p:nvCxnSpPr>
        <p:spPr bwMode="auto">
          <a:xfrm rot="5400000" flipV="1">
            <a:off x="7802695" y="8829340"/>
            <a:ext cx="0" cy="315912"/>
          </a:xfrm>
          <a:prstGeom prst="straightConnector1">
            <a:avLst/>
          </a:prstGeom>
          <a:noFill/>
          <a:ln w="3175" algn="ctr">
            <a:solidFill>
              <a:srgbClr val="000000"/>
            </a:solidFill>
            <a:round/>
            <a:headEnd/>
            <a:tailEnd/>
          </a:ln>
          <a:effectLst/>
        </p:spPr>
      </p:cxnSp>
      <p:cxnSp>
        <p:nvCxnSpPr>
          <p:cNvPr id="18" name="AutoShape 15"/>
          <p:cNvCxnSpPr>
            <a:cxnSpLocks noChangeShapeType="1"/>
          </p:cNvCxnSpPr>
          <p:nvPr/>
        </p:nvCxnSpPr>
        <p:spPr bwMode="auto">
          <a:xfrm flipV="1">
            <a:off x="7521883" y="9128724"/>
            <a:ext cx="0" cy="315912"/>
          </a:xfrm>
          <a:prstGeom prst="straightConnector1">
            <a:avLst/>
          </a:prstGeom>
          <a:noFill/>
          <a:ln w="3175" algn="ctr">
            <a:solidFill>
              <a:srgbClr val="000000"/>
            </a:solidFill>
            <a:round/>
            <a:headEnd/>
            <a:tailEnd/>
          </a:ln>
          <a:effectLst/>
        </p:spPr>
      </p:cxnSp>
      <p:cxnSp>
        <p:nvCxnSpPr>
          <p:cNvPr id="19" name="AutoShape 16"/>
          <p:cNvCxnSpPr>
            <a:cxnSpLocks noChangeShapeType="1"/>
          </p:cNvCxnSpPr>
          <p:nvPr/>
        </p:nvCxnSpPr>
        <p:spPr bwMode="auto">
          <a:xfrm flipV="1">
            <a:off x="295541" y="9120786"/>
            <a:ext cx="0" cy="315913"/>
          </a:xfrm>
          <a:prstGeom prst="straightConnector1">
            <a:avLst/>
          </a:prstGeom>
          <a:noFill/>
          <a:ln w="3175" algn="ctr">
            <a:solidFill>
              <a:srgbClr val="000000"/>
            </a:solidFill>
            <a:round/>
            <a:headEnd/>
            <a:tailEnd/>
          </a:ln>
          <a:effectLst/>
        </p:spPr>
      </p:cxnSp>
      <p:cxnSp>
        <p:nvCxnSpPr>
          <p:cNvPr id="20" name="AutoShape 17"/>
          <p:cNvCxnSpPr>
            <a:cxnSpLocks noChangeShapeType="1"/>
          </p:cNvCxnSpPr>
          <p:nvPr/>
        </p:nvCxnSpPr>
        <p:spPr bwMode="auto">
          <a:xfrm rot="5400000" flipV="1">
            <a:off x="4101" y="8835842"/>
            <a:ext cx="0" cy="315913"/>
          </a:xfrm>
          <a:prstGeom prst="straightConnector1">
            <a:avLst/>
          </a:prstGeom>
          <a:noFill/>
          <a:ln w="3175" algn="ctr">
            <a:solidFill>
              <a:srgbClr val="000000"/>
            </a:solidFill>
            <a:round/>
            <a:headEnd/>
            <a:tailEnd/>
          </a:ln>
          <a:effectLst/>
        </p:spPr>
      </p:cxnSp>
      <p:sp>
        <p:nvSpPr>
          <p:cNvPr id="22" name="TextBox 21"/>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4B1C63F5-4352-4D60-B0D1-E393D475FB7E}"/>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654050" y="2184583"/>
            <a:ext cx="6492875" cy="6492875"/>
          </a:xfrm>
          <a:prstGeom prst="rect">
            <a:avLst/>
          </a:prstGeom>
          <a:noFill/>
          <a:ln w="3048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6325" name="TextBox 2"/>
          <p:cNvSpPr txBox="1">
            <a:spLocks noChangeArrowheads="1"/>
          </p:cNvSpPr>
          <p:nvPr/>
        </p:nvSpPr>
        <p:spPr bwMode="auto">
          <a:xfrm>
            <a:off x="969963" y="2689408"/>
            <a:ext cx="5899150" cy="862012"/>
          </a:xfrm>
          <a:prstGeom prst="rect">
            <a:avLst/>
          </a:prstGeom>
          <a:noFill/>
          <a:ln w="9525">
            <a:noFill/>
            <a:miter lim="800000"/>
            <a:headEnd/>
            <a:tailEnd/>
          </a:ln>
        </p:spPr>
        <p:txBody>
          <a:bodyPr>
            <a:spAutoFit/>
          </a:bodyPr>
          <a:lstStyle/>
          <a:p>
            <a:pPr algn="ctr">
              <a:lnSpc>
                <a:spcPts val="6000"/>
              </a:lnSpc>
            </a:pPr>
            <a:r>
              <a:rPr lang="en-US" sz="6000" b="1"/>
              <a:t>Landfill</a:t>
            </a:r>
          </a:p>
        </p:txBody>
      </p:sp>
      <p:sp>
        <p:nvSpPr>
          <p:cNvPr id="56326" name="TextBox 3"/>
          <p:cNvSpPr txBox="1">
            <a:spLocks noChangeArrowheads="1"/>
          </p:cNvSpPr>
          <p:nvPr/>
        </p:nvSpPr>
        <p:spPr bwMode="auto">
          <a:xfrm>
            <a:off x="1223963" y="3452995"/>
            <a:ext cx="5346700" cy="461963"/>
          </a:xfrm>
          <a:prstGeom prst="rect">
            <a:avLst/>
          </a:prstGeom>
          <a:noFill/>
          <a:ln w="9525">
            <a:noFill/>
            <a:miter lim="800000"/>
            <a:headEnd/>
            <a:tailEnd/>
          </a:ln>
        </p:spPr>
        <p:txBody>
          <a:bodyPr>
            <a:spAutoFit/>
          </a:bodyPr>
          <a:lstStyle/>
          <a:p>
            <a:pPr algn="ctr"/>
            <a:r>
              <a:rPr lang="en-US" sz="2400" b="1"/>
              <a:t>All other non-recycleable items</a:t>
            </a:r>
          </a:p>
        </p:txBody>
      </p:sp>
      <p:sp>
        <p:nvSpPr>
          <p:cNvPr id="56327" name="TextBox 4"/>
          <p:cNvSpPr txBox="1">
            <a:spLocks noChangeArrowheads="1"/>
          </p:cNvSpPr>
          <p:nvPr/>
        </p:nvSpPr>
        <p:spPr bwMode="auto">
          <a:xfrm>
            <a:off x="914400" y="8112308"/>
            <a:ext cx="5954713" cy="307975"/>
          </a:xfrm>
          <a:prstGeom prst="rect">
            <a:avLst/>
          </a:prstGeom>
          <a:noFill/>
          <a:ln w="9525">
            <a:noFill/>
            <a:miter lim="800000"/>
            <a:headEnd/>
            <a:tailEnd/>
          </a:ln>
        </p:spPr>
        <p:txBody>
          <a:bodyPr>
            <a:spAutoFit/>
          </a:bodyPr>
          <a:lstStyle/>
          <a:p>
            <a:pPr algn="ctr"/>
            <a:r>
              <a:rPr lang="en-US" sz="1400"/>
              <a:t>if in doubt, it is OK to trash rather than to contaminate recyclables</a:t>
            </a:r>
          </a:p>
        </p:txBody>
      </p:sp>
      <p:grpSp>
        <p:nvGrpSpPr>
          <p:cNvPr id="56328" name="Group 14"/>
          <p:cNvGrpSpPr>
            <a:grpSpLocks/>
          </p:cNvGrpSpPr>
          <p:nvPr/>
        </p:nvGrpSpPr>
        <p:grpSpPr bwMode="auto">
          <a:xfrm>
            <a:off x="1160463" y="5483408"/>
            <a:ext cx="5470525" cy="2200275"/>
            <a:chOff x="1283233" y="5070030"/>
            <a:chExt cx="5471032" cy="2200213"/>
          </a:xfrm>
        </p:grpSpPr>
        <p:pic>
          <p:nvPicPr>
            <p:cNvPr id="56331" name="Picture 10" descr="http://www.ca4mattressrecycling.org/wp-content/uploads/2012/12/landfill.png"/>
            <p:cNvPicPr>
              <a:picLocks noChangeAspect="1" noChangeArrowheads="1"/>
            </p:cNvPicPr>
            <p:nvPr/>
          </p:nvPicPr>
          <p:blipFill>
            <a:blip r:embed="rId2" cstate="print"/>
            <a:srcRect/>
            <a:stretch>
              <a:fillRect/>
            </a:stretch>
          </p:blipFill>
          <p:spPr bwMode="auto">
            <a:xfrm>
              <a:off x="1306286" y="5365243"/>
              <a:ext cx="5417243" cy="1905000"/>
            </a:xfrm>
            <a:prstGeom prst="rect">
              <a:avLst/>
            </a:prstGeom>
            <a:noFill/>
            <a:ln w="9525">
              <a:noFill/>
              <a:miter lim="800000"/>
              <a:headEnd/>
              <a:tailEnd/>
            </a:ln>
          </p:spPr>
        </p:pic>
        <p:sp>
          <p:nvSpPr>
            <p:cNvPr id="11" name="Freeform 10"/>
            <p:cNvSpPr/>
            <p:nvPr/>
          </p:nvSpPr>
          <p:spPr>
            <a:xfrm>
              <a:off x="1283233" y="5070030"/>
              <a:ext cx="5471032" cy="1365212"/>
            </a:xfrm>
            <a:custGeom>
              <a:avLst/>
              <a:gdLst>
                <a:gd name="connsiteX0" fmla="*/ 24713 w 5375189"/>
                <a:gd name="connsiteY0" fmla="*/ 1365422 h 1365422"/>
                <a:gd name="connsiteX1" fmla="*/ 364524 w 5375189"/>
                <a:gd name="connsiteY1" fmla="*/ 1272746 h 1365422"/>
                <a:gd name="connsiteX2" fmla="*/ 957648 w 5375189"/>
                <a:gd name="connsiteY2" fmla="*/ 1297459 h 1365422"/>
                <a:gd name="connsiteX3" fmla="*/ 1136821 w 5375189"/>
                <a:gd name="connsiteY3" fmla="*/ 1291281 h 1365422"/>
                <a:gd name="connsiteX4" fmla="*/ 1488989 w 5375189"/>
                <a:gd name="connsiteY4" fmla="*/ 1285103 h 1365422"/>
                <a:gd name="connsiteX5" fmla="*/ 1600200 w 5375189"/>
                <a:gd name="connsiteY5" fmla="*/ 1303638 h 1365422"/>
                <a:gd name="connsiteX6" fmla="*/ 1686697 w 5375189"/>
                <a:gd name="connsiteY6" fmla="*/ 1285103 h 1365422"/>
                <a:gd name="connsiteX7" fmla="*/ 1810265 w 5375189"/>
                <a:gd name="connsiteY7" fmla="*/ 1285103 h 1365422"/>
                <a:gd name="connsiteX8" fmla="*/ 2001794 w 5375189"/>
                <a:gd name="connsiteY8" fmla="*/ 1297459 h 1365422"/>
                <a:gd name="connsiteX9" fmla="*/ 2205681 w 5375189"/>
                <a:gd name="connsiteY9" fmla="*/ 1328351 h 1365422"/>
                <a:gd name="connsiteX10" fmla="*/ 2329248 w 5375189"/>
                <a:gd name="connsiteY10" fmla="*/ 1328351 h 1365422"/>
                <a:gd name="connsiteX11" fmla="*/ 2471351 w 5375189"/>
                <a:gd name="connsiteY11" fmla="*/ 1223319 h 1365422"/>
                <a:gd name="connsiteX12" fmla="*/ 2508421 w 5375189"/>
                <a:gd name="connsiteY12" fmla="*/ 1260389 h 1365422"/>
                <a:gd name="connsiteX13" fmla="*/ 2434281 w 5375189"/>
                <a:gd name="connsiteY13" fmla="*/ 1309816 h 1365422"/>
                <a:gd name="connsiteX14" fmla="*/ 2539313 w 5375189"/>
                <a:gd name="connsiteY14" fmla="*/ 1309816 h 1365422"/>
                <a:gd name="connsiteX15" fmla="*/ 2601097 w 5375189"/>
                <a:gd name="connsiteY15" fmla="*/ 1266568 h 1365422"/>
                <a:gd name="connsiteX16" fmla="*/ 2687594 w 5375189"/>
                <a:gd name="connsiteY16" fmla="*/ 1235676 h 1365422"/>
                <a:gd name="connsiteX17" fmla="*/ 2743200 w 5375189"/>
                <a:gd name="connsiteY17" fmla="*/ 1180070 h 1365422"/>
                <a:gd name="connsiteX18" fmla="*/ 2737021 w 5375189"/>
                <a:gd name="connsiteY18" fmla="*/ 1241854 h 1365422"/>
                <a:gd name="connsiteX19" fmla="*/ 2829697 w 5375189"/>
                <a:gd name="connsiteY19" fmla="*/ 1155357 h 1365422"/>
                <a:gd name="connsiteX20" fmla="*/ 2916194 w 5375189"/>
                <a:gd name="connsiteY20" fmla="*/ 1056503 h 1365422"/>
                <a:gd name="connsiteX21" fmla="*/ 2965621 w 5375189"/>
                <a:gd name="connsiteY21" fmla="*/ 1099751 h 1365422"/>
                <a:gd name="connsiteX22" fmla="*/ 3008870 w 5375189"/>
                <a:gd name="connsiteY22" fmla="*/ 982362 h 1365422"/>
                <a:gd name="connsiteX23" fmla="*/ 3058297 w 5375189"/>
                <a:gd name="connsiteY23" fmla="*/ 1007076 h 1365422"/>
                <a:gd name="connsiteX24" fmla="*/ 3083010 w 5375189"/>
                <a:gd name="connsiteY24" fmla="*/ 957649 h 1365422"/>
                <a:gd name="connsiteX25" fmla="*/ 3150973 w 5375189"/>
                <a:gd name="connsiteY25" fmla="*/ 809368 h 1365422"/>
                <a:gd name="connsiteX26" fmla="*/ 3101546 w 5375189"/>
                <a:gd name="connsiteY26" fmla="*/ 735227 h 1365422"/>
                <a:gd name="connsiteX27" fmla="*/ 3169508 w 5375189"/>
                <a:gd name="connsiteY27" fmla="*/ 704335 h 1365422"/>
                <a:gd name="connsiteX28" fmla="*/ 3169508 w 5375189"/>
                <a:gd name="connsiteY28" fmla="*/ 704335 h 1365422"/>
                <a:gd name="connsiteX29" fmla="*/ 3101546 w 5375189"/>
                <a:gd name="connsiteY29" fmla="*/ 630195 h 1365422"/>
                <a:gd name="connsiteX30" fmla="*/ 3107724 w 5375189"/>
                <a:gd name="connsiteY30" fmla="*/ 568411 h 1365422"/>
                <a:gd name="connsiteX31" fmla="*/ 3299254 w 5375189"/>
                <a:gd name="connsiteY31" fmla="*/ 512805 h 1365422"/>
                <a:gd name="connsiteX32" fmla="*/ 3311610 w 5375189"/>
                <a:gd name="connsiteY32" fmla="*/ 457200 h 1365422"/>
                <a:gd name="connsiteX33" fmla="*/ 3361038 w 5375189"/>
                <a:gd name="connsiteY33" fmla="*/ 451022 h 1365422"/>
                <a:gd name="connsiteX34" fmla="*/ 3373394 w 5375189"/>
                <a:gd name="connsiteY34" fmla="*/ 216243 h 1365422"/>
                <a:gd name="connsiteX35" fmla="*/ 3484605 w 5375189"/>
                <a:gd name="connsiteY35" fmla="*/ 160638 h 1365422"/>
                <a:gd name="connsiteX36" fmla="*/ 3935627 w 5375189"/>
                <a:gd name="connsiteY36" fmla="*/ 210065 h 1365422"/>
                <a:gd name="connsiteX37" fmla="*/ 3960340 w 5375189"/>
                <a:gd name="connsiteY37" fmla="*/ 253314 h 1365422"/>
                <a:gd name="connsiteX38" fmla="*/ 4015946 w 5375189"/>
                <a:gd name="connsiteY38" fmla="*/ 308919 h 1365422"/>
                <a:gd name="connsiteX39" fmla="*/ 3972697 w 5375189"/>
                <a:gd name="connsiteY39" fmla="*/ 370703 h 1365422"/>
                <a:gd name="connsiteX40" fmla="*/ 3972697 w 5375189"/>
                <a:gd name="connsiteY40" fmla="*/ 413951 h 1365422"/>
                <a:gd name="connsiteX41" fmla="*/ 3985054 w 5375189"/>
                <a:gd name="connsiteY41" fmla="*/ 494270 h 1365422"/>
                <a:gd name="connsiteX42" fmla="*/ 3985054 w 5375189"/>
                <a:gd name="connsiteY42" fmla="*/ 525162 h 1365422"/>
                <a:gd name="connsiteX43" fmla="*/ 4633783 w 5375189"/>
                <a:gd name="connsiteY43" fmla="*/ 568411 h 1365422"/>
                <a:gd name="connsiteX44" fmla="*/ 4677032 w 5375189"/>
                <a:gd name="connsiteY44" fmla="*/ 617838 h 1365422"/>
                <a:gd name="connsiteX45" fmla="*/ 4775886 w 5375189"/>
                <a:gd name="connsiteY45" fmla="*/ 1112108 h 1365422"/>
                <a:gd name="connsiteX46" fmla="*/ 4775886 w 5375189"/>
                <a:gd name="connsiteY46" fmla="*/ 1198605 h 1365422"/>
                <a:gd name="connsiteX47" fmla="*/ 4738816 w 5375189"/>
                <a:gd name="connsiteY47" fmla="*/ 1266568 h 1365422"/>
                <a:gd name="connsiteX48" fmla="*/ 4973594 w 5375189"/>
                <a:gd name="connsiteY48" fmla="*/ 1254211 h 1365422"/>
                <a:gd name="connsiteX49" fmla="*/ 5090983 w 5375189"/>
                <a:gd name="connsiteY49" fmla="*/ 1260389 h 1365422"/>
                <a:gd name="connsiteX50" fmla="*/ 5152767 w 5375189"/>
                <a:gd name="connsiteY50" fmla="*/ 1210962 h 1365422"/>
                <a:gd name="connsiteX51" fmla="*/ 5239265 w 5375189"/>
                <a:gd name="connsiteY51" fmla="*/ 1229497 h 1365422"/>
                <a:gd name="connsiteX52" fmla="*/ 5375189 w 5375189"/>
                <a:gd name="connsiteY52" fmla="*/ 1210962 h 1365422"/>
                <a:gd name="connsiteX53" fmla="*/ 5375189 w 5375189"/>
                <a:gd name="connsiteY53" fmla="*/ 37070 h 1365422"/>
                <a:gd name="connsiteX54" fmla="*/ 0 w 5375189"/>
                <a:gd name="connsiteY54" fmla="*/ 0 h 1365422"/>
                <a:gd name="connsiteX55" fmla="*/ 24713 w 5375189"/>
                <a:gd name="connsiteY55" fmla="*/ 1365422 h 1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75189" h="1365422">
                  <a:moveTo>
                    <a:pt x="24713" y="1365422"/>
                  </a:moveTo>
                  <a:lnTo>
                    <a:pt x="364524" y="1272746"/>
                  </a:lnTo>
                  <a:lnTo>
                    <a:pt x="957648" y="1297459"/>
                  </a:lnTo>
                  <a:lnTo>
                    <a:pt x="1136821" y="1291281"/>
                  </a:lnTo>
                  <a:lnTo>
                    <a:pt x="1488989" y="1285103"/>
                  </a:lnTo>
                  <a:lnTo>
                    <a:pt x="1600200" y="1303638"/>
                  </a:lnTo>
                  <a:lnTo>
                    <a:pt x="1686697" y="1285103"/>
                  </a:lnTo>
                  <a:lnTo>
                    <a:pt x="1810265" y="1285103"/>
                  </a:lnTo>
                  <a:lnTo>
                    <a:pt x="2001794" y="1297459"/>
                  </a:lnTo>
                  <a:lnTo>
                    <a:pt x="2205681" y="1328351"/>
                  </a:lnTo>
                  <a:lnTo>
                    <a:pt x="2329248" y="1328351"/>
                  </a:lnTo>
                  <a:lnTo>
                    <a:pt x="2471351" y="1223319"/>
                  </a:lnTo>
                  <a:lnTo>
                    <a:pt x="2508421" y="1260389"/>
                  </a:lnTo>
                  <a:lnTo>
                    <a:pt x="2434281" y="1309816"/>
                  </a:lnTo>
                  <a:lnTo>
                    <a:pt x="2539313" y="1309816"/>
                  </a:lnTo>
                  <a:lnTo>
                    <a:pt x="2601097" y="1266568"/>
                  </a:lnTo>
                  <a:lnTo>
                    <a:pt x="2687594" y="1235676"/>
                  </a:lnTo>
                  <a:lnTo>
                    <a:pt x="2743200" y="1180070"/>
                  </a:lnTo>
                  <a:lnTo>
                    <a:pt x="2737021" y="1241854"/>
                  </a:lnTo>
                  <a:lnTo>
                    <a:pt x="2829697" y="1155357"/>
                  </a:lnTo>
                  <a:lnTo>
                    <a:pt x="2916194" y="1056503"/>
                  </a:lnTo>
                  <a:lnTo>
                    <a:pt x="2965621" y="1099751"/>
                  </a:lnTo>
                  <a:lnTo>
                    <a:pt x="3008870" y="982362"/>
                  </a:lnTo>
                  <a:lnTo>
                    <a:pt x="3058297" y="1007076"/>
                  </a:lnTo>
                  <a:lnTo>
                    <a:pt x="3083010" y="957649"/>
                  </a:lnTo>
                  <a:lnTo>
                    <a:pt x="3150973" y="809368"/>
                  </a:lnTo>
                  <a:lnTo>
                    <a:pt x="3101546" y="735227"/>
                  </a:lnTo>
                  <a:lnTo>
                    <a:pt x="3169508" y="704335"/>
                  </a:lnTo>
                  <a:lnTo>
                    <a:pt x="3169508" y="704335"/>
                  </a:lnTo>
                  <a:lnTo>
                    <a:pt x="3101546" y="630195"/>
                  </a:lnTo>
                  <a:lnTo>
                    <a:pt x="3107724" y="568411"/>
                  </a:lnTo>
                  <a:lnTo>
                    <a:pt x="3299254" y="512805"/>
                  </a:lnTo>
                  <a:lnTo>
                    <a:pt x="3311610" y="457200"/>
                  </a:lnTo>
                  <a:lnTo>
                    <a:pt x="3361038" y="451022"/>
                  </a:lnTo>
                  <a:lnTo>
                    <a:pt x="3373394" y="216243"/>
                  </a:lnTo>
                  <a:lnTo>
                    <a:pt x="3484605" y="160638"/>
                  </a:lnTo>
                  <a:lnTo>
                    <a:pt x="3935627" y="210065"/>
                  </a:lnTo>
                  <a:lnTo>
                    <a:pt x="3960340" y="253314"/>
                  </a:lnTo>
                  <a:lnTo>
                    <a:pt x="4015946" y="308919"/>
                  </a:lnTo>
                  <a:cubicBezTo>
                    <a:pt x="4002782" y="324276"/>
                    <a:pt x="3975225" y="345417"/>
                    <a:pt x="3972697" y="370703"/>
                  </a:cubicBezTo>
                  <a:cubicBezTo>
                    <a:pt x="3971263" y="385047"/>
                    <a:pt x="3972697" y="399535"/>
                    <a:pt x="3972697" y="413951"/>
                  </a:cubicBezTo>
                  <a:lnTo>
                    <a:pt x="3985054" y="494270"/>
                  </a:lnTo>
                  <a:lnTo>
                    <a:pt x="3985054" y="525162"/>
                  </a:lnTo>
                  <a:lnTo>
                    <a:pt x="4633783" y="568411"/>
                  </a:lnTo>
                  <a:lnTo>
                    <a:pt x="4677032" y="617838"/>
                  </a:lnTo>
                  <a:lnTo>
                    <a:pt x="4775886" y="1112108"/>
                  </a:lnTo>
                  <a:lnTo>
                    <a:pt x="4775886" y="1198605"/>
                  </a:lnTo>
                  <a:lnTo>
                    <a:pt x="4738816" y="1266568"/>
                  </a:lnTo>
                  <a:lnTo>
                    <a:pt x="4973594" y="1254211"/>
                  </a:lnTo>
                  <a:lnTo>
                    <a:pt x="5090983" y="1260389"/>
                  </a:lnTo>
                  <a:lnTo>
                    <a:pt x="5152767" y="1210962"/>
                  </a:lnTo>
                  <a:lnTo>
                    <a:pt x="5239265" y="1229497"/>
                  </a:lnTo>
                  <a:lnTo>
                    <a:pt x="5375189" y="1210962"/>
                  </a:lnTo>
                  <a:lnTo>
                    <a:pt x="5375189" y="37070"/>
                  </a:lnTo>
                  <a:lnTo>
                    <a:pt x="0" y="0"/>
                  </a:lnTo>
                  <a:lnTo>
                    <a:pt x="24713" y="1365422"/>
                  </a:lnTo>
                  <a:close/>
                </a:path>
              </a:pathLst>
            </a:custGeom>
            <a:solidFill>
              <a:schemeClr val="bg1"/>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56330"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14" name="Rectangle 13"/>
          <p:cNvSpPr>
            <a:spLocks noChangeAspect="1" noChangeArrowheads="1"/>
          </p:cNvSpPr>
          <p:nvPr/>
        </p:nvSpPr>
        <p:spPr bwMode="auto">
          <a:xfrm>
            <a:off x="284756" y="1797944"/>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5" name="AutoShape 10"/>
          <p:cNvCxnSpPr>
            <a:cxnSpLocks noChangeShapeType="1"/>
          </p:cNvCxnSpPr>
          <p:nvPr/>
        </p:nvCxnSpPr>
        <p:spPr bwMode="auto">
          <a:xfrm flipV="1">
            <a:off x="300458" y="1358539"/>
            <a:ext cx="0" cy="315912"/>
          </a:xfrm>
          <a:prstGeom prst="straightConnector1">
            <a:avLst/>
          </a:prstGeom>
          <a:noFill/>
          <a:ln w="3175">
            <a:solidFill>
              <a:srgbClr val="000000"/>
            </a:solidFill>
            <a:round/>
            <a:headEnd/>
            <a:tailEnd/>
          </a:ln>
          <a:effectLst/>
        </p:spPr>
      </p:cxnSp>
      <p:cxnSp>
        <p:nvCxnSpPr>
          <p:cNvPr id="16" name="AutoShape 11"/>
          <p:cNvCxnSpPr>
            <a:cxnSpLocks noChangeShapeType="1"/>
          </p:cNvCxnSpPr>
          <p:nvPr/>
        </p:nvCxnSpPr>
        <p:spPr bwMode="auto">
          <a:xfrm rot="5400000" flipV="1">
            <a:off x="9658" y="1641574"/>
            <a:ext cx="0" cy="315913"/>
          </a:xfrm>
          <a:prstGeom prst="straightConnector1">
            <a:avLst/>
          </a:prstGeom>
          <a:noFill/>
          <a:ln w="3175" algn="ctr">
            <a:solidFill>
              <a:srgbClr val="000000"/>
            </a:solidFill>
            <a:round/>
            <a:headEnd/>
            <a:tailEnd/>
          </a:ln>
          <a:effectLst/>
        </p:spPr>
      </p:cxnSp>
      <p:cxnSp>
        <p:nvCxnSpPr>
          <p:cNvPr id="17" name="AutoShape 12"/>
          <p:cNvCxnSpPr>
            <a:cxnSpLocks noChangeShapeType="1"/>
          </p:cNvCxnSpPr>
          <p:nvPr/>
        </p:nvCxnSpPr>
        <p:spPr bwMode="auto">
          <a:xfrm flipV="1">
            <a:off x="7513791" y="1356951"/>
            <a:ext cx="0" cy="315913"/>
          </a:xfrm>
          <a:prstGeom prst="straightConnector1">
            <a:avLst/>
          </a:prstGeom>
          <a:noFill/>
          <a:ln w="3175" algn="ctr">
            <a:solidFill>
              <a:srgbClr val="000000"/>
            </a:solidFill>
            <a:round/>
            <a:headEnd/>
            <a:tailEnd/>
          </a:ln>
          <a:effectLst/>
        </p:spPr>
      </p:cxnSp>
      <p:cxnSp>
        <p:nvCxnSpPr>
          <p:cNvPr id="18" name="AutoShape 13"/>
          <p:cNvCxnSpPr>
            <a:cxnSpLocks noChangeShapeType="1"/>
          </p:cNvCxnSpPr>
          <p:nvPr/>
        </p:nvCxnSpPr>
        <p:spPr bwMode="auto">
          <a:xfrm rot="5400000" flipV="1">
            <a:off x="7797933" y="1646337"/>
            <a:ext cx="0" cy="315913"/>
          </a:xfrm>
          <a:prstGeom prst="straightConnector1">
            <a:avLst/>
          </a:prstGeom>
          <a:noFill/>
          <a:ln w="3175" algn="ctr">
            <a:solidFill>
              <a:srgbClr val="000000"/>
            </a:solidFill>
            <a:round/>
            <a:headEnd/>
            <a:tailEnd/>
          </a:ln>
          <a:effectLst/>
        </p:spPr>
      </p:cxnSp>
      <p:cxnSp>
        <p:nvCxnSpPr>
          <p:cNvPr id="19" name="AutoShape 14"/>
          <p:cNvCxnSpPr>
            <a:cxnSpLocks noChangeShapeType="1"/>
          </p:cNvCxnSpPr>
          <p:nvPr/>
        </p:nvCxnSpPr>
        <p:spPr bwMode="auto">
          <a:xfrm rot="5400000" flipV="1">
            <a:off x="7802695" y="8850605"/>
            <a:ext cx="0" cy="315912"/>
          </a:xfrm>
          <a:prstGeom prst="straightConnector1">
            <a:avLst/>
          </a:prstGeom>
          <a:noFill/>
          <a:ln w="3175" algn="ctr">
            <a:solidFill>
              <a:srgbClr val="000000"/>
            </a:solidFill>
            <a:round/>
            <a:headEnd/>
            <a:tailEnd/>
          </a:ln>
          <a:effectLst/>
        </p:spPr>
      </p:cxnSp>
      <p:cxnSp>
        <p:nvCxnSpPr>
          <p:cNvPr id="20" name="AutoShape 15"/>
          <p:cNvCxnSpPr>
            <a:cxnSpLocks noChangeShapeType="1"/>
          </p:cNvCxnSpPr>
          <p:nvPr/>
        </p:nvCxnSpPr>
        <p:spPr bwMode="auto">
          <a:xfrm flipV="1">
            <a:off x="7521883" y="9149989"/>
            <a:ext cx="0" cy="315912"/>
          </a:xfrm>
          <a:prstGeom prst="straightConnector1">
            <a:avLst/>
          </a:prstGeom>
          <a:noFill/>
          <a:ln w="3175" algn="ctr">
            <a:solidFill>
              <a:srgbClr val="000000"/>
            </a:solidFill>
            <a:round/>
            <a:headEnd/>
            <a:tailEnd/>
          </a:ln>
          <a:effectLst/>
        </p:spPr>
      </p:cxnSp>
      <p:cxnSp>
        <p:nvCxnSpPr>
          <p:cNvPr id="21" name="AutoShape 16"/>
          <p:cNvCxnSpPr>
            <a:cxnSpLocks noChangeShapeType="1"/>
          </p:cNvCxnSpPr>
          <p:nvPr/>
        </p:nvCxnSpPr>
        <p:spPr bwMode="auto">
          <a:xfrm flipV="1">
            <a:off x="295541" y="9142051"/>
            <a:ext cx="0" cy="315913"/>
          </a:xfrm>
          <a:prstGeom prst="straightConnector1">
            <a:avLst/>
          </a:prstGeom>
          <a:noFill/>
          <a:ln w="3175" algn="ctr">
            <a:solidFill>
              <a:srgbClr val="000000"/>
            </a:solidFill>
            <a:round/>
            <a:headEnd/>
            <a:tailEnd/>
          </a:ln>
          <a:effectLst/>
        </p:spPr>
      </p:cxnSp>
      <p:cxnSp>
        <p:nvCxnSpPr>
          <p:cNvPr id="22" name="AutoShape 17"/>
          <p:cNvCxnSpPr>
            <a:cxnSpLocks noChangeShapeType="1"/>
          </p:cNvCxnSpPr>
          <p:nvPr/>
        </p:nvCxnSpPr>
        <p:spPr bwMode="auto">
          <a:xfrm rot="5400000" flipV="1">
            <a:off x="4101" y="8857107"/>
            <a:ext cx="0" cy="315913"/>
          </a:xfrm>
          <a:prstGeom prst="straightConnector1">
            <a:avLst/>
          </a:prstGeom>
          <a:noFill/>
          <a:ln w="3175" algn="ctr">
            <a:solidFill>
              <a:srgbClr val="000000"/>
            </a:solidFill>
            <a:round/>
            <a:headEnd/>
            <a:tailEnd/>
          </a:ln>
          <a:effectLst/>
        </p:spPr>
      </p:cxnSp>
      <p:sp>
        <p:nvSpPr>
          <p:cNvPr id="24" name="TextBox 23"/>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id="{5B9FDC62-7CBB-425D-B8E7-611ED9FE1F2B}"/>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6690" y="1767698"/>
            <a:ext cx="7296150" cy="7296150"/>
          </a:xfrm>
          <a:prstGeom prst="rect">
            <a:avLst/>
          </a:prstGeom>
          <a:solidFill>
            <a:srgbClr val="9D3B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7347" name="TextBox 3"/>
          <p:cNvSpPr txBox="1">
            <a:spLocks noChangeArrowheads="1"/>
          </p:cNvSpPr>
          <p:nvPr/>
        </p:nvSpPr>
        <p:spPr bwMode="auto">
          <a:xfrm>
            <a:off x="1011865" y="2328085"/>
            <a:ext cx="3392488" cy="1631950"/>
          </a:xfrm>
          <a:prstGeom prst="rect">
            <a:avLst/>
          </a:prstGeom>
          <a:noFill/>
          <a:ln w="9525">
            <a:noFill/>
            <a:miter lim="800000"/>
            <a:headEnd/>
            <a:tailEnd/>
          </a:ln>
        </p:spPr>
        <p:txBody>
          <a:bodyPr wrap="none">
            <a:spAutoFit/>
          </a:bodyPr>
          <a:lstStyle/>
          <a:p>
            <a:pPr>
              <a:lnSpc>
                <a:spcPts val="6000"/>
              </a:lnSpc>
            </a:pPr>
            <a:r>
              <a:rPr lang="en-US" sz="6000" b="1">
                <a:solidFill>
                  <a:schemeClr val="bg1"/>
                </a:solidFill>
              </a:rPr>
              <a:t>batteries</a:t>
            </a:r>
          </a:p>
          <a:p>
            <a:pPr>
              <a:lnSpc>
                <a:spcPts val="6000"/>
              </a:lnSpc>
            </a:pPr>
            <a:endParaRPr lang="en-US" sz="6000" b="1">
              <a:solidFill>
                <a:schemeClr val="bg1"/>
              </a:solidFill>
            </a:endParaRPr>
          </a:p>
        </p:txBody>
      </p:sp>
      <p:sp>
        <p:nvSpPr>
          <p:cNvPr id="57348" name="TextBox 4"/>
          <p:cNvSpPr txBox="1">
            <a:spLocks noChangeArrowheads="1"/>
          </p:cNvSpPr>
          <p:nvPr/>
        </p:nvSpPr>
        <p:spPr bwMode="auto">
          <a:xfrm>
            <a:off x="969003" y="3282173"/>
            <a:ext cx="6324600" cy="2308225"/>
          </a:xfrm>
          <a:prstGeom prst="rect">
            <a:avLst/>
          </a:prstGeom>
          <a:noFill/>
          <a:ln w="9525">
            <a:noFill/>
            <a:miter lim="800000"/>
            <a:headEnd/>
            <a:tailEnd/>
          </a:ln>
        </p:spPr>
        <p:txBody>
          <a:bodyPr>
            <a:spAutoFit/>
          </a:bodyPr>
          <a:lstStyle/>
          <a:p>
            <a:pPr>
              <a:buFont typeface="Arial" charset="0"/>
              <a:buChar char="•"/>
            </a:pPr>
            <a:r>
              <a:rPr lang="en-US" sz="2400" b="1">
                <a:solidFill>
                  <a:schemeClr val="bg1"/>
                </a:solidFill>
              </a:rPr>
              <a:t>  AAA, AA, C, D &amp; 9V</a:t>
            </a:r>
          </a:p>
          <a:p>
            <a:pPr>
              <a:buFont typeface="Arial" charset="0"/>
              <a:buChar char="•"/>
            </a:pPr>
            <a:r>
              <a:rPr lang="en-US" sz="2400" b="1">
                <a:solidFill>
                  <a:schemeClr val="bg1"/>
                </a:solidFill>
              </a:rPr>
              <a:t>  all alkaline and carbon zinc </a:t>
            </a:r>
          </a:p>
          <a:p>
            <a:pPr>
              <a:buFont typeface="Arial" charset="0"/>
              <a:buChar char="•"/>
            </a:pPr>
            <a:r>
              <a:rPr lang="en-US" sz="2400" b="1">
                <a:solidFill>
                  <a:schemeClr val="bg1"/>
                </a:solidFill>
              </a:rPr>
              <a:t>  all mercuric-oxide (button)</a:t>
            </a:r>
          </a:p>
          <a:p>
            <a:pPr>
              <a:buFont typeface="Arial" charset="0"/>
              <a:buChar char="•"/>
            </a:pPr>
            <a:r>
              <a:rPr lang="en-US" sz="2400" b="1">
                <a:solidFill>
                  <a:schemeClr val="bg1"/>
                </a:solidFill>
              </a:rPr>
              <a:t>  silver-oxide and zinc-air (button)</a:t>
            </a:r>
          </a:p>
          <a:p>
            <a:pPr>
              <a:buFont typeface="Arial" charset="0"/>
              <a:buChar char="•"/>
            </a:pPr>
            <a:r>
              <a:rPr lang="en-US" sz="2400" b="1">
                <a:solidFill>
                  <a:schemeClr val="bg1"/>
                </a:solidFill>
              </a:rPr>
              <a:t>  all lithium</a:t>
            </a:r>
          </a:p>
          <a:p>
            <a:pPr>
              <a:buFont typeface="Arial" charset="0"/>
              <a:buChar char="•"/>
            </a:pPr>
            <a:r>
              <a:rPr lang="en-US" sz="2400" b="1">
                <a:solidFill>
                  <a:schemeClr val="bg1"/>
                </a:solidFill>
              </a:rPr>
              <a:t>  all rechargeable</a:t>
            </a:r>
          </a:p>
        </p:txBody>
      </p:sp>
      <p:sp>
        <p:nvSpPr>
          <p:cNvPr id="57349" name="TextBox 5"/>
          <p:cNvSpPr txBox="1">
            <a:spLocks noChangeArrowheads="1"/>
          </p:cNvSpPr>
          <p:nvPr/>
        </p:nvSpPr>
        <p:spPr bwMode="auto">
          <a:xfrm>
            <a:off x="1011865" y="8324073"/>
            <a:ext cx="3343275" cy="584200"/>
          </a:xfrm>
          <a:prstGeom prst="rect">
            <a:avLst/>
          </a:prstGeom>
          <a:noFill/>
          <a:ln w="9525">
            <a:noFill/>
            <a:miter lim="800000"/>
            <a:headEnd/>
            <a:tailEnd/>
          </a:ln>
        </p:spPr>
        <p:txBody>
          <a:bodyPr>
            <a:spAutoFit/>
          </a:bodyPr>
          <a:lstStyle/>
          <a:p>
            <a:r>
              <a:rPr lang="en-US" sz="1600">
                <a:solidFill>
                  <a:schemeClr val="bg1"/>
                </a:solidFill>
              </a:rPr>
              <a:t>Do not place leaking </a:t>
            </a:r>
          </a:p>
          <a:p>
            <a:r>
              <a:rPr lang="en-US" sz="1600">
                <a:solidFill>
                  <a:schemeClr val="bg1"/>
                </a:solidFill>
              </a:rPr>
              <a:t>batteries in container</a:t>
            </a:r>
          </a:p>
        </p:txBody>
      </p:sp>
      <p:grpSp>
        <p:nvGrpSpPr>
          <p:cNvPr id="57351" name="Group 26"/>
          <p:cNvGrpSpPr>
            <a:grpSpLocks/>
          </p:cNvGrpSpPr>
          <p:nvPr/>
        </p:nvGrpSpPr>
        <p:grpSpPr bwMode="auto">
          <a:xfrm>
            <a:off x="4359903" y="5258610"/>
            <a:ext cx="1892300" cy="3140075"/>
            <a:chOff x="4338415" y="4875370"/>
            <a:chExt cx="2062385" cy="3139918"/>
          </a:xfrm>
        </p:grpSpPr>
        <p:sp>
          <p:nvSpPr>
            <p:cNvPr id="8" name="Oval 7"/>
            <p:cNvSpPr/>
            <p:nvPr/>
          </p:nvSpPr>
          <p:spPr bwMode="auto">
            <a:xfrm>
              <a:off x="4338415" y="4875370"/>
              <a:ext cx="2062385" cy="67941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reeform 10"/>
            <p:cNvSpPr/>
            <p:nvPr/>
          </p:nvSpPr>
          <p:spPr bwMode="auto">
            <a:xfrm>
              <a:off x="4338415" y="5199204"/>
              <a:ext cx="2055464" cy="2816084"/>
            </a:xfrm>
            <a:custGeom>
              <a:avLst/>
              <a:gdLst>
                <a:gd name="connsiteX0" fmla="*/ 3694671 w 3694671"/>
                <a:gd name="connsiteY0" fmla="*/ 24714 h 4856206"/>
                <a:gd name="connsiteX1" fmla="*/ 3558746 w 3694671"/>
                <a:gd name="connsiteY1" fmla="*/ 3509319 h 4856206"/>
                <a:gd name="connsiteX2" fmla="*/ 3534033 w 3694671"/>
                <a:gd name="connsiteY2" fmla="*/ 4028303 h 4856206"/>
                <a:gd name="connsiteX3" fmla="*/ 3435179 w 3694671"/>
                <a:gd name="connsiteY3" fmla="*/ 4300152 h 4856206"/>
                <a:gd name="connsiteX4" fmla="*/ 2866768 w 3694671"/>
                <a:gd name="connsiteY4" fmla="*/ 4621427 h 4856206"/>
                <a:gd name="connsiteX5" fmla="*/ 2014152 w 3694671"/>
                <a:gd name="connsiteY5" fmla="*/ 4769708 h 4856206"/>
                <a:gd name="connsiteX6" fmla="*/ 1248033 w 3694671"/>
                <a:gd name="connsiteY6" fmla="*/ 4732638 h 4856206"/>
                <a:gd name="connsiteX7" fmla="*/ 481914 w 3694671"/>
                <a:gd name="connsiteY7" fmla="*/ 4473146 h 4856206"/>
                <a:gd name="connsiteX8" fmla="*/ 321276 w 3694671"/>
                <a:gd name="connsiteY8" fmla="*/ 4300152 h 4856206"/>
                <a:gd name="connsiteX9" fmla="*/ 321276 w 3694671"/>
                <a:gd name="connsiteY9" fmla="*/ 4139514 h 4856206"/>
                <a:gd name="connsiteX10" fmla="*/ 0 w 3694671"/>
                <a:gd name="connsiteY10" fmla="*/ 0 h 4856206"/>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481914 w 3694671"/>
                <a:gd name="connsiteY7" fmla="*/ 4473146 h 4885038"/>
                <a:gd name="connsiteX8" fmla="*/ 321276 w 3694671"/>
                <a:gd name="connsiteY8" fmla="*/ 4139514 h 4885038"/>
                <a:gd name="connsiteX9" fmla="*/ 0 w 3694671"/>
                <a:gd name="connsiteY9" fmla="*/ 0 h 4885038"/>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531341 w 3694671"/>
                <a:gd name="connsiteY7" fmla="*/ 4534930 h 4885038"/>
                <a:gd name="connsiteX8" fmla="*/ 321276 w 3694671"/>
                <a:gd name="connsiteY8" fmla="*/ 4139514 h 4885038"/>
                <a:gd name="connsiteX9" fmla="*/ 0 w 3694671"/>
                <a:gd name="connsiteY9" fmla="*/ 0 h 4885038"/>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531341 w 3694671"/>
                <a:gd name="connsiteY7" fmla="*/ 4534930 h 4788243"/>
                <a:gd name="connsiteX8" fmla="*/ 259493 w 3694671"/>
                <a:gd name="connsiteY8" fmla="*/ 3571103 h 4788243"/>
                <a:gd name="connsiteX9" fmla="*/ 0 w 3694671"/>
                <a:gd name="connsiteY9" fmla="*/ 0 h 4788243"/>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481914 w 3694671"/>
                <a:gd name="connsiteY7" fmla="*/ 4497859 h 4788243"/>
                <a:gd name="connsiteX8" fmla="*/ 259493 w 3694671"/>
                <a:gd name="connsiteY8" fmla="*/ 3571103 h 4788243"/>
                <a:gd name="connsiteX9" fmla="*/ 0 w 3694671"/>
                <a:gd name="connsiteY9" fmla="*/ 0 h 478824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21427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46140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802660"/>
                <a:gd name="connsiteX1" fmla="*/ 3558746 w 3694671"/>
                <a:gd name="connsiteY1" fmla="*/ 3509319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59493 w 3694671"/>
                <a:gd name="connsiteY8" fmla="*/ 3571103 h 4802660"/>
                <a:gd name="connsiteX9" fmla="*/ 0 w 3694671"/>
                <a:gd name="connsiteY9" fmla="*/ 0 h 4802660"/>
                <a:gd name="connsiteX0" fmla="*/ 3694671 w 3694671"/>
                <a:gd name="connsiteY0" fmla="*/ 24714 h 4802660"/>
                <a:gd name="connsiteX1" fmla="*/ 3654849 w 3694671"/>
                <a:gd name="connsiteY1" fmla="*/ 3518440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59493 w 3694671"/>
                <a:gd name="connsiteY8" fmla="*/ 3571103 h 4802660"/>
                <a:gd name="connsiteX9" fmla="*/ 0 w 3694671"/>
                <a:gd name="connsiteY9" fmla="*/ 0 h 4802660"/>
                <a:gd name="connsiteX0" fmla="*/ 3694671 w 3694671"/>
                <a:gd name="connsiteY0" fmla="*/ 24714 h 4802660"/>
                <a:gd name="connsiteX1" fmla="*/ 3654849 w 3694671"/>
                <a:gd name="connsiteY1" fmla="*/ 3518440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173002 w 3694671"/>
                <a:gd name="connsiteY8" fmla="*/ 3589342 h 4802660"/>
                <a:gd name="connsiteX9" fmla="*/ 0 w 3694671"/>
                <a:gd name="connsiteY9" fmla="*/ 0 h 4802660"/>
                <a:gd name="connsiteX0" fmla="*/ 3694671 w 3694671"/>
                <a:gd name="connsiteY0" fmla="*/ 24714 h 4802660"/>
                <a:gd name="connsiteX1" fmla="*/ 3654849 w 3694671"/>
                <a:gd name="connsiteY1" fmla="*/ 3518440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134562 w 3694671"/>
                <a:gd name="connsiteY8" fmla="*/ 3607580 h 4802660"/>
                <a:gd name="connsiteX9" fmla="*/ 0 w 3694671"/>
                <a:gd name="connsiteY9" fmla="*/ 0 h 4802660"/>
                <a:gd name="connsiteX0" fmla="*/ 3694671 w 3694671"/>
                <a:gd name="connsiteY0" fmla="*/ 24714 h 4802660"/>
                <a:gd name="connsiteX1" fmla="*/ 3654849 w 3694671"/>
                <a:gd name="connsiteY1" fmla="*/ 3518440 h 4802660"/>
                <a:gd name="connsiteX2" fmla="*/ 3534033 w 3694671"/>
                <a:gd name="connsiteY2" fmla="*/ 403742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134562 w 3694671"/>
                <a:gd name="connsiteY8" fmla="*/ 3607580 h 4802660"/>
                <a:gd name="connsiteX9" fmla="*/ 0 w 3694671"/>
                <a:gd name="connsiteY9" fmla="*/ 0 h 4802660"/>
                <a:gd name="connsiteX0" fmla="*/ 3694671 w 3694671"/>
                <a:gd name="connsiteY0" fmla="*/ 24714 h 4802660"/>
                <a:gd name="connsiteX1" fmla="*/ 3654849 w 3694671"/>
                <a:gd name="connsiteY1" fmla="*/ 3518440 h 4802660"/>
                <a:gd name="connsiteX2" fmla="*/ 3534033 w 3694671"/>
                <a:gd name="connsiteY2" fmla="*/ 403742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65631 w 3694671"/>
                <a:gd name="connsiteY8" fmla="*/ 4165030 h 4802660"/>
                <a:gd name="connsiteX9" fmla="*/ 134562 w 3694671"/>
                <a:gd name="connsiteY9" fmla="*/ 3607580 h 4802660"/>
                <a:gd name="connsiteX10" fmla="*/ 0 w 3694671"/>
                <a:gd name="connsiteY10" fmla="*/ 0 h 48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4671" h="4802660">
                  <a:moveTo>
                    <a:pt x="3694671" y="24714"/>
                  </a:moveTo>
                  <a:cubicBezTo>
                    <a:pt x="3640095" y="1433384"/>
                    <a:pt x="3681622" y="2849655"/>
                    <a:pt x="3654849" y="3518440"/>
                  </a:cubicBezTo>
                  <a:cubicBezTo>
                    <a:pt x="3628076" y="4187225"/>
                    <a:pt x="3570645" y="3907138"/>
                    <a:pt x="3534033" y="4037423"/>
                  </a:cubicBezTo>
                  <a:cubicBezTo>
                    <a:pt x="3497421" y="4167708"/>
                    <a:pt x="3546390" y="4198699"/>
                    <a:pt x="3435179" y="4300152"/>
                  </a:cubicBezTo>
                  <a:cubicBezTo>
                    <a:pt x="3323968" y="4401605"/>
                    <a:pt x="3103606" y="4567881"/>
                    <a:pt x="2866768" y="4646140"/>
                  </a:cubicBezTo>
                  <a:cubicBezTo>
                    <a:pt x="2629930" y="4724399"/>
                    <a:pt x="2300417" y="4753232"/>
                    <a:pt x="2014152" y="4769708"/>
                  </a:cubicBezTo>
                  <a:cubicBezTo>
                    <a:pt x="1727887" y="4786184"/>
                    <a:pt x="1414849" y="4802660"/>
                    <a:pt x="1149179" y="4744995"/>
                  </a:cubicBezTo>
                  <a:cubicBezTo>
                    <a:pt x="883509" y="4687330"/>
                    <a:pt x="567388" y="4520379"/>
                    <a:pt x="420130" y="4423718"/>
                  </a:cubicBezTo>
                  <a:cubicBezTo>
                    <a:pt x="272872" y="4327057"/>
                    <a:pt x="313226" y="4301053"/>
                    <a:pt x="265631" y="4165030"/>
                  </a:cubicBezTo>
                  <a:cubicBezTo>
                    <a:pt x="218036" y="4029007"/>
                    <a:pt x="169224" y="4301752"/>
                    <a:pt x="134562" y="3607580"/>
                  </a:cubicBezTo>
                  <a:cubicBezTo>
                    <a:pt x="81016" y="2890888"/>
                    <a:pt x="133865" y="1711411"/>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Oval 17"/>
            <p:cNvSpPr/>
            <p:nvPr/>
          </p:nvSpPr>
          <p:spPr bwMode="auto">
            <a:xfrm>
              <a:off x="5018379" y="4880133"/>
              <a:ext cx="700727" cy="327009"/>
            </a:xfrm>
            <a:prstGeom prst="ellipse">
              <a:avLst/>
            </a:prstGeom>
            <a:solidFill>
              <a:srgbClr val="9D3B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Freeform 18"/>
            <p:cNvSpPr/>
            <p:nvPr/>
          </p:nvSpPr>
          <p:spPr bwMode="auto">
            <a:xfrm>
              <a:off x="5018379" y="5030937"/>
              <a:ext cx="702457" cy="300023"/>
            </a:xfrm>
            <a:custGeom>
              <a:avLst/>
              <a:gdLst>
                <a:gd name="connsiteX0" fmla="*/ 3827930 w 3849221"/>
                <a:gd name="connsiteY0" fmla="*/ 0 h 895350"/>
                <a:gd name="connsiteX1" fmla="*/ 3841377 w 3849221"/>
                <a:gd name="connsiteY1" fmla="*/ 289112 h 895350"/>
                <a:gd name="connsiteX2" fmla="*/ 3821206 w 3849221"/>
                <a:gd name="connsiteY2" fmla="*/ 410135 h 895350"/>
                <a:gd name="connsiteX3" fmla="*/ 3673289 w 3849221"/>
                <a:gd name="connsiteY3" fmla="*/ 564777 h 895350"/>
                <a:gd name="connsiteX4" fmla="*/ 3330389 w 3849221"/>
                <a:gd name="connsiteY4" fmla="*/ 712694 h 895350"/>
                <a:gd name="connsiteX5" fmla="*/ 2617695 w 3849221"/>
                <a:gd name="connsiteY5" fmla="*/ 853888 h 895350"/>
                <a:gd name="connsiteX6" fmla="*/ 1891553 w 3849221"/>
                <a:gd name="connsiteY6" fmla="*/ 894230 h 895350"/>
                <a:gd name="connsiteX7" fmla="*/ 1138518 w 3849221"/>
                <a:gd name="connsiteY7" fmla="*/ 847165 h 895350"/>
                <a:gd name="connsiteX8" fmla="*/ 546848 w 3849221"/>
                <a:gd name="connsiteY8" fmla="*/ 726141 h 895350"/>
                <a:gd name="connsiteX9" fmla="*/ 217395 w 3849221"/>
                <a:gd name="connsiteY9" fmla="*/ 584947 h 895350"/>
                <a:gd name="connsiteX10" fmla="*/ 56030 w 3849221"/>
                <a:gd name="connsiteY10" fmla="*/ 437030 h 895350"/>
                <a:gd name="connsiteX11" fmla="*/ 8965 w 3849221"/>
                <a:gd name="connsiteY11" fmla="*/ 322730 h 895350"/>
                <a:gd name="connsiteX12" fmla="*/ 2242 w 3849221"/>
                <a:gd name="connsiteY12" fmla="*/ 13447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9221" h="895350">
                  <a:moveTo>
                    <a:pt x="3827930" y="0"/>
                  </a:moveTo>
                  <a:cubicBezTo>
                    <a:pt x="3835214" y="110378"/>
                    <a:pt x="3842498" y="220756"/>
                    <a:pt x="3841377" y="289112"/>
                  </a:cubicBezTo>
                  <a:cubicBezTo>
                    <a:pt x="3840256" y="357468"/>
                    <a:pt x="3849221" y="364191"/>
                    <a:pt x="3821206" y="410135"/>
                  </a:cubicBezTo>
                  <a:cubicBezTo>
                    <a:pt x="3793191" y="456079"/>
                    <a:pt x="3755092" y="514351"/>
                    <a:pt x="3673289" y="564777"/>
                  </a:cubicBezTo>
                  <a:cubicBezTo>
                    <a:pt x="3591486" y="615203"/>
                    <a:pt x="3506321" y="664509"/>
                    <a:pt x="3330389" y="712694"/>
                  </a:cubicBezTo>
                  <a:cubicBezTo>
                    <a:pt x="3154457" y="760879"/>
                    <a:pt x="2857501" y="823632"/>
                    <a:pt x="2617695" y="853888"/>
                  </a:cubicBezTo>
                  <a:cubicBezTo>
                    <a:pt x="2377889" y="884144"/>
                    <a:pt x="2138082" y="895350"/>
                    <a:pt x="1891553" y="894230"/>
                  </a:cubicBezTo>
                  <a:cubicBezTo>
                    <a:pt x="1645024" y="893110"/>
                    <a:pt x="1362635" y="875180"/>
                    <a:pt x="1138518" y="847165"/>
                  </a:cubicBezTo>
                  <a:cubicBezTo>
                    <a:pt x="914401" y="819150"/>
                    <a:pt x="700368" y="769844"/>
                    <a:pt x="546848" y="726141"/>
                  </a:cubicBezTo>
                  <a:cubicBezTo>
                    <a:pt x="393328" y="682438"/>
                    <a:pt x="299198" y="633132"/>
                    <a:pt x="217395" y="584947"/>
                  </a:cubicBezTo>
                  <a:cubicBezTo>
                    <a:pt x="135592" y="536762"/>
                    <a:pt x="90768" y="480733"/>
                    <a:pt x="56030" y="437030"/>
                  </a:cubicBezTo>
                  <a:cubicBezTo>
                    <a:pt x="21292" y="393327"/>
                    <a:pt x="17930" y="393327"/>
                    <a:pt x="8965" y="322730"/>
                  </a:cubicBezTo>
                  <a:cubicBezTo>
                    <a:pt x="0" y="252133"/>
                    <a:pt x="1121" y="132790"/>
                    <a:pt x="2242" y="1344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21" name="Straight Connector 20"/>
            <p:cNvCxnSpPr/>
            <p:nvPr/>
          </p:nvCxnSpPr>
          <p:spPr>
            <a:xfrm rot="16200000" flipH="1">
              <a:off x="5107024" y="6162697"/>
              <a:ext cx="547660" cy="173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a:off x="5111809" y="6138957"/>
              <a:ext cx="553660" cy="158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5096238" y="7434292"/>
              <a:ext cx="553660" cy="158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7353"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17" name="Rectangle 16"/>
          <p:cNvSpPr>
            <a:spLocks noChangeAspect="1" noChangeArrowheads="1"/>
          </p:cNvSpPr>
          <p:nvPr/>
        </p:nvSpPr>
        <p:spPr bwMode="auto">
          <a:xfrm>
            <a:off x="276837" y="180461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0" name="AutoShape 10"/>
          <p:cNvCxnSpPr>
            <a:cxnSpLocks noChangeShapeType="1"/>
          </p:cNvCxnSpPr>
          <p:nvPr/>
        </p:nvCxnSpPr>
        <p:spPr bwMode="auto">
          <a:xfrm flipV="1">
            <a:off x="292539" y="1365212"/>
            <a:ext cx="0" cy="315912"/>
          </a:xfrm>
          <a:prstGeom prst="straightConnector1">
            <a:avLst/>
          </a:prstGeom>
          <a:noFill/>
          <a:ln w="3175">
            <a:solidFill>
              <a:srgbClr val="000000"/>
            </a:solidFill>
            <a:round/>
            <a:headEnd/>
            <a:tailEnd/>
          </a:ln>
          <a:effectLst/>
        </p:spPr>
      </p:cxnSp>
      <p:cxnSp>
        <p:nvCxnSpPr>
          <p:cNvPr id="22" name="AutoShape 11"/>
          <p:cNvCxnSpPr>
            <a:cxnSpLocks noChangeShapeType="1"/>
          </p:cNvCxnSpPr>
          <p:nvPr/>
        </p:nvCxnSpPr>
        <p:spPr bwMode="auto">
          <a:xfrm rot="5400000" flipV="1">
            <a:off x="1739" y="1648247"/>
            <a:ext cx="0" cy="315913"/>
          </a:xfrm>
          <a:prstGeom prst="straightConnector1">
            <a:avLst/>
          </a:prstGeom>
          <a:noFill/>
          <a:ln w="3175" algn="ctr">
            <a:solidFill>
              <a:srgbClr val="000000"/>
            </a:solidFill>
            <a:round/>
            <a:headEnd/>
            <a:tailEnd/>
          </a:ln>
          <a:effectLst/>
        </p:spPr>
      </p:cxnSp>
      <p:cxnSp>
        <p:nvCxnSpPr>
          <p:cNvPr id="24" name="AutoShape 12"/>
          <p:cNvCxnSpPr>
            <a:cxnSpLocks noChangeShapeType="1"/>
          </p:cNvCxnSpPr>
          <p:nvPr/>
        </p:nvCxnSpPr>
        <p:spPr bwMode="auto">
          <a:xfrm flipV="1">
            <a:off x="7505872" y="1363624"/>
            <a:ext cx="0" cy="315913"/>
          </a:xfrm>
          <a:prstGeom prst="straightConnector1">
            <a:avLst/>
          </a:prstGeom>
          <a:noFill/>
          <a:ln w="3175" algn="ctr">
            <a:solidFill>
              <a:srgbClr val="000000"/>
            </a:solidFill>
            <a:round/>
            <a:headEnd/>
            <a:tailEnd/>
          </a:ln>
          <a:effectLst/>
        </p:spPr>
      </p:cxnSp>
      <p:cxnSp>
        <p:nvCxnSpPr>
          <p:cNvPr id="25" name="AutoShape 13"/>
          <p:cNvCxnSpPr>
            <a:cxnSpLocks noChangeShapeType="1"/>
          </p:cNvCxnSpPr>
          <p:nvPr/>
        </p:nvCxnSpPr>
        <p:spPr bwMode="auto">
          <a:xfrm rot="5400000" flipV="1">
            <a:off x="7790014" y="1653010"/>
            <a:ext cx="0" cy="315913"/>
          </a:xfrm>
          <a:prstGeom prst="straightConnector1">
            <a:avLst/>
          </a:prstGeom>
          <a:noFill/>
          <a:ln w="3175" algn="ctr">
            <a:solidFill>
              <a:srgbClr val="000000"/>
            </a:solidFill>
            <a:round/>
            <a:headEnd/>
            <a:tailEnd/>
          </a:ln>
          <a:effectLst/>
        </p:spPr>
      </p:cxnSp>
      <p:cxnSp>
        <p:nvCxnSpPr>
          <p:cNvPr id="27" name="AutoShape 14"/>
          <p:cNvCxnSpPr>
            <a:cxnSpLocks noChangeShapeType="1"/>
          </p:cNvCxnSpPr>
          <p:nvPr/>
        </p:nvCxnSpPr>
        <p:spPr bwMode="auto">
          <a:xfrm rot="5400000" flipV="1">
            <a:off x="7794776" y="8857278"/>
            <a:ext cx="0" cy="315912"/>
          </a:xfrm>
          <a:prstGeom prst="straightConnector1">
            <a:avLst/>
          </a:prstGeom>
          <a:noFill/>
          <a:ln w="3175" algn="ctr">
            <a:solidFill>
              <a:srgbClr val="000000"/>
            </a:solidFill>
            <a:round/>
            <a:headEnd/>
            <a:tailEnd/>
          </a:ln>
          <a:effectLst/>
        </p:spPr>
      </p:cxnSp>
      <p:cxnSp>
        <p:nvCxnSpPr>
          <p:cNvPr id="28" name="AutoShape 15"/>
          <p:cNvCxnSpPr>
            <a:cxnSpLocks noChangeShapeType="1"/>
          </p:cNvCxnSpPr>
          <p:nvPr/>
        </p:nvCxnSpPr>
        <p:spPr bwMode="auto">
          <a:xfrm flipV="1">
            <a:off x="7513964" y="9156662"/>
            <a:ext cx="0" cy="315912"/>
          </a:xfrm>
          <a:prstGeom prst="straightConnector1">
            <a:avLst/>
          </a:prstGeom>
          <a:noFill/>
          <a:ln w="3175" algn="ctr">
            <a:solidFill>
              <a:srgbClr val="000000"/>
            </a:solidFill>
            <a:round/>
            <a:headEnd/>
            <a:tailEnd/>
          </a:ln>
          <a:effectLst/>
        </p:spPr>
      </p:cxnSp>
      <p:cxnSp>
        <p:nvCxnSpPr>
          <p:cNvPr id="29" name="AutoShape 16"/>
          <p:cNvCxnSpPr>
            <a:cxnSpLocks noChangeShapeType="1"/>
          </p:cNvCxnSpPr>
          <p:nvPr/>
        </p:nvCxnSpPr>
        <p:spPr bwMode="auto">
          <a:xfrm flipV="1">
            <a:off x="287622" y="9148724"/>
            <a:ext cx="0" cy="315913"/>
          </a:xfrm>
          <a:prstGeom prst="straightConnector1">
            <a:avLst/>
          </a:prstGeom>
          <a:noFill/>
          <a:ln w="3175" algn="ctr">
            <a:solidFill>
              <a:srgbClr val="000000"/>
            </a:solidFill>
            <a:round/>
            <a:headEnd/>
            <a:tailEnd/>
          </a:ln>
          <a:effectLst/>
        </p:spPr>
      </p:cxnSp>
      <p:cxnSp>
        <p:nvCxnSpPr>
          <p:cNvPr id="30" name="AutoShape 17"/>
          <p:cNvCxnSpPr>
            <a:cxnSpLocks noChangeShapeType="1"/>
          </p:cNvCxnSpPr>
          <p:nvPr/>
        </p:nvCxnSpPr>
        <p:spPr bwMode="auto">
          <a:xfrm rot="5400000" flipV="1">
            <a:off x="-3818" y="8863780"/>
            <a:ext cx="0" cy="315913"/>
          </a:xfrm>
          <a:prstGeom prst="straightConnector1">
            <a:avLst/>
          </a:prstGeom>
          <a:noFill/>
          <a:ln w="3175" algn="ctr">
            <a:solidFill>
              <a:srgbClr val="000000"/>
            </a:solidFill>
            <a:round/>
            <a:headEnd/>
            <a:tailEnd/>
          </a:ln>
          <a:effectLst/>
        </p:spPr>
      </p:cxnSp>
      <p:sp>
        <p:nvSpPr>
          <p:cNvPr id="32" name="TextBox 31"/>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245BDD4B-CBFD-4077-A44C-C94A3487C4C6}"/>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6690" y="1746433"/>
            <a:ext cx="7296150" cy="7296150"/>
          </a:xfrm>
          <a:prstGeom prst="rect">
            <a:avLst/>
          </a:prstGeom>
          <a:solidFill>
            <a:srgbClr val="E93B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8371" name="TextBox 3"/>
          <p:cNvSpPr txBox="1">
            <a:spLocks noChangeArrowheads="1"/>
          </p:cNvSpPr>
          <p:nvPr/>
        </p:nvSpPr>
        <p:spPr bwMode="auto">
          <a:xfrm>
            <a:off x="1011865" y="2306820"/>
            <a:ext cx="5229225" cy="1631950"/>
          </a:xfrm>
          <a:prstGeom prst="rect">
            <a:avLst/>
          </a:prstGeom>
          <a:noFill/>
          <a:ln w="9525">
            <a:noFill/>
            <a:miter lim="800000"/>
            <a:headEnd/>
            <a:tailEnd/>
          </a:ln>
        </p:spPr>
        <p:txBody>
          <a:bodyPr wrap="none">
            <a:spAutoFit/>
          </a:bodyPr>
          <a:lstStyle/>
          <a:p>
            <a:pPr>
              <a:lnSpc>
                <a:spcPts val="6000"/>
              </a:lnSpc>
            </a:pPr>
            <a:r>
              <a:rPr lang="en-US" sz="6000" b="1">
                <a:solidFill>
                  <a:schemeClr val="bg1"/>
                </a:solidFill>
              </a:rPr>
              <a:t>ink cartridges</a:t>
            </a:r>
          </a:p>
          <a:p>
            <a:pPr>
              <a:lnSpc>
                <a:spcPts val="6000"/>
              </a:lnSpc>
            </a:pPr>
            <a:endParaRPr lang="en-US" sz="6000" b="1">
              <a:solidFill>
                <a:schemeClr val="bg1"/>
              </a:solidFill>
            </a:endParaRPr>
          </a:p>
        </p:txBody>
      </p:sp>
      <p:sp>
        <p:nvSpPr>
          <p:cNvPr id="58372" name="TextBox 4"/>
          <p:cNvSpPr txBox="1">
            <a:spLocks noChangeArrowheads="1"/>
          </p:cNvSpPr>
          <p:nvPr/>
        </p:nvSpPr>
        <p:spPr bwMode="auto">
          <a:xfrm>
            <a:off x="969003" y="3260908"/>
            <a:ext cx="6324600" cy="1200150"/>
          </a:xfrm>
          <a:prstGeom prst="rect">
            <a:avLst/>
          </a:prstGeom>
          <a:noFill/>
          <a:ln w="9525">
            <a:noFill/>
            <a:miter lim="800000"/>
            <a:headEnd/>
            <a:tailEnd/>
          </a:ln>
        </p:spPr>
        <p:txBody>
          <a:bodyPr>
            <a:spAutoFit/>
          </a:bodyPr>
          <a:lstStyle/>
          <a:p>
            <a:pPr>
              <a:buFont typeface="Arial" charset="0"/>
              <a:buChar char="•"/>
            </a:pPr>
            <a:r>
              <a:rPr lang="en-US" sz="2400" b="1">
                <a:solidFill>
                  <a:schemeClr val="bg1"/>
                </a:solidFill>
              </a:rPr>
              <a:t>  all cartridge types</a:t>
            </a:r>
          </a:p>
          <a:p>
            <a:pPr>
              <a:buFont typeface="Arial" charset="0"/>
              <a:buChar char="•"/>
            </a:pPr>
            <a:r>
              <a:rPr lang="en-US" sz="2400" b="1">
                <a:solidFill>
                  <a:schemeClr val="bg1"/>
                </a:solidFill>
              </a:rPr>
              <a:t>  black</a:t>
            </a:r>
          </a:p>
          <a:p>
            <a:pPr>
              <a:buFont typeface="Arial" charset="0"/>
              <a:buChar char="•"/>
            </a:pPr>
            <a:r>
              <a:rPr lang="en-US" sz="2400" b="1">
                <a:solidFill>
                  <a:schemeClr val="bg1"/>
                </a:solidFill>
              </a:rPr>
              <a:t>  color</a:t>
            </a:r>
          </a:p>
        </p:txBody>
      </p:sp>
      <p:sp>
        <p:nvSpPr>
          <p:cNvPr id="58373" name="TextBox 5"/>
          <p:cNvSpPr txBox="1">
            <a:spLocks noChangeArrowheads="1"/>
          </p:cNvSpPr>
          <p:nvPr/>
        </p:nvSpPr>
        <p:spPr bwMode="auto">
          <a:xfrm>
            <a:off x="1011865" y="8302808"/>
            <a:ext cx="3343275" cy="584200"/>
          </a:xfrm>
          <a:prstGeom prst="rect">
            <a:avLst/>
          </a:prstGeom>
          <a:noFill/>
          <a:ln w="9525">
            <a:noFill/>
            <a:miter lim="800000"/>
            <a:headEnd/>
            <a:tailEnd/>
          </a:ln>
        </p:spPr>
        <p:txBody>
          <a:bodyPr>
            <a:spAutoFit/>
          </a:bodyPr>
          <a:lstStyle/>
          <a:p>
            <a:r>
              <a:rPr lang="en-US" sz="1600">
                <a:solidFill>
                  <a:schemeClr val="bg1"/>
                </a:solidFill>
              </a:rPr>
              <a:t>Do not place leaking </a:t>
            </a:r>
          </a:p>
          <a:p>
            <a:r>
              <a:rPr lang="en-US" sz="1600">
                <a:solidFill>
                  <a:schemeClr val="bg1"/>
                </a:solidFill>
              </a:rPr>
              <a:t>cartridges in container</a:t>
            </a:r>
          </a:p>
        </p:txBody>
      </p:sp>
      <p:grpSp>
        <p:nvGrpSpPr>
          <p:cNvPr id="58376" name="Group 18"/>
          <p:cNvGrpSpPr>
            <a:grpSpLocks/>
          </p:cNvGrpSpPr>
          <p:nvPr/>
        </p:nvGrpSpPr>
        <p:grpSpPr bwMode="auto">
          <a:xfrm>
            <a:off x="4523415" y="4370570"/>
            <a:ext cx="1941513" cy="3168650"/>
            <a:chOff x="4502150" y="3530600"/>
            <a:chExt cx="1941513" cy="3168650"/>
          </a:xfrm>
        </p:grpSpPr>
        <p:grpSp>
          <p:nvGrpSpPr>
            <p:cNvPr id="58378" name="Group 23"/>
            <p:cNvGrpSpPr>
              <a:grpSpLocks/>
            </p:cNvGrpSpPr>
            <p:nvPr/>
          </p:nvGrpSpPr>
          <p:grpSpPr bwMode="auto">
            <a:xfrm>
              <a:off x="4502150" y="3530600"/>
              <a:ext cx="1941513" cy="2465388"/>
              <a:chOff x="1822622" y="3742660"/>
              <a:chExt cx="1558531" cy="2218469"/>
            </a:xfrm>
          </p:grpSpPr>
          <p:sp>
            <p:nvSpPr>
              <p:cNvPr id="16" name="Freeform 15"/>
              <p:cNvSpPr/>
              <p:nvPr/>
            </p:nvSpPr>
            <p:spPr>
              <a:xfrm>
                <a:off x="1828994" y="3742660"/>
                <a:ext cx="1552159" cy="808534"/>
              </a:xfrm>
              <a:custGeom>
                <a:avLst/>
                <a:gdLst>
                  <a:gd name="connsiteX0" fmla="*/ 0 w 1552353"/>
                  <a:gd name="connsiteY0" fmla="*/ 552893 h 808075"/>
                  <a:gd name="connsiteX1" fmla="*/ 446567 w 1552353"/>
                  <a:gd name="connsiteY1" fmla="*/ 808075 h 808075"/>
                  <a:gd name="connsiteX2" fmla="*/ 1552353 w 1552353"/>
                  <a:gd name="connsiteY2" fmla="*/ 233917 h 808075"/>
                  <a:gd name="connsiteX3" fmla="*/ 1063256 w 1552353"/>
                  <a:gd name="connsiteY3" fmla="*/ 0 h 808075"/>
                  <a:gd name="connsiteX4" fmla="*/ 0 w 1552353"/>
                  <a:gd name="connsiteY4" fmla="*/ 552893 h 80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353" h="808075">
                    <a:moveTo>
                      <a:pt x="0" y="552893"/>
                    </a:moveTo>
                    <a:lnTo>
                      <a:pt x="446567" y="808075"/>
                    </a:lnTo>
                    <a:lnTo>
                      <a:pt x="1552353" y="233917"/>
                    </a:lnTo>
                    <a:lnTo>
                      <a:pt x="1063256" y="0"/>
                    </a:lnTo>
                    <a:lnTo>
                      <a:pt x="0" y="552893"/>
                    </a:ln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Freeform 16"/>
              <p:cNvSpPr/>
              <p:nvPr/>
            </p:nvSpPr>
            <p:spPr>
              <a:xfrm>
                <a:off x="1822622" y="4298349"/>
                <a:ext cx="477882" cy="1662780"/>
              </a:xfrm>
              <a:custGeom>
                <a:avLst/>
                <a:gdLst>
                  <a:gd name="connsiteX0" fmla="*/ 21265 w 446567"/>
                  <a:gd name="connsiteY0" fmla="*/ 0 h 1637414"/>
                  <a:gd name="connsiteX1" fmla="*/ 0 w 446567"/>
                  <a:gd name="connsiteY1" fmla="*/ 1382233 h 1637414"/>
                  <a:gd name="connsiteX2" fmla="*/ 361507 w 446567"/>
                  <a:gd name="connsiteY2" fmla="*/ 1637414 h 1637414"/>
                  <a:gd name="connsiteX3" fmla="*/ 446567 w 446567"/>
                  <a:gd name="connsiteY3" fmla="*/ 255182 h 1637414"/>
                  <a:gd name="connsiteX4" fmla="*/ 21265 w 446567"/>
                  <a:gd name="connsiteY4" fmla="*/ 0 h 1637414"/>
                  <a:gd name="connsiteX0" fmla="*/ 21265 w 446567"/>
                  <a:gd name="connsiteY0" fmla="*/ 0 h 1662127"/>
                  <a:gd name="connsiteX1" fmla="*/ 0 w 446567"/>
                  <a:gd name="connsiteY1" fmla="*/ 1382233 h 1662127"/>
                  <a:gd name="connsiteX2" fmla="*/ 392399 w 446567"/>
                  <a:gd name="connsiteY2" fmla="*/ 1662127 h 1662127"/>
                  <a:gd name="connsiteX3" fmla="*/ 446567 w 446567"/>
                  <a:gd name="connsiteY3" fmla="*/ 255182 h 1662127"/>
                  <a:gd name="connsiteX4" fmla="*/ 21265 w 446567"/>
                  <a:gd name="connsiteY4" fmla="*/ 0 h 1662127"/>
                  <a:gd name="connsiteX0" fmla="*/ 0 w 462373"/>
                  <a:gd name="connsiteY0" fmla="*/ 0 h 1643592"/>
                  <a:gd name="connsiteX1" fmla="*/ 15806 w 462373"/>
                  <a:gd name="connsiteY1" fmla="*/ 1363698 h 1643592"/>
                  <a:gd name="connsiteX2" fmla="*/ 408205 w 462373"/>
                  <a:gd name="connsiteY2" fmla="*/ 1643592 h 1643592"/>
                  <a:gd name="connsiteX3" fmla="*/ 462373 w 462373"/>
                  <a:gd name="connsiteY3" fmla="*/ 236647 h 1643592"/>
                  <a:gd name="connsiteX4" fmla="*/ 0 w 462373"/>
                  <a:gd name="connsiteY4" fmla="*/ 0 h 1643592"/>
                  <a:gd name="connsiteX0" fmla="*/ 15086 w 477459"/>
                  <a:gd name="connsiteY0" fmla="*/ 0 h 1643592"/>
                  <a:gd name="connsiteX1" fmla="*/ 0 w 477459"/>
                  <a:gd name="connsiteY1" fmla="*/ 1338985 h 1643592"/>
                  <a:gd name="connsiteX2" fmla="*/ 423291 w 477459"/>
                  <a:gd name="connsiteY2" fmla="*/ 1643592 h 1643592"/>
                  <a:gd name="connsiteX3" fmla="*/ 477459 w 477459"/>
                  <a:gd name="connsiteY3" fmla="*/ 236647 h 1643592"/>
                  <a:gd name="connsiteX4" fmla="*/ 15086 w 477459"/>
                  <a:gd name="connsiteY4" fmla="*/ 0 h 1643592"/>
                  <a:gd name="connsiteX0" fmla="*/ 15086 w 477459"/>
                  <a:gd name="connsiteY0" fmla="*/ 0 h 1662127"/>
                  <a:gd name="connsiteX1" fmla="*/ 0 w 477459"/>
                  <a:gd name="connsiteY1" fmla="*/ 1338985 h 1662127"/>
                  <a:gd name="connsiteX2" fmla="*/ 448005 w 477459"/>
                  <a:gd name="connsiteY2" fmla="*/ 1662127 h 1662127"/>
                  <a:gd name="connsiteX3" fmla="*/ 477459 w 477459"/>
                  <a:gd name="connsiteY3" fmla="*/ 236647 h 1662127"/>
                  <a:gd name="connsiteX4" fmla="*/ 15086 w 477459"/>
                  <a:gd name="connsiteY4" fmla="*/ 0 h 1662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459" h="1662127">
                    <a:moveTo>
                      <a:pt x="15086" y="0"/>
                    </a:moveTo>
                    <a:lnTo>
                      <a:pt x="0" y="1338985"/>
                    </a:lnTo>
                    <a:lnTo>
                      <a:pt x="448005" y="1662127"/>
                    </a:lnTo>
                    <a:lnTo>
                      <a:pt x="477459" y="236647"/>
                    </a:lnTo>
                    <a:lnTo>
                      <a:pt x="15086" y="0"/>
                    </a:ln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Freeform 17"/>
              <p:cNvSpPr/>
              <p:nvPr/>
            </p:nvSpPr>
            <p:spPr>
              <a:xfrm>
                <a:off x="2267371" y="3979792"/>
                <a:ext cx="1108685" cy="1972766"/>
              </a:xfrm>
              <a:custGeom>
                <a:avLst/>
                <a:gdLst>
                  <a:gd name="connsiteX0" fmla="*/ 1127051 w 1127051"/>
                  <a:gd name="connsiteY0" fmla="*/ 0 h 1892595"/>
                  <a:gd name="connsiteX1" fmla="*/ 1041991 w 1127051"/>
                  <a:gd name="connsiteY1" fmla="*/ 1318437 h 1892595"/>
                  <a:gd name="connsiteX2" fmla="*/ 0 w 1127051"/>
                  <a:gd name="connsiteY2" fmla="*/ 1892595 h 1892595"/>
                  <a:gd name="connsiteX3" fmla="*/ 0 w 1127051"/>
                  <a:gd name="connsiteY3" fmla="*/ 1892595 h 1892595"/>
                  <a:gd name="connsiteX0" fmla="*/ 1127051 w 1127051"/>
                  <a:gd name="connsiteY0" fmla="*/ 0 h 1892595"/>
                  <a:gd name="connsiteX1" fmla="*/ 1041991 w 1127051"/>
                  <a:gd name="connsiteY1" fmla="*/ 1318437 h 1892595"/>
                  <a:gd name="connsiteX2" fmla="*/ 0 w 1127051"/>
                  <a:gd name="connsiteY2" fmla="*/ 1892595 h 1892595"/>
                  <a:gd name="connsiteX3" fmla="*/ 0 w 1127051"/>
                  <a:gd name="connsiteY3" fmla="*/ 1892595 h 1892595"/>
                  <a:gd name="connsiteX0" fmla="*/ 1127051 w 1127051"/>
                  <a:gd name="connsiteY0" fmla="*/ 0 h 1954378"/>
                  <a:gd name="connsiteX1" fmla="*/ 1041991 w 1127051"/>
                  <a:gd name="connsiteY1" fmla="*/ 1318437 h 1954378"/>
                  <a:gd name="connsiteX2" fmla="*/ 0 w 1127051"/>
                  <a:gd name="connsiteY2" fmla="*/ 1892595 h 1954378"/>
                  <a:gd name="connsiteX3" fmla="*/ 55605 w 1127051"/>
                  <a:gd name="connsiteY3" fmla="*/ 1954378 h 1954378"/>
                  <a:gd name="connsiteX0" fmla="*/ 1071446 w 1071446"/>
                  <a:gd name="connsiteY0" fmla="*/ 0 h 1954379"/>
                  <a:gd name="connsiteX1" fmla="*/ 986386 w 1071446"/>
                  <a:gd name="connsiteY1" fmla="*/ 1318437 h 1954379"/>
                  <a:gd name="connsiteX2" fmla="*/ 6179 w 1071446"/>
                  <a:gd name="connsiteY2" fmla="*/ 1954379 h 1954379"/>
                  <a:gd name="connsiteX3" fmla="*/ 0 w 1071446"/>
                  <a:gd name="connsiteY3" fmla="*/ 1954378 h 1954379"/>
                  <a:gd name="connsiteX0" fmla="*/ 1096159 w 1096159"/>
                  <a:gd name="connsiteY0" fmla="*/ 0 h 1954379"/>
                  <a:gd name="connsiteX1" fmla="*/ 986386 w 1096159"/>
                  <a:gd name="connsiteY1" fmla="*/ 1318437 h 1954379"/>
                  <a:gd name="connsiteX2" fmla="*/ 6179 w 1096159"/>
                  <a:gd name="connsiteY2" fmla="*/ 1954379 h 1954379"/>
                  <a:gd name="connsiteX3" fmla="*/ 0 w 1096159"/>
                  <a:gd name="connsiteY3" fmla="*/ 1954378 h 1954379"/>
                  <a:gd name="connsiteX0" fmla="*/ 1108516 w 1108516"/>
                  <a:gd name="connsiteY0" fmla="*/ 0 h 1972914"/>
                  <a:gd name="connsiteX1" fmla="*/ 986386 w 1108516"/>
                  <a:gd name="connsiteY1" fmla="*/ 1336972 h 1972914"/>
                  <a:gd name="connsiteX2" fmla="*/ 6179 w 1108516"/>
                  <a:gd name="connsiteY2" fmla="*/ 1972914 h 1972914"/>
                  <a:gd name="connsiteX3" fmla="*/ 0 w 1108516"/>
                  <a:gd name="connsiteY3" fmla="*/ 1972913 h 1972914"/>
                  <a:gd name="connsiteX0" fmla="*/ 1108516 w 1108516"/>
                  <a:gd name="connsiteY0" fmla="*/ 0 h 1972914"/>
                  <a:gd name="connsiteX1" fmla="*/ 1017278 w 1108516"/>
                  <a:gd name="connsiteY1" fmla="*/ 1343150 h 1972914"/>
                  <a:gd name="connsiteX2" fmla="*/ 6179 w 1108516"/>
                  <a:gd name="connsiteY2" fmla="*/ 1972914 h 1972914"/>
                  <a:gd name="connsiteX3" fmla="*/ 0 w 1108516"/>
                  <a:gd name="connsiteY3" fmla="*/ 1972913 h 1972914"/>
                </a:gdLst>
                <a:ahLst/>
                <a:cxnLst>
                  <a:cxn ang="0">
                    <a:pos x="connsiteX0" y="connsiteY0"/>
                  </a:cxn>
                  <a:cxn ang="0">
                    <a:pos x="connsiteX1" y="connsiteY1"/>
                  </a:cxn>
                  <a:cxn ang="0">
                    <a:pos x="connsiteX2" y="connsiteY2"/>
                  </a:cxn>
                  <a:cxn ang="0">
                    <a:pos x="connsiteX3" y="connsiteY3"/>
                  </a:cxn>
                </a:cxnLst>
                <a:rect l="l" t="t" r="r" b="b"/>
                <a:pathLst>
                  <a:path w="1108516" h="1972914">
                    <a:moveTo>
                      <a:pt x="1108516" y="0"/>
                    </a:moveTo>
                    <a:lnTo>
                      <a:pt x="1017278" y="1343150"/>
                    </a:lnTo>
                    <a:lnTo>
                      <a:pt x="6179" y="1972914"/>
                    </a:lnTo>
                    <a:lnTo>
                      <a:pt x="0" y="1972913"/>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20" name="Straight Connector 19"/>
              <p:cNvCxnSpPr/>
              <p:nvPr/>
            </p:nvCxnSpPr>
            <p:spPr>
              <a:xfrm rot="5400000">
                <a:off x="1816897" y="5449724"/>
                <a:ext cx="271416"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1913748" y="5521149"/>
                <a:ext cx="271416"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016971" y="5599718"/>
                <a:ext cx="271416"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Freeform 25"/>
            <p:cNvSpPr/>
            <p:nvPr/>
          </p:nvSpPr>
          <p:spPr>
            <a:xfrm>
              <a:off x="4508500" y="5932488"/>
              <a:ext cx="382588" cy="766762"/>
            </a:xfrm>
            <a:custGeom>
              <a:avLst/>
              <a:gdLst>
                <a:gd name="connsiteX0" fmla="*/ 0 w 914400"/>
                <a:gd name="connsiteY0" fmla="*/ 1488558 h 2020186"/>
                <a:gd name="connsiteX1" fmla="*/ 446568 w 914400"/>
                <a:gd name="connsiteY1" fmla="*/ 0 h 2020186"/>
                <a:gd name="connsiteX2" fmla="*/ 914400 w 914400"/>
                <a:gd name="connsiteY2" fmla="*/ 1403497 h 2020186"/>
                <a:gd name="connsiteX3" fmla="*/ 914400 w 914400"/>
                <a:gd name="connsiteY3" fmla="*/ 1594883 h 2020186"/>
                <a:gd name="connsiteX4" fmla="*/ 850605 w 914400"/>
                <a:gd name="connsiteY4" fmla="*/ 1786269 h 2020186"/>
                <a:gd name="connsiteX5" fmla="*/ 659219 w 914400"/>
                <a:gd name="connsiteY5" fmla="*/ 1977655 h 2020186"/>
                <a:gd name="connsiteX6" fmla="*/ 404037 w 914400"/>
                <a:gd name="connsiteY6" fmla="*/ 2020186 h 2020186"/>
                <a:gd name="connsiteX7" fmla="*/ 170121 w 914400"/>
                <a:gd name="connsiteY7" fmla="*/ 1913860 h 2020186"/>
                <a:gd name="connsiteX8" fmla="*/ 21265 w 914400"/>
                <a:gd name="connsiteY8" fmla="*/ 1743739 h 2020186"/>
                <a:gd name="connsiteX9" fmla="*/ 21265 w 914400"/>
                <a:gd name="connsiteY9" fmla="*/ 1552353 h 2020186"/>
                <a:gd name="connsiteX10" fmla="*/ 21265 w 914400"/>
                <a:gd name="connsiteY10" fmla="*/ 1552353 h 2020186"/>
                <a:gd name="connsiteX11" fmla="*/ 21265 w 914400"/>
                <a:gd name="connsiteY11" fmla="*/ 1424762 h 20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 h="2020186">
                  <a:moveTo>
                    <a:pt x="0" y="1488558"/>
                  </a:moveTo>
                  <a:lnTo>
                    <a:pt x="446568" y="0"/>
                  </a:lnTo>
                  <a:lnTo>
                    <a:pt x="914400" y="1403497"/>
                  </a:lnTo>
                  <a:lnTo>
                    <a:pt x="914400" y="1594883"/>
                  </a:lnTo>
                  <a:lnTo>
                    <a:pt x="850605" y="1786269"/>
                  </a:lnTo>
                  <a:lnTo>
                    <a:pt x="659219" y="1977655"/>
                  </a:lnTo>
                  <a:lnTo>
                    <a:pt x="404037" y="2020186"/>
                  </a:lnTo>
                  <a:lnTo>
                    <a:pt x="170121" y="1913860"/>
                  </a:lnTo>
                  <a:lnTo>
                    <a:pt x="21265" y="1743739"/>
                  </a:lnTo>
                  <a:lnTo>
                    <a:pt x="21265" y="1552353"/>
                  </a:lnTo>
                  <a:lnTo>
                    <a:pt x="21265" y="1552353"/>
                  </a:lnTo>
                  <a:lnTo>
                    <a:pt x="21265" y="1424762"/>
                  </a:lnTo>
                </a:path>
              </a:pathLst>
            </a:custGeom>
            <a:noFill/>
            <a:ln w="571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58377"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19" name="Rectangle 18"/>
          <p:cNvSpPr>
            <a:spLocks noChangeAspect="1" noChangeArrowheads="1"/>
          </p:cNvSpPr>
          <p:nvPr/>
        </p:nvSpPr>
        <p:spPr bwMode="auto">
          <a:xfrm>
            <a:off x="276837" y="1783352"/>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1" name="AutoShape 10"/>
          <p:cNvCxnSpPr>
            <a:cxnSpLocks noChangeShapeType="1"/>
          </p:cNvCxnSpPr>
          <p:nvPr/>
        </p:nvCxnSpPr>
        <p:spPr bwMode="auto">
          <a:xfrm flipV="1">
            <a:off x="292539" y="1343947"/>
            <a:ext cx="0" cy="315912"/>
          </a:xfrm>
          <a:prstGeom prst="straightConnector1">
            <a:avLst/>
          </a:prstGeom>
          <a:noFill/>
          <a:ln w="3175">
            <a:solidFill>
              <a:srgbClr val="000000"/>
            </a:solidFill>
            <a:round/>
            <a:headEnd/>
            <a:tailEnd/>
          </a:ln>
          <a:effectLst/>
        </p:spPr>
      </p:cxnSp>
      <p:cxnSp>
        <p:nvCxnSpPr>
          <p:cNvPr id="24" name="AutoShape 11"/>
          <p:cNvCxnSpPr>
            <a:cxnSpLocks noChangeShapeType="1"/>
          </p:cNvCxnSpPr>
          <p:nvPr/>
        </p:nvCxnSpPr>
        <p:spPr bwMode="auto">
          <a:xfrm rot="5400000" flipV="1">
            <a:off x="1739" y="1626982"/>
            <a:ext cx="0" cy="315913"/>
          </a:xfrm>
          <a:prstGeom prst="straightConnector1">
            <a:avLst/>
          </a:prstGeom>
          <a:noFill/>
          <a:ln w="3175" algn="ctr">
            <a:solidFill>
              <a:srgbClr val="000000"/>
            </a:solidFill>
            <a:round/>
            <a:headEnd/>
            <a:tailEnd/>
          </a:ln>
          <a:effectLst/>
        </p:spPr>
      </p:cxnSp>
      <p:cxnSp>
        <p:nvCxnSpPr>
          <p:cNvPr id="25" name="AutoShape 12"/>
          <p:cNvCxnSpPr>
            <a:cxnSpLocks noChangeShapeType="1"/>
          </p:cNvCxnSpPr>
          <p:nvPr/>
        </p:nvCxnSpPr>
        <p:spPr bwMode="auto">
          <a:xfrm flipV="1">
            <a:off x="7505872" y="1342359"/>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790014" y="1631745"/>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794776" y="8836013"/>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513964" y="9135397"/>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287622" y="9127459"/>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3818" y="8842515"/>
            <a:ext cx="0" cy="315913"/>
          </a:xfrm>
          <a:prstGeom prst="straightConnector1">
            <a:avLst/>
          </a:prstGeom>
          <a:noFill/>
          <a:ln w="3175" algn="ctr">
            <a:solidFill>
              <a:srgbClr val="000000"/>
            </a:solidFill>
            <a:round/>
            <a:headEnd/>
            <a:tailEnd/>
          </a:ln>
          <a:effectLst/>
        </p:spPr>
      </p:cxnSp>
      <p:sp>
        <p:nvSpPr>
          <p:cNvPr id="33" name="TextBox 32"/>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D62C6423-44FD-4473-869A-3A4AB24B436A}"/>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755" y="1813172"/>
            <a:ext cx="3614738" cy="7132320"/>
          </a:xfrm>
          <a:prstGeom prst="rect">
            <a:avLst/>
          </a:prstGeom>
          <a:solidFill>
            <a:srgbClr val="339933"/>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9397" name="TextBox 6"/>
          <p:cNvSpPr txBox="1">
            <a:spLocks noChangeArrowheads="1"/>
          </p:cNvSpPr>
          <p:nvPr/>
        </p:nvSpPr>
        <p:spPr bwMode="auto">
          <a:xfrm>
            <a:off x="401305" y="5411933"/>
            <a:ext cx="3419475" cy="1566862"/>
          </a:xfrm>
          <a:prstGeom prst="rect">
            <a:avLst/>
          </a:prstGeom>
          <a:noFill/>
          <a:ln w="9525">
            <a:noFill/>
            <a:miter lim="800000"/>
            <a:headEnd/>
            <a:tailEnd/>
          </a:ln>
        </p:spPr>
        <p:txBody>
          <a:bodyPr>
            <a:spAutoFit/>
          </a:bodyPr>
          <a:lstStyle/>
          <a:p>
            <a:pPr>
              <a:lnSpc>
                <a:spcPts val="6000"/>
              </a:lnSpc>
            </a:pPr>
            <a:r>
              <a:rPr lang="en-US" sz="4400" b="1">
                <a:solidFill>
                  <a:schemeClr val="bg1"/>
                </a:solidFill>
              </a:rPr>
              <a:t>TerraCycle</a:t>
            </a:r>
          </a:p>
          <a:p>
            <a:pPr>
              <a:lnSpc>
                <a:spcPts val="6000"/>
              </a:lnSpc>
            </a:pPr>
            <a:r>
              <a:rPr lang="en-US" sz="4400" b="1">
                <a:solidFill>
                  <a:schemeClr val="bg1"/>
                </a:solidFill>
              </a:rPr>
              <a:t>juice packs</a:t>
            </a:r>
          </a:p>
        </p:txBody>
      </p:sp>
      <p:sp>
        <p:nvSpPr>
          <p:cNvPr id="59398" name="TextBox 4"/>
          <p:cNvSpPr txBox="1">
            <a:spLocks noChangeArrowheads="1"/>
          </p:cNvSpPr>
          <p:nvPr/>
        </p:nvSpPr>
        <p:spPr bwMode="auto">
          <a:xfrm>
            <a:off x="498143" y="7191520"/>
            <a:ext cx="1795462" cy="523875"/>
          </a:xfrm>
          <a:prstGeom prst="rect">
            <a:avLst/>
          </a:prstGeom>
          <a:noFill/>
          <a:ln w="9525">
            <a:noFill/>
            <a:miter lim="800000"/>
            <a:headEnd/>
            <a:tailEnd/>
          </a:ln>
        </p:spPr>
        <p:txBody>
          <a:bodyPr>
            <a:spAutoFit/>
          </a:bodyPr>
          <a:lstStyle/>
          <a:p>
            <a:pPr>
              <a:buFont typeface="Arial" charset="0"/>
              <a:buChar char="•"/>
            </a:pPr>
            <a:r>
              <a:rPr lang="en-US" sz="1400" b="1">
                <a:solidFill>
                  <a:schemeClr val="bg1"/>
                </a:solidFill>
              </a:rPr>
              <a:t> Juice packs with </a:t>
            </a:r>
          </a:p>
          <a:p>
            <a:r>
              <a:rPr lang="en-US" sz="1400" b="1">
                <a:solidFill>
                  <a:schemeClr val="bg1"/>
                </a:solidFill>
              </a:rPr>
              <a:t>   foil outer layer</a:t>
            </a:r>
          </a:p>
        </p:txBody>
      </p:sp>
      <p:sp>
        <p:nvSpPr>
          <p:cNvPr id="6" name="TextBox 5"/>
          <p:cNvSpPr txBox="1">
            <a:spLocks noChangeArrowheads="1"/>
          </p:cNvSpPr>
          <p:nvPr/>
        </p:nvSpPr>
        <p:spPr bwMode="auto">
          <a:xfrm>
            <a:off x="4520868" y="8431358"/>
            <a:ext cx="2390775" cy="522287"/>
          </a:xfrm>
          <a:prstGeom prst="rect">
            <a:avLst/>
          </a:prstGeom>
          <a:noFill/>
          <a:ln w="9525">
            <a:noFill/>
            <a:miter lim="800000"/>
            <a:headEnd/>
            <a:tailEnd/>
          </a:ln>
        </p:spPr>
        <p:txBody>
          <a:bodyPr>
            <a:spAutoFit/>
          </a:bodyPr>
          <a:lstStyle/>
          <a:p>
            <a:pPr>
              <a:defRPr/>
            </a:pPr>
            <a:r>
              <a:rPr lang="en-US" sz="1400" dirty="0">
                <a:solidFill>
                  <a:schemeClr val="tx1">
                    <a:lumMod val="85000"/>
                    <a:lumOff val="15000"/>
                  </a:schemeClr>
                </a:solidFill>
                <a:latin typeface="Arial" pitchFamily="34" charset="0"/>
                <a:cs typeface="Arial" pitchFamily="34" charset="0"/>
              </a:rPr>
              <a:t>Juice packs from </a:t>
            </a:r>
            <a:r>
              <a:rPr lang="en-US" sz="1400" dirty="0" err="1">
                <a:solidFill>
                  <a:schemeClr val="tx1">
                    <a:lumMod val="85000"/>
                    <a:lumOff val="15000"/>
                  </a:schemeClr>
                </a:solidFill>
                <a:latin typeface="Arial" pitchFamily="34" charset="0"/>
                <a:cs typeface="Arial" pitchFamily="34" charset="0"/>
              </a:rPr>
              <a:t>CapriSun</a:t>
            </a:r>
            <a:r>
              <a:rPr lang="en-US" sz="1400" dirty="0">
                <a:solidFill>
                  <a:schemeClr val="tx1">
                    <a:lumMod val="85000"/>
                    <a:lumOff val="15000"/>
                  </a:schemeClr>
                </a:solidFill>
                <a:latin typeface="Arial" pitchFamily="34" charset="0"/>
                <a:cs typeface="Arial" pitchFamily="34" charset="0"/>
              </a:rPr>
              <a:t> &amp; Honest Kids</a:t>
            </a:r>
          </a:p>
        </p:txBody>
      </p:sp>
      <p:sp>
        <p:nvSpPr>
          <p:cNvPr id="8" name="Rectangle 7"/>
          <p:cNvSpPr>
            <a:spLocks noChangeAspect="1"/>
          </p:cNvSpPr>
          <p:nvPr/>
        </p:nvSpPr>
        <p:spPr bwMode="auto">
          <a:xfrm>
            <a:off x="323518" y="1847995"/>
            <a:ext cx="7132320" cy="7132320"/>
          </a:xfrm>
          <a:prstGeom prst="rect">
            <a:avLst/>
          </a:prstGeom>
          <a:noFill/>
          <a:ln w="76200">
            <a:solidFill>
              <a:srgbClr val="339933"/>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9401" name="Picture 2"/>
          <p:cNvPicPr>
            <a:picLocks noChangeAspect="1" noChangeArrowheads="1"/>
          </p:cNvPicPr>
          <p:nvPr/>
        </p:nvPicPr>
        <p:blipFill>
          <a:blip r:embed="rId2" cstate="print"/>
          <a:srcRect/>
          <a:stretch>
            <a:fillRect/>
          </a:stretch>
        </p:blipFill>
        <p:spPr bwMode="auto">
          <a:xfrm>
            <a:off x="560055" y="4076845"/>
            <a:ext cx="1389063" cy="1004888"/>
          </a:xfrm>
          <a:prstGeom prst="rect">
            <a:avLst/>
          </a:prstGeom>
          <a:noFill/>
          <a:ln w="9525">
            <a:noFill/>
            <a:miter lim="800000"/>
            <a:headEnd/>
            <a:tailEnd/>
          </a:ln>
        </p:spPr>
      </p:pic>
      <p:pic>
        <p:nvPicPr>
          <p:cNvPr id="59402" name="Picture 3"/>
          <p:cNvPicPr>
            <a:picLocks noChangeAspect="1" noChangeArrowheads="1"/>
          </p:cNvPicPr>
          <p:nvPr/>
        </p:nvPicPr>
        <p:blipFill>
          <a:blip r:embed="rId3" cstate="print"/>
          <a:srcRect/>
          <a:stretch>
            <a:fillRect/>
          </a:stretch>
        </p:blipFill>
        <p:spPr bwMode="auto">
          <a:xfrm>
            <a:off x="4657393" y="5269058"/>
            <a:ext cx="1971675" cy="2733675"/>
          </a:xfrm>
          <a:prstGeom prst="rect">
            <a:avLst/>
          </a:prstGeom>
          <a:noFill/>
          <a:ln w="9525">
            <a:noFill/>
            <a:miter lim="800000"/>
            <a:headEnd/>
            <a:tailEnd/>
          </a:ln>
        </p:spPr>
      </p:pic>
      <p:pic>
        <p:nvPicPr>
          <p:cNvPr id="59403" name="Picture 4"/>
          <p:cNvPicPr>
            <a:picLocks noChangeAspect="1" noChangeArrowheads="1"/>
          </p:cNvPicPr>
          <p:nvPr/>
        </p:nvPicPr>
        <p:blipFill>
          <a:blip r:embed="rId4" cstate="print"/>
          <a:srcRect/>
          <a:stretch>
            <a:fillRect/>
          </a:stretch>
        </p:blipFill>
        <p:spPr bwMode="auto">
          <a:xfrm>
            <a:off x="4852756" y="2327117"/>
            <a:ext cx="1647825" cy="2601912"/>
          </a:xfrm>
          <a:prstGeom prst="rect">
            <a:avLst/>
          </a:prstGeom>
          <a:noFill/>
          <a:ln w="9525">
            <a:noFill/>
            <a:miter lim="800000"/>
            <a:headEnd/>
            <a:tailEnd/>
          </a:ln>
        </p:spPr>
      </p:pic>
      <p:sp>
        <p:nvSpPr>
          <p:cNvPr id="59404" name="Title Placeholder 1"/>
          <p:cNvSpPr>
            <a:spLocks noGrp="1"/>
          </p:cNvSpPr>
          <p:nvPr>
            <p:ph type="title"/>
          </p:nvPr>
        </p:nvSpPr>
        <p:spPr>
          <a:xfrm>
            <a:off x="6232525" y="11113"/>
            <a:ext cx="1527175" cy="358775"/>
          </a:xfrm>
        </p:spPr>
        <p:txBody>
          <a:bodyPr/>
          <a:lstStyle/>
          <a:p>
            <a:r>
              <a:rPr lang="en-US">
                <a:latin typeface="Arial" charset="0"/>
                <a:cs typeface="Arial" charset="0"/>
              </a:rPr>
              <a:t>RecycleBoxBin, LLC</a:t>
            </a:r>
          </a:p>
        </p:txBody>
      </p:sp>
      <p:sp>
        <p:nvSpPr>
          <p:cNvPr id="13" name="Rectangle 12"/>
          <p:cNvSpPr>
            <a:spLocks noChangeAspect="1" noChangeArrowheads="1"/>
          </p:cNvSpPr>
          <p:nvPr/>
        </p:nvSpPr>
        <p:spPr bwMode="auto">
          <a:xfrm>
            <a:off x="277846" y="179946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4" name="AutoShape 10"/>
          <p:cNvCxnSpPr>
            <a:cxnSpLocks noChangeShapeType="1"/>
          </p:cNvCxnSpPr>
          <p:nvPr/>
        </p:nvCxnSpPr>
        <p:spPr bwMode="auto">
          <a:xfrm flipV="1">
            <a:off x="293548" y="1360062"/>
            <a:ext cx="0" cy="315912"/>
          </a:xfrm>
          <a:prstGeom prst="straightConnector1">
            <a:avLst/>
          </a:prstGeom>
          <a:noFill/>
          <a:ln w="3175">
            <a:solidFill>
              <a:srgbClr val="000000"/>
            </a:solidFill>
            <a:round/>
            <a:headEnd/>
            <a:tailEnd/>
          </a:ln>
          <a:effectLst/>
        </p:spPr>
      </p:cxnSp>
      <p:cxnSp>
        <p:nvCxnSpPr>
          <p:cNvPr id="15" name="AutoShape 11"/>
          <p:cNvCxnSpPr>
            <a:cxnSpLocks noChangeShapeType="1"/>
          </p:cNvCxnSpPr>
          <p:nvPr/>
        </p:nvCxnSpPr>
        <p:spPr bwMode="auto">
          <a:xfrm rot="5400000" flipV="1">
            <a:off x="2748" y="1643097"/>
            <a:ext cx="0" cy="315913"/>
          </a:xfrm>
          <a:prstGeom prst="straightConnector1">
            <a:avLst/>
          </a:prstGeom>
          <a:noFill/>
          <a:ln w="3175" algn="ctr">
            <a:solidFill>
              <a:srgbClr val="000000"/>
            </a:solidFill>
            <a:round/>
            <a:headEnd/>
            <a:tailEnd/>
          </a:ln>
          <a:effectLst/>
        </p:spPr>
      </p:cxnSp>
      <p:cxnSp>
        <p:nvCxnSpPr>
          <p:cNvPr id="16" name="AutoShape 12"/>
          <p:cNvCxnSpPr>
            <a:cxnSpLocks noChangeShapeType="1"/>
          </p:cNvCxnSpPr>
          <p:nvPr/>
        </p:nvCxnSpPr>
        <p:spPr bwMode="auto">
          <a:xfrm flipV="1">
            <a:off x="7506881" y="1358474"/>
            <a:ext cx="0" cy="315913"/>
          </a:xfrm>
          <a:prstGeom prst="straightConnector1">
            <a:avLst/>
          </a:prstGeom>
          <a:noFill/>
          <a:ln w="3175" algn="ctr">
            <a:solidFill>
              <a:srgbClr val="000000"/>
            </a:solidFill>
            <a:round/>
            <a:headEnd/>
            <a:tailEnd/>
          </a:ln>
          <a:effectLst/>
        </p:spPr>
      </p:cxnSp>
      <p:cxnSp>
        <p:nvCxnSpPr>
          <p:cNvPr id="17" name="AutoShape 13"/>
          <p:cNvCxnSpPr>
            <a:cxnSpLocks noChangeShapeType="1"/>
          </p:cNvCxnSpPr>
          <p:nvPr/>
        </p:nvCxnSpPr>
        <p:spPr bwMode="auto">
          <a:xfrm rot="5400000" flipV="1">
            <a:off x="7791023" y="1647860"/>
            <a:ext cx="0" cy="315913"/>
          </a:xfrm>
          <a:prstGeom prst="straightConnector1">
            <a:avLst/>
          </a:prstGeom>
          <a:noFill/>
          <a:ln w="3175" algn="ctr">
            <a:solidFill>
              <a:srgbClr val="000000"/>
            </a:solidFill>
            <a:round/>
            <a:headEnd/>
            <a:tailEnd/>
          </a:ln>
          <a:effectLst/>
        </p:spPr>
      </p:cxnSp>
      <p:cxnSp>
        <p:nvCxnSpPr>
          <p:cNvPr id="18" name="AutoShape 14"/>
          <p:cNvCxnSpPr>
            <a:cxnSpLocks noChangeShapeType="1"/>
          </p:cNvCxnSpPr>
          <p:nvPr/>
        </p:nvCxnSpPr>
        <p:spPr bwMode="auto">
          <a:xfrm rot="5400000" flipV="1">
            <a:off x="7795785" y="8852128"/>
            <a:ext cx="0" cy="315912"/>
          </a:xfrm>
          <a:prstGeom prst="straightConnector1">
            <a:avLst/>
          </a:prstGeom>
          <a:noFill/>
          <a:ln w="3175" algn="ctr">
            <a:solidFill>
              <a:srgbClr val="000000"/>
            </a:solidFill>
            <a:round/>
            <a:headEnd/>
            <a:tailEnd/>
          </a:ln>
          <a:effectLst/>
        </p:spPr>
      </p:cxnSp>
      <p:cxnSp>
        <p:nvCxnSpPr>
          <p:cNvPr id="19" name="AutoShape 15"/>
          <p:cNvCxnSpPr>
            <a:cxnSpLocks noChangeShapeType="1"/>
          </p:cNvCxnSpPr>
          <p:nvPr/>
        </p:nvCxnSpPr>
        <p:spPr bwMode="auto">
          <a:xfrm flipV="1">
            <a:off x="7514973" y="9151512"/>
            <a:ext cx="0" cy="315912"/>
          </a:xfrm>
          <a:prstGeom prst="straightConnector1">
            <a:avLst/>
          </a:prstGeom>
          <a:noFill/>
          <a:ln w="3175" algn="ctr">
            <a:solidFill>
              <a:srgbClr val="000000"/>
            </a:solidFill>
            <a:round/>
            <a:headEnd/>
            <a:tailEnd/>
          </a:ln>
          <a:effectLst/>
        </p:spPr>
      </p:cxnSp>
      <p:cxnSp>
        <p:nvCxnSpPr>
          <p:cNvPr id="20" name="AutoShape 16"/>
          <p:cNvCxnSpPr>
            <a:cxnSpLocks noChangeShapeType="1"/>
          </p:cNvCxnSpPr>
          <p:nvPr/>
        </p:nvCxnSpPr>
        <p:spPr bwMode="auto">
          <a:xfrm flipV="1">
            <a:off x="288631" y="9143574"/>
            <a:ext cx="0" cy="315913"/>
          </a:xfrm>
          <a:prstGeom prst="straightConnector1">
            <a:avLst/>
          </a:prstGeom>
          <a:noFill/>
          <a:ln w="3175" algn="ctr">
            <a:solidFill>
              <a:srgbClr val="000000"/>
            </a:solidFill>
            <a:round/>
            <a:headEnd/>
            <a:tailEnd/>
          </a:ln>
          <a:effectLst/>
        </p:spPr>
      </p:cxnSp>
      <p:cxnSp>
        <p:nvCxnSpPr>
          <p:cNvPr id="21" name="AutoShape 17"/>
          <p:cNvCxnSpPr>
            <a:cxnSpLocks noChangeShapeType="1"/>
          </p:cNvCxnSpPr>
          <p:nvPr/>
        </p:nvCxnSpPr>
        <p:spPr bwMode="auto">
          <a:xfrm rot="5400000" flipV="1">
            <a:off x="-2809" y="8858630"/>
            <a:ext cx="0" cy="315913"/>
          </a:xfrm>
          <a:prstGeom prst="straightConnector1">
            <a:avLst/>
          </a:prstGeom>
          <a:noFill/>
          <a:ln w="3175" algn="ctr">
            <a:solidFill>
              <a:srgbClr val="000000"/>
            </a:solidFill>
            <a:round/>
            <a:headEnd/>
            <a:tailEnd/>
          </a:ln>
          <a:effectLst/>
        </p:spPr>
      </p:cxnSp>
      <p:sp>
        <p:nvSpPr>
          <p:cNvPr id="23" name="TextBox 22"/>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A63A1FC6-B609-47B5-99C1-E53AE8A96E4D}"/>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765300" y="2048730"/>
            <a:ext cx="5286375" cy="1446213"/>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0" b="1" i="0" u="none" strike="noStrike" cap="none" normalizeH="0" baseline="0">
                <a:ln>
                  <a:noFill/>
                </a:ln>
                <a:solidFill>
                  <a:srgbClr val="595959"/>
                </a:solidFill>
                <a:effectLst/>
                <a:latin typeface="Arial" pitchFamily="34" charset="0"/>
                <a:cs typeface="Arial" pitchFamily="34" charset="0"/>
              </a:rPr>
              <a:t>paper</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227012" y="1701068"/>
            <a:ext cx="1371600" cy="7421562"/>
          </a:xfrm>
          <a:prstGeom prst="rect">
            <a:avLst/>
          </a:prstGeom>
          <a:solidFill>
            <a:srgbClr val="7F7F7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Rectangle 4"/>
          <p:cNvSpPr>
            <a:spLocks noChangeArrowheads="1"/>
          </p:cNvSpPr>
          <p:nvPr/>
        </p:nvSpPr>
        <p:spPr bwMode="auto">
          <a:xfrm>
            <a:off x="0" y="1594705"/>
            <a:ext cx="7772400" cy="7775575"/>
          </a:xfrm>
          <a:prstGeom prst="rect">
            <a:avLst/>
          </a:prstGeom>
          <a:noFill/>
          <a:ln w="457200" algn="in">
            <a:solidFill>
              <a:srgbClr val="7F7F7F"/>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6" name="Picture 5" descr="BoxLogo-Transparent"/>
          <p:cNvPicPr>
            <a:picLocks noChangeAspect="1" noChangeArrowheads="1"/>
          </p:cNvPicPr>
          <p:nvPr/>
        </p:nvPicPr>
        <p:blipFill>
          <a:blip r:embed="rId2" cstate="print"/>
          <a:srcRect/>
          <a:stretch>
            <a:fillRect/>
          </a:stretch>
        </p:blipFill>
        <p:spPr bwMode="auto">
          <a:xfrm>
            <a:off x="414337" y="7932005"/>
            <a:ext cx="973138" cy="973138"/>
          </a:xfrm>
          <a:prstGeom prst="rect">
            <a:avLst/>
          </a:prstGeom>
          <a:noFill/>
          <a:ln w="9525" algn="in">
            <a:noFill/>
            <a:miter lim="800000"/>
            <a:headEnd/>
            <a:tailEnd/>
          </a:ln>
          <a:effectLst/>
        </p:spPr>
      </p:pic>
      <p:sp>
        <p:nvSpPr>
          <p:cNvPr id="7" name="Text Box 6"/>
          <p:cNvSpPr txBox="1">
            <a:spLocks noChangeArrowheads="1"/>
          </p:cNvSpPr>
          <p:nvPr/>
        </p:nvSpPr>
        <p:spPr bwMode="auto">
          <a:xfrm>
            <a:off x="1785937" y="3614005"/>
            <a:ext cx="5392738" cy="1206574"/>
          </a:xfrm>
          <a:prstGeom prst="rect">
            <a:avLst/>
          </a:prstGeom>
          <a:noFill/>
          <a:ln w="9525" algn="in">
            <a:noFill/>
            <a:miter lim="800000"/>
            <a:headEnd/>
            <a:tailEnd/>
          </a:ln>
          <a:effectLst/>
        </p:spPr>
        <p:txBody>
          <a:bodyPr vert="horz" wrap="square" lIns="36576" tIns="36576" rIns="36576" bIns="36576" numCol="2" anchor="t" anchorCtr="0" compatLnSpc="1">
            <a:prstTxWarp prst="textNoShape">
              <a:avLst/>
            </a:prstTxWarp>
          </a:bodyPr>
          <a:lstStyle/>
          <a:p>
            <a:pPr indent="-182880" defTabSz="914400" fontAlgn="base">
              <a:lnSpc>
                <a:spcPct val="150000"/>
              </a:lnSpc>
              <a:spcBef>
                <a:spcPct val="0"/>
              </a:spcBef>
              <a:spcAft>
                <a:spcPct val="0"/>
              </a:spcAft>
              <a:buSzPts val="1200"/>
              <a:buFont typeface="Symbol" pitchFamily="18" charset="2"/>
              <a:buChar char="·"/>
            </a:pPr>
            <a:r>
              <a:rPr lang="en-US" sz="1500" dirty="0">
                <a:solidFill>
                  <a:srgbClr val="000000"/>
                </a:solidFill>
                <a:latin typeface="Arial" pitchFamily="34" charset="0"/>
                <a:cs typeface="Arial" pitchFamily="34" charset="0"/>
              </a:rPr>
              <a:t>Copy </a:t>
            </a:r>
            <a:r>
              <a:rPr kumimoji="0" lang="en-US" sz="1500" b="0" i="0" u="none" strike="noStrike" cap="none" normalizeH="0" baseline="0" dirty="0">
                <a:ln>
                  <a:noFill/>
                </a:ln>
                <a:solidFill>
                  <a:srgbClr val="000000"/>
                </a:solidFill>
                <a:effectLst/>
                <a:latin typeface="Arial" pitchFamily="34" charset="0"/>
                <a:cs typeface="Arial" pitchFamily="34" charset="0"/>
              </a:rPr>
              <a:t>paper / Newspaper</a:t>
            </a:r>
          </a:p>
          <a:p>
            <a:pPr indent="-182880" defTabSz="914400" fontAlgn="base">
              <a:lnSpc>
                <a:spcPct val="150000"/>
              </a:lnSpc>
              <a:spcBef>
                <a:spcPct val="0"/>
              </a:spcBef>
              <a:spcAft>
                <a:spcPct val="0"/>
              </a:spcAft>
              <a:buSzPts val="1200"/>
              <a:buFont typeface="Symbol" pitchFamily="18" charset="2"/>
              <a:buChar char="·"/>
            </a:pPr>
            <a:r>
              <a:rPr kumimoji="0" lang="en-US" sz="1500" b="0" i="0" u="none" strike="noStrike" cap="none" normalizeH="0" baseline="0" dirty="0">
                <a:ln>
                  <a:noFill/>
                </a:ln>
                <a:solidFill>
                  <a:srgbClr val="000000"/>
                </a:solidFill>
                <a:effectLst/>
                <a:latin typeface="Arial" pitchFamily="34" charset="0"/>
                <a:cs typeface="Arial" pitchFamily="34" charset="0"/>
              </a:rPr>
              <a:t>Mail</a:t>
            </a:r>
          </a:p>
          <a:p>
            <a:pPr indent="-182880" defTabSz="914400" fontAlgn="base">
              <a:lnSpc>
                <a:spcPct val="150000"/>
              </a:lnSpc>
              <a:spcBef>
                <a:spcPct val="0"/>
              </a:spcBef>
              <a:spcAft>
                <a:spcPct val="0"/>
              </a:spcAft>
              <a:buSzPts val="1200"/>
              <a:buFont typeface="Symbol" pitchFamily="18" charset="2"/>
              <a:buChar char="·"/>
            </a:pPr>
            <a:r>
              <a:rPr kumimoji="0" lang="en-US" sz="1500" b="0" i="0" u="none" strike="noStrike" cap="none" normalizeH="0" baseline="0" dirty="0">
                <a:ln>
                  <a:noFill/>
                </a:ln>
                <a:solidFill>
                  <a:srgbClr val="000000"/>
                </a:solidFill>
                <a:effectLst/>
                <a:latin typeface="Arial" pitchFamily="34" charset="0"/>
                <a:cs typeface="Arial" pitchFamily="34" charset="0"/>
              </a:rPr>
              <a:t>Envelopes</a:t>
            </a:r>
          </a:p>
          <a:p>
            <a:pPr indent="-182880" defTabSz="914400" fontAlgn="base">
              <a:lnSpc>
                <a:spcPct val="150000"/>
              </a:lnSpc>
              <a:spcBef>
                <a:spcPct val="0"/>
              </a:spcBef>
              <a:spcAft>
                <a:spcPct val="0"/>
              </a:spcAft>
              <a:buSzPts val="1200"/>
              <a:buFont typeface="Symbol" pitchFamily="18" charset="2"/>
              <a:buChar char="·"/>
            </a:pPr>
            <a:r>
              <a:rPr kumimoji="0" lang="en-US" sz="1500" b="0" i="0" u="none" strike="noStrike" cap="none" normalizeH="0" baseline="0" dirty="0">
                <a:ln>
                  <a:noFill/>
                </a:ln>
                <a:solidFill>
                  <a:srgbClr val="000000"/>
                </a:solidFill>
                <a:effectLst/>
                <a:latin typeface="Arial" pitchFamily="34" charset="0"/>
                <a:cs typeface="Arial" pitchFamily="34" charset="0"/>
              </a:rPr>
              <a:t>Magazines</a:t>
            </a:r>
          </a:p>
          <a:p>
            <a:pPr indent="-182880" defTabSz="914400" fontAlgn="base">
              <a:lnSpc>
                <a:spcPct val="150000"/>
              </a:lnSpc>
              <a:spcBef>
                <a:spcPct val="0"/>
              </a:spcBef>
              <a:spcAft>
                <a:spcPct val="0"/>
              </a:spcAft>
              <a:buSzPts val="1200"/>
              <a:buFont typeface="Symbol" pitchFamily="18" charset="2"/>
              <a:buChar char="·"/>
            </a:pPr>
            <a:r>
              <a:rPr kumimoji="0" lang="en-US" sz="1500" b="0" i="0" u="none" strike="noStrike" cap="none" normalizeH="0" baseline="0" dirty="0">
                <a:ln>
                  <a:noFill/>
                </a:ln>
                <a:solidFill>
                  <a:srgbClr val="000000"/>
                </a:solidFill>
                <a:effectLst/>
                <a:latin typeface="Arial" pitchFamily="34" charset="0"/>
                <a:cs typeface="Arial" pitchFamily="34" charset="0"/>
              </a:rPr>
              <a:t>Cardboard</a:t>
            </a:r>
          </a:p>
          <a:p>
            <a:pPr indent="-182880" defTabSz="914400" fontAlgn="base">
              <a:lnSpc>
                <a:spcPct val="150000"/>
              </a:lnSpc>
              <a:spcBef>
                <a:spcPct val="0"/>
              </a:spcBef>
              <a:spcAft>
                <a:spcPct val="0"/>
              </a:spcAft>
              <a:buSzPts val="1200"/>
              <a:buFont typeface="Symbol" pitchFamily="18" charset="2"/>
              <a:buChar char="·"/>
            </a:pPr>
            <a:r>
              <a:rPr kumimoji="0" lang="en-US" sz="1500" b="0" i="0" u="none" strike="noStrike" cap="none" normalizeH="0" baseline="0" dirty="0">
                <a:ln>
                  <a:noFill/>
                </a:ln>
                <a:solidFill>
                  <a:srgbClr val="000000"/>
                </a:solidFill>
                <a:effectLst/>
                <a:latin typeface="Arial" pitchFamily="34" charset="0"/>
                <a:cs typeface="Arial" pitchFamily="34" charset="0"/>
              </a:rPr>
              <a:t>Small Staples Okay</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9" name="Picture 8"/>
          <p:cNvPicPr>
            <a:picLocks noChangeAspect="1" noChangeArrowheads="1"/>
          </p:cNvPicPr>
          <p:nvPr/>
        </p:nvPicPr>
        <p:blipFill>
          <a:blip r:embed="rId3" cstate="print"/>
          <a:srcRect/>
          <a:stretch>
            <a:fillRect/>
          </a:stretch>
        </p:blipFill>
        <p:spPr bwMode="auto">
          <a:xfrm>
            <a:off x="1925637" y="5161818"/>
            <a:ext cx="2008188" cy="1862137"/>
          </a:xfrm>
          <a:prstGeom prst="rect">
            <a:avLst/>
          </a:prstGeom>
          <a:noFill/>
          <a:ln w="9525" algn="in">
            <a:noFill/>
            <a:miter lim="800000"/>
            <a:headEnd/>
            <a:tailEnd/>
          </a:ln>
          <a:effectLst/>
        </p:spPr>
      </p:pic>
      <p:pic>
        <p:nvPicPr>
          <p:cNvPr id="10" name="Picture 9"/>
          <p:cNvPicPr>
            <a:picLocks noChangeAspect="1" noChangeArrowheads="1"/>
          </p:cNvPicPr>
          <p:nvPr/>
        </p:nvPicPr>
        <p:blipFill>
          <a:blip r:embed="rId4" cstate="print"/>
          <a:srcRect/>
          <a:stretch>
            <a:fillRect/>
          </a:stretch>
        </p:blipFill>
        <p:spPr bwMode="auto">
          <a:xfrm>
            <a:off x="3675062" y="6882668"/>
            <a:ext cx="1938338" cy="1647825"/>
          </a:xfrm>
          <a:prstGeom prst="rect">
            <a:avLst/>
          </a:prstGeom>
          <a:noFill/>
          <a:ln w="9525" algn="in">
            <a:noFill/>
            <a:miter lim="800000"/>
            <a:headEnd/>
            <a:tailEnd/>
          </a:ln>
          <a:effectLst/>
        </p:spPr>
      </p:pic>
      <p:pic>
        <p:nvPicPr>
          <p:cNvPr id="11" name="Picture 10"/>
          <p:cNvPicPr>
            <a:picLocks noChangeAspect="1" noChangeArrowheads="1"/>
          </p:cNvPicPr>
          <p:nvPr/>
        </p:nvPicPr>
        <p:blipFill>
          <a:blip r:embed="rId5" cstate="print"/>
          <a:srcRect/>
          <a:stretch>
            <a:fillRect/>
          </a:stretch>
        </p:blipFill>
        <p:spPr bwMode="auto">
          <a:xfrm>
            <a:off x="5194300" y="4957030"/>
            <a:ext cx="1600200" cy="2070100"/>
          </a:xfrm>
          <a:prstGeom prst="rect">
            <a:avLst/>
          </a:prstGeom>
          <a:noFill/>
          <a:ln w="9525" algn="in">
            <a:noFill/>
            <a:miter lim="800000"/>
            <a:headEnd/>
            <a:tailEnd/>
          </a:ln>
          <a:effectLst/>
        </p:spPr>
      </p:pic>
      <p:pic>
        <p:nvPicPr>
          <p:cNvPr id="12" name="Picture 11" descr="RBB_RecycleIcon"/>
          <p:cNvPicPr>
            <a:picLocks noChangeAspect="1" noChangeArrowheads="1"/>
          </p:cNvPicPr>
          <p:nvPr/>
        </p:nvPicPr>
        <p:blipFill>
          <a:blip r:embed="rId6" cstate="print"/>
          <a:srcRect/>
          <a:stretch>
            <a:fillRect/>
          </a:stretch>
        </p:blipFill>
        <p:spPr bwMode="auto">
          <a:xfrm>
            <a:off x="341312" y="2286855"/>
            <a:ext cx="1063625" cy="1065213"/>
          </a:xfrm>
          <a:prstGeom prst="rect">
            <a:avLst/>
          </a:prstGeom>
          <a:noFill/>
          <a:ln w="9525" algn="in">
            <a:noFill/>
            <a:miter lim="800000"/>
            <a:headEnd/>
            <a:tailEnd/>
          </a:ln>
          <a:effectLst/>
        </p:spPr>
      </p:pic>
      <p:sp>
        <p:nvSpPr>
          <p:cNvPr id="22" name="TextBox 21"/>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grpSp>
        <p:nvGrpSpPr>
          <p:cNvPr id="23" name="Group 22"/>
          <p:cNvGrpSpPr/>
          <p:nvPr/>
        </p:nvGrpSpPr>
        <p:grpSpPr>
          <a:xfrm>
            <a:off x="-157957" y="1421668"/>
            <a:ext cx="8114507" cy="8108950"/>
            <a:chOff x="-157957" y="1400886"/>
            <a:chExt cx="8114507" cy="8108950"/>
          </a:xfrm>
        </p:grpSpPr>
        <p:sp>
          <p:nvSpPr>
            <p:cNvPr id="24" name="Rectangle 23"/>
            <p:cNvSpPr>
              <a:spLocks noChangeAspect="1" noChangeArrowheads="1"/>
            </p:cNvSpPr>
            <p:nvPr/>
          </p:nvSpPr>
          <p:spPr bwMode="auto">
            <a:xfrm>
              <a:off x="280655" y="184187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5" name="AutoShape 10"/>
            <p:cNvCxnSpPr>
              <a:cxnSpLocks noChangeShapeType="1"/>
            </p:cNvCxnSpPr>
            <p:nvPr/>
          </p:nvCxnSpPr>
          <p:spPr bwMode="auto">
            <a:xfrm flipV="1">
              <a:off x="296357" y="1402474"/>
              <a:ext cx="0" cy="315912"/>
            </a:xfrm>
            <a:prstGeom prst="straightConnector1">
              <a:avLst/>
            </a:prstGeom>
            <a:noFill/>
            <a:ln w="3175">
              <a:solidFill>
                <a:srgbClr val="000000"/>
              </a:solidFill>
              <a:round/>
              <a:headEnd/>
              <a:tailEnd/>
            </a:ln>
            <a:effectLst/>
          </p:spPr>
        </p:cxnSp>
        <p:cxnSp>
          <p:nvCxnSpPr>
            <p:cNvPr id="26" name="AutoShape 11"/>
            <p:cNvCxnSpPr>
              <a:cxnSpLocks noChangeShapeType="1"/>
            </p:cNvCxnSpPr>
            <p:nvPr/>
          </p:nvCxnSpPr>
          <p:spPr bwMode="auto">
            <a:xfrm rot="5400000" flipV="1">
              <a:off x="5557" y="1685509"/>
              <a:ext cx="0" cy="315913"/>
            </a:xfrm>
            <a:prstGeom prst="straightConnector1">
              <a:avLst/>
            </a:prstGeom>
            <a:noFill/>
            <a:ln w="3175" algn="ctr">
              <a:solidFill>
                <a:srgbClr val="000000"/>
              </a:solidFill>
              <a:round/>
              <a:headEnd/>
              <a:tailEnd/>
            </a:ln>
            <a:effectLst/>
          </p:spPr>
        </p:cxnSp>
        <p:cxnSp>
          <p:nvCxnSpPr>
            <p:cNvPr id="27" name="AutoShape 12"/>
            <p:cNvCxnSpPr>
              <a:cxnSpLocks noChangeShapeType="1"/>
            </p:cNvCxnSpPr>
            <p:nvPr/>
          </p:nvCxnSpPr>
          <p:spPr bwMode="auto">
            <a:xfrm flipV="1">
              <a:off x="7509690" y="1400886"/>
              <a:ext cx="0" cy="315913"/>
            </a:xfrm>
            <a:prstGeom prst="straightConnector1">
              <a:avLst/>
            </a:prstGeom>
            <a:noFill/>
            <a:ln w="3175" algn="ctr">
              <a:solidFill>
                <a:srgbClr val="000000"/>
              </a:solidFill>
              <a:round/>
              <a:headEnd/>
              <a:tailEnd/>
            </a:ln>
            <a:effectLst/>
          </p:spPr>
        </p:cxnSp>
        <p:cxnSp>
          <p:nvCxnSpPr>
            <p:cNvPr id="28" name="AutoShape 13"/>
            <p:cNvCxnSpPr>
              <a:cxnSpLocks noChangeShapeType="1"/>
            </p:cNvCxnSpPr>
            <p:nvPr/>
          </p:nvCxnSpPr>
          <p:spPr bwMode="auto">
            <a:xfrm rot="5400000" flipV="1">
              <a:off x="7793832" y="1690272"/>
              <a:ext cx="0" cy="315913"/>
            </a:xfrm>
            <a:prstGeom prst="straightConnector1">
              <a:avLst/>
            </a:prstGeom>
            <a:noFill/>
            <a:ln w="3175" algn="ctr">
              <a:solidFill>
                <a:srgbClr val="000000"/>
              </a:solidFill>
              <a:round/>
              <a:headEnd/>
              <a:tailEnd/>
            </a:ln>
            <a:effectLst/>
          </p:spPr>
        </p:cxnSp>
        <p:cxnSp>
          <p:nvCxnSpPr>
            <p:cNvPr id="29" name="AutoShape 14"/>
            <p:cNvCxnSpPr>
              <a:cxnSpLocks noChangeShapeType="1"/>
            </p:cNvCxnSpPr>
            <p:nvPr/>
          </p:nvCxnSpPr>
          <p:spPr bwMode="auto">
            <a:xfrm rot="5400000" flipV="1">
              <a:off x="7798594" y="8894540"/>
              <a:ext cx="0" cy="315912"/>
            </a:xfrm>
            <a:prstGeom prst="straightConnector1">
              <a:avLst/>
            </a:prstGeom>
            <a:noFill/>
            <a:ln w="3175" algn="ctr">
              <a:solidFill>
                <a:srgbClr val="000000"/>
              </a:solidFill>
              <a:round/>
              <a:headEnd/>
              <a:tailEnd/>
            </a:ln>
            <a:effectLst/>
          </p:spPr>
        </p:cxnSp>
        <p:cxnSp>
          <p:nvCxnSpPr>
            <p:cNvPr id="30" name="AutoShape 15"/>
            <p:cNvCxnSpPr>
              <a:cxnSpLocks noChangeShapeType="1"/>
            </p:cNvCxnSpPr>
            <p:nvPr/>
          </p:nvCxnSpPr>
          <p:spPr bwMode="auto">
            <a:xfrm flipV="1">
              <a:off x="7517782" y="9193924"/>
              <a:ext cx="0" cy="315912"/>
            </a:xfrm>
            <a:prstGeom prst="straightConnector1">
              <a:avLst/>
            </a:prstGeom>
            <a:noFill/>
            <a:ln w="3175" algn="ctr">
              <a:solidFill>
                <a:srgbClr val="000000"/>
              </a:solidFill>
              <a:round/>
              <a:headEnd/>
              <a:tailEnd/>
            </a:ln>
            <a:effectLst/>
          </p:spPr>
        </p:cxnSp>
        <p:cxnSp>
          <p:nvCxnSpPr>
            <p:cNvPr id="31" name="AutoShape 16"/>
            <p:cNvCxnSpPr>
              <a:cxnSpLocks noChangeShapeType="1"/>
            </p:cNvCxnSpPr>
            <p:nvPr/>
          </p:nvCxnSpPr>
          <p:spPr bwMode="auto">
            <a:xfrm flipV="1">
              <a:off x="291440" y="9185986"/>
              <a:ext cx="0" cy="315913"/>
            </a:xfrm>
            <a:prstGeom prst="straightConnector1">
              <a:avLst/>
            </a:prstGeom>
            <a:noFill/>
            <a:ln w="3175" algn="ctr">
              <a:solidFill>
                <a:srgbClr val="000000"/>
              </a:solidFill>
              <a:round/>
              <a:headEnd/>
              <a:tailEnd/>
            </a:ln>
            <a:effectLst/>
          </p:spPr>
        </p:cxnSp>
        <p:cxnSp>
          <p:nvCxnSpPr>
            <p:cNvPr id="32" name="AutoShape 17"/>
            <p:cNvCxnSpPr>
              <a:cxnSpLocks noChangeShapeType="1"/>
            </p:cNvCxnSpPr>
            <p:nvPr/>
          </p:nvCxnSpPr>
          <p:spPr bwMode="auto">
            <a:xfrm rot="5400000" flipV="1">
              <a:off x="0" y="8901042"/>
              <a:ext cx="0" cy="315913"/>
            </a:xfrm>
            <a:prstGeom prst="straightConnector1">
              <a:avLst/>
            </a:prstGeom>
            <a:noFill/>
            <a:ln w="3175" algn="ctr">
              <a:solidFill>
                <a:srgbClr val="000000"/>
              </a:solidFill>
              <a:round/>
              <a:headEnd/>
              <a:tailEnd/>
            </a:ln>
            <a:effectLst/>
          </p:spPr>
        </p:cxnSp>
      </p:grpSp>
      <p:sp>
        <p:nvSpPr>
          <p:cNvPr id="33" name="Title Placeholder 1"/>
          <p:cNvSpPr>
            <a:spLocks noGrp="1"/>
          </p:cNvSpPr>
          <p:nvPr>
            <p:ph type="title"/>
          </p:nvPr>
        </p:nvSpPr>
        <p:spPr>
          <a:xfrm>
            <a:off x="6232525" y="11113"/>
            <a:ext cx="1527175" cy="358775"/>
          </a:xfrm>
        </p:spPr>
        <p:txBody>
          <a:bodyPr/>
          <a:lstStyle/>
          <a:p>
            <a:r>
              <a:rPr lang="en-US" dirty="0">
                <a:latin typeface="Arial" charset="0"/>
                <a:cs typeface="Arial" charset="0"/>
              </a:rPr>
              <a:t>RecycleBoxBin, LLC</a:t>
            </a:r>
          </a:p>
        </p:txBody>
      </p:sp>
      <p:sp>
        <p:nvSpPr>
          <p:cNvPr id="34" name="TextBox 33">
            <a:extLst>
              <a:ext uri="{FF2B5EF4-FFF2-40B4-BE49-F238E27FC236}">
                <a16:creationId xmlns:a16="http://schemas.microsoft.com/office/drawing/2014/main" id="{A231103E-A4CB-4856-8E79-5EABB689B634}"/>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
        <p:nvSpPr>
          <p:cNvPr id="35" name="TextBox 34">
            <a:extLst>
              <a:ext uri="{FF2B5EF4-FFF2-40B4-BE49-F238E27FC236}">
                <a16:creationId xmlns:a16="http://schemas.microsoft.com/office/drawing/2014/main" id="{9410764E-A051-4991-8809-110B32B443D0}"/>
              </a:ext>
            </a:extLst>
          </p:cNvPr>
          <p:cNvSpPr txBox="1"/>
          <p:nvPr/>
        </p:nvSpPr>
        <p:spPr>
          <a:xfrm>
            <a:off x="371662" y="8839258"/>
            <a:ext cx="1124408" cy="215444"/>
          </a:xfrm>
          <a:prstGeom prst="rect">
            <a:avLst/>
          </a:prstGeom>
          <a:noFill/>
        </p:spPr>
        <p:txBody>
          <a:bodyPr wrap="square" rtlCol="0">
            <a:spAutoFit/>
          </a:bodyPr>
          <a:lstStyle/>
          <a:p>
            <a:r>
              <a:rPr lang="en-US" sz="800" dirty="0">
                <a:solidFill>
                  <a:schemeClr val="bg1"/>
                </a:solidFill>
              </a:rPr>
              <a:t>RecycleBoxBin.com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776413" y="2023186"/>
            <a:ext cx="5286375" cy="1446213"/>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0" b="1" i="0" u="none" strike="noStrike" cap="none" normalizeH="0" baseline="0" dirty="0">
                <a:ln>
                  <a:noFill/>
                </a:ln>
                <a:solidFill>
                  <a:srgbClr val="7030A0"/>
                </a:solidFill>
                <a:effectLst/>
                <a:latin typeface="Arial" pitchFamily="34" charset="0"/>
                <a:cs typeface="Arial" pitchFamily="34" charset="0"/>
              </a:rPr>
              <a:t>batteries</a:t>
            </a:r>
            <a:endParaRPr kumimoji="0" lang="en-US" sz="1800" b="0" i="0" u="none" strike="noStrike" cap="none" normalizeH="0" baseline="0" dirty="0">
              <a:ln>
                <a:noFill/>
              </a:ln>
              <a:solidFill>
                <a:srgbClr val="7030A0"/>
              </a:solidFill>
              <a:effectLst/>
              <a:latin typeface="Arial" pitchFamily="34" charset="0"/>
              <a:cs typeface="Arial" pitchFamily="34" charset="0"/>
            </a:endParaRPr>
          </a:p>
        </p:txBody>
      </p:sp>
      <p:sp>
        <p:nvSpPr>
          <p:cNvPr id="4" name="Rectangle 3"/>
          <p:cNvSpPr>
            <a:spLocks noChangeArrowheads="1"/>
          </p:cNvSpPr>
          <p:nvPr/>
        </p:nvSpPr>
        <p:spPr bwMode="auto">
          <a:xfrm>
            <a:off x="238125" y="1675524"/>
            <a:ext cx="1371600" cy="7421562"/>
          </a:xfrm>
          <a:prstGeom prst="rect">
            <a:avLst/>
          </a:prstGeom>
          <a:solidFill>
            <a:srgbClr val="7030A0"/>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Rectangle 4"/>
          <p:cNvSpPr>
            <a:spLocks noChangeArrowheads="1"/>
          </p:cNvSpPr>
          <p:nvPr/>
        </p:nvSpPr>
        <p:spPr bwMode="auto">
          <a:xfrm>
            <a:off x="11113" y="1569161"/>
            <a:ext cx="7772400" cy="7775575"/>
          </a:xfrm>
          <a:prstGeom prst="rect">
            <a:avLst/>
          </a:prstGeom>
          <a:noFill/>
          <a:ln w="457200" algn="in">
            <a:solidFill>
              <a:srgbClr val="7030A0"/>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6" name="Picture 6" descr="BoxLogo-Transparent"/>
          <p:cNvPicPr>
            <a:picLocks noChangeAspect="1" noChangeArrowheads="1"/>
          </p:cNvPicPr>
          <p:nvPr/>
        </p:nvPicPr>
        <p:blipFill>
          <a:blip r:embed="rId2" cstate="print"/>
          <a:srcRect/>
          <a:stretch>
            <a:fillRect/>
          </a:stretch>
        </p:blipFill>
        <p:spPr bwMode="auto">
          <a:xfrm>
            <a:off x="425450" y="7906461"/>
            <a:ext cx="973138" cy="973138"/>
          </a:xfrm>
          <a:prstGeom prst="rect">
            <a:avLst/>
          </a:prstGeom>
          <a:noFill/>
          <a:ln w="9525" algn="in">
            <a:noFill/>
            <a:miter lim="800000"/>
            <a:headEnd/>
            <a:tailEnd/>
          </a:ln>
          <a:effectLst/>
        </p:spPr>
      </p:pic>
      <p:sp>
        <p:nvSpPr>
          <p:cNvPr id="7" name="Text Box 7"/>
          <p:cNvSpPr txBox="1">
            <a:spLocks noChangeArrowheads="1"/>
          </p:cNvSpPr>
          <p:nvPr/>
        </p:nvSpPr>
        <p:spPr bwMode="auto">
          <a:xfrm>
            <a:off x="1814513" y="3359861"/>
            <a:ext cx="5392737" cy="5905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pitchFamily="34" charset="0"/>
                <a:cs typeface="Arial" pitchFamily="34" charset="0"/>
              </a:rPr>
              <a:t>All common batteries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8" name="Picture 23" descr="RBB_RecycleIcon"/>
          <p:cNvPicPr>
            <a:picLocks noChangeAspect="1" noChangeArrowheads="1"/>
          </p:cNvPicPr>
          <p:nvPr/>
        </p:nvPicPr>
        <p:blipFill>
          <a:blip r:embed="rId3" cstate="print"/>
          <a:srcRect/>
          <a:stretch>
            <a:fillRect/>
          </a:stretch>
        </p:blipFill>
        <p:spPr bwMode="auto">
          <a:xfrm>
            <a:off x="357187" y="2277483"/>
            <a:ext cx="1065213" cy="1063625"/>
          </a:xfrm>
          <a:prstGeom prst="rect">
            <a:avLst/>
          </a:prstGeom>
          <a:noFill/>
          <a:ln w="9525" algn="in">
            <a:noFill/>
            <a:miter lim="800000"/>
            <a:headEnd/>
            <a:tailEnd/>
          </a:ln>
          <a:effectLst/>
        </p:spPr>
      </p:pic>
      <p:pic>
        <p:nvPicPr>
          <p:cNvPr id="19" name="Picture 18" descr="RBB_Icon36.jpg"/>
          <p:cNvPicPr>
            <a:picLocks noChangeAspect="1"/>
          </p:cNvPicPr>
          <p:nvPr/>
        </p:nvPicPr>
        <p:blipFill>
          <a:blip r:embed="rId4" cstate="print"/>
          <a:stretch>
            <a:fillRect/>
          </a:stretch>
        </p:blipFill>
        <p:spPr>
          <a:xfrm>
            <a:off x="2090057" y="3951513"/>
            <a:ext cx="4267200" cy="4267200"/>
          </a:xfrm>
          <a:prstGeom prst="rect">
            <a:avLst/>
          </a:prstGeom>
        </p:spPr>
      </p:pic>
      <p:sp>
        <p:nvSpPr>
          <p:cNvPr id="20" name="TextBox 19"/>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grpSp>
        <p:nvGrpSpPr>
          <p:cNvPr id="21" name="Group 20"/>
          <p:cNvGrpSpPr/>
          <p:nvPr/>
        </p:nvGrpSpPr>
        <p:grpSpPr>
          <a:xfrm>
            <a:off x="-157957" y="1421668"/>
            <a:ext cx="8114507" cy="8108950"/>
            <a:chOff x="-157957" y="1400886"/>
            <a:chExt cx="8114507" cy="8108950"/>
          </a:xfrm>
        </p:grpSpPr>
        <p:sp>
          <p:nvSpPr>
            <p:cNvPr id="22" name="Rectangle 21"/>
            <p:cNvSpPr>
              <a:spLocks noChangeAspect="1" noChangeArrowheads="1"/>
            </p:cNvSpPr>
            <p:nvPr/>
          </p:nvSpPr>
          <p:spPr bwMode="auto">
            <a:xfrm>
              <a:off x="280655" y="184187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3" name="AutoShape 10"/>
            <p:cNvCxnSpPr>
              <a:cxnSpLocks noChangeShapeType="1"/>
            </p:cNvCxnSpPr>
            <p:nvPr/>
          </p:nvCxnSpPr>
          <p:spPr bwMode="auto">
            <a:xfrm flipV="1">
              <a:off x="296357" y="1402474"/>
              <a:ext cx="0" cy="315912"/>
            </a:xfrm>
            <a:prstGeom prst="straightConnector1">
              <a:avLst/>
            </a:prstGeom>
            <a:noFill/>
            <a:ln w="3175">
              <a:solidFill>
                <a:srgbClr val="000000"/>
              </a:solidFill>
              <a:round/>
              <a:headEnd/>
              <a:tailEnd/>
            </a:ln>
            <a:effectLst/>
          </p:spPr>
        </p:cxnSp>
        <p:cxnSp>
          <p:nvCxnSpPr>
            <p:cNvPr id="24" name="AutoShape 11"/>
            <p:cNvCxnSpPr>
              <a:cxnSpLocks noChangeShapeType="1"/>
            </p:cNvCxnSpPr>
            <p:nvPr/>
          </p:nvCxnSpPr>
          <p:spPr bwMode="auto">
            <a:xfrm rot="5400000" flipV="1">
              <a:off x="5557" y="1685509"/>
              <a:ext cx="0" cy="315913"/>
            </a:xfrm>
            <a:prstGeom prst="straightConnector1">
              <a:avLst/>
            </a:prstGeom>
            <a:noFill/>
            <a:ln w="3175" algn="ctr">
              <a:solidFill>
                <a:srgbClr val="000000"/>
              </a:solidFill>
              <a:round/>
              <a:headEnd/>
              <a:tailEnd/>
            </a:ln>
            <a:effectLst/>
          </p:spPr>
        </p:cxnSp>
        <p:cxnSp>
          <p:nvCxnSpPr>
            <p:cNvPr id="25" name="AutoShape 12"/>
            <p:cNvCxnSpPr>
              <a:cxnSpLocks noChangeShapeType="1"/>
            </p:cNvCxnSpPr>
            <p:nvPr/>
          </p:nvCxnSpPr>
          <p:spPr bwMode="auto">
            <a:xfrm flipV="1">
              <a:off x="7509690" y="1400886"/>
              <a:ext cx="0" cy="315913"/>
            </a:xfrm>
            <a:prstGeom prst="straightConnector1">
              <a:avLst/>
            </a:prstGeom>
            <a:noFill/>
            <a:ln w="3175" algn="ctr">
              <a:solidFill>
                <a:srgbClr val="000000"/>
              </a:solidFill>
              <a:round/>
              <a:headEnd/>
              <a:tailEnd/>
            </a:ln>
            <a:effectLst/>
          </p:spPr>
        </p:cxnSp>
        <p:cxnSp>
          <p:nvCxnSpPr>
            <p:cNvPr id="26" name="AutoShape 13"/>
            <p:cNvCxnSpPr>
              <a:cxnSpLocks noChangeShapeType="1"/>
            </p:cNvCxnSpPr>
            <p:nvPr/>
          </p:nvCxnSpPr>
          <p:spPr bwMode="auto">
            <a:xfrm rot="5400000" flipV="1">
              <a:off x="7793832" y="1690272"/>
              <a:ext cx="0" cy="315913"/>
            </a:xfrm>
            <a:prstGeom prst="straightConnector1">
              <a:avLst/>
            </a:prstGeom>
            <a:noFill/>
            <a:ln w="3175" algn="ctr">
              <a:solidFill>
                <a:srgbClr val="000000"/>
              </a:solidFill>
              <a:round/>
              <a:headEnd/>
              <a:tailEnd/>
            </a:ln>
            <a:effectLst/>
          </p:spPr>
        </p:cxnSp>
        <p:cxnSp>
          <p:nvCxnSpPr>
            <p:cNvPr id="27" name="AutoShape 14"/>
            <p:cNvCxnSpPr>
              <a:cxnSpLocks noChangeShapeType="1"/>
            </p:cNvCxnSpPr>
            <p:nvPr/>
          </p:nvCxnSpPr>
          <p:spPr bwMode="auto">
            <a:xfrm rot="5400000" flipV="1">
              <a:off x="7798594" y="8894540"/>
              <a:ext cx="0" cy="315912"/>
            </a:xfrm>
            <a:prstGeom prst="straightConnector1">
              <a:avLst/>
            </a:prstGeom>
            <a:noFill/>
            <a:ln w="3175" algn="ctr">
              <a:solidFill>
                <a:srgbClr val="000000"/>
              </a:solidFill>
              <a:round/>
              <a:headEnd/>
              <a:tailEnd/>
            </a:ln>
            <a:effectLst/>
          </p:spPr>
        </p:cxnSp>
        <p:cxnSp>
          <p:nvCxnSpPr>
            <p:cNvPr id="28" name="AutoShape 15"/>
            <p:cNvCxnSpPr>
              <a:cxnSpLocks noChangeShapeType="1"/>
            </p:cNvCxnSpPr>
            <p:nvPr/>
          </p:nvCxnSpPr>
          <p:spPr bwMode="auto">
            <a:xfrm flipV="1">
              <a:off x="7517782" y="9193924"/>
              <a:ext cx="0" cy="315912"/>
            </a:xfrm>
            <a:prstGeom prst="straightConnector1">
              <a:avLst/>
            </a:prstGeom>
            <a:noFill/>
            <a:ln w="3175" algn="ctr">
              <a:solidFill>
                <a:srgbClr val="000000"/>
              </a:solidFill>
              <a:round/>
              <a:headEnd/>
              <a:tailEnd/>
            </a:ln>
            <a:effectLst/>
          </p:spPr>
        </p:cxnSp>
        <p:cxnSp>
          <p:nvCxnSpPr>
            <p:cNvPr id="29" name="AutoShape 16"/>
            <p:cNvCxnSpPr>
              <a:cxnSpLocks noChangeShapeType="1"/>
            </p:cNvCxnSpPr>
            <p:nvPr/>
          </p:nvCxnSpPr>
          <p:spPr bwMode="auto">
            <a:xfrm flipV="1">
              <a:off x="291440" y="9185986"/>
              <a:ext cx="0" cy="315913"/>
            </a:xfrm>
            <a:prstGeom prst="straightConnector1">
              <a:avLst/>
            </a:prstGeom>
            <a:noFill/>
            <a:ln w="3175" algn="ctr">
              <a:solidFill>
                <a:srgbClr val="000000"/>
              </a:solidFill>
              <a:round/>
              <a:headEnd/>
              <a:tailEnd/>
            </a:ln>
            <a:effectLst/>
          </p:spPr>
        </p:cxnSp>
        <p:cxnSp>
          <p:nvCxnSpPr>
            <p:cNvPr id="30" name="AutoShape 17"/>
            <p:cNvCxnSpPr>
              <a:cxnSpLocks noChangeShapeType="1"/>
            </p:cNvCxnSpPr>
            <p:nvPr/>
          </p:nvCxnSpPr>
          <p:spPr bwMode="auto">
            <a:xfrm rot="5400000" flipV="1">
              <a:off x="0" y="8901042"/>
              <a:ext cx="0" cy="315913"/>
            </a:xfrm>
            <a:prstGeom prst="straightConnector1">
              <a:avLst/>
            </a:prstGeom>
            <a:noFill/>
            <a:ln w="3175" algn="ctr">
              <a:solidFill>
                <a:srgbClr val="000000"/>
              </a:solidFill>
              <a:round/>
              <a:headEnd/>
              <a:tailEnd/>
            </a:ln>
            <a:effectLst/>
          </p:spPr>
        </p:cxnSp>
      </p:grpSp>
      <p:sp>
        <p:nvSpPr>
          <p:cNvPr id="31" name="Title Placeholder 1"/>
          <p:cNvSpPr>
            <a:spLocks noGrp="1"/>
          </p:cNvSpPr>
          <p:nvPr>
            <p:ph type="title"/>
          </p:nvPr>
        </p:nvSpPr>
        <p:spPr>
          <a:xfrm>
            <a:off x="6232525" y="11113"/>
            <a:ext cx="1527175" cy="358775"/>
          </a:xfrm>
        </p:spPr>
        <p:txBody>
          <a:bodyPr/>
          <a:lstStyle/>
          <a:p>
            <a:r>
              <a:rPr lang="en-US" dirty="0">
                <a:latin typeface="Arial" charset="0"/>
                <a:cs typeface="Arial" charset="0"/>
              </a:rPr>
              <a:t>RecycleBoxBin, LLC</a:t>
            </a:r>
          </a:p>
        </p:txBody>
      </p:sp>
      <p:sp>
        <p:nvSpPr>
          <p:cNvPr id="32" name="TextBox 31">
            <a:extLst>
              <a:ext uri="{FF2B5EF4-FFF2-40B4-BE49-F238E27FC236}">
                <a16:creationId xmlns:a16="http://schemas.microsoft.com/office/drawing/2014/main" id="{90B05DB3-4F14-43B0-903C-812FE5A91A27}"/>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
        <p:nvSpPr>
          <p:cNvPr id="33" name="TextBox 32">
            <a:extLst>
              <a:ext uri="{FF2B5EF4-FFF2-40B4-BE49-F238E27FC236}">
                <a16:creationId xmlns:a16="http://schemas.microsoft.com/office/drawing/2014/main" id="{F9EDEFC9-D2B6-4DCA-BBA1-EF8A8D4BBF39}"/>
              </a:ext>
            </a:extLst>
          </p:cNvPr>
          <p:cNvSpPr txBox="1"/>
          <p:nvPr/>
        </p:nvSpPr>
        <p:spPr>
          <a:xfrm>
            <a:off x="371662" y="8839258"/>
            <a:ext cx="1124408" cy="215444"/>
          </a:xfrm>
          <a:prstGeom prst="rect">
            <a:avLst/>
          </a:prstGeom>
          <a:noFill/>
        </p:spPr>
        <p:txBody>
          <a:bodyPr wrap="square" rtlCol="0">
            <a:spAutoFit/>
          </a:bodyPr>
          <a:lstStyle/>
          <a:p>
            <a:r>
              <a:rPr lang="en-US" sz="800" dirty="0">
                <a:solidFill>
                  <a:schemeClr val="bg1"/>
                </a:solidFill>
              </a:rPr>
              <a:t>RecycleBoxBin.com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BB_Icon6.jpg"/>
          <p:cNvPicPr>
            <a:picLocks noChangeAspect="1"/>
          </p:cNvPicPr>
          <p:nvPr/>
        </p:nvPicPr>
        <p:blipFill>
          <a:blip r:embed="rId2" cstate="print"/>
          <a:stretch>
            <a:fillRect/>
          </a:stretch>
        </p:blipFill>
        <p:spPr>
          <a:xfrm>
            <a:off x="2264229" y="4604657"/>
            <a:ext cx="4430486" cy="4430486"/>
          </a:xfrm>
          <a:prstGeom prst="rect">
            <a:avLst/>
          </a:prstGeom>
        </p:spPr>
      </p:pic>
      <p:sp>
        <p:nvSpPr>
          <p:cNvPr id="4" name="Rectangle 3"/>
          <p:cNvSpPr>
            <a:spLocks noChangeArrowheads="1"/>
          </p:cNvSpPr>
          <p:nvPr/>
        </p:nvSpPr>
        <p:spPr bwMode="auto">
          <a:xfrm>
            <a:off x="227012" y="1687589"/>
            <a:ext cx="1371600" cy="7421562"/>
          </a:xfrm>
          <a:prstGeom prst="rect">
            <a:avLst/>
          </a:prstGeom>
          <a:solidFill>
            <a:srgbClr val="00D1CC"/>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Text Box 3"/>
          <p:cNvSpPr txBox="1">
            <a:spLocks noChangeArrowheads="1"/>
          </p:cNvSpPr>
          <p:nvPr/>
        </p:nvSpPr>
        <p:spPr bwMode="auto">
          <a:xfrm>
            <a:off x="1721758" y="2263169"/>
            <a:ext cx="5658757" cy="246122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ts val="9000"/>
              </a:lnSpc>
              <a:spcBef>
                <a:spcPct val="0"/>
              </a:spcBef>
              <a:spcAft>
                <a:spcPts val="400"/>
              </a:spcAft>
              <a:buClrTx/>
              <a:buSzTx/>
              <a:buFontTx/>
              <a:buNone/>
              <a:tabLst/>
            </a:pPr>
            <a:r>
              <a:rPr lang="en-US" sz="9000" b="1" dirty="0">
                <a:solidFill>
                  <a:srgbClr val="00D1CC"/>
                </a:solidFill>
                <a:latin typeface="Arial" pitchFamily="34" charset="0"/>
                <a:cs typeface="Arial" pitchFamily="34" charset="0"/>
              </a:rPr>
              <a:t>small </a:t>
            </a:r>
            <a:r>
              <a:rPr lang="en-US" sz="8000" b="1" dirty="0">
                <a:solidFill>
                  <a:srgbClr val="00D1CC"/>
                </a:solidFill>
                <a:latin typeface="Arial" pitchFamily="34" charset="0"/>
                <a:cs typeface="Arial" pitchFamily="34" charset="0"/>
              </a:rPr>
              <a:t>electronics</a:t>
            </a:r>
            <a:endParaRPr kumimoji="0" lang="en-US" sz="1800" b="0" i="0" u="none" strike="noStrike" cap="none" normalizeH="0" baseline="0" dirty="0">
              <a:ln>
                <a:noFill/>
              </a:ln>
              <a:solidFill>
                <a:srgbClr val="00D1CC"/>
              </a:solidFill>
              <a:effectLst/>
              <a:latin typeface="Arial" pitchFamily="34" charset="0"/>
              <a:cs typeface="Arial" pitchFamily="34" charset="0"/>
            </a:endParaRPr>
          </a:p>
        </p:txBody>
      </p:sp>
      <p:sp>
        <p:nvSpPr>
          <p:cNvPr id="7" name="Rectangle 6"/>
          <p:cNvSpPr>
            <a:spLocks noChangeArrowheads="1"/>
          </p:cNvSpPr>
          <p:nvPr/>
        </p:nvSpPr>
        <p:spPr bwMode="auto">
          <a:xfrm>
            <a:off x="227012" y="1809826"/>
            <a:ext cx="7319963" cy="7316788"/>
          </a:xfrm>
          <a:prstGeom prst="rect">
            <a:avLst/>
          </a:prstGeom>
          <a:noFill/>
          <a:ln w="31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8" name="Picture 7" descr="RBB_RecycleIcon"/>
          <p:cNvPicPr>
            <a:picLocks noChangeAspect="1" noChangeArrowheads="1"/>
          </p:cNvPicPr>
          <p:nvPr/>
        </p:nvPicPr>
        <p:blipFill>
          <a:blip r:embed="rId3" cstate="print"/>
          <a:srcRect/>
          <a:stretch>
            <a:fillRect/>
          </a:stretch>
        </p:blipFill>
        <p:spPr bwMode="auto">
          <a:xfrm>
            <a:off x="357187" y="2271789"/>
            <a:ext cx="1063625" cy="1063625"/>
          </a:xfrm>
          <a:prstGeom prst="rect">
            <a:avLst/>
          </a:prstGeom>
          <a:noFill/>
          <a:ln w="9525" algn="in">
            <a:noFill/>
            <a:miter lim="800000"/>
            <a:headEnd/>
            <a:tailEnd/>
          </a:ln>
          <a:effectLst/>
        </p:spPr>
      </p:pic>
      <p:sp>
        <p:nvSpPr>
          <p:cNvPr id="9" name="Rectangle 9"/>
          <p:cNvSpPr>
            <a:spLocks noChangeArrowheads="1"/>
          </p:cNvSpPr>
          <p:nvPr/>
        </p:nvSpPr>
        <p:spPr bwMode="auto">
          <a:xfrm>
            <a:off x="0" y="1581226"/>
            <a:ext cx="7772400" cy="7775575"/>
          </a:xfrm>
          <a:prstGeom prst="rect">
            <a:avLst/>
          </a:prstGeom>
          <a:noFill/>
          <a:ln w="457200" algn="in">
            <a:solidFill>
              <a:srgbClr val="00D1CC"/>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20" name="TextBox 19"/>
          <p:cNvSpPr txBox="1"/>
          <p:nvPr/>
        </p:nvSpPr>
        <p:spPr>
          <a:xfrm>
            <a:off x="203200" y="9408222"/>
            <a:ext cx="7476070" cy="577081"/>
          </a:xfrm>
          <a:prstGeom prst="rect">
            <a:avLst/>
          </a:prstGeom>
          <a:noFill/>
        </p:spPr>
        <p:txBody>
          <a:bodyPr wrap="square" rtlCol="0">
            <a:spAutoFit/>
          </a:bodyPr>
          <a:lstStyle/>
          <a:p>
            <a:r>
              <a:rPr lang="en-US" sz="1050" dirty="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Any other distribution, copying or disclosure is prohibited and may be unlawful. We accept no responsibility for changes made to this document or any alterations after transmission from our office.</a:t>
            </a:r>
            <a:endParaRPr lang="en-US" sz="1000" dirty="0">
              <a:latin typeface="Times New Roman" pitchFamily="18" charset="0"/>
              <a:cs typeface="Times New Roman" pitchFamily="18" charset="0"/>
            </a:endParaRPr>
          </a:p>
        </p:txBody>
      </p:sp>
      <p:grpSp>
        <p:nvGrpSpPr>
          <p:cNvPr id="21" name="Group 20"/>
          <p:cNvGrpSpPr/>
          <p:nvPr/>
        </p:nvGrpSpPr>
        <p:grpSpPr>
          <a:xfrm>
            <a:off x="-157957" y="1421668"/>
            <a:ext cx="8114507" cy="8108950"/>
            <a:chOff x="-157957" y="1400886"/>
            <a:chExt cx="8114507" cy="8108950"/>
          </a:xfrm>
        </p:grpSpPr>
        <p:sp>
          <p:nvSpPr>
            <p:cNvPr id="22" name="Rectangle 21"/>
            <p:cNvSpPr>
              <a:spLocks noChangeAspect="1" noChangeArrowheads="1"/>
            </p:cNvSpPr>
            <p:nvPr/>
          </p:nvSpPr>
          <p:spPr bwMode="auto">
            <a:xfrm>
              <a:off x="280655" y="184187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3" name="AutoShape 10"/>
            <p:cNvCxnSpPr>
              <a:cxnSpLocks noChangeShapeType="1"/>
            </p:cNvCxnSpPr>
            <p:nvPr/>
          </p:nvCxnSpPr>
          <p:spPr bwMode="auto">
            <a:xfrm flipV="1">
              <a:off x="296357" y="1402474"/>
              <a:ext cx="0" cy="315912"/>
            </a:xfrm>
            <a:prstGeom prst="straightConnector1">
              <a:avLst/>
            </a:prstGeom>
            <a:noFill/>
            <a:ln w="3175">
              <a:solidFill>
                <a:srgbClr val="000000"/>
              </a:solidFill>
              <a:round/>
              <a:headEnd/>
              <a:tailEnd/>
            </a:ln>
            <a:effectLst/>
          </p:spPr>
        </p:cxnSp>
        <p:cxnSp>
          <p:nvCxnSpPr>
            <p:cNvPr id="24" name="AutoShape 11"/>
            <p:cNvCxnSpPr>
              <a:cxnSpLocks noChangeShapeType="1"/>
            </p:cNvCxnSpPr>
            <p:nvPr/>
          </p:nvCxnSpPr>
          <p:spPr bwMode="auto">
            <a:xfrm rot="5400000" flipV="1">
              <a:off x="5557" y="1685509"/>
              <a:ext cx="0" cy="315913"/>
            </a:xfrm>
            <a:prstGeom prst="straightConnector1">
              <a:avLst/>
            </a:prstGeom>
            <a:noFill/>
            <a:ln w="3175" algn="ctr">
              <a:solidFill>
                <a:srgbClr val="000000"/>
              </a:solidFill>
              <a:round/>
              <a:headEnd/>
              <a:tailEnd/>
            </a:ln>
            <a:effectLst/>
          </p:spPr>
        </p:cxnSp>
        <p:cxnSp>
          <p:nvCxnSpPr>
            <p:cNvPr id="25" name="AutoShape 12"/>
            <p:cNvCxnSpPr>
              <a:cxnSpLocks noChangeShapeType="1"/>
            </p:cNvCxnSpPr>
            <p:nvPr/>
          </p:nvCxnSpPr>
          <p:spPr bwMode="auto">
            <a:xfrm flipV="1">
              <a:off x="7509690" y="1400886"/>
              <a:ext cx="0" cy="315913"/>
            </a:xfrm>
            <a:prstGeom prst="straightConnector1">
              <a:avLst/>
            </a:prstGeom>
            <a:noFill/>
            <a:ln w="3175" algn="ctr">
              <a:solidFill>
                <a:srgbClr val="000000"/>
              </a:solidFill>
              <a:round/>
              <a:headEnd/>
              <a:tailEnd/>
            </a:ln>
            <a:effectLst/>
          </p:spPr>
        </p:cxnSp>
        <p:cxnSp>
          <p:nvCxnSpPr>
            <p:cNvPr id="26" name="AutoShape 13"/>
            <p:cNvCxnSpPr>
              <a:cxnSpLocks noChangeShapeType="1"/>
            </p:cNvCxnSpPr>
            <p:nvPr/>
          </p:nvCxnSpPr>
          <p:spPr bwMode="auto">
            <a:xfrm rot="5400000" flipV="1">
              <a:off x="7793832" y="1690272"/>
              <a:ext cx="0" cy="315913"/>
            </a:xfrm>
            <a:prstGeom prst="straightConnector1">
              <a:avLst/>
            </a:prstGeom>
            <a:noFill/>
            <a:ln w="3175" algn="ctr">
              <a:solidFill>
                <a:srgbClr val="000000"/>
              </a:solidFill>
              <a:round/>
              <a:headEnd/>
              <a:tailEnd/>
            </a:ln>
            <a:effectLst/>
          </p:spPr>
        </p:cxnSp>
        <p:cxnSp>
          <p:nvCxnSpPr>
            <p:cNvPr id="27" name="AutoShape 14"/>
            <p:cNvCxnSpPr>
              <a:cxnSpLocks noChangeShapeType="1"/>
            </p:cNvCxnSpPr>
            <p:nvPr/>
          </p:nvCxnSpPr>
          <p:spPr bwMode="auto">
            <a:xfrm rot="5400000" flipV="1">
              <a:off x="7798594" y="8894540"/>
              <a:ext cx="0" cy="315912"/>
            </a:xfrm>
            <a:prstGeom prst="straightConnector1">
              <a:avLst/>
            </a:prstGeom>
            <a:noFill/>
            <a:ln w="3175" algn="ctr">
              <a:solidFill>
                <a:srgbClr val="000000"/>
              </a:solidFill>
              <a:round/>
              <a:headEnd/>
              <a:tailEnd/>
            </a:ln>
            <a:effectLst/>
          </p:spPr>
        </p:cxnSp>
        <p:cxnSp>
          <p:nvCxnSpPr>
            <p:cNvPr id="28" name="AutoShape 15"/>
            <p:cNvCxnSpPr>
              <a:cxnSpLocks noChangeShapeType="1"/>
            </p:cNvCxnSpPr>
            <p:nvPr/>
          </p:nvCxnSpPr>
          <p:spPr bwMode="auto">
            <a:xfrm flipV="1">
              <a:off x="7517782" y="9193924"/>
              <a:ext cx="0" cy="315912"/>
            </a:xfrm>
            <a:prstGeom prst="straightConnector1">
              <a:avLst/>
            </a:prstGeom>
            <a:noFill/>
            <a:ln w="3175" algn="ctr">
              <a:solidFill>
                <a:srgbClr val="000000"/>
              </a:solidFill>
              <a:round/>
              <a:headEnd/>
              <a:tailEnd/>
            </a:ln>
            <a:effectLst/>
          </p:spPr>
        </p:cxnSp>
        <p:cxnSp>
          <p:nvCxnSpPr>
            <p:cNvPr id="29" name="AutoShape 16"/>
            <p:cNvCxnSpPr>
              <a:cxnSpLocks noChangeShapeType="1"/>
            </p:cNvCxnSpPr>
            <p:nvPr/>
          </p:nvCxnSpPr>
          <p:spPr bwMode="auto">
            <a:xfrm flipV="1">
              <a:off x="291440" y="9185986"/>
              <a:ext cx="0" cy="315913"/>
            </a:xfrm>
            <a:prstGeom prst="straightConnector1">
              <a:avLst/>
            </a:prstGeom>
            <a:noFill/>
            <a:ln w="3175" algn="ctr">
              <a:solidFill>
                <a:srgbClr val="000000"/>
              </a:solidFill>
              <a:round/>
              <a:headEnd/>
              <a:tailEnd/>
            </a:ln>
            <a:effectLst/>
          </p:spPr>
        </p:cxnSp>
        <p:cxnSp>
          <p:nvCxnSpPr>
            <p:cNvPr id="30" name="AutoShape 17"/>
            <p:cNvCxnSpPr>
              <a:cxnSpLocks noChangeShapeType="1"/>
            </p:cNvCxnSpPr>
            <p:nvPr/>
          </p:nvCxnSpPr>
          <p:spPr bwMode="auto">
            <a:xfrm rot="5400000" flipV="1">
              <a:off x="0" y="8901042"/>
              <a:ext cx="0" cy="315913"/>
            </a:xfrm>
            <a:prstGeom prst="straightConnector1">
              <a:avLst/>
            </a:prstGeom>
            <a:noFill/>
            <a:ln w="3175" algn="ctr">
              <a:solidFill>
                <a:srgbClr val="000000"/>
              </a:solidFill>
              <a:round/>
              <a:headEnd/>
              <a:tailEnd/>
            </a:ln>
            <a:effectLst/>
          </p:spPr>
        </p:cxnSp>
      </p:grpSp>
      <p:pic>
        <p:nvPicPr>
          <p:cNvPr id="6" name="Picture 5" descr="BoxLogo-Transparent"/>
          <p:cNvPicPr>
            <a:picLocks noChangeAspect="1" noChangeArrowheads="1"/>
          </p:cNvPicPr>
          <p:nvPr/>
        </p:nvPicPr>
        <p:blipFill>
          <a:blip r:embed="rId4" cstate="print"/>
          <a:srcRect/>
          <a:stretch>
            <a:fillRect/>
          </a:stretch>
        </p:blipFill>
        <p:spPr bwMode="auto">
          <a:xfrm>
            <a:off x="414337" y="7913764"/>
            <a:ext cx="973138" cy="973137"/>
          </a:xfrm>
          <a:prstGeom prst="rect">
            <a:avLst/>
          </a:prstGeom>
          <a:noFill/>
          <a:ln w="9525" algn="in">
            <a:noFill/>
            <a:miter lim="800000"/>
            <a:headEnd/>
            <a:tailEnd/>
          </a:ln>
          <a:effectLst/>
        </p:spPr>
      </p:pic>
      <p:sp>
        <p:nvSpPr>
          <p:cNvPr id="31" name="Title Placeholder 1"/>
          <p:cNvSpPr>
            <a:spLocks noGrp="1"/>
          </p:cNvSpPr>
          <p:nvPr>
            <p:ph type="title"/>
          </p:nvPr>
        </p:nvSpPr>
        <p:spPr>
          <a:xfrm>
            <a:off x="6232525" y="11113"/>
            <a:ext cx="1527175" cy="358775"/>
          </a:xfrm>
        </p:spPr>
        <p:txBody>
          <a:bodyPr/>
          <a:lstStyle/>
          <a:p>
            <a:r>
              <a:rPr lang="en-US" dirty="0">
                <a:latin typeface="Arial" charset="0"/>
                <a:cs typeface="Arial" charset="0"/>
              </a:rPr>
              <a:t>RecycleBoxBin, LLC</a:t>
            </a:r>
          </a:p>
        </p:txBody>
      </p:sp>
      <p:sp>
        <p:nvSpPr>
          <p:cNvPr id="32" name="TextBox 31">
            <a:extLst>
              <a:ext uri="{FF2B5EF4-FFF2-40B4-BE49-F238E27FC236}">
                <a16:creationId xmlns:a16="http://schemas.microsoft.com/office/drawing/2014/main" id="{98F15955-97BB-4349-977C-E438EF05B166}"/>
              </a:ext>
            </a:extLst>
          </p:cNvPr>
          <p:cNvSpPr txBox="1"/>
          <p:nvPr/>
        </p:nvSpPr>
        <p:spPr>
          <a:xfrm>
            <a:off x="304800" y="247650"/>
            <a:ext cx="7258050" cy="1300356"/>
          </a:xfrm>
          <a:prstGeom prst="rect">
            <a:avLst/>
          </a:prstGeom>
          <a:noFill/>
        </p:spPr>
        <p:txBody>
          <a:bodyPr wrap="square" rtlCol="0">
            <a:spAutoFit/>
          </a:bodyPr>
          <a:lstStyle/>
          <a:p>
            <a:r>
              <a:rPr lang="en-US" sz="1800" b="1" dirty="0">
                <a:latin typeface="Arial" pitchFamily="34" charset="0"/>
                <a:cs typeface="Arial" pitchFamily="34" charset="0"/>
              </a:rPr>
              <a:t>CAUTION: Printers default to print ALL pages! Select the pages you need and delete the others. We don’t want to waste your ink!</a:t>
            </a:r>
          </a:p>
          <a:p>
            <a:endParaRPr lang="en-US" sz="800" b="1" dirty="0">
              <a:latin typeface="Arial" pitchFamily="34" charset="0"/>
              <a:cs typeface="Arial" pitchFamily="34" charset="0"/>
            </a:endParaRPr>
          </a:p>
          <a:p>
            <a:r>
              <a:rPr lang="en-US" sz="1600" dirty="0">
                <a:latin typeface="Arial" pitchFamily="34" charset="0"/>
                <a:cs typeface="Arial" pitchFamily="34" charset="0"/>
              </a:rPr>
              <a:t>Set your printer setting for “borderless printing.” We highly suggest using photo or brochure paper for bright color and crisp images. Cut to black line.</a:t>
            </a:r>
            <a:endParaRPr lang="en-US" sz="1400" dirty="0">
              <a:latin typeface="Arial" pitchFamily="34" charset="0"/>
              <a:cs typeface="Arial" pitchFamily="34" charset="0"/>
            </a:endParaRPr>
          </a:p>
        </p:txBody>
      </p:sp>
      <p:sp>
        <p:nvSpPr>
          <p:cNvPr id="33" name="TextBox 32">
            <a:extLst>
              <a:ext uri="{FF2B5EF4-FFF2-40B4-BE49-F238E27FC236}">
                <a16:creationId xmlns:a16="http://schemas.microsoft.com/office/drawing/2014/main" id="{56452904-36D0-41EF-9CE3-C1FE6485BD4F}"/>
              </a:ext>
            </a:extLst>
          </p:cNvPr>
          <p:cNvSpPr txBox="1"/>
          <p:nvPr/>
        </p:nvSpPr>
        <p:spPr>
          <a:xfrm>
            <a:off x="371662" y="8839258"/>
            <a:ext cx="1124408" cy="215444"/>
          </a:xfrm>
          <a:prstGeom prst="rect">
            <a:avLst/>
          </a:prstGeom>
          <a:noFill/>
        </p:spPr>
        <p:txBody>
          <a:bodyPr wrap="square" rtlCol="0">
            <a:spAutoFit/>
          </a:bodyPr>
          <a:lstStyle/>
          <a:p>
            <a:r>
              <a:rPr lang="en-US" sz="800" dirty="0">
                <a:solidFill>
                  <a:schemeClr val="bg1"/>
                </a:solidFill>
              </a:rPr>
              <a:t>RecycleBoxBin.com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762000">
          <a:solidFill>
            <a:srgbClr val="7F7F7F"/>
          </a:solidFill>
          <a:miter lim="800000"/>
        </a:ln>
      </a:spPr>
      <a:bodyPr anchor="ctr"/>
      <a:lstStyle>
        <a:defPPr algn="ctr" fontAlgn="auto">
          <a:spcBef>
            <a:spcPts val="0"/>
          </a:spcBef>
          <a:spcAft>
            <a:spcPts val="0"/>
          </a:spcAft>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2107</TotalTime>
  <Words>11646</Words>
  <Application>Microsoft Office PowerPoint</Application>
  <PresentationFormat>Custom</PresentationFormat>
  <Paragraphs>961</Paragraphs>
  <Slides>68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Calibri</vt:lpstr>
      <vt:lpstr>Symbol</vt:lpstr>
      <vt:lpstr>Times New Roman</vt:lpstr>
      <vt:lpstr>Office Theme</vt:lpstr>
      <vt:lpstr>RecycleBoxBin</vt:lpstr>
      <vt:lpstr>PowerPoint Presentation</vt:lpstr>
      <vt:lpstr>RecycleBoxBin, LLC</vt:lpstr>
      <vt:lpstr>RecycleBoxBin, LLC</vt:lpstr>
      <vt:lpstr>RecycleBoxBin, LLC</vt:lpstr>
      <vt:lpstr>RecycleBoxBin, LLC</vt:lpstr>
      <vt:lpstr>RecycleBoxBin, LLC</vt:lpstr>
      <vt:lpstr>RecycleBoxBin, LLC</vt:lpstr>
      <vt:lpstr>RecycleBoxBin, LLC</vt:lpstr>
      <vt:lpstr>PowerPoint Presentation</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vector>
  </TitlesOfParts>
  <Company>Steelcase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RecycleBoxBin LLC</dc:creator>
  <cp:lastModifiedBy>Andrew Pfeiffle</cp:lastModifiedBy>
  <cp:revision>215</cp:revision>
  <cp:lastPrinted>2013-02-19T18:18:15Z</cp:lastPrinted>
  <dcterms:created xsi:type="dcterms:W3CDTF">2010-01-11T20:53:47Z</dcterms:created>
  <dcterms:modified xsi:type="dcterms:W3CDTF">2020-06-21T17:33:30Z</dcterms:modified>
</cp:coreProperties>
</file>