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8" r:id="rId2"/>
    <p:sldId id="287" r:id="rId3"/>
    <p:sldId id="279" r:id="rId4"/>
    <p:sldId id="307" r:id="rId5"/>
    <p:sldId id="305" r:id="rId6"/>
    <p:sldId id="282" r:id="rId7"/>
    <p:sldId id="285" r:id="rId8"/>
    <p:sldId id="28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66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33F902-3536-4341-B868-EDC7928CE003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8353D-3FBD-4831-A752-AFB852751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F43E9-873B-4724-BAE2-CC66BBF2013A}" type="datetimeFigureOut">
              <a:rPr lang="en-US" smtClean="0"/>
              <a:pPr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58EA0-B8F0-4219-A9FD-9FDB386DBF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xfordbibliographies.com/abstract/document/obo-9780195393361/obo-9780195393361-0092.x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8600"/>
            <a:ext cx="89916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Consequences for the Faithless</a:t>
            </a:r>
          </a:p>
          <a:p>
            <a:pPr algn="ctr"/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Num 14:11-24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1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1430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Key Concept</a:t>
            </a:r>
          </a:p>
          <a:p>
            <a:pPr algn="ctr"/>
            <a:endParaRPr lang="en-US" sz="4400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God is faithful both to forgive and to punish faithlessness.</a:t>
            </a:r>
            <a:endParaRPr lang="en-US" sz="44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/>
          <p:cNvCxnSpPr/>
          <p:nvPr/>
        </p:nvCxnSpPr>
        <p:spPr>
          <a:xfrm flipV="1">
            <a:off x="1943100" y="3299460"/>
            <a:ext cx="1905" cy="181546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0" y="3276600"/>
            <a:ext cx="9144000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457200" y="3200400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-38100" y="596900"/>
            <a:ext cx="403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Moses sends 12 spies into the Promised land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(Num 13:1 – 20)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" name="Straight Connector 11"/>
          <p:cNvCxnSpPr>
            <a:stCxn id="9" idx="0"/>
          </p:cNvCxnSpPr>
          <p:nvPr/>
        </p:nvCxnSpPr>
        <p:spPr>
          <a:xfrm flipV="1">
            <a:off x="533400" y="1066800"/>
            <a:ext cx="0" cy="213360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715000" y="304800"/>
            <a:ext cx="342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Israel continues to grumble, complain, and rebel until the rebellious generation dies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(Num 15 – 36)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867217" y="3203416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" y="52578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The spies return, but 10 of the 12 spread a bad report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(Num 13:21 – 33)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8532495" y="3204210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>
            <a:stCxn id="15" idx="0"/>
          </p:cNvCxnSpPr>
          <p:nvPr/>
        </p:nvCxnSpPr>
        <p:spPr>
          <a:xfrm flipV="1">
            <a:off x="8608695" y="1276350"/>
            <a:ext cx="11430" cy="192786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413250" y="2889250"/>
            <a:ext cx="0" cy="40005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4335462" y="3193256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09800" y="165735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The people refuse to enter the promised land, threatening to stone their leaders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(Num 14:1 – 10)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H="1" flipV="1">
            <a:off x="6454140" y="3289936"/>
            <a:ext cx="22860" cy="1739264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6376352" y="3193891"/>
            <a:ext cx="152400" cy="1524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572000" y="5181600"/>
            <a:ext cx="388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Today’s Lesson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Moses intercedes before God, but there are consequences</a:t>
            </a:r>
          </a:p>
          <a:p>
            <a:pPr algn="ctr"/>
            <a:r>
              <a:rPr lang="en-US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(Num 14:11 – 38)</a:t>
            </a:r>
            <a:endParaRPr lang="en-US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llen\Desktop\Screenshot 2025-02-07 1108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Oval 3"/>
          <p:cNvSpPr/>
          <p:nvPr/>
        </p:nvSpPr>
        <p:spPr>
          <a:xfrm>
            <a:off x="6553200" y="5257800"/>
            <a:ext cx="2590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010400" y="1905000"/>
            <a:ext cx="15240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3733800"/>
            <a:ext cx="259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Bahnschrift SemiLight" pitchFamily="34" charset="0"/>
              </a:rPr>
              <a:t>Wilderness </a:t>
            </a:r>
          </a:p>
          <a:p>
            <a:pPr algn="ctr"/>
            <a:r>
              <a:rPr lang="en-US" sz="2000" b="1" dirty="0" smtClean="0">
                <a:latin typeface="Bahnschrift SemiLight" pitchFamily="34" charset="0"/>
              </a:rPr>
              <a:t>of </a:t>
            </a:r>
            <a:r>
              <a:rPr lang="en-US" sz="2000" b="1" dirty="0" err="1" smtClean="0">
                <a:latin typeface="Bahnschrift SemiLight" pitchFamily="34" charset="0"/>
              </a:rPr>
              <a:t>Paran</a:t>
            </a:r>
            <a:endParaRPr lang="en-US" sz="2000" b="1" dirty="0">
              <a:latin typeface="Bahnschrift SemiLigh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17920" y="4648200"/>
            <a:ext cx="2545080" cy="5486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96000" y="3733800"/>
            <a:ext cx="2590800" cy="685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90601"/>
            <a:ext cx="91440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90600" y="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Arial" pitchFamily="34" charset="0"/>
                <a:cs typeface="Arial" pitchFamily="34" charset="0"/>
              </a:rPr>
              <a:t>Land of Moab</a:t>
            </a:r>
            <a:endParaRPr lang="en-US" sz="4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5417"/>
            <a:ext cx="9144000" cy="797141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Check on Learning</a:t>
            </a:r>
          </a:p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Why did God condemn the Israelites to </a:t>
            </a:r>
            <a:r>
              <a:rPr lang="en-US" sz="3600" b="1" u="sng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40 years</a:t>
            </a: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wondering in the desert?</a:t>
            </a: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What happen to the ten men Moses sent to explore the land and then incited rebellion against the Lord?</a:t>
            </a: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6764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 year for every day the scouts explored the promised land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53340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They were struck dead with a plague before the Lord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4343400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At what age of those included in the registration were condemned to death in the wilderness?</a:t>
            </a:r>
            <a:endParaRPr lang="en-US" sz="36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  <a:hlinkClick r:id="rId2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-5417"/>
            <a:ext cx="9144000" cy="2646878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Check on Learning</a:t>
            </a:r>
          </a:p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T/F After hearing the Lord condemn the Israelites to wandering in the desert for 40 years, they rose early and returned to the wilderness?      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43200" y="1981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False, Num 14:44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5486400"/>
            <a:ext cx="464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20yrs and older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5417"/>
            <a:ext cx="9144000" cy="178510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Check on Learning</a:t>
            </a:r>
          </a:p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Which tribe was not represented by the 12 spies?</a:t>
            </a:r>
            <a:r>
              <a:rPr lang="en-US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1143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Levi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00200"/>
            <a:ext cx="9144000" cy="2062103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sz="20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Moses changed whose name to the meaning of “God will save you” before the spies departed on their mission?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581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Joshua – originally was </a:t>
            </a:r>
            <a:r>
              <a:rPr lang="en-US" sz="36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Hoshea</a:t>
            </a: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381000" y="4286250"/>
            <a:ext cx="9144000" cy="1200329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Moses tasked the spies with bringing back fruit and a report but, not what?</a:t>
            </a:r>
            <a:endParaRPr lang="en-US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546735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 assessment as to whether the people should enter the promised land</a:t>
            </a:r>
            <a:endParaRPr lang="en-US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</TotalTime>
  <Words>296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Allen</dc:creator>
  <cp:lastModifiedBy>Allen</cp:lastModifiedBy>
  <cp:revision>331</cp:revision>
  <dcterms:created xsi:type="dcterms:W3CDTF">2024-11-19T16:57:51Z</dcterms:created>
  <dcterms:modified xsi:type="dcterms:W3CDTF">2025-02-08T17:09:57Z</dcterms:modified>
</cp:coreProperties>
</file>