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87" r:id="rId3"/>
    <p:sldId id="279" r:id="rId4"/>
    <p:sldId id="307" r:id="rId5"/>
    <p:sldId id="305" r:id="rId6"/>
    <p:sldId id="282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6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3F902-3536-4341-B868-EDC7928CE003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8353D-3FBD-4831-A752-AFB85275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F43E9-873B-4724-BAE2-CC66BBF2013A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8EA0-B8F0-4219-A9FD-9FDB386D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bibliographies.com/abstract/document/obo-9780195393361/obo-9780195393361-0092.x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Consequences for the Faithless</a:t>
            </a:r>
          </a:p>
          <a:p>
            <a:pPr algn="ctr"/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Num 14:11-24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1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1430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Key Concept</a:t>
            </a:r>
          </a:p>
          <a:p>
            <a:pPr algn="ctr"/>
            <a:endParaRPr lang="en-US" sz="4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God is faithful both to forgive and to punish faithlessness.</a:t>
            </a:r>
            <a:endParaRPr lang="en-US" sz="4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1943100" y="3299460"/>
            <a:ext cx="1905" cy="18154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7200" y="320040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38100" y="5969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Moses sends 12 spies into the Promised land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(Num 13:1 – 20)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>
            <a:stCxn id="9" idx="0"/>
          </p:cNvCxnSpPr>
          <p:nvPr/>
        </p:nvCxnSpPr>
        <p:spPr>
          <a:xfrm flipV="1">
            <a:off x="533400" y="1066800"/>
            <a:ext cx="0" cy="21336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5000" y="304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Israel continues to grumble, complain, and rebel until the rebellious generation dies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(Num 15 – 36)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67217" y="3203416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5257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spies return, but 10 of the 12 spread a bad report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(Num 13:21 – 33)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532495" y="320421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>
            <a:stCxn id="15" idx="0"/>
          </p:cNvCxnSpPr>
          <p:nvPr/>
        </p:nvCxnSpPr>
        <p:spPr>
          <a:xfrm flipV="1">
            <a:off x="8608695" y="1276350"/>
            <a:ext cx="11430" cy="192786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413250" y="2889250"/>
            <a:ext cx="0" cy="40005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335462" y="3193256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9800" y="165735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people refuse to enter the promised land, threatening to stone their leaders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(Num 14:1 – 10)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454140" y="3289936"/>
            <a:ext cx="22860" cy="173926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376352" y="3193891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5181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Today’s Lesson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Moses intercedes before God, but there are consequences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(Num 14:11 – 38)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len\Desktop\Screenshot 2025-02-07 110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6553200" y="5257800"/>
            <a:ext cx="2590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1905000"/>
            <a:ext cx="1524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3733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ahnschrift SemiLight" pitchFamily="34" charset="0"/>
              </a:rPr>
              <a:t>Wilderness </a:t>
            </a:r>
          </a:p>
          <a:p>
            <a:pPr algn="ctr"/>
            <a:r>
              <a:rPr lang="en-US" sz="2000" b="1" dirty="0" smtClean="0">
                <a:latin typeface="Bahnschrift SemiLight" pitchFamily="34" charset="0"/>
              </a:rPr>
              <a:t>of </a:t>
            </a:r>
            <a:r>
              <a:rPr lang="en-US" sz="2000" b="1" dirty="0" err="1" smtClean="0">
                <a:latin typeface="Bahnschrift SemiLight" pitchFamily="34" charset="0"/>
              </a:rPr>
              <a:t>Paran</a:t>
            </a:r>
            <a:endParaRPr lang="en-US" sz="2000" b="1" dirty="0">
              <a:latin typeface="Bahnschrift SemiLigh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7920" y="4648200"/>
            <a:ext cx="254508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3733800"/>
            <a:ext cx="2590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Land of Moab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5417"/>
            <a:ext cx="9144000" cy="797141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Check on Learning</a:t>
            </a:r>
          </a:p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Why did God condemn the Israelites to </a:t>
            </a:r>
            <a:r>
              <a:rPr lang="en-US" sz="3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40 years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wondering in the desert?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happen to the ten men Moses sent to explore the land and then incited rebellion against the Lord?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year for every day the scouts explored the promised land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334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 were struck dead with a plague before the Lord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3434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 what age of those included in the registration were condemned to death in the wilderness?</a:t>
            </a: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5417"/>
            <a:ext cx="9144000" cy="264687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Check on Learning</a:t>
            </a:r>
          </a:p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T/F After hearing the Lord condemn the Israelites to wandering in the desert for 40 years, they rose early and returned to the wilderness?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1981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False, Num 14:44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486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20yrs and older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5417"/>
            <a:ext cx="9144000" cy="178510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Check on Learning</a:t>
            </a:r>
          </a:p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tribe was not represented by the 12 spies?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1143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Levi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9144000" cy="206210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Moses changed whose name to the meaning of “God will save you” before the spies departed on their mission?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581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Joshua – originally was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Hoshea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81000" y="4286250"/>
            <a:ext cx="914400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Moses tasked the spies with bringing back fruit and a report but, not what?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546735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 assessment as to whether the people should enter the promised land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296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Allen</dc:creator>
  <cp:lastModifiedBy>Allen</cp:lastModifiedBy>
  <cp:revision>331</cp:revision>
  <dcterms:created xsi:type="dcterms:W3CDTF">2024-11-19T16:57:51Z</dcterms:created>
  <dcterms:modified xsi:type="dcterms:W3CDTF">2025-02-08T17:09:57Z</dcterms:modified>
</cp:coreProperties>
</file>