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2" roundtripDataSignature="AMtx7mg5rgYEH32GmrtN6gOSJltlT1c8+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customschemas.google.com/relationships/presentationmetadata" Target="meta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Perhaps clearest example of Sexuality=identity</a:t>
            </a:r>
            <a:endParaRPr/>
          </a:p>
        </p:txBody>
      </p:sp>
      <p:sp>
        <p:nvSpPr>
          <p:cNvPr id="208" name="Google Shape;20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 name="Google Shape;22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 name="Google Shape;12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When you think of love as an idol, what comes to mind? </a:t>
            </a:r>
            <a:endParaRPr/>
          </a:p>
        </p:txBody>
      </p:sp>
      <p:sp>
        <p:nvSpPr>
          <p:cNvPr id="136" name="Google Shape;136;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Things have been this bad, even worse. So what is different this time around? If we want to understand the idols of our age, we need to take a step back and realize that we literally do not think about sexuality in the same way as eras before us have. We probably don’t realize just how much the thinking of our time impacts the way think about sexuality. A fish doesn’t know it’s in water. So how is the thinking of our time different?</a:t>
            </a:r>
            <a:endParaRPr/>
          </a:p>
        </p:txBody>
      </p:sp>
      <p:sp>
        <p:nvSpPr>
          <p:cNvPr id="152" name="Google Shape;152;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8" name="Shape 18"/>
        <p:cNvGrpSpPr/>
        <p:nvPr/>
      </p:nvGrpSpPr>
      <p:grpSpPr>
        <a:xfrm>
          <a:off x="0" y="0"/>
          <a:ext cx="0" cy="0"/>
          <a:chOff x="0" y="0"/>
          <a:chExt cx="0" cy="0"/>
        </a:xfrm>
      </p:grpSpPr>
      <p:sp>
        <p:nvSpPr>
          <p:cNvPr id="19" name="Google Shape;19;p38"/>
          <p:cNvSpPr/>
          <p:nvPr/>
        </p:nvSpPr>
        <p:spPr>
          <a:xfrm>
            <a:off x="920834" y="1346946"/>
            <a:ext cx="10222992" cy="80683"/>
          </a:xfrm>
          <a:prstGeom prst="rect">
            <a:avLst/>
          </a:prstGeom>
          <a:blipFill rotWithShape="1">
            <a:blip r:embed="rId2">
              <a:alphaModFix amt="85000"/>
            </a:blip>
            <a:tile algn="ctr" flip="xy" tx="0" sx="92000" ty="-76200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8"/>
          <p:cNvSpPr/>
          <p:nvPr/>
        </p:nvSpPr>
        <p:spPr>
          <a:xfrm>
            <a:off x="920834" y="4299696"/>
            <a:ext cx="10222992" cy="80683"/>
          </a:xfrm>
          <a:prstGeom prst="rect">
            <a:avLst/>
          </a:prstGeom>
          <a:blipFill rotWithShape="1">
            <a:blip r:embed="rId2">
              <a:alphaModFix amt="85000"/>
            </a:blip>
            <a:tile algn="ctr" flip="xy" tx="0" sx="92000" ty="-7175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8"/>
          <p:cNvSpPr/>
          <p:nvPr/>
        </p:nvSpPr>
        <p:spPr>
          <a:xfrm>
            <a:off x="920834" y="1484779"/>
            <a:ext cx="10222992" cy="2743200"/>
          </a:xfrm>
          <a:prstGeom prst="rect">
            <a:avLst/>
          </a:prstGeom>
          <a:blipFill rotWithShape="1">
            <a:blip r:embed="rId2">
              <a:alphaModFix amt="85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 name="Google Shape;22;p38"/>
          <p:cNvGrpSpPr/>
          <p:nvPr/>
        </p:nvGrpSpPr>
        <p:grpSpPr>
          <a:xfrm>
            <a:off x="9649215" y="4068923"/>
            <a:ext cx="1080904" cy="1080902"/>
            <a:chOff x="9685338" y="4460675"/>
            <a:chExt cx="1080904" cy="1080902"/>
          </a:xfrm>
        </p:grpSpPr>
        <p:sp>
          <p:nvSpPr>
            <p:cNvPr id="23" name="Google Shape;23;p38"/>
            <p:cNvSpPr/>
            <p:nvPr/>
          </p:nvSpPr>
          <p:spPr>
            <a:xfrm>
              <a:off x="9685338" y="4460675"/>
              <a:ext cx="1080904" cy="1080902"/>
            </a:xfrm>
            <a:prstGeom prst="ellipse">
              <a:avLst/>
            </a:prstGeom>
            <a:blipFill rotWithShape="1">
              <a:blip r:embed="rId3">
                <a:alphaModFix/>
              </a:blip>
              <a:tile algn="tl" flip="none" tx="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8"/>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 name="Google Shape;25;p38"/>
          <p:cNvSpPr txBox="1"/>
          <p:nvPr>
            <p:ph type="ctrTitle"/>
          </p:nvPr>
        </p:nvSpPr>
        <p:spPr>
          <a:xfrm>
            <a:off x="1051560" y="1432223"/>
            <a:ext cx="9966960" cy="3035808"/>
          </a:xfrm>
          <a:prstGeom prst="rect">
            <a:avLst/>
          </a:prstGeom>
          <a:noFill/>
          <a:ln>
            <a:noFill/>
          </a:ln>
        </p:spPr>
        <p:txBody>
          <a:bodyPr anchorCtr="0" anchor="ctr" bIns="45700" lIns="91425" spcFirstLastPara="1" rIns="91425" wrap="square" tIns="45700">
            <a:noAutofit/>
          </a:bodyPr>
          <a:lstStyle>
            <a:lvl1pPr lvl="0" algn="l">
              <a:lnSpc>
                <a:spcPct val="80000"/>
              </a:lnSpc>
              <a:spcBef>
                <a:spcPts val="0"/>
              </a:spcBef>
              <a:spcAft>
                <a:spcPts val="0"/>
              </a:spcAft>
              <a:buSzPts val="9600"/>
              <a:buFont typeface="Rockwell"/>
              <a:buNone/>
              <a:defRPr sz="96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38"/>
          <p:cNvSpPr txBox="1"/>
          <p:nvPr>
            <p:ph idx="1" type="subTitle"/>
          </p:nvPr>
        </p:nvSpPr>
        <p:spPr>
          <a:xfrm>
            <a:off x="1069848" y="4389120"/>
            <a:ext cx="7891272" cy="1069848"/>
          </a:xfrm>
          <a:prstGeom prst="rect">
            <a:avLst/>
          </a:prstGeom>
          <a:noFill/>
          <a:ln>
            <a:noFill/>
          </a:ln>
        </p:spPr>
        <p:txBody>
          <a:bodyPr anchorCtr="0" anchor="t" bIns="45700" lIns="91425" spcFirstLastPara="1" rIns="91425" wrap="square" tIns="45700">
            <a:normAutofit/>
          </a:bodyPr>
          <a:lstStyle>
            <a:lvl1pPr lvl="0" algn="l">
              <a:lnSpc>
                <a:spcPct val="90000"/>
              </a:lnSpc>
              <a:spcBef>
                <a:spcPts val="1200"/>
              </a:spcBef>
              <a:spcAft>
                <a:spcPts val="0"/>
              </a:spcAft>
              <a:buSzPts val="1870"/>
              <a:buNone/>
              <a:defRPr sz="2200">
                <a:solidFill>
                  <a:schemeClr val="dk1"/>
                </a:solidFill>
              </a:defRPr>
            </a:lvl1pPr>
            <a:lvl2pPr lvl="1" algn="ctr">
              <a:lnSpc>
                <a:spcPct val="90000"/>
              </a:lnSpc>
              <a:spcBef>
                <a:spcPts val="400"/>
              </a:spcBef>
              <a:spcAft>
                <a:spcPts val="0"/>
              </a:spcAft>
              <a:buSzPts val="1870"/>
              <a:buNone/>
              <a:defRPr sz="2200"/>
            </a:lvl2pPr>
            <a:lvl3pPr lvl="2" algn="ctr">
              <a:lnSpc>
                <a:spcPct val="90000"/>
              </a:lnSpc>
              <a:spcBef>
                <a:spcPts val="400"/>
              </a:spcBef>
              <a:spcAft>
                <a:spcPts val="0"/>
              </a:spcAft>
              <a:buSzPts val="1870"/>
              <a:buNone/>
              <a:defRPr sz="2200"/>
            </a:lvl3pPr>
            <a:lvl4pPr lvl="3" algn="ctr">
              <a:lnSpc>
                <a:spcPct val="90000"/>
              </a:lnSpc>
              <a:spcBef>
                <a:spcPts val="400"/>
              </a:spcBef>
              <a:spcAft>
                <a:spcPts val="0"/>
              </a:spcAft>
              <a:buSzPts val="1700"/>
              <a:buNone/>
              <a:defRPr sz="2000"/>
            </a:lvl4pPr>
            <a:lvl5pPr lvl="4" algn="ctr">
              <a:lnSpc>
                <a:spcPct val="90000"/>
              </a:lnSpc>
              <a:spcBef>
                <a:spcPts val="400"/>
              </a:spcBef>
              <a:spcAft>
                <a:spcPts val="0"/>
              </a:spcAft>
              <a:buSzPts val="1700"/>
              <a:buNone/>
              <a:defRPr sz="2000"/>
            </a:lvl5pPr>
            <a:lvl6pPr lvl="5" algn="ctr">
              <a:lnSpc>
                <a:spcPct val="90000"/>
              </a:lnSpc>
              <a:spcBef>
                <a:spcPts val="400"/>
              </a:spcBef>
              <a:spcAft>
                <a:spcPts val="0"/>
              </a:spcAft>
              <a:buSzPts val="1700"/>
              <a:buNone/>
              <a:defRPr sz="2000"/>
            </a:lvl6pPr>
            <a:lvl7pPr lvl="6" algn="ctr">
              <a:lnSpc>
                <a:spcPct val="90000"/>
              </a:lnSpc>
              <a:spcBef>
                <a:spcPts val="400"/>
              </a:spcBef>
              <a:spcAft>
                <a:spcPts val="0"/>
              </a:spcAft>
              <a:buSzPts val="1700"/>
              <a:buNone/>
              <a:defRPr sz="2000"/>
            </a:lvl7pPr>
            <a:lvl8pPr lvl="7" algn="ctr">
              <a:lnSpc>
                <a:spcPct val="90000"/>
              </a:lnSpc>
              <a:spcBef>
                <a:spcPts val="400"/>
              </a:spcBef>
              <a:spcAft>
                <a:spcPts val="0"/>
              </a:spcAft>
              <a:buSzPts val="1700"/>
              <a:buNone/>
              <a:defRPr sz="2000"/>
            </a:lvl8pPr>
            <a:lvl9pPr lvl="8" algn="ctr">
              <a:lnSpc>
                <a:spcPct val="90000"/>
              </a:lnSpc>
              <a:spcBef>
                <a:spcPts val="400"/>
              </a:spcBef>
              <a:spcAft>
                <a:spcPts val="200"/>
              </a:spcAft>
              <a:buSzPts val="1700"/>
              <a:buNone/>
              <a:defRPr sz="2000"/>
            </a:lvl9pPr>
          </a:lstStyle>
          <a:p/>
        </p:txBody>
      </p:sp>
      <p:sp>
        <p:nvSpPr>
          <p:cNvPr id="27" name="Google Shape;27;p38"/>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8"/>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8"/>
          <p:cNvSpPr txBox="1"/>
          <p:nvPr>
            <p:ph idx="12" type="sldNum"/>
          </p:nvPr>
        </p:nvSpPr>
        <p:spPr>
          <a:xfrm>
            <a:off x="9592733" y="4289334"/>
            <a:ext cx="1193868" cy="640080"/>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2800" u="none" cap="none" strike="noStrike">
                <a:solidFill>
                  <a:srgbClr val="FFFFFF"/>
                </a:solidFill>
                <a:latin typeface="Rockwell"/>
                <a:ea typeface="Rockwell"/>
                <a:cs typeface="Rockwell"/>
                <a:sym typeface="Rockwell"/>
              </a:defRPr>
            </a:lvl1pPr>
            <a:lvl2pPr indent="0" lvl="1" marL="0" algn="ctr">
              <a:spcBef>
                <a:spcPts val="0"/>
              </a:spcBef>
              <a:buNone/>
              <a:defRPr b="1" i="0" sz="2800" u="none" cap="none" strike="noStrike">
                <a:solidFill>
                  <a:srgbClr val="FFFFFF"/>
                </a:solidFill>
                <a:latin typeface="Rockwell"/>
                <a:ea typeface="Rockwell"/>
                <a:cs typeface="Rockwell"/>
                <a:sym typeface="Rockwell"/>
              </a:defRPr>
            </a:lvl2pPr>
            <a:lvl3pPr indent="0" lvl="2" marL="0" algn="ctr">
              <a:spcBef>
                <a:spcPts val="0"/>
              </a:spcBef>
              <a:buNone/>
              <a:defRPr b="1" i="0" sz="2800" u="none" cap="none" strike="noStrike">
                <a:solidFill>
                  <a:srgbClr val="FFFFFF"/>
                </a:solidFill>
                <a:latin typeface="Rockwell"/>
                <a:ea typeface="Rockwell"/>
                <a:cs typeface="Rockwell"/>
                <a:sym typeface="Rockwell"/>
              </a:defRPr>
            </a:lvl3pPr>
            <a:lvl4pPr indent="0" lvl="3" marL="0" algn="ctr">
              <a:spcBef>
                <a:spcPts val="0"/>
              </a:spcBef>
              <a:buNone/>
              <a:defRPr b="1" i="0" sz="2800" u="none" cap="none" strike="noStrike">
                <a:solidFill>
                  <a:srgbClr val="FFFFFF"/>
                </a:solidFill>
                <a:latin typeface="Rockwell"/>
                <a:ea typeface="Rockwell"/>
                <a:cs typeface="Rockwell"/>
                <a:sym typeface="Rockwell"/>
              </a:defRPr>
            </a:lvl4pPr>
            <a:lvl5pPr indent="0" lvl="4" marL="0" algn="ctr">
              <a:spcBef>
                <a:spcPts val="0"/>
              </a:spcBef>
              <a:buNone/>
              <a:defRPr b="1" i="0" sz="2800" u="none" cap="none" strike="noStrike">
                <a:solidFill>
                  <a:srgbClr val="FFFFFF"/>
                </a:solidFill>
                <a:latin typeface="Rockwell"/>
                <a:ea typeface="Rockwell"/>
                <a:cs typeface="Rockwell"/>
                <a:sym typeface="Rockwell"/>
              </a:defRPr>
            </a:lvl5pPr>
            <a:lvl6pPr indent="0" lvl="5" marL="0" algn="ctr">
              <a:spcBef>
                <a:spcPts val="0"/>
              </a:spcBef>
              <a:buNone/>
              <a:defRPr b="1" i="0" sz="2800" u="none" cap="none" strike="noStrike">
                <a:solidFill>
                  <a:srgbClr val="FFFFFF"/>
                </a:solidFill>
                <a:latin typeface="Rockwell"/>
                <a:ea typeface="Rockwell"/>
                <a:cs typeface="Rockwell"/>
                <a:sym typeface="Rockwell"/>
              </a:defRPr>
            </a:lvl6pPr>
            <a:lvl7pPr indent="0" lvl="6" marL="0" algn="ctr">
              <a:spcBef>
                <a:spcPts val="0"/>
              </a:spcBef>
              <a:buNone/>
              <a:defRPr b="1" i="0" sz="2800" u="none" cap="none" strike="noStrike">
                <a:solidFill>
                  <a:srgbClr val="FFFFFF"/>
                </a:solidFill>
                <a:latin typeface="Rockwell"/>
                <a:ea typeface="Rockwell"/>
                <a:cs typeface="Rockwell"/>
                <a:sym typeface="Rockwell"/>
              </a:defRPr>
            </a:lvl7pPr>
            <a:lvl8pPr indent="0" lvl="7" marL="0" algn="ctr">
              <a:spcBef>
                <a:spcPts val="0"/>
              </a:spcBef>
              <a:buNone/>
              <a:defRPr b="1" i="0" sz="2800" u="none" cap="none" strike="noStrike">
                <a:solidFill>
                  <a:srgbClr val="FFFFFF"/>
                </a:solidFill>
                <a:latin typeface="Rockwell"/>
                <a:ea typeface="Rockwell"/>
                <a:cs typeface="Rockwell"/>
                <a:sym typeface="Rockwell"/>
              </a:defRPr>
            </a:lvl8pPr>
            <a:lvl9pPr indent="0" lvl="8" marL="0" algn="ctr">
              <a:spcBef>
                <a:spcPts val="0"/>
              </a:spcBef>
              <a:buNone/>
              <a:defRPr b="1" i="0" sz="28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2" name="Shape 92"/>
        <p:cNvGrpSpPr/>
        <p:nvPr/>
      </p:nvGrpSpPr>
      <p:grpSpPr>
        <a:xfrm>
          <a:off x="0" y="0"/>
          <a:ext cx="0" cy="0"/>
          <a:chOff x="0" y="0"/>
          <a:chExt cx="0" cy="0"/>
        </a:xfrm>
      </p:grpSpPr>
      <p:sp>
        <p:nvSpPr>
          <p:cNvPr id="93" name="Google Shape;93;p4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 name="Google Shape;94;p47"/>
          <p:cNvSpPr txBox="1"/>
          <p:nvPr>
            <p:ph idx="1" type="body"/>
          </p:nvPr>
        </p:nvSpPr>
        <p:spPr>
          <a:xfrm rot="5400000">
            <a:off x="4073652" y="-882396"/>
            <a:ext cx="4050792" cy="100584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95" name="Google Shape;95;p47"/>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47"/>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47"/>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8" name="Shape 98"/>
        <p:cNvGrpSpPr/>
        <p:nvPr/>
      </p:nvGrpSpPr>
      <p:grpSpPr>
        <a:xfrm>
          <a:off x="0" y="0"/>
          <a:ext cx="0" cy="0"/>
          <a:chOff x="0" y="0"/>
          <a:chExt cx="0" cy="0"/>
        </a:xfrm>
      </p:grpSpPr>
      <p:sp>
        <p:nvSpPr>
          <p:cNvPr id="99" name="Google Shape;99;p48"/>
          <p:cNvSpPr txBox="1"/>
          <p:nvPr>
            <p:ph type="title"/>
          </p:nvPr>
        </p:nvSpPr>
        <p:spPr>
          <a:xfrm rot="5400000">
            <a:off x="7181850" y="2076450"/>
            <a:ext cx="5638800" cy="2552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48"/>
          <p:cNvSpPr txBox="1"/>
          <p:nvPr>
            <p:ph idx="1" type="body"/>
          </p:nvPr>
        </p:nvSpPr>
        <p:spPr>
          <a:xfrm rot="5400000">
            <a:off x="2000250" y="-400050"/>
            <a:ext cx="5638800" cy="7505700"/>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101" name="Google Shape;101;p48"/>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8"/>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8"/>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3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9"/>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25755" lvl="0" marL="457200" algn="l">
              <a:lnSpc>
                <a:spcPct val="90000"/>
              </a:lnSpc>
              <a:spcBef>
                <a:spcPts val="1200"/>
              </a:spcBef>
              <a:spcAft>
                <a:spcPts val="0"/>
              </a:spcAft>
              <a:buSzPts val="1530"/>
              <a:buChar char="▪"/>
              <a:defRPr/>
            </a:lvl1pPr>
            <a:lvl2pPr indent="-325755" lvl="1" marL="914400" algn="l">
              <a:lnSpc>
                <a:spcPct val="90000"/>
              </a:lnSpc>
              <a:spcBef>
                <a:spcPts val="400"/>
              </a:spcBef>
              <a:spcAft>
                <a:spcPts val="0"/>
              </a:spcAft>
              <a:buSzPts val="1530"/>
              <a:buChar char="▪"/>
              <a:defRPr/>
            </a:lvl2pPr>
            <a:lvl3pPr indent="-325755" lvl="2" marL="1371600" algn="l">
              <a:lnSpc>
                <a:spcPct val="90000"/>
              </a:lnSpc>
              <a:spcBef>
                <a:spcPts val="400"/>
              </a:spcBef>
              <a:spcAft>
                <a:spcPts val="0"/>
              </a:spcAft>
              <a:buSzPts val="1530"/>
              <a:buChar char="▪"/>
              <a:defRPr/>
            </a:lvl3pPr>
            <a:lvl4pPr indent="-325755" lvl="3" marL="1828800" algn="l">
              <a:lnSpc>
                <a:spcPct val="90000"/>
              </a:lnSpc>
              <a:spcBef>
                <a:spcPts val="400"/>
              </a:spcBef>
              <a:spcAft>
                <a:spcPts val="0"/>
              </a:spcAft>
              <a:buSzPts val="1530"/>
              <a:buChar char="▪"/>
              <a:defRPr/>
            </a:lvl4pPr>
            <a:lvl5pPr indent="-325754" lvl="4" marL="2286000" algn="l">
              <a:lnSpc>
                <a:spcPct val="90000"/>
              </a:lnSpc>
              <a:spcBef>
                <a:spcPts val="400"/>
              </a:spcBef>
              <a:spcAft>
                <a:spcPts val="0"/>
              </a:spcAft>
              <a:buSzPts val="1530"/>
              <a:buChar char="▪"/>
              <a:defRPr/>
            </a:lvl5pPr>
            <a:lvl6pPr indent="-325754" lvl="5" marL="2743200" algn="l">
              <a:lnSpc>
                <a:spcPct val="90000"/>
              </a:lnSpc>
              <a:spcBef>
                <a:spcPts val="400"/>
              </a:spcBef>
              <a:spcAft>
                <a:spcPts val="0"/>
              </a:spcAft>
              <a:buSzPts val="1530"/>
              <a:buChar char="▪"/>
              <a:defRPr/>
            </a:lvl6pPr>
            <a:lvl7pPr indent="-325754" lvl="6" marL="3200400" algn="l">
              <a:lnSpc>
                <a:spcPct val="90000"/>
              </a:lnSpc>
              <a:spcBef>
                <a:spcPts val="400"/>
              </a:spcBef>
              <a:spcAft>
                <a:spcPts val="0"/>
              </a:spcAft>
              <a:buSzPts val="1530"/>
              <a:buChar char="▪"/>
              <a:defRPr/>
            </a:lvl7pPr>
            <a:lvl8pPr indent="-325754" lvl="7" marL="3657600" algn="l">
              <a:lnSpc>
                <a:spcPct val="90000"/>
              </a:lnSpc>
              <a:spcBef>
                <a:spcPts val="400"/>
              </a:spcBef>
              <a:spcAft>
                <a:spcPts val="0"/>
              </a:spcAft>
              <a:buSzPts val="1530"/>
              <a:buChar char="▪"/>
              <a:defRPr/>
            </a:lvl8pPr>
            <a:lvl9pPr indent="-325754" lvl="8" marL="4114800" algn="l">
              <a:lnSpc>
                <a:spcPct val="90000"/>
              </a:lnSpc>
              <a:spcBef>
                <a:spcPts val="400"/>
              </a:spcBef>
              <a:spcAft>
                <a:spcPts val="200"/>
              </a:spcAft>
              <a:buSzPts val="1530"/>
              <a:buChar char="▪"/>
              <a:defRPr/>
            </a:lvl9pPr>
          </a:lstStyle>
          <a:p/>
        </p:txBody>
      </p:sp>
      <p:sp>
        <p:nvSpPr>
          <p:cNvPr id="33" name="Google Shape;33;p39"/>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9"/>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9"/>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36" name="Shape 36"/>
        <p:cNvGrpSpPr/>
        <p:nvPr/>
      </p:nvGrpSpPr>
      <p:grpSpPr>
        <a:xfrm>
          <a:off x="0" y="0"/>
          <a:ext cx="0" cy="0"/>
          <a:chOff x="0" y="0"/>
          <a:chExt cx="0" cy="0"/>
        </a:xfrm>
      </p:grpSpPr>
      <p:sp>
        <p:nvSpPr>
          <p:cNvPr id="37" name="Google Shape;37;p40"/>
          <p:cNvSpPr/>
          <p:nvPr/>
        </p:nvSpPr>
        <p:spPr>
          <a:xfrm>
            <a:off x="0" y="4917989"/>
            <a:ext cx="12192000" cy="1940010"/>
          </a:xfrm>
          <a:prstGeom prst="rect">
            <a:avLst/>
          </a:prstGeom>
          <a:blipFill rotWithShape="1">
            <a:blip r:embed="rId2">
              <a:alphaModFix amt="85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40"/>
          <p:cNvSpPr txBox="1"/>
          <p:nvPr>
            <p:ph type="title"/>
          </p:nvPr>
        </p:nvSpPr>
        <p:spPr>
          <a:xfrm>
            <a:off x="2167128" y="1225296"/>
            <a:ext cx="9281160" cy="3520440"/>
          </a:xfrm>
          <a:prstGeom prst="rect">
            <a:avLst/>
          </a:prstGeom>
          <a:noFill/>
          <a:ln>
            <a:noFill/>
          </a:ln>
        </p:spPr>
        <p:txBody>
          <a:bodyPr anchorCtr="0" anchor="ctr" bIns="45700" lIns="91425" spcFirstLastPara="1" rIns="91425" wrap="square" tIns="45700">
            <a:normAutofit/>
          </a:bodyPr>
          <a:lstStyle>
            <a:lvl1pPr lvl="0" algn="l">
              <a:lnSpc>
                <a:spcPct val="80000"/>
              </a:lnSpc>
              <a:spcBef>
                <a:spcPts val="0"/>
              </a:spcBef>
              <a:spcAft>
                <a:spcPts val="0"/>
              </a:spcAft>
              <a:buSzPts val="8000"/>
              <a:buFont typeface="Rockwell"/>
              <a:buNone/>
              <a:defRPr b="0"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40"/>
          <p:cNvSpPr txBox="1"/>
          <p:nvPr>
            <p:ph idx="1" type="body"/>
          </p:nvPr>
        </p:nvSpPr>
        <p:spPr>
          <a:xfrm>
            <a:off x="2165774" y="5020056"/>
            <a:ext cx="9052560" cy="1066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200"/>
              </a:spcBef>
              <a:spcAft>
                <a:spcPts val="0"/>
              </a:spcAft>
              <a:buSzPts val="1700"/>
              <a:buNone/>
              <a:defRPr sz="2000">
                <a:solidFill>
                  <a:schemeClr val="dk1"/>
                </a:solidFill>
              </a:defRPr>
            </a:lvl1pPr>
            <a:lvl2pPr indent="-228600" lvl="1" marL="914400" algn="l">
              <a:lnSpc>
                <a:spcPct val="90000"/>
              </a:lnSpc>
              <a:spcBef>
                <a:spcPts val="400"/>
              </a:spcBef>
              <a:spcAft>
                <a:spcPts val="0"/>
              </a:spcAft>
              <a:buSzPts val="1530"/>
              <a:buNone/>
              <a:defRPr sz="1800">
                <a:solidFill>
                  <a:srgbClr val="888888"/>
                </a:solidFill>
              </a:defRPr>
            </a:lvl2pPr>
            <a:lvl3pPr indent="-228600" lvl="2" marL="1371600" algn="l">
              <a:lnSpc>
                <a:spcPct val="90000"/>
              </a:lnSpc>
              <a:spcBef>
                <a:spcPts val="400"/>
              </a:spcBef>
              <a:spcAft>
                <a:spcPts val="0"/>
              </a:spcAft>
              <a:buSzPts val="1360"/>
              <a:buNone/>
              <a:defRPr sz="1600">
                <a:solidFill>
                  <a:srgbClr val="888888"/>
                </a:solidFill>
              </a:defRPr>
            </a:lvl3pPr>
            <a:lvl4pPr indent="-228600" lvl="3" marL="1828800" algn="l">
              <a:lnSpc>
                <a:spcPct val="90000"/>
              </a:lnSpc>
              <a:spcBef>
                <a:spcPts val="400"/>
              </a:spcBef>
              <a:spcAft>
                <a:spcPts val="0"/>
              </a:spcAft>
              <a:buSzPts val="1190"/>
              <a:buNone/>
              <a:defRPr sz="1400">
                <a:solidFill>
                  <a:srgbClr val="888888"/>
                </a:solidFill>
              </a:defRPr>
            </a:lvl4pPr>
            <a:lvl5pPr indent="-228600" lvl="4" marL="2286000" algn="l">
              <a:lnSpc>
                <a:spcPct val="90000"/>
              </a:lnSpc>
              <a:spcBef>
                <a:spcPts val="400"/>
              </a:spcBef>
              <a:spcAft>
                <a:spcPts val="0"/>
              </a:spcAft>
              <a:buSzPts val="1190"/>
              <a:buNone/>
              <a:defRPr sz="1400">
                <a:solidFill>
                  <a:srgbClr val="888888"/>
                </a:solidFill>
              </a:defRPr>
            </a:lvl5pPr>
            <a:lvl6pPr indent="-228600" lvl="5" marL="2743200" algn="l">
              <a:lnSpc>
                <a:spcPct val="90000"/>
              </a:lnSpc>
              <a:spcBef>
                <a:spcPts val="400"/>
              </a:spcBef>
              <a:spcAft>
                <a:spcPts val="0"/>
              </a:spcAft>
              <a:buSzPts val="1190"/>
              <a:buNone/>
              <a:defRPr sz="1400">
                <a:solidFill>
                  <a:srgbClr val="888888"/>
                </a:solidFill>
              </a:defRPr>
            </a:lvl6pPr>
            <a:lvl7pPr indent="-228600" lvl="6" marL="3200400" algn="l">
              <a:lnSpc>
                <a:spcPct val="90000"/>
              </a:lnSpc>
              <a:spcBef>
                <a:spcPts val="400"/>
              </a:spcBef>
              <a:spcAft>
                <a:spcPts val="0"/>
              </a:spcAft>
              <a:buSzPts val="1190"/>
              <a:buNone/>
              <a:defRPr sz="1400">
                <a:solidFill>
                  <a:srgbClr val="888888"/>
                </a:solidFill>
              </a:defRPr>
            </a:lvl7pPr>
            <a:lvl8pPr indent="-228600" lvl="7" marL="3657600" algn="l">
              <a:lnSpc>
                <a:spcPct val="90000"/>
              </a:lnSpc>
              <a:spcBef>
                <a:spcPts val="400"/>
              </a:spcBef>
              <a:spcAft>
                <a:spcPts val="0"/>
              </a:spcAft>
              <a:buSzPts val="1190"/>
              <a:buNone/>
              <a:defRPr sz="1400">
                <a:solidFill>
                  <a:srgbClr val="888888"/>
                </a:solidFill>
              </a:defRPr>
            </a:lvl8pPr>
            <a:lvl9pPr indent="-228600" lvl="8" marL="4114800" algn="l">
              <a:lnSpc>
                <a:spcPct val="90000"/>
              </a:lnSpc>
              <a:spcBef>
                <a:spcPts val="400"/>
              </a:spcBef>
              <a:spcAft>
                <a:spcPts val="200"/>
              </a:spcAft>
              <a:buSzPts val="1190"/>
              <a:buNone/>
              <a:defRPr sz="1400">
                <a:solidFill>
                  <a:srgbClr val="888888"/>
                </a:solidFill>
              </a:defRPr>
            </a:lvl9pPr>
          </a:lstStyle>
          <a:p/>
        </p:txBody>
      </p:sp>
      <p:sp>
        <p:nvSpPr>
          <p:cNvPr id="40" name="Google Shape;40;p40"/>
          <p:cNvSpPr txBox="1"/>
          <p:nvPr>
            <p:ph idx="10" type="dt"/>
          </p:nvPr>
        </p:nvSpPr>
        <p:spPr>
          <a:xfrm>
            <a:off x="8593667" y="6272784"/>
            <a:ext cx="264430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40"/>
          <p:cNvSpPr txBox="1"/>
          <p:nvPr>
            <p:ph idx="11" type="ftr"/>
          </p:nvPr>
        </p:nvSpPr>
        <p:spPr>
          <a:xfrm>
            <a:off x="2182708"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42" name="Google Shape;42;p40"/>
          <p:cNvGrpSpPr/>
          <p:nvPr/>
        </p:nvGrpSpPr>
        <p:grpSpPr>
          <a:xfrm>
            <a:off x="897399" y="2325848"/>
            <a:ext cx="1080904" cy="1080902"/>
            <a:chOff x="9685338" y="4460675"/>
            <a:chExt cx="1080904" cy="1080902"/>
          </a:xfrm>
        </p:grpSpPr>
        <p:sp>
          <p:nvSpPr>
            <p:cNvPr id="43" name="Google Shape;43;p40"/>
            <p:cNvSpPr/>
            <p:nvPr/>
          </p:nvSpPr>
          <p:spPr>
            <a:xfrm>
              <a:off x="9685338" y="4460675"/>
              <a:ext cx="1080904" cy="1080902"/>
            </a:xfrm>
            <a:prstGeom prst="ellipse">
              <a:avLst/>
            </a:prstGeom>
            <a:blipFill rotWithShape="1">
              <a:blip r:embed="rId3">
                <a:alphaModFix/>
              </a:blip>
              <a:tile algn="tl" flip="none" tx="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40"/>
            <p:cNvSpPr/>
            <p:nvPr/>
          </p:nvSpPr>
          <p:spPr>
            <a:xfrm>
              <a:off x="9793429" y="4568765"/>
              <a:ext cx="864723" cy="864722"/>
            </a:xfrm>
            <a:prstGeom prst="ellipse">
              <a:avLst/>
            </a:prstGeom>
            <a:no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40"/>
          <p:cNvSpPr txBox="1"/>
          <p:nvPr>
            <p:ph idx="12" type="sldNum"/>
          </p:nvPr>
        </p:nvSpPr>
        <p:spPr>
          <a:xfrm>
            <a:off x="843702" y="2506133"/>
            <a:ext cx="1188298" cy="720332"/>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sz="2800">
                <a:solidFill>
                  <a:srgbClr val="FFFFFF"/>
                </a:solidFill>
                <a:latin typeface="Rockwell"/>
                <a:ea typeface="Rockwell"/>
                <a:cs typeface="Rockwell"/>
                <a:sym typeface="Rockwell"/>
              </a:defRPr>
            </a:lvl1pPr>
            <a:lvl2pPr indent="0" lvl="1" marL="0" algn="ctr">
              <a:spcBef>
                <a:spcPts val="0"/>
              </a:spcBef>
              <a:buNone/>
              <a:defRPr b="1" sz="2800">
                <a:solidFill>
                  <a:srgbClr val="FFFFFF"/>
                </a:solidFill>
                <a:latin typeface="Rockwell"/>
                <a:ea typeface="Rockwell"/>
                <a:cs typeface="Rockwell"/>
                <a:sym typeface="Rockwell"/>
              </a:defRPr>
            </a:lvl2pPr>
            <a:lvl3pPr indent="0" lvl="2" marL="0" algn="ctr">
              <a:spcBef>
                <a:spcPts val="0"/>
              </a:spcBef>
              <a:buNone/>
              <a:defRPr b="1" sz="2800">
                <a:solidFill>
                  <a:srgbClr val="FFFFFF"/>
                </a:solidFill>
                <a:latin typeface="Rockwell"/>
                <a:ea typeface="Rockwell"/>
                <a:cs typeface="Rockwell"/>
                <a:sym typeface="Rockwell"/>
              </a:defRPr>
            </a:lvl3pPr>
            <a:lvl4pPr indent="0" lvl="3" marL="0" algn="ctr">
              <a:spcBef>
                <a:spcPts val="0"/>
              </a:spcBef>
              <a:buNone/>
              <a:defRPr b="1" sz="2800">
                <a:solidFill>
                  <a:srgbClr val="FFFFFF"/>
                </a:solidFill>
                <a:latin typeface="Rockwell"/>
                <a:ea typeface="Rockwell"/>
                <a:cs typeface="Rockwell"/>
                <a:sym typeface="Rockwell"/>
              </a:defRPr>
            </a:lvl4pPr>
            <a:lvl5pPr indent="0" lvl="4" marL="0" algn="ctr">
              <a:spcBef>
                <a:spcPts val="0"/>
              </a:spcBef>
              <a:buNone/>
              <a:defRPr b="1" sz="2800">
                <a:solidFill>
                  <a:srgbClr val="FFFFFF"/>
                </a:solidFill>
                <a:latin typeface="Rockwell"/>
                <a:ea typeface="Rockwell"/>
                <a:cs typeface="Rockwell"/>
                <a:sym typeface="Rockwell"/>
              </a:defRPr>
            </a:lvl5pPr>
            <a:lvl6pPr indent="0" lvl="5" marL="0" algn="ctr">
              <a:spcBef>
                <a:spcPts val="0"/>
              </a:spcBef>
              <a:buNone/>
              <a:defRPr b="1" sz="2800">
                <a:solidFill>
                  <a:srgbClr val="FFFFFF"/>
                </a:solidFill>
                <a:latin typeface="Rockwell"/>
                <a:ea typeface="Rockwell"/>
                <a:cs typeface="Rockwell"/>
                <a:sym typeface="Rockwell"/>
              </a:defRPr>
            </a:lvl6pPr>
            <a:lvl7pPr indent="0" lvl="6" marL="0" algn="ctr">
              <a:spcBef>
                <a:spcPts val="0"/>
              </a:spcBef>
              <a:buNone/>
              <a:defRPr b="1" sz="2800">
                <a:solidFill>
                  <a:srgbClr val="FFFFFF"/>
                </a:solidFill>
                <a:latin typeface="Rockwell"/>
                <a:ea typeface="Rockwell"/>
                <a:cs typeface="Rockwell"/>
                <a:sym typeface="Rockwell"/>
              </a:defRPr>
            </a:lvl7pPr>
            <a:lvl8pPr indent="0" lvl="7" marL="0" algn="ctr">
              <a:spcBef>
                <a:spcPts val="0"/>
              </a:spcBef>
              <a:buNone/>
              <a:defRPr b="1" sz="2800">
                <a:solidFill>
                  <a:srgbClr val="FFFFFF"/>
                </a:solidFill>
                <a:latin typeface="Rockwell"/>
                <a:ea typeface="Rockwell"/>
                <a:cs typeface="Rockwell"/>
                <a:sym typeface="Rockwell"/>
              </a:defRPr>
            </a:lvl8pPr>
            <a:lvl9pPr indent="0" lvl="8" marL="0" algn="ctr">
              <a:spcBef>
                <a:spcPts val="0"/>
              </a:spcBef>
              <a:buNone/>
              <a:defRPr b="1" sz="2800">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41"/>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41"/>
          <p:cNvSpPr txBox="1"/>
          <p:nvPr>
            <p:ph idx="1" type="body"/>
          </p:nvPr>
        </p:nvSpPr>
        <p:spPr>
          <a:xfrm>
            <a:off x="1069848"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49" name="Google Shape;49;p41"/>
          <p:cNvSpPr txBox="1"/>
          <p:nvPr>
            <p:ph idx="2" type="body"/>
          </p:nvPr>
        </p:nvSpPr>
        <p:spPr>
          <a:xfrm>
            <a:off x="6364224" y="2194560"/>
            <a:ext cx="4754880" cy="39776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0" name="Google Shape;50;p41"/>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1"/>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1"/>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4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42"/>
          <p:cNvSpPr txBox="1"/>
          <p:nvPr>
            <p:ph idx="1" type="body"/>
          </p:nvPr>
        </p:nvSpPr>
        <p:spPr>
          <a:xfrm>
            <a:off x="1066800"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9E3611"/>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6" name="Google Shape;56;p42"/>
          <p:cNvSpPr txBox="1"/>
          <p:nvPr>
            <p:ph idx="2" type="body"/>
          </p:nvPr>
        </p:nvSpPr>
        <p:spPr>
          <a:xfrm>
            <a:off x="1069848"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7" name="Google Shape;57;p42"/>
          <p:cNvSpPr txBox="1"/>
          <p:nvPr>
            <p:ph idx="3" type="body"/>
          </p:nvPr>
        </p:nvSpPr>
        <p:spPr>
          <a:xfrm>
            <a:off x="6364224" y="2048256"/>
            <a:ext cx="4754880" cy="64008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200"/>
              </a:spcBef>
              <a:spcAft>
                <a:spcPts val="0"/>
              </a:spcAft>
              <a:buSzPts val="1700"/>
              <a:buNone/>
              <a:defRPr b="1" sz="2000">
                <a:solidFill>
                  <a:srgbClr val="9E3611"/>
                </a:solidFill>
              </a:defRPr>
            </a:lvl1pPr>
            <a:lvl2pPr indent="-228600" lvl="1" marL="914400" algn="l">
              <a:lnSpc>
                <a:spcPct val="90000"/>
              </a:lnSpc>
              <a:spcBef>
                <a:spcPts val="400"/>
              </a:spcBef>
              <a:spcAft>
                <a:spcPts val="0"/>
              </a:spcAft>
              <a:buSzPts val="1700"/>
              <a:buNone/>
              <a:defRPr b="1" sz="2000"/>
            </a:lvl2pPr>
            <a:lvl3pPr indent="-228600" lvl="2" marL="1371600" algn="l">
              <a:lnSpc>
                <a:spcPct val="90000"/>
              </a:lnSpc>
              <a:spcBef>
                <a:spcPts val="400"/>
              </a:spcBef>
              <a:spcAft>
                <a:spcPts val="0"/>
              </a:spcAft>
              <a:buSzPts val="1530"/>
              <a:buNone/>
              <a:defRPr b="1" sz="1800"/>
            </a:lvl3pPr>
            <a:lvl4pPr indent="-228600" lvl="3" marL="1828800" algn="l">
              <a:lnSpc>
                <a:spcPct val="90000"/>
              </a:lnSpc>
              <a:spcBef>
                <a:spcPts val="400"/>
              </a:spcBef>
              <a:spcAft>
                <a:spcPts val="0"/>
              </a:spcAft>
              <a:buSzPts val="1360"/>
              <a:buNone/>
              <a:defRPr b="1" sz="1600"/>
            </a:lvl4pPr>
            <a:lvl5pPr indent="-228600" lvl="4" marL="2286000" algn="l">
              <a:lnSpc>
                <a:spcPct val="90000"/>
              </a:lnSpc>
              <a:spcBef>
                <a:spcPts val="400"/>
              </a:spcBef>
              <a:spcAft>
                <a:spcPts val="0"/>
              </a:spcAft>
              <a:buSzPts val="1360"/>
              <a:buNone/>
              <a:defRPr b="1" sz="1600"/>
            </a:lvl5pPr>
            <a:lvl6pPr indent="-228600" lvl="5" marL="2743200" algn="l">
              <a:lnSpc>
                <a:spcPct val="90000"/>
              </a:lnSpc>
              <a:spcBef>
                <a:spcPts val="400"/>
              </a:spcBef>
              <a:spcAft>
                <a:spcPts val="0"/>
              </a:spcAft>
              <a:buSzPts val="1360"/>
              <a:buNone/>
              <a:defRPr b="1" sz="1600"/>
            </a:lvl6pPr>
            <a:lvl7pPr indent="-228600" lvl="6" marL="3200400" algn="l">
              <a:lnSpc>
                <a:spcPct val="90000"/>
              </a:lnSpc>
              <a:spcBef>
                <a:spcPts val="400"/>
              </a:spcBef>
              <a:spcAft>
                <a:spcPts val="0"/>
              </a:spcAft>
              <a:buSzPts val="1360"/>
              <a:buNone/>
              <a:defRPr b="1" sz="1600"/>
            </a:lvl7pPr>
            <a:lvl8pPr indent="-228600" lvl="7" marL="3657600" algn="l">
              <a:lnSpc>
                <a:spcPct val="90000"/>
              </a:lnSpc>
              <a:spcBef>
                <a:spcPts val="400"/>
              </a:spcBef>
              <a:spcAft>
                <a:spcPts val="0"/>
              </a:spcAft>
              <a:buSzPts val="1360"/>
              <a:buNone/>
              <a:defRPr b="1" sz="1600"/>
            </a:lvl8pPr>
            <a:lvl9pPr indent="-228600" lvl="8" marL="4114800" algn="l">
              <a:lnSpc>
                <a:spcPct val="90000"/>
              </a:lnSpc>
              <a:spcBef>
                <a:spcPts val="400"/>
              </a:spcBef>
              <a:spcAft>
                <a:spcPts val="200"/>
              </a:spcAft>
              <a:buSzPts val="1360"/>
              <a:buNone/>
              <a:defRPr b="1" sz="1600"/>
            </a:lvl9pPr>
          </a:lstStyle>
          <a:p/>
        </p:txBody>
      </p:sp>
      <p:sp>
        <p:nvSpPr>
          <p:cNvPr id="58" name="Google Shape;58;p42"/>
          <p:cNvSpPr txBox="1"/>
          <p:nvPr>
            <p:ph idx="4" type="body"/>
          </p:nvPr>
        </p:nvSpPr>
        <p:spPr>
          <a:xfrm>
            <a:off x="6364224" y="2743200"/>
            <a:ext cx="4754880" cy="3291840"/>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59" name="Google Shape;59;p42"/>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2"/>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42"/>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4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3"/>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43"/>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3"/>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 name="Shape 67"/>
        <p:cNvGrpSpPr/>
        <p:nvPr/>
      </p:nvGrpSpPr>
      <p:grpSpPr>
        <a:xfrm>
          <a:off x="0" y="0"/>
          <a:ext cx="0" cy="0"/>
          <a:chOff x="0" y="0"/>
          <a:chExt cx="0" cy="0"/>
        </a:xfrm>
      </p:grpSpPr>
      <p:sp>
        <p:nvSpPr>
          <p:cNvPr id="68" name="Google Shape;68;p44"/>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44"/>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44"/>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71" name="Shape 71"/>
        <p:cNvGrpSpPr/>
        <p:nvPr/>
      </p:nvGrpSpPr>
      <p:grpSpPr>
        <a:xfrm>
          <a:off x="0" y="0"/>
          <a:ext cx="0" cy="0"/>
          <a:chOff x="0" y="0"/>
          <a:chExt cx="0" cy="0"/>
        </a:xfrm>
      </p:grpSpPr>
      <p:sp>
        <p:nvSpPr>
          <p:cNvPr id="72" name="Google Shape;72;p45"/>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45"/>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5"/>
          <p:cNvSpPr txBox="1"/>
          <p:nvPr>
            <p:ph idx="1" type="body"/>
          </p:nvPr>
        </p:nvSpPr>
        <p:spPr>
          <a:xfrm>
            <a:off x="838200" y="685800"/>
            <a:ext cx="6711696" cy="5020056"/>
          </a:xfrm>
          <a:prstGeom prst="rect">
            <a:avLst/>
          </a:prstGeom>
          <a:noFill/>
          <a:ln>
            <a:noFill/>
          </a:ln>
        </p:spPr>
        <p:txBody>
          <a:bodyPr anchorCtr="0" anchor="t" bIns="45700" lIns="91425" spcFirstLastPara="1" rIns="91425" wrap="square" tIns="45700">
            <a:normAutofit/>
          </a:bodyPr>
          <a:lstStyle>
            <a:lvl1pPr indent="-336550" lvl="0" marL="457200" algn="l">
              <a:lnSpc>
                <a:spcPct val="90000"/>
              </a:lnSpc>
              <a:spcBef>
                <a:spcPts val="1200"/>
              </a:spcBef>
              <a:spcAft>
                <a:spcPts val="0"/>
              </a:spcAft>
              <a:buSzPts val="1700"/>
              <a:buChar char="▪"/>
              <a:defRPr sz="2000"/>
            </a:lvl1pPr>
            <a:lvl2pPr indent="-325755" lvl="1" marL="914400" algn="l">
              <a:lnSpc>
                <a:spcPct val="90000"/>
              </a:lnSpc>
              <a:spcBef>
                <a:spcPts val="400"/>
              </a:spcBef>
              <a:spcAft>
                <a:spcPts val="0"/>
              </a:spcAft>
              <a:buSzPts val="1530"/>
              <a:buChar char="▪"/>
              <a:defRPr sz="1800"/>
            </a:lvl2pPr>
            <a:lvl3pPr indent="-314960" lvl="2" marL="1371600" algn="l">
              <a:lnSpc>
                <a:spcPct val="90000"/>
              </a:lnSpc>
              <a:spcBef>
                <a:spcPts val="400"/>
              </a:spcBef>
              <a:spcAft>
                <a:spcPts val="0"/>
              </a:spcAft>
              <a:buSzPts val="1360"/>
              <a:buChar char="▪"/>
              <a:defRPr sz="1600"/>
            </a:lvl3pPr>
            <a:lvl4pPr indent="-314960" lvl="3" marL="1828800" algn="l">
              <a:lnSpc>
                <a:spcPct val="90000"/>
              </a:lnSpc>
              <a:spcBef>
                <a:spcPts val="400"/>
              </a:spcBef>
              <a:spcAft>
                <a:spcPts val="0"/>
              </a:spcAft>
              <a:buSzPts val="1360"/>
              <a:buChar char="▪"/>
              <a:defRPr sz="1600"/>
            </a:lvl4pPr>
            <a:lvl5pPr indent="-314960" lvl="4" marL="2286000" algn="l">
              <a:lnSpc>
                <a:spcPct val="90000"/>
              </a:lnSpc>
              <a:spcBef>
                <a:spcPts val="400"/>
              </a:spcBef>
              <a:spcAft>
                <a:spcPts val="0"/>
              </a:spcAft>
              <a:buSzPts val="1360"/>
              <a:buChar char="▪"/>
              <a:defRPr sz="1600"/>
            </a:lvl5pPr>
            <a:lvl6pPr indent="-314960" lvl="5" marL="2743200" algn="l">
              <a:lnSpc>
                <a:spcPct val="90000"/>
              </a:lnSpc>
              <a:spcBef>
                <a:spcPts val="400"/>
              </a:spcBef>
              <a:spcAft>
                <a:spcPts val="0"/>
              </a:spcAft>
              <a:buSzPts val="1360"/>
              <a:buChar char="▪"/>
              <a:defRPr sz="1600"/>
            </a:lvl6pPr>
            <a:lvl7pPr indent="-314960" lvl="6" marL="3200400" algn="l">
              <a:lnSpc>
                <a:spcPct val="90000"/>
              </a:lnSpc>
              <a:spcBef>
                <a:spcPts val="400"/>
              </a:spcBef>
              <a:spcAft>
                <a:spcPts val="0"/>
              </a:spcAft>
              <a:buSzPts val="1360"/>
              <a:buChar char="▪"/>
              <a:defRPr sz="1600"/>
            </a:lvl7pPr>
            <a:lvl8pPr indent="-314959" lvl="7" marL="3657600" algn="l">
              <a:lnSpc>
                <a:spcPct val="90000"/>
              </a:lnSpc>
              <a:spcBef>
                <a:spcPts val="400"/>
              </a:spcBef>
              <a:spcAft>
                <a:spcPts val="0"/>
              </a:spcAft>
              <a:buSzPts val="1360"/>
              <a:buChar char="▪"/>
              <a:defRPr sz="1600"/>
            </a:lvl8pPr>
            <a:lvl9pPr indent="-314959" lvl="8" marL="4114800" algn="l">
              <a:lnSpc>
                <a:spcPct val="90000"/>
              </a:lnSpc>
              <a:spcBef>
                <a:spcPts val="400"/>
              </a:spcBef>
              <a:spcAft>
                <a:spcPts val="200"/>
              </a:spcAft>
              <a:buSzPts val="1360"/>
              <a:buChar char="▪"/>
              <a:defRPr sz="1600"/>
            </a:lvl9pPr>
          </a:lstStyle>
          <a:p/>
        </p:txBody>
      </p:sp>
      <p:sp>
        <p:nvSpPr>
          <p:cNvPr id="75" name="Google Shape;75;p45"/>
          <p:cNvSpPr txBox="1"/>
          <p:nvPr>
            <p:ph idx="2"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9E3611"/>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76" name="Google Shape;76;p45"/>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45"/>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78" name="Google Shape;78;p45"/>
          <p:cNvGrpSpPr/>
          <p:nvPr/>
        </p:nvGrpSpPr>
        <p:grpSpPr>
          <a:xfrm>
            <a:off x="11401725" y="6229681"/>
            <a:ext cx="457200" cy="457200"/>
            <a:chOff x="11361456" y="6195813"/>
            <a:chExt cx="548640" cy="548640"/>
          </a:xfrm>
        </p:grpSpPr>
        <p:sp>
          <p:nvSpPr>
            <p:cNvPr id="79" name="Google Shape;79;p45"/>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45"/>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45"/>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82" name="Shape 82"/>
        <p:cNvGrpSpPr/>
        <p:nvPr/>
      </p:nvGrpSpPr>
      <p:grpSpPr>
        <a:xfrm>
          <a:off x="0" y="0"/>
          <a:ext cx="0" cy="0"/>
          <a:chOff x="0" y="0"/>
          <a:chExt cx="0" cy="0"/>
        </a:xfrm>
      </p:grpSpPr>
      <p:sp>
        <p:nvSpPr>
          <p:cNvPr id="83" name="Google Shape;83;p46"/>
          <p:cNvSpPr/>
          <p:nvPr/>
        </p:nvSpPr>
        <p:spPr>
          <a:xfrm>
            <a:off x="8303740" y="0"/>
            <a:ext cx="3888259" cy="6857999"/>
          </a:xfrm>
          <a:prstGeom prst="rect">
            <a:avLst/>
          </a:prstGeom>
          <a:blipFill rotWithShape="1">
            <a:blip r:embed="rId2">
              <a:alphaModFix amt="60000"/>
            </a:blip>
            <a:tile algn="ctr" flip="xy" tx="0" sx="92000" ty="-704850" sy="89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46"/>
          <p:cNvSpPr txBox="1"/>
          <p:nvPr>
            <p:ph type="title"/>
          </p:nvPr>
        </p:nvSpPr>
        <p:spPr>
          <a:xfrm>
            <a:off x="8549640" y="685800"/>
            <a:ext cx="3200400" cy="17373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SzPts val="3200"/>
              <a:buFont typeface="Rockwell"/>
              <a:buNone/>
              <a:defRPr b="1"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 name="Google Shape;85;p46"/>
          <p:cNvSpPr/>
          <p:nvPr>
            <p:ph idx="2" type="pic"/>
          </p:nvPr>
        </p:nvSpPr>
        <p:spPr>
          <a:xfrm>
            <a:off x="0" y="0"/>
            <a:ext cx="8303740" cy="6858000"/>
          </a:xfrm>
          <a:prstGeom prst="rect">
            <a:avLst/>
          </a:prstGeom>
          <a:solidFill>
            <a:srgbClr val="E1DFDF"/>
          </a:solidFill>
          <a:ln>
            <a:noFill/>
          </a:ln>
        </p:spPr>
      </p:sp>
      <p:sp>
        <p:nvSpPr>
          <p:cNvPr id="86" name="Google Shape;86;p46"/>
          <p:cNvSpPr txBox="1"/>
          <p:nvPr>
            <p:ph idx="1" type="body"/>
          </p:nvPr>
        </p:nvSpPr>
        <p:spPr>
          <a:xfrm>
            <a:off x="8549640" y="2423160"/>
            <a:ext cx="3200400" cy="329184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SzPts val="1190"/>
              <a:buNone/>
              <a:defRPr sz="1400">
                <a:solidFill>
                  <a:srgbClr val="9E3611"/>
                </a:solidFill>
              </a:defRPr>
            </a:lvl1pPr>
            <a:lvl2pPr indent="-228600" lvl="1" marL="914400" algn="l">
              <a:lnSpc>
                <a:spcPct val="90000"/>
              </a:lnSpc>
              <a:spcBef>
                <a:spcPts val="400"/>
              </a:spcBef>
              <a:spcAft>
                <a:spcPts val="0"/>
              </a:spcAft>
              <a:buSzPts val="1020"/>
              <a:buNone/>
              <a:defRPr sz="1200"/>
            </a:lvl2pPr>
            <a:lvl3pPr indent="-228600" lvl="2" marL="1371600" algn="l">
              <a:lnSpc>
                <a:spcPct val="90000"/>
              </a:lnSpc>
              <a:spcBef>
                <a:spcPts val="400"/>
              </a:spcBef>
              <a:spcAft>
                <a:spcPts val="0"/>
              </a:spcAft>
              <a:buSzPts val="850"/>
              <a:buNone/>
              <a:defRPr sz="1000"/>
            </a:lvl3pPr>
            <a:lvl4pPr indent="-228600" lvl="3" marL="1828800" algn="l">
              <a:lnSpc>
                <a:spcPct val="90000"/>
              </a:lnSpc>
              <a:spcBef>
                <a:spcPts val="400"/>
              </a:spcBef>
              <a:spcAft>
                <a:spcPts val="0"/>
              </a:spcAft>
              <a:buSzPts val="765"/>
              <a:buNone/>
              <a:defRPr sz="900"/>
            </a:lvl4pPr>
            <a:lvl5pPr indent="-228600" lvl="4" marL="2286000" algn="l">
              <a:lnSpc>
                <a:spcPct val="90000"/>
              </a:lnSpc>
              <a:spcBef>
                <a:spcPts val="400"/>
              </a:spcBef>
              <a:spcAft>
                <a:spcPts val="0"/>
              </a:spcAft>
              <a:buSzPts val="765"/>
              <a:buNone/>
              <a:defRPr sz="900"/>
            </a:lvl5pPr>
            <a:lvl6pPr indent="-228600" lvl="5" marL="2743200" algn="l">
              <a:lnSpc>
                <a:spcPct val="90000"/>
              </a:lnSpc>
              <a:spcBef>
                <a:spcPts val="400"/>
              </a:spcBef>
              <a:spcAft>
                <a:spcPts val="0"/>
              </a:spcAft>
              <a:buSzPts val="765"/>
              <a:buNone/>
              <a:defRPr sz="900"/>
            </a:lvl6pPr>
            <a:lvl7pPr indent="-228600" lvl="6" marL="3200400" algn="l">
              <a:lnSpc>
                <a:spcPct val="90000"/>
              </a:lnSpc>
              <a:spcBef>
                <a:spcPts val="400"/>
              </a:spcBef>
              <a:spcAft>
                <a:spcPts val="0"/>
              </a:spcAft>
              <a:buSzPts val="765"/>
              <a:buNone/>
              <a:defRPr sz="900"/>
            </a:lvl7pPr>
            <a:lvl8pPr indent="-228600" lvl="7" marL="3657600" algn="l">
              <a:lnSpc>
                <a:spcPct val="90000"/>
              </a:lnSpc>
              <a:spcBef>
                <a:spcPts val="400"/>
              </a:spcBef>
              <a:spcAft>
                <a:spcPts val="0"/>
              </a:spcAft>
              <a:buSzPts val="765"/>
              <a:buNone/>
              <a:defRPr sz="900"/>
            </a:lvl8pPr>
            <a:lvl9pPr indent="-228600" lvl="8" marL="4114800" algn="l">
              <a:lnSpc>
                <a:spcPct val="90000"/>
              </a:lnSpc>
              <a:spcBef>
                <a:spcPts val="400"/>
              </a:spcBef>
              <a:spcAft>
                <a:spcPts val="200"/>
              </a:spcAft>
              <a:buSzPts val="765"/>
              <a:buNone/>
              <a:defRPr sz="900"/>
            </a:lvl9pPr>
          </a:lstStyle>
          <a:p/>
        </p:txBody>
      </p:sp>
      <p:sp>
        <p:nvSpPr>
          <p:cNvPr id="87" name="Google Shape;87;p46"/>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grpSp>
        <p:nvGrpSpPr>
          <p:cNvPr id="88" name="Google Shape;88;p46"/>
          <p:cNvGrpSpPr/>
          <p:nvPr/>
        </p:nvGrpSpPr>
        <p:grpSpPr>
          <a:xfrm>
            <a:off x="11401725" y="6229681"/>
            <a:ext cx="457200" cy="457200"/>
            <a:chOff x="11361456" y="6195813"/>
            <a:chExt cx="548640" cy="548640"/>
          </a:xfrm>
        </p:grpSpPr>
        <p:sp>
          <p:nvSpPr>
            <p:cNvPr id="89" name="Google Shape;89;p46"/>
            <p:cNvSpPr/>
            <p:nvPr/>
          </p:nvSpPr>
          <p:spPr>
            <a:xfrm>
              <a:off x="11361456" y="6195813"/>
              <a:ext cx="548640" cy="548640"/>
            </a:xfrm>
            <a:prstGeom prst="ellipse">
              <a:avLst/>
            </a:prstGeom>
            <a:blipFill rotWithShape="1">
              <a:blip r:embed="rId3">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46"/>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46"/>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SzPts val="5400"/>
              <a:buFont typeface="Rockwell"/>
              <a:buNone/>
              <a:defRPr b="0" i="0" sz="5400" u="none" cap="none" strike="noStrike">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7"/>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lvl1pPr indent="-336550" lvl="0" marL="457200" marR="0" rtl="0" algn="l">
              <a:lnSpc>
                <a:spcPct val="90000"/>
              </a:lnSpc>
              <a:spcBef>
                <a:spcPts val="1200"/>
              </a:spcBef>
              <a:spcAft>
                <a:spcPts val="0"/>
              </a:spcAft>
              <a:buClr>
                <a:srgbClr val="9E3611"/>
              </a:buClr>
              <a:buSzPts val="1700"/>
              <a:buFont typeface="Noto Sans Symbols"/>
              <a:buChar char="▪"/>
              <a:defRPr b="0" i="0" sz="2000" u="none" cap="none" strike="noStrike">
                <a:solidFill>
                  <a:schemeClr val="dk1"/>
                </a:solidFill>
                <a:latin typeface="Rockwell"/>
                <a:ea typeface="Rockwell"/>
                <a:cs typeface="Rockwell"/>
                <a:sym typeface="Rockwell"/>
              </a:defRPr>
            </a:lvl1pPr>
            <a:lvl2pPr indent="-325755" lvl="1" marL="914400" marR="0" rtl="0" algn="l">
              <a:lnSpc>
                <a:spcPct val="90000"/>
              </a:lnSpc>
              <a:spcBef>
                <a:spcPts val="400"/>
              </a:spcBef>
              <a:spcAft>
                <a:spcPts val="0"/>
              </a:spcAft>
              <a:buClr>
                <a:srgbClr val="9E3611"/>
              </a:buClr>
              <a:buSzPts val="1530"/>
              <a:buFont typeface="Noto Sans Symbols"/>
              <a:buChar char="▪"/>
              <a:defRPr b="0" i="0" sz="1800" u="none" cap="none" strike="noStrike">
                <a:solidFill>
                  <a:schemeClr val="dk1"/>
                </a:solidFill>
                <a:latin typeface="Rockwell"/>
                <a:ea typeface="Rockwell"/>
                <a:cs typeface="Rockwell"/>
                <a:sym typeface="Rockwell"/>
              </a:defRPr>
            </a:lvl2pPr>
            <a:lvl3pPr indent="-314960" lvl="2" marL="13716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3pPr>
            <a:lvl4pPr indent="-314960" lvl="3" marL="18288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4pPr>
            <a:lvl5pPr indent="-314960" lvl="4" marL="22860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5pPr>
            <a:lvl6pPr indent="-314960" lvl="5" marL="27432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6pPr>
            <a:lvl7pPr indent="-314960" lvl="6" marL="32004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7pPr>
            <a:lvl8pPr indent="-314959" lvl="7" marL="3657600" marR="0" rtl="0" algn="l">
              <a:lnSpc>
                <a:spcPct val="90000"/>
              </a:lnSpc>
              <a:spcBef>
                <a:spcPts val="400"/>
              </a:spcBef>
              <a:spcAft>
                <a:spcPts val="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8pPr>
            <a:lvl9pPr indent="-314959" lvl="8" marL="4114800" marR="0" rtl="0" algn="l">
              <a:lnSpc>
                <a:spcPct val="90000"/>
              </a:lnSpc>
              <a:spcBef>
                <a:spcPts val="400"/>
              </a:spcBef>
              <a:spcAft>
                <a:spcPts val="200"/>
              </a:spcAft>
              <a:buClr>
                <a:srgbClr val="9E3611"/>
              </a:buClr>
              <a:buSzPts val="1360"/>
              <a:buFont typeface="Noto Sans Symbols"/>
              <a:buChar char="▪"/>
              <a:defRPr b="0" i="0" sz="1600" u="none" cap="none" strike="noStrike">
                <a:solidFill>
                  <a:schemeClr val="dk1"/>
                </a:solidFill>
                <a:latin typeface="Rockwell"/>
                <a:ea typeface="Rockwell"/>
                <a:cs typeface="Rockwell"/>
                <a:sym typeface="Rockwell"/>
              </a:defRPr>
            </a:lvl9pPr>
          </a:lstStyle>
          <a:p/>
        </p:txBody>
      </p:sp>
      <p:sp>
        <p:nvSpPr>
          <p:cNvPr id="12" name="Google Shape;12;p37"/>
          <p:cNvSpPr txBox="1"/>
          <p:nvPr>
            <p:ph idx="10" type="dt"/>
          </p:nvPr>
        </p:nvSpPr>
        <p:spPr>
          <a:xfrm>
            <a:off x="7964424" y="6272784"/>
            <a:ext cx="3273552"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sp>
        <p:nvSpPr>
          <p:cNvPr id="13" name="Google Shape;13;p37"/>
          <p:cNvSpPr txBox="1"/>
          <p:nvPr>
            <p:ph idx="11" type="ftr"/>
          </p:nvPr>
        </p:nvSpPr>
        <p:spPr>
          <a:xfrm>
            <a:off x="1088136" y="6272784"/>
            <a:ext cx="6327648"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100" u="none" cap="none" strike="noStrike">
                <a:solidFill>
                  <a:schemeClr val="dk2"/>
                </a:solidFill>
                <a:latin typeface="Rockwell"/>
                <a:ea typeface="Rockwell"/>
                <a:cs typeface="Rockwell"/>
                <a:sym typeface="Rockwell"/>
              </a:defRPr>
            </a:lvl1pPr>
            <a:lvl2pPr lvl="1"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2pPr>
            <a:lvl3pPr lvl="2"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3pPr>
            <a:lvl4pPr lvl="3"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4pPr>
            <a:lvl5pPr lvl="4"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5pPr>
            <a:lvl6pPr lvl="5"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6pPr>
            <a:lvl7pPr lvl="6"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7pPr>
            <a:lvl8pPr lvl="7"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8pPr>
            <a:lvl9pPr lvl="8" marR="0" rtl="0" algn="l">
              <a:spcBef>
                <a:spcPts val="0"/>
              </a:spcBef>
              <a:spcAft>
                <a:spcPts val="0"/>
              </a:spcAft>
              <a:buSzPts val="1400"/>
              <a:buNone/>
              <a:defRPr b="0" i="0" sz="1800" u="none" cap="none" strike="noStrike">
                <a:solidFill>
                  <a:schemeClr val="dk1"/>
                </a:solidFill>
                <a:latin typeface="Rockwell"/>
                <a:ea typeface="Rockwell"/>
                <a:cs typeface="Rockwell"/>
                <a:sym typeface="Rockwell"/>
              </a:defRPr>
            </a:lvl9pPr>
          </a:lstStyle>
          <a:p/>
        </p:txBody>
      </p:sp>
      <p:grpSp>
        <p:nvGrpSpPr>
          <p:cNvPr id="14" name="Google Shape;14;p37"/>
          <p:cNvGrpSpPr/>
          <p:nvPr/>
        </p:nvGrpSpPr>
        <p:grpSpPr>
          <a:xfrm>
            <a:off x="11401725" y="6229681"/>
            <a:ext cx="457200" cy="457200"/>
            <a:chOff x="11361456" y="6195813"/>
            <a:chExt cx="548640" cy="548640"/>
          </a:xfrm>
        </p:grpSpPr>
        <p:sp>
          <p:nvSpPr>
            <p:cNvPr id="15" name="Google Shape;15;p37"/>
            <p:cNvSpPr/>
            <p:nvPr/>
          </p:nvSpPr>
          <p:spPr>
            <a:xfrm>
              <a:off x="11361456" y="6195813"/>
              <a:ext cx="548640" cy="548640"/>
            </a:xfrm>
            <a:prstGeom prst="ellipse">
              <a:avLst/>
            </a:prstGeom>
            <a:blipFill rotWithShape="1">
              <a:blip r:embed="rId1">
                <a:alphaModFix/>
              </a:blip>
              <a:tile algn="tl" flip="none" tx="50800" sx="85000" ty="0" sy="85000"/>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7"/>
            <p:cNvSpPr/>
            <p:nvPr/>
          </p:nvSpPr>
          <p:spPr>
            <a:xfrm>
              <a:off x="11396488" y="6230844"/>
              <a:ext cx="478576" cy="478578"/>
            </a:xfrm>
            <a:prstGeom prst="ellipse">
              <a:avLst/>
            </a:prstGeom>
            <a:noFill/>
            <a:ln cap="flat" cmpd="sng" w="127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 name="Google Shape;17;p37"/>
          <p:cNvSpPr txBox="1"/>
          <p:nvPr>
            <p:ph idx="12" type="sldNum"/>
          </p:nvPr>
        </p:nvSpPr>
        <p:spPr>
          <a:xfrm>
            <a:off x="11311128" y="6272784"/>
            <a:ext cx="640080"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rgbClr val="FFFFFF"/>
                </a:solidFill>
                <a:latin typeface="Rockwell"/>
                <a:ea typeface="Rockwell"/>
                <a:cs typeface="Rockwell"/>
                <a:sym typeface="Rockwell"/>
              </a:defRPr>
            </a:lvl1pPr>
            <a:lvl2pPr indent="0" lvl="1" marL="0" marR="0" rtl="0" algn="ctr">
              <a:spcBef>
                <a:spcPts val="0"/>
              </a:spcBef>
              <a:buNone/>
              <a:defRPr b="1" i="0" sz="1400" u="none" cap="none" strike="noStrike">
                <a:solidFill>
                  <a:srgbClr val="FFFFFF"/>
                </a:solidFill>
                <a:latin typeface="Rockwell"/>
                <a:ea typeface="Rockwell"/>
                <a:cs typeface="Rockwell"/>
                <a:sym typeface="Rockwell"/>
              </a:defRPr>
            </a:lvl2pPr>
            <a:lvl3pPr indent="0" lvl="2" marL="0" marR="0" rtl="0" algn="ctr">
              <a:spcBef>
                <a:spcPts val="0"/>
              </a:spcBef>
              <a:buNone/>
              <a:defRPr b="1" i="0" sz="1400" u="none" cap="none" strike="noStrike">
                <a:solidFill>
                  <a:srgbClr val="FFFFFF"/>
                </a:solidFill>
                <a:latin typeface="Rockwell"/>
                <a:ea typeface="Rockwell"/>
                <a:cs typeface="Rockwell"/>
                <a:sym typeface="Rockwell"/>
              </a:defRPr>
            </a:lvl3pPr>
            <a:lvl4pPr indent="0" lvl="3" marL="0" marR="0" rtl="0" algn="ctr">
              <a:spcBef>
                <a:spcPts val="0"/>
              </a:spcBef>
              <a:buNone/>
              <a:defRPr b="1" i="0" sz="1400" u="none" cap="none" strike="noStrike">
                <a:solidFill>
                  <a:srgbClr val="FFFFFF"/>
                </a:solidFill>
                <a:latin typeface="Rockwell"/>
                <a:ea typeface="Rockwell"/>
                <a:cs typeface="Rockwell"/>
                <a:sym typeface="Rockwell"/>
              </a:defRPr>
            </a:lvl4pPr>
            <a:lvl5pPr indent="0" lvl="4" marL="0" marR="0" rtl="0" algn="ctr">
              <a:spcBef>
                <a:spcPts val="0"/>
              </a:spcBef>
              <a:buNone/>
              <a:defRPr b="1" i="0" sz="1400" u="none" cap="none" strike="noStrike">
                <a:solidFill>
                  <a:srgbClr val="FFFFFF"/>
                </a:solidFill>
                <a:latin typeface="Rockwell"/>
                <a:ea typeface="Rockwell"/>
                <a:cs typeface="Rockwell"/>
                <a:sym typeface="Rockwell"/>
              </a:defRPr>
            </a:lvl5pPr>
            <a:lvl6pPr indent="0" lvl="5" marL="0" marR="0" rtl="0" algn="ctr">
              <a:spcBef>
                <a:spcPts val="0"/>
              </a:spcBef>
              <a:buNone/>
              <a:defRPr b="1" i="0" sz="1400" u="none" cap="none" strike="noStrike">
                <a:solidFill>
                  <a:srgbClr val="FFFFFF"/>
                </a:solidFill>
                <a:latin typeface="Rockwell"/>
                <a:ea typeface="Rockwell"/>
                <a:cs typeface="Rockwell"/>
                <a:sym typeface="Rockwell"/>
              </a:defRPr>
            </a:lvl6pPr>
            <a:lvl7pPr indent="0" lvl="6" marL="0" marR="0" rtl="0" algn="ctr">
              <a:spcBef>
                <a:spcPts val="0"/>
              </a:spcBef>
              <a:buNone/>
              <a:defRPr b="1" i="0" sz="1400" u="none" cap="none" strike="noStrike">
                <a:solidFill>
                  <a:srgbClr val="FFFFFF"/>
                </a:solidFill>
                <a:latin typeface="Rockwell"/>
                <a:ea typeface="Rockwell"/>
                <a:cs typeface="Rockwell"/>
                <a:sym typeface="Rockwell"/>
              </a:defRPr>
            </a:lvl7pPr>
            <a:lvl8pPr indent="0" lvl="7" marL="0" marR="0" rtl="0" algn="ctr">
              <a:spcBef>
                <a:spcPts val="0"/>
              </a:spcBef>
              <a:buNone/>
              <a:defRPr b="1" i="0" sz="1400" u="none" cap="none" strike="noStrike">
                <a:solidFill>
                  <a:srgbClr val="FFFFFF"/>
                </a:solidFill>
                <a:latin typeface="Rockwell"/>
                <a:ea typeface="Rockwell"/>
                <a:cs typeface="Rockwell"/>
                <a:sym typeface="Rockwell"/>
              </a:defRPr>
            </a:lvl8pPr>
            <a:lvl9pPr indent="0" lvl="8" marL="0" marR="0" rtl="0" algn="ctr">
              <a:spcBef>
                <a:spcPts val="0"/>
              </a:spcBef>
              <a:buNone/>
              <a:defRPr b="1" i="0" sz="1400" u="none" cap="none" strike="noStrike">
                <a:solidFill>
                  <a:srgbClr val="FFFFF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10.jpg"/><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ph type="ctrTitle"/>
          </p:nvPr>
        </p:nvSpPr>
        <p:spPr>
          <a:xfrm>
            <a:off x="1051560" y="1432223"/>
            <a:ext cx="9966960" cy="3035808"/>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SzPts val="9600"/>
              <a:buFont typeface="Rockwell"/>
              <a:buNone/>
            </a:pPr>
            <a:r>
              <a:rPr lang="en-US"/>
              <a:t>IDOL OF LOVE</a:t>
            </a:r>
            <a:endParaRPr/>
          </a:p>
        </p:txBody>
      </p:sp>
      <p:sp>
        <p:nvSpPr>
          <p:cNvPr id="109" name="Google Shape;109;p1"/>
          <p:cNvSpPr txBox="1"/>
          <p:nvPr>
            <p:ph idx="1" type="subTitle"/>
          </p:nvPr>
        </p:nvSpPr>
        <p:spPr>
          <a:xfrm>
            <a:off x="1069848" y="4389120"/>
            <a:ext cx="7891272" cy="106984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1870"/>
              <a:buNone/>
            </a:pPr>
            <a:r>
              <a:rPr lang="en-US"/>
              <a:t>Pastor Matt Hatzung</a:t>
            </a:r>
            <a:endParaRPr/>
          </a:p>
          <a:p>
            <a:pPr indent="0" lvl="0" marL="0" rtl="0" algn="l">
              <a:lnSpc>
                <a:spcPct val="90000"/>
              </a:lnSpc>
              <a:spcBef>
                <a:spcPts val="1200"/>
              </a:spcBef>
              <a:spcAft>
                <a:spcPts val="0"/>
              </a:spcAft>
              <a:buSzPts val="1870"/>
              <a:buNone/>
            </a:pPr>
            <a:r>
              <a:rPr lang="en-US"/>
              <a:t>Trinity Bay City, MI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0"/>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WHAT’S DIFFERENT? </a:t>
            </a:r>
            <a:br>
              <a:rPr lang="en-US"/>
            </a:br>
            <a:r>
              <a:rPr lang="en-US"/>
              <a:t>THE ROMANS</a:t>
            </a:r>
            <a:endParaRPr/>
          </a:p>
        </p:txBody>
      </p:sp>
      <p:sp>
        <p:nvSpPr>
          <p:cNvPr id="176" name="Google Shape;176;p10"/>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Roman Sexuality: An expression of “manliness” vs. femininity </a:t>
            </a:r>
            <a:endParaRPr/>
          </a:p>
          <a:p>
            <a:pPr indent="-182880" lvl="0" marL="182880" rtl="0" algn="l">
              <a:lnSpc>
                <a:spcPct val="90000"/>
              </a:lnSpc>
              <a:spcBef>
                <a:spcPts val="1200"/>
              </a:spcBef>
              <a:spcAft>
                <a:spcPts val="0"/>
              </a:spcAft>
              <a:buSzPts val="1700"/>
              <a:buChar char="▪"/>
            </a:pPr>
            <a:r>
              <a:rPr lang="en-US"/>
              <a:t>Actual sex/gender was mostly irrelevant (apart from having children)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1"/>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WHAT’S DIFFERENT? </a:t>
            </a:r>
            <a:br>
              <a:rPr lang="en-US"/>
            </a:br>
            <a:r>
              <a:rPr lang="en-US"/>
              <a:t>TODAY</a:t>
            </a:r>
            <a:endParaRPr/>
          </a:p>
        </p:txBody>
      </p:sp>
      <p:sp>
        <p:nvSpPr>
          <p:cNvPr id="182" name="Google Shape;182;p11"/>
          <p:cNvSpPr txBox="1"/>
          <p:nvPr>
            <p:ph idx="1" type="body"/>
          </p:nvPr>
        </p:nvSpPr>
        <p:spPr>
          <a:xfrm>
            <a:off x="2221317" y="3653576"/>
            <a:ext cx="3544485" cy="10464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5270"/>
              <a:buNone/>
            </a:pPr>
            <a:r>
              <a:rPr lang="en-US" sz="6200"/>
              <a:t>Sexuality</a:t>
            </a:r>
            <a:endParaRPr/>
          </a:p>
        </p:txBody>
      </p:sp>
      <p:sp>
        <p:nvSpPr>
          <p:cNvPr id="183" name="Google Shape;183;p11"/>
          <p:cNvSpPr txBox="1"/>
          <p:nvPr/>
        </p:nvSpPr>
        <p:spPr>
          <a:xfrm>
            <a:off x="5765802" y="3653576"/>
            <a:ext cx="660400"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6200" u="none" cap="none" strike="noStrike">
                <a:solidFill>
                  <a:schemeClr val="dk1"/>
                </a:solidFill>
                <a:latin typeface="Rockwell"/>
                <a:ea typeface="Rockwell"/>
                <a:cs typeface="Rockwell"/>
                <a:sym typeface="Rockwell"/>
              </a:rPr>
              <a:t>=</a:t>
            </a:r>
            <a:endParaRPr/>
          </a:p>
        </p:txBody>
      </p:sp>
      <p:sp>
        <p:nvSpPr>
          <p:cNvPr id="184" name="Google Shape;184;p11"/>
          <p:cNvSpPr txBox="1"/>
          <p:nvPr/>
        </p:nvSpPr>
        <p:spPr>
          <a:xfrm>
            <a:off x="6426200" y="3653576"/>
            <a:ext cx="2997200"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6200">
                <a:solidFill>
                  <a:schemeClr val="dk1"/>
                </a:solidFill>
                <a:latin typeface="Rockwell"/>
                <a:ea typeface="Rockwell"/>
                <a:cs typeface="Rockwell"/>
                <a:sym typeface="Rockwell"/>
              </a:rPr>
              <a:t>Identity</a:t>
            </a:r>
            <a:r>
              <a:rPr lang="en-US" sz="1800">
                <a:solidFill>
                  <a:schemeClr val="dk1"/>
                </a:solidFill>
                <a:latin typeface="Rockwell"/>
                <a:ea typeface="Rockwell"/>
                <a:cs typeface="Rockwell"/>
                <a:sym typeface="Rockwell"/>
              </a:rPr>
              <a:t> </a:t>
            </a:r>
            <a:endParaRPr sz="1800">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500"/>
                                        <p:tgtEl>
                                          <p:spTgt spid="1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MODERN SEXUALITY</a:t>
            </a:r>
            <a:endParaRPr/>
          </a:p>
        </p:txBody>
      </p:sp>
      <p:sp>
        <p:nvSpPr>
          <p:cNvPr id="190" name="Google Shape;190;p12"/>
          <p:cNvSpPr txBox="1"/>
          <p:nvPr>
            <p:ph idx="1" type="body"/>
          </p:nvPr>
        </p:nvSpPr>
        <p:spPr>
          <a:xfrm>
            <a:off x="1154955" y="2603500"/>
            <a:ext cx="6236446" cy="34163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solidFill>
                  <a:srgbClr val="222222"/>
                </a:solidFill>
                <a:latin typeface="Rockwell"/>
                <a:ea typeface="Rockwell"/>
                <a:cs typeface="Rockwell"/>
                <a:sym typeface="Rockwell"/>
              </a:rPr>
              <a:t>“While sex may be presented today as little more than a recreational activity, sexuality is presented as that which lies at the very heart of what it means to be an authentic person.”</a:t>
            </a:r>
            <a:endParaRPr/>
          </a:p>
          <a:p>
            <a:pPr indent="0" lvl="0" marL="0" rtl="0" algn="r">
              <a:lnSpc>
                <a:spcPct val="90000"/>
              </a:lnSpc>
              <a:spcBef>
                <a:spcPts val="1200"/>
              </a:spcBef>
              <a:spcAft>
                <a:spcPts val="0"/>
              </a:spcAft>
              <a:buSzPts val="1700"/>
              <a:buNone/>
            </a:pPr>
            <a:r>
              <a:rPr lang="en-US">
                <a:solidFill>
                  <a:srgbClr val="222222"/>
                </a:solidFill>
                <a:latin typeface="Rockwell"/>
                <a:ea typeface="Rockwell"/>
                <a:cs typeface="Rockwell"/>
                <a:sym typeface="Rockwell"/>
              </a:rPr>
              <a:t>– Carl Trueman, </a:t>
            </a:r>
            <a:endParaRPr/>
          </a:p>
          <a:p>
            <a:pPr indent="0" lvl="0" marL="0" rtl="0" algn="r">
              <a:lnSpc>
                <a:spcPct val="90000"/>
              </a:lnSpc>
              <a:spcBef>
                <a:spcPts val="0"/>
              </a:spcBef>
              <a:spcAft>
                <a:spcPts val="0"/>
              </a:spcAft>
              <a:buSzPts val="1700"/>
              <a:buNone/>
            </a:pPr>
            <a:r>
              <a:rPr i="1" lang="en-US">
                <a:solidFill>
                  <a:srgbClr val="222222"/>
                </a:solidFill>
                <a:latin typeface="Rockwell"/>
                <a:ea typeface="Rockwell"/>
                <a:cs typeface="Rockwell"/>
                <a:sym typeface="Rockwell"/>
              </a:rPr>
              <a:t>The Rise and Triumph of the Modern Self</a:t>
            </a:r>
            <a:endParaRPr>
              <a:latin typeface="Rockwell"/>
              <a:ea typeface="Rockwell"/>
              <a:cs typeface="Rockwell"/>
              <a:sym typeface="Rockwell"/>
            </a:endParaRPr>
          </a:p>
        </p:txBody>
      </p:sp>
      <p:pic>
        <p:nvPicPr>
          <p:cNvPr descr="The Rise and Triumph of the Modern Self: Cultural Amnesia, Expressive  Individualism, and the Road to Sexual Revolution: Trueman, Carl R., Dreher,  Rod: 9781433556333: Amazon.com: Books" id="191" name="Google Shape;191;p12"/>
          <p:cNvPicPr preferRelativeResize="0"/>
          <p:nvPr/>
        </p:nvPicPr>
        <p:blipFill rotWithShape="1">
          <a:blip r:embed="rId3">
            <a:alphaModFix/>
          </a:blip>
          <a:srcRect b="0" l="0" r="0" t="0"/>
          <a:stretch/>
        </p:blipFill>
        <p:spPr>
          <a:xfrm>
            <a:off x="8492507" y="1457450"/>
            <a:ext cx="2629645" cy="39430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MODERN SEXUALITY</a:t>
            </a:r>
            <a:endParaRPr/>
          </a:p>
        </p:txBody>
      </p:sp>
      <p:sp>
        <p:nvSpPr>
          <p:cNvPr id="197" name="Google Shape;197;p13"/>
          <p:cNvSpPr txBox="1"/>
          <p:nvPr>
            <p:ph idx="1" type="body"/>
          </p:nvPr>
        </p:nvSpPr>
        <p:spPr>
          <a:xfrm>
            <a:off x="1154955" y="2603500"/>
            <a:ext cx="5474446" cy="14097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solidFill>
                  <a:srgbClr val="222222"/>
                </a:solidFill>
                <a:latin typeface="Rockwell"/>
                <a:ea typeface="Rockwell"/>
                <a:cs typeface="Rockwell"/>
                <a:sym typeface="Rockwell"/>
              </a:rPr>
              <a:t>“People are taught to define themselves first and foremost as sexual beings.”</a:t>
            </a:r>
            <a:endParaRPr/>
          </a:p>
          <a:p>
            <a:pPr indent="0" lvl="1" marL="274320" rtl="0" algn="r">
              <a:lnSpc>
                <a:spcPct val="90000"/>
              </a:lnSpc>
              <a:spcBef>
                <a:spcPts val="1000"/>
              </a:spcBef>
              <a:spcAft>
                <a:spcPts val="0"/>
              </a:spcAft>
              <a:buSzPts val="1700"/>
              <a:buNone/>
            </a:pPr>
            <a:r>
              <a:rPr lang="en-US" sz="2000">
                <a:solidFill>
                  <a:srgbClr val="222222"/>
                </a:solidFill>
                <a:latin typeface="Rockwell"/>
                <a:ea typeface="Rockwell"/>
                <a:cs typeface="Rockwell"/>
                <a:sym typeface="Rockwell"/>
              </a:rPr>
              <a:t>– Matthew Rueger, </a:t>
            </a:r>
            <a:endParaRPr/>
          </a:p>
          <a:p>
            <a:pPr indent="0" lvl="1" marL="274320" rtl="0" algn="r">
              <a:lnSpc>
                <a:spcPct val="100000"/>
              </a:lnSpc>
              <a:spcBef>
                <a:spcPts val="0"/>
              </a:spcBef>
              <a:spcAft>
                <a:spcPts val="0"/>
              </a:spcAft>
              <a:buSzPts val="1700"/>
              <a:buNone/>
            </a:pPr>
            <a:r>
              <a:rPr i="1" lang="en-US" sz="2000">
                <a:solidFill>
                  <a:srgbClr val="222222"/>
                </a:solidFill>
                <a:latin typeface="Rockwell"/>
                <a:ea typeface="Rockwell"/>
                <a:cs typeface="Rockwell"/>
                <a:sym typeface="Rockwell"/>
              </a:rPr>
              <a:t>Sexual Morality in a Christless World</a:t>
            </a:r>
            <a:endParaRPr sz="2000">
              <a:latin typeface="Rockwell"/>
              <a:ea typeface="Rockwell"/>
              <a:cs typeface="Rockwell"/>
              <a:sym typeface="Rockwell"/>
            </a:endParaRPr>
          </a:p>
        </p:txBody>
      </p:sp>
      <p:pic>
        <p:nvPicPr>
          <p:cNvPr id="198" name="Google Shape;198;p13"/>
          <p:cNvPicPr preferRelativeResize="0"/>
          <p:nvPr/>
        </p:nvPicPr>
        <p:blipFill rotWithShape="1">
          <a:blip r:embed="rId3">
            <a:alphaModFix/>
          </a:blip>
          <a:srcRect b="0" l="0" r="0" t="0"/>
          <a:stretch/>
        </p:blipFill>
        <p:spPr>
          <a:xfrm>
            <a:off x="8441267" y="1298691"/>
            <a:ext cx="2680885" cy="40193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1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IDOLS WE KNOW: HOMOSEXUALITY</a:t>
            </a:r>
            <a:endParaRPr/>
          </a:p>
        </p:txBody>
      </p:sp>
      <p:pic>
        <p:nvPicPr>
          <p:cNvPr descr="Tune in for 'Witness History: Pride Month' from the BBC" id="204" name="Google Shape;204;p14"/>
          <p:cNvPicPr preferRelativeResize="0"/>
          <p:nvPr>
            <p:ph idx="1" type="body"/>
          </p:nvPr>
        </p:nvPicPr>
        <p:blipFill rotWithShape="1">
          <a:blip r:embed="rId3">
            <a:alphaModFix/>
          </a:blip>
          <a:srcRect b="0" l="0" r="0" t="0"/>
          <a:stretch/>
        </p:blipFill>
        <p:spPr>
          <a:xfrm>
            <a:off x="3395133" y="2093976"/>
            <a:ext cx="5401733" cy="4051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15"/>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HOMOSEXUALITY</a:t>
            </a:r>
            <a:endParaRPr/>
          </a:p>
        </p:txBody>
      </p:sp>
      <p:sp>
        <p:nvSpPr>
          <p:cNvPr id="211" name="Google Shape;211;p15"/>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“This is who I am!”</a:t>
            </a:r>
            <a:endParaRPr/>
          </a:p>
          <a:p>
            <a:pPr indent="-182880" lvl="0" marL="182880" rtl="0" algn="l">
              <a:lnSpc>
                <a:spcPct val="90000"/>
              </a:lnSpc>
              <a:spcBef>
                <a:spcPts val="1200"/>
              </a:spcBef>
              <a:spcAft>
                <a:spcPts val="0"/>
              </a:spcAft>
              <a:buSzPts val="1700"/>
              <a:buChar char="▪"/>
            </a:pPr>
            <a:r>
              <a:rPr lang="en-US"/>
              <a:t>“Be true to who you are!”</a:t>
            </a:r>
            <a:endParaRPr/>
          </a:p>
          <a:p>
            <a:pPr indent="-182880" lvl="0" marL="182880" rtl="0" algn="l">
              <a:lnSpc>
                <a:spcPct val="90000"/>
              </a:lnSpc>
              <a:spcBef>
                <a:spcPts val="1200"/>
              </a:spcBef>
              <a:spcAft>
                <a:spcPts val="0"/>
              </a:spcAft>
              <a:buSzPts val="1700"/>
              <a:buChar char="▪"/>
            </a:pPr>
            <a:r>
              <a:rPr lang="en-US"/>
              <a:t>Are people “born this way?”</a:t>
            </a:r>
            <a:endParaRPr/>
          </a:p>
          <a:p>
            <a:pPr indent="-182880" lvl="1" marL="457200" rtl="0" algn="l">
              <a:lnSpc>
                <a:spcPct val="90000"/>
              </a:lnSpc>
              <a:spcBef>
                <a:spcPts val="400"/>
              </a:spcBef>
              <a:spcAft>
                <a:spcPts val="0"/>
              </a:spcAft>
              <a:buSzPts val="1530"/>
              <a:buChar char="▪"/>
            </a:pPr>
            <a:r>
              <a:rPr lang="en-US"/>
              <a:t>Maybe, maybe not.</a:t>
            </a:r>
            <a:endParaRPr/>
          </a:p>
          <a:p>
            <a:pPr indent="-182880" lvl="1" marL="457200" rtl="0" algn="l">
              <a:lnSpc>
                <a:spcPct val="90000"/>
              </a:lnSpc>
              <a:spcBef>
                <a:spcPts val="600"/>
              </a:spcBef>
              <a:spcAft>
                <a:spcPts val="0"/>
              </a:spcAft>
              <a:buSzPts val="1530"/>
              <a:buChar char="▪"/>
            </a:pPr>
            <a:r>
              <a:rPr lang="en-US"/>
              <a:t>Does it matter? </a:t>
            </a:r>
            <a:endParaRPr/>
          </a:p>
          <a:p>
            <a:pPr indent="-182880" lvl="0" marL="182880" rtl="0" algn="l">
              <a:lnSpc>
                <a:spcPct val="90000"/>
              </a:lnSpc>
              <a:spcBef>
                <a:spcPts val="1400"/>
              </a:spcBef>
              <a:spcAft>
                <a:spcPts val="0"/>
              </a:spcAft>
              <a:buSzPts val="1700"/>
              <a:buChar char="▪"/>
            </a:pPr>
            <a:r>
              <a:rPr lang="en-US"/>
              <a:t>Natural ≠ Good</a:t>
            </a:r>
            <a:endParaRPr/>
          </a:p>
          <a:p>
            <a:pPr indent="-182880" lvl="0" marL="182880" rtl="0" algn="l">
              <a:lnSpc>
                <a:spcPct val="90000"/>
              </a:lnSpc>
              <a:spcBef>
                <a:spcPts val="1200"/>
              </a:spcBef>
              <a:spcAft>
                <a:spcPts val="0"/>
              </a:spcAft>
              <a:buSzPts val="1700"/>
              <a:buChar char="▪"/>
            </a:pPr>
            <a:r>
              <a:rPr lang="en-US"/>
              <a:t>Start with </a:t>
            </a:r>
            <a:r>
              <a:rPr i="1" lang="en-US"/>
              <a:t>sin</a:t>
            </a:r>
            <a:r>
              <a:rPr lang="en-US"/>
              <a:t>, not necessarily </a:t>
            </a:r>
            <a:r>
              <a:rPr i="1" lang="en-US"/>
              <a:t>that</a:t>
            </a:r>
            <a:r>
              <a:rPr lang="en-US"/>
              <a:t> sin. </a:t>
            </a:r>
            <a:endParaRPr/>
          </a:p>
          <a:p>
            <a:pPr indent="-182880" lvl="0" marL="182880" rtl="0" algn="l">
              <a:lnSpc>
                <a:spcPct val="90000"/>
              </a:lnSpc>
              <a:spcBef>
                <a:spcPts val="1200"/>
              </a:spcBef>
              <a:spcAft>
                <a:spcPts val="0"/>
              </a:spcAft>
              <a:buSzPts val="1700"/>
              <a:buChar char="▪"/>
            </a:pPr>
            <a:r>
              <a:rPr lang="en-US"/>
              <a:t>Don’t expect sanctification before justification</a:t>
            </a:r>
            <a:endParaRPr/>
          </a:p>
          <a:p>
            <a:pPr indent="0" lvl="0" marL="0" rtl="0" algn="r">
              <a:lnSpc>
                <a:spcPct val="90000"/>
              </a:lnSpc>
              <a:spcBef>
                <a:spcPts val="1200"/>
              </a:spcBef>
              <a:spcAft>
                <a:spcPts val="0"/>
              </a:spcAft>
              <a:buSzPts val="17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HOMOSEXUALITY</a:t>
            </a:r>
            <a:endParaRPr/>
          </a:p>
        </p:txBody>
      </p:sp>
      <p:sp>
        <p:nvSpPr>
          <p:cNvPr id="217" name="Google Shape;217;p16"/>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Or do you not know that the unrighteous will not inherit the kingdom of God? Do not be deceived. Neither the sexually immoral, nor idolaters, nor adulterers, nor males who have sex with males, nor thieves, nor the greedy, nor drunkards, nor the verbally abusive, nor swindlers will inherit the kingdom of God.</a:t>
            </a:r>
            <a:endParaRPr/>
          </a:p>
          <a:p>
            <a:pPr indent="0" lvl="0" marL="0" rtl="0" algn="r">
              <a:lnSpc>
                <a:spcPct val="90000"/>
              </a:lnSpc>
              <a:spcBef>
                <a:spcPts val="1200"/>
              </a:spcBef>
              <a:spcAft>
                <a:spcPts val="0"/>
              </a:spcAft>
              <a:buSzPts val="1700"/>
              <a:buNone/>
            </a:pPr>
            <a:r>
              <a:rPr lang="en-US"/>
              <a:t>-1 Corinthians 6:9-10</a:t>
            </a:r>
            <a:endParaRPr/>
          </a:p>
          <a:p>
            <a:pPr indent="0" lvl="0" marL="0" rtl="0" algn="r">
              <a:lnSpc>
                <a:spcPct val="90000"/>
              </a:lnSpc>
              <a:spcBef>
                <a:spcPts val="1200"/>
              </a:spcBef>
              <a:spcAft>
                <a:spcPts val="0"/>
              </a:spcAft>
              <a:buSzPts val="1700"/>
              <a:buNone/>
            </a:pPr>
            <a:r>
              <a:t/>
            </a:r>
            <a:endParaRPr/>
          </a:p>
          <a:p>
            <a:pPr indent="0" lvl="0" marL="0" rtl="0" algn="r">
              <a:lnSpc>
                <a:spcPct val="90000"/>
              </a:lnSpc>
              <a:spcBef>
                <a:spcPts val="1200"/>
              </a:spcBef>
              <a:spcAft>
                <a:spcPts val="0"/>
              </a:spcAft>
              <a:buSzPts val="17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HOMOSEXUALITY</a:t>
            </a:r>
            <a:endParaRPr/>
          </a:p>
        </p:txBody>
      </p:sp>
      <p:sp>
        <p:nvSpPr>
          <p:cNvPr id="223" name="Google Shape;223;p17"/>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Or do you not know that the unrighteous will not inherit the kingdom of God? Do not be deceived. Neither the </a:t>
            </a:r>
            <a:r>
              <a:rPr b="1" lang="en-US">
                <a:solidFill>
                  <a:srgbClr val="FF0000"/>
                </a:solidFill>
              </a:rPr>
              <a:t>1. </a:t>
            </a:r>
            <a:r>
              <a:rPr lang="en-US"/>
              <a:t>sexually immoral, nor </a:t>
            </a:r>
            <a:r>
              <a:rPr b="1" lang="en-US">
                <a:solidFill>
                  <a:srgbClr val="FF0000"/>
                </a:solidFill>
              </a:rPr>
              <a:t>2. </a:t>
            </a:r>
            <a:r>
              <a:rPr lang="en-US"/>
              <a:t>idolaters, nor </a:t>
            </a:r>
            <a:r>
              <a:rPr b="1" lang="en-US">
                <a:solidFill>
                  <a:srgbClr val="FF0000"/>
                </a:solidFill>
              </a:rPr>
              <a:t>3.</a:t>
            </a:r>
            <a:r>
              <a:rPr lang="en-US"/>
              <a:t> adulterers, nor </a:t>
            </a:r>
            <a:r>
              <a:rPr b="1" lang="en-US">
                <a:solidFill>
                  <a:srgbClr val="FF0000"/>
                </a:solidFill>
              </a:rPr>
              <a:t>4.</a:t>
            </a:r>
            <a:r>
              <a:rPr lang="en-US"/>
              <a:t> males who have sex with males, nor </a:t>
            </a:r>
            <a:r>
              <a:rPr b="1" lang="en-US">
                <a:solidFill>
                  <a:srgbClr val="FF0000"/>
                </a:solidFill>
              </a:rPr>
              <a:t>5.</a:t>
            </a:r>
            <a:r>
              <a:rPr lang="en-US"/>
              <a:t> thieves, nor the </a:t>
            </a:r>
            <a:r>
              <a:rPr b="1" lang="en-US">
                <a:solidFill>
                  <a:srgbClr val="FF0000"/>
                </a:solidFill>
              </a:rPr>
              <a:t>6.</a:t>
            </a:r>
            <a:r>
              <a:rPr lang="en-US"/>
              <a:t> greedy, nor </a:t>
            </a:r>
            <a:r>
              <a:rPr b="1" lang="en-US">
                <a:solidFill>
                  <a:srgbClr val="FF0000"/>
                </a:solidFill>
              </a:rPr>
              <a:t>7.</a:t>
            </a:r>
            <a:r>
              <a:rPr lang="en-US"/>
              <a:t>drunkards, nor the </a:t>
            </a:r>
            <a:r>
              <a:rPr b="1" lang="en-US">
                <a:solidFill>
                  <a:srgbClr val="FF0000"/>
                </a:solidFill>
              </a:rPr>
              <a:t>8.</a:t>
            </a:r>
            <a:r>
              <a:rPr lang="en-US"/>
              <a:t> verbally abusive, nor </a:t>
            </a:r>
            <a:r>
              <a:rPr b="1" lang="en-US">
                <a:solidFill>
                  <a:srgbClr val="FF0000"/>
                </a:solidFill>
              </a:rPr>
              <a:t>9.</a:t>
            </a:r>
            <a:r>
              <a:rPr lang="en-US"/>
              <a:t> swindlers will inherit the kingdom of God.</a:t>
            </a:r>
            <a:endParaRPr/>
          </a:p>
          <a:p>
            <a:pPr indent="0" lvl="0" marL="0" rtl="0" algn="r">
              <a:lnSpc>
                <a:spcPct val="90000"/>
              </a:lnSpc>
              <a:spcBef>
                <a:spcPts val="1200"/>
              </a:spcBef>
              <a:spcAft>
                <a:spcPts val="0"/>
              </a:spcAft>
              <a:buSzPts val="1700"/>
              <a:buNone/>
            </a:pPr>
            <a:r>
              <a:rPr lang="en-US"/>
              <a:t>-1 Corinthians 6:9-10</a:t>
            </a:r>
            <a:endParaRPr/>
          </a:p>
          <a:p>
            <a:pPr indent="-182880" lvl="0" marL="182880" rtl="0" algn="l">
              <a:lnSpc>
                <a:spcPct val="90000"/>
              </a:lnSpc>
              <a:spcBef>
                <a:spcPts val="1200"/>
              </a:spcBef>
              <a:spcAft>
                <a:spcPts val="0"/>
              </a:spcAft>
              <a:buSzPts val="1700"/>
              <a:buChar char="▪"/>
            </a:pPr>
            <a:r>
              <a:rPr lang="en-US"/>
              <a:t>It’s not about </a:t>
            </a:r>
            <a:r>
              <a:rPr i="1" lang="en-US"/>
              <a:t>this</a:t>
            </a:r>
            <a:r>
              <a:rPr lang="en-US"/>
              <a:t> sin vs. </a:t>
            </a:r>
            <a:r>
              <a:rPr i="1" lang="en-US"/>
              <a:t>that</a:t>
            </a:r>
            <a:r>
              <a:rPr lang="en-US"/>
              <a:t> sin</a:t>
            </a:r>
            <a:endParaRPr/>
          </a:p>
          <a:p>
            <a:pPr indent="0" lvl="0" marL="0" rtl="0" algn="r">
              <a:lnSpc>
                <a:spcPct val="90000"/>
              </a:lnSpc>
              <a:spcBef>
                <a:spcPts val="1200"/>
              </a:spcBef>
              <a:spcAft>
                <a:spcPts val="0"/>
              </a:spcAft>
              <a:buSzPts val="17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t/>
            </a:r>
            <a:endParaRPr/>
          </a:p>
        </p:txBody>
      </p:sp>
      <p:pic>
        <p:nvPicPr>
          <p:cNvPr descr="Map of Maplewood, Ramsey County, MN, Minnesota" id="115" name="Google Shape;115;p2"/>
          <p:cNvPicPr preferRelativeResize="0"/>
          <p:nvPr/>
        </p:nvPicPr>
        <p:blipFill rotWithShape="1">
          <a:blip r:embed="rId3">
            <a:alphaModFix/>
          </a:blip>
          <a:srcRect b="0" l="0" r="0" t="0"/>
          <a:stretch/>
        </p:blipFill>
        <p:spPr>
          <a:xfrm>
            <a:off x="1063752" y="484632"/>
            <a:ext cx="3536696" cy="3068604"/>
          </a:xfrm>
          <a:prstGeom prst="rect">
            <a:avLst/>
          </a:prstGeom>
          <a:noFill/>
          <a:ln>
            <a:noFill/>
          </a:ln>
        </p:spPr>
      </p:pic>
      <p:pic>
        <p:nvPicPr>
          <p:cNvPr descr="File:Christ Lutheran Church WELS North St Paul MN.jpg - Wikimedia Commons" id="116" name="Google Shape;116;p2"/>
          <p:cNvPicPr preferRelativeResize="0"/>
          <p:nvPr>
            <p:ph idx="1" type="body"/>
          </p:nvPr>
        </p:nvPicPr>
        <p:blipFill rotWithShape="1">
          <a:blip r:embed="rId4">
            <a:alphaModFix/>
          </a:blip>
          <a:srcRect b="0" l="0" r="0" t="0"/>
          <a:stretch/>
        </p:blipFill>
        <p:spPr>
          <a:xfrm>
            <a:off x="7156981" y="484632"/>
            <a:ext cx="3965171" cy="2975956"/>
          </a:xfrm>
          <a:prstGeom prst="rect">
            <a:avLst/>
          </a:prstGeom>
          <a:noFill/>
          <a:ln>
            <a:noFill/>
          </a:ln>
        </p:spPr>
      </p:pic>
      <p:pic>
        <p:nvPicPr>
          <p:cNvPr descr="Activities - St. Croix Lutheran Academy" id="117" name="Google Shape;117;p2"/>
          <p:cNvPicPr preferRelativeResize="0"/>
          <p:nvPr/>
        </p:nvPicPr>
        <p:blipFill rotWithShape="1">
          <a:blip r:embed="rId5">
            <a:alphaModFix/>
          </a:blip>
          <a:srcRect b="0" l="0" r="0" t="0"/>
          <a:stretch/>
        </p:blipFill>
        <p:spPr>
          <a:xfrm>
            <a:off x="4360613" y="4015308"/>
            <a:ext cx="3470774" cy="22505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3"/>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t/>
            </a:r>
            <a:endParaRPr/>
          </a:p>
        </p:txBody>
      </p:sp>
      <p:sp>
        <p:nvSpPr>
          <p:cNvPr id="123" name="Google Shape;123;p3"/>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74929" lvl="0" marL="182880" rtl="0" algn="l">
              <a:lnSpc>
                <a:spcPct val="90000"/>
              </a:lnSpc>
              <a:spcBef>
                <a:spcPts val="0"/>
              </a:spcBef>
              <a:spcAft>
                <a:spcPts val="0"/>
              </a:spcAft>
              <a:buSzPts val="1700"/>
              <a:buNone/>
            </a:pPr>
            <a:r>
              <a:t/>
            </a:r>
            <a:endParaRPr/>
          </a:p>
        </p:txBody>
      </p:sp>
      <p:pic>
        <p:nvPicPr>
          <p:cNvPr id="124" name="Google Shape;124;p3"/>
          <p:cNvPicPr preferRelativeResize="0"/>
          <p:nvPr/>
        </p:nvPicPr>
        <p:blipFill rotWithShape="1">
          <a:blip r:embed="rId3">
            <a:alphaModFix/>
          </a:blip>
          <a:srcRect b="0" l="0" r="0" t="0"/>
          <a:stretch/>
        </p:blipFill>
        <p:spPr>
          <a:xfrm>
            <a:off x="2336799" y="901700"/>
            <a:ext cx="7027333" cy="5270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4"/>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t/>
            </a:r>
            <a:endParaRPr/>
          </a:p>
        </p:txBody>
      </p:sp>
      <p:sp>
        <p:nvSpPr>
          <p:cNvPr id="130" name="Google Shape;130;p4"/>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74929" lvl="0" marL="182880" rtl="0" algn="l">
              <a:lnSpc>
                <a:spcPct val="90000"/>
              </a:lnSpc>
              <a:spcBef>
                <a:spcPts val="0"/>
              </a:spcBef>
              <a:spcAft>
                <a:spcPts val="0"/>
              </a:spcAft>
              <a:buSzPts val="1700"/>
              <a:buNone/>
            </a:pPr>
            <a:r>
              <a:t/>
            </a:r>
            <a:endParaRPr/>
          </a:p>
        </p:txBody>
      </p:sp>
      <p:pic>
        <p:nvPicPr>
          <p:cNvPr descr="No photo description available." id="131" name="Google Shape;131;p4"/>
          <p:cNvPicPr preferRelativeResize="0"/>
          <p:nvPr/>
        </p:nvPicPr>
        <p:blipFill rotWithShape="1">
          <a:blip r:embed="rId3">
            <a:alphaModFix/>
          </a:blip>
          <a:srcRect b="0" l="0" r="0" t="0"/>
          <a:stretch/>
        </p:blipFill>
        <p:spPr>
          <a:xfrm>
            <a:off x="2295393" y="2103246"/>
            <a:ext cx="3032387" cy="4043185"/>
          </a:xfrm>
          <a:prstGeom prst="rect">
            <a:avLst/>
          </a:prstGeom>
          <a:noFill/>
          <a:ln>
            <a:noFill/>
          </a:ln>
        </p:spPr>
      </p:pic>
      <p:pic>
        <p:nvPicPr>
          <p:cNvPr id="132" name="Google Shape;132;p4"/>
          <p:cNvPicPr preferRelativeResize="0"/>
          <p:nvPr/>
        </p:nvPicPr>
        <p:blipFill rotWithShape="1">
          <a:blip r:embed="rId4">
            <a:alphaModFix/>
          </a:blip>
          <a:srcRect b="0" l="0" r="0" t="0"/>
          <a:stretch/>
        </p:blipFill>
        <p:spPr>
          <a:xfrm>
            <a:off x="7475913" y="2112138"/>
            <a:ext cx="2706707" cy="406006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5"/>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LOVE: WHAT DOES THIS MEAN?</a:t>
            </a:r>
            <a:endParaRPr/>
          </a:p>
        </p:txBody>
      </p:sp>
      <p:sp>
        <p:nvSpPr>
          <p:cNvPr id="139" name="Google Shape;139;p5"/>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English:</a:t>
            </a:r>
            <a:endParaRPr/>
          </a:p>
          <a:p>
            <a:pPr indent="-182880" lvl="1" marL="457200" rtl="0" algn="l">
              <a:lnSpc>
                <a:spcPct val="90000"/>
              </a:lnSpc>
              <a:spcBef>
                <a:spcPts val="400"/>
              </a:spcBef>
              <a:spcAft>
                <a:spcPts val="0"/>
              </a:spcAft>
              <a:buSzPts val="1530"/>
              <a:buChar char="▪"/>
            </a:pPr>
            <a:r>
              <a:rPr lang="en-US"/>
              <a:t>“Love your neighbor as yourself.”</a:t>
            </a:r>
            <a:endParaRPr/>
          </a:p>
          <a:p>
            <a:pPr indent="-182880" lvl="1" marL="457200" rtl="0" algn="l">
              <a:lnSpc>
                <a:spcPct val="90000"/>
              </a:lnSpc>
              <a:spcBef>
                <a:spcPts val="600"/>
              </a:spcBef>
              <a:spcAft>
                <a:spcPts val="0"/>
              </a:spcAft>
              <a:buSzPts val="1530"/>
              <a:buChar char="▪"/>
            </a:pPr>
            <a:r>
              <a:rPr lang="en-US"/>
              <a:t>“I love my wife.”</a:t>
            </a:r>
            <a:endParaRPr/>
          </a:p>
          <a:p>
            <a:pPr indent="-182880" lvl="1" marL="457200" rtl="0" algn="l">
              <a:lnSpc>
                <a:spcPct val="90000"/>
              </a:lnSpc>
              <a:spcBef>
                <a:spcPts val="600"/>
              </a:spcBef>
              <a:spcAft>
                <a:spcPts val="0"/>
              </a:spcAft>
              <a:buSzPts val="1530"/>
              <a:buChar char="▪"/>
            </a:pPr>
            <a:r>
              <a:rPr lang="en-US"/>
              <a:t>“I love bacon!”</a:t>
            </a:r>
            <a:endParaRPr/>
          </a:p>
          <a:p>
            <a:pPr indent="-182880" lvl="0" marL="182880" rtl="0" algn="l">
              <a:lnSpc>
                <a:spcPct val="90000"/>
              </a:lnSpc>
              <a:spcBef>
                <a:spcPts val="1400"/>
              </a:spcBef>
              <a:spcAft>
                <a:spcPts val="0"/>
              </a:spcAft>
              <a:buSzPts val="1700"/>
              <a:buChar char="▪"/>
            </a:pPr>
            <a:r>
              <a:rPr lang="en-US"/>
              <a:t>Ancient Greece: 3+ Different words for “Love”</a:t>
            </a:r>
            <a:endParaRPr/>
          </a:p>
          <a:p>
            <a:pPr indent="-182880" lvl="1" marL="457200" rtl="0" algn="l">
              <a:lnSpc>
                <a:spcPct val="90000"/>
              </a:lnSpc>
              <a:spcBef>
                <a:spcPts val="400"/>
              </a:spcBef>
              <a:spcAft>
                <a:spcPts val="0"/>
              </a:spcAft>
              <a:buSzPts val="1530"/>
              <a:buChar char="▪"/>
            </a:pPr>
            <a:r>
              <a:rPr i="1" lang="en-US"/>
              <a:t>Eros</a:t>
            </a:r>
            <a:r>
              <a:rPr lang="en-US"/>
              <a:t>: “Erotic”/Romantic Love</a:t>
            </a:r>
            <a:endParaRPr/>
          </a:p>
          <a:p>
            <a:pPr indent="-182880" lvl="1" marL="457200" rtl="0" algn="l">
              <a:lnSpc>
                <a:spcPct val="90000"/>
              </a:lnSpc>
              <a:spcBef>
                <a:spcPts val="600"/>
              </a:spcBef>
              <a:spcAft>
                <a:spcPts val="0"/>
              </a:spcAft>
              <a:buSzPts val="1530"/>
              <a:buChar char="▪"/>
            </a:pPr>
            <a:r>
              <a:rPr i="1" lang="en-US"/>
              <a:t>Philos</a:t>
            </a:r>
            <a:r>
              <a:rPr lang="en-US"/>
              <a:t>: “Brotherly”/Friendship Love</a:t>
            </a:r>
            <a:endParaRPr/>
          </a:p>
          <a:p>
            <a:pPr indent="-182880" lvl="1" marL="457200" rtl="0" algn="l">
              <a:lnSpc>
                <a:spcPct val="90000"/>
              </a:lnSpc>
              <a:spcBef>
                <a:spcPts val="600"/>
              </a:spcBef>
              <a:spcAft>
                <a:spcPts val="0"/>
              </a:spcAft>
              <a:buSzPts val="1530"/>
              <a:buChar char="▪"/>
            </a:pPr>
            <a:r>
              <a:rPr i="1" lang="en-US"/>
              <a:t>Agape</a:t>
            </a:r>
            <a:r>
              <a:rPr lang="en-US"/>
              <a:t>: Selfless Love</a:t>
            </a:r>
            <a:endParaRPr i="1"/>
          </a:p>
        </p:txBody>
      </p:sp>
      <p:sp>
        <p:nvSpPr>
          <p:cNvPr id="140" name="Google Shape;140;p5"/>
          <p:cNvSpPr/>
          <p:nvPr/>
        </p:nvSpPr>
        <p:spPr>
          <a:xfrm>
            <a:off x="8226607" y="4311650"/>
            <a:ext cx="1754006" cy="1015663"/>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6000" u="none" cap="none" strike="noStrike">
                <a:solidFill>
                  <a:schemeClr val="accent1"/>
                </a:solidFill>
                <a:latin typeface="Rockwell"/>
                <a:ea typeface="Rockwell"/>
                <a:cs typeface="Rockwell"/>
                <a:sym typeface="Rockwell"/>
              </a:rPr>
              <a:t>LUST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40">
                                            <p:txEl>
                                              <p:pRg end="0" st="0"/>
                                            </p:txEl>
                                          </p:spTgt>
                                        </p:tgtEl>
                                        <p:attrNameLst>
                                          <p:attrName>style.visibility</p:attrName>
                                        </p:attrNameLst>
                                      </p:cBhvr>
                                      <p:to>
                                        <p:strVal val="visible"/>
                                      </p:to>
                                    </p:set>
                                    <p:anim calcmode="lin" valueType="num">
                                      <p:cBhvr additive="base">
                                        <p:cTn dur="500"/>
                                        <p:tgtEl>
                                          <p:spTgt spid="140">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6"/>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THE IDOL OF LOVE/LUST</a:t>
            </a:r>
            <a:endParaRPr/>
          </a:p>
        </p:txBody>
      </p:sp>
      <p:sp>
        <p:nvSpPr>
          <p:cNvPr id="146" name="Google Shape;146;p6"/>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“It’s never been this bad!”</a:t>
            </a:r>
            <a:endParaRPr/>
          </a:p>
          <a:p>
            <a:pPr indent="-182880" lvl="1" marL="457200" rtl="0" algn="l">
              <a:lnSpc>
                <a:spcPct val="90000"/>
              </a:lnSpc>
              <a:spcBef>
                <a:spcPts val="400"/>
              </a:spcBef>
              <a:spcAft>
                <a:spcPts val="0"/>
              </a:spcAft>
              <a:buSzPts val="1530"/>
              <a:buChar char="▪"/>
            </a:pPr>
            <a:r>
              <a:rPr lang="en-US"/>
              <a:t>...or has it?</a:t>
            </a:r>
            <a:endParaRPr/>
          </a:p>
        </p:txBody>
      </p:sp>
      <p:pic>
        <p:nvPicPr>
          <p:cNvPr descr="Read the Bible" id="147" name="Google Shape;147;p6"/>
          <p:cNvPicPr preferRelativeResize="0"/>
          <p:nvPr/>
        </p:nvPicPr>
        <p:blipFill rotWithShape="1">
          <a:blip r:embed="rId3">
            <a:alphaModFix/>
          </a:blip>
          <a:srcRect b="0" l="0" r="0" t="0"/>
          <a:stretch/>
        </p:blipFill>
        <p:spPr>
          <a:xfrm>
            <a:off x="1162604" y="3547536"/>
            <a:ext cx="3290863" cy="2472261"/>
          </a:xfrm>
          <a:prstGeom prst="rect">
            <a:avLst/>
          </a:prstGeom>
          <a:noFill/>
          <a:ln>
            <a:noFill/>
          </a:ln>
        </p:spPr>
      </p:pic>
      <p:pic>
        <p:nvPicPr>
          <p:cNvPr id="148" name="Google Shape;148;p6"/>
          <p:cNvPicPr preferRelativeResize="0"/>
          <p:nvPr/>
        </p:nvPicPr>
        <p:blipFill rotWithShape="1">
          <a:blip r:embed="rId4">
            <a:alphaModFix/>
          </a:blip>
          <a:srcRect b="0" l="0" r="0" t="0"/>
          <a:stretch/>
        </p:blipFill>
        <p:spPr>
          <a:xfrm>
            <a:off x="6615875" y="3547535"/>
            <a:ext cx="3300492" cy="24722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7"/>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SEXUALITY IN BIBLE TIMES </a:t>
            </a:r>
            <a:endParaRPr/>
          </a:p>
        </p:txBody>
      </p:sp>
      <p:sp>
        <p:nvSpPr>
          <p:cNvPr id="155" name="Google Shape;155;p7"/>
          <p:cNvSpPr txBox="1"/>
          <p:nvPr>
            <p:ph idx="1" type="body"/>
          </p:nvPr>
        </p:nvSpPr>
        <p:spPr>
          <a:xfrm>
            <a:off x="1154954" y="2603500"/>
            <a:ext cx="6405779" cy="3416300"/>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solidFill>
                  <a:srgbClr val="222222"/>
                </a:solidFill>
                <a:latin typeface="Rockwell"/>
                <a:ea typeface="Rockwell"/>
                <a:cs typeface="Rockwell"/>
                <a:sym typeface="Rockwell"/>
              </a:rPr>
              <a:t>“I don’t care how promiscuous you think our modern culture is, let me assure you: it is nothing like first-century Rome. What we call pornography, the Romans simply called life. The junk you can find on HBO at 2:00 a.m. was plastered on bathhouse walls and inside homes as decoration.” </a:t>
            </a:r>
            <a:endParaRPr/>
          </a:p>
          <a:p>
            <a:pPr indent="0" lvl="0" marL="0" rtl="0" algn="r">
              <a:lnSpc>
                <a:spcPct val="90000"/>
              </a:lnSpc>
              <a:spcBef>
                <a:spcPts val="1200"/>
              </a:spcBef>
              <a:spcAft>
                <a:spcPts val="0"/>
              </a:spcAft>
              <a:buSzPts val="1700"/>
              <a:buNone/>
            </a:pPr>
            <a:r>
              <a:rPr lang="en-US">
                <a:solidFill>
                  <a:srgbClr val="222222"/>
                </a:solidFill>
                <a:latin typeface="Rockwell"/>
                <a:ea typeface="Rockwell"/>
                <a:cs typeface="Rockwell"/>
                <a:sym typeface="Rockwell"/>
              </a:rPr>
              <a:t>– Preston Sprinkle, </a:t>
            </a:r>
            <a:r>
              <a:rPr i="1" lang="en-US">
                <a:solidFill>
                  <a:srgbClr val="222222"/>
                </a:solidFill>
                <a:latin typeface="Rockwell"/>
                <a:ea typeface="Rockwell"/>
                <a:cs typeface="Rockwell"/>
                <a:sym typeface="Rockwell"/>
              </a:rPr>
              <a:t>People to Be Loved</a:t>
            </a:r>
            <a:endParaRPr>
              <a:latin typeface="Rockwell"/>
              <a:ea typeface="Rockwell"/>
              <a:cs typeface="Rockwell"/>
              <a:sym typeface="Rockwell"/>
            </a:endParaRPr>
          </a:p>
        </p:txBody>
      </p:sp>
      <p:pic>
        <p:nvPicPr>
          <p:cNvPr descr="People to Be Loved: Why Homosexuality Is Not Just an Issue: Sprinkle,  Preston, Wesley Hill: 9780310519652: Amazon.com: Books" id="156" name="Google Shape;156;p7"/>
          <p:cNvPicPr preferRelativeResize="0"/>
          <p:nvPr/>
        </p:nvPicPr>
        <p:blipFill rotWithShape="1">
          <a:blip r:embed="rId3">
            <a:alphaModFix/>
          </a:blip>
          <a:srcRect b="0" l="0" r="0" t="0"/>
          <a:stretch/>
        </p:blipFill>
        <p:spPr>
          <a:xfrm>
            <a:off x="8741118" y="1611673"/>
            <a:ext cx="2381034" cy="36346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8"/>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WHAT’S DIFFERENT? </a:t>
            </a:r>
            <a:br>
              <a:rPr lang="en-US"/>
            </a:br>
            <a:r>
              <a:rPr lang="en-US"/>
              <a:t>THE GREEKS</a:t>
            </a:r>
            <a:endParaRPr/>
          </a:p>
        </p:txBody>
      </p:sp>
      <p:sp>
        <p:nvSpPr>
          <p:cNvPr id="162" name="Google Shape;162;p8"/>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182880" lvl="0" marL="182880" rtl="0" algn="l">
              <a:lnSpc>
                <a:spcPct val="90000"/>
              </a:lnSpc>
              <a:spcBef>
                <a:spcPts val="0"/>
              </a:spcBef>
              <a:spcAft>
                <a:spcPts val="0"/>
              </a:spcAft>
              <a:buSzPts val="1700"/>
              <a:buChar char="▪"/>
            </a:pPr>
            <a:r>
              <a:rPr lang="en-US"/>
              <a:t>Greek Sexuality: The Pursuit of “Beauty”</a:t>
            </a:r>
            <a:endParaRPr/>
          </a:p>
          <a:p>
            <a:pPr indent="-182880" lvl="0" marL="182880" rtl="0" algn="l">
              <a:lnSpc>
                <a:spcPct val="90000"/>
              </a:lnSpc>
              <a:spcBef>
                <a:spcPts val="1200"/>
              </a:spcBef>
              <a:spcAft>
                <a:spcPts val="0"/>
              </a:spcAft>
              <a:buSzPts val="1700"/>
              <a:buChar char="▪"/>
            </a:pPr>
            <a:r>
              <a:rPr lang="en-US"/>
              <a:t>The height of “beauty?” </a:t>
            </a:r>
            <a:endParaRPr/>
          </a:p>
          <a:p>
            <a:pPr indent="-182880" lvl="1" marL="457200" rtl="0" algn="l">
              <a:lnSpc>
                <a:spcPct val="90000"/>
              </a:lnSpc>
              <a:spcBef>
                <a:spcPts val="400"/>
              </a:spcBef>
              <a:spcAft>
                <a:spcPts val="0"/>
              </a:spcAft>
              <a:buSzPts val="1530"/>
              <a:buChar char="▪"/>
            </a:pPr>
            <a:r>
              <a:rPr lang="en-US"/>
              <a:t>Young men/boys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2">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9"/>
          <p:cNvSpPr txBox="1"/>
          <p:nvPr>
            <p:ph type="title"/>
          </p:nvPr>
        </p:nvSpPr>
        <p:spPr>
          <a:xfrm>
            <a:off x="1069848" y="484632"/>
            <a:ext cx="10058400" cy="16093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5400"/>
              <a:buFont typeface="Rockwell"/>
              <a:buNone/>
            </a:pPr>
            <a:r>
              <a:rPr lang="en-US"/>
              <a:t>EROS, GREEK GOD OF EROTIC LOVE</a:t>
            </a:r>
            <a:endParaRPr/>
          </a:p>
        </p:txBody>
      </p:sp>
      <p:sp>
        <p:nvSpPr>
          <p:cNvPr id="168" name="Google Shape;168;p9"/>
          <p:cNvSpPr txBox="1"/>
          <p:nvPr>
            <p:ph idx="1" type="body"/>
          </p:nvPr>
        </p:nvSpPr>
        <p:spPr>
          <a:xfrm>
            <a:off x="1069848" y="2121408"/>
            <a:ext cx="10058400" cy="4050792"/>
          </a:xfrm>
          <a:prstGeom prst="rect">
            <a:avLst/>
          </a:prstGeom>
          <a:noFill/>
          <a:ln>
            <a:noFill/>
          </a:ln>
        </p:spPr>
        <p:txBody>
          <a:bodyPr anchorCtr="0" anchor="t" bIns="45700" lIns="91425" spcFirstLastPara="1" rIns="91425" wrap="square" tIns="45700">
            <a:normAutofit/>
          </a:bodyPr>
          <a:lstStyle/>
          <a:p>
            <a:pPr indent="-74929" lvl="0" marL="182880" rtl="0" algn="l">
              <a:lnSpc>
                <a:spcPct val="90000"/>
              </a:lnSpc>
              <a:spcBef>
                <a:spcPts val="0"/>
              </a:spcBef>
              <a:spcAft>
                <a:spcPts val="0"/>
              </a:spcAft>
              <a:buSzPts val="1700"/>
              <a:buNone/>
            </a:pPr>
            <a:r>
              <a:t/>
            </a:r>
            <a:endParaRPr/>
          </a:p>
        </p:txBody>
      </p:sp>
      <p:pic>
        <p:nvPicPr>
          <p:cNvPr descr="Why Eros is my bae. – Kerri Keberly" id="169" name="Google Shape;169;p9"/>
          <p:cNvPicPr preferRelativeResize="0"/>
          <p:nvPr/>
        </p:nvPicPr>
        <p:blipFill rotWithShape="1">
          <a:blip r:embed="rId3">
            <a:alphaModFix/>
          </a:blip>
          <a:srcRect b="0" l="0" r="0" t="0"/>
          <a:stretch/>
        </p:blipFill>
        <p:spPr>
          <a:xfrm>
            <a:off x="1154954" y="2989074"/>
            <a:ext cx="5105401" cy="2648427"/>
          </a:xfrm>
          <a:prstGeom prst="rect">
            <a:avLst/>
          </a:prstGeom>
          <a:noFill/>
          <a:ln>
            <a:noFill/>
          </a:ln>
        </p:spPr>
      </p:pic>
      <p:pic>
        <p:nvPicPr>
          <p:cNvPr id="170" name="Google Shape;170;p9"/>
          <p:cNvPicPr preferRelativeResize="0"/>
          <p:nvPr/>
        </p:nvPicPr>
        <p:blipFill rotWithShape="1">
          <a:blip r:embed="rId4">
            <a:alphaModFix/>
          </a:blip>
          <a:srcRect b="0" l="0" r="0" t="0"/>
          <a:stretch/>
        </p:blipFill>
        <p:spPr>
          <a:xfrm>
            <a:off x="7330548" y="2989074"/>
            <a:ext cx="2650065" cy="265006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Wood Type">
  <a:themeElements>
    <a:clrScheme name="Wood Type">
      <a:dk1>
        <a:srgbClr val="000000"/>
      </a:dk1>
      <a:lt1>
        <a:srgbClr val="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2024-02-12T22:03:19Z</dcterms:created>
  <dc:creator>Matthew Hatzung</dc:creator>
</cp:coreProperties>
</file>