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4" roundtripDataSignature="AMtx7mis46MTDbnh7EGzyKZYhMsC8285/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customschemas.google.com/relationships/presentationmetadata" Target="metadata"/><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Repentance isn’t a one time thing</a:t>
            </a:r>
            <a:endParaRPr/>
          </a:p>
        </p:txBody>
      </p:sp>
      <p:sp>
        <p:nvSpPr>
          <p:cNvPr id="107" name="Google Shape;107;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How we talk about those who aren’t driven to the opposite sex</a:t>
            </a:r>
            <a:endParaRPr/>
          </a:p>
        </p:txBody>
      </p:sp>
      <p:sp>
        <p:nvSpPr>
          <p:cNvPr id="177" name="Google Shape;177;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Open to confession: Overcoming the “yuk” factor</a:t>
            </a:r>
            <a:endParaRPr/>
          </a:p>
          <a:p>
            <a:pPr indent="0" lvl="0" marL="0" rtl="0" algn="l">
              <a:spcBef>
                <a:spcPts val="0"/>
              </a:spcBef>
              <a:spcAft>
                <a:spcPts val="0"/>
              </a:spcAft>
              <a:buNone/>
            </a:pPr>
            <a:r>
              <a:rPr lang="en-US"/>
              <a:t>Can’t afford: Satan loves the chance to take us down alone.</a:t>
            </a:r>
            <a:endParaRPr/>
          </a:p>
        </p:txBody>
      </p:sp>
      <p:sp>
        <p:nvSpPr>
          <p:cNvPr id="214" name="Google Shape;214;p3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Sex is fiery. A great blessing that makes us warm, brings us light if used properly. </a:t>
            </a:r>
            <a:endParaRPr/>
          </a:p>
        </p:txBody>
      </p:sp>
      <p:sp>
        <p:nvSpPr>
          <p:cNvPr id="114" name="Google Shape;114;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There’s a depth, meaning, and purpose behind</a:t>
            </a:r>
            <a:endParaRPr/>
          </a:p>
          <a:p>
            <a:pPr indent="0" lvl="0" marL="0" rtl="0" algn="l">
              <a:spcBef>
                <a:spcPts val="0"/>
              </a:spcBef>
              <a:spcAft>
                <a:spcPts val="0"/>
              </a:spcAft>
              <a:buNone/>
            </a:pPr>
            <a:r>
              <a:rPr lang="en-US"/>
              <a:t>You need to experiment to find out who you truly are</a:t>
            </a:r>
            <a:endParaRPr/>
          </a:p>
          <a:p>
            <a:pPr indent="0" lvl="0" marL="0" rtl="0" algn="l">
              <a:spcBef>
                <a:spcPts val="0"/>
              </a:spcBef>
              <a:spcAft>
                <a:spcPts val="0"/>
              </a:spcAft>
              <a:buNone/>
            </a:pPr>
            <a:r>
              <a:rPr lang="en-US"/>
              <a:t>Peer pressure on steroids. Not just what all your friends are doing, but what all of society is saying is an essential part of life</a:t>
            </a:r>
            <a:endParaRPr/>
          </a:p>
        </p:txBody>
      </p:sp>
      <p:sp>
        <p:nvSpPr>
          <p:cNvPr id="121" name="Google Shape;121;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Similar addictiveness to drugs</a:t>
            </a:r>
            <a:br>
              <a:rPr lang="en-US"/>
            </a:br>
            <a:r>
              <a:rPr lang="en-US"/>
              <a:t>Rewires your brain to think of people as objects for your own pleasures and needs</a:t>
            </a:r>
            <a:endParaRPr/>
          </a:p>
        </p:txBody>
      </p:sp>
      <p:sp>
        <p:nvSpPr>
          <p:cNvPr id="128" name="Google Shape;128;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8" name="Shape 18"/>
        <p:cNvGrpSpPr/>
        <p:nvPr/>
      </p:nvGrpSpPr>
      <p:grpSpPr>
        <a:xfrm>
          <a:off x="0" y="0"/>
          <a:ext cx="0" cy="0"/>
          <a:chOff x="0" y="0"/>
          <a:chExt cx="0" cy="0"/>
        </a:xfrm>
      </p:grpSpPr>
      <p:sp>
        <p:nvSpPr>
          <p:cNvPr id="19" name="Google Shape;19;p38"/>
          <p:cNvSpPr/>
          <p:nvPr/>
        </p:nvSpPr>
        <p:spPr>
          <a:xfrm>
            <a:off x="920834" y="1346946"/>
            <a:ext cx="10222992" cy="80683"/>
          </a:xfrm>
          <a:prstGeom prst="rect">
            <a:avLst/>
          </a:prstGeom>
          <a:blipFill rotWithShape="1">
            <a:blip r:embed="rId2">
              <a:alphaModFix amt="85000"/>
            </a:blip>
            <a:tile algn="ctr" flip="xy" tx="0" sx="92000" ty="-76200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8"/>
          <p:cNvSpPr/>
          <p:nvPr/>
        </p:nvSpPr>
        <p:spPr>
          <a:xfrm>
            <a:off x="920834" y="4299696"/>
            <a:ext cx="10222992" cy="80683"/>
          </a:xfrm>
          <a:prstGeom prst="rect">
            <a:avLst/>
          </a:prstGeom>
          <a:blipFill rotWithShape="1">
            <a:blip r:embed="rId2">
              <a:alphaModFix amt="85000"/>
            </a:blip>
            <a:tile algn="ctr" flip="xy" tx="0" sx="92000" ty="-7175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38"/>
          <p:cNvSpPr/>
          <p:nvPr/>
        </p:nvSpPr>
        <p:spPr>
          <a:xfrm>
            <a:off x="920834" y="1484779"/>
            <a:ext cx="10222992" cy="2743200"/>
          </a:xfrm>
          <a:prstGeom prst="rect">
            <a:avLst/>
          </a:prstGeom>
          <a:blipFill rotWithShape="1">
            <a:blip r:embed="rId2">
              <a:alphaModFix amt="85000"/>
            </a:blip>
            <a:tile algn="ctr" flip="xy" tx="0" sx="92000" ty="-7048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2" name="Google Shape;22;p38"/>
          <p:cNvGrpSpPr/>
          <p:nvPr/>
        </p:nvGrpSpPr>
        <p:grpSpPr>
          <a:xfrm>
            <a:off x="9649215" y="4068923"/>
            <a:ext cx="1080904" cy="1080902"/>
            <a:chOff x="9685338" y="4460675"/>
            <a:chExt cx="1080904" cy="1080902"/>
          </a:xfrm>
        </p:grpSpPr>
        <p:sp>
          <p:nvSpPr>
            <p:cNvPr id="23" name="Google Shape;23;p38"/>
            <p:cNvSpPr/>
            <p:nvPr/>
          </p:nvSpPr>
          <p:spPr>
            <a:xfrm>
              <a:off x="9685338" y="4460675"/>
              <a:ext cx="1080904" cy="1080902"/>
            </a:xfrm>
            <a:prstGeom prst="ellipse">
              <a:avLst/>
            </a:prstGeom>
            <a:blipFill rotWithShape="1">
              <a:blip r:embed="rId3">
                <a:alphaModFix/>
              </a:blip>
              <a:tile algn="tl" flip="none" tx="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8"/>
            <p:cNvSpPr/>
            <p:nvPr/>
          </p:nvSpPr>
          <p:spPr>
            <a:xfrm>
              <a:off x="9793429" y="4568765"/>
              <a:ext cx="864723" cy="864722"/>
            </a:xfrm>
            <a:prstGeom prst="ellipse">
              <a:avLst/>
            </a:prstGeom>
            <a:noFill/>
            <a:ln cap="flat" cmpd="sng" w="254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5" name="Google Shape;25;p38"/>
          <p:cNvSpPr txBox="1"/>
          <p:nvPr>
            <p:ph type="ctrTitle"/>
          </p:nvPr>
        </p:nvSpPr>
        <p:spPr>
          <a:xfrm>
            <a:off x="1051560" y="1432223"/>
            <a:ext cx="9966960" cy="3035808"/>
          </a:xfrm>
          <a:prstGeom prst="rect">
            <a:avLst/>
          </a:prstGeom>
          <a:noFill/>
          <a:ln>
            <a:noFill/>
          </a:ln>
        </p:spPr>
        <p:txBody>
          <a:bodyPr anchorCtr="0" anchor="ctr" bIns="45700" lIns="91425" spcFirstLastPara="1" rIns="91425" wrap="square" tIns="45700">
            <a:noAutofit/>
          </a:bodyPr>
          <a:lstStyle>
            <a:lvl1pPr lvl="0" algn="l">
              <a:lnSpc>
                <a:spcPct val="80000"/>
              </a:lnSpc>
              <a:spcBef>
                <a:spcPts val="0"/>
              </a:spcBef>
              <a:spcAft>
                <a:spcPts val="0"/>
              </a:spcAft>
              <a:buSzPts val="9600"/>
              <a:buFont typeface="Rockwell"/>
              <a:buNone/>
              <a:defRPr sz="9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8"/>
          <p:cNvSpPr txBox="1"/>
          <p:nvPr>
            <p:ph idx="1" type="subTitle"/>
          </p:nvPr>
        </p:nvSpPr>
        <p:spPr>
          <a:xfrm>
            <a:off x="1069848" y="4389120"/>
            <a:ext cx="7891272" cy="1069848"/>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1870"/>
              <a:buNone/>
              <a:defRPr sz="2200">
                <a:solidFill>
                  <a:schemeClr val="dk1"/>
                </a:solidFill>
              </a:defRPr>
            </a:lvl1pPr>
            <a:lvl2pPr lvl="1" algn="ctr">
              <a:lnSpc>
                <a:spcPct val="90000"/>
              </a:lnSpc>
              <a:spcBef>
                <a:spcPts val="400"/>
              </a:spcBef>
              <a:spcAft>
                <a:spcPts val="0"/>
              </a:spcAft>
              <a:buSzPts val="1870"/>
              <a:buNone/>
              <a:defRPr sz="2200"/>
            </a:lvl2pPr>
            <a:lvl3pPr lvl="2" algn="ctr">
              <a:lnSpc>
                <a:spcPct val="90000"/>
              </a:lnSpc>
              <a:spcBef>
                <a:spcPts val="400"/>
              </a:spcBef>
              <a:spcAft>
                <a:spcPts val="0"/>
              </a:spcAft>
              <a:buSzPts val="1870"/>
              <a:buNone/>
              <a:defRPr sz="2200"/>
            </a:lvl3pPr>
            <a:lvl4pPr lvl="3" algn="ctr">
              <a:lnSpc>
                <a:spcPct val="90000"/>
              </a:lnSpc>
              <a:spcBef>
                <a:spcPts val="400"/>
              </a:spcBef>
              <a:spcAft>
                <a:spcPts val="0"/>
              </a:spcAft>
              <a:buSzPts val="1700"/>
              <a:buNone/>
              <a:defRPr sz="2000"/>
            </a:lvl4pPr>
            <a:lvl5pPr lvl="4" algn="ctr">
              <a:lnSpc>
                <a:spcPct val="90000"/>
              </a:lnSpc>
              <a:spcBef>
                <a:spcPts val="400"/>
              </a:spcBef>
              <a:spcAft>
                <a:spcPts val="0"/>
              </a:spcAft>
              <a:buSzPts val="1700"/>
              <a:buNone/>
              <a:defRPr sz="2000"/>
            </a:lvl5pPr>
            <a:lvl6pPr lvl="5" algn="ctr">
              <a:lnSpc>
                <a:spcPct val="90000"/>
              </a:lnSpc>
              <a:spcBef>
                <a:spcPts val="400"/>
              </a:spcBef>
              <a:spcAft>
                <a:spcPts val="0"/>
              </a:spcAft>
              <a:buSzPts val="1700"/>
              <a:buNone/>
              <a:defRPr sz="2000"/>
            </a:lvl6pPr>
            <a:lvl7pPr lvl="6" algn="ctr">
              <a:lnSpc>
                <a:spcPct val="90000"/>
              </a:lnSpc>
              <a:spcBef>
                <a:spcPts val="400"/>
              </a:spcBef>
              <a:spcAft>
                <a:spcPts val="0"/>
              </a:spcAft>
              <a:buSzPts val="1700"/>
              <a:buNone/>
              <a:defRPr sz="2000"/>
            </a:lvl7pPr>
            <a:lvl8pPr lvl="7" algn="ctr">
              <a:lnSpc>
                <a:spcPct val="90000"/>
              </a:lnSpc>
              <a:spcBef>
                <a:spcPts val="400"/>
              </a:spcBef>
              <a:spcAft>
                <a:spcPts val="0"/>
              </a:spcAft>
              <a:buSzPts val="1700"/>
              <a:buNone/>
              <a:defRPr sz="2000"/>
            </a:lvl8pPr>
            <a:lvl9pPr lvl="8" algn="ctr">
              <a:lnSpc>
                <a:spcPct val="90000"/>
              </a:lnSpc>
              <a:spcBef>
                <a:spcPts val="400"/>
              </a:spcBef>
              <a:spcAft>
                <a:spcPts val="200"/>
              </a:spcAft>
              <a:buSzPts val="1700"/>
              <a:buNone/>
              <a:defRPr sz="2000"/>
            </a:lvl9pPr>
          </a:lstStyle>
          <a:p/>
        </p:txBody>
      </p:sp>
      <p:sp>
        <p:nvSpPr>
          <p:cNvPr id="27" name="Google Shape;27;p38"/>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8"/>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8"/>
          <p:cNvSpPr txBox="1"/>
          <p:nvPr>
            <p:ph idx="12" type="sldNum"/>
          </p:nvPr>
        </p:nvSpPr>
        <p:spPr>
          <a:xfrm>
            <a:off x="9592733" y="4289334"/>
            <a:ext cx="1193868" cy="64008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1" i="0" sz="2800" u="none" cap="none" strike="noStrike">
                <a:solidFill>
                  <a:srgbClr val="FFFFFF"/>
                </a:solidFill>
                <a:latin typeface="Rockwell"/>
                <a:ea typeface="Rockwell"/>
                <a:cs typeface="Rockwell"/>
                <a:sym typeface="Rockwell"/>
              </a:defRPr>
            </a:lvl1pPr>
            <a:lvl2pPr indent="0" lvl="1" marL="0" algn="ctr">
              <a:spcBef>
                <a:spcPts val="0"/>
              </a:spcBef>
              <a:buNone/>
              <a:defRPr b="1" i="0" sz="2800" u="none" cap="none" strike="noStrike">
                <a:solidFill>
                  <a:srgbClr val="FFFFFF"/>
                </a:solidFill>
                <a:latin typeface="Rockwell"/>
                <a:ea typeface="Rockwell"/>
                <a:cs typeface="Rockwell"/>
                <a:sym typeface="Rockwell"/>
              </a:defRPr>
            </a:lvl2pPr>
            <a:lvl3pPr indent="0" lvl="2" marL="0" algn="ctr">
              <a:spcBef>
                <a:spcPts val="0"/>
              </a:spcBef>
              <a:buNone/>
              <a:defRPr b="1" i="0" sz="2800" u="none" cap="none" strike="noStrike">
                <a:solidFill>
                  <a:srgbClr val="FFFFFF"/>
                </a:solidFill>
                <a:latin typeface="Rockwell"/>
                <a:ea typeface="Rockwell"/>
                <a:cs typeface="Rockwell"/>
                <a:sym typeface="Rockwell"/>
              </a:defRPr>
            </a:lvl3pPr>
            <a:lvl4pPr indent="0" lvl="3" marL="0" algn="ctr">
              <a:spcBef>
                <a:spcPts val="0"/>
              </a:spcBef>
              <a:buNone/>
              <a:defRPr b="1" i="0" sz="2800" u="none" cap="none" strike="noStrike">
                <a:solidFill>
                  <a:srgbClr val="FFFFFF"/>
                </a:solidFill>
                <a:latin typeface="Rockwell"/>
                <a:ea typeface="Rockwell"/>
                <a:cs typeface="Rockwell"/>
                <a:sym typeface="Rockwell"/>
              </a:defRPr>
            </a:lvl4pPr>
            <a:lvl5pPr indent="0" lvl="4" marL="0" algn="ctr">
              <a:spcBef>
                <a:spcPts val="0"/>
              </a:spcBef>
              <a:buNone/>
              <a:defRPr b="1" i="0" sz="2800" u="none" cap="none" strike="noStrike">
                <a:solidFill>
                  <a:srgbClr val="FFFFFF"/>
                </a:solidFill>
                <a:latin typeface="Rockwell"/>
                <a:ea typeface="Rockwell"/>
                <a:cs typeface="Rockwell"/>
                <a:sym typeface="Rockwell"/>
              </a:defRPr>
            </a:lvl5pPr>
            <a:lvl6pPr indent="0" lvl="5" marL="0" algn="ctr">
              <a:spcBef>
                <a:spcPts val="0"/>
              </a:spcBef>
              <a:buNone/>
              <a:defRPr b="1" i="0" sz="2800" u="none" cap="none" strike="noStrike">
                <a:solidFill>
                  <a:srgbClr val="FFFFFF"/>
                </a:solidFill>
                <a:latin typeface="Rockwell"/>
                <a:ea typeface="Rockwell"/>
                <a:cs typeface="Rockwell"/>
                <a:sym typeface="Rockwell"/>
              </a:defRPr>
            </a:lvl6pPr>
            <a:lvl7pPr indent="0" lvl="6" marL="0" algn="ctr">
              <a:spcBef>
                <a:spcPts val="0"/>
              </a:spcBef>
              <a:buNone/>
              <a:defRPr b="1" i="0" sz="2800" u="none" cap="none" strike="noStrike">
                <a:solidFill>
                  <a:srgbClr val="FFFFFF"/>
                </a:solidFill>
                <a:latin typeface="Rockwell"/>
                <a:ea typeface="Rockwell"/>
                <a:cs typeface="Rockwell"/>
                <a:sym typeface="Rockwell"/>
              </a:defRPr>
            </a:lvl7pPr>
            <a:lvl8pPr indent="0" lvl="7" marL="0" algn="ctr">
              <a:spcBef>
                <a:spcPts val="0"/>
              </a:spcBef>
              <a:buNone/>
              <a:defRPr b="1" i="0" sz="2800" u="none" cap="none" strike="noStrike">
                <a:solidFill>
                  <a:srgbClr val="FFFFFF"/>
                </a:solidFill>
                <a:latin typeface="Rockwell"/>
                <a:ea typeface="Rockwell"/>
                <a:cs typeface="Rockwell"/>
                <a:sym typeface="Rockwell"/>
              </a:defRPr>
            </a:lvl8pPr>
            <a:lvl9pPr indent="0" lvl="8" marL="0" algn="ctr">
              <a:spcBef>
                <a:spcPts val="0"/>
              </a:spcBef>
              <a:buNone/>
              <a:defRPr b="1" i="0" sz="2800" u="none" cap="none" strike="noStrike">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2" name="Shape 92"/>
        <p:cNvGrpSpPr/>
        <p:nvPr/>
      </p:nvGrpSpPr>
      <p:grpSpPr>
        <a:xfrm>
          <a:off x="0" y="0"/>
          <a:ext cx="0" cy="0"/>
          <a:chOff x="0" y="0"/>
          <a:chExt cx="0" cy="0"/>
        </a:xfrm>
      </p:grpSpPr>
      <p:sp>
        <p:nvSpPr>
          <p:cNvPr id="93" name="Google Shape;93;p47"/>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47"/>
          <p:cNvSpPr txBox="1"/>
          <p:nvPr>
            <p:ph idx="1" type="body"/>
          </p:nvPr>
        </p:nvSpPr>
        <p:spPr>
          <a:xfrm rot="5400000">
            <a:off x="4073652" y="-882396"/>
            <a:ext cx="4050792" cy="10058400"/>
          </a:xfrm>
          <a:prstGeom prst="rect">
            <a:avLst/>
          </a:prstGeom>
          <a:noFill/>
          <a:ln>
            <a:noFill/>
          </a:ln>
        </p:spPr>
        <p:txBody>
          <a:bodyPr anchorCtr="0" anchor="t" bIns="45700" lIns="91425" spcFirstLastPara="1" rIns="91425"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400"/>
              </a:spcBef>
              <a:spcAft>
                <a:spcPts val="0"/>
              </a:spcAft>
              <a:buSzPts val="1530"/>
              <a:buChar char="▪"/>
              <a:defRPr/>
            </a:lvl2pPr>
            <a:lvl3pPr indent="-325755" lvl="2" marL="1371600" algn="l">
              <a:lnSpc>
                <a:spcPct val="90000"/>
              </a:lnSpc>
              <a:spcBef>
                <a:spcPts val="400"/>
              </a:spcBef>
              <a:spcAft>
                <a:spcPts val="0"/>
              </a:spcAft>
              <a:buSzPts val="1530"/>
              <a:buChar char="▪"/>
              <a:defRPr/>
            </a:lvl3pPr>
            <a:lvl4pPr indent="-325755" lvl="3" marL="1828800" algn="l">
              <a:lnSpc>
                <a:spcPct val="90000"/>
              </a:lnSpc>
              <a:spcBef>
                <a:spcPts val="400"/>
              </a:spcBef>
              <a:spcAft>
                <a:spcPts val="0"/>
              </a:spcAft>
              <a:buSzPts val="1530"/>
              <a:buChar char="▪"/>
              <a:defRPr/>
            </a:lvl4pPr>
            <a:lvl5pPr indent="-325754" lvl="4" marL="2286000" algn="l">
              <a:lnSpc>
                <a:spcPct val="90000"/>
              </a:lnSpc>
              <a:spcBef>
                <a:spcPts val="400"/>
              </a:spcBef>
              <a:spcAft>
                <a:spcPts val="0"/>
              </a:spcAft>
              <a:buSzPts val="1530"/>
              <a:buChar char="▪"/>
              <a:defRPr/>
            </a:lvl5pPr>
            <a:lvl6pPr indent="-325754" lvl="5" marL="2743200" algn="l">
              <a:lnSpc>
                <a:spcPct val="90000"/>
              </a:lnSpc>
              <a:spcBef>
                <a:spcPts val="400"/>
              </a:spcBef>
              <a:spcAft>
                <a:spcPts val="0"/>
              </a:spcAft>
              <a:buSzPts val="1530"/>
              <a:buChar char="▪"/>
              <a:defRPr/>
            </a:lvl6pPr>
            <a:lvl7pPr indent="-325754" lvl="6" marL="3200400" algn="l">
              <a:lnSpc>
                <a:spcPct val="90000"/>
              </a:lnSpc>
              <a:spcBef>
                <a:spcPts val="400"/>
              </a:spcBef>
              <a:spcAft>
                <a:spcPts val="0"/>
              </a:spcAft>
              <a:buSzPts val="1530"/>
              <a:buChar char="▪"/>
              <a:defRPr/>
            </a:lvl7pPr>
            <a:lvl8pPr indent="-325754" lvl="7" marL="3657600" algn="l">
              <a:lnSpc>
                <a:spcPct val="90000"/>
              </a:lnSpc>
              <a:spcBef>
                <a:spcPts val="400"/>
              </a:spcBef>
              <a:spcAft>
                <a:spcPts val="0"/>
              </a:spcAft>
              <a:buSzPts val="1530"/>
              <a:buChar char="▪"/>
              <a:defRPr/>
            </a:lvl8pPr>
            <a:lvl9pPr indent="-325754" lvl="8" marL="4114800" algn="l">
              <a:lnSpc>
                <a:spcPct val="90000"/>
              </a:lnSpc>
              <a:spcBef>
                <a:spcPts val="400"/>
              </a:spcBef>
              <a:spcAft>
                <a:spcPts val="200"/>
              </a:spcAft>
              <a:buSzPts val="1530"/>
              <a:buChar char="▪"/>
              <a:defRPr/>
            </a:lvl9pPr>
          </a:lstStyle>
          <a:p/>
        </p:txBody>
      </p:sp>
      <p:sp>
        <p:nvSpPr>
          <p:cNvPr id="95" name="Google Shape;95;p47"/>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47"/>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47"/>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8" name="Shape 98"/>
        <p:cNvGrpSpPr/>
        <p:nvPr/>
      </p:nvGrpSpPr>
      <p:grpSpPr>
        <a:xfrm>
          <a:off x="0" y="0"/>
          <a:ext cx="0" cy="0"/>
          <a:chOff x="0" y="0"/>
          <a:chExt cx="0" cy="0"/>
        </a:xfrm>
      </p:grpSpPr>
      <p:sp>
        <p:nvSpPr>
          <p:cNvPr id="99" name="Google Shape;99;p48"/>
          <p:cNvSpPr txBox="1"/>
          <p:nvPr>
            <p:ph type="title"/>
          </p:nvPr>
        </p:nvSpPr>
        <p:spPr>
          <a:xfrm rot="5400000">
            <a:off x="7181850" y="2076450"/>
            <a:ext cx="5638800" cy="2552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48"/>
          <p:cNvSpPr txBox="1"/>
          <p:nvPr>
            <p:ph idx="1" type="body"/>
          </p:nvPr>
        </p:nvSpPr>
        <p:spPr>
          <a:xfrm rot="5400000">
            <a:off x="2000250" y="-400050"/>
            <a:ext cx="5638800" cy="7505700"/>
          </a:xfrm>
          <a:prstGeom prst="rect">
            <a:avLst/>
          </a:prstGeom>
          <a:noFill/>
          <a:ln>
            <a:noFill/>
          </a:ln>
        </p:spPr>
        <p:txBody>
          <a:bodyPr anchorCtr="0" anchor="t" bIns="45700" lIns="91425" spcFirstLastPara="1" rIns="91425"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400"/>
              </a:spcBef>
              <a:spcAft>
                <a:spcPts val="0"/>
              </a:spcAft>
              <a:buSzPts val="1530"/>
              <a:buChar char="▪"/>
              <a:defRPr/>
            </a:lvl2pPr>
            <a:lvl3pPr indent="-325755" lvl="2" marL="1371600" algn="l">
              <a:lnSpc>
                <a:spcPct val="90000"/>
              </a:lnSpc>
              <a:spcBef>
                <a:spcPts val="400"/>
              </a:spcBef>
              <a:spcAft>
                <a:spcPts val="0"/>
              </a:spcAft>
              <a:buSzPts val="1530"/>
              <a:buChar char="▪"/>
              <a:defRPr/>
            </a:lvl3pPr>
            <a:lvl4pPr indent="-325755" lvl="3" marL="1828800" algn="l">
              <a:lnSpc>
                <a:spcPct val="90000"/>
              </a:lnSpc>
              <a:spcBef>
                <a:spcPts val="400"/>
              </a:spcBef>
              <a:spcAft>
                <a:spcPts val="0"/>
              </a:spcAft>
              <a:buSzPts val="1530"/>
              <a:buChar char="▪"/>
              <a:defRPr/>
            </a:lvl4pPr>
            <a:lvl5pPr indent="-325754" lvl="4" marL="2286000" algn="l">
              <a:lnSpc>
                <a:spcPct val="90000"/>
              </a:lnSpc>
              <a:spcBef>
                <a:spcPts val="400"/>
              </a:spcBef>
              <a:spcAft>
                <a:spcPts val="0"/>
              </a:spcAft>
              <a:buSzPts val="1530"/>
              <a:buChar char="▪"/>
              <a:defRPr/>
            </a:lvl5pPr>
            <a:lvl6pPr indent="-325754" lvl="5" marL="2743200" algn="l">
              <a:lnSpc>
                <a:spcPct val="90000"/>
              </a:lnSpc>
              <a:spcBef>
                <a:spcPts val="400"/>
              </a:spcBef>
              <a:spcAft>
                <a:spcPts val="0"/>
              </a:spcAft>
              <a:buSzPts val="1530"/>
              <a:buChar char="▪"/>
              <a:defRPr/>
            </a:lvl6pPr>
            <a:lvl7pPr indent="-325754" lvl="6" marL="3200400" algn="l">
              <a:lnSpc>
                <a:spcPct val="90000"/>
              </a:lnSpc>
              <a:spcBef>
                <a:spcPts val="400"/>
              </a:spcBef>
              <a:spcAft>
                <a:spcPts val="0"/>
              </a:spcAft>
              <a:buSzPts val="1530"/>
              <a:buChar char="▪"/>
              <a:defRPr/>
            </a:lvl7pPr>
            <a:lvl8pPr indent="-325754" lvl="7" marL="3657600" algn="l">
              <a:lnSpc>
                <a:spcPct val="90000"/>
              </a:lnSpc>
              <a:spcBef>
                <a:spcPts val="400"/>
              </a:spcBef>
              <a:spcAft>
                <a:spcPts val="0"/>
              </a:spcAft>
              <a:buSzPts val="1530"/>
              <a:buChar char="▪"/>
              <a:defRPr/>
            </a:lvl8pPr>
            <a:lvl9pPr indent="-325754" lvl="8" marL="4114800" algn="l">
              <a:lnSpc>
                <a:spcPct val="90000"/>
              </a:lnSpc>
              <a:spcBef>
                <a:spcPts val="400"/>
              </a:spcBef>
              <a:spcAft>
                <a:spcPts val="200"/>
              </a:spcAft>
              <a:buSzPts val="1530"/>
              <a:buChar char="▪"/>
              <a:defRPr/>
            </a:lvl9pPr>
          </a:lstStyle>
          <a:p/>
        </p:txBody>
      </p:sp>
      <p:sp>
        <p:nvSpPr>
          <p:cNvPr id="101" name="Google Shape;101;p48"/>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48"/>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48"/>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39"/>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39"/>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400"/>
              </a:spcBef>
              <a:spcAft>
                <a:spcPts val="0"/>
              </a:spcAft>
              <a:buSzPts val="1530"/>
              <a:buChar char="▪"/>
              <a:defRPr/>
            </a:lvl2pPr>
            <a:lvl3pPr indent="-325755" lvl="2" marL="1371600" algn="l">
              <a:lnSpc>
                <a:spcPct val="90000"/>
              </a:lnSpc>
              <a:spcBef>
                <a:spcPts val="400"/>
              </a:spcBef>
              <a:spcAft>
                <a:spcPts val="0"/>
              </a:spcAft>
              <a:buSzPts val="1530"/>
              <a:buChar char="▪"/>
              <a:defRPr/>
            </a:lvl3pPr>
            <a:lvl4pPr indent="-325755" lvl="3" marL="1828800" algn="l">
              <a:lnSpc>
                <a:spcPct val="90000"/>
              </a:lnSpc>
              <a:spcBef>
                <a:spcPts val="400"/>
              </a:spcBef>
              <a:spcAft>
                <a:spcPts val="0"/>
              </a:spcAft>
              <a:buSzPts val="1530"/>
              <a:buChar char="▪"/>
              <a:defRPr/>
            </a:lvl4pPr>
            <a:lvl5pPr indent="-325754" lvl="4" marL="2286000" algn="l">
              <a:lnSpc>
                <a:spcPct val="90000"/>
              </a:lnSpc>
              <a:spcBef>
                <a:spcPts val="400"/>
              </a:spcBef>
              <a:spcAft>
                <a:spcPts val="0"/>
              </a:spcAft>
              <a:buSzPts val="1530"/>
              <a:buChar char="▪"/>
              <a:defRPr/>
            </a:lvl5pPr>
            <a:lvl6pPr indent="-325754" lvl="5" marL="2743200" algn="l">
              <a:lnSpc>
                <a:spcPct val="90000"/>
              </a:lnSpc>
              <a:spcBef>
                <a:spcPts val="400"/>
              </a:spcBef>
              <a:spcAft>
                <a:spcPts val="0"/>
              </a:spcAft>
              <a:buSzPts val="1530"/>
              <a:buChar char="▪"/>
              <a:defRPr/>
            </a:lvl6pPr>
            <a:lvl7pPr indent="-325754" lvl="6" marL="3200400" algn="l">
              <a:lnSpc>
                <a:spcPct val="90000"/>
              </a:lnSpc>
              <a:spcBef>
                <a:spcPts val="400"/>
              </a:spcBef>
              <a:spcAft>
                <a:spcPts val="0"/>
              </a:spcAft>
              <a:buSzPts val="1530"/>
              <a:buChar char="▪"/>
              <a:defRPr/>
            </a:lvl7pPr>
            <a:lvl8pPr indent="-325754" lvl="7" marL="3657600" algn="l">
              <a:lnSpc>
                <a:spcPct val="90000"/>
              </a:lnSpc>
              <a:spcBef>
                <a:spcPts val="400"/>
              </a:spcBef>
              <a:spcAft>
                <a:spcPts val="0"/>
              </a:spcAft>
              <a:buSzPts val="1530"/>
              <a:buChar char="▪"/>
              <a:defRPr/>
            </a:lvl8pPr>
            <a:lvl9pPr indent="-325754" lvl="8" marL="4114800" algn="l">
              <a:lnSpc>
                <a:spcPct val="90000"/>
              </a:lnSpc>
              <a:spcBef>
                <a:spcPts val="400"/>
              </a:spcBef>
              <a:spcAft>
                <a:spcPts val="200"/>
              </a:spcAft>
              <a:buSzPts val="1530"/>
              <a:buChar char="▪"/>
              <a:defRPr/>
            </a:lvl9pPr>
          </a:lstStyle>
          <a:p/>
        </p:txBody>
      </p:sp>
      <p:sp>
        <p:nvSpPr>
          <p:cNvPr id="33" name="Google Shape;33;p39"/>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9"/>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9"/>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6" name="Shape 36"/>
        <p:cNvGrpSpPr/>
        <p:nvPr/>
      </p:nvGrpSpPr>
      <p:grpSpPr>
        <a:xfrm>
          <a:off x="0" y="0"/>
          <a:ext cx="0" cy="0"/>
          <a:chOff x="0" y="0"/>
          <a:chExt cx="0" cy="0"/>
        </a:xfrm>
      </p:grpSpPr>
      <p:sp>
        <p:nvSpPr>
          <p:cNvPr id="37" name="Google Shape;37;p40"/>
          <p:cNvSpPr/>
          <p:nvPr/>
        </p:nvSpPr>
        <p:spPr>
          <a:xfrm>
            <a:off x="0" y="4917989"/>
            <a:ext cx="12192000" cy="1940010"/>
          </a:xfrm>
          <a:prstGeom prst="rect">
            <a:avLst/>
          </a:prstGeom>
          <a:blipFill rotWithShape="1">
            <a:blip r:embed="rId2">
              <a:alphaModFix amt="85000"/>
            </a:blip>
            <a:tile algn="ctr" flip="xy" tx="0" sx="92000" ty="-7048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40"/>
          <p:cNvSpPr txBox="1"/>
          <p:nvPr>
            <p:ph type="title"/>
          </p:nvPr>
        </p:nvSpPr>
        <p:spPr>
          <a:xfrm>
            <a:off x="2167128" y="1225296"/>
            <a:ext cx="9281160" cy="3520440"/>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SzPts val="8000"/>
              <a:buFont typeface="Rockwell"/>
              <a:buNone/>
              <a:defRPr b="0" sz="8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40"/>
          <p:cNvSpPr txBox="1"/>
          <p:nvPr>
            <p:ph idx="1" type="body"/>
          </p:nvPr>
        </p:nvSpPr>
        <p:spPr>
          <a:xfrm>
            <a:off x="2165774" y="5020056"/>
            <a:ext cx="9052560" cy="10668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700"/>
              <a:buNone/>
              <a:defRPr sz="2000">
                <a:solidFill>
                  <a:schemeClr val="dk1"/>
                </a:solidFill>
              </a:defRPr>
            </a:lvl1pPr>
            <a:lvl2pPr indent="-228600" lvl="1" marL="914400" algn="l">
              <a:lnSpc>
                <a:spcPct val="90000"/>
              </a:lnSpc>
              <a:spcBef>
                <a:spcPts val="400"/>
              </a:spcBef>
              <a:spcAft>
                <a:spcPts val="0"/>
              </a:spcAft>
              <a:buSzPts val="1530"/>
              <a:buNone/>
              <a:defRPr sz="1800">
                <a:solidFill>
                  <a:srgbClr val="888888"/>
                </a:solidFill>
              </a:defRPr>
            </a:lvl2pPr>
            <a:lvl3pPr indent="-228600" lvl="2" marL="1371600" algn="l">
              <a:lnSpc>
                <a:spcPct val="90000"/>
              </a:lnSpc>
              <a:spcBef>
                <a:spcPts val="400"/>
              </a:spcBef>
              <a:spcAft>
                <a:spcPts val="0"/>
              </a:spcAft>
              <a:buSzPts val="1360"/>
              <a:buNone/>
              <a:defRPr sz="1600">
                <a:solidFill>
                  <a:srgbClr val="888888"/>
                </a:solidFill>
              </a:defRPr>
            </a:lvl3pPr>
            <a:lvl4pPr indent="-228600" lvl="3" marL="1828800" algn="l">
              <a:lnSpc>
                <a:spcPct val="90000"/>
              </a:lnSpc>
              <a:spcBef>
                <a:spcPts val="400"/>
              </a:spcBef>
              <a:spcAft>
                <a:spcPts val="0"/>
              </a:spcAft>
              <a:buSzPts val="1190"/>
              <a:buNone/>
              <a:defRPr sz="1400">
                <a:solidFill>
                  <a:srgbClr val="888888"/>
                </a:solidFill>
              </a:defRPr>
            </a:lvl4pPr>
            <a:lvl5pPr indent="-228600" lvl="4" marL="2286000" algn="l">
              <a:lnSpc>
                <a:spcPct val="90000"/>
              </a:lnSpc>
              <a:spcBef>
                <a:spcPts val="400"/>
              </a:spcBef>
              <a:spcAft>
                <a:spcPts val="0"/>
              </a:spcAft>
              <a:buSzPts val="1190"/>
              <a:buNone/>
              <a:defRPr sz="1400">
                <a:solidFill>
                  <a:srgbClr val="888888"/>
                </a:solidFill>
              </a:defRPr>
            </a:lvl5pPr>
            <a:lvl6pPr indent="-228600" lvl="5" marL="2743200" algn="l">
              <a:lnSpc>
                <a:spcPct val="90000"/>
              </a:lnSpc>
              <a:spcBef>
                <a:spcPts val="400"/>
              </a:spcBef>
              <a:spcAft>
                <a:spcPts val="0"/>
              </a:spcAft>
              <a:buSzPts val="1190"/>
              <a:buNone/>
              <a:defRPr sz="1400">
                <a:solidFill>
                  <a:srgbClr val="888888"/>
                </a:solidFill>
              </a:defRPr>
            </a:lvl6pPr>
            <a:lvl7pPr indent="-228600" lvl="6" marL="3200400" algn="l">
              <a:lnSpc>
                <a:spcPct val="90000"/>
              </a:lnSpc>
              <a:spcBef>
                <a:spcPts val="400"/>
              </a:spcBef>
              <a:spcAft>
                <a:spcPts val="0"/>
              </a:spcAft>
              <a:buSzPts val="1190"/>
              <a:buNone/>
              <a:defRPr sz="1400">
                <a:solidFill>
                  <a:srgbClr val="888888"/>
                </a:solidFill>
              </a:defRPr>
            </a:lvl7pPr>
            <a:lvl8pPr indent="-228600" lvl="7" marL="3657600" algn="l">
              <a:lnSpc>
                <a:spcPct val="90000"/>
              </a:lnSpc>
              <a:spcBef>
                <a:spcPts val="400"/>
              </a:spcBef>
              <a:spcAft>
                <a:spcPts val="0"/>
              </a:spcAft>
              <a:buSzPts val="1190"/>
              <a:buNone/>
              <a:defRPr sz="1400">
                <a:solidFill>
                  <a:srgbClr val="888888"/>
                </a:solidFill>
              </a:defRPr>
            </a:lvl8pPr>
            <a:lvl9pPr indent="-228600" lvl="8" marL="4114800" algn="l">
              <a:lnSpc>
                <a:spcPct val="90000"/>
              </a:lnSpc>
              <a:spcBef>
                <a:spcPts val="400"/>
              </a:spcBef>
              <a:spcAft>
                <a:spcPts val="200"/>
              </a:spcAft>
              <a:buSzPts val="1190"/>
              <a:buNone/>
              <a:defRPr sz="1400">
                <a:solidFill>
                  <a:srgbClr val="888888"/>
                </a:solidFill>
              </a:defRPr>
            </a:lvl9pPr>
          </a:lstStyle>
          <a:p/>
        </p:txBody>
      </p:sp>
      <p:sp>
        <p:nvSpPr>
          <p:cNvPr id="40" name="Google Shape;40;p40"/>
          <p:cNvSpPr txBox="1"/>
          <p:nvPr>
            <p:ph idx="10" type="dt"/>
          </p:nvPr>
        </p:nvSpPr>
        <p:spPr>
          <a:xfrm>
            <a:off x="8593667" y="6272784"/>
            <a:ext cx="264430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0"/>
          <p:cNvSpPr txBox="1"/>
          <p:nvPr>
            <p:ph idx="11" type="ftr"/>
          </p:nvPr>
        </p:nvSpPr>
        <p:spPr>
          <a:xfrm>
            <a:off x="2182708"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grpSp>
        <p:nvGrpSpPr>
          <p:cNvPr id="42" name="Google Shape;42;p40"/>
          <p:cNvGrpSpPr/>
          <p:nvPr/>
        </p:nvGrpSpPr>
        <p:grpSpPr>
          <a:xfrm>
            <a:off x="897399" y="2325848"/>
            <a:ext cx="1080904" cy="1080902"/>
            <a:chOff x="9685338" y="4460675"/>
            <a:chExt cx="1080904" cy="1080902"/>
          </a:xfrm>
        </p:grpSpPr>
        <p:sp>
          <p:nvSpPr>
            <p:cNvPr id="43" name="Google Shape;43;p40"/>
            <p:cNvSpPr/>
            <p:nvPr/>
          </p:nvSpPr>
          <p:spPr>
            <a:xfrm>
              <a:off x="9685338" y="4460675"/>
              <a:ext cx="1080904" cy="1080902"/>
            </a:xfrm>
            <a:prstGeom prst="ellipse">
              <a:avLst/>
            </a:prstGeom>
            <a:blipFill rotWithShape="1">
              <a:blip r:embed="rId3">
                <a:alphaModFix/>
              </a:blip>
              <a:tile algn="tl" flip="none" tx="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0"/>
            <p:cNvSpPr/>
            <p:nvPr/>
          </p:nvSpPr>
          <p:spPr>
            <a:xfrm>
              <a:off x="9793429" y="4568765"/>
              <a:ext cx="864723" cy="864722"/>
            </a:xfrm>
            <a:prstGeom prst="ellipse">
              <a:avLst/>
            </a:prstGeom>
            <a:noFill/>
            <a:ln cap="flat" cmpd="sng" w="254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0"/>
          <p:cNvSpPr txBox="1"/>
          <p:nvPr>
            <p:ph idx="12" type="sldNum"/>
          </p:nvPr>
        </p:nvSpPr>
        <p:spPr>
          <a:xfrm>
            <a:off x="843702" y="2506133"/>
            <a:ext cx="1188298" cy="720332"/>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1" sz="2800">
                <a:solidFill>
                  <a:srgbClr val="FFFFFF"/>
                </a:solidFill>
                <a:latin typeface="Rockwell"/>
                <a:ea typeface="Rockwell"/>
                <a:cs typeface="Rockwell"/>
                <a:sym typeface="Rockwell"/>
              </a:defRPr>
            </a:lvl1pPr>
            <a:lvl2pPr indent="0" lvl="1" marL="0" algn="ctr">
              <a:spcBef>
                <a:spcPts val="0"/>
              </a:spcBef>
              <a:buNone/>
              <a:defRPr b="1" sz="2800">
                <a:solidFill>
                  <a:srgbClr val="FFFFFF"/>
                </a:solidFill>
                <a:latin typeface="Rockwell"/>
                <a:ea typeface="Rockwell"/>
                <a:cs typeface="Rockwell"/>
                <a:sym typeface="Rockwell"/>
              </a:defRPr>
            </a:lvl2pPr>
            <a:lvl3pPr indent="0" lvl="2" marL="0" algn="ctr">
              <a:spcBef>
                <a:spcPts val="0"/>
              </a:spcBef>
              <a:buNone/>
              <a:defRPr b="1" sz="2800">
                <a:solidFill>
                  <a:srgbClr val="FFFFFF"/>
                </a:solidFill>
                <a:latin typeface="Rockwell"/>
                <a:ea typeface="Rockwell"/>
                <a:cs typeface="Rockwell"/>
                <a:sym typeface="Rockwell"/>
              </a:defRPr>
            </a:lvl3pPr>
            <a:lvl4pPr indent="0" lvl="3" marL="0" algn="ctr">
              <a:spcBef>
                <a:spcPts val="0"/>
              </a:spcBef>
              <a:buNone/>
              <a:defRPr b="1" sz="2800">
                <a:solidFill>
                  <a:srgbClr val="FFFFFF"/>
                </a:solidFill>
                <a:latin typeface="Rockwell"/>
                <a:ea typeface="Rockwell"/>
                <a:cs typeface="Rockwell"/>
                <a:sym typeface="Rockwell"/>
              </a:defRPr>
            </a:lvl4pPr>
            <a:lvl5pPr indent="0" lvl="4" marL="0" algn="ctr">
              <a:spcBef>
                <a:spcPts val="0"/>
              </a:spcBef>
              <a:buNone/>
              <a:defRPr b="1" sz="2800">
                <a:solidFill>
                  <a:srgbClr val="FFFFFF"/>
                </a:solidFill>
                <a:latin typeface="Rockwell"/>
                <a:ea typeface="Rockwell"/>
                <a:cs typeface="Rockwell"/>
                <a:sym typeface="Rockwell"/>
              </a:defRPr>
            </a:lvl5pPr>
            <a:lvl6pPr indent="0" lvl="5" marL="0" algn="ctr">
              <a:spcBef>
                <a:spcPts val="0"/>
              </a:spcBef>
              <a:buNone/>
              <a:defRPr b="1" sz="2800">
                <a:solidFill>
                  <a:srgbClr val="FFFFFF"/>
                </a:solidFill>
                <a:latin typeface="Rockwell"/>
                <a:ea typeface="Rockwell"/>
                <a:cs typeface="Rockwell"/>
                <a:sym typeface="Rockwell"/>
              </a:defRPr>
            </a:lvl6pPr>
            <a:lvl7pPr indent="0" lvl="6" marL="0" algn="ctr">
              <a:spcBef>
                <a:spcPts val="0"/>
              </a:spcBef>
              <a:buNone/>
              <a:defRPr b="1" sz="2800">
                <a:solidFill>
                  <a:srgbClr val="FFFFFF"/>
                </a:solidFill>
                <a:latin typeface="Rockwell"/>
                <a:ea typeface="Rockwell"/>
                <a:cs typeface="Rockwell"/>
                <a:sym typeface="Rockwell"/>
              </a:defRPr>
            </a:lvl7pPr>
            <a:lvl8pPr indent="0" lvl="7" marL="0" algn="ctr">
              <a:spcBef>
                <a:spcPts val="0"/>
              </a:spcBef>
              <a:buNone/>
              <a:defRPr b="1" sz="2800">
                <a:solidFill>
                  <a:srgbClr val="FFFFFF"/>
                </a:solidFill>
                <a:latin typeface="Rockwell"/>
                <a:ea typeface="Rockwell"/>
                <a:cs typeface="Rockwell"/>
                <a:sym typeface="Rockwell"/>
              </a:defRPr>
            </a:lvl8pPr>
            <a:lvl9pPr indent="0" lvl="8" marL="0" algn="ctr">
              <a:spcBef>
                <a:spcPts val="0"/>
              </a:spcBef>
              <a:buNone/>
              <a:defRPr b="1" sz="28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6" name="Shape 46"/>
        <p:cNvGrpSpPr/>
        <p:nvPr/>
      </p:nvGrpSpPr>
      <p:grpSpPr>
        <a:xfrm>
          <a:off x="0" y="0"/>
          <a:ext cx="0" cy="0"/>
          <a:chOff x="0" y="0"/>
          <a:chExt cx="0" cy="0"/>
        </a:xfrm>
      </p:grpSpPr>
      <p:sp>
        <p:nvSpPr>
          <p:cNvPr id="47" name="Google Shape;47;p41"/>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41"/>
          <p:cNvSpPr txBox="1"/>
          <p:nvPr>
            <p:ph idx="1" type="body"/>
          </p:nvPr>
        </p:nvSpPr>
        <p:spPr>
          <a:xfrm>
            <a:off x="1069848" y="2194560"/>
            <a:ext cx="4754880" cy="3977640"/>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49" name="Google Shape;49;p41"/>
          <p:cNvSpPr txBox="1"/>
          <p:nvPr>
            <p:ph idx="2" type="body"/>
          </p:nvPr>
        </p:nvSpPr>
        <p:spPr>
          <a:xfrm>
            <a:off x="6364224" y="2194560"/>
            <a:ext cx="4754880" cy="3977640"/>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50" name="Google Shape;50;p41"/>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1"/>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1"/>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3" name="Shape 53"/>
        <p:cNvGrpSpPr/>
        <p:nvPr/>
      </p:nvGrpSpPr>
      <p:grpSpPr>
        <a:xfrm>
          <a:off x="0" y="0"/>
          <a:ext cx="0" cy="0"/>
          <a:chOff x="0" y="0"/>
          <a:chExt cx="0" cy="0"/>
        </a:xfrm>
      </p:grpSpPr>
      <p:sp>
        <p:nvSpPr>
          <p:cNvPr id="54" name="Google Shape;54;p42"/>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42"/>
          <p:cNvSpPr txBox="1"/>
          <p:nvPr>
            <p:ph idx="1" type="body"/>
          </p:nvPr>
        </p:nvSpPr>
        <p:spPr>
          <a:xfrm>
            <a:off x="1066800" y="2048256"/>
            <a:ext cx="4754880" cy="640080"/>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1700"/>
              <a:buNone/>
              <a:defRPr b="1" sz="2000">
                <a:solidFill>
                  <a:srgbClr val="9E3611"/>
                </a:solidFill>
              </a:defRPr>
            </a:lvl1pPr>
            <a:lvl2pPr indent="-228600" lvl="1" marL="914400" algn="l">
              <a:lnSpc>
                <a:spcPct val="90000"/>
              </a:lnSpc>
              <a:spcBef>
                <a:spcPts val="400"/>
              </a:spcBef>
              <a:spcAft>
                <a:spcPts val="0"/>
              </a:spcAft>
              <a:buSzPts val="1700"/>
              <a:buNone/>
              <a:defRPr b="1" sz="2000"/>
            </a:lvl2pPr>
            <a:lvl3pPr indent="-228600" lvl="2" marL="1371600" algn="l">
              <a:lnSpc>
                <a:spcPct val="90000"/>
              </a:lnSpc>
              <a:spcBef>
                <a:spcPts val="400"/>
              </a:spcBef>
              <a:spcAft>
                <a:spcPts val="0"/>
              </a:spcAft>
              <a:buSzPts val="1530"/>
              <a:buNone/>
              <a:defRPr b="1" sz="1800"/>
            </a:lvl3pPr>
            <a:lvl4pPr indent="-228600" lvl="3" marL="1828800" algn="l">
              <a:lnSpc>
                <a:spcPct val="90000"/>
              </a:lnSpc>
              <a:spcBef>
                <a:spcPts val="400"/>
              </a:spcBef>
              <a:spcAft>
                <a:spcPts val="0"/>
              </a:spcAft>
              <a:buSzPts val="1360"/>
              <a:buNone/>
              <a:defRPr b="1" sz="1600"/>
            </a:lvl4pPr>
            <a:lvl5pPr indent="-228600" lvl="4" marL="2286000" algn="l">
              <a:lnSpc>
                <a:spcPct val="90000"/>
              </a:lnSpc>
              <a:spcBef>
                <a:spcPts val="400"/>
              </a:spcBef>
              <a:spcAft>
                <a:spcPts val="0"/>
              </a:spcAft>
              <a:buSzPts val="1360"/>
              <a:buNone/>
              <a:defRPr b="1" sz="1600"/>
            </a:lvl5pPr>
            <a:lvl6pPr indent="-228600" lvl="5" marL="2743200" algn="l">
              <a:lnSpc>
                <a:spcPct val="90000"/>
              </a:lnSpc>
              <a:spcBef>
                <a:spcPts val="400"/>
              </a:spcBef>
              <a:spcAft>
                <a:spcPts val="0"/>
              </a:spcAft>
              <a:buSzPts val="1360"/>
              <a:buNone/>
              <a:defRPr b="1" sz="1600"/>
            </a:lvl6pPr>
            <a:lvl7pPr indent="-228600" lvl="6" marL="3200400" algn="l">
              <a:lnSpc>
                <a:spcPct val="90000"/>
              </a:lnSpc>
              <a:spcBef>
                <a:spcPts val="400"/>
              </a:spcBef>
              <a:spcAft>
                <a:spcPts val="0"/>
              </a:spcAft>
              <a:buSzPts val="1360"/>
              <a:buNone/>
              <a:defRPr b="1" sz="1600"/>
            </a:lvl7pPr>
            <a:lvl8pPr indent="-228600" lvl="7" marL="3657600" algn="l">
              <a:lnSpc>
                <a:spcPct val="90000"/>
              </a:lnSpc>
              <a:spcBef>
                <a:spcPts val="400"/>
              </a:spcBef>
              <a:spcAft>
                <a:spcPts val="0"/>
              </a:spcAft>
              <a:buSzPts val="1360"/>
              <a:buNone/>
              <a:defRPr b="1" sz="1600"/>
            </a:lvl8pPr>
            <a:lvl9pPr indent="-228600" lvl="8" marL="4114800" algn="l">
              <a:lnSpc>
                <a:spcPct val="90000"/>
              </a:lnSpc>
              <a:spcBef>
                <a:spcPts val="400"/>
              </a:spcBef>
              <a:spcAft>
                <a:spcPts val="200"/>
              </a:spcAft>
              <a:buSzPts val="1360"/>
              <a:buNone/>
              <a:defRPr b="1" sz="1600"/>
            </a:lvl9pPr>
          </a:lstStyle>
          <a:p/>
        </p:txBody>
      </p:sp>
      <p:sp>
        <p:nvSpPr>
          <p:cNvPr id="56" name="Google Shape;56;p42"/>
          <p:cNvSpPr txBox="1"/>
          <p:nvPr>
            <p:ph idx="2" type="body"/>
          </p:nvPr>
        </p:nvSpPr>
        <p:spPr>
          <a:xfrm>
            <a:off x="1069848" y="2743200"/>
            <a:ext cx="4754880" cy="3291840"/>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57" name="Google Shape;57;p42"/>
          <p:cNvSpPr txBox="1"/>
          <p:nvPr>
            <p:ph idx="3" type="body"/>
          </p:nvPr>
        </p:nvSpPr>
        <p:spPr>
          <a:xfrm>
            <a:off x="6364224" y="2048256"/>
            <a:ext cx="4754880" cy="640080"/>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1700"/>
              <a:buNone/>
              <a:defRPr b="1" sz="2000">
                <a:solidFill>
                  <a:srgbClr val="9E3611"/>
                </a:solidFill>
              </a:defRPr>
            </a:lvl1pPr>
            <a:lvl2pPr indent="-228600" lvl="1" marL="914400" algn="l">
              <a:lnSpc>
                <a:spcPct val="90000"/>
              </a:lnSpc>
              <a:spcBef>
                <a:spcPts val="400"/>
              </a:spcBef>
              <a:spcAft>
                <a:spcPts val="0"/>
              </a:spcAft>
              <a:buSzPts val="1700"/>
              <a:buNone/>
              <a:defRPr b="1" sz="2000"/>
            </a:lvl2pPr>
            <a:lvl3pPr indent="-228600" lvl="2" marL="1371600" algn="l">
              <a:lnSpc>
                <a:spcPct val="90000"/>
              </a:lnSpc>
              <a:spcBef>
                <a:spcPts val="400"/>
              </a:spcBef>
              <a:spcAft>
                <a:spcPts val="0"/>
              </a:spcAft>
              <a:buSzPts val="1530"/>
              <a:buNone/>
              <a:defRPr b="1" sz="1800"/>
            </a:lvl3pPr>
            <a:lvl4pPr indent="-228600" lvl="3" marL="1828800" algn="l">
              <a:lnSpc>
                <a:spcPct val="90000"/>
              </a:lnSpc>
              <a:spcBef>
                <a:spcPts val="400"/>
              </a:spcBef>
              <a:spcAft>
                <a:spcPts val="0"/>
              </a:spcAft>
              <a:buSzPts val="1360"/>
              <a:buNone/>
              <a:defRPr b="1" sz="1600"/>
            </a:lvl4pPr>
            <a:lvl5pPr indent="-228600" lvl="4" marL="2286000" algn="l">
              <a:lnSpc>
                <a:spcPct val="90000"/>
              </a:lnSpc>
              <a:spcBef>
                <a:spcPts val="400"/>
              </a:spcBef>
              <a:spcAft>
                <a:spcPts val="0"/>
              </a:spcAft>
              <a:buSzPts val="1360"/>
              <a:buNone/>
              <a:defRPr b="1" sz="1600"/>
            </a:lvl5pPr>
            <a:lvl6pPr indent="-228600" lvl="5" marL="2743200" algn="l">
              <a:lnSpc>
                <a:spcPct val="90000"/>
              </a:lnSpc>
              <a:spcBef>
                <a:spcPts val="400"/>
              </a:spcBef>
              <a:spcAft>
                <a:spcPts val="0"/>
              </a:spcAft>
              <a:buSzPts val="1360"/>
              <a:buNone/>
              <a:defRPr b="1" sz="1600"/>
            </a:lvl6pPr>
            <a:lvl7pPr indent="-228600" lvl="6" marL="3200400" algn="l">
              <a:lnSpc>
                <a:spcPct val="90000"/>
              </a:lnSpc>
              <a:spcBef>
                <a:spcPts val="400"/>
              </a:spcBef>
              <a:spcAft>
                <a:spcPts val="0"/>
              </a:spcAft>
              <a:buSzPts val="1360"/>
              <a:buNone/>
              <a:defRPr b="1" sz="1600"/>
            </a:lvl7pPr>
            <a:lvl8pPr indent="-228600" lvl="7" marL="3657600" algn="l">
              <a:lnSpc>
                <a:spcPct val="90000"/>
              </a:lnSpc>
              <a:spcBef>
                <a:spcPts val="400"/>
              </a:spcBef>
              <a:spcAft>
                <a:spcPts val="0"/>
              </a:spcAft>
              <a:buSzPts val="1360"/>
              <a:buNone/>
              <a:defRPr b="1" sz="1600"/>
            </a:lvl8pPr>
            <a:lvl9pPr indent="-228600" lvl="8" marL="4114800" algn="l">
              <a:lnSpc>
                <a:spcPct val="90000"/>
              </a:lnSpc>
              <a:spcBef>
                <a:spcPts val="400"/>
              </a:spcBef>
              <a:spcAft>
                <a:spcPts val="200"/>
              </a:spcAft>
              <a:buSzPts val="1360"/>
              <a:buNone/>
              <a:defRPr b="1" sz="1600"/>
            </a:lvl9pPr>
          </a:lstStyle>
          <a:p/>
        </p:txBody>
      </p:sp>
      <p:sp>
        <p:nvSpPr>
          <p:cNvPr id="58" name="Google Shape;58;p42"/>
          <p:cNvSpPr txBox="1"/>
          <p:nvPr>
            <p:ph idx="4" type="body"/>
          </p:nvPr>
        </p:nvSpPr>
        <p:spPr>
          <a:xfrm>
            <a:off x="6364224" y="2743200"/>
            <a:ext cx="4754880" cy="3291840"/>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59" name="Google Shape;59;p42"/>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2"/>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42"/>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43"/>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43"/>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43"/>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43"/>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7" name="Shape 67"/>
        <p:cNvGrpSpPr/>
        <p:nvPr/>
      </p:nvGrpSpPr>
      <p:grpSpPr>
        <a:xfrm>
          <a:off x="0" y="0"/>
          <a:ext cx="0" cy="0"/>
          <a:chOff x="0" y="0"/>
          <a:chExt cx="0" cy="0"/>
        </a:xfrm>
      </p:grpSpPr>
      <p:sp>
        <p:nvSpPr>
          <p:cNvPr id="68" name="Google Shape;68;p44"/>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44"/>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44"/>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71" name="Shape 71"/>
        <p:cNvGrpSpPr/>
        <p:nvPr/>
      </p:nvGrpSpPr>
      <p:grpSpPr>
        <a:xfrm>
          <a:off x="0" y="0"/>
          <a:ext cx="0" cy="0"/>
          <a:chOff x="0" y="0"/>
          <a:chExt cx="0" cy="0"/>
        </a:xfrm>
      </p:grpSpPr>
      <p:sp>
        <p:nvSpPr>
          <p:cNvPr id="72" name="Google Shape;72;p45"/>
          <p:cNvSpPr/>
          <p:nvPr/>
        </p:nvSpPr>
        <p:spPr>
          <a:xfrm>
            <a:off x="8303740" y="0"/>
            <a:ext cx="3888259" cy="6857999"/>
          </a:xfrm>
          <a:prstGeom prst="rect">
            <a:avLst/>
          </a:prstGeom>
          <a:blipFill rotWithShape="1">
            <a:blip r:embed="rId2">
              <a:alphaModFix amt="60000"/>
            </a:blip>
            <a:tile algn="ctr" flip="xy" tx="0" sx="92000" ty="-7048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45"/>
          <p:cNvSpPr txBox="1"/>
          <p:nvPr>
            <p:ph type="title"/>
          </p:nvPr>
        </p:nvSpPr>
        <p:spPr>
          <a:xfrm>
            <a:off x="8549640" y="685800"/>
            <a:ext cx="3200400" cy="17373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3200"/>
              <a:buFont typeface="Rockwell"/>
              <a:buNone/>
              <a:defRPr b="1"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45"/>
          <p:cNvSpPr txBox="1"/>
          <p:nvPr>
            <p:ph idx="1" type="body"/>
          </p:nvPr>
        </p:nvSpPr>
        <p:spPr>
          <a:xfrm>
            <a:off x="838200" y="685800"/>
            <a:ext cx="6711696" cy="5020056"/>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75" name="Google Shape;75;p45"/>
          <p:cNvSpPr txBox="1"/>
          <p:nvPr>
            <p:ph idx="2" type="body"/>
          </p:nvPr>
        </p:nvSpPr>
        <p:spPr>
          <a:xfrm>
            <a:off x="8549640" y="2423160"/>
            <a:ext cx="3200400" cy="329184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90"/>
              <a:buNone/>
              <a:defRPr sz="1400">
                <a:solidFill>
                  <a:srgbClr val="9E3611"/>
                </a:solidFill>
              </a:defRPr>
            </a:lvl1pPr>
            <a:lvl2pPr indent="-228600" lvl="1" marL="914400" algn="l">
              <a:lnSpc>
                <a:spcPct val="90000"/>
              </a:lnSpc>
              <a:spcBef>
                <a:spcPts val="400"/>
              </a:spcBef>
              <a:spcAft>
                <a:spcPts val="0"/>
              </a:spcAft>
              <a:buSzPts val="1020"/>
              <a:buNone/>
              <a:defRPr sz="1200"/>
            </a:lvl2pPr>
            <a:lvl3pPr indent="-228600" lvl="2" marL="1371600" algn="l">
              <a:lnSpc>
                <a:spcPct val="90000"/>
              </a:lnSpc>
              <a:spcBef>
                <a:spcPts val="400"/>
              </a:spcBef>
              <a:spcAft>
                <a:spcPts val="0"/>
              </a:spcAft>
              <a:buSzPts val="850"/>
              <a:buNone/>
              <a:defRPr sz="1000"/>
            </a:lvl3pPr>
            <a:lvl4pPr indent="-228600" lvl="3" marL="1828800" algn="l">
              <a:lnSpc>
                <a:spcPct val="90000"/>
              </a:lnSpc>
              <a:spcBef>
                <a:spcPts val="400"/>
              </a:spcBef>
              <a:spcAft>
                <a:spcPts val="0"/>
              </a:spcAft>
              <a:buSzPts val="765"/>
              <a:buNone/>
              <a:defRPr sz="900"/>
            </a:lvl4pPr>
            <a:lvl5pPr indent="-228600" lvl="4" marL="2286000" algn="l">
              <a:lnSpc>
                <a:spcPct val="90000"/>
              </a:lnSpc>
              <a:spcBef>
                <a:spcPts val="400"/>
              </a:spcBef>
              <a:spcAft>
                <a:spcPts val="0"/>
              </a:spcAft>
              <a:buSzPts val="765"/>
              <a:buNone/>
              <a:defRPr sz="900"/>
            </a:lvl5pPr>
            <a:lvl6pPr indent="-228600" lvl="5" marL="2743200" algn="l">
              <a:lnSpc>
                <a:spcPct val="90000"/>
              </a:lnSpc>
              <a:spcBef>
                <a:spcPts val="400"/>
              </a:spcBef>
              <a:spcAft>
                <a:spcPts val="0"/>
              </a:spcAft>
              <a:buSzPts val="765"/>
              <a:buNone/>
              <a:defRPr sz="900"/>
            </a:lvl6pPr>
            <a:lvl7pPr indent="-228600" lvl="6" marL="3200400" algn="l">
              <a:lnSpc>
                <a:spcPct val="90000"/>
              </a:lnSpc>
              <a:spcBef>
                <a:spcPts val="400"/>
              </a:spcBef>
              <a:spcAft>
                <a:spcPts val="0"/>
              </a:spcAft>
              <a:buSzPts val="765"/>
              <a:buNone/>
              <a:defRPr sz="900"/>
            </a:lvl7pPr>
            <a:lvl8pPr indent="-228600" lvl="7" marL="3657600" algn="l">
              <a:lnSpc>
                <a:spcPct val="90000"/>
              </a:lnSpc>
              <a:spcBef>
                <a:spcPts val="400"/>
              </a:spcBef>
              <a:spcAft>
                <a:spcPts val="0"/>
              </a:spcAft>
              <a:buSzPts val="765"/>
              <a:buNone/>
              <a:defRPr sz="900"/>
            </a:lvl8pPr>
            <a:lvl9pPr indent="-228600" lvl="8" marL="4114800" algn="l">
              <a:lnSpc>
                <a:spcPct val="90000"/>
              </a:lnSpc>
              <a:spcBef>
                <a:spcPts val="400"/>
              </a:spcBef>
              <a:spcAft>
                <a:spcPts val="200"/>
              </a:spcAft>
              <a:buSzPts val="765"/>
              <a:buNone/>
              <a:defRPr sz="900"/>
            </a:lvl9pPr>
          </a:lstStyle>
          <a:p/>
        </p:txBody>
      </p:sp>
      <p:sp>
        <p:nvSpPr>
          <p:cNvPr id="76" name="Google Shape;76;p45"/>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5"/>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grpSp>
        <p:nvGrpSpPr>
          <p:cNvPr id="78" name="Google Shape;78;p45"/>
          <p:cNvGrpSpPr/>
          <p:nvPr/>
        </p:nvGrpSpPr>
        <p:grpSpPr>
          <a:xfrm>
            <a:off x="11401725" y="6229681"/>
            <a:ext cx="457200" cy="457200"/>
            <a:chOff x="11361456" y="6195813"/>
            <a:chExt cx="548640" cy="548640"/>
          </a:xfrm>
        </p:grpSpPr>
        <p:sp>
          <p:nvSpPr>
            <p:cNvPr id="79" name="Google Shape;79;p45"/>
            <p:cNvSpPr/>
            <p:nvPr/>
          </p:nvSpPr>
          <p:spPr>
            <a:xfrm>
              <a:off x="11361456" y="6195813"/>
              <a:ext cx="548640" cy="548640"/>
            </a:xfrm>
            <a:prstGeom prst="ellipse">
              <a:avLst/>
            </a:prstGeom>
            <a:blipFill rotWithShape="1">
              <a:blip r:embed="rId3">
                <a:alphaModFix/>
              </a:blip>
              <a:tile algn="tl" flip="none" tx="5080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45"/>
            <p:cNvSpPr/>
            <p:nvPr/>
          </p:nvSpPr>
          <p:spPr>
            <a:xfrm>
              <a:off x="11396488" y="6230844"/>
              <a:ext cx="478576" cy="478578"/>
            </a:xfrm>
            <a:prstGeom prst="ellipse">
              <a:avLst/>
            </a:prstGeom>
            <a:noFill/>
            <a:ln cap="flat" cmpd="sng" w="127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 name="Google Shape;81;p45"/>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2" name="Shape 82"/>
        <p:cNvGrpSpPr/>
        <p:nvPr/>
      </p:nvGrpSpPr>
      <p:grpSpPr>
        <a:xfrm>
          <a:off x="0" y="0"/>
          <a:ext cx="0" cy="0"/>
          <a:chOff x="0" y="0"/>
          <a:chExt cx="0" cy="0"/>
        </a:xfrm>
      </p:grpSpPr>
      <p:sp>
        <p:nvSpPr>
          <p:cNvPr id="83" name="Google Shape;83;p46"/>
          <p:cNvSpPr/>
          <p:nvPr/>
        </p:nvSpPr>
        <p:spPr>
          <a:xfrm>
            <a:off x="8303740" y="0"/>
            <a:ext cx="3888259" cy="6857999"/>
          </a:xfrm>
          <a:prstGeom prst="rect">
            <a:avLst/>
          </a:prstGeom>
          <a:blipFill rotWithShape="1">
            <a:blip r:embed="rId2">
              <a:alphaModFix amt="60000"/>
            </a:blip>
            <a:tile algn="ctr" flip="xy" tx="0" sx="92000" ty="-7048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46"/>
          <p:cNvSpPr txBox="1"/>
          <p:nvPr>
            <p:ph type="title"/>
          </p:nvPr>
        </p:nvSpPr>
        <p:spPr>
          <a:xfrm>
            <a:off x="8549640" y="685800"/>
            <a:ext cx="3200400" cy="17373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3200"/>
              <a:buFont typeface="Rockwell"/>
              <a:buNone/>
              <a:defRPr b="1"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46"/>
          <p:cNvSpPr/>
          <p:nvPr>
            <p:ph idx="2" type="pic"/>
          </p:nvPr>
        </p:nvSpPr>
        <p:spPr>
          <a:xfrm>
            <a:off x="0" y="0"/>
            <a:ext cx="8303740" cy="6858000"/>
          </a:xfrm>
          <a:prstGeom prst="rect">
            <a:avLst/>
          </a:prstGeom>
          <a:solidFill>
            <a:srgbClr val="E1DFDF"/>
          </a:solidFill>
          <a:ln>
            <a:noFill/>
          </a:ln>
        </p:spPr>
      </p:sp>
      <p:sp>
        <p:nvSpPr>
          <p:cNvPr id="86" name="Google Shape;86;p46"/>
          <p:cNvSpPr txBox="1"/>
          <p:nvPr>
            <p:ph idx="1" type="body"/>
          </p:nvPr>
        </p:nvSpPr>
        <p:spPr>
          <a:xfrm>
            <a:off x="8549640" y="2423160"/>
            <a:ext cx="3200400" cy="329184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90"/>
              <a:buNone/>
              <a:defRPr sz="1400">
                <a:solidFill>
                  <a:srgbClr val="9E3611"/>
                </a:solidFill>
              </a:defRPr>
            </a:lvl1pPr>
            <a:lvl2pPr indent="-228600" lvl="1" marL="914400" algn="l">
              <a:lnSpc>
                <a:spcPct val="90000"/>
              </a:lnSpc>
              <a:spcBef>
                <a:spcPts val="400"/>
              </a:spcBef>
              <a:spcAft>
                <a:spcPts val="0"/>
              </a:spcAft>
              <a:buSzPts val="1020"/>
              <a:buNone/>
              <a:defRPr sz="1200"/>
            </a:lvl2pPr>
            <a:lvl3pPr indent="-228600" lvl="2" marL="1371600" algn="l">
              <a:lnSpc>
                <a:spcPct val="90000"/>
              </a:lnSpc>
              <a:spcBef>
                <a:spcPts val="400"/>
              </a:spcBef>
              <a:spcAft>
                <a:spcPts val="0"/>
              </a:spcAft>
              <a:buSzPts val="850"/>
              <a:buNone/>
              <a:defRPr sz="1000"/>
            </a:lvl3pPr>
            <a:lvl4pPr indent="-228600" lvl="3" marL="1828800" algn="l">
              <a:lnSpc>
                <a:spcPct val="90000"/>
              </a:lnSpc>
              <a:spcBef>
                <a:spcPts val="400"/>
              </a:spcBef>
              <a:spcAft>
                <a:spcPts val="0"/>
              </a:spcAft>
              <a:buSzPts val="765"/>
              <a:buNone/>
              <a:defRPr sz="900"/>
            </a:lvl4pPr>
            <a:lvl5pPr indent="-228600" lvl="4" marL="2286000" algn="l">
              <a:lnSpc>
                <a:spcPct val="90000"/>
              </a:lnSpc>
              <a:spcBef>
                <a:spcPts val="400"/>
              </a:spcBef>
              <a:spcAft>
                <a:spcPts val="0"/>
              </a:spcAft>
              <a:buSzPts val="765"/>
              <a:buNone/>
              <a:defRPr sz="900"/>
            </a:lvl5pPr>
            <a:lvl6pPr indent="-228600" lvl="5" marL="2743200" algn="l">
              <a:lnSpc>
                <a:spcPct val="90000"/>
              </a:lnSpc>
              <a:spcBef>
                <a:spcPts val="400"/>
              </a:spcBef>
              <a:spcAft>
                <a:spcPts val="0"/>
              </a:spcAft>
              <a:buSzPts val="765"/>
              <a:buNone/>
              <a:defRPr sz="900"/>
            </a:lvl6pPr>
            <a:lvl7pPr indent="-228600" lvl="6" marL="3200400" algn="l">
              <a:lnSpc>
                <a:spcPct val="90000"/>
              </a:lnSpc>
              <a:spcBef>
                <a:spcPts val="400"/>
              </a:spcBef>
              <a:spcAft>
                <a:spcPts val="0"/>
              </a:spcAft>
              <a:buSzPts val="765"/>
              <a:buNone/>
              <a:defRPr sz="900"/>
            </a:lvl7pPr>
            <a:lvl8pPr indent="-228600" lvl="7" marL="3657600" algn="l">
              <a:lnSpc>
                <a:spcPct val="90000"/>
              </a:lnSpc>
              <a:spcBef>
                <a:spcPts val="400"/>
              </a:spcBef>
              <a:spcAft>
                <a:spcPts val="0"/>
              </a:spcAft>
              <a:buSzPts val="765"/>
              <a:buNone/>
              <a:defRPr sz="900"/>
            </a:lvl8pPr>
            <a:lvl9pPr indent="-228600" lvl="8" marL="4114800" algn="l">
              <a:lnSpc>
                <a:spcPct val="90000"/>
              </a:lnSpc>
              <a:spcBef>
                <a:spcPts val="400"/>
              </a:spcBef>
              <a:spcAft>
                <a:spcPts val="200"/>
              </a:spcAft>
              <a:buSzPts val="765"/>
              <a:buNone/>
              <a:defRPr sz="900"/>
            </a:lvl9pPr>
          </a:lstStyle>
          <a:p/>
        </p:txBody>
      </p:sp>
      <p:sp>
        <p:nvSpPr>
          <p:cNvPr id="87" name="Google Shape;87;p46"/>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grpSp>
        <p:nvGrpSpPr>
          <p:cNvPr id="88" name="Google Shape;88;p46"/>
          <p:cNvGrpSpPr/>
          <p:nvPr/>
        </p:nvGrpSpPr>
        <p:grpSpPr>
          <a:xfrm>
            <a:off x="11401725" y="6229681"/>
            <a:ext cx="457200" cy="457200"/>
            <a:chOff x="11361456" y="6195813"/>
            <a:chExt cx="548640" cy="548640"/>
          </a:xfrm>
        </p:grpSpPr>
        <p:sp>
          <p:nvSpPr>
            <p:cNvPr id="89" name="Google Shape;89;p46"/>
            <p:cNvSpPr/>
            <p:nvPr/>
          </p:nvSpPr>
          <p:spPr>
            <a:xfrm>
              <a:off x="11361456" y="6195813"/>
              <a:ext cx="548640" cy="548640"/>
            </a:xfrm>
            <a:prstGeom prst="ellipse">
              <a:avLst/>
            </a:prstGeom>
            <a:blipFill rotWithShape="1">
              <a:blip r:embed="rId3">
                <a:alphaModFix/>
              </a:blip>
              <a:tile algn="tl" flip="none" tx="5080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46"/>
            <p:cNvSpPr/>
            <p:nvPr/>
          </p:nvSpPr>
          <p:spPr>
            <a:xfrm>
              <a:off x="11396488" y="6230844"/>
              <a:ext cx="478576" cy="478578"/>
            </a:xfrm>
            <a:prstGeom prst="ellipse">
              <a:avLst/>
            </a:prstGeom>
            <a:noFill/>
            <a:ln cap="flat" cmpd="sng" w="127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 name="Google Shape;91;p46"/>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8.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7"/>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SzPts val="5400"/>
              <a:buFont typeface="Rockwell"/>
              <a:buNone/>
              <a:defRPr b="0" i="0" sz="5400" u="none" cap="none" strike="noStrike">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7"/>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lvl1pPr indent="-336550" lvl="0" marL="457200" marR="0" rtl="0" algn="l">
              <a:lnSpc>
                <a:spcPct val="90000"/>
              </a:lnSpc>
              <a:spcBef>
                <a:spcPts val="1200"/>
              </a:spcBef>
              <a:spcAft>
                <a:spcPts val="0"/>
              </a:spcAft>
              <a:buClr>
                <a:srgbClr val="9E3611"/>
              </a:buClr>
              <a:buSzPts val="1700"/>
              <a:buFont typeface="Noto Sans Symbols"/>
              <a:buChar char="▪"/>
              <a:defRPr b="0" i="0" sz="2000" u="none" cap="none" strike="noStrike">
                <a:solidFill>
                  <a:schemeClr val="dk1"/>
                </a:solidFill>
                <a:latin typeface="Rockwell"/>
                <a:ea typeface="Rockwell"/>
                <a:cs typeface="Rockwell"/>
                <a:sym typeface="Rockwell"/>
              </a:defRPr>
            </a:lvl1pPr>
            <a:lvl2pPr indent="-325755" lvl="1" marL="914400" marR="0" rtl="0" algn="l">
              <a:lnSpc>
                <a:spcPct val="90000"/>
              </a:lnSpc>
              <a:spcBef>
                <a:spcPts val="400"/>
              </a:spcBef>
              <a:spcAft>
                <a:spcPts val="0"/>
              </a:spcAft>
              <a:buClr>
                <a:srgbClr val="9E3611"/>
              </a:buClr>
              <a:buSzPts val="1530"/>
              <a:buFont typeface="Noto Sans Symbols"/>
              <a:buChar char="▪"/>
              <a:defRPr b="0" i="0" sz="1800" u="none" cap="none" strike="noStrike">
                <a:solidFill>
                  <a:schemeClr val="dk1"/>
                </a:solidFill>
                <a:latin typeface="Rockwell"/>
                <a:ea typeface="Rockwell"/>
                <a:cs typeface="Rockwell"/>
                <a:sym typeface="Rockwell"/>
              </a:defRPr>
            </a:lvl2pPr>
            <a:lvl3pPr indent="-314960" lvl="2" marL="13716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3pPr>
            <a:lvl4pPr indent="-314960" lvl="3" marL="18288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4pPr>
            <a:lvl5pPr indent="-314960" lvl="4" marL="22860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5pPr>
            <a:lvl6pPr indent="-314960" lvl="5" marL="27432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6pPr>
            <a:lvl7pPr indent="-314960" lvl="6" marL="32004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7pPr>
            <a:lvl8pPr indent="-314959" lvl="7" marL="36576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8pPr>
            <a:lvl9pPr indent="-314959" lvl="8" marL="4114800" marR="0" rtl="0" algn="l">
              <a:lnSpc>
                <a:spcPct val="90000"/>
              </a:lnSpc>
              <a:spcBef>
                <a:spcPts val="400"/>
              </a:spcBef>
              <a:spcAft>
                <a:spcPts val="20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9pPr>
          </a:lstStyle>
          <a:p/>
        </p:txBody>
      </p:sp>
      <p:sp>
        <p:nvSpPr>
          <p:cNvPr id="12" name="Google Shape;12;p37"/>
          <p:cNvSpPr txBox="1"/>
          <p:nvPr>
            <p:ph idx="10" type="dt"/>
          </p:nvPr>
        </p:nvSpPr>
        <p:spPr>
          <a:xfrm>
            <a:off x="7964424" y="6272784"/>
            <a:ext cx="327355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100" u="none" cap="none" strike="noStrike">
                <a:solidFill>
                  <a:schemeClr val="dk2"/>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sp>
        <p:nvSpPr>
          <p:cNvPr id="13" name="Google Shape;13;p37"/>
          <p:cNvSpPr txBox="1"/>
          <p:nvPr>
            <p:ph idx="11" type="ftr"/>
          </p:nvPr>
        </p:nvSpPr>
        <p:spPr>
          <a:xfrm>
            <a:off x="1088136" y="6272784"/>
            <a:ext cx="6327648"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chemeClr val="dk2"/>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grpSp>
        <p:nvGrpSpPr>
          <p:cNvPr id="14" name="Google Shape;14;p37"/>
          <p:cNvGrpSpPr/>
          <p:nvPr/>
        </p:nvGrpSpPr>
        <p:grpSpPr>
          <a:xfrm>
            <a:off x="11401725" y="6229681"/>
            <a:ext cx="457200" cy="457200"/>
            <a:chOff x="11361456" y="6195813"/>
            <a:chExt cx="548640" cy="548640"/>
          </a:xfrm>
        </p:grpSpPr>
        <p:sp>
          <p:nvSpPr>
            <p:cNvPr id="15" name="Google Shape;15;p37"/>
            <p:cNvSpPr/>
            <p:nvPr/>
          </p:nvSpPr>
          <p:spPr>
            <a:xfrm>
              <a:off x="11361456" y="6195813"/>
              <a:ext cx="548640" cy="548640"/>
            </a:xfrm>
            <a:prstGeom prst="ellipse">
              <a:avLst/>
            </a:prstGeom>
            <a:blipFill rotWithShape="1">
              <a:blip r:embed="rId1">
                <a:alphaModFix/>
              </a:blip>
              <a:tile algn="tl" flip="none" tx="5080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7"/>
            <p:cNvSpPr/>
            <p:nvPr/>
          </p:nvSpPr>
          <p:spPr>
            <a:xfrm>
              <a:off x="11396488" y="6230844"/>
              <a:ext cx="478576" cy="478578"/>
            </a:xfrm>
            <a:prstGeom prst="ellipse">
              <a:avLst/>
            </a:prstGeom>
            <a:noFill/>
            <a:ln cap="flat" cmpd="sng" w="127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37"/>
          <p:cNvSpPr txBox="1"/>
          <p:nvPr>
            <p:ph idx="12" type="sldNum"/>
          </p:nvPr>
        </p:nvSpPr>
        <p:spPr>
          <a:xfrm>
            <a:off x="11311128" y="6272784"/>
            <a:ext cx="64008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1" i="0" sz="1400" u="none" cap="none" strike="noStrike">
                <a:solidFill>
                  <a:srgbClr val="FFFFFF"/>
                </a:solidFill>
                <a:latin typeface="Rockwell"/>
                <a:ea typeface="Rockwell"/>
                <a:cs typeface="Rockwell"/>
                <a:sym typeface="Rockwell"/>
              </a:defRPr>
            </a:lvl1pPr>
            <a:lvl2pPr indent="0" lvl="1" marL="0" marR="0" rtl="0" algn="ctr">
              <a:spcBef>
                <a:spcPts val="0"/>
              </a:spcBef>
              <a:buNone/>
              <a:defRPr b="1" i="0" sz="1400" u="none" cap="none" strike="noStrike">
                <a:solidFill>
                  <a:srgbClr val="FFFFFF"/>
                </a:solidFill>
                <a:latin typeface="Rockwell"/>
                <a:ea typeface="Rockwell"/>
                <a:cs typeface="Rockwell"/>
                <a:sym typeface="Rockwell"/>
              </a:defRPr>
            </a:lvl2pPr>
            <a:lvl3pPr indent="0" lvl="2" marL="0" marR="0" rtl="0" algn="ctr">
              <a:spcBef>
                <a:spcPts val="0"/>
              </a:spcBef>
              <a:buNone/>
              <a:defRPr b="1" i="0" sz="1400" u="none" cap="none" strike="noStrike">
                <a:solidFill>
                  <a:srgbClr val="FFFFFF"/>
                </a:solidFill>
                <a:latin typeface="Rockwell"/>
                <a:ea typeface="Rockwell"/>
                <a:cs typeface="Rockwell"/>
                <a:sym typeface="Rockwell"/>
              </a:defRPr>
            </a:lvl3pPr>
            <a:lvl4pPr indent="0" lvl="3" marL="0" marR="0" rtl="0" algn="ctr">
              <a:spcBef>
                <a:spcPts val="0"/>
              </a:spcBef>
              <a:buNone/>
              <a:defRPr b="1" i="0" sz="1400" u="none" cap="none" strike="noStrike">
                <a:solidFill>
                  <a:srgbClr val="FFFFFF"/>
                </a:solidFill>
                <a:latin typeface="Rockwell"/>
                <a:ea typeface="Rockwell"/>
                <a:cs typeface="Rockwell"/>
                <a:sym typeface="Rockwell"/>
              </a:defRPr>
            </a:lvl4pPr>
            <a:lvl5pPr indent="0" lvl="4" marL="0" marR="0" rtl="0" algn="ctr">
              <a:spcBef>
                <a:spcPts val="0"/>
              </a:spcBef>
              <a:buNone/>
              <a:defRPr b="1" i="0" sz="1400" u="none" cap="none" strike="noStrike">
                <a:solidFill>
                  <a:srgbClr val="FFFFFF"/>
                </a:solidFill>
                <a:latin typeface="Rockwell"/>
                <a:ea typeface="Rockwell"/>
                <a:cs typeface="Rockwell"/>
                <a:sym typeface="Rockwell"/>
              </a:defRPr>
            </a:lvl5pPr>
            <a:lvl6pPr indent="0" lvl="5" marL="0" marR="0" rtl="0" algn="ctr">
              <a:spcBef>
                <a:spcPts val="0"/>
              </a:spcBef>
              <a:buNone/>
              <a:defRPr b="1" i="0" sz="1400" u="none" cap="none" strike="noStrike">
                <a:solidFill>
                  <a:srgbClr val="FFFFFF"/>
                </a:solidFill>
                <a:latin typeface="Rockwell"/>
                <a:ea typeface="Rockwell"/>
                <a:cs typeface="Rockwell"/>
                <a:sym typeface="Rockwell"/>
              </a:defRPr>
            </a:lvl6pPr>
            <a:lvl7pPr indent="0" lvl="6" marL="0" marR="0" rtl="0" algn="ctr">
              <a:spcBef>
                <a:spcPts val="0"/>
              </a:spcBef>
              <a:buNone/>
              <a:defRPr b="1" i="0" sz="1400" u="none" cap="none" strike="noStrike">
                <a:solidFill>
                  <a:srgbClr val="FFFFFF"/>
                </a:solidFill>
                <a:latin typeface="Rockwell"/>
                <a:ea typeface="Rockwell"/>
                <a:cs typeface="Rockwell"/>
                <a:sym typeface="Rockwell"/>
              </a:defRPr>
            </a:lvl7pPr>
            <a:lvl8pPr indent="0" lvl="7" marL="0" marR="0" rtl="0" algn="ctr">
              <a:spcBef>
                <a:spcPts val="0"/>
              </a:spcBef>
              <a:buNone/>
              <a:defRPr b="1" i="0" sz="1400" u="none" cap="none" strike="noStrike">
                <a:solidFill>
                  <a:srgbClr val="FFFFFF"/>
                </a:solidFill>
                <a:latin typeface="Rockwell"/>
                <a:ea typeface="Rockwell"/>
                <a:cs typeface="Rockwell"/>
                <a:sym typeface="Rockwell"/>
              </a:defRPr>
            </a:lvl8pPr>
            <a:lvl9pPr indent="0" lvl="8" marL="0" marR="0" rtl="0" algn="ctr">
              <a:spcBef>
                <a:spcPts val="0"/>
              </a:spcBef>
              <a:buNone/>
              <a:defRPr b="1" i="0" sz="1400" u="none" cap="none" strike="noStrike">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mailto:matthatzung@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HOMOSEXUALITY</a:t>
            </a:r>
            <a:endParaRPr/>
          </a:p>
        </p:txBody>
      </p:sp>
      <p:sp>
        <p:nvSpPr>
          <p:cNvPr id="110" name="Google Shape;110;p18"/>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Or do you not know that the unrighteous will not inherit the kingdom of God? Do not be deceived. Neither the sexually immoral, nor idolaters, nor adulterers, nor males who have sex with males, nor thieves, nor the greedy, nor drunkards, nor the verbally abusive, nor swindlers will inherit the kingdom of God. </a:t>
            </a:r>
            <a:r>
              <a:rPr b="1" lang="en-US">
                <a:solidFill>
                  <a:srgbClr val="FF0000"/>
                </a:solidFill>
              </a:rPr>
              <a:t>And some of you were those types of people. But you were washed, you were sanctified, you were justified in the name of our Lord Jesus Christ and by the Spirit of our God.</a:t>
            </a:r>
            <a:endParaRPr/>
          </a:p>
          <a:p>
            <a:pPr indent="0" lvl="0" marL="0" rtl="0" algn="r">
              <a:lnSpc>
                <a:spcPct val="90000"/>
              </a:lnSpc>
              <a:spcBef>
                <a:spcPts val="1200"/>
              </a:spcBef>
              <a:spcAft>
                <a:spcPts val="0"/>
              </a:spcAft>
              <a:buSzPts val="1700"/>
              <a:buNone/>
            </a:pPr>
            <a:r>
              <a:rPr lang="en-US"/>
              <a:t>-1 Corinthians 6:9-11</a:t>
            </a:r>
            <a:endParaRPr/>
          </a:p>
          <a:p>
            <a:pPr indent="-182880" lvl="0" marL="182880" rtl="0" algn="l">
              <a:lnSpc>
                <a:spcPct val="90000"/>
              </a:lnSpc>
              <a:spcBef>
                <a:spcPts val="1200"/>
              </a:spcBef>
              <a:spcAft>
                <a:spcPts val="0"/>
              </a:spcAft>
              <a:buSzPts val="1700"/>
              <a:buChar char="▪"/>
            </a:pPr>
            <a:r>
              <a:rPr lang="en-US"/>
              <a:t>It’s about </a:t>
            </a:r>
            <a:r>
              <a:rPr b="1" i="1" lang="en-US"/>
              <a:t>repentance</a:t>
            </a:r>
            <a:endParaRPr/>
          </a:p>
          <a:p>
            <a:pPr indent="0" lvl="0" marL="0" rtl="0" algn="r">
              <a:lnSpc>
                <a:spcPct val="90000"/>
              </a:lnSpc>
              <a:spcBef>
                <a:spcPts val="1200"/>
              </a:spcBef>
              <a:spcAft>
                <a:spcPts val="0"/>
              </a:spcAft>
              <a:buSzPts val="17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7"/>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MARRIAGE </a:t>
            </a:r>
            <a:r>
              <a:rPr lang="en-US" sz="3600"/>
              <a:t>VS</a:t>
            </a:r>
            <a:r>
              <a:rPr lang="en-US"/>
              <a:t>. </a:t>
            </a:r>
            <a:r>
              <a:rPr lang="en-US" sz="2600"/>
              <a:t>SINGLENESS</a:t>
            </a:r>
            <a:endParaRPr/>
          </a:p>
        </p:txBody>
      </p:sp>
      <p:sp>
        <p:nvSpPr>
          <p:cNvPr id="167" name="Google Shape;167;p27"/>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700"/>
              <a:buNone/>
            </a:pPr>
            <a:r>
              <a:rPr lang="en-US"/>
              <a:t>“His disciples said to him, “If this is the relationship of a man with his wife, it is better not to marry.” </a:t>
            </a:r>
            <a:endParaRPr/>
          </a:p>
          <a:p>
            <a:pPr indent="0" lvl="0" marL="0" rtl="0" algn="l">
              <a:lnSpc>
                <a:spcPct val="90000"/>
              </a:lnSpc>
              <a:spcBef>
                <a:spcPts val="1200"/>
              </a:spcBef>
              <a:spcAft>
                <a:spcPts val="0"/>
              </a:spcAft>
              <a:buSzPts val="1700"/>
              <a:buNone/>
            </a:pPr>
            <a:r>
              <a:rPr lang="en-US"/>
              <a:t>But he said to them, “Not everyone can accept this saying, but only those to whom it has been given. For example, there are eunuchs who were born that way, and others who were castrated by people, and others who decided to remain unmarried because of the kingdom of heaven. The one who is able to accept this should accept it.”</a:t>
            </a:r>
            <a:endParaRPr/>
          </a:p>
          <a:p>
            <a:pPr indent="0" lvl="0" marL="0" rtl="0" algn="r">
              <a:lnSpc>
                <a:spcPct val="90000"/>
              </a:lnSpc>
              <a:spcBef>
                <a:spcPts val="1200"/>
              </a:spcBef>
              <a:spcAft>
                <a:spcPts val="0"/>
              </a:spcAft>
              <a:buSzPts val="1700"/>
              <a:buNone/>
            </a:pPr>
            <a:r>
              <a:rPr lang="en-US"/>
              <a:t>-Matthew 19:10-12</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8"/>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MARRIAGE </a:t>
            </a:r>
            <a:r>
              <a:rPr lang="en-US" sz="3600"/>
              <a:t>VS</a:t>
            </a:r>
            <a:r>
              <a:rPr lang="en-US"/>
              <a:t>. </a:t>
            </a:r>
            <a:r>
              <a:rPr lang="en-US" sz="2600"/>
              <a:t>SINGLENESS</a:t>
            </a:r>
            <a:endParaRPr/>
          </a:p>
        </p:txBody>
      </p:sp>
      <p:sp>
        <p:nvSpPr>
          <p:cNvPr id="173" name="Google Shape;173;p28"/>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Another expression of today’s mindset of sexuality=identity</a:t>
            </a:r>
            <a:endParaRPr/>
          </a:p>
          <a:p>
            <a:pPr indent="0" lvl="0" marL="0" rtl="0" algn="l">
              <a:lnSpc>
                <a:spcPct val="90000"/>
              </a:lnSpc>
              <a:spcBef>
                <a:spcPts val="1200"/>
              </a:spcBef>
              <a:spcAft>
                <a:spcPts val="0"/>
              </a:spcAft>
              <a:buSzPts val="1700"/>
              <a:buNone/>
            </a:pPr>
            <a:r>
              <a:rPr lang="en-US"/>
              <a:t>Some examples:</a:t>
            </a:r>
            <a:endParaRPr/>
          </a:p>
          <a:p>
            <a:pPr indent="-182880" lvl="0" marL="182880" rtl="0" algn="l">
              <a:lnSpc>
                <a:spcPct val="90000"/>
              </a:lnSpc>
              <a:spcBef>
                <a:spcPts val="1200"/>
              </a:spcBef>
              <a:spcAft>
                <a:spcPts val="0"/>
              </a:spcAft>
              <a:buSzPts val="1700"/>
              <a:buChar char="▪"/>
            </a:pPr>
            <a:r>
              <a:rPr lang="en-US"/>
              <a:t>Automatic desire to setup the new single pastor/teacher/vicar</a:t>
            </a:r>
            <a:endParaRPr/>
          </a:p>
          <a:p>
            <a:pPr indent="-182880" lvl="0" marL="182880" rtl="0" algn="l">
              <a:lnSpc>
                <a:spcPct val="90000"/>
              </a:lnSpc>
              <a:spcBef>
                <a:spcPts val="1200"/>
              </a:spcBef>
              <a:spcAft>
                <a:spcPts val="0"/>
              </a:spcAft>
              <a:buSzPts val="1700"/>
              <a:buChar char="▪"/>
            </a:pPr>
            <a:r>
              <a:rPr lang="en-US"/>
              <a:t>“They’re still single at 40? What’s wrong with them?”</a:t>
            </a:r>
            <a:endParaRPr/>
          </a:p>
          <a:p>
            <a:pPr indent="-182880" lvl="0" marL="182880" rtl="0" algn="l">
              <a:lnSpc>
                <a:spcPct val="90000"/>
              </a:lnSpc>
              <a:spcBef>
                <a:spcPts val="1200"/>
              </a:spcBef>
              <a:spcAft>
                <a:spcPts val="0"/>
              </a:spcAft>
              <a:buSzPts val="1700"/>
              <a:buChar char="▪"/>
            </a:pPr>
            <a:r>
              <a:rPr lang="en-US"/>
              <a:t>Singles getting the “Jacob” obsession</a:t>
            </a:r>
            <a:endParaRPr/>
          </a:p>
          <a:p>
            <a:pPr indent="-182880" lvl="0" marL="182880" rtl="0" algn="l">
              <a:lnSpc>
                <a:spcPct val="90000"/>
              </a:lnSpc>
              <a:spcBef>
                <a:spcPts val="1200"/>
              </a:spcBef>
              <a:spcAft>
                <a:spcPts val="0"/>
              </a:spcAft>
              <a:buSzPts val="1700"/>
              <a:buChar char="▪"/>
            </a:pPr>
            <a:r>
              <a:rPr lang="en-US"/>
              <a:t>“A man’s life is not measured by </a:t>
            </a:r>
            <a:r>
              <a:rPr lang="en-US" strike="sngStrike"/>
              <a:t>how many possessions he has</a:t>
            </a:r>
            <a:r>
              <a:rPr lang="en-US"/>
              <a:t>” his relationship status. – Luke 12:15</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9"/>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MARRIAGE </a:t>
            </a:r>
            <a:r>
              <a:rPr lang="en-US" sz="3600"/>
              <a:t>VS</a:t>
            </a:r>
            <a:r>
              <a:rPr lang="en-US"/>
              <a:t>. </a:t>
            </a:r>
            <a:r>
              <a:rPr lang="en-US" sz="2600"/>
              <a:t>SINGLENESS</a:t>
            </a:r>
            <a:br>
              <a:rPr lang="en-US" sz="2600"/>
            </a:br>
            <a:r>
              <a:rPr lang="en-US" sz="2600"/>
              <a:t>ISSUES?</a:t>
            </a:r>
            <a:endParaRPr/>
          </a:p>
        </p:txBody>
      </p:sp>
      <p:sp>
        <p:nvSpPr>
          <p:cNvPr id="180" name="Google Shape;180;p29"/>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Opens the door to more obvious sins and idols</a:t>
            </a:r>
            <a:endParaRPr/>
          </a:p>
          <a:p>
            <a:pPr indent="-182880" lvl="0" marL="182880" rtl="0" algn="l">
              <a:lnSpc>
                <a:spcPct val="90000"/>
              </a:lnSpc>
              <a:spcBef>
                <a:spcPts val="1200"/>
              </a:spcBef>
              <a:spcAft>
                <a:spcPts val="0"/>
              </a:spcAft>
              <a:buSzPts val="1700"/>
              <a:buChar char="▪"/>
            </a:pPr>
            <a:r>
              <a:rPr lang="en-US"/>
              <a:t>Makes it difficult for us to serve singles in our church</a:t>
            </a:r>
            <a:endParaRPr/>
          </a:p>
          <a:p>
            <a:pPr indent="-182880" lvl="0" marL="182880" rtl="0" algn="l">
              <a:lnSpc>
                <a:spcPct val="90000"/>
              </a:lnSpc>
              <a:spcBef>
                <a:spcPts val="1200"/>
              </a:spcBef>
              <a:spcAft>
                <a:spcPts val="0"/>
              </a:spcAft>
              <a:buSzPts val="1700"/>
              <a:buChar char="▪"/>
            </a:pPr>
            <a:r>
              <a:rPr lang="en-US"/>
              <a:t>Both are blessings. How has the Lord uniquely called you?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0">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0"/>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THE COMMON THEME</a:t>
            </a:r>
            <a:endParaRPr/>
          </a:p>
        </p:txBody>
      </p:sp>
      <p:sp>
        <p:nvSpPr>
          <p:cNvPr id="186" name="Google Shape;186;p30"/>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Love = </a:t>
            </a:r>
            <a:r>
              <a:rPr i="1" lang="en-US"/>
              <a:t>Eros</a:t>
            </a:r>
            <a:r>
              <a:rPr lang="en-US"/>
              <a:t>: What pleasure will they bring me? </a:t>
            </a:r>
            <a:endParaRPr/>
          </a:p>
          <a:p>
            <a:pPr indent="-182880" lvl="0" marL="182880" rtl="0" algn="l">
              <a:lnSpc>
                <a:spcPct val="90000"/>
              </a:lnSpc>
              <a:spcBef>
                <a:spcPts val="1200"/>
              </a:spcBef>
              <a:spcAft>
                <a:spcPts val="0"/>
              </a:spcAft>
              <a:buSzPts val="1700"/>
              <a:buChar char="▪"/>
            </a:pPr>
            <a:r>
              <a:rPr lang="en-US"/>
              <a:t>Sexuality = Identity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1"/>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THE COMMON THEME</a:t>
            </a:r>
            <a:endParaRPr/>
          </a:p>
        </p:txBody>
      </p:sp>
      <p:sp>
        <p:nvSpPr>
          <p:cNvPr id="192" name="Google Shape;192;p31"/>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Love = </a:t>
            </a:r>
            <a:r>
              <a:rPr i="1" lang="en-US"/>
              <a:t>Agape: </a:t>
            </a:r>
            <a:r>
              <a:rPr lang="en-US"/>
              <a:t>What Christ has done for me</a:t>
            </a:r>
            <a:endParaRPr i="1"/>
          </a:p>
          <a:p>
            <a:pPr indent="-182880" lvl="0" marL="182880" rtl="0" algn="l">
              <a:lnSpc>
                <a:spcPct val="90000"/>
              </a:lnSpc>
              <a:spcBef>
                <a:spcPts val="1200"/>
              </a:spcBef>
              <a:spcAft>
                <a:spcPts val="0"/>
              </a:spcAft>
              <a:buSzPts val="1700"/>
              <a:buChar char="▪"/>
            </a:pPr>
            <a:r>
              <a:rPr lang="en-US"/>
              <a:t>Christ = Identity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2"/>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LOVE=</a:t>
            </a:r>
            <a:r>
              <a:rPr i="1" lang="en-US"/>
              <a:t>AGAPE</a:t>
            </a:r>
            <a:endParaRPr/>
          </a:p>
        </p:txBody>
      </p:sp>
      <p:sp>
        <p:nvSpPr>
          <p:cNvPr id="198" name="Google Shape;198;p32"/>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For at the appointed time, while we were still helpless, Christ died for the ungodly. It is rare indeed that someone will die for a righteous person. Perhaps someone might actually go so far as to die for a person who has been good to him. But God shows his own love (</a:t>
            </a:r>
            <a:r>
              <a:rPr i="1" lang="en-US"/>
              <a:t>agape)</a:t>
            </a:r>
            <a:r>
              <a:rPr lang="en-US"/>
              <a:t> for us in this: While we were still sinners, Christ died for us. – Romans 5:6-8</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CHRIST=IDENTITY</a:t>
            </a:r>
            <a:endParaRPr/>
          </a:p>
        </p:txBody>
      </p:sp>
      <p:sp>
        <p:nvSpPr>
          <p:cNvPr id="204" name="Google Shape;204;p33"/>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See the kind of love (</a:t>
            </a:r>
            <a:r>
              <a:rPr i="1" lang="en-US"/>
              <a:t>agape)</a:t>
            </a:r>
            <a:r>
              <a:rPr lang="en-US"/>
              <a:t> the Father has given us that we should be called children of God, and that is what we are! The world does not know us, because it did not know him. – 1 John 3:1</a:t>
            </a:r>
            <a:endParaRPr/>
          </a:p>
          <a:p>
            <a:pPr indent="-182880" lvl="0" marL="182880" rtl="0" algn="l">
              <a:lnSpc>
                <a:spcPct val="90000"/>
              </a:lnSpc>
              <a:spcBef>
                <a:spcPts val="1200"/>
              </a:spcBef>
              <a:spcAft>
                <a:spcPts val="0"/>
              </a:spcAft>
              <a:buSzPts val="1700"/>
              <a:buChar char="▪"/>
            </a:pPr>
            <a:r>
              <a:rPr lang="en-US"/>
              <a:t>I have been crucified with Christ, and I no longer live, but Christ lives in me. The life I am now living in the flesh, I live by faith in the Son of God, who loved (</a:t>
            </a:r>
            <a:r>
              <a:rPr i="1" lang="en-US"/>
              <a:t>agape) </a:t>
            </a:r>
            <a:r>
              <a:rPr lang="en-US"/>
              <a:t>me and gave himself for me. – Galatians 2:20</a:t>
            </a:r>
            <a:endParaRPr/>
          </a:p>
          <a:p>
            <a:pPr indent="-182880" lvl="0" marL="182880" rtl="0" algn="l">
              <a:lnSpc>
                <a:spcPct val="90000"/>
              </a:lnSpc>
              <a:spcBef>
                <a:spcPts val="1200"/>
              </a:spcBef>
              <a:spcAft>
                <a:spcPts val="0"/>
              </a:spcAft>
              <a:buSzPts val="1700"/>
              <a:buChar char="▪"/>
            </a:pPr>
            <a:r>
              <a:rPr lang="en-US"/>
              <a:t>Indeed, as many of you as were baptized into Christ have been clothed with Christ. – Galatians 3:27</a:t>
            </a:r>
            <a:endParaRPr/>
          </a:p>
          <a:p>
            <a:pPr indent="-182880" lvl="0" marL="182880" rtl="0" algn="l">
              <a:lnSpc>
                <a:spcPct val="90000"/>
              </a:lnSpc>
              <a:spcBef>
                <a:spcPts val="1200"/>
              </a:spcBef>
              <a:spcAft>
                <a:spcPts val="0"/>
              </a:spcAft>
              <a:buSzPts val="1700"/>
              <a:buChar char="▪"/>
            </a:pPr>
            <a:r>
              <a:rPr lang="en-US"/>
              <a:t>We were therefore buried with him by this baptism into his death, so that just as he was raised from the dead through the glory of the Father, we too would also walk in a new life. For if we have been united with him in the likeness of his death, we will certainly also be united with him in the likeness of his resurrection. – Romans 6:4-5</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4"/>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i="1" lang="en-US"/>
              <a:t>AGAPE</a:t>
            </a:r>
            <a:r>
              <a:rPr lang="en-US"/>
              <a:t> AT WORK </a:t>
            </a:r>
            <a:endParaRPr/>
          </a:p>
        </p:txBody>
      </p:sp>
      <p:sp>
        <p:nvSpPr>
          <p:cNvPr id="210" name="Google Shape;210;p34"/>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Husbands, love your wives, in the same way as Christ loved the church and gave himself up for her to make her holy, by cleansing her with the washing of water in connection with the Word… In the same way, husbands have an obligation to love their own wives as their own bodies. He who loves his wife loves himself. To be sure, no one has ever hated his own body, but nourishes and cherishes it, just as Christ does the church. – Ephesians 5:25-26,28-29</a:t>
            </a:r>
            <a:endParaRPr/>
          </a:p>
          <a:p>
            <a:pPr indent="-182880" lvl="0" marL="182880" rtl="0" algn="l">
              <a:lnSpc>
                <a:spcPct val="90000"/>
              </a:lnSpc>
              <a:spcBef>
                <a:spcPts val="1200"/>
              </a:spcBef>
              <a:spcAft>
                <a:spcPts val="0"/>
              </a:spcAft>
              <a:buSzPts val="1700"/>
              <a:buChar char="▪"/>
            </a:pPr>
            <a:r>
              <a:rPr lang="en-US"/>
              <a:t>“A new commandment I give you: Love one another. Just as I have loved you, so also you are to love one another. By this everyone will know that you are my disciples, if you have love for one another.” – John 13:34-35</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WHAT NOW?</a:t>
            </a:r>
            <a:endParaRPr/>
          </a:p>
        </p:txBody>
      </p:sp>
      <p:sp>
        <p:nvSpPr>
          <p:cNvPr id="217" name="Google Shape;217;p35"/>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Brothers, if a person is caught in some trespass, you who are spiritual should restore such a person in a spirit of humility, carefully watching yourself so that you are not also tempted. Bear one another’s burdens, and in this way fulfill the law of Christ. – Galatians 6:1-2</a:t>
            </a:r>
            <a:endParaRPr/>
          </a:p>
          <a:p>
            <a:pPr indent="-182880" lvl="0" marL="182880" rtl="0" algn="l">
              <a:lnSpc>
                <a:spcPct val="90000"/>
              </a:lnSpc>
              <a:spcBef>
                <a:spcPts val="1200"/>
              </a:spcBef>
              <a:spcAft>
                <a:spcPts val="0"/>
              </a:spcAft>
              <a:buSzPts val="1700"/>
              <a:buChar char="▪"/>
            </a:pPr>
            <a:r>
              <a:rPr lang="en-US"/>
              <a:t>God’s people are struggling in the battle against lust</a:t>
            </a:r>
            <a:endParaRPr/>
          </a:p>
          <a:p>
            <a:pPr indent="-182880" lvl="0" marL="182880" rtl="0" algn="l">
              <a:lnSpc>
                <a:spcPct val="90000"/>
              </a:lnSpc>
              <a:spcBef>
                <a:spcPts val="1200"/>
              </a:spcBef>
              <a:spcAft>
                <a:spcPts val="0"/>
              </a:spcAft>
              <a:buSzPts val="1700"/>
              <a:buChar char="▪"/>
            </a:pPr>
            <a:r>
              <a:rPr lang="en-US"/>
              <a:t>An opportunity to bear one another’s burdens</a:t>
            </a:r>
            <a:endParaRPr/>
          </a:p>
          <a:p>
            <a:pPr indent="-182880" lvl="1" marL="457200" rtl="0" algn="l">
              <a:lnSpc>
                <a:spcPct val="90000"/>
              </a:lnSpc>
              <a:spcBef>
                <a:spcPts val="400"/>
              </a:spcBef>
              <a:spcAft>
                <a:spcPts val="0"/>
              </a:spcAft>
              <a:buSzPts val="1530"/>
              <a:buChar char="▪"/>
            </a:pPr>
            <a:r>
              <a:rPr lang="en-US"/>
              <a:t>Be the one strong enough to confess</a:t>
            </a:r>
            <a:endParaRPr/>
          </a:p>
          <a:p>
            <a:pPr indent="-182880" lvl="1" marL="457200" rtl="0" algn="l">
              <a:lnSpc>
                <a:spcPct val="90000"/>
              </a:lnSpc>
              <a:spcBef>
                <a:spcPts val="600"/>
              </a:spcBef>
              <a:spcAft>
                <a:spcPts val="0"/>
              </a:spcAft>
              <a:buSzPts val="1530"/>
              <a:buChar char="▪"/>
            </a:pPr>
            <a:r>
              <a:rPr lang="en-US"/>
              <a:t>Be the one open to confession</a:t>
            </a:r>
            <a:endParaRPr/>
          </a:p>
          <a:p>
            <a:pPr indent="-182880" lvl="0" marL="182880" rtl="0" algn="l">
              <a:lnSpc>
                <a:spcPct val="90000"/>
              </a:lnSpc>
              <a:spcBef>
                <a:spcPts val="1400"/>
              </a:spcBef>
              <a:spcAft>
                <a:spcPts val="0"/>
              </a:spcAft>
              <a:buSzPts val="1700"/>
              <a:buChar char="▪"/>
            </a:pPr>
            <a:r>
              <a:rPr lang="en-US"/>
              <a:t>We can’t afford not to talk about these things</a:t>
            </a:r>
            <a:endParaRPr/>
          </a:p>
          <a:p>
            <a:pPr indent="-182880" lvl="0" marL="182880" rtl="0" algn="l">
              <a:lnSpc>
                <a:spcPct val="90000"/>
              </a:lnSpc>
              <a:spcBef>
                <a:spcPts val="1200"/>
              </a:spcBef>
              <a:spcAft>
                <a:spcPts val="0"/>
              </a:spcAft>
              <a:buSzPts val="1700"/>
              <a:buChar char="▪"/>
            </a:pPr>
            <a:r>
              <a:rPr lang="en-US"/>
              <a:t>“In this world you are going to have trouble. But be courageous! I have overcome the world.” – John 16:33.</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6"/>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QUESTIONS?</a:t>
            </a:r>
            <a:endParaRPr/>
          </a:p>
        </p:txBody>
      </p:sp>
      <p:sp>
        <p:nvSpPr>
          <p:cNvPr id="223" name="Google Shape;223;p36"/>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Pastor Matt Hatzung</a:t>
            </a:r>
            <a:endParaRPr/>
          </a:p>
          <a:p>
            <a:pPr indent="-182880" lvl="0" marL="182880" rtl="0" algn="l">
              <a:lnSpc>
                <a:spcPct val="90000"/>
              </a:lnSpc>
              <a:spcBef>
                <a:spcPts val="1200"/>
              </a:spcBef>
              <a:spcAft>
                <a:spcPts val="0"/>
              </a:spcAft>
              <a:buSzPts val="1700"/>
              <a:buChar char="▪"/>
            </a:pPr>
            <a:r>
              <a:rPr lang="en-US" u="sng">
                <a:solidFill>
                  <a:schemeClr val="hlink"/>
                </a:solidFill>
                <a:hlinkClick r:id="rId3"/>
              </a:rPr>
              <a:t>matthatzung@gmail.com</a:t>
            </a:r>
            <a:endParaRPr/>
          </a:p>
          <a:p>
            <a:pPr indent="-182880" lvl="0" marL="182880" rtl="0" algn="l">
              <a:lnSpc>
                <a:spcPct val="90000"/>
              </a:lnSpc>
              <a:spcBef>
                <a:spcPts val="1200"/>
              </a:spcBef>
              <a:spcAft>
                <a:spcPts val="0"/>
              </a:spcAft>
              <a:buSzPts val="1700"/>
              <a:buChar char="▪"/>
            </a:pPr>
            <a:r>
              <a:rPr lang="en-US"/>
              <a:t>612-386-6131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IDOLS WE KNOW: PREMARITAL SEX</a:t>
            </a:r>
            <a:endParaRPr/>
          </a:p>
        </p:txBody>
      </p:sp>
      <p:pic>
        <p:nvPicPr>
          <p:cNvPr id="117" name="Google Shape;117;p19"/>
          <p:cNvPicPr preferRelativeResize="0"/>
          <p:nvPr>
            <p:ph idx="1" type="body"/>
          </p:nvPr>
        </p:nvPicPr>
        <p:blipFill rotWithShape="1">
          <a:blip r:embed="rId3">
            <a:alphaModFix/>
          </a:blip>
          <a:srcRect b="0" l="0" r="0" t="0"/>
          <a:stretch/>
        </p:blipFill>
        <p:spPr>
          <a:xfrm>
            <a:off x="3136414" y="2120900"/>
            <a:ext cx="5925522" cy="4051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PREMARITAL SEX</a:t>
            </a:r>
            <a:endParaRPr/>
          </a:p>
        </p:txBody>
      </p:sp>
      <p:sp>
        <p:nvSpPr>
          <p:cNvPr id="124" name="Google Shape;124;p20"/>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All the old temptations: </a:t>
            </a:r>
            <a:endParaRPr/>
          </a:p>
          <a:p>
            <a:pPr indent="-182880" lvl="1" marL="457200" rtl="0" algn="l">
              <a:lnSpc>
                <a:spcPct val="90000"/>
              </a:lnSpc>
              <a:spcBef>
                <a:spcPts val="400"/>
              </a:spcBef>
              <a:spcAft>
                <a:spcPts val="0"/>
              </a:spcAft>
              <a:buSzPts val="1530"/>
              <a:buChar char="▪"/>
            </a:pPr>
            <a:r>
              <a:rPr lang="en-US"/>
              <a:t>“If it feels good, do it.”, etc.</a:t>
            </a:r>
            <a:endParaRPr/>
          </a:p>
          <a:p>
            <a:pPr indent="-182880" lvl="0" marL="182880" rtl="0" algn="l">
              <a:lnSpc>
                <a:spcPct val="90000"/>
              </a:lnSpc>
              <a:spcBef>
                <a:spcPts val="1400"/>
              </a:spcBef>
              <a:spcAft>
                <a:spcPts val="0"/>
              </a:spcAft>
              <a:buSzPts val="1700"/>
              <a:buChar char="▪"/>
            </a:pPr>
            <a:r>
              <a:rPr lang="en-US"/>
              <a:t>Now: Sexuality=Identity</a:t>
            </a:r>
            <a:endParaRPr/>
          </a:p>
          <a:p>
            <a:pPr indent="-182880" lvl="1" marL="457200" rtl="0" algn="l">
              <a:lnSpc>
                <a:spcPct val="90000"/>
              </a:lnSpc>
              <a:spcBef>
                <a:spcPts val="400"/>
              </a:spcBef>
              <a:spcAft>
                <a:spcPts val="0"/>
              </a:spcAft>
              <a:buSzPts val="1530"/>
              <a:buChar char="▪"/>
            </a:pPr>
            <a:r>
              <a:rPr lang="en-US"/>
              <a:t>“You’re an incomplete human if this is missing from your life”</a:t>
            </a:r>
            <a:endParaRPr/>
          </a:p>
          <a:p>
            <a:pPr indent="-85725" lvl="1" marL="457200" rtl="0" algn="l">
              <a:lnSpc>
                <a:spcPct val="90000"/>
              </a:lnSpc>
              <a:spcBef>
                <a:spcPts val="600"/>
              </a:spcBef>
              <a:spcAft>
                <a:spcPts val="0"/>
              </a:spcAft>
              <a:buSzPts val="1530"/>
              <a:buNone/>
            </a:pPr>
            <a:r>
              <a:t/>
            </a:r>
            <a:endParaRPr/>
          </a:p>
          <a:p>
            <a:pPr indent="-85725" lvl="1" marL="457200" rtl="0" algn="l">
              <a:lnSpc>
                <a:spcPct val="90000"/>
              </a:lnSpc>
              <a:spcBef>
                <a:spcPts val="600"/>
              </a:spcBef>
              <a:spcAft>
                <a:spcPts val="0"/>
              </a:spcAft>
              <a:buSzPts val="153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IDOLS WE KNOW: PORNOGRAPHY</a:t>
            </a:r>
            <a:endParaRPr/>
          </a:p>
        </p:txBody>
      </p:sp>
      <p:sp>
        <p:nvSpPr>
          <p:cNvPr id="131" name="Google Shape;131;p21"/>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Where to turn when it is “missing” from your life</a:t>
            </a:r>
            <a:endParaRPr/>
          </a:p>
          <a:p>
            <a:pPr indent="-182880" lvl="0" marL="182880" rtl="0" algn="l">
              <a:lnSpc>
                <a:spcPct val="90000"/>
              </a:lnSpc>
              <a:spcBef>
                <a:spcPts val="1200"/>
              </a:spcBef>
              <a:spcAft>
                <a:spcPts val="0"/>
              </a:spcAft>
              <a:buSzPts val="1700"/>
              <a:buChar char="▪"/>
            </a:pPr>
            <a:r>
              <a:rPr lang="en-US"/>
              <a:t>Easy to access</a:t>
            </a:r>
            <a:endParaRPr/>
          </a:p>
          <a:p>
            <a:pPr indent="-182880" lvl="0" marL="182880" rtl="0" algn="l">
              <a:lnSpc>
                <a:spcPct val="90000"/>
              </a:lnSpc>
              <a:spcBef>
                <a:spcPts val="1200"/>
              </a:spcBef>
              <a:spcAft>
                <a:spcPts val="0"/>
              </a:spcAft>
              <a:buSzPts val="1700"/>
              <a:buChar char="▪"/>
            </a:pPr>
            <a:r>
              <a:rPr lang="en-US"/>
              <a:t>Harmless? Maybe not.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PORNOGRAPHY</a:t>
            </a:r>
            <a:endParaRPr/>
          </a:p>
        </p:txBody>
      </p:sp>
      <p:pic>
        <p:nvPicPr>
          <p:cNvPr id="137" name="Google Shape;137;p22"/>
          <p:cNvPicPr preferRelativeResize="0"/>
          <p:nvPr>
            <p:ph idx="1" type="body"/>
          </p:nvPr>
        </p:nvPicPr>
        <p:blipFill rotWithShape="1">
          <a:blip r:embed="rId3">
            <a:alphaModFix/>
          </a:blip>
          <a:srcRect b="0" l="0" r="0" t="0"/>
          <a:stretch/>
        </p:blipFill>
        <p:spPr>
          <a:xfrm>
            <a:off x="2113569" y="2191850"/>
            <a:ext cx="7971211" cy="39093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3"/>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IDOLS WE DIDN’T KNOW: MARRIAGE</a:t>
            </a:r>
            <a:endParaRPr/>
          </a:p>
        </p:txBody>
      </p:sp>
      <p:sp>
        <p:nvSpPr>
          <p:cNvPr id="143" name="Google Shape;143;p23"/>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When Solomon became old, his wives turned his heart after other gods, so that his heart was not fully devoted to the LORD as the heart of his father David had been. Then Solomon followed Ashtarte, the goddess of the Sidonians, and Milcom, the detestable god of the Ammonites. So Solomon did evil in the eyes of the LORD. He did not devote himself to the LORD as his father David had done. – 1 Kings 11:4–6.</a:t>
            </a:r>
            <a:endParaRPr/>
          </a:p>
          <a:p>
            <a:pPr indent="-182880" lvl="0" marL="182880" rtl="0" algn="l">
              <a:lnSpc>
                <a:spcPct val="90000"/>
              </a:lnSpc>
              <a:spcBef>
                <a:spcPts val="1200"/>
              </a:spcBef>
              <a:spcAft>
                <a:spcPts val="0"/>
              </a:spcAft>
              <a:buSzPts val="1700"/>
              <a:buChar char="▪"/>
            </a:pPr>
            <a:r>
              <a:rPr lang="en-US"/>
              <a:t>Be aware of the impact your spouse is having on your faith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4"/>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MARRIAGE VS. SINGLENESS</a:t>
            </a:r>
            <a:endParaRPr/>
          </a:p>
        </p:txBody>
      </p:sp>
      <p:sp>
        <p:nvSpPr>
          <p:cNvPr id="149" name="Google Shape;149;p24"/>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Avoiding the Catholic ditch of Luther’s day:</a:t>
            </a:r>
            <a:endParaRPr/>
          </a:p>
          <a:p>
            <a:pPr indent="-182880" lvl="0" marL="182880" rtl="0" algn="l">
              <a:lnSpc>
                <a:spcPct val="90000"/>
              </a:lnSpc>
              <a:spcBef>
                <a:spcPts val="1200"/>
              </a:spcBef>
              <a:spcAft>
                <a:spcPts val="0"/>
              </a:spcAft>
              <a:buSzPts val="1700"/>
              <a:buChar char="▪"/>
            </a:pPr>
            <a:r>
              <a:rPr lang="en-US"/>
              <a:t>The LORD God said, “It is not good for the man to be alone. I will make a helper who is a suitable partner for him.” - Genesis 2:18.</a:t>
            </a:r>
            <a:endParaRPr/>
          </a:p>
          <a:p>
            <a:pPr indent="0" lvl="0" marL="0" rtl="0" algn="r">
              <a:lnSpc>
                <a:spcPct val="90000"/>
              </a:lnSpc>
              <a:spcBef>
                <a:spcPts val="1200"/>
              </a:spcBef>
              <a:spcAft>
                <a:spcPts val="0"/>
              </a:spcAft>
              <a:buSzPts val="1700"/>
              <a:buNone/>
            </a:pPr>
            <a:r>
              <a:t/>
            </a:r>
            <a:endParaRPr/>
          </a:p>
          <a:p>
            <a:pPr indent="0" lvl="0" marL="0" rtl="0" algn="r">
              <a:lnSpc>
                <a:spcPct val="90000"/>
              </a:lnSpc>
              <a:spcBef>
                <a:spcPts val="1200"/>
              </a:spcBef>
              <a:spcAft>
                <a:spcPts val="0"/>
              </a:spcAft>
              <a:buSzPts val="1700"/>
              <a:buNone/>
            </a:pPr>
            <a:r>
              <a:t/>
            </a:r>
            <a:endParaRPr/>
          </a:p>
          <a:p>
            <a:pPr indent="-182880" lvl="0" marL="182880" rtl="0" algn="l">
              <a:lnSpc>
                <a:spcPct val="90000"/>
              </a:lnSpc>
              <a:spcBef>
                <a:spcPts val="1200"/>
              </a:spcBef>
              <a:spcAft>
                <a:spcPts val="0"/>
              </a:spcAft>
              <a:buSzPts val="1700"/>
              <a:buChar char="▪"/>
            </a:pPr>
            <a:r>
              <a:rPr lang="en-US"/>
              <a:t>God blessed them and said to them, “Be fruitful, multiply, fill the earth, and subdue it.” - Genesis 1:28.</a:t>
            </a:r>
            <a:endParaRPr/>
          </a:p>
          <a:p>
            <a:pPr indent="0" lvl="0" marL="0" rtl="0" algn="l">
              <a:lnSpc>
                <a:spcPct val="90000"/>
              </a:lnSpc>
              <a:spcBef>
                <a:spcPts val="1200"/>
              </a:spcBef>
              <a:spcAft>
                <a:spcPts val="0"/>
              </a:spcAft>
              <a:buSzPts val="17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MARRIAGE </a:t>
            </a:r>
            <a:r>
              <a:rPr lang="en-US" sz="3600"/>
              <a:t>VS</a:t>
            </a:r>
            <a:r>
              <a:rPr lang="en-US"/>
              <a:t>. </a:t>
            </a:r>
            <a:r>
              <a:rPr lang="en-US" sz="2600"/>
              <a:t>SINGLENESS</a:t>
            </a:r>
            <a:endParaRPr/>
          </a:p>
        </p:txBody>
      </p:sp>
      <p:sp>
        <p:nvSpPr>
          <p:cNvPr id="155" name="Google Shape;155;p25"/>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Have we fallen into the ditch on the other side?</a:t>
            </a:r>
            <a:endParaRPr/>
          </a:p>
          <a:p>
            <a:pPr indent="-182880" lvl="0" marL="182880" rtl="0" algn="l">
              <a:lnSpc>
                <a:spcPct val="90000"/>
              </a:lnSpc>
              <a:spcBef>
                <a:spcPts val="1200"/>
              </a:spcBef>
              <a:spcAft>
                <a:spcPts val="0"/>
              </a:spcAft>
              <a:buSzPts val="1700"/>
              <a:buChar char="▪"/>
            </a:pPr>
            <a:r>
              <a:rPr lang="en-US"/>
              <a:t>Pitting Genesis 2 against 1 Corinthians 7</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6"/>
          <p:cNvSpPr txBox="1"/>
          <p:nvPr>
            <p:ph type="title"/>
          </p:nvPr>
        </p:nvSpPr>
        <p:spPr>
          <a:xfrm>
            <a:off x="1069848" y="484632"/>
            <a:ext cx="10058400" cy="16093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5400"/>
              <a:buFont typeface="Rockwell"/>
              <a:buNone/>
            </a:pPr>
            <a:r>
              <a:rPr lang="en-US"/>
              <a:t>MARRIAGE </a:t>
            </a:r>
            <a:r>
              <a:rPr lang="en-US" sz="3600"/>
              <a:t>VS</a:t>
            </a:r>
            <a:r>
              <a:rPr lang="en-US"/>
              <a:t>. </a:t>
            </a:r>
            <a:r>
              <a:rPr lang="en-US" sz="2600"/>
              <a:t>SINGLENESS</a:t>
            </a:r>
            <a:endParaRPr/>
          </a:p>
        </p:txBody>
      </p:sp>
      <p:sp>
        <p:nvSpPr>
          <p:cNvPr id="161" name="Google Shape;161;p26"/>
          <p:cNvSpPr txBox="1"/>
          <p:nvPr>
            <p:ph idx="1" type="body"/>
          </p:nvPr>
        </p:nvSpPr>
        <p:spPr>
          <a:xfrm>
            <a:off x="1069848" y="2121408"/>
            <a:ext cx="10058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700"/>
              <a:buChar char="▪"/>
            </a:pPr>
            <a:r>
              <a:rPr lang="en-US"/>
              <a:t>“Now concerning the things you wrote: It is good for a man not to touch a woman… For I wish all people were like me, but each person has his own gift from God. One person is blessed in this way, another in a different way… I would like you to be free from concern. The unmarried man is concerned about the things of the Lord and thinks about how to please the Lord. But the married man is concerned about the things of the world and thinks about how to please his wife, and so he is divided. The unmarried woman and the virgin are concerned about the things of the Lord, so as to be holy both in body and in spirit. But the married woman is concerned about the things of the world and thinks about how to please her husband. I am saying this for your own benefit, not to impose a restriction, but to encourage honorable, undistracted devotion to the Lord.”</a:t>
            </a:r>
            <a:endParaRPr/>
          </a:p>
          <a:p>
            <a:pPr indent="0" lvl="0" marL="0" rtl="0" algn="r">
              <a:lnSpc>
                <a:spcPct val="90000"/>
              </a:lnSpc>
              <a:spcBef>
                <a:spcPts val="1200"/>
              </a:spcBef>
              <a:spcAft>
                <a:spcPts val="0"/>
              </a:spcAft>
              <a:buSzPts val="1700"/>
              <a:buNone/>
            </a:pPr>
            <a:r>
              <a:rPr lang="en-US"/>
              <a:t>– 1 Corinthians 7:1,7,32-35</a:t>
            </a:r>
            <a:endParaRPr/>
          </a:p>
        </p:txBody>
      </p:sp>
    </p:spTree>
  </p:cSld>
  <p:clrMapOvr>
    <a:masterClrMapping/>
  </p:clrMapOvr>
</p:sld>
</file>

<file path=ppt/theme/theme1.xml><?xml version="1.0" encoding="utf-8"?>
<a:theme xmlns:a="http://schemas.openxmlformats.org/drawingml/2006/main" xmlns:r="http://schemas.openxmlformats.org/officeDocument/2006/relationships" name="Wood Type">
  <a:themeElements>
    <a:clrScheme name="Wood Type">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2024-02-12T22:03:19Z</dcterms:created>
  <dc:creator>Matthew Hatzung</dc:creator>
</cp:coreProperties>
</file>