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Lst>
  <p:sldSz cy="5143500" cx="9144000"/>
  <p:notesSz cx="6858000" cy="9144000"/>
  <p:embeddedFontLst>
    <p:embeddedFont>
      <p:font typeface="Average"/>
      <p:regular r:id="rId24"/>
    </p:embeddedFont>
    <p:embeddedFont>
      <p:font typeface="Oswald"/>
      <p:regular r:id="rId25"/>
      <p:bold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font" Target="fonts/Average-regular.fntdata"/><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Oswald-bold.fntdata"/><Relationship Id="rId25" Type="http://schemas.openxmlformats.org/officeDocument/2006/relationships/font" Target="fonts/Oswald-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10ad5a7d056_0_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10ad5a7d056_0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10ad5a7d056_0_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10ad5a7d056_0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10ad5a7d056_0_10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10ad5a7d056_0_1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10ad5a7d056_0_1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10ad5a7d056_0_1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10ad5a7d056_0_1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10ad5a7d056_0_1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10ad5a7d056_0_1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10ad5a7d056_0_1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10ad5a7d056_0_1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10ad5a7d056_0_1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10ad5a7d056_0_1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10ad5a7d056_0_1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10ad5a7d056_0_1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10ad5a7d056_0_1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10ad5a7d056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10ad5a7d056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10ad5a7d056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10ad5a7d056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10ad5a7d056_0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10ad5a7d056_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10ad5a7d056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10ad5a7d056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10ad5a7d056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10ad5a7d056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10ad5a7d056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10ad5a7d056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10ad5a7d056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10ad5a7d056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10ad5a7d056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10ad5a7d056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grpSp>
        <p:nvGrpSpPr>
          <p:cNvPr id="10" name="Google Shape;10;p2"/>
          <p:cNvGrpSpPr/>
          <p:nvPr/>
        </p:nvGrpSpPr>
        <p:grpSpPr>
          <a:xfrm>
            <a:off x="4350279" y="2855377"/>
            <a:ext cx="443589" cy="105632"/>
            <a:chOff x="4137525" y="2915950"/>
            <a:chExt cx="869100" cy="207000"/>
          </a:xfrm>
        </p:grpSpPr>
        <p:sp>
          <p:nvSpPr>
            <p:cNvPr id="11" name="Google Shape;11;p2"/>
            <p:cNvSpPr/>
            <p:nvPr/>
          </p:nvSpPr>
          <p:spPr>
            <a:xfrm>
              <a:off x="446857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a:off x="47996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41375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671258" y="990800"/>
            <a:ext cx="7801500" cy="1730100"/>
          </a:xfrm>
          <a:prstGeom prst="rect">
            <a:avLst/>
          </a:prstGeom>
        </p:spPr>
        <p:txBody>
          <a:bodyPr anchorCtr="0" anchor="b" bIns="91425" lIns="91425" spcFirstLastPara="1" rIns="91425" wrap="square" tIns="91425">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5" name="Google Shape;15;p2"/>
          <p:cNvSpPr txBox="1"/>
          <p:nvPr>
            <p:ph idx="1" type="subTitle"/>
          </p:nvPr>
        </p:nvSpPr>
        <p:spPr>
          <a:xfrm>
            <a:off x="671250" y="3174876"/>
            <a:ext cx="78015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16" name="Google Shape;16;p2"/>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9" name="Shape 49"/>
        <p:cNvGrpSpPr/>
        <p:nvPr/>
      </p:nvGrpSpPr>
      <p:grpSpPr>
        <a:xfrm>
          <a:off x="0" y="0"/>
          <a:ext cx="0" cy="0"/>
          <a:chOff x="0" y="0"/>
          <a:chExt cx="0" cy="0"/>
        </a:xfrm>
      </p:grpSpPr>
      <p:sp>
        <p:nvSpPr>
          <p:cNvPr id="50" name="Google Shape;50;p11"/>
          <p:cNvSpPr txBox="1"/>
          <p:nvPr>
            <p:ph hasCustomPrompt="1" type="title"/>
          </p:nvPr>
        </p:nvSpPr>
        <p:spPr>
          <a:xfrm>
            <a:off x="311700" y="1255275"/>
            <a:ext cx="8520600" cy="18906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1" name="Google Shape;51;p11"/>
          <p:cNvSpPr txBox="1"/>
          <p:nvPr>
            <p:ph idx="1" type="body"/>
          </p:nvPr>
        </p:nvSpPr>
        <p:spPr>
          <a:xfrm>
            <a:off x="311700" y="32284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2" name="Google Shape;52;p11"/>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3"/>
          <p:cNvSpPr txBox="1"/>
          <p:nvPr>
            <p:ph type="title"/>
          </p:nvPr>
        </p:nvSpPr>
        <p:spPr>
          <a:xfrm>
            <a:off x="671250" y="2141250"/>
            <a:ext cx="7852200" cy="8610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9" name="Google Shape;19;p3"/>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sp>
        <p:nvSpPr>
          <p:cNvPr id="21" name="Google Shape;21;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Google Shape;22;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3" name="Google Shape;23;p4"/>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7" name="Google Shape;27;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8" name="Google Shape;28;p5"/>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 name="Shape 29"/>
        <p:cNvGrpSpPr/>
        <p:nvPr/>
      </p:nvGrpSpPr>
      <p:grpSpPr>
        <a:xfrm>
          <a:off x="0" y="0"/>
          <a:ext cx="0" cy="0"/>
          <a:chOff x="0" y="0"/>
          <a:chExt cx="0" cy="0"/>
        </a:xfrm>
      </p:grpSpPr>
      <p:sp>
        <p:nvSpPr>
          <p:cNvPr id="30" name="Google Shape;30;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1" name="Google Shape;31;p6"/>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2" name="Shape 32"/>
        <p:cNvGrpSpPr/>
        <p:nvPr/>
      </p:nvGrpSpPr>
      <p:grpSpPr>
        <a:xfrm>
          <a:off x="0" y="0"/>
          <a:ext cx="0" cy="0"/>
          <a:chOff x="0" y="0"/>
          <a:chExt cx="0" cy="0"/>
        </a:xfrm>
      </p:grpSpPr>
      <p:sp>
        <p:nvSpPr>
          <p:cNvPr id="33" name="Google Shape;33;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4" name="Google Shape;34;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5" name="Google Shape;35;p7"/>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36" name="Shape 36"/>
        <p:cNvGrpSpPr/>
        <p:nvPr/>
      </p:nvGrpSpPr>
      <p:grpSpPr>
        <a:xfrm>
          <a:off x="0" y="0"/>
          <a:ext cx="0" cy="0"/>
          <a:chOff x="0" y="0"/>
          <a:chExt cx="0" cy="0"/>
        </a:xfrm>
      </p:grpSpPr>
      <p:sp>
        <p:nvSpPr>
          <p:cNvPr id="37" name="Google Shape;37;p8"/>
          <p:cNvSpPr txBox="1"/>
          <p:nvPr>
            <p:ph type="title"/>
          </p:nvPr>
        </p:nvSpPr>
        <p:spPr>
          <a:xfrm>
            <a:off x="490250" y="526350"/>
            <a:ext cx="62271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38" name="Google Shape;38;p8"/>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9" name="Shape 39"/>
        <p:cNvGrpSpPr/>
        <p:nvPr/>
      </p:nvGrpSpPr>
      <p:grpSpPr>
        <a:xfrm>
          <a:off x="0" y="0"/>
          <a:ext cx="0" cy="0"/>
          <a:chOff x="0" y="0"/>
          <a:chExt cx="0" cy="0"/>
        </a:xfrm>
      </p:grpSpPr>
      <p:sp>
        <p:nvSpPr>
          <p:cNvPr id="40" name="Google Shape;40;p9"/>
          <p:cNvSpPr/>
          <p:nvPr/>
        </p:nvSpPr>
        <p:spPr>
          <a:xfrm>
            <a:off x="4572000" y="0"/>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1" name="Google Shape;4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2" name="Google Shape;42;p9"/>
          <p:cNvSpPr txBox="1"/>
          <p:nvPr>
            <p:ph type="title"/>
          </p:nvPr>
        </p:nvSpPr>
        <p:spPr>
          <a:xfrm>
            <a:off x="265500" y="1081400"/>
            <a:ext cx="4045200" cy="1710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3" name="Google Shape;43;p9"/>
          <p:cNvSpPr txBox="1"/>
          <p:nvPr>
            <p:ph idx="1" type="subTitle"/>
          </p:nvPr>
        </p:nvSpPr>
        <p:spPr>
          <a:xfrm>
            <a:off x="265500" y="28452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Clr>
                <a:schemeClr val="dk1"/>
              </a:buClr>
              <a:buSzPts val="2100"/>
              <a:buNone/>
              <a:defRPr sz="2100">
                <a:solidFill>
                  <a:schemeClr val="dk1"/>
                </a:solidFill>
              </a:defRPr>
            </a:lvl2pPr>
            <a:lvl3pPr lvl="2" algn="ctr">
              <a:lnSpc>
                <a:spcPct val="100000"/>
              </a:lnSpc>
              <a:spcBef>
                <a:spcPts val="0"/>
              </a:spcBef>
              <a:spcAft>
                <a:spcPts val="0"/>
              </a:spcAft>
              <a:buClr>
                <a:schemeClr val="dk1"/>
              </a:buClr>
              <a:buSzPts val="2100"/>
              <a:buNone/>
              <a:defRPr sz="2100">
                <a:solidFill>
                  <a:schemeClr val="dk1"/>
                </a:solidFill>
              </a:defRPr>
            </a:lvl3pPr>
            <a:lvl4pPr lvl="3" algn="ctr">
              <a:lnSpc>
                <a:spcPct val="100000"/>
              </a:lnSpc>
              <a:spcBef>
                <a:spcPts val="0"/>
              </a:spcBef>
              <a:spcAft>
                <a:spcPts val="0"/>
              </a:spcAft>
              <a:buClr>
                <a:schemeClr val="dk1"/>
              </a:buClr>
              <a:buSzPts val="2100"/>
              <a:buNone/>
              <a:defRPr sz="2100">
                <a:solidFill>
                  <a:schemeClr val="dk1"/>
                </a:solidFill>
              </a:defRPr>
            </a:lvl4pPr>
            <a:lvl5pPr lvl="4" algn="ctr">
              <a:lnSpc>
                <a:spcPct val="100000"/>
              </a:lnSpc>
              <a:spcBef>
                <a:spcPts val="0"/>
              </a:spcBef>
              <a:spcAft>
                <a:spcPts val="0"/>
              </a:spcAft>
              <a:buClr>
                <a:schemeClr val="dk1"/>
              </a:buClr>
              <a:buSzPts val="2100"/>
              <a:buNone/>
              <a:defRPr sz="2100">
                <a:solidFill>
                  <a:schemeClr val="dk1"/>
                </a:solidFill>
              </a:defRPr>
            </a:lvl5pPr>
            <a:lvl6pPr lvl="5" algn="ctr">
              <a:lnSpc>
                <a:spcPct val="100000"/>
              </a:lnSpc>
              <a:spcBef>
                <a:spcPts val="0"/>
              </a:spcBef>
              <a:spcAft>
                <a:spcPts val="0"/>
              </a:spcAft>
              <a:buClr>
                <a:schemeClr val="dk1"/>
              </a:buClr>
              <a:buSzPts val="2100"/>
              <a:buNone/>
              <a:defRPr sz="2100">
                <a:solidFill>
                  <a:schemeClr val="dk1"/>
                </a:solidFill>
              </a:defRPr>
            </a:lvl6pPr>
            <a:lvl7pPr lvl="6" algn="ctr">
              <a:lnSpc>
                <a:spcPct val="100000"/>
              </a:lnSpc>
              <a:spcBef>
                <a:spcPts val="0"/>
              </a:spcBef>
              <a:spcAft>
                <a:spcPts val="0"/>
              </a:spcAft>
              <a:buClr>
                <a:schemeClr val="dk1"/>
              </a:buClr>
              <a:buSzPts val="2100"/>
              <a:buNone/>
              <a:defRPr sz="2100">
                <a:solidFill>
                  <a:schemeClr val="dk1"/>
                </a:solidFill>
              </a:defRPr>
            </a:lvl7pPr>
            <a:lvl8pPr lvl="7" algn="ctr">
              <a:lnSpc>
                <a:spcPct val="100000"/>
              </a:lnSpc>
              <a:spcBef>
                <a:spcPts val="0"/>
              </a:spcBef>
              <a:spcAft>
                <a:spcPts val="0"/>
              </a:spcAft>
              <a:buClr>
                <a:schemeClr val="dk1"/>
              </a:buClr>
              <a:buSzPts val="2100"/>
              <a:buNone/>
              <a:defRPr sz="2100">
                <a:solidFill>
                  <a:schemeClr val="dk1"/>
                </a:solidFill>
              </a:defRPr>
            </a:lvl8pPr>
            <a:lvl9pPr lvl="8" algn="ctr">
              <a:lnSpc>
                <a:spcPct val="100000"/>
              </a:lnSpc>
              <a:spcBef>
                <a:spcPts val="0"/>
              </a:spcBef>
              <a:spcAft>
                <a:spcPts val="0"/>
              </a:spcAft>
              <a:buClr>
                <a:schemeClr val="dk1"/>
              </a:buClr>
              <a:buSzPts val="2100"/>
              <a:buNone/>
              <a:defRPr sz="2100">
                <a:solidFill>
                  <a:schemeClr val="dk1"/>
                </a:solidFill>
              </a:defRPr>
            </a:lvl9pPr>
          </a:lstStyle>
          <a:p/>
        </p:txBody>
      </p:sp>
      <p:sp>
        <p:nvSpPr>
          <p:cNvPr id="44" name="Google Shape;44;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5" name="Google Shape;45;p9"/>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6" name="Shape 46"/>
        <p:cNvGrpSpPr/>
        <p:nvPr/>
      </p:nvGrpSpPr>
      <p:grpSpPr>
        <a:xfrm>
          <a:off x="0" y="0"/>
          <a:ext cx="0" cy="0"/>
          <a:chOff x="0" y="0"/>
          <a:chExt cx="0" cy="0"/>
        </a:xfrm>
      </p:grpSpPr>
      <p:sp>
        <p:nvSpPr>
          <p:cNvPr id="47" name="Google Shape;47;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p:txBody>
      </p:sp>
      <p:sp>
        <p:nvSpPr>
          <p:cNvPr id="48" name="Google Shape;48;p10"/>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lat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1pPr>
            <a:lvl2pPr lvl="1">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2pPr>
            <a:lvl3pPr lvl="2">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3pPr>
            <a:lvl4pPr lvl="3">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4pPr>
            <a:lvl5pPr lvl="4">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5pPr>
            <a:lvl6pPr lvl="5">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6pPr>
            <a:lvl7pPr lvl="6">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7pPr>
            <a:lvl8pPr lvl="7">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8pPr>
            <a:lvl9pPr lvl="8">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accent3"/>
              </a:buClr>
              <a:buSzPts val="1800"/>
              <a:buFont typeface="Average"/>
              <a:buChar char="●"/>
              <a:defRPr sz="1800">
                <a:solidFill>
                  <a:schemeClr val="accent3"/>
                </a:solidFill>
                <a:latin typeface="Average"/>
                <a:ea typeface="Average"/>
                <a:cs typeface="Average"/>
                <a:sym typeface="Average"/>
              </a:defRPr>
            </a:lvl1pPr>
            <a:lvl2pPr indent="-317500" lvl="1" marL="9144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2pPr>
            <a:lvl3pPr indent="-317500" lvl="2" marL="13716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3pPr>
            <a:lvl4pPr indent="-317500" lvl="3" marL="18288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4pPr>
            <a:lvl5pPr indent="-317500" lvl="4" marL="22860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5pPr>
            <a:lvl6pPr indent="-317500" lvl="5" marL="27432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6pPr>
            <a:lvl7pPr indent="-317500" lvl="6" marL="32004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7pPr>
            <a:lvl8pPr indent="-317500" lvl="7" marL="36576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8pPr>
            <a:lvl9pPr indent="-317500" lvl="8" marL="41148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9pPr>
          </a:lstStyle>
          <a:p/>
        </p:txBody>
      </p:sp>
      <p:sp>
        <p:nvSpPr>
          <p:cNvPr id="8" name="Google Shape;8;p1"/>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accent3"/>
                </a:solidFill>
                <a:latin typeface="Average"/>
                <a:ea typeface="Average"/>
                <a:cs typeface="Average"/>
                <a:sym typeface="Average"/>
              </a:defRPr>
            </a:lvl1pPr>
            <a:lvl2pPr lvl="1" algn="r">
              <a:buNone/>
              <a:defRPr sz="1000">
                <a:solidFill>
                  <a:schemeClr val="accent3"/>
                </a:solidFill>
                <a:latin typeface="Average"/>
                <a:ea typeface="Average"/>
                <a:cs typeface="Average"/>
                <a:sym typeface="Average"/>
              </a:defRPr>
            </a:lvl2pPr>
            <a:lvl3pPr lvl="2" algn="r">
              <a:buNone/>
              <a:defRPr sz="1000">
                <a:solidFill>
                  <a:schemeClr val="accent3"/>
                </a:solidFill>
                <a:latin typeface="Average"/>
                <a:ea typeface="Average"/>
                <a:cs typeface="Average"/>
                <a:sym typeface="Average"/>
              </a:defRPr>
            </a:lvl3pPr>
            <a:lvl4pPr lvl="3" algn="r">
              <a:buNone/>
              <a:defRPr sz="1000">
                <a:solidFill>
                  <a:schemeClr val="accent3"/>
                </a:solidFill>
                <a:latin typeface="Average"/>
                <a:ea typeface="Average"/>
                <a:cs typeface="Average"/>
                <a:sym typeface="Average"/>
              </a:defRPr>
            </a:lvl4pPr>
            <a:lvl5pPr lvl="4" algn="r">
              <a:buNone/>
              <a:defRPr sz="1000">
                <a:solidFill>
                  <a:schemeClr val="accent3"/>
                </a:solidFill>
                <a:latin typeface="Average"/>
                <a:ea typeface="Average"/>
                <a:cs typeface="Average"/>
                <a:sym typeface="Average"/>
              </a:defRPr>
            </a:lvl5pPr>
            <a:lvl6pPr lvl="5" algn="r">
              <a:buNone/>
              <a:defRPr sz="1000">
                <a:solidFill>
                  <a:schemeClr val="accent3"/>
                </a:solidFill>
                <a:latin typeface="Average"/>
                <a:ea typeface="Average"/>
                <a:cs typeface="Average"/>
                <a:sym typeface="Average"/>
              </a:defRPr>
            </a:lvl6pPr>
            <a:lvl7pPr lvl="6" algn="r">
              <a:buNone/>
              <a:defRPr sz="1000">
                <a:solidFill>
                  <a:schemeClr val="accent3"/>
                </a:solidFill>
                <a:latin typeface="Average"/>
                <a:ea typeface="Average"/>
                <a:cs typeface="Average"/>
                <a:sym typeface="Average"/>
              </a:defRPr>
            </a:lvl7pPr>
            <a:lvl8pPr lvl="7" algn="r">
              <a:buNone/>
              <a:defRPr sz="1000">
                <a:solidFill>
                  <a:schemeClr val="accent3"/>
                </a:solidFill>
                <a:latin typeface="Average"/>
                <a:ea typeface="Average"/>
                <a:cs typeface="Average"/>
                <a:sym typeface="Average"/>
              </a:defRPr>
            </a:lvl8pPr>
            <a:lvl9pPr lvl="8" algn="r">
              <a:buNone/>
              <a:defRPr sz="1000">
                <a:solidFill>
                  <a:schemeClr val="accent3"/>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3"/>
          <p:cNvSpPr txBox="1"/>
          <p:nvPr>
            <p:ph type="ctrTitle"/>
          </p:nvPr>
        </p:nvSpPr>
        <p:spPr>
          <a:xfrm>
            <a:off x="671258" y="990800"/>
            <a:ext cx="7801500" cy="17301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Podcasting 101</a:t>
            </a:r>
            <a:endParaRPr/>
          </a:p>
        </p:txBody>
      </p:sp>
      <p:sp>
        <p:nvSpPr>
          <p:cNvPr id="60" name="Google Shape;60;p13"/>
          <p:cNvSpPr txBox="1"/>
          <p:nvPr>
            <p:ph idx="1" type="subTitle"/>
          </p:nvPr>
        </p:nvSpPr>
        <p:spPr>
          <a:xfrm>
            <a:off x="671250" y="3174876"/>
            <a:ext cx="78015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How To Start Your Own Podcast</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Step Five: Record An Episode - Software</a:t>
            </a:r>
            <a:endParaRPr/>
          </a:p>
          <a:p>
            <a:pPr indent="0" lvl="0" marL="0" rtl="0" algn="l">
              <a:spcBef>
                <a:spcPts val="0"/>
              </a:spcBef>
              <a:spcAft>
                <a:spcPts val="0"/>
              </a:spcAft>
              <a:buNone/>
            </a:pPr>
            <a:r>
              <a:t/>
            </a:r>
            <a:endParaRPr/>
          </a:p>
        </p:txBody>
      </p:sp>
      <p:sp>
        <p:nvSpPr>
          <p:cNvPr id="114" name="Google Shape;114;p22"/>
          <p:cNvSpPr txBox="1"/>
          <p:nvPr>
            <p:ph idx="1" type="body"/>
          </p:nvPr>
        </p:nvSpPr>
        <p:spPr>
          <a:xfrm>
            <a:off x="311700" y="1152475"/>
            <a:ext cx="8520600" cy="3967800"/>
          </a:xfrm>
          <a:prstGeom prst="rect">
            <a:avLst/>
          </a:prstGeom>
        </p:spPr>
        <p:txBody>
          <a:bodyPr anchorCtr="0" anchor="t" bIns="91425" lIns="91425" spcFirstLastPara="1" rIns="91425" wrap="square" tIns="91425">
            <a:normAutofit fontScale="77500"/>
          </a:bodyPr>
          <a:lstStyle/>
          <a:p>
            <a:pPr indent="0" lvl="0" marL="0" rtl="0" algn="l">
              <a:spcBef>
                <a:spcPts val="0"/>
              </a:spcBef>
              <a:spcAft>
                <a:spcPts val="0"/>
              </a:spcAft>
              <a:buNone/>
            </a:pPr>
            <a:r>
              <a:t/>
            </a:r>
            <a:endParaRPr/>
          </a:p>
          <a:p>
            <a:pPr indent="0" lvl="0" marL="0" rtl="0" algn="l">
              <a:spcBef>
                <a:spcPts val="1200"/>
              </a:spcBef>
              <a:spcAft>
                <a:spcPts val="0"/>
              </a:spcAft>
              <a:buNone/>
            </a:pPr>
            <a:r>
              <a:rPr lang="en"/>
              <a:t>If you are recording in person, you will need some sort of software like Garageband, </a:t>
            </a:r>
            <a:r>
              <a:rPr lang="en"/>
              <a:t>Pro Tools</a:t>
            </a:r>
            <a:r>
              <a:rPr lang="en"/>
              <a:t>, or Audacity.</a:t>
            </a:r>
            <a:endParaRPr/>
          </a:p>
          <a:p>
            <a:pPr indent="0" lvl="0" marL="0" rtl="0" algn="l">
              <a:spcBef>
                <a:spcPts val="1200"/>
              </a:spcBef>
              <a:spcAft>
                <a:spcPts val="0"/>
              </a:spcAft>
              <a:buNone/>
            </a:pPr>
            <a:r>
              <a:rPr lang="en"/>
              <a:t>Audacity is free.</a:t>
            </a:r>
            <a:endParaRPr/>
          </a:p>
          <a:p>
            <a:pPr indent="0" lvl="0" marL="0" rtl="0" algn="l">
              <a:spcBef>
                <a:spcPts val="1200"/>
              </a:spcBef>
              <a:spcAft>
                <a:spcPts val="0"/>
              </a:spcAft>
              <a:buNone/>
            </a:pPr>
            <a:r>
              <a:rPr lang="en"/>
              <a:t>If you are recording over something like zoom, it will often have built in recording capability. Be wary about recording over the internet, there are a host of issues there, ranging from quality to losing internet </a:t>
            </a:r>
            <a:r>
              <a:rPr lang="en"/>
              <a:t>midstream</a:t>
            </a:r>
            <a:r>
              <a:rPr lang="en"/>
              <a:t>.</a:t>
            </a:r>
            <a:endParaRPr/>
          </a:p>
          <a:p>
            <a:pPr indent="0" lvl="0" marL="0" rtl="0" algn="l">
              <a:spcBef>
                <a:spcPts val="1200"/>
              </a:spcBef>
              <a:spcAft>
                <a:spcPts val="0"/>
              </a:spcAft>
              <a:buNone/>
            </a:pPr>
            <a:r>
              <a:rPr lang="en"/>
              <a:t>Whatever software you use, that is where you will do your editing, such as:</a:t>
            </a:r>
            <a:endParaRPr/>
          </a:p>
          <a:p>
            <a:pPr indent="0" lvl="0" marL="0" rtl="0" algn="l">
              <a:spcBef>
                <a:spcPts val="1200"/>
              </a:spcBef>
              <a:spcAft>
                <a:spcPts val="0"/>
              </a:spcAft>
              <a:buNone/>
            </a:pPr>
            <a:r>
              <a:rPr lang="en"/>
              <a:t>Adjust volume levels</a:t>
            </a:r>
            <a:endParaRPr/>
          </a:p>
          <a:p>
            <a:pPr indent="0" lvl="0" marL="0" rtl="0" algn="l">
              <a:spcBef>
                <a:spcPts val="1200"/>
              </a:spcBef>
              <a:spcAft>
                <a:spcPts val="0"/>
              </a:spcAft>
              <a:buNone/>
            </a:pPr>
            <a:r>
              <a:rPr lang="en"/>
              <a:t>Cut/splice</a:t>
            </a:r>
            <a:endParaRPr/>
          </a:p>
          <a:p>
            <a:pPr indent="0" lvl="0" marL="0" rtl="0" algn="l">
              <a:spcBef>
                <a:spcPts val="1200"/>
              </a:spcBef>
              <a:spcAft>
                <a:spcPts val="0"/>
              </a:spcAft>
              <a:buNone/>
            </a:pPr>
            <a:r>
              <a:rPr lang="en"/>
              <a:t>Add intro/outro</a:t>
            </a:r>
            <a:endParaRPr/>
          </a:p>
          <a:p>
            <a:pPr indent="0" lvl="0" marL="0" rtl="0" algn="l">
              <a:spcBef>
                <a:spcPts val="1200"/>
              </a:spcBef>
              <a:spcAft>
                <a:spcPts val="120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Step Five: Record An Episode - Sundries</a:t>
            </a:r>
            <a:endParaRPr/>
          </a:p>
        </p:txBody>
      </p:sp>
      <p:sp>
        <p:nvSpPr>
          <p:cNvPr id="120" name="Google Shape;120;p23"/>
          <p:cNvSpPr txBox="1"/>
          <p:nvPr>
            <p:ph idx="1" type="body"/>
          </p:nvPr>
        </p:nvSpPr>
        <p:spPr>
          <a:xfrm>
            <a:off x="311700" y="1152475"/>
            <a:ext cx="8520600" cy="3945900"/>
          </a:xfrm>
          <a:prstGeom prst="rect">
            <a:avLst/>
          </a:prstGeom>
        </p:spPr>
        <p:txBody>
          <a:bodyPr anchorCtr="0" anchor="t" bIns="91425" lIns="91425" spcFirstLastPara="1" rIns="91425" wrap="square" tIns="91425">
            <a:normAutofit fontScale="85000" lnSpcReduction="10000"/>
          </a:bodyPr>
          <a:lstStyle/>
          <a:p>
            <a:pPr indent="0" lvl="0" marL="0" rtl="0" algn="l">
              <a:spcBef>
                <a:spcPts val="0"/>
              </a:spcBef>
              <a:spcAft>
                <a:spcPts val="0"/>
              </a:spcAft>
              <a:buNone/>
            </a:pPr>
            <a:r>
              <a:rPr lang="en"/>
              <a:t>Intro/outro Music</a:t>
            </a:r>
            <a:endParaRPr/>
          </a:p>
          <a:p>
            <a:pPr indent="0" lvl="0" marL="0" rtl="0" algn="l">
              <a:spcBef>
                <a:spcPts val="1200"/>
              </a:spcBef>
              <a:spcAft>
                <a:spcPts val="0"/>
              </a:spcAft>
              <a:buNone/>
            </a:pPr>
            <a:r>
              <a:rPr lang="en"/>
              <a:t>All good podcasts have them. There are all manner of directories of free music that you can use.</a:t>
            </a:r>
            <a:endParaRPr/>
          </a:p>
          <a:p>
            <a:pPr indent="0" lvl="0" marL="0" rtl="0" algn="l">
              <a:spcBef>
                <a:spcPts val="1200"/>
              </a:spcBef>
              <a:spcAft>
                <a:spcPts val="0"/>
              </a:spcAft>
              <a:buNone/>
            </a:pPr>
            <a:r>
              <a:rPr lang="en"/>
              <a:t>No, you can’t use that song you heard on the radio.</a:t>
            </a:r>
            <a:endParaRPr/>
          </a:p>
          <a:p>
            <a:pPr indent="0" lvl="0" marL="0" rtl="0" algn="l">
              <a:spcBef>
                <a:spcPts val="1200"/>
              </a:spcBef>
              <a:spcAft>
                <a:spcPts val="0"/>
              </a:spcAft>
              <a:buNone/>
            </a:pPr>
            <a:r>
              <a:rPr lang="en"/>
              <a:t>The intro is where you give the briefest of introductions, like introducing the hosts, and your elevator pitch.</a:t>
            </a:r>
            <a:endParaRPr/>
          </a:p>
          <a:p>
            <a:pPr indent="0" lvl="0" marL="0" rtl="0" algn="l">
              <a:spcBef>
                <a:spcPts val="1200"/>
              </a:spcBef>
              <a:spcAft>
                <a:spcPts val="0"/>
              </a:spcAft>
              <a:buNone/>
            </a:pPr>
            <a:r>
              <a:rPr lang="en"/>
              <a:t>The outro is where you can put your plea for folks to leave a review, your patreon, etc.</a:t>
            </a:r>
            <a:endParaRPr/>
          </a:p>
          <a:p>
            <a:pPr indent="0" lvl="0" marL="0" rtl="0" algn="l">
              <a:spcBef>
                <a:spcPts val="1200"/>
              </a:spcBef>
              <a:spcAft>
                <a:spcPts val="0"/>
              </a:spcAft>
              <a:buNone/>
            </a:pPr>
            <a:r>
              <a:rPr lang="en"/>
              <a:t>Learn how to talk into a microphone. </a:t>
            </a:r>
            <a:endParaRPr/>
          </a:p>
          <a:p>
            <a:pPr indent="0" lvl="0" marL="0" rtl="0" algn="l">
              <a:spcBef>
                <a:spcPts val="1200"/>
              </a:spcBef>
              <a:spcAft>
                <a:spcPts val="0"/>
              </a:spcAft>
              <a:buNone/>
            </a:pPr>
            <a:r>
              <a:rPr lang="en"/>
              <a:t>Get a pop filter for your microphone.</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Step Six: Choose A Host</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26" name="Google Shape;126;p24"/>
          <p:cNvSpPr txBox="1"/>
          <p:nvPr>
            <p:ph idx="1" type="body"/>
          </p:nvPr>
        </p:nvSpPr>
        <p:spPr>
          <a:xfrm>
            <a:off x="311700" y="1152475"/>
            <a:ext cx="8520600" cy="38958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None/>
            </a:pPr>
            <a:r>
              <a:t/>
            </a:r>
            <a:endParaRPr/>
          </a:p>
          <a:p>
            <a:pPr indent="0" lvl="0" marL="0" rtl="0" algn="l">
              <a:spcBef>
                <a:spcPts val="1200"/>
              </a:spcBef>
              <a:spcAft>
                <a:spcPts val="0"/>
              </a:spcAft>
              <a:buNone/>
            </a:pPr>
            <a:r>
              <a:rPr lang="en"/>
              <a:t>Your host is used to host the actual files, and turn them into an RSS feed.</a:t>
            </a:r>
            <a:endParaRPr/>
          </a:p>
          <a:p>
            <a:pPr indent="0" lvl="0" marL="0" rtl="0" algn="l">
              <a:spcBef>
                <a:spcPts val="1200"/>
              </a:spcBef>
              <a:spcAft>
                <a:spcPts val="0"/>
              </a:spcAft>
              <a:buNone/>
            </a:pPr>
            <a:r>
              <a:rPr lang="en"/>
              <a:t>YouTube: Free, and video based for those who record video. You do not have to record to video however, you can just use a filler image, usually your podcast logo. Is not an RSS feed however.</a:t>
            </a:r>
            <a:endParaRPr/>
          </a:p>
          <a:p>
            <a:pPr indent="0" lvl="0" marL="0" rtl="0" algn="l">
              <a:spcBef>
                <a:spcPts val="1200"/>
              </a:spcBef>
              <a:spcAft>
                <a:spcPts val="0"/>
              </a:spcAft>
              <a:buNone/>
            </a:pPr>
            <a:r>
              <a:rPr lang="en"/>
              <a:t>Anchor: Popular app, has built in recording software. Free.</a:t>
            </a:r>
            <a:endParaRPr/>
          </a:p>
          <a:p>
            <a:pPr indent="0" lvl="0" marL="0" rtl="0" algn="l">
              <a:spcBef>
                <a:spcPts val="1200"/>
              </a:spcBef>
              <a:spcAft>
                <a:spcPts val="0"/>
              </a:spcAft>
              <a:buNone/>
            </a:pPr>
            <a:r>
              <a:rPr lang="en"/>
              <a:t>Pinecast: Free…for ten episodes. 10/month, and unlimited number of episodes and shows.</a:t>
            </a:r>
            <a:endParaRPr/>
          </a:p>
          <a:p>
            <a:pPr indent="0" lvl="0" marL="0" rtl="0" algn="l">
              <a:spcBef>
                <a:spcPts val="1200"/>
              </a:spcBef>
              <a:spcAft>
                <a:spcPts val="0"/>
              </a:spcAft>
              <a:buNone/>
            </a:pPr>
            <a:r>
              <a:rPr lang="en"/>
              <a:t>Libsyn: One of the biggest and oldest. Great analytics, support, etc. Can be pricey, charges based on amount uploaded. Base plan has no real stats.</a:t>
            </a:r>
            <a:endParaRPr/>
          </a:p>
          <a:p>
            <a:pPr indent="0" lvl="0" marL="0" rtl="0" algn="l">
              <a:spcBef>
                <a:spcPts val="1200"/>
              </a:spcBef>
              <a:spcAft>
                <a:spcPts val="0"/>
              </a:spcAft>
              <a:buNone/>
            </a:pPr>
            <a:r>
              <a:rPr lang="en"/>
              <a:t>Lots of others: Buzzsprout, Captivate, Transistor, Castos, Rss.com, Podbean, Simplecast, etc</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Step Seven: Release It</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32" name="Google Shape;132;p25"/>
          <p:cNvSpPr txBox="1"/>
          <p:nvPr>
            <p:ph idx="1" type="body"/>
          </p:nvPr>
        </p:nvSpPr>
        <p:spPr>
          <a:xfrm>
            <a:off x="311700" y="1152475"/>
            <a:ext cx="8520600" cy="3990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0"/>
              </a:spcAft>
              <a:buNone/>
            </a:pPr>
            <a:r>
              <a:rPr lang="en"/>
              <a:t>Release it through your host.</a:t>
            </a:r>
            <a:endParaRPr/>
          </a:p>
          <a:p>
            <a:pPr indent="0" lvl="0" marL="0" rtl="0" algn="l">
              <a:spcBef>
                <a:spcPts val="1200"/>
              </a:spcBef>
              <a:spcAft>
                <a:spcPts val="0"/>
              </a:spcAft>
              <a:buNone/>
            </a:pPr>
            <a:r>
              <a:rPr lang="en"/>
              <a:t>Share that it’s out, everywhere.</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Step Eight: Submit It</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38" name="Google Shape;138;p26"/>
          <p:cNvSpPr txBox="1"/>
          <p:nvPr>
            <p:ph idx="1" type="body"/>
          </p:nvPr>
        </p:nvSpPr>
        <p:spPr>
          <a:xfrm>
            <a:off x="311700" y="1152475"/>
            <a:ext cx="8520600" cy="3990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There are a number of places that will ‘air’ your podcast. These are known as podcatchers. They take the RSS feed generated by your host, and use it for their listeners to use to listen to you.</a:t>
            </a:r>
            <a:endParaRPr/>
          </a:p>
          <a:p>
            <a:pPr indent="0" lvl="0" marL="0" rtl="0" algn="l">
              <a:spcBef>
                <a:spcPts val="1200"/>
              </a:spcBef>
              <a:spcAft>
                <a:spcPts val="0"/>
              </a:spcAft>
              <a:buNone/>
            </a:pPr>
            <a:r>
              <a:rPr lang="en"/>
              <a:t>There are a ton of them. Apple Podcasts, Spotify, Google Podcasts, Podcast Addict, are some of the bigger ones, but you want to be on as many as you can. Spotify is the biggest currently, they claim. Apple Podcasts is likely number 2.</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Step Nine: Promote It</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44" name="Google Shape;144;p2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You need social media. Ideally social media where your target market is hanging out.</a:t>
            </a:r>
            <a:endParaRPr/>
          </a:p>
          <a:p>
            <a:pPr indent="0" lvl="0" marL="0" rtl="0" algn="l">
              <a:spcBef>
                <a:spcPts val="1200"/>
              </a:spcBef>
              <a:spcAft>
                <a:spcPts val="0"/>
              </a:spcAft>
              <a:buNone/>
            </a:pPr>
            <a:r>
              <a:rPr lang="en"/>
              <a:t>You will probably need a website if you are going to take this seriously.</a:t>
            </a:r>
            <a:endParaRPr/>
          </a:p>
          <a:p>
            <a:pPr indent="0" lvl="0" marL="0" rtl="0" algn="l">
              <a:spcBef>
                <a:spcPts val="1200"/>
              </a:spcBef>
              <a:spcAft>
                <a:spcPts val="0"/>
              </a:spcAft>
              <a:buNone/>
            </a:pPr>
            <a:r>
              <a:rPr lang="en"/>
              <a:t>You need an email list.</a:t>
            </a:r>
            <a:endParaRPr/>
          </a:p>
          <a:p>
            <a:pPr indent="0" lvl="0" marL="0" rtl="0" algn="l">
              <a:spcBef>
                <a:spcPts val="1200"/>
              </a:spcBef>
              <a:spcAft>
                <a:spcPts val="0"/>
              </a:spcAft>
              <a:buNone/>
            </a:pPr>
            <a:r>
              <a:rPr lang="en"/>
              <a:t>Make trailers of 15 sec, 30 sec, and 1 minute in length. See if you can swap them with related podcasts.</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Step Nine: Monetize It</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50" name="Google Shape;150;p2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t>You probably won’t make any money doing this. Don’t get excited.</a:t>
            </a:r>
            <a:endParaRPr/>
          </a:p>
          <a:p>
            <a:pPr indent="0" lvl="0" marL="0" rtl="0" algn="l">
              <a:spcBef>
                <a:spcPts val="1200"/>
              </a:spcBef>
              <a:spcAft>
                <a:spcPts val="0"/>
              </a:spcAft>
              <a:buNone/>
            </a:pPr>
            <a:r>
              <a:rPr lang="en"/>
              <a:t>If you do, it will be from either selling ad space, or having a patreon.</a:t>
            </a:r>
            <a:endParaRPr/>
          </a:p>
          <a:p>
            <a:pPr indent="0" lvl="0" marL="0" rtl="0" algn="l">
              <a:spcBef>
                <a:spcPts val="1200"/>
              </a:spcBef>
              <a:spcAft>
                <a:spcPts val="0"/>
              </a:spcAft>
              <a:buNone/>
            </a:pPr>
            <a:r>
              <a:rPr lang="en"/>
              <a:t>Statistically less than 3% of your regular listeners will ever consider backing your patreon if you have one.</a:t>
            </a:r>
            <a:endParaRPr/>
          </a:p>
          <a:p>
            <a:pPr indent="0" lvl="0" marL="0" rtl="0" algn="l">
              <a:spcBef>
                <a:spcPts val="1200"/>
              </a:spcBef>
              <a:spcAft>
                <a:spcPts val="0"/>
              </a:spcAft>
              <a:buNone/>
            </a:pPr>
            <a:r>
              <a:rPr lang="en"/>
              <a:t>Some hosts will help you sell ad space. You typically will have to average several thousand downloads an episode.</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Step Ten: Best Practices</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56" name="Google Shape;156;p2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Be Consistent.</a:t>
            </a:r>
            <a:endParaRPr/>
          </a:p>
          <a:p>
            <a:pPr indent="0" lvl="0" marL="0" rtl="0" algn="l">
              <a:spcBef>
                <a:spcPts val="1200"/>
              </a:spcBef>
              <a:spcAft>
                <a:spcPts val="0"/>
              </a:spcAft>
              <a:buNone/>
            </a:pPr>
            <a:r>
              <a:rPr lang="en"/>
              <a:t>Build A Buffer.</a:t>
            </a:r>
            <a:endParaRPr/>
          </a:p>
          <a:p>
            <a:pPr indent="0" lvl="0" marL="0" rtl="0" algn="l">
              <a:spcBef>
                <a:spcPts val="1200"/>
              </a:spcBef>
              <a:spcAft>
                <a:spcPts val="0"/>
              </a:spcAft>
              <a:buNone/>
            </a:pPr>
            <a:r>
              <a:rPr lang="en"/>
              <a:t>Join subreddits about podcasting.</a:t>
            </a:r>
            <a:endParaRPr/>
          </a:p>
          <a:p>
            <a:pPr indent="0" lvl="0" marL="0" rtl="0" algn="l">
              <a:spcBef>
                <a:spcPts val="1200"/>
              </a:spcBef>
              <a:spcAft>
                <a:spcPts val="0"/>
              </a:spcAft>
              <a:buNone/>
            </a:pPr>
            <a:r>
              <a:rPr lang="en"/>
              <a:t>Listen to podcasts about starting podcast. The Feed from Libsyn has some interesting stuff.</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3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sz="4000"/>
              <a:t>Thanks</a:t>
            </a:r>
            <a:r>
              <a:rPr lang="en"/>
              <a:t>!</a:t>
            </a:r>
            <a:endParaRPr/>
          </a:p>
        </p:txBody>
      </p:sp>
      <p:sp>
        <p:nvSpPr>
          <p:cNvPr id="162" name="Google Shape;162;p3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sz="2400"/>
          </a:p>
          <a:p>
            <a:pPr indent="0" lvl="0" marL="0" rtl="0" algn="l">
              <a:spcBef>
                <a:spcPts val="1200"/>
              </a:spcBef>
              <a:spcAft>
                <a:spcPts val="1200"/>
              </a:spcAft>
              <a:buNone/>
            </a:pPr>
            <a:r>
              <a:rPr lang="en" sz="2400"/>
              <a:t>Visit hilltophowlers.org/free-downloads to download a printable copy of this powerpoint.</a:t>
            </a:r>
            <a:endParaRPr sz="24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What is a podcast?</a:t>
            </a:r>
            <a:endParaRPr/>
          </a:p>
          <a:p>
            <a:pPr indent="0" lvl="0" marL="0" rtl="0" algn="l">
              <a:spcBef>
                <a:spcPts val="0"/>
              </a:spcBef>
              <a:spcAft>
                <a:spcPts val="0"/>
              </a:spcAft>
              <a:buNone/>
            </a:pPr>
            <a:r>
              <a:t/>
            </a:r>
            <a:endParaRPr/>
          </a:p>
        </p:txBody>
      </p:sp>
      <p:sp>
        <p:nvSpPr>
          <p:cNvPr id="66" name="Google Shape;66;p14"/>
          <p:cNvSpPr txBox="1"/>
          <p:nvPr>
            <p:ph idx="1" type="body"/>
          </p:nvPr>
        </p:nvSpPr>
        <p:spPr>
          <a:xfrm>
            <a:off x="311700" y="2091850"/>
            <a:ext cx="8520600" cy="2477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At its simplest, a podcast is a series of episodic digital audio files.</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Step One: Get An Idea</a:t>
            </a:r>
            <a:endParaRPr/>
          </a:p>
          <a:p>
            <a:pPr indent="0" lvl="0" marL="0" rtl="0" algn="l">
              <a:spcBef>
                <a:spcPts val="0"/>
              </a:spcBef>
              <a:spcAft>
                <a:spcPts val="0"/>
              </a:spcAft>
              <a:buNone/>
            </a:pPr>
            <a:r>
              <a:t/>
            </a:r>
            <a:endParaRPr/>
          </a:p>
        </p:txBody>
      </p:sp>
      <p:sp>
        <p:nvSpPr>
          <p:cNvPr id="72" name="Google Shape;72;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a:p>
          <a:p>
            <a:pPr indent="0" lvl="0" marL="0" rtl="0" algn="l">
              <a:spcBef>
                <a:spcPts val="1200"/>
              </a:spcBef>
              <a:spcAft>
                <a:spcPts val="0"/>
              </a:spcAft>
              <a:buNone/>
            </a:pPr>
            <a:r>
              <a:rPr lang="en"/>
              <a:t>Who is your audience? Create a sample ‘persona.’</a:t>
            </a:r>
            <a:endParaRPr/>
          </a:p>
          <a:p>
            <a:pPr indent="0" lvl="0" marL="0" rtl="0" algn="l">
              <a:spcBef>
                <a:spcPts val="1200"/>
              </a:spcBef>
              <a:spcAft>
                <a:spcPts val="0"/>
              </a:spcAft>
              <a:buNone/>
            </a:pPr>
            <a:r>
              <a:rPr lang="en"/>
              <a:t>Why should they listen to you?</a:t>
            </a:r>
            <a:endParaRPr/>
          </a:p>
          <a:p>
            <a:pPr indent="0" lvl="0" marL="0" rtl="0" algn="l">
              <a:spcBef>
                <a:spcPts val="1200"/>
              </a:spcBef>
              <a:spcAft>
                <a:spcPts val="0"/>
              </a:spcAft>
              <a:buNone/>
            </a:pPr>
            <a:r>
              <a:rPr lang="en"/>
              <a:t>Where are they?</a:t>
            </a:r>
            <a:endParaRPr/>
          </a:p>
          <a:p>
            <a:pPr indent="0" lvl="0" marL="0" rtl="0" algn="l">
              <a:spcBef>
                <a:spcPts val="1200"/>
              </a:spcBef>
              <a:spcAft>
                <a:spcPts val="0"/>
              </a:spcAft>
              <a:buNone/>
            </a:pPr>
            <a:r>
              <a:rPr lang="en"/>
              <a:t>Do you already have an audience? Use them.</a:t>
            </a:r>
            <a:endParaRPr/>
          </a:p>
          <a:p>
            <a:pPr indent="0" lvl="0" marL="0" rtl="0" algn="l">
              <a:spcBef>
                <a:spcPts val="120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Step Two: Figure Out Your Goal For Podcasting</a:t>
            </a:r>
            <a:endParaRPr/>
          </a:p>
          <a:p>
            <a:pPr indent="0" lvl="0" marL="0" rtl="0" algn="l">
              <a:spcBef>
                <a:spcPts val="0"/>
              </a:spcBef>
              <a:spcAft>
                <a:spcPts val="0"/>
              </a:spcAft>
              <a:buNone/>
            </a:pPr>
            <a:r>
              <a:t/>
            </a:r>
            <a:endParaRPr/>
          </a:p>
        </p:txBody>
      </p:sp>
      <p:sp>
        <p:nvSpPr>
          <p:cNvPr id="78" name="Google Shape;78;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a:p>
          <a:p>
            <a:pPr indent="0" lvl="0" marL="0" rtl="0" algn="l">
              <a:spcBef>
                <a:spcPts val="1200"/>
              </a:spcBef>
              <a:spcAft>
                <a:spcPts val="0"/>
              </a:spcAft>
              <a:buNone/>
            </a:pPr>
            <a:r>
              <a:rPr lang="en"/>
              <a:t>Is this a hobby? For a brand? Is the goal to make money?</a:t>
            </a:r>
            <a:endParaRPr/>
          </a:p>
          <a:p>
            <a:pPr indent="0" lvl="0" marL="0" rtl="0" algn="l">
              <a:spcBef>
                <a:spcPts val="1200"/>
              </a:spcBef>
              <a:spcAft>
                <a:spcPts val="0"/>
              </a:spcAft>
              <a:buNone/>
            </a:pPr>
            <a:r>
              <a:rPr lang="en"/>
              <a:t>Manage expectations. </a:t>
            </a:r>
            <a:endParaRPr/>
          </a:p>
          <a:p>
            <a:pPr indent="0" lvl="0" marL="0" rtl="0" algn="l">
              <a:spcBef>
                <a:spcPts val="1200"/>
              </a:spcBef>
              <a:spcAft>
                <a:spcPts val="0"/>
              </a:spcAft>
              <a:buNone/>
            </a:pPr>
            <a:r>
              <a:rPr lang="en"/>
              <a:t>Your podcast will very likely not make any money.</a:t>
            </a:r>
            <a:endParaRPr/>
          </a:p>
          <a:p>
            <a:pPr indent="0" lvl="0" marL="0" rtl="0" algn="l">
              <a:spcBef>
                <a:spcPts val="1200"/>
              </a:spcBef>
              <a:spcAft>
                <a:spcPts val="0"/>
              </a:spcAft>
              <a:buNone/>
            </a:pPr>
            <a:r>
              <a:rPr lang="en"/>
              <a:t>Set realistic goals. </a:t>
            </a:r>
            <a:endParaRPr/>
          </a:p>
          <a:p>
            <a:pPr indent="0" lvl="0" marL="0" rtl="0" algn="l">
              <a:spcBef>
                <a:spcPts val="1200"/>
              </a:spcBef>
              <a:spcAft>
                <a:spcPts val="0"/>
              </a:spcAft>
              <a:buNone/>
            </a:pPr>
            <a:r>
              <a:rPr lang="en"/>
              <a:t>Determine what success looks like for you.</a:t>
            </a:r>
            <a:endParaRPr/>
          </a:p>
          <a:p>
            <a:pPr indent="0" lvl="0" marL="0" rtl="0" algn="l">
              <a:spcBef>
                <a:spcPts val="1200"/>
              </a:spcBef>
              <a:spcAft>
                <a:spcPts val="12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Step Three: Name Your Podcast</a:t>
            </a:r>
            <a:endParaRPr/>
          </a:p>
          <a:p>
            <a:pPr indent="0" lvl="0" marL="0" rtl="0" algn="l">
              <a:spcBef>
                <a:spcPts val="0"/>
              </a:spcBef>
              <a:spcAft>
                <a:spcPts val="0"/>
              </a:spcAft>
              <a:buNone/>
            </a:pPr>
            <a:r>
              <a:t/>
            </a:r>
            <a:endParaRPr/>
          </a:p>
        </p:txBody>
      </p:sp>
      <p:sp>
        <p:nvSpPr>
          <p:cNvPr id="84" name="Google Shape;84;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None/>
            </a:pPr>
            <a:r>
              <a:t/>
            </a:r>
            <a:endParaRPr/>
          </a:p>
          <a:p>
            <a:pPr indent="0" lvl="0" marL="0" rtl="0" algn="l">
              <a:spcBef>
                <a:spcPts val="1200"/>
              </a:spcBef>
              <a:spcAft>
                <a:spcPts val="0"/>
              </a:spcAft>
              <a:buNone/>
            </a:pPr>
            <a:r>
              <a:rPr lang="en"/>
              <a:t>Your dream name is probably taken. </a:t>
            </a:r>
            <a:endParaRPr/>
          </a:p>
          <a:p>
            <a:pPr indent="0" lvl="0" marL="0" rtl="0" algn="l">
              <a:spcBef>
                <a:spcPts val="1200"/>
              </a:spcBef>
              <a:spcAft>
                <a:spcPts val="0"/>
              </a:spcAft>
              <a:buNone/>
            </a:pPr>
            <a:r>
              <a:rPr lang="en"/>
              <a:t>Make it descriptive, and preferably clever.</a:t>
            </a:r>
            <a:endParaRPr/>
          </a:p>
          <a:p>
            <a:pPr indent="0" lvl="0" marL="0" rtl="0" algn="l">
              <a:spcBef>
                <a:spcPts val="1200"/>
              </a:spcBef>
              <a:spcAft>
                <a:spcPts val="0"/>
              </a:spcAft>
              <a:buNone/>
            </a:pPr>
            <a:r>
              <a:rPr lang="en"/>
              <a:t>Don’t use your name, unless you are already an established figure.</a:t>
            </a:r>
            <a:endParaRPr/>
          </a:p>
          <a:p>
            <a:pPr indent="0" lvl="0" marL="0" rtl="0" algn="l">
              <a:spcBef>
                <a:spcPts val="1200"/>
              </a:spcBef>
              <a:spcAft>
                <a:spcPts val="0"/>
              </a:spcAft>
              <a:buNone/>
            </a:pPr>
            <a:r>
              <a:rPr lang="en"/>
              <a:t>Work on your elevator pitch. </a:t>
            </a:r>
            <a:endParaRPr/>
          </a:p>
          <a:p>
            <a:pPr indent="0" lvl="0" marL="0" rtl="0" algn="l">
              <a:spcBef>
                <a:spcPts val="1200"/>
              </a:spcBef>
              <a:spcAft>
                <a:spcPts val="0"/>
              </a:spcAft>
              <a:buNone/>
            </a:pPr>
            <a:r>
              <a:rPr lang="en"/>
              <a:t>Two sentences at most.</a:t>
            </a:r>
            <a:endParaRPr/>
          </a:p>
          <a:p>
            <a:pPr indent="0" lvl="0" marL="0" rtl="0" algn="l">
              <a:spcBef>
                <a:spcPts val="1200"/>
              </a:spcBef>
              <a:spcAft>
                <a:spcPts val="0"/>
              </a:spcAft>
              <a:buNone/>
            </a:pPr>
            <a:r>
              <a:rPr lang="en"/>
              <a:t>Hone your description. Do it again. Get feedback. Keep honing.</a:t>
            </a:r>
            <a:endParaRPr/>
          </a:p>
          <a:p>
            <a:pPr indent="0" lvl="0" marL="0" rtl="0" algn="l">
              <a:spcBef>
                <a:spcPts val="1200"/>
              </a:spcBef>
              <a:spcAft>
                <a:spcPts val="0"/>
              </a:spcAft>
              <a:buNone/>
            </a:pPr>
            <a:r>
              <a:rPr lang="en"/>
              <a:t>You will need some sort of logo to use as cover art for your episodes.</a:t>
            </a:r>
            <a:endParaRPr/>
          </a:p>
          <a:p>
            <a:pPr indent="0" lvl="0" marL="0" rtl="0" algn="l">
              <a:spcBef>
                <a:spcPts val="1200"/>
              </a:spcBef>
              <a:spcAft>
                <a:spcPts val="12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Step Four: Plan Your Episodes</a:t>
            </a:r>
            <a:endParaRPr/>
          </a:p>
          <a:p>
            <a:pPr indent="0" lvl="0" marL="0" rtl="0" algn="l">
              <a:spcBef>
                <a:spcPts val="0"/>
              </a:spcBef>
              <a:spcAft>
                <a:spcPts val="0"/>
              </a:spcAft>
              <a:buNone/>
            </a:pPr>
            <a:r>
              <a:t/>
            </a:r>
            <a:endParaRPr/>
          </a:p>
        </p:txBody>
      </p:sp>
      <p:sp>
        <p:nvSpPr>
          <p:cNvPr id="90" name="Google Shape;90;p18"/>
          <p:cNvSpPr txBox="1"/>
          <p:nvPr>
            <p:ph idx="1" type="body"/>
          </p:nvPr>
        </p:nvSpPr>
        <p:spPr>
          <a:xfrm>
            <a:off x="311700" y="1152475"/>
            <a:ext cx="8520600" cy="3912600"/>
          </a:xfrm>
          <a:prstGeom prst="rect">
            <a:avLst/>
          </a:prstGeom>
        </p:spPr>
        <p:txBody>
          <a:bodyPr anchorCtr="0" anchor="t" bIns="91425" lIns="91425" spcFirstLastPara="1" rIns="91425" wrap="square" tIns="91425">
            <a:normAutofit fontScale="77500" lnSpcReduction="20000"/>
          </a:bodyPr>
          <a:lstStyle/>
          <a:p>
            <a:pPr indent="0" lvl="0" marL="0" rtl="0" algn="l">
              <a:spcBef>
                <a:spcPts val="0"/>
              </a:spcBef>
              <a:spcAft>
                <a:spcPts val="0"/>
              </a:spcAft>
              <a:buNone/>
            </a:pPr>
            <a:r>
              <a:rPr lang="en"/>
              <a:t>How long are your episodes going to be? </a:t>
            </a:r>
            <a:endParaRPr/>
          </a:p>
          <a:p>
            <a:pPr indent="0" lvl="0" marL="0" rtl="0" algn="l">
              <a:spcBef>
                <a:spcPts val="1200"/>
              </a:spcBef>
              <a:spcAft>
                <a:spcPts val="0"/>
              </a:spcAft>
              <a:buNone/>
            </a:pPr>
            <a:r>
              <a:rPr lang="en"/>
              <a:t>Under 20: considered short. 20-45: considered average (based on an average commute of 20 minutes). 45+ considered long</a:t>
            </a:r>
            <a:endParaRPr/>
          </a:p>
          <a:p>
            <a:pPr indent="0" lvl="0" marL="0" rtl="0" algn="l">
              <a:spcBef>
                <a:spcPts val="1200"/>
              </a:spcBef>
              <a:spcAft>
                <a:spcPts val="0"/>
              </a:spcAft>
              <a:buNone/>
            </a:pPr>
            <a:r>
              <a:rPr lang="en"/>
              <a:t>More people are put off by short episodes than actively want short episodes, but overall most people don’t care about length, to a point.</a:t>
            </a:r>
            <a:endParaRPr/>
          </a:p>
          <a:p>
            <a:pPr indent="0" lvl="0" marL="0" rtl="0" algn="l">
              <a:spcBef>
                <a:spcPts val="1200"/>
              </a:spcBef>
              <a:spcAft>
                <a:spcPts val="0"/>
              </a:spcAft>
              <a:buNone/>
            </a:pPr>
            <a:r>
              <a:rPr lang="en"/>
              <a:t>What’s most important is that you provide valuable content, not the length. </a:t>
            </a:r>
            <a:endParaRPr/>
          </a:p>
          <a:p>
            <a:pPr indent="0" lvl="0" marL="0" rtl="0" algn="l">
              <a:spcBef>
                <a:spcPts val="1200"/>
              </a:spcBef>
              <a:spcAft>
                <a:spcPts val="0"/>
              </a:spcAft>
              <a:buNone/>
            </a:pPr>
            <a:r>
              <a:rPr lang="en"/>
              <a:t>Usually, don’t cut good content for the sake of brevity.</a:t>
            </a:r>
            <a:endParaRPr/>
          </a:p>
          <a:p>
            <a:pPr indent="0" lvl="0" marL="0" rtl="0" algn="l">
              <a:spcBef>
                <a:spcPts val="1200"/>
              </a:spcBef>
              <a:spcAft>
                <a:spcPts val="0"/>
              </a:spcAft>
              <a:buNone/>
            </a:pPr>
            <a:r>
              <a:rPr lang="en"/>
              <a:t>What are other podcasters doing in this space?</a:t>
            </a:r>
            <a:endParaRPr/>
          </a:p>
          <a:p>
            <a:pPr indent="0" lvl="0" marL="0" rtl="0" algn="l">
              <a:spcBef>
                <a:spcPts val="1200"/>
              </a:spcBef>
              <a:spcAft>
                <a:spcPts val="0"/>
              </a:spcAft>
              <a:buNone/>
            </a:pPr>
            <a:r>
              <a:rPr lang="en"/>
              <a:t>If there are a number in the space, do you want to stick with the trend, or try to provide a length not currently in the space.</a:t>
            </a:r>
            <a:endParaRPr/>
          </a:p>
          <a:p>
            <a:pPr indent="0" lvl="0" marL="0" rtl="0" algn="l">
              <a:spcBef>
                <a:spcPts val="1200"/>
              </a:spcBef>
              <a:spcAft>
                <a:spcPts val="0"/>
              </a:spcAft>
              <a:buNone/>
            </a:pPr>
            <a:r>
              <a:rPr lang="en"/>
              <a:t>You are not Joe Rogan.</a:t>
            </a:r>
            <a:endParaRPr/>
          </a:p>
          <a:p>
            <a:pPr indent="0" lvl="0" marL="0" rtl="0" algn="l">
              <a:spcBef>
                <a:spcPts val="1200"/>
              </a:spcBef>
              <a:spcAft>
                <a:spcPts val="12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Step Four: Plan Your Episodes (cont)</a:t>
            </a:r>
            <a:endParaRPr/>
          </a:p>
        </p:txBody>
      </p:sp>
      <p:sp>
        <p:nvSpPr>
          <p:cNvPr id="96" name="Google Shape;96;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None/>
            </a:pPr>
            <a:r>
              <a:rPr lang="en"/>
              <a:t>How often will you release?</a:t>
            </a:r>
            <a:endParaRPr/>
          </a:p>
          <a:p>
            <a:pPr indent="0" lvl="0" marL="0" rtl="0" algn="l">
              <a:spcBef>
                <a:spcPts val="1200"/>
              </a:spcBef>
              <a:spcAft>
                <a:spcPts val="0"/>
              </a:spcAft>
              <a:buNone/>
            </a:pPr>
            <a:r>
              <a:rPr lang="en"/>
              <a:t>Once a month is about as slow as you can go.</a:t>
            </a:r>
            <a:endParaRPr/>
          </a:p>
          <a:p>
            <a:pPr indent="0" lvl="0" marL="0" rtl="0" algn="l">
              <a:spcBef>
                <a:spcPts val="1200"/>
              </a:spcBef>
              <a:spcAft>
                <a:spcPts val="0"/>
              </a:spcAft>
              <a:buNone/>
            </a:pPr>
            <a:r>
              <a:rPr lang="en"/>
              <a:t>Twice a month is better, weekly is even more so.</a:t>
            </a:r>
            <a:endParaRPr/>
          </a:p>
          <a:p>
            <a:pPr indent="0" lvl="0" marL="0" rtl="0" algn="l">
              <a:spcBef>
                <a:spcPts val="1200"/>
              </a:spcBef>
              <a:spcAft>
                <a:spcPts val="0"/>
              </a:spcAft>
              <a:buNone/>
            </a:pPr>
            <a:r>
              <a:rPr lang="en"/>
              <a:t>People plan their lives out weekly most times. A weekly podcast is more likely to get planned for.</a:t>
            </a:r>
            <a:endParaRPr/>
          </a:p>
          <a:p>
            <a:pPr indent="0" lvl="0" marL="0" rtl="0" algn="l">
              <a:spcBef>
                <a:spcPts val="1200"/>
              </a:spcBef>
              <a:spcAft>
                <a:spcPts val="0"/>
              </a:spcAft>
              <a:buNone/>
            </a:pPr>
            <a:r>
              <a:rPr lang="en"/>
              <a:t>Consistency trumps all.</a:t>
            </a:r>
            <a:endParaRPr/>
          </a:p>
          <a:p>
            <a:pPr indent="0" lvl="0" marL="0" rtl="0" algn="l">
              <a:spcBef>
                <a:spcPts val="1200"/>
              </a:spcBef>
              <a:spcAft>
                <a:spcPts val="0"/>
              </a:spcAft>
              <a:buNone/>
            </a:pPr>
            <a:r>
              <a:rPr lang="en"/>
              <a:t>Better to put out one killer episode a month, than rush out a bunch of shoddy once a week episodes.</a:t>
            </a:r>
            <a:endParaRPr/>
          </a:p>
          <a:p>
            <a:pPr indent="0" lvl="0" marL="0" rtl="0" algn="l">
              <a:spcBef>
                <a:spcPts val="1200"/>
              </a:spcBef>
              <a:spcAft>
                <a:spcPts val="0"/>
              </a:spcAft>
              <a:buNone/>
            </a:pPr>
            <a:r>
              <a:rPr lang="en"/>
              <a:t>Seasons are also an option.</a:t>
            </a:r>
            <a:endParaRPr/>
          </a:p>
          <a:p>
            <a:pPr indent="0" lvl="0" marL="0" rtl="0" algn="l">
              <a:spcBef>
                <a:spcPts val="1200"/>
              </a:spcBef>
              <a:spcAft>
                <a:spcPts val="0"/>
              </a:spcAft>
              <a:buNone/>
            </a:pPr>
            <a:r>
              <a:rPr lang="en"/>
              <a:t>More typical in audio drama style podcasts, or in limited run documentary style.</a:t>
            </a:r>
            <a:endParaRPr/>
          </a:p>
          <a:p>
            <a:pPr indent="0" lvl="0" marL="0" rtl="0" algn="l">
              <a:spcBef>
                <a:spcPts val="1200"/>
              </a:spcBef>
              <a:spcAft>
                <a:spcPts val="1200"/>
              </a:spcAft>
              <a:buNone/>
            </a:pPr>
            <a:r>
              <a:rPr lang="en"/>
              <a:t>Typically themed.</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Step Four: Plan Your Episodes (cont)</a:t>
            </a:r>
            <a:endParaRPr/>
          </a:p>
        </p:txBody>
      </p:sp>
      <p:sp>
        <p:nvSpPr>
          <p:cNvPr id="102" name="Google Shape;102;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None/>
            </a:pPr>
            <a:r>
              <a:t/>
            </a:r>
            <a:endParaRPr/>
          </a:p>
          <a:p>
            <a:pPr indent="0" lvl="0" marL="0" rtl="0" algn="l">
              <a:spcBef>
                <a:spcPts val="1200"/>
              </a:spcBef>
              <a:spcAft>
                <a:spcPts val="0"/>
              </a:spcAft>
              <a:buNone/>
            </a:pPr>
            <a:r>
              <a:rPr lang="en"/>
              <a:t>What is your format? How many co-hosts?</a:t>
            </a:r>
            <a:endParaRPr/>
          </a:p>
          <a:p>
            <a:pPr indent="0" lvl="0" marL="0" rtl="0" algn="l">
              <a:spcBef>
                <a:spcPts val="1200"/>
              </a:spcBef>
              <a:spcAft>
                <a:spcPts val="0"/>
              </a:spcAft>
              <a:buNone/>
            </a:pPr>
            <a:r>
              <a:rPr lang="en"/>
              <a:t>Solo vs co-hosted vs interview.</a:t>
            </a:r>
            <a:endParaRPr/>
          </a:p>
          <a:p>
            <a:pPr indent="0" lvl="0" marL="0" rtl="0" algn="l">
              <a:spcBef>
                <a:spcPts val="1200"/>
              </a:spcBef>
              <a:spcAft>
                <a:spcPts val="0"/>
              </a:spcAft>
              <a:buNone/>
            </a:pPr>
            <a:r>
              <a:rPr lang="en"/>
              <a:t>Solo: easiest to maintain consistency, as no one to hold you up.</a:t>
            </a:r>
            <a:endParaRPr/>
          </a:p>
          <a:p>
            <a:pPr indent="0" lvl="0" marL="0" rtl="0" algn="l">
              <a:spcBef>
                <a:spcPts val="1200"/>
              </a:spcBef>
              <a:spcAft>
                <a:spcPts val="0"/>
              </a:spcAft>
              <a:buNone/>
            </a:pPr>
            <a:r>
              <a:rPr lang="en"/>
              <a:t>Co-hosted: easier to maintain interest, less mic fright</a:t>
            </a:r>
            <a:endParaRPr/>
          </a:p>
          <a:p>
            <a:pPr indent="0" lvl="0" marL="0" rtl="0" algn="l">
              <a:spcBef>
                <a:spcPts val="1200"/>
              </a:spcBef>
              <a:spcAft>
                <a:spcPts val="0"/>
              </a:spcAft>
              <a:buNone/>
            </a:pPr>
            <a:r>
              <a:rPr lang="en"/>
              <a:t>Interview: built in cross promotion</a:t>
            </a:r>
            <a:endParaRPr/>
          </a:p>
          <a:p>
            <a:pPr indent="0" lvl="0" marL="0" rtl="0" algn="l">
              <a:spcBef>
                <a:spcPts val="1200"/>
              </a:spcBef>
              <a:spcAft>
                <a:spcPts val="0"/>
              </a:spcAft>
              <a:buNone/>
            </a:pPr>
            <a:r>
              <a:rPr lang="en"/>
              <a:t>Are you going to script?</a:t>
            </a:r>
            <a:endParaRPr/>
          </a:p>
          <a:p>
            <a:pPr indent="0" lvl="0" marL="0" rtl="0" algn="l">
              <a:spcBef>
                <a:spcPts val="1200"/>
              </a:spcBef>
              <a:spcAft>
                <a:spcPts val="0"/>
              </a:spcAft>
              <a:buNone/>
            </a:pPr>
            <a:r>
              <a:rPr lang="en"/>
              <a:t>Good solo podcasts, and audio dramas, are usually scripted.</a:t>
            </a:r>
            <a:endParaRPr/>
          </a:p>
          <a:p>
            <a:pPr indent="0" lvl="0" marL="0" rtl="0" algn="l">
              <a:spcBef>
                <a:spcPts val="1200"/>
              </a:spcBef>
              <a:spcAft>
                <a:spcPts val="12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Step Five: Record An Episode - Hardware</a:t>
            </a:r>
            <a:endParaRPr/>
          </a:p>
          <a:p>
            <a:pPr indent="0" lvl="0" marL="0" rtl="0" algn="l">
              <a:spcBef>
                <a:spcPts val="0"/>
              </a:spcBef>
              <a:spcAft>
                <a:spcPts val="0"/>
              </a:spcAft>
              <a:buNone/>
            </a:pPr>
            <a:r>
              <a:t/>
            </a:r>
            <a:endParaRPr/>
          </a:p>
        </p:txBody>
      </p:sp>
      <p:sp>
        <p:nvSpPr>
          <p:cNvPr id="108" name="Google Shape;108;p21"/>
          <p:cNvSpPr txBox="1"/>
          <p:nvPr>
            <p:ph idx="1" type="body"/>
          </p:nvPr>
        </p:nvSpPr>
        <p:spPr>
          <a:xfrm>
            <a:off x="311700" y="1152475"/>
            <a:ext cx="8739300" cy="3940200"/>
          </a:xfrm>
          <a:prstGeom prst="rect">
            <a:avLst/>
          </a:prstGeom>
        </p:spPr>
        <p:txBody>
          <a:bodyPr anchorCtr="0" anchor="t" bIns="91425" lIns="91425" spcFirstLastPara="1" rIns="91425" wrap="square" tIns="91425">
            <a:normAutofit fontScale="70000" lnSpcReduction="20000"/>
          </a:bodyPr>
          <a:lstStyle/>
          <a:p>
            <a:pPr indent="0" lvl="0" marL="0" rtl="0" algn="l">
              <a:spcBef>
                <a:spcPts val="0"/>
              </a:spcBef>
              <a:spcAft>
                <a:spcPts val="0"/>
              </a:spcAft>
              <a:buNone/>
            </a:pPr>
            <a:r>
              <a:rPr lang="en"/>
              <a:t>At minimum you need two things: a microphone, and a device with internet access that can record.</a:t>
            </a:r>
            <a:endParaRPr/>
          </a:p>
          <a:p>
            <a:pPr indent="0" lvl="0" marL="0" rtl="0" algn="l">
              <a:spcBef>
                <a:spcPts val="1200"/>
              </a:spcBef>
              <a:spcAft>
                <a:spcPts val="0"/>
              </a:spcAft>
              <a:buNone/>
            </a:pPr>
            <a:r>
              <a:rPr lang="en"/>
              <a:t>You can, technically, use your phone. Don’t do this.</a:t>
            </a:r>
            <a:endParaRPr/>
          </a:p>
          <a:p>
            <a:pPr indent="0" lvl="0" marL="0" rtl="0" algn="l">
              <a:spcBef>
                <a:spcPts val="1200"/>
              </a:spcBef>
              <a:spcAft>
                <a:spcPts val="0"/>
              </a:spcAft>
              <a:buNone/>
            </a:pPr>
            <a:r>
              <a:rPr lang="en"/>
              <a:t>Unless you are flat broke, it is typically not advised to go as cheap as possible. People will be able to tell the difference.</a:t>
            </a:r>
            <a:endParaRPr/>
          </a:p>
          <a:p>
            <a:pPr indent="0" lvl="0" marL="0" rtl="0" algn="l">
              <a:spcBef>
                <a:spcPts val="1200"/>
              </a:spcBef>
              <a:spcAft>
                <a:spcPts val="0"/>
              </a:spcAft>
              <a:buNone/>
            </a:pPr>
            <a:r>
              <a:rPr lang="en"/>
              <a:t>If you go cheap now, and decide later to upgrade, you may as well have just spent the money initially, you’ll have come out ahead.</a:t>
            </a:r>
            <a:endParaRPr/>
          </a:p>
          <a:p>
            <a:pPr indent="0" lvl="0" marL="0" rtl="0" algn="l">
              <a:spcBef>
                <a:spcPts val="1200"/>
              </a:spcBef>
              <a:spcAft>
                <a:spcPts val="0"/>
              </a:spcAft>
              <a:buNone/>
            </a:pPr>
            <a:r>
              <a:rPr lang="en"/>
              <a:t>There are devices that can be used to record with built in microphones, like portable recorders. You will still need to have access to a computer with internet access however.</a:t>
            </a:r>
            <a:endParaRPr/>
          </a:p>
          <a:p>
            <a:pPr indent="0" lvl="0" marL="0" rtl="0" algn="l">
              <a:spcBef>
                <a:spcPts val="1200"/>
              </a:spcBef>
              <a:spcAft>
                <a:spcPts val="0"/>
              </a:spcAft>
              <a:buNone/>
            </a:pPr>
            <a:r>
              <a:rPr lang="en"/>
              <a:t>There are a wide array of easy to use USB microphones, that are affordable, decent, and are plug and play.</a:t>
            </a:r>
            <a:endParaRPr/>
          </a:p>
          <a:p>
            <a:pPr indent="0" lvl="0" marL="0" rtl="0" algn="l">
              <a:spcBef>
                <a:spcPts val="1200"/>
              </a:spcBef>
              <a:spcAft>
                <a:spcPts val="0"/>
              </a:spcAft>
              <a:buNone/>
            </a:pPr>
            <a:r>
              <a:rPr lang="en"/>
              <a:t>The more hosts you have, the more microphones you will need.</a:t>
            </a:r>
            <a:endParaRPr/>
          </a:p>
          <a:p>
            <a:pPr indent="0" lvl="0" marL="0" rtl="0" algn="l">
              <a:spcBef>
                <a:spcPts val="1200"/>
              </a:spcBef>
              <a:spcAft>
                <a:spcPts val="0"/>
              </a:spcAft>
              <a:buNone/>
            </a:pPr>
            <a:r>
              <a:rPr lang="en"/>
              <a:t>More than two hosts, and you will likely need an interface. Most computers won’t allow/recognize multiple usb microphones at a time. And if your microphones are not USB, you will need an interface. Basically an interface is a box where you plug in multiple microphones, and it plugs into your computer.</a:t>
            </a:r>
            <a:endParaRPr/>
          </a:p>
          <a:p>
            <a:pPr indent="0" lvl="0" marL="0" rtl="0" algn="l">
              <a:spcBef>
                <a:spcPts val="120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