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64" r:id="rId4"/>
    <p:sldId id="257" r:id="rId5"/>
    <p:sldId id="258" r:id="rId6"/>
    <p:sldId id="259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5" autoAdjust="0"/>
    <p:restoredTop sz="94660"/>
  </p:normalViewPr>
  <p:slideViewPr>
    <p:cSldViewPr snapToGrid="0">
      <p:cViewPr varScale="1">
        <p:scale>
          <a:sx n="94" d="100"/>
          <a:sy n="94" d="100"/>
        </p:scale>
        <p:origin x="-245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Gcmodbuildoff@gmail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5A3498-CF0D-47AC-A8D7-BF6AE03B5E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2020 Golf Carts Modified</a:t>
            </a:r>
            <a:br>
              <a:rPr lang="en-US" dirty="0"/>
            </a:br>
            <a:r>
              <a:rPr lang="en-US" dirty="0"/>
              <a:t>Build Off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957C6FF-C8DA-4F21-863F-4B8D54A572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3" t="6769" r="7568" b="8086"/>
          <a:stretch/>
        </p:blipFill>
        <p:spPr>
          <a:xfrm>
            <a:off x="9974425" y="317241"/>
            <a:ext cx="1744824" cy="1035698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7696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2D80F0-0BD9-4470-8A74-57FC68BE7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722" y="290945"/>
            <a:ext cx="4317278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>Times and 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1A8AE4-07A7-4A72-953E-659C95B90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722" y="1032162"/>
            <a:ext cx="11577060" cy="5534893"/>
          </a:xfrm>
        </p:spPr>
        <p:txBody>
          <a:bodyPr/>
          <a:lstStyle/>
          <a:p>
            <a:r>
              <a:rPr lang="en-US" dirty="0"/>
              <a:t>Starting Date for the Build Off is Jan 14</a:t>
            </a:r>
            <a:r>
              <a:rPr lang="en-US" baseline="30000" dirty="0"/>
              <a:t>th</a:t>
            </a:r>
            <a:r>
              <a:rPr lang="en-US" dirty="0"/>
              <a:t> 2020.</a:t>
            </a:r>
          </a:p>
          <a:p>
            <a:r>
              <a:rPr lang="en-US" dirty="0"/>
              <a:t>Finish Date is October 12</a:t>
            </a:r>
            <a:r>
              <a:rPr lang="en-US" baseline="30000" dirty="0"/>
              <a:t>th</a:t>
            </a:r>
            <a:r>
              <a:rPr lang="en-US" dirty="0"/>
              <a:t> 2020</a:t>
            </a:r>
          </a:p>
          <a:p>
            <a:r>
              <a:rPr lang="en-US" dirty="0"/>
              <a:t>Entry Fees are due when you register the Build Off.</a:t>
            </a:r>
          </a:p>
          <a:p>
            <a:r>
              <a:rPr lang="en-US" dirty="0"/>
              <a:t>Last day to register will be April  1</a:t>
            </a:r>
            <a:r>
              <a:rPr lang="en-US" baseline="30000" dirty="0"/>
              <a:t>st</a:t>
            </a:r>
            <a:r>
              <a:rPr lang="en-US" dirty="0"/>
              <a:t> 2020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957C6FF-C8DA-4F21-863F-4B8D54A572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3" t="6769" r="7568" b="8086"/>
          <a:stretch/>
        </p:blipFill>
        <p:spPr>
          <a:xfrm>
            <a:off x="9974425" y="317241"/>
            <a:ext cx="1744824" cy="1035698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1911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B95564-4D7C-4DB6-9692-B9021ECB8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831" y="277091"/>
            <a:ext cx="9905998" cy="1163782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Registration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DB4D60F5-ECA8-433D-B17C-7BD863A47C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947027"/>
              </p:ext>
            </p:extLst>
          </p:nvPr>
        </p:nvGraphicFramePr>
        <p:xfrm>
          <a:off x="99349" y="1207282"/>
          <a:ext cx="10747488" cy="6400800"/>
        </p:xfrm>
        <a:graphic>
          <a:graphicData uri="http://schemas.openxmlformats.org/drawingml/2006/table">
            <a:tbl>
              <a:tblPr/>
              <a:tblGrid>
                <a:gridCol w="10747488">
                  <a:extLst>
                    <a:ext uri="{9D8B030D-6E8A-4147-A177-3AD203B41FA5}">
                      <a16:colId xmlns:a16="http://schemas.microsoft.com/office/drawing/2014/main" xmlns="" val="334708652"/>
                    </a:ext>
                  </a:extLst>
                </a:gridCol>
              </a:tblGrid>
              <a:tr h="5210566">
                <a:tc>
                  <a:txBody>
                    <a:bodyPr/>
                    <a:lstStyle/>
                    <a:p>
                      <a:r>
                        <a:rPr lang="en-US" dirty="0"/>
                        <a:t>Registration deadline is April 1</a:t>
                      </a:r>
                      <a:r>
                        <a:rPr lang="en-US" baseline="30000" dirty="0"/>
                        <a:t>st</a:t>
                      </a:r>
                      <a:r>
                        <a:rPr lang="en-US" dirty="0"/>
                        <a:t> 2020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Entry fee is due upon the day you register.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All entry fees will be paid through PAYPAL Friends and </a:t>
                      </a:r>
                      <a:r>
                        <a:rPr lang="en-US" dirty="0" smtClean="0"/>
                        <a:t>Family using</a:t>
                      </a:r>
                      <a:r>
                        <a:rPr lang="en-US" baseline="0" dirty="0" smtClean="0"/>
                        <a:t> golfcartsmodifiedsales@gmail.com</a:t>
                      </a:r>
                      <a:r>
                        <a:rPr lang="en-US" dirty="0" smtClean="0"/>
                        <a:t>. </a:t>
                      </a:r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All entry fees will go to the </a:t>
                      </a:r>
                      <a:r>
                        <a:rPr lang="en-US" dirty="0" smtClean="0"/>
                        <a:t>winners </a:t>
                      </a:r>
                      <a:r>
                        <a:rPr lang="en-US" dirty="0"/>
                        <a:t>of each class.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Once entry </a:t>
                      </a:r>
                      <a:r>
                        <a:rPr lang="en-US" dirty="0" smtClean="0"/>
                        <a:t>fees </a:t>
                      </a:r>
                      <a:r>
                        <a:rPr lang="en-US" dirty="0"/>
                        <a:t>are paid they are non </a:t>
                      </a:r>
                      <a:r>
                        <a:rPr lang="en-US" dirty="0" smtClean="0"/>
                        <a:t>refundable.</a:t>
                      </a:r>
                      <a:r>
                        <a:rPr lang="en-US" baseline="0" dirty="0" smtClean="0"/>
                        <a:t>  I</a:t>
                      </a:r>
                      <a:r>
                        <a:rPr lang="en-US" dirty="0" smtClean="0"/>
                        <a:t>f </a:t>
                      </a:r>
                      <a:r>
                        <a:rPr lang="en-US" dirty="0"/>
                        <a:t>you drop out of the Build Off your entry fee stays and goes to the winners</a:t>
                      </a:r>
                      <a:r>
                        <a:rPr lang="en-US" dirty="0" smtClean="0"/>
                        <a:t>.  You can</a:t>
                      </a:r>
                      <a:r>
                        <a:rPr lang="en-US" baseline="0" dirty="0" smtClean="0"/>
                        <a:t> change classes after entry.  That is addressed on entry form.</a:t>
                      </a:r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Golf Carts Modified will release 100% of the entry fees to the </a:t>
                      </a:r>
                      <a:r>
                        <a:rPr lang="en-US" dirty="0" smtClean="0"/>
                        <a:t>winners </a:t>
                      </a:r>
                      <a:r>
                        <a:rPr lang="en-US" dirty="0"/>
                        <a:t>of the </a:t>
                      </a:r>
                      <a:r>
                        <a:rPr lang="en-US" dirty="0" smtClean="0"/>
                        <a:t>classes</a:t>
                      </a:r>
                      <a:r>
                        <a:rPr lang="en-US" dirty="0"/>
                        <a:t>. </a:t>
                      </a:r>
                      <a:r>
                        <a:rPr lang="en-US" dirty="0" smtClean="0"/>
                        <a:t> Golf </a:t>
                      </a:r>
                      <a:r>
                        <a:rPr lang="en-US" dirty="0"/>
                        <a:t>Carts Modified will not profit from entry fees.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Registration Forms will be available on the Golf Carts Modified website  </a:t>
                      </a:r>
                      <a:r>
                        <a:rPr lang="en-US" b="1" u="sng" dirty="0">
                          <a:solidFill>
                            <a:srgbClr val="92D050"/>
                          </a:solidFill>
                        </a:rPr>
                        <a:t>www.golfcartsmodified.com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Registration needs to emailed to </a:t>
                      </a:r>
                      <a:r>
                        <a:rPr lang="en-US" dirty="0">
                          <a:hlinkClick r:id="rId2"/>
                        </a:rPr>
                        <a:t>Gcmodbuildoff@gmail.com</a:t>
                      </a:r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740308228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57C6FF-C8DA-4F21-863F-4B8D54A572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3" t="6769" r="7568" b="8086"/>
          <a:stretch/>
        </p:blipFill>
        <p:spPr>
          <a:xfrm>
            <a:off x="9974425" y="317241"/>
            <a:ext cx="1744824" cy="1035698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2988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918F67-62F3-4992-9515-DEAEF0DF5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901" y="114300"/>
            <a:ext cx="9905998" cy="1905000"/>
          </a:xfrm>
        </p:spPr>
        <p:txBody>
          <a:bodyPr/>
          <a:lstStyle/>
          <a:p>
            <a:r>
              <a:rPr lang="en-US" dirty="0"/>
              <a:t>Nuts and Bolt On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04677B-24CE-450A-824F-DB6B4595E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901" y="1426128"/>
            <a:ext cx="9905998" cy="5317571"/>
          </a:xfrm>
        </p:spPr>
        <p:txBody>
          <a:bodyPr>
            <a:normAutofit/>
          </a:bodyPr>
          <a:lstStyle/>
          <a:p>
            <a:r>
              <a:rPr lang="en-US" dirty="0"/>
              <a:t>Entry Fee $25.00</a:t>
            </a:r>
          </a:p>
          <a:p>
            <a:r>
              <a:rPr lang="en-US" dirty="0"/>
              <a:t>Budget $2500.00 </a:t>
            </a:r>
            <a:r>
              <a:rPr lang="en-US" dirty="0" smtClean="0"/>
              <a:t>USD</a:t>
            </a:r>
            <a:endParaRPr lang="en-US" dirty="0"/>
          </a:p>
          <a:p>
            <a:r>
              <a:rPr lang="en-US" dirty="0"/>
              <a:t>Must have a starting Picture of the cart</a:t>
            </a:r>
          </a:p>
          <a:p>
            <a:r>
              <a:rPr lang="en-US" dirty="0"/>
              <a:t>Must use a Stock Golf Cart Frame ONLY.</a:t>
            </a:r>
          </a:p>
          <a:p>
            <a:r>
              <a:rPr lang="en-US" dirty="0"/>
              <a:t>Open to Everyone </a:t>
            </a:r>
            <a:r>
              <a:rPr lang="en-US" b="1" i="1" u="sng" dirty="0">
                <a:solidFill>
                  <a:srgbClr val="FF0000"/>
                </a:solidFill>
              </a:rPr>
              <a:t>Except GOLF CART </a:t>
            </a:r>
            <a:r>
              <a:rPr lang="en-US" b="1" i="1" u="sng" dirty="0" smtClean="0">
                <a:solidFill>
                  <a:srgbClr val="FF0000"/>
                </a:solidFill>
              </a:rPr>
              <a:t>Businesses. </a:t>
            </a:r>
            <a:endParaRPr lang="en-US" b="1" i="1" u="sng" dirty="0">
              <a:solidFill>
                <a:srgbClr val="FF0000"/>
              </a:solidFill>
            </a:endParaRPr>
          </a:p>
          <a:p>
            <a:r>
              <a:rPr lang="en-US" dirty="0"/>
              <a:t> You can have donations and </a:t>
            </a:r>
            <a:r>
              <a:rPr lang="en-US" dirty="0" smtClean="0"/>
              <a:t>Sponsors.  </a:t>
            </a:r>
            <a:r>
              <a:rPr lang="en-US" dirty="0"/>
              <a:t>The price of the parts will be counted in your budget.</a:t>
            </a:r>
          </a:p>
          <a:p>
            <a:r>
              <a:rPr lang="en-US" dirty="0"/>
              <a:t>If the part is donated the MSRP of the Part is counted against your budget.</a:t>
            </a:r>
          </a:p>
          <a:p>
            <a:r>
              <a:rPr lang="en-US" dirty="0"/>
              <a:t>Cart must be built between the start and Finish Dates</a:t>
            </a:r>
          </a:p>
          <a:p>
            <a:r>
              <a:rPr lang="en-US" dirty="0"/>
              <a:t>Your Cart will be JUDGED on the modifications you make to the cart. So having a brand new cart gains you ZERO advantage.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957C6FF-C8DA-4F21-863F-4B8D54A572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3" t="6769" r="7568" b="8086"/>
          <a:stretch/>
        </p:blipFill>
        <p:spPr>
          <a:xfrm>
            <a:off x="9974425" y="317241"/>
            <a:ext cx="1744824" cy="1035698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9787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38CC63-DEC9-4821-9491-99527736A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-346363"/>
            <a:ext cx="9905998" cy="1905000"/>
          </a:xfrm>
        </p:spPr>
        <p:txBody>
          <a:bodyPr/>
          <a:lstStyle/>
          <a:p>
            <a:r>
              <a:rPr lang="en-US" dirty="0"/>
              <a:t>Modified Class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1604677B-24CE-450A-824F-DB6B4595EF12}"/>
              </a:ext>
            </a:extLst>
          </p:cNvPr>
          <p:cNvSpPr txBox="1">
            <a:spLocks/>
          </p:cNvSpPr>
          <p:nvPr/>
        </p:nvSpPr>
        <p:spPr>
          <a:xfrm>
            <a:off x="878358" y="1559090"/>
            <a:ext cx="9905998" cy="5317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Entry Fee $50.00</a:t>
            </a:r>
          </a:p>
          <a:p>
            <a:r>
              <a:rPr lang="en-US" dirty="0" smtClean="0"/>
              <a:t>Budget $5000 USD</a:t>
            </a:r>
          </a:p>
          <a:p>
            <a:r>
              <a:rPr lang="en-US" dirty="0" smtClean="0"/>
              <a:t>Must have a starting Picture of the cart</a:t>
            </a:r>
          </a:p>
          <a:p>
            <a:r>
              <a:rPr lang="en-US" dirty="0" smtClean="0"/>
              <a:t>Must start with a stock golf cart frame.  You can alter or modify the frame.</a:t>
            </a:r>
          </a:p>
          <a:p>
            <a:r>
              <a:rPr lang="en-US" dirty="0" smtClean="0"/>
              <a:t>Open to Everyone.</a:t>
            </a:r>
            <a:endParaRPr lang="en-US" b="1" i="1" u="sng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 You can have donations and Sponsors.  The price of the parts will be counted in your budget.</a:t>
            </a:r>
          </a:p>
          <a:p>
            <a:r>
              <a:rPr lang="en-US" dirty="0" smtClean="0"/>
              <a:t>If the part is donated the MSRP of the Part is counted against your budget.</a:t>
            </a:r>
          </a:p>
          <a:p>
            <a:r>
              <a:rPr lang="en-US" dirty="0" smtClean="0"/>
              <a:t>Cart must be built between the start and Finish Dates</a:t>
            </a:r>
          </a:p>
          <a:p>
            <a:r>
              <a:rPr lang="en-US" dirty="0" smtClean="0"/>
              <a:t>Your Cart will be JUDGED on the modifications you make to the cart. So having a brand new cart gains you ZERO advantage.</a:t>
            </a:r>
          </a:p>
          <a:p>
            <a:pPr marL="0" indent="0">
              <a:buFont typeface="Arial"/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957C6FF-C8DA-4F21-863F-4B8D54A572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3" t="6769" r="7568" b="8086"/>
          <a:stretch/>
        </p:blipFill>
        <p:spPr>
          <a:xfrm>
            <a:off x="9974425" y="317241"/>
            <a:ext cx="1744824" cy="1035698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1390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7B698A-6873-4E14-8C64-5A3EF2F89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13" y="114300"/>
            <a:ext cx="9905998" cy="1905000"/>
          </a:xfrm>
        </p:spPr>
        <p:txBody>
          <a:bodyPr/>
          <a:lstStyle/>
          <a:p>
            <a:r>
              <a:rPr lang="en-US" dirty="0"/>
              <a:t>Super Modified Class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1604677B-24CE-450A-824F-DB6B4595EF12}"/>
              </a:ext>
            </a:extLst>
          </p:cNvPr>
          <p:cNvSpPr txBox="1">
            <a:spLocks/>
          </p:cNvSpPr>
          <p:nvPr/>
        </p:nvSpPr>
        <p:spPr>
          <a:xfrm>
            <a:off x="925011" y="1671935"/>
            <a:ext cx="9905998" cy="5317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Entry Fee $75.00</a:t>
            </a:r>
          </a:p>
          <a:p>
            <a:r>
              <a:rPr lang="en-US" dirty="0" smtClean="0"/>
              <a:t>Budget  Unlimited</a:t>
            </a:r>
          </a:p>
          <a:p>
            <a:r>
              <a:rPr lang="en-US" dirty="0" smtClean="0"/>
              <a:t>Must have a starting Picture of the cart</a:t>
            </a:r>
          </a:p>
          <a:p>
            <a:r>
              <a:rPr lang="en-US" dirty="0" smtClean="0"/>
              <a:t>Anything goes on frame.</a:t>
            </a:r>
          </a:p>
          <a:p>
            <a:r>
              <a:rPr lang="en-US" dirty="0" smtClean="0"/>
              <a:t>The cart must still be a golf cart.  GCMod reserves the right to make that decision. </a:t>
            </a:r>
            <a:r>
              <a:rPr lang="en-US" dirty="0"/>
              <a:t> </a:t>
            </a:r>
            <a:r>
              <a:rPr lang="en-US" dirty="0" smtClean="0"/>
              <a:t>Do not put a golf cart body on a truck and call it a golf cart.  That will not work.  If you question if your build meets the rules, CONTACT US!!!</a:t>
            </a:r>
          </a:p>
          <a:p>
            <a:r>
              <a:rPr lang="en-US" dirty="0" smtClean="0"/>
              <a:t>No engines over 115 cubic inches.  Contact us with questions if needed.</a:t>
            </a:r>
          </a:p>
          <a:p>
            <a:r>
              <a:rPr lang="en-US" dirty="0" smtClean="0"/>
              <a:t>Open to Everyone.</a:t>
            </a:r>
            <a:endParaRPr lang="en-US" b="1" i="1" u="sng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 You can have donations and Sponsors.</a:t>
            </a:r>
          </a:p>
          <a:p>
            <a:r>
              <a:rPr lang="en-US" dirty="0" smtClean="0"/>
              <a:t>Cart must be built between the start and Finish Dates</a:t>
            </a:r>
          </a:p>
          <a:p>
            <a:r>
              <a:rPr lang="en-US" dirty="0" smtClean="0"/>
              <a:t>Your Cart will be JUDGED on the modifications you make to the cart. So having a brand new cart gains you ZERO advantage.</a:t>
            </a:r>
          </a:p>
          <a:p>
            <a:pPr marL="0" indent="0">
              <a:buFont typeface="Arial"/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957C6FF-C8DA-4F21-863F-4B8D54A572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3" t="6769" r="7568" b="8086"/>
          <a:stretch/>
        </p:blipFill>
        <p:spPr>
          <a:xfrm>
            <a:off x="9974425" y="317241"/>
            <a:ext cx="1744824" cy="1035698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2608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0AE275-7C31-472D-A3F1-753A8E510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248" y="181762"/>
            <a:ext cx="9905998" cy="1905000"/>
          </a:xfrm>
        </p:spPr>
        <p:txBody>
          <a:bodyPr/>
          <a:lstStyle/>
          <a:p>
            <a:r>
              <a:rPr lang="en-US" dirty="0"/>
              <a:t>Judging on all Classes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957C6FF-C8DA-4F21-863F-4B8D54A572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3" t="6769" r="7568" b="8086"/>
          <a:stretch/>
        </p:blipFill>
        <p:spPr>
          <a:xfrm>
            <a:off x="9974425" y="317241"/>
            <a:ext cx="1744824" cy="1035698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alpha val="0"/>
              </a:schemeClr>
            </a:outerShdw>
          </a:effec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1604677B-24CE-450A-824F-DB6B4595EF12}"/>
              </a:ext>
            </a:extLst>
          </p:cNvPr>
          <p:cNvSpPr txBox="1">
            <a:spLocks/>
          </p:cNvSpPr>
          <p:nvPr/>
        </p:nvSpPr>
        <p:spPr>
          <a:xfrm>
            <a:off x="925011" y="1671935"/>
            <a:ext cx="9905998" cy="5317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Judging will be done by Travis Andrews, Ryan O’Rear and Cory Osteen.</a:t>
            </a:r>
          </a:p>
          <a:p>
            <a:r>
              <a:rPr lang="en-US" dirty="0" smtClean="0"/>
              <a:t>There will be 2-5 other judges.</a:t>
            </a:r>
          </a:p>
          <a:p>
            <a:r>
              <a:rPr lang="en-US" dirty="0" smtClean="0"/>
              <a:t>Carts will be judge based on 6 main categories.  They are Frame, Suspension, Body, Drivetrain, Interior, Accessories.</a:t>
            </a:r>
          </a:p>
          <a:p>
            <a:r>
              <a:rPr lang="en-US" dirty="0" smtClean="0"/>
              <a:t>Frame category breaks down to fabrication creativity, fab quality, detail and finish (paint/powdercoat/polish/pinstriping).  The fabrication part will slightly vary in the “nuts and bolts” class.</a:t>
            </a:r>
          </a:p>
          <a:p>
            <a:r>
              <a:rPr lang="en-US" dirty="0" smtClean="0"/>
              <a:t>Suspension category breaks down to suspension creativity/ingenuity/design, suspension functionality, details</a:t>
            </a:r>
          </a:p>
          <a:p>
            <a:r>
              <a:rPr lang="en-US" dirty="0" smtClean="0"/>
              <a:t>Body category breaks down to Fit and Finish, Design/quality, trim/chrome (rockers and bumpers for example), overall creativity.</a:t>
            </a:r>
          </a:p>
          <a:p>
            <a:r>
              <a:rPr lang="en-US" dirty="0" smtClean="0"/>
              <a:t>Drivetrain category breaks down to upgraded electronics or engine, battery/fuel system </a:t>
            </a:r>
            <a:r>
              <a:rPr lang="en-US" dirty="0" smtClean="0"/>
              <a:t>upgrades</a:t>
            </a:r>
            <a:r>
              <a:rPr lang="en-US" dirty="0" smtClean="0"/>
              <a:t>, battery bay/engine bay cleanliness and paint, wiring neatness.</a:t>
            </a:r>
            <a:endParaRPr lang="en-US" b="1" i="1" u="sng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Interior category breaks down to seats, flooring finishing/mods, rollcage/roof/windshield, steering wheel and steering upgrades.</a:t>
            </a:r>
          </a:p>
          <a:p>
            <a:r>
              <a:rPr lang="en-US" dirty="0" smtClean="0"/>
              <a:t>Accessories category breaks down to stereo fit/finish/quality, lighting (brakes, headlights,accessory), wheels fit/finish/style</a:t>
            </a:r>
          </a:p>
          <a:p>
            <a:r>
              <a:rPr lang="en-US" dirty="0" smtClean="0"/>
              <a:t>Your Cart will be JUDGED on the modifications you make to the cart. So having a brand new cart gains you ZERO advantage.</a:t>
            </a:r>
          </a:p>
          <a:p>
            <a:pPr marL="0" indent="0">
              <a:buFont typeface="Arial"/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3597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3573</TotalTime>
  <Words>728</Words>
  <Application>Microsoft Office PowerPoint</Application>
  <PresentationFormat>Custom</PresentationFormat>
  <Paragraphs>65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Mesh</vt:lpstr>
      <vt:lpstr>2020 Golf Carts Modified Build Off</vt:lpstr>
      <vt:lpstr>Times and Dates</vt:lpstr>
      <vt:lpstr>Registration</vt:lpstr>
      <vt:lpstr>Nuts and Bolt On class</vt:lpstr>
      <vt:lpstr>Modified Class</vt:lpstr>
      <vt:lpstr>Super Modified Class</vt:lpstr>
      <vt:lpstr>Judging on all Classes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Golf Carts Modified Build Off</dc:title>
  <dc:creator>Ryan ORear</dc:creator>
  <cp:lastModifiedBy>andrewsta</cp:lastModifiedBy>
  <cp:revision>27</cp:revision>
  <dcterms:created xsi:type="dcterms:W3CDTF">2020-01-10T15:50:44Z</dcterms:created>
  <dcterms:modified xsi:type="dcterms:W3CDTF">2020-01-13T19:46:13Z</dcterms:modified>
</cp:coreProperties>
</file>