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44011-3550-BC1C-967B-FD9D59A27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F9C80D-E5B5-E158-5E2A-7597F215B3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302207-F14A-D362-E860-EFD817B5F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B7BAF-4039-4227-93B4-6D63EE2206FD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B7471-B35E-2948-99C6-02E736581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77F004-E470-B6A2-E3F1-7DDA4DF32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362CB-EB89-4C3E-929F-D39F9A189C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313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B0F86-30B4-E92A-8F37-4E03C69AC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676343-11A6-034F-0533-A9B3248367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36912-D9D1-5BD6-B0D9-80C7825F0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B7BAF-4039-4227-93B4-6D63EE2206FD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42A85A-FADD-1E8B-D185-3726D004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E4339-5716-555A-D88F-E5E47CB38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362CB-EB89-4C3E-929F-D39F9A189C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267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AA0C79-A65C-0E85-74FE-9F25850C18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B6FA28-6BCB-5EF6-417D-9B4565AC62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ACE0C3-E01F-65D2-2C83-849D188CA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B7BAF-4039-4227-93B4-6D63EE2206FD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285707-4947-2D63-2027-CBEA7B55A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52642-8452-BE84-7E37-5F101DF7D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362CB-EB89-4C3E-929F-D39F9A189C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98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80E38-4333-348E-F6EE-CCC899905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FAAC2B-453F-2E68-9A24-1E8C5F39B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E467C-C08D-F15A-5C28-23251EA40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B7BAF-4039-4227-93B4-6D63EE2206FD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C6920C-E55B-BB40-8504-BC478A84F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CCBDCA-11E4-3827-7316-CB32A69A5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362CB-EB89-4C3E-929F-D39F9A189C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68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5FBC5-3AA2-5BFF-72B5-F39468CA1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D1921-B9D0-8D3D-1CD2-47D641ACC5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FA616A-A780-667D-1EC7-069B2D130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B7BAF-4039-4227-93B4-6D63EE2206FD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3779D0-2F5B-0925-44B3-CACA9714C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5ED3E7-EA70-8B37-86A1-E3252675D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362CB-EB89-4C3E-929F-D39F9A189C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480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CEBBC-433B-5F56-744A-08027F7C5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F62A0E-575D-FBEA-E426-817FFE15D2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1D5138-5B8D-AD0E-0740-7FEE68DDC3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182BE9-677F-6E14-C24B-33736550D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B7BAF-4039-4227-93B4-6D63EE2206FD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AE72D5-3FD3-88B7-E33A-1548FCD13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3DF865-36DB-A545-7968-CCAF803FE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362CB-EB89-4C3E-929F-D39F9A189C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639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BFCEB-B0A9-5275-DA01-0F2D14136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3156F2-80FF-BC94-CBA0-E40B72154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FA8158-F834-46B5-0F80-94AD5C3C1B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5AEE1F-5195-F172-77A4-2F1096F675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121F1F-D8D2-BF32-142F-D9C4010755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781976-6F67-0A53-4E86-5D9FF0DD0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B7BAF-4039-4227-93B4-6D63EE2206FD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456171-E5A9-0064-36C3-9D7A3F59C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352709-F419-9415-0D9E-524AF8949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362CB-EB89-4C3E-929F-D39F9A189C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717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A596C-5DC5-321A-2541-8BF7DC9BA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7E3930-EC9B-3A49-5ED3-E95D15477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B7BAF-4039-4227-93B4-6D63EE2206FD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707A3A-F512-5550-A1FC-C73B2D97B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FF8AAE-7E08-2F23-0A30-EB31F83E9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362CB-EB89-4C3E-929F-D39F9A189C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719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B1C9AA-1F51-2D51-CB10-74700D864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B7BAF-4039-4227-93B4-6D63EE2206FD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D03E32-D768-FAF6-05B1-7325042D3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9BB748-691A-EC59-4510-120176199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362CB-EB89-4C3E-929F-D39F9A189C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951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5FB87-F261-BC88-178F-2C2F59C12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8BE9A-47E9-79C1-587B-30C64824F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C2E59F-C388-4836-8ABD-6066DE695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10970E-8471-3C07-54A5-922B99707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B7BAF-4039-4227-93B4-6D63EE2206FD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493E1E-7B2E-AD45-09B1-63D280848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B1EE6-FAB4-AAE2-D92E-C1DE1F87F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362CB-EB89-4C3E-929F-D39F9A189C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993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FD442-AA75-8528-B18E-72A6A7829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2F38EA-E5D0-0F7B-C600-724C87963A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AA7952-5790-5FCD-351F-D34CAE3C76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331F97-813E-DDE6-EA64-9C4F3BC54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B7BAF-4039-4227-93B4-6D63EE2206FD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5540DE-BD95-6521-01D2-F4BB5979E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0F0EA6-56A9-9D16-7AEC-63108654A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362CB-EB89-4C3E-929F-D39F9A189C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6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302CB3-B404-93BD-E2BF-44EC5C030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08ADBD-084C-58C0-7030-4B9660C40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4DA202-482E-929E-F708-FC765FB1B6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7B7BAF-4039-4227-93B4-6D63EE2206FD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35D7A-5E61-7FCC-BB99-54FA8C07B1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1396F-7D41-F9BE-502E-F2788CFE05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9362CB-EB89-4C3E-929F-D39F9A189C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73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371D344-02C4-190A-D6C1-AD66E74F50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643467"/>
            <a:ext cx="4178299" cy="55710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450388-E440-33CB-2A7B-CC28364377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549" y="643467"/>
            <a:ext cx="41782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970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7809F0-8282-2ABA-1191-9D57B647D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8CBF6D-F110-C203-5333-24F354648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643467"/>
            <a:ext cx="4178299" cy="55710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A6BA35-A4A6-C42F-DD98-1C9A02DEB6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549" y="643467"/>
            <a:ext cx="41782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121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83817A-26F0-6BD1-BB74-BB51B933F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1ACA6E-2EF2-D768-3FFB-5CA29FC861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643467"/>
            <a:ext cx="4178299" cy="55710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C3145B8-B547-4287-707D-5C850BCAB0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549" y="643467"/>
            <a:ext cx="41782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111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E68C4B-2120-45AE-4862-768F4F37B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FB4CFC-AA1F-FB5C-9ABD-6C5165C65B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643467"/>
            <a:ext cx="4178299" cy="55710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63CF05-CFC2-5762-6146-2A3C526AB4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549" y="643467"/>
            <a:ext cx="41782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65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075AAC-08C9-481D-BBB9-FFDE3643E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8087C67-F038-8B80-2685-2794453970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643467"/>
            <a:ext cx="4178299" cy="55710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3563842-BC6A-504D-3473-EBF929ECF6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549" y="643467"/>
            <a:ext cx="41782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782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Kenneth Latino</dc:creator>
  <cp:lastModifiedBy>Kenneth Latino</cp:lastModifiedBy>
  <cp:revision>1</cp:revision>
  <dcterms:created xsi:type="dcterms:W3CDTF">2026-01-22T12:57:09Z</dcterms:created>
  <dcterms:modified xsi:type="dcterms:W3CDTF">2026-01-22T13:04:12Z</dcterms:modified>
</cp:coreProperties>
</file>