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6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6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0E2F1-6EFC-AE26-FD19-54C1C95F00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15F817-96D8-D594-D72F-34D8A71EA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8CCCD-5EAF-9B8D-EDEB-CC8B673A1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4ACAB-2C18-5AD0-2AEB-6DEE921A6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CEAFA-4D2B-EBC1-6B5F-A2B5427CA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5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04100-40CD-9F16-B19B-5F6D4E8E5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A7C8EA-A40D-CC3E-0754-761992E052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C8500-61AD-CD78-BE5C-A29F3A47F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00270-E2FA-4291-25FA-901F4AE12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53E67-9E1D-F339-C87D-ADBD6B14F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791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A95D87-A239-3B28-3870-CC98AED39D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6B48E9-6EFF-FF23-75EC-5D4C597F68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EDF60E-DDB6-E90F-6DE4-72C75A4DF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0BC1CE-451B-56EF-645F-7E3DC539D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ED77F-4730-8440-1989-B090FF1B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80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D55AE-C81D-E12A-EB13-CBB0323CA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069BA-682B-A2B4-B9B2-E74053432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9B99B-E885-CDF3-B316-A4D61F7BC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E04BD-8601-90FE-012A-BF14D9F88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7D018-1F25-8C08-6C73-67676A857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495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57966-2E41-C573-660C-FA73A1E39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68F0E-8A6E-0CC7-6380-435EDE75B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BC5F8-1D44-F18D-52E6-4CC277192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4D326-5CA9-5138-1622-FFE97CA79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7C8FF-AF14-ABB0-19B6-D0C911A1F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11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CD980-708D-8F86-8F01-CEE0C3EB3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181F5-0547-8426-8423-DA9AAF39F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3770B8-8A86-A295-1786-B12665F017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93CD12-3ED0-4162-D31F-B5555CD2F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1FF23-AE0A-9173-68BC-2D7AAE28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46E7A-2AD8-CEC9-EDAA-A80003C94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401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F2F02-2F71-75A5-0A46-36400FDCC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7F504-159C-0668-E46A-7D3D76D3D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7D47-BA8D-B025-E367-339CE02E2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9D5141-5B40-37E8-9D83-A3B24495DF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0F7F39-D65C-D3C3-DDC7-366BE18847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B37478-B4FC-E508-35A9-D19565ACE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A2A1BC-735B-45EC-98C9-A8CD645E8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2C0FD6-E77B-8943-E5BF-490DBAC9D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97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CF73B-546D-8EF8-012F-FDFABDFC8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1457C-E693-1B40-7B1B-C5B97303F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08F044-39CD-2E60-5A8F-9679CF9D1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CDEBA0-2E2C-454B-4216-525606CB2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9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609D72-6C57-51CC-3457-1BADA3697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DB4696-4358-F661-4589-1CB58F77E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958246-317B-424E-A63C-57BB4AEE8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316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D6644-3AFD-1E19-8EC5-8AD77B103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0028A-CED0-BE31-355F-C4BC4DF1E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D7E339-85C2-8B45-1A8F-39F20B4C8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4D2E48-8C6A-7ECD-6BEC-1C3A0CAA0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6B84F7-424C-A7D4-0D61-DA71457DD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E97DE0-F7B5-2510-8A57-6F9696B71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2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BBFDA-D2A4-236B-BF30-5E8DA6B52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4723B5-8D03-CB87-5792-D0CC650984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8D235E-22DE-B165-8D3C-7CC6AC830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D2841-B420-3662-CC41-754DFBAFD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0AE90E-6539-72A5-EC2E-E838BE799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8B22D4-E24E-34BE-654D-F4A7D55A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78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53F9BF-A778-475F-2A21-1C6FDE08C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B696C6-BCE8-E3A1-FBF6-3BE1DB7ED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86F52-EF70-CFA2-7940-5C1E2F10C0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1FE299-ECB2-4443-B5ED-03B0881F288A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580CE-EFA3-B80D-06B2-33B8963EA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B5A54-369B-D917-E2F7-124BF36FDB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E80473-6B22-485F-AC3F-6EB646AE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8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2B2894-FEA0-3101-4CAA-B86A5827F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F97BFA-6286-B584-CA60-56BE2A01F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40" y="643466"/>
            <a:ext cx="990411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8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CB9B26-F4F8-3A0C-7FC5-5EADDD5C4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2A46FC-A8BE-4771-BE51-D9123E918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261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838949-779E-B2F3-600D-6E44B4A9C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6" b="14766"/>
          <a:stretch>
            <a:fillRect/>
          </a:stretch>
        </p:blipFill>
        <p:spPr>
          <a:xfrm>
            <a:off x="615790" y="508000"/>
            <a:ext cx="10960420" cy="5792694"/>
          </a:xfrm>
          <a:custGeom>
            <a:avLst/>
            <a:gdLst/>
            <a:ahLst/>
            <a:cxnLst/>
            <a:rect l="l" t="t" r="r" b="b"/>
            <a:pathLst>
              <a:path w="10485104" h="5523506">
                <a:moveTo>
                  <a:pt x="5949681" y="536"/>
                </a:moveTo>
                <a:cubicBezTo>
                  <a:pt x="6074035" y="-2131"/>
                  <a:pt x="6198411" y="5173"/>
                  <a:pt x="6321822" y="22405"/>
                </a:cubicBezTo>
                <a:cubicBezTo>
                  <a:pt x="6498937" y="51493"/>
                  <a:pt x="6677824" y="73364"/>
                  <a:pt x="6857694" y="55210"/>
                </a:cubicBezTo>
                <a:cubicBezTo>
                  <a:pt x="6981675" y="42526"/>
                  <a:pt x="7105459" y="35089"/>
                  <a:pt x="7230031" y="35528"/>
                </a:cubicBezTo>
                <a:cubicBezTo>
                  <a:pt x="7516370" y="35528"/>
                  <a:pt x="7802902" y="38152"/>
                  <a:pt x="8089242" y="32684"/>
                </a:cubicBezTo>
                <a:cubicBezTo>
                  <a:pt x="8344090" y="27873"/>
                  <a:pt x="8597956" y="17377"/>
                  <a:pt x="8853003" y="43837"/>
                </a:cubicBezTo>
                <a:cubicBezTo>
                  <a:pt x="9229472" y="82767"/>
                  <a:pt x="9607909" y="70300"/>
                  <a:pt x="9985559" y="65708"/>
                </a:cubicBezTo>
                <a:cubicBezTo>
                  <a:pt x="10083101" y="64320"/>
                  <a:pt x="10180599" y="61132"/>
                  <a:pt x="10278047" y="56140"/>
                </a:cubicBezTo>
                <a:lnTo>
                  <a:pt x="10449151" y="44199"/>
                </a:lnTo>
                <a:lnTo>
                  <a:pt x="10468533" y="198724"/>
                </a:lnTo>
                <a:cubicBezTo>
                  <a:pt x="10475933" y="234109"/>
                  <a:pt x="10480462" y="270161"/>
                  <a:pt x="10482057" y="306442"/>
                </a:cubicBezTo>
                <a:cubicBezTo>
                  <a:pt x="10492136" y="438884"/>
                  <a:pt x="10475168" y="569479"/>
                  <a:pt x="10461007" y="700359"/>
                </a:cubicBezTo>
                <a:cubicBezTo>
                  <a:pt x="10451566" y="783776"/>
                  <a:pt x="10437150" y="868045"/>
                  <a:pt x="10461007" y="950608"/>
                </a:cubicBezTo>
                <a:cubicBezTo>
                  <a:pt x="10477350" y="1008147"/>
                  <a:pt x="10480985" y="1069224"/>
                  <a:pt x="10471595" y="1128666"/>
                </a:cubicBezTo>
                <a:cubicBezTo>
                  <a:pt x="10455763" y="1234166"/>
                  <a:pt x="10452459" y="1341527"/>
                  <a:pt x="10461772" y="1447979"/>
                </a:cubicBezTo>
                <a:cubicBezTo>
                  <a:pt x="10467921" y="1518165"/>
                  <a:pt x="10466977" y="1588906"/>
                  <a:pt x="10458965" y="1658865"/>
                </a:cubicBezTo>
                <a:cubicBezTo>
                  <a:pt x="10448377" y="1752939"/>
                  <a:pt x="10431919" y="1848719"/>
                  <a:pt x="10451949" y="1943076"/>
                </a:cubicBezTo>
                <a:cubicBezTo>
                  <a:pt x="10483843" y="2092999"/>
                  <a:pt x="10477464" y="2242779"/>
                  <a:pt x="10464706" y="2393837"/>
                </a:cubicBezTo>
                <a:cubicBezTo>
                  <a:pt x="10455138" y="2506243"/>
                  <a:pt x="10444549" y="2619928"/>
                  <a:pt x="10463686" y="2733613"/>
                </a:cubicBezTo>
                <a:cubicBezTo>
                  <a:pt x="10471914" y="2786362"/>
                  <a:pt x="10471914" y="2840306"/>
                  <a:pt x="10463686" y="2893056"/>
                </a:cubicBezTo>
                <a:cubicBezTo>
                  <a:pt x="10453735" y="2964109"/>
                  <a:pt x="10444294" y="3034452"/>
                  <a:pt x="10457052" y="3106215"/>
                </a:cubicBezTo>
                <a:cubicBezTo>
                  <a:pt x="10462665" y="3137479"/>
                  <a:pt x="10466875" y="3169026"/>
                  <a:pt x="10469810" y="3200574"/>
                </a:cubicBezTo>
                <a:cubicBezTo>
                  <a:pt x="10475653" y="3281119"/>
                  <a:pt x="10473561" y="3362120"/>
                  <a:pt x="10463559" y="3442154"/>
                </a:cubicBezTo>
                <a:cubicBezTo>
                  <a:pt x="10453990" y="3535091"/>
                  <a:pt x="10469554" y="3628597"/>
                  <a:pt x="10456797" y="3721250"/>
                </a:cubicBezTo>
                <a:cubicBezTo>
                  <a:pt x="10447738" y="3795870"/>
                  <a:pt x="10447394" y="3871485"/>
                  <a:pt x="10455776" y="3946204"/>
                </a:cubicBezTo>
                <a:cubicBezTo>
                  <a:pt x="10470855" y="4087457"/>
                  <a:pt x="10469912" y="4230260"/>
                  <a:pt x="10452970" y="4371244"/>
                </a:cubicBezTo>
                <a:cubicBezTo>
                  <a:pt x="10442508" y="4453523"/>
                  <a:pt x="10436512" y="4538218"/>
                  <a:pt x="10455266" y="4618934"/>
                </a:cubicBezTo>
                <a:cubicBezTo>
                  <a:pt x="10499408" y="4808646"/>
                  <a:pt x="10473637" y="4998642"/>
                  <a:pt x="10455266" y="5187359"/>
                </a:cubicBezTo>
                <a:cubicBezTo>
                  <a:pt x="10444103" y="5288708"/>
                  <a:pt x="10443847" y="5391181"/>
                  <a:pt x="10454500" y="5492602"/>
                </a:cubicBezTo>
                <a:lnTo>
                  <a:pt x="10454510" y="5492731"/>
                </a:lnTo>
                <a:lnTo>
                  <a:pt x="10414967" y="5491139"/>
                </a:lnTo>
                <a:cubicBezTo>
                  <a:pt x="10117611" y="5495732"/>
                  <a:pt x="9820450" y="5526349"/>
                  <a:pt x="9523092" y="5507105"/>
                </a:cubicBezTo>
                <a:cubicBezTo>
                  <a:pt x="9272964" y="5490920"/>
                  <a:pt x="9023034" y="5477142"/>
                  <a:pt x="8772711" y="5490483"/>
                </a:cubicBezTo>
                <a:cubicBezTo>
                  <a:pt x="8636774" y="5499549"/>
                  <a:pt x="8500636" y="5503107"/>
                  <a:pt x="8364561" y="5501172"/>
                </a:cubicBezTo>
                <a:lnTo>
                  <a:pt x="8196562" y="5491993"/>
                </a:lnTo>
                <a:lnTo>
                  <a:pt x="8077075" y="5475562"/>
                </a:lnTo>
                <a:lnTo>
                  <a:pt x="7915670" y="5468917"/>
                </a:lnTo>
                <a:lnTo>
                  <a:pt x="7914092" y="5467957"/>
                </a:lnTo>
                <a:lnTo>
                  <a:pt x="7894412" y="5467957"/>
                </a:lnTo>
                <a:lnTo>
                  <a:pt x="7892834" y="5468758"/>
                </a:lnTo>
                <a:lnTo>
                  <a:pt x="7727602" y="5475562"/>
                </a:lnTo>
                <a:lnTo>
                  <a:pt x="7690606" y="5480649"/>
                </a:lnTo>
                <a:lnTo>
                  <a:pt x="7624212" y="5484579"/>
                </a:lnTo>
                <a:cubicBezTo>
                  <a:pt x="7434738" y="5508001"/>
                  <a:pt x="7243868" y="5514147"/>
                  <a:pt x="7053506" y="5502949"/>
                </a:cubicBezTo>
                <a:cubicBezTo>
                  <a:pt x="6777009" y="5485453"/>
                  <a:pt x="6500117" y="5474737"/>
                  <a:pt x="6223029" y="5498574"/>
                </a:cubicBezTo>
                <a:cubicBezTo>
                  <a:pt x="6065592" y="5511916"/>
                  <a:pt x="5908157" y="5526131"/>
                  <a:pt x="5750720" y="5507761"/>
                </a:cubicBezTo>
                <a:cubicBezTo>
                  <a:pt x="5616170" y="5490965"/>
                  <a:pt x="5480520" y="5488253"/>
                  <a:pt x="5345518" y="5499668"/>
                </a:cubicBezTo>
                <a:cubicBezTo>
                  <a:pt x="5197844" y="5511040"/>
                  <a:pt x="5049616" y="5511040"/>
                  <a:pt x="4901942" y="5499668"/>
                </a:cubicBezTo>
                <a:cubicBezTo>
                  <a:pt x="4760445" y="5490920"/>
                  <a:pt x="4618556" y="5476268"/>
                  <a:pt x="4477454" y="5492013"/>
                </a:cubicBezTo>
                <a:cubicBezTo>
                  <a:pt x="4279085" y="5513884"/>
                  <a:pt x="4081305" y="5506667"/>
                  <a:pt x="3883329" y="5493326"/>
                </a:cubicBezTo>
                <a:cubicBezTo>
                  <a:pt x="3719792" y="5482391"/>
                  <a:pt x="3555664" y="5466425"/>
                  <a:pt x="3392914" y="5492233"/>
                </a:cubicBezTo>
                <a:cubicBezTo>
                  <a:pt x="3175771" y="5523222"/>
                  <a:pt x="2956480" y="5531206"/>
                  <a:pt x="2737979" y="5516072"/>
                </a:cubicBezTo>
                <a:cubicBezTo>
                  <a:pt x="2289680" y="5492670"/>
                  <a:pt x="1840986" y="5498574"/>
                  <a:pt x="1392489" y="5480641"/>
                </a:cubicBezTo>
                <a:cubicBezTo>
                  <a:pt x="1244499" y="5474519"/>
                  <a:pt x="1097296" y="5507322"/>
                  <a:pt x="949699" y="5509072"/>
                </a:cubicBezTo>
                <a:cubicBezTo>
                  <a:pt x="684469" y="5512352"/>
                  <a:pt x="418241" y="5493120"/>
                  <a:pt x="151598" y="5492249"/>
                </a:cubicBezTo>
                <a:lnTo>
                  <a:pt x="1415" y="5496057"/>
                </a:lnTo>
                <a:lnTo>
                  <a:pt x="3772" y="5431261"/>
                </a:lnTo>
                <a:cubicBezTo>
                  <a:pt x="7163" y="5398149"/>
                  <a:pt x="12808" y="5364994"/>
                  <a:pt x="20909" y="5331792"/>
                </a:cubicBezTo>
                <a:cubicBezTo>
                  <a:pt x="51502" y="5208362"/>
                  <a:pt x="50009" y="5079152"/>
                  <a:pt x="16572" y="4956462"/>
                </a:cubicBezTo>
                <a:cubicBezTo>
                  <a:pt x="9172" y="4924695"/>
                  <a:pt x="4643" y="4892329"/>
                  <a:pt x="3048" y="4859758"/>
                </a:cubicBezTo>
                <a:cubicBezTo>
                  <a:pt x="-7031" y="4740857"/>
                  <a:pt x="9937" y="4623614"/>
                  <a:pt x="24098" y="4506116"/>
                </a:cubicBezTo>
                <a:cubicBezTo>
                  <a:pt x="33539" y="4431228"/>
                  <a:pt x="47955" y="4355575"/>
                  <a:pt x="24098" y="4281453"/>
                </a:cubicBezTo>
                <a:cubicBezTo>
                  <a:pt x="7755" y="4229797"/>
                  <a:pt x="4120" y="4174965"/>
                  <a:pt x="13510" y="4121600"/>
                </a:cubicBezTo>
                <a:cubicBezTo>
                  <a:pt x="29342" y="4026887"/>
                  <a:pt x="32646" y="3930503"/>
                  <a:pt x="23333" y="3834935"/>
                </a:cubicBezTo>
                <a:cubicBezTo>
                  <a:pt x="17184" y="3771925"/>
                  <a:pt x="18128" y="3708417"/>
                  <a:pt x="26140" y="3645611"/>
                </a:cubicBezTo>
                <a:cubicBezTo>
                  <a:pt x="36728" y="3561155"/>
                  <a:pt x="53186" y="3475168"/>
                  <a:pt x="33156" y="3390458"/>
                </a:cubicBezTo>
                <a:cubicBezTo>
                  <a:pt x="1262" y="3255864"/>
                  <a:pt x="7641" y="3121398"/>
                  <a:pt x="20399" y="2985784"/>
                </a:cubicBezTo>
                <a:cubicBezTo>
                  <a:pt x="29967" y="2884871"/>
                  <a:pt x="40556" y="2782810"/>
                  <a:pt x="21419" y="2680748"/>
                </a:cubicBezTo>
                <a:cubicBezTo>
                  <a:pt x="13191" y="2633392"/>
                  <a:pt x="13191" y="2584964"/>
                  <a:pt x="21419" y="2537607"/>
                </a:cubicBezTo>
                <a:cubicBezTo>
                  <a:pt x="31370" y="2473819"/>
                  <a:pt x="40811" y="2410668"/>
                  <a:pt x="28053" y="2346242"/>
                </a:cubicBezTo>
                <a:cubicBezTo>
                  <a:pt x="22440" y="2318175"/>
                  <a:pt x="18230" y="2289853"/>
                  <a:pt x="15295" y="2261531"/>
                </a:cubicBezTo>
                <a:cubicBezTo>
                  <a:pt x="9452" y="2189221"/>
                  <a:pt x="11544" y="2116502"/>
                  <a:pt x="21546" y="2044651"/>
                </a:cubicBezTo>
                <a:cubicBezTo>
                  <a:pt x="31115" y="1961216"/>
                  <a:pt x="15551" y="1877270"/>
                  <a:pt x="28308" y="1794090"/>
                </a:cubicBezTo>
                <a:cubicBezTo>
                  <a:pt x="37367" y="1727100"/>
                  <a:pt x="37711" y="1659216"/>
                  <a:pt x="29329" y="1592136"/>
                </a:cubicBezTo>
                <a:cubicBezTo>
                  <a:pt x="14250" y="1465325"/>
                  <a:pt x="15193" y="1337123"/>
                  <a:pt x="32135" y="1210554"/>
                </a:cubicBezTo>
                <a:cubicBezTo>
                  <a:pt x="42597" y="1136687"/>
                  <a:pt x="48593" y="1060652"/>
                  <a:pt x="29839" y="988188"/>
                </a:cubicBezTo>
                <a:cubicBezTo>
                  <a:pt x="-14303" y="817873"/>
                  <a:pt x="11468" y="647303"/>
                  <a:pt x="29839" y="477881"/>
                </a:cubicBezTo>
                <a:cubicBezTo>
                  <a:pt x="41002" y="386894"/>
                  <a:pt x="41258" y="294898"/>
                  <a:pt x="30605" y="203847"/>
                </a:cubicBezTo>
                <a:lnTo>
                  <a:pt x="17136" y="42362"/>
                </a:lnTo>
                <a:lnTo>
                  <a:pt x="155390" y="51827"/>
                </a:lnTo>
                <a:cubicBezTo>
                  <a:pt x="380715" y="63616"/>
                  <a:pt x="606095" y="63411"/>
                  <a:pt x="831032" y="41432"/>
                </a:cubicBezTo>
                <a:cubicBezTo>
                  <a:pt x="1107234" y="18075"/>
                  <a:pt x="1384519" y="14708"/>
                  <a:pt x="1661115" y="31372"/>
                </a:cubicBezTo>
                <a:cubicBezTo>
                  <a:pt x="1911045" y="42962"/>
                  <a:pt x="2160581" y="71395"/>
                  <a:pt x="2411103" y="47120"/>
                </a:cubicBezTo>
                <a:cubicBezTo>
                  <a:pt x="2497298" y="38807"/>
                  <a:pt x="2581920" y="18689"/>
                  <a:pt x="2668707" y="14096"/>
                </a:cubicBezTo>
                <a:cubicBezTo>
                  <a:pt x="3075287" y="-7775"/>
                  <a:pt x="3480488" y="25030"/>
                  <a:pt x="3885690" y="51930"/>
                </a:cubicBezTo>
                <a:cubicBezTo>
                  <a:pt x="4033287" y="61770"/>
                  <a:pt x="4180883" y="73799"/>
                  <a:pt x="4328480" y="46900"/>
                </a:cubicBezTo>
                <a:cubicBezTo>
                  <a:pt x="4453032" y="25577"/>
                  <a:pt x="4579453" y="21181"/>
                  <a:pt x="4704949" y="33778"/>
                </a:cubicBezTo>
                <a:cubicBezTo>
                  <a:pt x="4816098" y="46376"/>
                  <a:pt x="4927939" y="49371"/>
                  <a:pt x="5039501" y="42745"/>
                </a:cubicBezTo>
                <a:cubicBezTo>
                  <a:pt x="5342568" y="15407"/>
                  <a:pt x="5645828" y="318"/>
                  <a:pt x="5949681" y="53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18337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BE27227-80DC-4663-B853-A58BF7A02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73D388-029C-3171-EC92-12396EC4F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10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7A0AAA-91BA-A96C-E434-9750AE16A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D6A2B8-8301-9218-05D0-37E9AEFF56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06D3DF-1F66-8C02-1AA9-5614328B5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88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Kenneth Latino</dc:creator>
  <cp:lastModifiedBy>Kenneth Latino</cp:lastModifiedBy>
  <cp:revision>1</cp:revision>
  <dcterms:created xsi:type="dcterms:W3CDTF">2026-05-26T11:59:36Z</dcterms:created>
  <dcterms:modified xsi:type="dcterms:W3CDTF">2026-05-26T12:02:57Z</dcterms:modified>
</cp:coreProperties>
</file>