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5" d="100"/>
          <a:sy n="15" d="100"/>
        </p:scale>
        <p:origin x="36" y="9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10650-817F-311C-6AAD-6CE0F6295B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B78E30-C05B-4D2B-658A-217A606FD5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87DE84-CAD3-3F42-2DC0-10C1D05DD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DC1E-BD20-422B-A86B-BE17F97290FB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5CE6-31E8-A9B8-2698-F202BB5AF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C74A2A-B537-58C5-550D-0692C855B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38D36-9C3F-4B7A-8061-78FD75BC6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081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95D23-BCD1-52D1-F3C5-034CC3491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109FC2-2830-A42F-B334-2C451C489B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A4E40-2DDC-A1EF-55C1-9B4732194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DC1E-BD20-422B-A86B-BE17F97290FB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822C0-07CD-1E32-5A53-013949797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C8895-74FA-9555-4D25-7FD7EE548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38D36-9C3F-4B7A-8061-78FD75BC6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584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213984-D485-FD0B-45CD-5940282A5B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7AFF83-9F65-A266-AD68-103A0213E5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30599F-B820-FC96-862D-2C4B3E6D4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DC1E-BD20-422B-A86B-BE17F97290FB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8C1122-7AF7-4727-B447-EB27DE76F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0F0A6-8CA9-1601-3754-9A3773030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38D36-9C3F-4B7A-8061-78FD75BC6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764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E679C-AA99-1BB7-35EF-2E840885C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BB404-9863-33C9-74C3-6E8813542E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8B3534-B037-87A4-2D81-C563F096B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DC1E-BD20-422B-A86B-BE17F97290FB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A4F1D4-1D58-99D9-D19F-D2BEEC2E5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877C27-7501-0E87-010B-A929A2CE6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38D36-9C3F-4B7A-8061-78FD75BC6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229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8EA03-4DC1-F8B6-E735-BE878A497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5EFA79-CC86-A03B-8134-5591431200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FE994-7E30-79C4-C913-379BF2E81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DC1E-BD20-422B-A86B-BE17F97290FB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3FAF0A-0B77-DBC4-604C-25CA92B75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DAC8AF-DD12-4334-C1BD-29DCB16DA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38D36-9C3F-4B7A-8061-78FD75BC6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899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EE068-1838-389E-F440-2CE6B2288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62E5C-D207-FA3F-CEFA-6C7293425F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E2176-3C75-5514-9DA9-0A07D3ED6A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BFF1EF-0A54-7FFC-9FE0-D1C91B047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DC1E-BD20-422B-A86B-BE17F97290FB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26C46D-97A0-9140-9354-0E00BC15D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08DC5-2E6C-2CA4-5474-F30695BD0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38D36-9C3F-4B7A-8061-78FD75BC6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334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E4EC5-A5C0-5B6A-29A9-8DBB9CD4B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0EEE69-D842-EBB7-6AF1-AC94E64D0E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6E3BF9-36F4-BEAD-0AC8-4ACB4B15F9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49AC30-F240-7752-B88E-24052A81DA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73A6D2-EFF7-3C76-1545-96E51FF51E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17766E-153E-0AD1-29C8-5E9AC3B07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DC1E-BD20-422B-A86B-BE17F97290FB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3E9168-FE14-95BF-D0E6-D6EEE281E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10FB5B-5BBE-355B-D089-DBA1AE202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38D36-9C3F-4B7A-8061-78FD75BC6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326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AE0A4-7555-C84F-CFEE-689ACC093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00AEC8-5BE3-2F35-F07B-DAC3FAACA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DC1E-BD20-422B-A86B-BE17F97290FB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ECCF0B-0D08-6DB6-BEA9-A45C1EF75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6B9B52-40EE-1744-DC73-524C75F99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38D36-9C3F-4B7A-8061-78FD75BC6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949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9BAD99-38C5-CC84-77D8-B81ECA5AD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DC1E-BD20-422B-A86B-BE17F97290FB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83941E-94AB-DF54-D45A-7CB27AD09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C557E9-6F4A-5920-8309-6EF7FD12F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38D36-9C3F-4B7A-8061-78FD75BC6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935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2B864-2CB0-92A3-148E-A5408056A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13D525-B818-9C40-CB51-055D7060F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05119E-5671-D474-DF67-3028265969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7BD586-2B77-CA4C-D1F9-5A0829B2A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DC1E-BD20-422B-A86B-BE17F97290FB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954FFC-A839-F968-84F9-51337ED43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72CED7-9E6B-4616-CB8A-92EC3315A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38D36-9C3F-4B7A-8061-78FD75BC6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300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C9BE3-F322-A5DA-C150-5269C3F42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4822B4-C6E8-A7C1-220C-B0D729472A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5AD7F4-932E-D936-F162-BBD69991A0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270532-C0AB-7E72-297D-24DBBBF7E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DC1E-BD20-422B-A86B-BE17F97290FB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E0263-A9E6-A63B-E5C3-6FAF65E8C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A0CEF1-1E93-B6E7-E229-789E2091E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38D36-9C3F-4B7A-8061-78FD75BC6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273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E143B6-B064-9DB9-EAD9-F0D641983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4AF886-AF38-D39B-C2C2-93EBAE4A9E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E138A-126F-448D-0ED5-48E44AA206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84DC1E-BD20-422B-A86B-BE17F97290FB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5051C1-12C7-E250-6780-9F0ECC2162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6DE360-5189-DDA0-02EE-AA28305B28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C38D36-9C3F-4B7A-8061-78FD75BC6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957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CD9B35-5AC1-69EB-321C-101BE0DDB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479C56-F534-7679-5C49-69441A182D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50" y="643467"/>
            <a:ext cx="4178299" cy="55710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C13081-C2FA-040A-45BC-3D398769C9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444625"/>
            <a:ext cx="5291667" cy="39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820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270E5C-945C-EF2F-5299-96CE061511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50" y="643467"/>
            <a:ext cx="4178299" cy="55710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06DC02-7237-156D-A910-A0FC92B031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549" y="643467"/>
            <a:ext cx="417829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64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0F98F6-D460-41D1-123F-EC29A6FA6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4FEF3E-D775-8E59-6158-4B19B82AA4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91" y="1123527"/>
            <a:ext cx="3453600" cy="460480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CD67800-37AC-4E14-89B0-F79DCB3FB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6560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E6CD938-82E3-08D2-1B2E-936FD62899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548" y="1123527"/>
            <a:ext cx="3453600" cy="46048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F1788F-A5AE-4188-8274-F7F2E3833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9959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726FC870-85FB-76CA-8A91-D7EAEB7089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096" y="1123528"/>
            <a:ext cx="3453600" cy="4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840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Kenneth Latino</dc:creator>
  <cp:lastModifiedBy>Kenneth Latino</cp:lastModifiedBy>
  <cp:revision>1</cp:revision>
  <dcterms:created xsi:type="dcterms:W3CDTF">2026-03-20T12:37:37Z</dcterms:created>
  <dcterms:modified xsi:type="dcterms:W3CDTF">2026-03-20T12:42:22Z</dcterms:modified>
</cp:coreProperties>
</file>