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4660"/>
  </p:normalViewPr>
  <p:slideViewPr>
    <p:cSldViewPr snapToGrid="0">
      <p:cViewPr varScale="1">
        <p:scale>
          <a:sx n="64" d="100"/>
          <a:sy n="64" d="100"/>
        </p:scale>
        <p:origin x="22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20C1D-474F-5E95-E41F-3CB6CAB8D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CBDDA-A9EA-81F2-DDEC-55FFEB3F8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D8E33-1384-7094-1FF8-CCDA85D2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67B39-AFDA-268A-66DA-BBF1194F0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E40D9-51E6-F233-41A1-B45A1765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68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08B5A-A9A6-2348-78C3-8A54A767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1A770F-9919-CB07-A343-D0B1AC77C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684AD-8F8F-4046-090B-4A9C19F55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390FD-0086-FC2A-53F3-430B750D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47168-10E4-72D4-B6D7-1347EEFD6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92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07B5C8-E69D-25CB-394C-35C78315F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AFCB3D-AF58-0EE1-0978-41502AB61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EE1AA-D4BB-EAA7-5C0D-9D1C7150C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48E2B-8B9B-B8CC-5C76-1B20EF38E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FC4F2-F337-C018-9AC3-2A169121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9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63D0E-902E-2F73-9D95-D2A658A37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3A11F-16BE-F504-6B12-796006A80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6244-AD17-C95A-61F9-E0D00CBE7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555E2-5103-1098-BB7F-A1816178C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9A67E-E6F9-3FA5-79A5-0FFB5C96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1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DF353-0650-07BF-F676-AB1B0F889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B91B6-98AC-42BC-6EC8-84A58FC9E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58401-891A-86FD-4E86-555736ED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8370D-138E-433C-AFA4-5B11E9A2A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01522-9041-948E-04D8-D4E44AD95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43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F884D-784F-0ED4-FA9E-F00ED5375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606A1-462D-9603-C42B-6A29D8FA6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FBAA3-8B2E-367C-3E07-7B3F81F6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EECB7-8D85-5FA8-DBCF-7508ACEEA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AD3E2-9FBA-EF12-D1A2-B6F7E8CDB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77CB9-FA6D-DA1D-EE34-7AC6F08B2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6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4F522-D738-CD95-F1F4-070560420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BD535-55A2-FC05-C4B1-1A1A7B1B5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EA752-B1B3-D696-049A-F1177B135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36C9C-6F47-1DD7-A240-38600E561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1B6476-FF07-8EA3-8823-D7F97224E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70448-1A26-CE25-BA85-70FFAA43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6065DC-DCAF-1AD9-093C-55FB13A8A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7D9FAB-AF6D-CD68-664C-76ADD34D8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73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A1C61-FEEA-9407-8D31-818632B70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545E99-8B11-D168-69B2-76DD45EA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7216F6-0213-5BB3-2509-E3E8AF92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7AA28-687B-1DCD-6803-A6F99B629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5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8470DD-7160-F2CE-30B8-0D586075E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3381FC-0B32-0150-C539-3703BCBD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81DF1-7F8F-B215-EB42-843109E67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E6F97-BED5-227F-2331-09E631B4B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82B92-9F1E-84CF-0DB5-A89B4E90F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DC84E0-2873-5F8C-26A7-64111DF08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54294A-4DC5-2BAF-4895-7B6B02CB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A4C07-539B-B2E5-0C27-C9C79C2E7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2718E-65F8-01C9-6A0C-3DB2F427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75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948FE-DACC-F6A8-3DF0-B0D046A0C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8B280-14E7-5E1B-73EF-BB68901DA9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9E3C8-88A4-F85B-904A-0BE11BEF45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05D318-603B-7F95-1681-5F1AB690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F778E-7B36-052D-E9EF-3FE278CE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FEC0F7-B4F7-24F0-62EC-C4F29AB9C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7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7F1FBF-2D94-77AD-E6E6-978584B33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B9042-3629-0082-DBEB-0D5DC3A0C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54A96-A714-0815-F3E2-6DAB860A2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54AE92-F085-41AC-8471-10A0E0E0C43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32115-1295-8337-442B-0425DECA12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06ED6-DF4C-90C5-9B8D-6D8D9CAB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72E33E-3CE0-4F05-A42F-D15583F23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CE0A3-3ABE-A682-0B63-712DABFCA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55AD49-9413-25C5-CB3D-70B31251F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1" r="8720"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1184E8-890C-6EA3-8A7A-01B2BD220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6" r="9898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DDD43-A1FE-5668-8993-FB7186668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8" r="10116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1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94ACC3-E24B-90B4-A777-8C494BBFF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99" r="-2" b="28141"/>
          <a:stretch>
            <a:fillRect/>
          </a:stretch>
        </p:blipFill>
        <p:spPr>
          <a:xfrm>
            <a:off x="200269" y="179881"/>
            <a:ext cx="7117663" cy="22185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DBA482-3031-250A-0005-397A29ACF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9" r="-2" b="36642"/>
          <a:stretch>
            <a:fillRect/>
          </a:stretch>
        </p:blipFill>
        <p:spPr>
          <a:xfrm>
            <a:off x="200269" y="2708880"/>
            <a:ext cx="5674897" cy="3969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F7AEAA-FF91-C2AF-58C8-84C5AFE6A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7" t="2" r="20094" b="-3"/>
          <a:stretch>
            <a:fillRect/>
          </a:stretch>
        </p:blipFill>
        <p:spPr>
          <a:xfrm>
            <a:off x="7479691" y="179881"/>
            <a:ext cx="4512039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86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4FE7F0-8581-D73E-3C43-5D6785ED5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9DE20-02A6-0CEA-FCA1-0D25647DD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6" r="12786"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1F1745-CA7D-C3DA-FD67-6DF27DC5A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" r="17914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ABCF0D-AA2B-8C1C-3D90-3E6830E2C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r="10826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92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2026-03-27T14:33:11Z</dcterms:created>
  <dcterms:modified xsi:type="dcterms:W3CDTF">2026-03-27T14:39:02Z</dcterms:modified>
</cp:coreProperties>
</file>