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061BC-8881-998C-6DB5-C4D90C4668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D3E833-40C6-8465-D572-E9F9F8BBC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45A628-AB7E-20C0-E768-4A41344A0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5C7FB-8AE1-4039-B4C0-98BF5B1AB37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F706F-E298-CBC8-EEB3-393D7A9A7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CAE26-9307-A7E4-AB93-0A63B5D7C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FD095-B3BD-4369-839D-A7729DF4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266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365C2-FD31-0EFA-5A33-44721E196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DCFA69-453E-9D0C-EEDF-980B606A1B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23C0C-C1E9-02E5-03AE-CDED68CC1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5C7FB-8AE1-4039-B4C0-98BF5B1AB37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AC6EB6-6590-519C-DA31-EBE45191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06727-DA8D-9397-4D8C-4F4A71394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FD095-B3BD-4369-839D-A7729DF4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5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87FC69-E65F-4D0E-4AB6-1F3910565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9B8532-882C-FE42-6873-0A6C94AC2E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C98DD-C440-DC9C-88E8-1B0EA5490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5C7FB-8AE1-4039-B4C0-98BF5B1AB37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70203-2D8D-A882-A671-2C27D700F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A5AD8-65DF-A4A6-8687-CD2D4A978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FD095-B3BD-4369-839D-A7729DF4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6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B4A2B-2037-8704-E737-28D6BEFD8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9624B-6412-5AEA-E7D1-1A88E20D8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98A51-4EDC-C51D-95D8-6A3954B12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5C7FB-8AE1-4039-B4C0-98BF5B1AB37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BE58B-E6FA-A23F-10F1-26B564B90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2EB79-BC3E-2828-68D2-F88427D28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FD095-B3BD-4369-839D-A7729DF4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17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86A8C-3950-81CB-2AF2-964FFA25D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06D5EF-9009-4CAF-AA27-AA64E4C05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1C94C-88FF-7B8A-1756-98CB6D85F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5C7FB-8AE1-4039-B4C0-98BF5B1AB37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03CF5-7D63-CFC7-E985-6D7F4D351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7B354-3EB4-17E1-03FA-94ED227BC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FD095-B3BD-4369-839D-A7729DF4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477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D4DC7-1DB2-D231-5C90-8CB1A453B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91110-E064-60DB-2C0C-F361FB25D6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3627DE-8FF5-FAF5-8BE8-7584C918A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5DB8D5-51A7-6EFE-E33A-4BBC5F0E5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5C7FB-8AE1-4039-B4C0-98BF5B1AB37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EF40E-D769-9B87-75BF-EF0A9BE3D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D1354C-4196-A075-29C1-C6AA310D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FD095-B3BD-4369-839D-A7729DF4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35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3C8F6-3AAB-C4C3-F6A1-854A395B2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357BC3-263D-B521-9888-3F5EEF9C3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EB9DA-F476-8EA1-951D-1BBFA447F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C185BE-5F00-BB7C-2FBB-0406B4576B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0335D9-30CF-8224-7D02-47CE15468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CD2B63-CD3C-25D7-A6A0-CD25BDFD9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5C7FB-8AE1-4039-B4C0-98BF5B1AB37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8D9E32-A992-E2B8-A9C0-54D9E24C6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9A514-30DE-344C-1741-5E9E60589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FD095-B3BD-4369-839D-A7729DF4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94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D77D0-4248-4724-E730-04414079F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4EC245-258D-1FB0-E594-F65AA578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5C7FB-8AE1-4039-B4C0-98BF5B1AB37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8C4184-5339-1715-C180-E1D6493D2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AA9CBE-4111-88A8-8D72-4E56897D9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FD095-B3BD-4369-839D-A7729DF4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47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A434D7-FF3B-AB40-4FDC-5CCB5BF2F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5C7FB-8AE1-4039-B4C0-98BF5B1AB37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7D0B02-CF1A-5410-AF50-C544CB613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2F00F-9BE1-D65E-FCC3-CB1B41C0D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FD095-B3BD-4369-839D-A7729DF4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048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C2DDC-14BD-D448-399B-12DBC1217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8645F-E080-81C0-FF5E-651839C1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0F5AC-0D1C-0D1E-A7DB-F2448E9B1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13E3A5-3E89-6065-9012-E6BD27391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5C7FB-8AE1-4039-B4C0-98BF5B1AB37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F7538D-FCAE-4C9C-8589-187A91CE9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CA2FAF-1C01-8C46-82D0-6DB248163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FD095-B3BD-4369-839D-A7729DF4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240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4DB97-AB7E-EBF9-DCEC-77C4D65AC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C7F554-B75D-22C4-9665-47EA0CF1C6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B42CB3-666F-31AD-2513-2B34B1098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FF2A92-6956-4146-61B2-1CD423B76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5C7FB-8AE1-4039-B4C0-98BF5B1AB37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707063-0F45-D4D1-19D0-F9AE88757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BEF1BD-E6FF-05F0-82A6-9E252C340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FD095-B3BD-4369-839D-A7729DF4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2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0C9280-0E19-9059-67A4-3E85F073A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CF2DF-963B-2E46-C2FB-B7E58C7A2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9D10B7-EEE5-35BA-0DD6-37D9CD8B3E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45C7FB-8AE1-4039-B4C0-98BF5B1AB37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6A714-9BE6-D17E-C77A-97357B2C5A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A09E8-80D3-A589-71DC-F12AB8A3C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8FD095-B3BD-4369-839D-A7729DF40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8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paper with writing on it&#10;&#10;AI-generated content may be incorrect.">
            <a:extLst>
              <a:ext uri="{FF2B5EF4-FFF2-40B4-BE49-F238E27FC236}">
                <a16:creationId xmlns:a16="http://schemas.microsoft.com/office/drawing/2014/main" id="{15987D51-E273-23BE-A942-40C350CD60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643467"/>
            <a:ext cx="4178299" cy="5571066"/>
          </a:xfrm>
          <a:prstGeom prst="rect">
            <a:avLst/>
          </a:prstGeom>
        </p:spPr>
      </p:pic>
      <p:pic>
        <p:nvPicPr>
          <p:cNvPr id="7" name="Picture 6" descr="A white paper with blue writing on it&#10;&#10;AI-generated content may be incorrect.">
            <a:extLst>
              <a:ext uri="{FF2B5EF4-FFF2-40B4-BE49-F238E27FC236}">
                <a16:creationId xmlns:a16="http://schemas.microsoft.com/office/drawing/2014/main" id="{421A8B19-4CFB-6143-989C-811DE47103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3549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427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A1468F-9024-7705-FED7-0C22DEC9B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paper with writing on it&#10;&#10;AI-generated content may be incorrect.">
            <a:extLst>
              <a:ext uri="{FF2B5EF4-FFF2-40B4-BE49-F238E27FC236}">
                <a16:creationId xmlns:a16="http://schemas.microsoft.com/office/drawing/2014/main" id="{AF96805F-DDDD-485C-029B-8140345820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643467"/>
            <a:ext cx="4178299" cy="5571066"/>
          </a:xfrm>
          <a:prstGeom prst="rect">
            <a:avLst/>
          </a:prstGeom>
        </p:spPr>
      </p:pic>
      <p:pic>
        <p:nvPicPr>
          <p:cNvPr id="3" name="Picture 2" descr="A piece of paper with blue writing on it&#10;&#10;AI-generated content may be incorrect.">
            <a:extLst>
              <a:ext uri="{FF2B5EF4-FFF2-40B4-BE49-F238E27FC236}">
                <a16:creationId xmlns:a16="http://schemas.microsoft.com/office/drawing/2014/main" id="{9AB8719A-DDAE-1284-44DA-8865277ADC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3549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606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7023BA-41A7-7493-BADE-78DDCCDFD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white paper with blue writing on it&#10;&#10;AI-generated content may be incorrect.">
            <a:extLst>
              <a:ext uri="{FF2B5EF4-FFF2-40B4-BE49-F238E27FC236}">
                <a16:creationId xmlns:a16="http://schemas.microsoft.com/office/drawing/2014/main" id="{9C6D7792-F2CD-5F5E-E34A-0C719CA2D2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1675" y="643466"/>
            <a:ext cx="4178299" cy="557106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white paper with writing on it&#10;&#10;AI-generated content may be incorrect.">
            <a:extLst>
              <a:ext uri="{FF2B5EF4-FFF2-40B4-BE49-F238E27FC236}">
                <a16:creationId xmlns:a16="http://schemas.microsoft.com/office/drawing/2014/main" id="{8AF95D0D-094A-168E-76BA-73DF05485A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2025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566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7BBA5A-8367-CF8D-D7C8-E85F9A2AB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oard with sticky notes on it&#10;&#10;AI-generated content may be incorrect.">
            <a:extLst>
              <a:ext uri="{FF2B5EF4-FFF2-40B4-BE49-F238E27FC236}">
                <a16:creationId xmlns:a16="http://schemas.microsoft.com/office/drawing/2014/main" id="{C8FD7143-FF4B-0E67-6EEA-99BDB52D2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1955" y="643466"/>
            <a:ext cx="742808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811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1DCC41-026E-5BC9-193A-21131E31F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8DC6FCD-811B-436E-9FEE-FC957486C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diagram of a company&#10;&#10;AI-generated content may be incorrect.">
            <a:extLst>
              <a:ext uri="{FF2B5EF4-FFF2-40B4-BE49-F238E27FC236}">
                <a16:creationId xmlns:a16="http://schemas.microsoft.com/office/drawing/2014/main" id="{D5826320-D7BB-FB20-9256-F6A54733D8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075" r="-2" b="15160"/>
          <a:stretch>
            <a:fillRect/>
          </a:stretch>
        </p:blipFill>
        <p:spPr>
          <a:xfrm>
            <a:off x="198739" y="171717"/>
            <a:ext cx="5804105" cy="3167426"/>
          </a:xfrm>
          <a:prstGeom prst="rect">
            <a:avLst/>
          </a:prstGeom>
        </p:spPr>
      </p:pic>
      <p:pic>
        <p:nvPicPr>
          <p:cNvPr id="9" name="Picture 8" descr="Several sticky notes on a wall&#10;&#10;AI-generated content may be incorrect.">
            <a:extLst>
              <a:ext uri="{FF2B5EF4-FFF2-40B4-BE49-F238E27FC236}">
                <a16:creationId xmlns:a16="http://schemas.microsoft.com/office/drawing/2014/main" id="{50A57BFA-9E10-479C-4A9F-82BC15CB8D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203" r="2" b="2957"/>
          <a:stretch>
            <a:fillRect/>
          </a:stretch>
        </p:blipFill>
        <p:spPr>
          <a:xfrm>
            <a:off x="6195373" y="171717"/>
            <a:ext cx="5797883" cy="3167426"/>
          </a:xfrm>
          <a:prstGeom prst="rect">
            <a:avLst/>
          </a:prstGeom>
        </p:spPr>
      </p:pic>
      <p:pic>
        <p:nvPicPr>
          <p:cNvPr id="7" name="Picture 6" descr="A white board with sticky notes on it&#10;&#10;AI-generated content may be incorrect.">
            <a:extLst>
              <a:ext uri="{FF2B5EF4-FFF2-40B4-BE49-F238E27FC236}">
                <a16:creationId xmlns:a16="http://schemas.microsoft.com/office/drawing/2014/main" id="{862719F2-10C9-166B-441B-C2E32D9681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769" r="-2" b="20138"/>
          <a:stretch>
            <a:fillRect/>
          </a:stretch>
        </p:blipFill>
        <p:spPr>
          <a:xfrm>
            <a:off x="198739" y="3510858"/>
            <a:ext cx="5804105" cy="2789948"/>
          </a:xfrm>
          <a:prstGeom prst="rect">
            <a:avLst/>
          </a:prstGeom>
        </p:spPr>
      </p:pic>
      <p:pic>
        <p:nvPicPr>
          <p:cNvPr id="5" name="Picture 4" descr="A diagram of sticky notes on a white board&#10;&#10;AI-generated content may be incorrect.">
            <a:extLst>
              <a:ext uri="{FF2B5EF4-FFF2-40B4-BE49-F238E27FC236}">
                <a16:creationId xmlns:a16="http://schemas.microsoft.com/office/drawing/2014/main" id="{5757BDDB-9554-FB2A-E8BE-EC42EBCE70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839" r="2" b="2"/>
          <a:stretch>
            <a:fillRect/>
          </a:stretch>
        </p:blipFill>
        <p:spPr>
          <a:xfrm>
            <a:off x="6195372" y="3510858"/>
            <a:ext cx="5797883" cy="278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323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B841E9-3763-94BF-C1C4-CDC601187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lose-up of a machine&#10;&#10;AI-generated content may be incorrect.">
            <a:extLst>
              <a:ext uri="{FF2B5EF4-FFF2-40B4-BE49-F238E27FC236}">
                <a16:creationId xmlns:a16="http://schemas.microsoft.com/office/drawing/2014/main" id="{68661C66-A36A-2700-CB65-77348A59FF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90" b="6389"/>
          <a:stretch>
            <a:fillRect/>
          </a:stretch>
        </p:blipFill>
        <p:spPr>
          <a:xfrm>
            <a:off x="838199" y="557188"/>
            <a:ext cx="3462131" cy="5751713"/>
          </a:xfrm>
          <a:prstGeom prst="rect">
            <a:avLst/>
          </a:prstGeom>
        </p:spPr>
      </p:pic>
      <p:pic>
        <p:nvPicPr>
          <p:cNvPr id="3" name="Picture 2" descr="A metal grate in a drainage ditch&#10;&#10;AI-generated content may be incorrect.">
            <a:extLst>
              <a:ext uri="{FF2B5EF4-FFF2-40B4-BE49-F238E27FC236}">
                <a16:creationId xmlns:a16="http://schemas.microsoft.com/office/drawing/2014/main" id="{B5ACFA2F-F1D5-1577-E23F-58E6D23FC6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430" r="-1" b="4275"/>
          <a:stretch>
            <a:fillRect/>
          </a:stretch>
        </p:blipFill>
        <p:spPr>
          <a:xfrm>
            <a:off x="4459582" y="557188"/>
            <a:ext cx="3295096" cy="5751713"/>
          </a:xfrm>
          <a:prstGeom prst="rect">
            <a:avLst/>
          </a:prstGeom>
        </p:spPr>
      </p:pic>
      <p:pic>
        <p:nvPicPr>
          <p:cNvPr id="7" name="Picture 6" descr="A construction equipment in a pile of sand&#10;&#10;AI-generated content may be incorrect.">
            <a:extLst>
              <a:ext uri="{FF2B5EF4-FFF2-40B4-BE49-F238E27FC236}">
                <a16:creationId xmlns:a16="http://schemas.microsoft.com/office/drawing/2014/main" id="{95E8F96A-ADA6-90FC-9980-25CB18FA43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" b="23085"/>
          <a:stretch>
            <a:fillRect/>
          </a:stretch>
        </p:blipFill>
        <p:spPr>
          <a:xfrm>
            <a:off x="7913930" y="557188"/>
            <a:ext cx="3439859" cy="575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72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74F867-C510-F84C-6660-52C5B3626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tanding in front of a whiteboard&#10;&#10;AI-generated content may be incorrect.">
            <a:extLst>
              <a:ext uri="{FF2B5EF4-FFF2-40B4-BE49-F238E27FC236}">
                <a16:creationId xmlns:a16="http://schemas.microsoft.com/office/drawing/2014/main" id="{20C3FEBB-752F-23A8-EA21-5DC79D499D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3804" y="321734"/>
            <a:ext cx="3873560" cy="290517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17CDA24-35F8-4540-8C52-3096D6D94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standing in front of a large screen&#10;&#10;AI-generated content may be incorrect.">
            <a:extLst>
              <a:ext uri="{FF2B5EF4-FFF2-40B4-BE49-F238E27FC236}">
                <a16:creationId xmlns:a16="http://schemas.microsoft.com/office/drawing/2014/main" id="{DBE8D835-2859-A038-0E61-775D161269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7551" y="321734"/>
            <a:ext cx="3873560" cy="290517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658BFE0-4E65-4174-9C75-687C94E88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A75DFED-A0C1-4A83-BE1D-0271C1826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552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C7F40BB6-5276-3868-481B-899B9C09A5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210" y="3631096"/>
            <a:ext cx="3680746" cy="2760560"/>
          </a:xfrm>
          <a:prstGeom prst="rect">
            <a:avLst/>
          </a:prstGeom>
        </p:spPr>
      </p:pic>
      <p:pic>
        <p:nvPicPr>
          <p:cNvPr id="9" name="Picture 8" descr="A person standing in front of 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0C3848C3-0196-67DE-D969-BFD9C6CEA3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3958" y="3631096"/>
            <a:ext cx="3680746" cy="276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502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C32F6A-3292-DD6C-B54A-83B5F8D24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4AEA020-F47C-4D8F-B20C-E5BDB814A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erson standing in front of a screen&#10;&#10;AI-generated content may be incorrect.">
            <a:extLst>
              <a:ext uri="{FF2B5EF4-FFF2-40B4-BE49-F238E27FC236}">
                <a16:creationId xmlns:a16="http://schemas.microsoft.com/office/drawing/2014/main" id="{11031CEC-CE3F-3B7A-4987-6CC75B6EEA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684" r="1" b="15457"/>
          <a:stretch>
            <a:fillRect/>
          </a:stretch>
        </p:blipFill>
        <p:spPr>
          <a:xfrm>
            <a:off x="1005840" y="545007"/>
            <a:ext cx="4990352" cy="2801817"/>
          </a:xfrm>
          <a:prstGeom prst="rect">
            <a:avLst/>
          </a:prstGeom>
        </p:spPr>
      </p:pic>
      <p:pic>
        <p:nvPicPr>
          <p:cNvPr id="9" name="Picture 8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0090AD26-82D8-2CE1-4F27-512036D0F3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834" r="1" b="7308"/>
          <a:stretch>
            <a:fillRect/>
          </a:stretch>
        </p:blipFill>
        <p:spPr>
          <a:xfrm>
            <a:off x="6184526" y="545007"/>
            <a:ext cx="4990352" cy="2801817"/>
          </a:xfrm>
          <a:prstGeom prst="rect">
            <a:avLst/>
          </a:prstGeom>
        </p:spPr>
      </p:pic>
      <p:pic>
        <p:nvPicPr>
          <p:cNvPr id="7" name="Picture 6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B8F8B1F9-E22E-659C-810C-1F1CEA4F2D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484" r="1" b="1"/>
          <a:stretch>
            <a:fillRect/>
          </a:stretch>
        </p:blipFill>
        <p:spPr>
          <a:xfrm>
            <a:off x="1005840" y="3518539"/>
            <a:ext cx="4990352" cy="2788943"/>
          </a:xfrm>
          <a:prstGeom prst="rect">
            <a:avLst/>
          </a:prstGeom>
        </p:spPr>
      </p:pic>
      <p:pic>
        <p:nvPicPr>
          <p:cNvPr id="3" name="Picture 2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51A67820-5D11-BE16-0609-29D3555FB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753" r="1" b="1732"/>
          <a:stretch>
            <a:fillRect/>
          </a:stretch>
        </p:blipFill>
        <p:spPr>
          <a:xfrm>
            <a:off x="6184526" y="3518539"/>
            <a:ext cx="4990352" cy="278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24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8E7D26-3681-AEF3-AA51-B9FDC2DB9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948F865C-52A9-B69D-3B77-14AC0BAF8D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37" r="12428" b="-1"/>
          <a:stretch>
            <a:fillRect/>
          </a:stretch>
        </p:blipFill>
        <p:spPr>
          <a:xfrm>
            <a:off x="191086" y="171715"/>
            <a:ext cx="5813197" cy="6129087"/>
          </a:xfrm>
          <a:prstGeom prst="rect">
            <a:avLst/>
          </a:prstGeom>
        </p:spPr>
      </p:pic>
      <p:pic>
        <p:nvPicPr>
          <p:cNvPr id="5" name="Picture 4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82576846-3CE5-809E-94CB-BFF7351EE5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419" b="2725"/>
          <a:stretch>
            <a:fillRect/>
          </a:stretch>
        </p:blipFill>
        <p:spPr>
          <a:xfrm>
            <a:off x="6196929" y="171716"/>
            <a:ext cx="5803986" cy="3171422"/>
          </a:xfrm>
          <a:prstGeom prst="rect">
            <a:avLst/>
          </a:prstGeom>
        </p:spPr>
      </p:pic>
      <p:pic>
        <p:nvPicPr>
          <p:cNvPr id="7" name="Picture 6" descr="A group of men standing in front of a screen&#10;&#10;AI-generated content may be incorrect.">
            <a:extLst>
              <a:ext uri="{FF2B5EF4-FFF2-40B4-BE49-F238E27FC236}">
                <a16:creationId xmlns:a16="http://schemas.microsoft.com/office/drawing/2014/main" id="{771E2756-0344-2EF9-7746-BBD3798C0E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52" b="33453"/>
          <a:stretch>
            <a:fillRect/>
          </a:stretch>
        </p:blipFill>
        <p:spPr>
          <a:xfrm>
            <a:off x="6196929" y="3514856"/>
            <a:ext cx="5786386" cy="27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93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Kenneth Latino</dc:creator>
  <cp:lastModifiedBy>Kenneth Latino</cp:lastModifiedBy>
  <cp:revision>2</cp:revision>
  <dcterms:created xsi:type="dcterms:W3CDTF">2025-10-02T21:46:45Z</dcterms:created>
  <dcterms:modified xsi:type="dcterms:W3CDTF">2025-10-02T22:01:54Z</dcterms:modified>
</cp:coreProperties>
</file>