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60D53-1686-6EA0-37C8-B78D1DF52D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548620-66AC-6A34-20C0-48B4E20C7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AA4DD-5930-5263-76F2-84FB2B18D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6B57-37DC-4D00-B2F3-61B9191B6589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FC1D0-48B0-3A48-C440-C69B7D49C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BF3D1-5F99-BCA6-B92C-0C8400207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F1A0-5BB9-40DC-986D-74BC33158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71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63FF9-5BBC-596D-450C-825636A7B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DF397B-D172-43D1-A046-5E85723DA0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909218-A3E7-8FDF-7BB0-5E7D7D4D5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6B57-37DC-4D00-B2F3-61B9191B6589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34C1F1-D507-03AF-597A-1EB94D3D0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0F6AB-492A-3CCB-8A17-217ADAC5B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F1A0-5BB9-40DC-986D-74BC33158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110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5B4925-B0B5-B2E3-9E81-FF0EED0E82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FC06F8-DF8F-2BD4-8497-73590CFE1C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B0E4B-5806-5356-789E-D1EEC7665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6B57-37DC-4D00-B2F3-61B9191B6589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64BD8-9938-7FBD-6DAB-C28F03137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9BE6C-3C7B-CCA6-B840-BEBF42D23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F1A0-5BB9-40DC-986D-74BC33158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13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911EB-5A16-8C49-85FA-788EB21D3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DC831-6602-5F34-9628-EBDE848A0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B5066D-F485-7F76-F82D-F39DDE522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6B57-37DC-4D00-B2F3-61B9191B6589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552C8-B8DB-034A-3BD7-22F81DCBF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87C5F-5CF7-887F-5DF7-D57DFDE1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F1A0-5BB9-40DC-986D-74BC33158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510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45B59-8BCC-456F-2476-67B8A88B0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E17474-EAB8-6FC1-D35D-1CD81DCEA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FBF6D7-4C8E-7A65-8905-FB1CF9199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6B57-37DC-4D00-B2F3-61B9191B6589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AF451-032E-29CF-DED2-56CDEF301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FD828C-CE04-1521-665C-EB7469908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F1A0-5BB9-40DC-986D-74BC33158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392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7A43C-76DA-B008-6FD7-FE58F4C81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BC4A0-125F-A810-1918-844C569D5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300777-47B7-0740-3C17-CC3B5E8503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B11E6F-9C7A-079D-1DCE-0A414A287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6B57-37DC-4D00-B2F3-61B9191B6589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2A0BE7-C692-A2D6-9FB6-DB701053F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53D025-DCCF-335B-3612-DBEC038DE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F1A0-5BB9-40DC-986D-74BC33158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285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5ABCA-6833-31DB-0E08-C7B93422A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F1077B-E38B-5E92-1E7C-2487E237C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B2EE71-D11B-CABC-5C58-44D65FE58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ECA293-D0C9-4CDE-9AF1-70DB47628C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CB2D32-0AB9-F5BD-627F-B78498F77A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31C3DF-4B74-FECB-4F7E-33DF7523A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6B57-37DC-4D00-B2F3-61B9191B6589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2B9241-3D84-4391-2BF4-81B21AB43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BD8CAC-5D07-0BDD-E03F-12EA20949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F1A0-5BB9-40DC-986D-74BC33158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84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B104-B3FE-FC8D-D405-CB1B7FCDF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356F97-FC4F-A0CB-E96E-9ACBF7416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6B57-37DC-4D00-B2F3-61B9191B6589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60C635-5BD3-F6BD-4289-71A3ECFBF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D04675-F3C8-303B-D98C-CE3DCB8EC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F1A0-5BB9-40DC-986D-74BC33158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98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0CEF8B-D7DD-4C3B-EAF4-EA2E53883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6B57-37DC-4D00-B2F3-61B9191B6589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34E3E0-657E-7BED-FF23-982969169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EF5AD-69ED-93C9-014A-2B1893F8A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F1A0-5BB9-40DC-986D-74BC33158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437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D4CFB-6E5E-F451-BBC3-54751AC01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42846-164C-EE5E-297B-BC63B7A7F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20ADCF-7440-BB0E-A1B9-CEA5B2E675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D76EA2-8140-1689-679D-650A1457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6B57-37DC-4D00-B2F3-61B9191B6589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ECF5B1-7AC7-B455-41A2-A8198C291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801DFA-E693-53A3-B990-69D9B8B9B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F1A0-5BB9-40DC-986D-74BC33158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977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E2685-47F7-D770-E461-618686D36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B17E19-D119-68FE-088D-9B56BCCC19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512EF6-09A6-8C67-3AC7-6A5A753CE8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30F7D7-B92B-0E2F-8BA9-5578FA848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6B57-37DC-4D00-B2F3-61B9191B6589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EE29BA-D7EA-771B-6F12-51CFF0741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A13F0-4033-2872-3139-CE0FFCD18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EF1A0-5BB9-40DC-986D-74BC33158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305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8E8514-29AD-6C07-7E5A-EDDD286D1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DE52F5-FDE6-5A66-B81F-6A877C2E82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291D5-21EB-EA31-A4E9-264772EBAE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0E6B57-37DC-4D00-B2F3-61B9191B6589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36FC9-EE72-B094-C15F-CFFA0BBFF6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171C10-E7B0-DEF0-0FCD-D5D01A358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4EF1A0-5BB9-40DC-986D-74BC33158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675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F52FE4-51F2-B2C5-448C-BBD19F2CE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849E9A-A8AC-DC00-D99E-BBD83FA534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022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A5149F-CE75-0E43-0B95-6C4818109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DDFF1A-6293-9BD0-8E0E-413BEF54E5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643467"/>
            <a:ext cx="4178299" cy="55710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353F8B-4050-C5CB-E346-B603B00958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07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18D66F-4060-6AA3-2810-4E1331CDE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E5F550-48DC-FF2B-F012-E19852C34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28A9C6-2A7E-6C08-7A68-ABB1A0D8B7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550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93E98E-BC20-0828-4DA6-A929965AF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9F8578-8ADC-C157-940C-3B41BD75BA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E5730D-6A63-396E-6292-950A8D395D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931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855375-13F3-DB65-049D-EEAB5AD0F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2FE669-34F6-0640-2D82-891A89832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A6DE86-64E0-BC17-7668-CDAD116FD9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889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0CBABB-F6CD-E070-C923-DA4B8BB36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D1F853-14EC-5EC5-8C14-E8B6181C3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DB0208-412B-6D8A-BFCB-78AC3BBFD6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730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5CF46B-720D-5913-D2C1-39233355F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3923A3-9A0B-3AB3-12F3-D7A621BCA9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643467"/>
            <a:ext cx="4178299" cy="55710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81880F-A616-142B-D7E0-7825356CDA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57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Kenneth Latino</dc:creator>
  <cp:lastModifiedBy>Kenneth Latino</cp:lastModifiedBy>
  <cp:revision>1</cp:revision>
  <dcterms:created xsi:type="dcterms:W3CDTF">2026-03-20T12:42:33Z</dcterms:created>
  <dcterms:modified xsi:type="dcterms:W3CDTF">2026-03-20T12:49:05Z</dcterms:modified>
</cp:coreProperties>
</file>