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0460C-662D-4B2A-9211-58DE41D96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F6C9C5-AC9B-24C2-3081-0B746FECD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DF2C6-710F-CB46-7C91-6AD99CD01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0C6CC-D06B-DC84-6D1A-093149A92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2475-F9F5-A720-8CDE-3364B44A0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40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CC0B7-CE0D-0950-0E51-BA418E6ED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49B9EC-BE1B-9980-F5CB-A3F9E5D7E9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E9A83-CC27-0839-3E72-1223A908A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ECCB4-A3C6-AB3A-DA51-FCBD73B2B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9DA9E6-3031-53F5-F540-8AAB1413C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25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3565A8-4774-6C2B-5ACB-5CF72E19F7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8E5C-4B86-11F2-5A9A-BB75F892F8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997177-D329-2670-85AC-CC710F866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6A440-26A6-7331-439A-051CB8131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A64524-C581-0685-79F6-5CE34B3BF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70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7A57C-01F7-BDA3-CEBF-841FB183A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210D0-BEAE-97A3-D561-39C199DEE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242E3-8EBA-F8C9-7835-BC61BE16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BFB44-C504-A10A-C33F-59D944069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AEB89-DB1A-4250-248C-E78ED8371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585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846CC-3377-A117-A27A-DEB2FE182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07A8D2-4532-5171-E1CD-12AE5C62E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6871E-F6B7-43E2-299E-04C254D1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948C4-8765-BC2D-0530-90500360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C77255-92B4-A395-CAF1-E54026A58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6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83E51-7D88-791D-B920-0730BF2C0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ECAA4-4ED4-C8BF-095D-3D0820B9B2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8A75B-3B65-906B-5D9C-3D9F5404E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838ADC-8A66-0817-3664-490D029A6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91BB32-D25A-1352-638E-1382DD838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DB7A1B-6447-DF27-6476-124F153E0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91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0B2D7-BF1A-2EBA-BBC8-E89022027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97222E-4CCE-4BD9-FF80-A7BEFCBFD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0C854-5379-797B-3D0F-B732604E88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B63C88-D3D6-F627-F748-73C255D57B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A3227C-7153-1507-F236-86BD223723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3925CF-110A-84A9-3C50-4C2046E88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C2B5F6-64B1-1C3A-E688-28849604C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66273F-466D-59D2-6DE9-E031BD1D8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87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33B1C-43B8-678C-743F-0A13842D6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92E325-F8D2-CAF7-9517-33F59E6FB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4935CD-8526-99BC-BB53-4CDD2BF2C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F4433B-BDF7-C8DA-3903-F9D77A407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143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CAC187-DE1C-A3B0-1AC1-1C5AF50D7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B6BBDA-0A0F-DFE0-FA63-52B236DF6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B10CF-5367-124B-59FA-B65141E11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36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A0079-4C7F-5B10-38D5-7051D2142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BDA09-712D-1FEA-106F-D11437BE5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D1B0DB-6786-6783-2717-8100202B8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8C8FD4-6382-105C-1790-51E2C3DA9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85232A-43D2-1ABC-5B28-0A4E03B60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898F05-5EB2-D8CE-ACEC-256CC6D5B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213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2F4EB-7461-3D18-2BAA-63063C11A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A2FE10-F51E-8284-5481-CD1C7952A9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C01ACC-ACC1-DE58-771E-05832DB807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7AE38-2A35-45BB-854C-C934CC216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0AD283-B6F3-842F-629E-143375B3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AA08A1-86A1-FA65-AEAA-63D65D577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32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6A0B02-2E9D-EBEF-1980-BCDAB7824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6EECCA-71E7-6D72-7B94-3E7872569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02DE3-3F38-0263-9974-1017E3E19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E11F5-C655-7598-D84F-1659537F75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BCEE5-00ED-4BB2-6504-8E6395DD87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54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76A4AC-76BC-26A1-F390-0C1413368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" r="25896" b="-1"/>
          <a:stretch>
            <a:fillRect/>
          </a:stretch>
        </p:blipFill>
        <p:spPr>
          <a:xfrm>
            <a:off x="191086" y="171715"/>
            <a:ext cx="5813197" cy="61290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0DB291-D6AA-11BC-EA55-9048F495B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8"/>
          <a:stretch>
            <a:fillRect/>
          </a:stretch>
        </p:blipFill>
        <p:spPr>
          <a:xfrm>
            <a:off x="6196929" y="171716"/>
            <a:ext cx="5803986" cy="31714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C9D1F6-34BF-9BDE-0CA8-C708E65820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6"/>
          <a:stretch>
            <a:fillRect/>
          </a:stretch>
        </p:blipFill>
        <p:spPr>
          <a:xfrm>
            <a:off x="6196929" y="3514856"/>
            <a:ext cx="5786386" cy="2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95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08F462-8BEC-CCE7-49E0-7178B2581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1" r="10608"/>
          <a:stretch>
            <a:fillRect/>
          </a:stretch>
        </p:blipFill>
        <p:spPr>
          <a:xfrm>
            <a:off x="-1" y="10"/>
            <a:ext cx="7370057" cy="6857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3458F1-3744-EEFC-4A50-307F070DE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3" r="7027" b="-2"/>
          <a:stretch>
            <a:fillRect/>
          </a:stretch>
        </p:blipFill>
        <p:spPr>
          <a:xfrm>
            <a:off x="7534656" y="1"/>
            <a:ext cx="4657344" cy="3346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311823-D4CC-1AE0-50CB-9ED87C35B0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2" r="-2" b="-2"/>
          <a:stretch>
            <a:fillRect/>
          </a:stretch>
        </p:blipFill>
        <p:spPr>
          <a:xfrm>
            <a:off x="7534654" y="3511296"/>
            <a:ext cx="4657346" cy="33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91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Kenneth Latino</dc:creator>
  <cp:lastModifiedBy>Kenneth Latino</cp:lastModifiedBy>
  <cp:revision>2</cp:revision>
  <dcterms:created xsi:type="dcterms:W3CDTF">2026-06-05T09:36:54Z</dcterms:created>
  <dcterms:modified xsi:type="dcterms:W3CDTF">2026-06-05T09:59:23Z</dcterms:modified>
</cp:coreProperties>
</file>