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 Latino" userId="8352808d35d46b32" providerId="LiveId" clId="{B3FBA810-4C16-42FE-8E78-4E0E8E3495E4}"/>
    <pc:docChg chg="custSel addSld modSld">
      <pc:chgData name="Ken Latino" userId="8352808d35d46b32" providerId="LiveId" clId="{B3FBA810-4C16-42FE-8E78-4E0E8E3495E4}" dt="2026-01-08T17:22:26.916" v="9" actId="26606"/>
      <pc:docMkLst>
        <pc:docMk/>
      </pc:docMkLst>
      <pc:sldChg chg="addSp delSp modSp mod setBg">
        <pc:chgData name="Ken Latino" userId="8352808d35d46b32" providerId="LiveId" clId="{B3FBA810-4C16-42FE-8E78-4E0E8E3495E4}" dt="2026-01-08T17:21:55.146" v="5" actId="26606"/>
        <pc:sldMkLst>
          <pc:docMk/>
          <pc:sldMk cId="3274256463" sldId="256"/>
        </pc:sldMkLst>
        <pc:spChg chg="del">
          <ac:chgData name="Ken Latino" userId="8352808d35d46b32" providerId="LiveId" clId="{B3FBA810-4C16-42FE-8E78-4E0E8E3495E4}" dt="2026-01-08T17:21:26.716" v="0" actId="478"/>
          <ac:spMkLst>
            <pc:docMk/>
            <pc:sldMk cId="3274256463" sldId="256"/>
            <ac:spMk id="2" creationId="{A3361852-696F-001D-C81D-F77A010CF48A}"/>
          </ac:spMkLst>
        </pc:spChg>
        <pc:spChg chg="del">
          <ac:chgData name="Ken Latino" userId="8352808d35d46b32" providerId="LiveId" clId="{B3FBA810-4C16-42FE-8E78-4E0E8E3495E4}" dt="2026-01-08T17:21:28.626" v="1" actId="478"/>
          <ac:spMkLst>
            <pc:docMk/>
            <pc:sldMk cId="3274256463" sldId="256"/>
            <ac:spMk id="3" creationId="{65B772DE-8E74-1927-80D6-BAC3A07AA800}"/>
          </ac:spMkLst>
        </pc:spChg>
        <pc:spChg chg="add">
          <ac:chgData name="Ken Latino" userId="8352808d35d46b32" providerId="LiveId" clId="{B3FBA810-4C16-42FE-8E78-4E0E8E3495E4}" dt="2026-01-08T17:21:55.146" v="5" actId="26606"/>
          <ac:spMkLst>
            <pc:docMk/>
            <pc:sldMk cId="3274256463" sldId="256"/>
            <ac:spMk id="10" creationId="{11BE3FA7-0D70-4431-814F-D8C40576EA93}"/>
          </ac:spMkLst>
        </pc:spChg>
        <pc:picChg chg="add mod ord">
          <ac:chgData name="Ken Latino" userId="8352808d35d46b32" providerId="LiveId" clId="{B3FBA810-4C16-42FE-8E78-4E0E8E3495E4}" dt="2026-01-08T17:21:55.146" v="5" actId="26606"/>
          <ac:picMkLst>
            <pc:docMk/>
            <pc:sldMk cId="3274256463" sldId="256"/>
            <ac:picMk id="4" creationId="{403E7107-BEC6-04A2-CD3D-D6D1807469A1}"/>
          </ac:picMkLst>
        </pc:picChg>
        <pc:picChg chg="add mod">
          <ac:chgData name="Ken Latino" userId="8352808d35d46b32" providerId="LiveId" clId="{B3FBA810-4C16-42FE-8E78-4E0E8E3495E4}" dt="2026-01-08T17:21:55.146" v="5" actId="26606"/>
          <ac:picMkLst>
            <pc:docMk/>
            <pc:sldMk cId="3274256463" sldId="256"/>
            <ac:picMk id="5" creationId="{376C2368-059E-207C-251F-436A8A76F0A0}"/>
          </ac:picMkLst>
        </pc:picChg>
      </pc:sldChg>
      <pc:sldChg chg="addSp modSp add mod setBg">
        <pc:chgData name="Ken Latino" userId="8352808d35d46b32" providerId="LiveId" clId="{B3FBA810-4C16-42FE-8E78-4E0E8E3495E4}" dt="2026-01-08T17:22:10.532" v="7" actId="26606"/>
        <pc:sldMkLst>
          <pc:docMk/>
          <pc:sldMk cId="1915279516" sldId="257"/>
        </pc:sldMkLst>
        <pc:picChg chg="add mod">
          <ac:chgData name="Ken Latino" userId="8352808d35d46b32" providerId="LiveId" clId="{B3FBA810-4C16-42FE-8E78-4E0E8E3495E4}" dt="2026-01-08T17:22:10.532" v="7" actId="26606"/>
          <ac:picMkLst>
            <pc:docMk/>
            <pc:sldMk cId="1915279516" sldId="257"/>
            <ac:picMk id="2" creationId="{31107CE7-4F67-33C2-FDE6-2389CBF67F5D}"/>
          </ac:picMkLst>
        </pc:picChg>
        <pc:picChg chg="add mod">
          <ac:chgData name="Ken Latino" userId="8352808d35d46b32" providerId="LiveId" clId="{B3FBA810-4C16-42FE-8E78-4E0E8E3495E4}" dt="2026-01-08T17:22:10.532" v="7" actId="26606"/>
          <ac:picMkLst>
            <pc:docMk/>
            <pc:sldMk cId="1915279516" sldId="257"/>
            <ac:picMk id="3" creationId="{E0DD08A7-F530-5C1E-3C3A-581A98FB1881}"/>
          </ac:picMkLst>
        </pc:picChg>
      </pc:sldChg>
      <pc:sldChg chg="addSp modSp add mod setBg">
        <pc:chgData name="Ken Latino" userId="8352808d35d46b32" providerId="LiveId" clId="{B3FBA810-4C16-42FE-8E78-4E0E8E3495E4}" dt="2026-01-08T17:22:26.916" v="9" actId="26606"/>
        <pc:sldMkLst>
          <pc:docMk/>
          <pc:sldMk cId="2035592977" sldId="258"/>
        </pc:sldMkLst>
        <pc:spChg chg="add">
          <ac:chgData name="Ken Latino" userId="8352808d35d46b32" providerId="LiveId" clId="{B3FBA810-4C16-42FE-8E78-4E0E8E3495E4}" dt="2026-01-08T17:22:26.916" v="9" actId="26606"/>
          <ac:spMkLst>
            <pc:docMk/>
            <pc:sldMk cId="2035592977" sldId="258"/>
            <ac:spMk id="8" creationId="{11BE3FA7-0D70-4431-814F-D8C40576EA93}"/>
          </ac:spMkLst>
        </pc:spChg>
        <pc:picChg chg="add mod">
          <ac:chgData name="Ken Latino" userId="8352808d35d46b32" providerId="LiveId" clId="{B3FBA810-4C16-42FE-8E78-4E0E8E3495E4}" dt="2026-01-08T17:22:26.916" v="9" actId="26606"/>
          <ac:picMkLst>
            <pc:docMk/>
            <pc:sldMk cId="2035592977" sldId="258"/>
            <ac:picMk id="2" creationId="{A4BC2FA5-2322-BC18-BDA7-E71BFA77BC2F}"/>
          </ac:picMkLst>
        </pc:picChg>
        <pc:picChg chg="add mod">
          <ac:chgData name="Ken Latino" userId="8352808d35d46b32" providerId="LiveId" clId="{B3FBA810-4C16-42FE-8E78-4E0E8E3495E4}" dt="2026-01-08T17:22:26.916" v="9" actId="26606"/>
          <ac:picMkLst>
            <pc:docMk/>
            <pc:sldMk cId="2035592977" sldId="258"/>
            <ac:picMk id="3" creationId="{B9D2FA2F-45FC-FF21-676A-89FF2F4EC5A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0A9F1-C94B-83FF-7F91-B4B749A318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251FA-A4A0-16E6-90F0-B090DA4974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ACCE9-29D6-CD97-EF22-31423A157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42D8-5B53-6D44-9EF0-8C96EFDD6E36}" type="datetimeFigureOut">
              <a:rPr lang="en-US" smtClean="0"/>
              <a:t>1/8/26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41333-3EC9-EB85-E6CB-769FB3B79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C6F9C-F6BF-98C5-6524-C61332441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A869-1084-4747-9DF7-90F3DADDD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084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DE212-5FF1-6D86-78DB-256F650C3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49E7E5-D0DE-6240-6640-2D7F434EE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43A6B-54EF-B8BC-44F2-DB0999A32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42D8-5B53-6D44-9EF0-8C96EFDD6E36}" type="datetimeFigureOut">
              <a:rPr lang="en-US" smtClean="0"/>
              <a:t>1/8/26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BF5CF-47BB-A898-833C-3EF892FE1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55924-233F-C273-8C1B-67E328072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A869-1084-4747-9DF7-90F3DADDD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3DAE7A-EB45-3DE4-5A00-B7A5B13E9E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B9B2E7-9471-BEC4-7685-5D5C9E2F7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F22230-7B60-BAB6-3EE7-0630A48A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42D8-5B53-6D44-9EF0-8C96EFDD6E36}" type="datetimeFigureOut">
              <a:rPr lang="en-US" smtClean="0"/>
              <a:t>1/8/26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57FFF-88C2-3839-EE3E-066C1FF9C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93A90-16E1-C90B-3F99-5027BE390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A869-1084-4747-9DF7-90F3DADDD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48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03C16-064A-D4A0-847C-4A34DE9F9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CF9AB-F3B7-C1E3-2DA1-48A2F8DE5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4BF74-90C9-1F66-18F1-43F9D7CB2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42D8-5B53-6D44-9EF0-8C96EFDD6E36}" type="datetimeFigureOut">
              <a:rPr lang="en-US" smtClean="0"/>
              <a:t>1/8/26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F4900-0F23-1DFD-38E9-3D4BAB57F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48EFF-E7B0-6A53-F2CE-3B66F65BB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A869-1084-4747-9DF7-90F3DADDD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81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23637-3A96-487E-E6CB-60512DE9A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B7676-132D-05E3-0F0E-E8E1809C5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2121E-E1A0-BA7F-7F01-326EDA1F3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42D8-5B53-6D44-9EF0-8C96EFDD6E36}" type="datetimeFigureOut">
              <a:rPr lang="en-US" smtClean="0"/>
              <a:t>1/8/26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99D69-C7A4-224D-DCCD-AAC75FFA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8D2C3-4239-648D-5B40-474CA8B80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A869-1084-4747-9DF7-90F3DADDD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45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C1E7-5236-7E8E-3307-B32BE0B8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72E98-0F9E-B2F8-0DC9-99E481D301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BA199-7DFD-AC96-AEC7-36C303B3B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4C28C4-07C1-064E-AB0C-6D0D72621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42D8-5B53-6D44-9EF0-8C96EFDD6E36}" type="datetimeFigureOut">
              <a:rPr lang="en-US" smtClean="0"/>
              <a:t>1/8/26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A16069-6E53-0324-B214-5B095FDEE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0D351-C9A1-D16A-768F-5D21D44C6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A869-1084-4747-9DF7-90F3DADDD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208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5E210-E0F8-CD46-F1B8-B6AB36A22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A98F22-45AE-E75C-23AE-A25E2375C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FEE15-A85E-29E3-5BC7-4375E0C59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EC86A7-DE1E-839B-875C-AFEDA13753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A6BE54-58D5-440D-36C1-8E43BB092F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C7E135-1944-B445-ECBA-B34A991B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42D8-5B53-6D44-9EF0-8C96EFDD6E36}" type="datetimeFigureOut">
              <a:rPr lang="en-US" smtClean="0"/>
              <a:t>1/8/26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54E45B-1F89-DAAF-866D-2F6C3AAC3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C4FC8B-13B1-4D9B-467E-13F4A7FF6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A869-1084-4747-9DF7-90F3DADDD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7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1F0A-8F86-578A-2955-F0E08E3EF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E7060F-FC00-BDDD-3CDD-903037BE3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42D8-5B53-6D44-9EF0-8C96EFDD6E36}" type="datetimeFigureOut">
              <a:rPr lang="en-US" smtClean="0"/>
              <a:t>1/8/26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B4D887-7933-9250-D69E-5CE4B6FF2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2DCF28-28B1-213E-C6C2-C455D97C0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A869-1084-4747-9DF7-90F3DADDD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6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0DD405-48E8-0DEE-4199-6E698B78C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42D8-5B53-6D44-9EF0-8C96EFDD6E36}" type="datetimeFigureOut">
              <a:rPr lang="en-US" smtClean="0"/>
              <a:t>1/8/26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003956-E774-4B47-40D3-7A42307EB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657C6-8604-8BAE-82FE-C3D0D1134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A869-1084-4747-9DF7-90F3DADDD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54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A2A84-5D00-1243-0C84-82D55BCDF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68F79-5D0E-5C0F-D071-1DBD4D94E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238B55-B09F-7F10-B439-5B36DFE34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3C0D6B-ED22-B910-DC94-C883E58D1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42D8-5B53-6D44-9EF0-8C96EFDD6E36}" type="datetimeFigureOut">
              <a:rPr lang="en-US" smtClean="0"/>
              <a:t>1/8/26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0A7D9-7B5D-4AB7-7BC6-9EB47502F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DFD4BA-08BA-AAB0-8BDD-48361E2F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A869-1084-4747-9DF7-90F3DADDD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56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15D60-C502-4E72-0603-F64FB6109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526FE0-F7E0-2793-66AF-94CA46391A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B43970-03E8-71D3-7B5A-D2EEEA762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E3BAE5-90FB-06A7-8F82-825B988BC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42D8-5B53-6D44-9EF0-8C96EFDD6E36}" type="datetimeFigureOut">
              <a:rPr lang="en-US" smtClean="0"/>
              <a:t>1/8/26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D72223-B763-C95D-7125-50754ECDE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1443DD-0587-31FD-FD96-FF0E9A7B0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A869-1084-4747-9DF7-90F3DADDD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76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8B260A-CA80-381D-8590-34DFC2549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6F9DB-7064-B614-1550-B4AE84B0E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2A299-3628-2E36-6055-092E231DFF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7342D8-5B53-6D44-9EF0-8C96EFDD6E36}" type="datetimeFigureOut">
              <a:rPr lang="en-US" smtClean="0"/>
              <a:t>1/8/26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9FF81-5276-07AE-9DF6-D0B4F87D7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37508-72E9-7B0D-CF25-417268525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B5A869-1084-4747-9DF7-90F3DADDD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9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6C2368-059E-207C-251F-436A8A76F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8" r="8159" b="-2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3E7107-BEC6-04A2-CD3D-D6D1807469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5" r="5551" b="-2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56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107CE7-4F67-33C2-FDE6-2389CBF67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DD08A7-F530-5C1E-3C3A-581A98FB1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7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BC2FA5-2322-BC18-BDA7-E71BFA77B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4" r="6623" b="-2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D2FA2F-45FC-FF21-676A-89FF2F4EC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9" r="6527" b="-2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92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 Latino</dc:creator>
  <cp:lastModifiedBy>Ken Latino</cp:lastModifiedBy>
  <cp:revision>1</cp:revision>
  <dcterms:created xsi:type="dcterms:W3CDTF">2026-01-08T17:21:22Z</dcterms:created>
  <dcterms:modified xsi:type="dcterms:W3CDTF">2026-01-08T17:22:34Z</dcterms:modified>
</cp:coreProperties>
</file>