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4D696-485F-E201-7977-64BC64668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FD589D-1941-9729-32FC-6689A1AB6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CB12E-92E9-DD52-FE9F-E362D97B7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0AEE5-49CA-597B-C3DA-017C13188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7DE56-BF4B-2C58-F5E3-FCB5DAF9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8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F4E2-F724-EB9C-56E6-E29138B4C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11187-44C9-79CF-E5D6-EE1B87D3B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5D296-DB7D-A6F8-587A-5D28075E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F9378-6500-CFD0-6316-CBB57B81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FDC52-EACD-3A60-B140-FB734EB0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3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20FB60-FCB2-CB23-D514-497055415B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C4FAD-C861-DB11-4954-30E7ABF71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DCF7B-A89C-A55A-3976-94D948675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936B4-71A8-D61B-EC54-0DBBC5815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9F610-C83F-8103-D907-5C281B4AF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7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155D-827F-69A2-3E8F-781205D5C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00165-CB03-5ED3-2A16-482C9EE4D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D2C30-0B2A-D445-842A-9430FED2A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3153F-EC5C-8F13-3942-DD6C3C66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D3A16-C5CC-971E-ADF6-BBE08F53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77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453C0-ED49-505B-4A39-02B8603F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C8117-7018-643C-7D73-41E1A6C3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6483E-3523-A282-2E78-D7845974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61D4D-A1EB-1AB9-DE5F-6B2A4C7C0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66BE8-9FCB-9E1B-3228-9B0D87D1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5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9BED0-9E27-C459-6FF1-D043365A8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3D039-DF99-BB28-470B-D8738D9BA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65B98-63B9-17B7-6A1C-1FEF94E0A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87191-EEC1-CD84-9930-83B835F0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1080F-10ED-68C1-E67F-249E2D73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6FCF4-9D12-9A80-AED3-C8D540A0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4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33F7-3062-9029-1D05-6AA65BA6A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2172-2E67-59E6-A588-B65944226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FC40B-60D3-31D6-9E04-DB0692FB4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8FED5-DFA4-9021-49F8-34031E84C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95ADFE-AF25-5E7A-8CDC-0E5B2CDF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C326C4-966C-E973-B1A9-399FBC1E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61800A-CAB7-A8CA-3CFE-F86F6296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14594A-65E7-E1A4-3FA0-F9E3DD19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6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21329-A828-696C-2F3A-F4181301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6C5233-3104-7F23-8EC6-A2179003B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724639-05D4-BDC6-AA79-02CD05EF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B16B0D-E479-11BE-0569-9105E2833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8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2848-4C10-D817-3D5E-44B119624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10DED-F967-E1B8-F75B-C8D8E6AB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571E6-C4A2-B046-43DE-6A9B8D0B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86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C940A-12E0-55CD-A274-40106A079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42BAB-8FA9-D0EE-16BE-816BFB778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E6662E-2B6E-1BB7-E352-87D7C8E4B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34C55-4DBB-586D-2631-C3CAA95C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3B4DC-FD58-8D58-A57F-617F45EA2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9B55A-29BF-169A-9A4E-4E610F93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8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EDACF-287A-C9CA-028B-94C627265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F91A33-C110-BE13-3361-ACA822733B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66A96-3E3C-64E7-9238-885F9060F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D7486-EDDF-3F03-10C8-C97BDA59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737E5-9E25-05DE-E920-C8FBAB4B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E33E9-4F81-7D35-FEF3-4D61CAC6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9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10899-A149-7813-291A-B7E1144D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C321-2375-4193-C6F4-319A6AAA8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8C904-4BE3-C233-394F-E2C1FFADDF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A9F0B-4403-D14A-826A-5E243EE8FB65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9DB3C-AFFD-FF83-7133-36BB31CBC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D691A-E364-C7E5-3869-FC541C736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1513-2FA2-8145-8F0C-A3065964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5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E7A7F9-71EC-C94B-1BB0-F52FCA553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39860"/>
            <a:ext cx="5294716" cy="297827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1DB208D-288C-36B4-2DC0-1FE41BC23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939862"/>
            <a:ext cx="5294715" cy="29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6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A4ECC4-2E7B-3A8F-534C-CC7333ED8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40719"/>
            <a:ext cx="5291666" cy="2976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F54B0A-8593-D505-83FB-0F927F921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940718"/>
            <a:ext cx="5291667" cy="297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5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0FC316-A783-E505-9FB9-49DAF1ABE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39860"/>
            <a:ext cx="5294716" cy="29782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2B1ED3B-C1E5-F1B8-E7AB-5DF72F8A8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12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3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9F66DC-E703-FDA3-EBFA-E2A9DFAC2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37" y="643467"/>
            <a:ext cx="3133725" cy="55710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A4A9CE-005F-0FA0-6291-B46EB1C36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36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7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1</cp:revision>
  <dcterms:created xsi:type="dcterms:W3CDTF">2026-06-05T09:24:23Z</dcterms:created>
  <dcterms:modified xsi:type="dcterms:W3CDTF">2026-06-05T09:35:56Z</dcterms:modified>
</cp:coreProperties>
</file>