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1"/>
    <p:restoredTop sz="94688"/>
  </p:normalViewPr>
  <p:slideViewPr>
    <p:cSldViewPr snapToGrid="0">
      <p:cViewPr varScale="1">
        <p:scale>
          <a:sx n="116" d="100"/>
          <a:sy n="116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96C96-FC34-A012-1D5C-059D50AF26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0DCF2D-CAB0-5221-8B73-C34CFEF4B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32188-C660-6592-D23C-BB3F80069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62E83-29F9-4A43-85BC-4C7343BF1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2429E-9DCA-6BDA-3D65-7155DF50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BF0F9-F4A0-1DCE-C28B-1BA46C16F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B9D7D-6932-57BF-7A17-4DBDCCDE8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D36A5-0F8F-2A3D-1335-A95377E0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F63E2-4B57-3E26-676F-377EC902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4DCC3-43B1-76D7-FA12-4A31F0E2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5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1F34D1-C981-7B9F-B784-7EA0DF4D6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DC4A3-EA0F-C495-39F0-3897F6937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478D2-38E9-5B29-BA4E-D592643A4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FB14F-4BB1-61A5-5246-7224F009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39A99-7931-B5BB-BC48-7FF13843D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0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E1E01-133A-42DC-9AFA-A5C3943A4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04F1-66EB-4179-6EBD-46ADA74C6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714A4-96B8-D164-4345-1C407A64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4D598-5BA7-C6F1-62C9-B12F8587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13FCD-D305-9948-58A7-9E80896A5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1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70A79-283F-FAD4-6F3D-E6F983B60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33533-BC98-430D-AF34-1A0568903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8FF03-11EA-A681-9539-2A9F954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6868A-2525-DB52-BF6E-93AB51FED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04704-B6CC-6A14-619D-90A5C85F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43B4-77DD-A784-1916-1A457BF9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77E6B-0B44-5A20-339C-813766D10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B7BF5-9ABE-625D-E192-F05928958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1527F-A88B-86D4-75DB-1A8ACD78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C55E1-FD86-FDEB-E7D2-36E9CFED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88C964-4536-4756-F1CD-8D062380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9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28D5-F601-28AE-DF0F-162CBB72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95C44-1437-BFDA-7885-415353264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B33A2C-0FF6-D0ED-57CA-2630BF78C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B4ECE4-1655-348D-9CF4-C544197400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26364-6772-B270-8700-A5B58E6B7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E6A722-5EC4-2F37-16ED-EC46E7E9A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14757-F061-34C8-3F44-53D35DAF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E7B29F-ACB5-A317-F7D3-ADD24AB09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0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A1103-DF67-F8C5-D3A0-AA29A2988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1A1B89-EB0B-71AC-9B8B-3B4BD315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81A91D-D31A-98B4-013A-6CA8736E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4A4234-B974-6681-6ACD-1D26E88F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7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14290-D838-679F-90B6-F4BDC0FC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0B378C-A63E-4EF0-53C8-F93616D08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62F4D-4940-AE18-F2B2-4A7999BC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83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F435-ED9E-D533-C5E2-69F5008E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D797E-6E9F-8438-32B7-2EB385413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DDF26-787A-3F51-79C1-FAB62D7C2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CE722-DA6C-32BF-AB01-6CDFC1F6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82F62-CDBF-65E4-80E0-58F70D45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220F5-EF94-F39D-8EAA-A4F3BE09B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0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11D5-2CDA-7657-ACF0-99E5CBBD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53219B-109D-4F85-3428-ECB24BAAC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BD7BA-6803-1318-17FA-D5954E890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23D73-873C-0B80-58C2-811E928F9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84203-6003-975A-014B-0320470F8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02016-3986-B784-60CA-CDC6281B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8F7BA-FF72-6B65-1E97-D637654F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BD6BB-6E67-7B39-E65D-3DACC473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C4191-6DD7-4A68-2819-4398CEC88B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8C1DE0-D7B3-6B49-9B6E-BD2CB771DC5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17C6A-6BB1-E62C-9849-BA0F8D240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B13E2-7E38-F856-2D99-C35B961B0D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90625-D1FC-BE4A-881A-D93F0E81B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1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FADE8-92AB-B351-0470-95B636E24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C3A768-73B7-289C-EB21-6CDC3DE33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0" y="2493818"/>
            <a:ext cx="5818909" cy="4364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FE5F98-F8F3-4AAB-51D9-CB9006D9C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1" y="52820"/>
            <a:ext cx="6190673" cy="46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B3B9B-084F-D30B-E1CB-28DD5E10B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80F1B4-B0C3-901B-4C0E-62D2BD031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06080" y="857250"/>
            <a:ext cx="6858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C0B235-8223-045A-2D99-AC9B1352A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3955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5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AB244-28FD-F5A1-0C7B-2B31382C8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5F58F3-F676-97D3-8E87-93B1E2555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2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59A09-2C00-70C9-FE4F-BF6AEC05A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5AA28B-06B3-617B-7945-4A97CDAB4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344775" cy="30064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B189B2-5BDE-F8AC-6A29-91063B3C2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224" y="1"/>
            <a:ext cx="5344776" cy="300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FA73C4-4967-BE5C-2B81-4EC9A6BA7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508" y="3374446"/>
            <a:ext cx="6192983" cy="348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11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2026-08-12T15:30:08Z</dcterms:created>
  <dcterms:modified xsi:type="dcterms:W3CDTF">2026-08-12T15:50:21Z</dcterms:modified>
</cp:coreProperties>
</file>