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8"/>
  </p:normalViewPr>
  <p:slideViewPr>
    <p:cSldViewPr snapToGrid="0">
      <p:cViewPr varScale="1">
        <p:scale>
          <a:sx n="116" d="100"/>
          <a:sy n="116" d="100"/>
        </p:scale>
        <p:origin x="5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49176-C1F9-5941-A778-BF66D1D72B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0E608E-8FCA-DF5A-5F21-2BEA379823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31B01-513B-4D55-0B82-69C4E8E7F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1FEF-193B-7C49-8BB0-C6DE36377D0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3A6362-14A8-B66E-9FFF-F41A6BD8D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9147D-7DFB-C40B-D1A6-338AB232C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912A-91C7-4D4F-A95F-28DB5DCD0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568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8704C-BEF3-75CD-6609-09227B007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EC45C1-D13C-3E9F-220D-E4176436F5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5F10E-BF91-2202-8324-8F3FD8FED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1FEF-193B-7C49-8BB0-C6DE36377D0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0A941-0082-2A16-4D80-9A258E7EE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DF3A6-E75C-F049-CC47-BD4C5F610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912A-91C7-4D4F-A95F-28DB5DCD0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220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35F526-A9D2-6DB8-DD0E-BBF9C72BBA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F66994-7DFB-F621-E021-8C3AF2980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2BB71-4BCC-9026-2C6D-81ED642F0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1FEF-193B-7C49-8BB0-C6DE36377D0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B52347-D66C-BFD8-EFCE-600C8ED25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AC981-2195-75D6-5ECF-8C3D1B139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912A-91C7-4D4F-A95F-28DB5DCD0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786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C18AB-1A02-45CD-8050-B35CC1D65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B85B2-ADB1-CECD-6B40-F9334C803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D5D55-D0DD-B1DC-9516-944F44E34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1FEF-193B-7C49-8BB0-C6DE36377D0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5F58A-D9E4-911A-4475-DCF997B9D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1A56F3-777D-35DD-81B9-9375F80EA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912A-91C7-4D4F-A95F-28DB5DCD0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68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DE9C1-E534-C73A-68EF-0B9A2740B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20864-1778-23AF-26AA-0A9D5CD540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53771-D2FD-8D2F-F485-EBA03CA4A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1FEF-193B-7C49-8BB0-C6DE36377D0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1CC11-58F5-160C-D6B7-D620CC80D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3686B-FFA5-F65A-C6BF-F881C55B1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912A-91C7-4D4F-A95F-28DB5DCD0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7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37A16-1921-723E-8B81-289FF182D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B9489-7259-2933-FE6B-FE4D439820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06645-485E-104A-AD72-D6487D09BA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881413-792F-3199-4BFE-EB97044DA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1FEF-193B-7C49-8BB0-C6DE36377D0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3ECFA1-38AA-205D-7B94-7607D7737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2BB5BD-1490-811A-41CF-C820965E3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912A-91C7-4D4F-A95F-28DB5DCD0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317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370CE-486D-DB00-A490-03738EEFC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058ED-A27A-1C0B-FE1D-E2791583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31A744-4276-BCB0-2E2D-8837803E9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977C21-4752-C424-94B7-85D7B6F416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49EFCA-CA3F-1565-2DA8-6BAC063BD2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D48667-65D0-EB6B-F396-35B643CCD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1FEF-193B-7C49-8BB0-C6DE36377D0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658BF6-1795-BC07-FCAB-655C6FD4D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507471-1CC7-06C4-0D6A-CBFEADE07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912A-91C7-4D4F-A95F-28DB5DCD0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820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09E1D-3056-E0E0-A894-B32C5641C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06A03-43EF-C830-F756-EADA9E5C3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1FEF-193B-7C49-8BB0-C6DE36377D0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CC21A5-E5E9-5C5A-269C-FE09BEC34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AB5C93-B684-E20E-887A-2F3C79BE9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912A-91C7-4D4F-A95F-28DB5DCD0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707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532FAC-592A-EA4B-D037-FC26CBCA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1FEF-193B-7C49-8BB0-C6DE36377D0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0745CC-F55B-1721-DBF5-12F227CBC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18403-AB08-3982-6FFF-4A808056A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912A-91C7-4D4F-A95F-28DB5DCD0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140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1219D-FAA9-2E50-8D1D-4CD7821A8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386AC-A1CF-D525-8449-D74E8B44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398648-AE97-69EF-62F8-B43BC8524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80F7ED-7C49-3394-34F8-604862E9C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1FEF-193B-7C49-8BB0-C6DE36377D0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A1B81-FD11-B769-FE27-F3C5F9698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42FCE4-A831-6C72-032E-69F55E3A6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912A-91C7-4D4F-A95F-28DB5DCD0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445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B4E76-C9B6-57A8-485D-D10418316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1A4E75-6E77-A7AE-BED4-E378AF80DC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D5582D-A64C-54D2-7636-514623FE49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811B85-744D-DBA8-6DCF-A1922621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1FEF-193B-7C49-8BB0-C6DE36377D0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A20155-B558-D3DD-6F84-57AB391F2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EEB387-94C3-4A0D-749D-D76199731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912A-91C7-4D4F-A95F-28DB5DCD0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4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74B935-79E0-1552-D0F1-B5A7C524D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DE036-3500-0BC1-E19F-81EF6B076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278C7-9649-9553-46CE-2CEABC046C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541FEF-193B-7C49-8BB0-C6DE36377D00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CFB1E-13DD-313C-0FD2-0DFD2974B5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BB9EF-C2D9-FD10-E5EB-FC63216E44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18912A-91C7-4D4F-A95F-28DB5DCD0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69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9965A-545D-7BD5-7A6D-3AC013150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A88A05-EB3C-5D6E-B771-7AA3F5004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996849" y="1052800"/>
            <a:ext cx="6042752" cy="45320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338087-E1C9-19BB-528E-8899EFBD2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45905" y="1052801"/>
            <a:ext cx="6042753" cy="453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75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7E2A33-7BE7-D014-91FF-458C55A6C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890812" y="1194640"/>
            <a:ext cx="5679195" cy="42593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7B2278-65C3-09DD-2C13-AFC5F0A3B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149186" y="1194638"/>
            <a:ext cx="5679195" cy="425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806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23641-33F6-1484-66DB-60342D377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20EC6D-61DA-BAE5-1342-D24335960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684246" y="1117522"/>
            <a:ext cx="6163939" cy="46229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CF2555-98F2-3D68-899F-43130B266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23477" y="1117523"/>
            <a:ext cx="6163937" cy="462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883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Kenneth Latino</dc:creator>
  <cp:lastModifiedBy>Kenneth Latino</cp:lastModifiedBy>
  <cp:revision>1</cp:revision>
  <dcterms:created xsi:type="dcterms:W3CDTF">2026-08-12T15:50:32Z</dcterms:created>
  <dcterms:modified xsi:type="dcterms:W3CDTF">2026-08-12T15:55:35Z</dcterms:modified>
</cp:coreProperties>
</file>