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57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8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EF69AF-1E1A-BAE6-D749-01FEBDE5A8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AA973E-D81A-3349-9D82-CA35D185DB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B589FC-B25B-8FDD-80B8-B00DCBDEE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57DE7-7C42-4E24-B88A-2EE3F1B0890B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E38B03-2AD9-C51E-D5CE-DEE465A99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12BEB0-EE1B-8B1A-D3C3-41E56CC96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76D2E-8079-44BA-A068-64E154884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465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5FEC0C-15E8-9100-C737-8B109B6F3F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C60A16-CE7E-FE28-D406-0DEDF934D6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0FF39A-F6CB-1303-B08D-568C4107F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57DE7-7C42-4E24-B88A-2EE3F1B0890B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7C78C6-4552-FC8E-9705-74BC5C14F0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664B54-B595-A2C0-94CA-7FE1BB02B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76D2E-8079-44BA-A068-64E154884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278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FD8AAD0-65FD-12D9-874B-CE28F8A322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F43EBD-9E1E-24AA-FC6A-CDC785AF4C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6FA31F-AF86-A691-9A60-78C75CF4A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57DE7-7C42-4E24-B88A-2EE3F1B0890B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6EE29D-9A81-C1CF-3A86-C7550B2B2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C1025E-43F7-47B9-E3D9-8051D457A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76D2E-8079-44BA-A068-64E154884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492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55542-6E2E-1927-9CAE-31A23B8CA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F97F4C-D4E3-3871-368D-3766964BDB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FD3264-5082-3652-99B3-AC0CF27D1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57DE7-7C42-4E24-B88A-2EE3F1B0890B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921A6D-E8E2-8D68-117E-D2D422B05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C5E871-4B6B-E2C7-6D20-592A03EF4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76D2E-8079-44BA-A068-64E154884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280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F53D8C-F68E-755F-A14E-05F039CC7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6E7CB1-0A3E-F068-EB50-DB4B1C0BDB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F0D401-24E7-F49F-7487-412A4D988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57DE7-7C42-4E24-B88A-2EE3F1B0890B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B9B975-2815-1DB8-C59C-A8CF9C7DE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D4D999-2FF0-6C64-53BE-76E430AE1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76D2E-8079-44BA-A068-64E154884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129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F3CE5-302D-899E-8D17-C8CB57421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EB2123-C133-7506-BD79-668704CB7C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1D7C13-9FF7-6F77-1341-C8E0310484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8D60A2-8FBC-80A5-BD79-19CE26576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57DE7-7C42-4E24-B88A-2EE3F1B0890B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F0B58E-FA76-DF72-2B17-FE16D7F92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C16097-FBA0-2609-1F1D-183309867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76D2E-8079-44BA-A068-64E154884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285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CEF5D5-3055-56DE-74F4-988B10188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3D0610-E3F5-5C01-9911-A7E3850B85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C22481-4C59-4223-ACDF-D97FAA33A2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7E0A74-0F64-054E-DA67-E48E3780AD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36E4B61-4016-B773-3B6A-23AF1C0D29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4178D0D-6C85-6AD3-A38C-FFE96503D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57DE7-7C42-4E24-B88A-2EE3F1B0890B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4A5D65-CF20-D6C1-05CE-FD9F8846C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7D6AFEC-EEAF-01EF-BDE4-FA23F8543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76D2E-8079-44BA-A068-64E154884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793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BD1FEA-7DFF-FA70-0633-7CD80C37C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56895A-AE52-E277-73BE-2EEBF6FA1C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57DE7-7C42-4E24-B88A-2EE3F1B0890B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0DEA66-B89C-1373-AC1C-DCBAFE606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866EFD-F70B-B5CA-7324-2B8F4ED33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76D2E-8079-44BA-A068-64E154884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826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1E775FC-77FC-02A2-03B9-6C8985A7F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57DE7-7C42-4E24-B88A-2EE3F1B0890B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C42507C-6909-2265-2A11-D7FFBF57F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693238-D652-2B88-3159-253688A22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76D2E-8079-44BA-A068-64E154884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618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E4BBE3-F785-CDF8-431F-049E4FE5E5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5AA518-3521-1E49-DAD4-6A41FFC036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50B503-A955-F48A-93ED-6ED07E4AB2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65B586-AFC6-5965-B542-B324BDCDC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57DE7-7C42-4E24-B88A-2EE3F1B0890B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CDF702-A310-7F7E-2BD5-53042886D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CEACD0-C765-8B1E-1687-1ABF48D99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76D2E-8079-44BA-A068-64E154884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598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F3B334-5785-9B13-62E0-30D5065FD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CA6072-632D-D46C-20C8-6CA402B3DC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D3817B-55AD-185B-F0BF-382FEAF34C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5B2B07-FC9C-F00A-DC02-B4F2717DF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57DE7-7C42-4E24-B88A-2EE3F1B0890B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570F6C-69D6-C9C2-FB53-7C4AF2C76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A39637-260B-1FE7-1B57-4118AD515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76D2E-8079-44BA-A068-64E154884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583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200D398-C4EF-E327-A3B0-CA505E18F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BB9175-53D9-F7D9-1A33-E5A4412CC8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6AEF15-81E1-5362-904B-9082905BBC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CC57DE7-7C42-4E24-B88A-2EE3F1B0890B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1D0F9-402E-3031-DD2C-2B37DBCED1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4D11D5-4A83-6D3A-7451-D636E01E22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B576D2E-8079-44BA-A068-64E154884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33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B57AA5-15BD-E54C-0A03-10E5872A28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8208156-1C82-2FEA-71D8-32564DF740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1444625"/>
            <a:ext cx="5291666" cy="396874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E85DA04-7731-D04F-4E0B-FCA92D7DD5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865" y="1444625"/>
            <a:ext cx="5291667" cy="396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687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9B54195-0452-521A-B1AA-E49B3F3974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1444625"/>
            <a:ext cx="5291666" cy="396874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BC93D66-0EDC-C320-012F-3BF68C8D72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865" y="1444625"/>
            <a:ext cx="5291667" cy="396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319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F70E00-AA7E-822A-4DBF-B7CD3EAEBC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E9CE4A9-AFB0-29E2-C04A-4AE15DCE0A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1444625"/>
            <a:ext cx="5291666" cy="396874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8D0E2AD-BC45-BC39-3E4E-98CD340C46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865" y="1444625"/>
            <a:ext cx="5291667" cy="396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6307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964E94-FDD1-7A72-AA1D-CDE93F4B84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2926E7C-7F2E-A1BA-F1A4-EB2817D848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1444625"/>
            <a:ext cx="5291666" cy="396874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3B10E8C-DEB5-73DE-A890-64A6B8D4AF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865" y="1940719"/>
            <a:ext cx="5291667" cy="297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482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AC6239-0AB2-5611-21BF-986E5C2303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A91FB8E-D6EC-8EBF-A067-6F25F1C52A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1940719"/>
            <a:ext cx="5291666" cy="297656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3F9BB70-E6B1-0A5F-7AA7-994C313D0F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865" y="1940719"/>
            <a:ext cx="5291667" cy="297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420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2053BD-7749-6882-4FDE-7F0CC64398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31C7BC4-12A7-C114-78C1-392A781CC3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1444625"/>
            <a:ext cx="5291666" cy="396874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BE3C1A1-E301-EF8E-CD81-D5A04DE2A7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865" y="1940719"/>
            <a:ext cx="5291667" cy="297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698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Widescreen</PresentationFormat>
  <Paragraphs>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Kenneth Latino</dc:creator>
  <cp:lastModifiedBy>Kenneth Latino</cp:lastModifiedBy>
  <cp:revision>1</cp:revision>
  <dcterms:created xsi:type="dcterms:W3CDTF">2026-01-22T17:40:48Z</dcterms:created>
  <dcterms:modified xsi:type="dcterms:W3CDTF">2026-01-22T17:43:35Z</dcterms:modified>
</cp:coreProperties>
</file>