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6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B4341-46A5-34DF-DA5B-DD05B78EA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603943-20CF-954A-EB33-B09734B2C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69079-CF37-E150-4ED9-F4A06BF58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EC97A-033F-6B09-8DE8-C48FEEABA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AC585-0AE9-1DF4-0378-22AEBF48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4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2FB2-D61A-ACE3-0F2C-AFDC21170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BF014-92EF-ACF7-D799-4F54F52529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165A9-9B85-3BFB-0FAC-0B98F36B2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C4466-CF7C-E9F5-1F1C-70F5AF09E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1A31A-577B-592D-F55A-8D07A30C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21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C6505D-4609-B339-EB41-585AABE47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6DB05-D35F-37DD-15FE-3FAF54F9A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FCB16-972D-BDE1-9203-4EFD0B46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75B7E-2EE9-0F13-B4AF-8A739B71B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70A97-6119-D0AE-3E0E-4405F54BB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9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5F097-B624-2C73-27BE-C18207535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8A258-2319-C20C-E58B-276C54B19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D0D29-B51E-A516-86A6-FE5CA2635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1DA8C-8550-BA39-EF2F-C2084A11E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36FB6-B640-0FE3-BA50-624E0599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44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FA1AB-2F4C-F277-EB0A-F1FE90A9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18F21-6741-87B3-DBD5-8B2407950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03F77-E4FF-4769-82BB-6C73CE014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A5041-508B-022D-6AA1-D9793338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2FC65-E42A-B579-0C2B-3B4A0D02E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6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3C31-77EC-1527-0D8C-AFF762A34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50D2-E1F4-9038-355A-F635D42BF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0E0EA2-7CC1-19BC-1B63-473CFE395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009CF-8902-7A4F-F7FE-A103CEE7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9ED117-1A68-B901-6E1A-93671615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D5FEB7-A146-6532-8EC8-697625FAB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5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E1CDE-AA28-D5F5-F8B9-AB6CE5B90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50EAB-8C0D-E942-AC9D-0F6FCE19E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7D2BA-F6C1-308F-2737-43F34873E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1D6CEB-FF0C-EBE4-3CDF-4E8020B5F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CB27B6-4AA0-4EA5-AB45-7215F87A90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FC4F58-7F57-C499-AB28-EA810FCF8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998B63-FC7D-9B42-7366-80256A7C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5580D2-38F3-4F08-6E4B-EC2D1EDF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79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077C9-A814-58BC-509C-ABFB369D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2511A9-B2DC-373B-DD35-251ADC22A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43E20-3300-DFE5-F07A-A7FBB4A2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DB9196-856F-C539-A007-5F0B8C4A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60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38A42F-72FC-FAFE-1335-438211D1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C94891-BE20-0CFA-D313-176CF63A6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BDE61-1670-E26A-5DD6-91A4AE0E6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99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156E3-16DF-D10C-F7DD-B6E0F9F3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3D4CD-F69D-D7A5-574E-8933E0F97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59D42A-F184-4B5F-916B-E073DAD60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9B0B1-439E-1726-C624-38B8B7D11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A9260-DC0D-1566-6221-5CC383EC4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A28D5-D660-183E-34BB-5C32C612C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C6806-8011-2231-AAE0-5556378CE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CAD17D-9D73-EC20-1AC2-73B0C35466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32715A-27CC-FF57-298E-25673380D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BFB87-4B21-36FA-C421-CFCEC893E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AD276-CDA5-73AE-D11D-CD400B4D2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88006C-0795-245B-4372-434188613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7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359B66-10F7-65CB-D742-4052AE74D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1BEB9-18E0-64C8-F893-C35683EF8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90D0B-5366-E3FB-5A7B-9F4F42DC6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32C9BD-ECDB-43F6-8D17-0832BDED8DC8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4E75E-A9E1-91D5-227B-A67784493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5654E-62C8-FC70-F337-E21CCCE09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B289DD-99D7-44A6-99B1-D650DCFF4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21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1EBE5B-D6EA-61C8-3EE5-02EA6A348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7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506897-0580-4E2D-931C-3432986FF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576CA8-B345-60E4-D72C-42A2F5AC1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1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0C99F9-FF1A-9144-D272-77BFED3EC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5783AE-B908-F04C-5AE0-EEF128D34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0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85D50B-0C53-6A20-6EE5-D135F335C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F33603-DAB1-4ED4-A582-B557AA8E6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1" y="643467"/>
            <a:ext cx="4178298" cy="557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826B2C-249C-79E0-80DF-408F58183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A19B22-7CC1-F11A-74AB-0547661C8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6"/>
            <a:ext cx="417830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76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2026-05-26T11:57:45Z</dcterms:created>
  <dcterms:modified xsi:type="dcterms:W3CDTF">2026-05-26T11:59:30Z</dcterms:modified>
</cp:coreProperties>
</file>