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Latino" userId="8352808d35d46b32" providerId="LiveId" clId="{B3FBA810-4C16-42FE-8E78-4E0E8E3495E4}"/>
    <pc:docChg chg="undo custSel addSld modSld">
      <pc:chgData name="Ken Latino" userId="8352808d35d46b32" providerId="LiveId" clId="{B3FBA810-4C16-42FE-8E78-4E0E8E3495E4}" dt="2026-01-08T17:20:04.197" v="17" actId="26606"/>
      <pc:docMkLst>
        <pc:docMk/>
      </pc:docMkLst>
      <pc:sldChg chg="addSp delSp modSp mod setBg">
        <pc:chgData name="Ken Latino" userId="8352808d35d46b32" providerId="LiveId" clId="{B3FBA810-4C16-42FE-8E78-4E0E8E3495E4}" dt="2026-01-08T17:17:45.568" v="3" actId="26606"/>
        <pc:sldMkLst>
          <pc:docMk/>
          <pc:sldMk cId="899100892" sldId="256"/>
        </pc:sldMkLst>
        <pc:spChg chg="del">
          <ac:chgData name="Ken Latino" userId="8352808d35d46b32" providerId="LiveId" clId="{B3FBA810-4C16-42FE-8E78-4E0E8E3495E4}" dt="2026-01-08T17:07:51.641" v="0" actId="478"/>
          <ac:spMkLst>
            <pc:docMk/>
            <pc:sldMk cId="899100892" sldId="256"/>
            <ac:spMk id="2" creationId="{B9E4551D-77DD-07F0-57B8-610E9E419C5D}"/>
          </ac:spMkLst>
        </pc:spChg>
        <pc:spChg chg="del">
          <ac:chgData name="Ken Latino" userId="8352808d35d46b32" providerId="LiveId" clId="{B3FBA810-4C16-42FE-8E78-4E0E8E3495E4}" dt="2026-01-08T17:07:54.139" v="1" actId="478"/>
          <ac:spMkLst>
            <pc:docMk/>
            <pc:sldMk cId="899100892" sldId="256"/>
            <ac:spMk id="3" creationId="{76215446-A1AA-2D10-072B-E2E8AF24DC0A}"/>
          </ac:spMkLst>
        </pc:spChg>
        <pc:spChg chg="add">
          <ac:chgData name="Ken Latino" userId="8352808d35d46b32" providerId="LiveId" clId="{B3FBA810-4C16-42FE-8E78-4E0E8E3495E4}" dt="2026-01-08T17:17:45.568" v="3" actId="26606"/>
          <ac:spMkLst>
            <pc:docMk/>
            <pc:sldMk cId="899100892" sldId="256"/>
            <ac:spMk id="10" creationId="{11BE3FA7-0D70-4431-814F-D8C40576EA93}"/>
          </ac:spMkLst>
        </pc:spChg>
        <pc:picChg chg="add mod ord">
          <ac:chgData name="Ken Latino" userId="8352808d35d46b32" providerId="LiveId" clId="{B3FBA810-4C16-42FE-8E78-4E0E8E3495E4}" dt="2026-01-08T17:17:45.568" v="3" actId="26606"/>
          <ac:picMkLst>
            <pc:docMk/>
            <pc:sldMk cId="899100892" sldId="256"/>
            <ac:picMk id="4" creationId="{776DDB6B-14D2-6E67-4006-177AF96C8BD9}"/>
          </ac:picMkLst>
        </pc:picChg>
        <pc:picChg chg="add mod">
          <ac:chgData name="Ken Latino" userId="8352808d35d46b32" providerId="LiveId" clId="{B3FBA810-4C16-42FE-8E78-4E0E8E3495E4}" dt="2026-01-08T17:17:45.568" v="3" actId="26606"/>
          <ac:picMkLst>
            <pc:docMk/>
            <pc:sldMk cId="899100892" sldId="256"/>
            <ac:picMk id="5" creationId="{ABCAFFBD-01CC-CFBE-D65A-39D58B1316CE}"/>
          </ac:picMkLst>
        </pc:picChg>
      </pc:sldChg>
      <pc:sldChg chg="addSp delSp modSp add mod">
        <pc:chgData name="Ken Latino" userId="8352808d35d46b32" providerId="LiveId" clId="{B3FBA810-4C16-42FE-8E78-4E0E8E3495E4}" dt="2026-01-08T17:19:07.930" v="11" actId="26606"/>
        <pc:sldMkLst>
          <pc:docMk/>
          <pc:sldMk cId="579292643" sldId="257"/>
        </pc:sldMkLst>
        <pc:spChg chg="del">
          <ac:chgData name="Ken Latino" userId="8352808d35d46b32" providerId="LiveId" clId="{B3FBA810-4C16-42FE-8E78-4E0E8E3495E4}" dt="2026-01-08T17:19:07.930" v="11" actId="26606"/>
          <ac:spMkLst>
            <pc:docMk/>
            <pc:sldMk cId="579292643" sldId="257"/>
            <ac:spMk id="10" creationId="{11BE3FA7-0D70-4431-814F-D8C40576EA93}"/>
          </ac:spMkLst>
        </pc:spChg>
        <pc:spChg chg="add">
          <ac:chgData name="Ken Latino" userId="8352808d35d46b32" providerId="LiveId" clId="{B3FBA810-4C16-42FE-8E78-4E0E8E3495E4}" dt="2026-01-08T17:19:07.930" v="11" actId="26606"/>
          <ac:spMkLst>
            <pc:docMk/>
            <pc:sldMk cId="579292643" sldId="257"/>
            <ac:spMk id="15" creationId="{11BE3FA7-0D70-4431-814F-D8C40576EA93}"/>
          </ac:spMkLst>
        </pc:spChg>
        <pc:picChg chg="add mod">
          <ac:chgData name="Ken Latino" userId="8352808d35d46b32" providerId="LiveId" clId="{B3FBA810-4C16-42FE-8E78-4E0E8E3495E4}" dt="2026-01-08T17:19:07.930" v="11" actId="26606"/>
          <ac:picMkLst>
            <pc:docMk/>
            <pc:sldMk cId="579292643" sldId="257"/>
            <ac:picMk id="2" creationId="{69FCE153-9591-300E-43A4-77E966371D53}"/>
          </ac:picMkLst>
        </pc:picChg>
        <pc:picChg chg="add mod">
          <ac:chgData name="Ken Latino" userId="8352808d35d46b32" providerId="LiveId" clId="{B3FBA810-4C16-42FE-8E78-4E0E8E3495E4}" dt="2026-01-08T17:19:07.930" v="11" actId="26606"/>
          <ac:picMkLst>
            <pc:docMk/>
            <pc:sldMk cId="579292643" sldId="257"/>
            <ac:picMk id="3" creationId="{36EB9F4F-0152-7933-4A9C-650A8DB82F09}"/>
          </ac:picMkLst>
        </pc:picChg>
        <pc:picChg chg="del">
          <ac:chgData name="Ken Latino" userId="8352808d35d46b32" providerId="LiveId" clId="{B3FBA810-4C16-42FE-8E78-4E0E8E3495E4}" dt="2026-01-08T17:18:27.104" v="6" actId="21"/>
          <ac:picMkLst>
            <pc:docMk/>
            <pc:sldMk cId="579292643" sldId="257"/>
            <ac:picMk id="4" creationId="{776DDB6B-14D2-6E67-4006-177AF96C8BD9}"/>
          </ac:picMkLst>
        </pc:picChg>
        <pc:picChg chg="del">
          <ac:chgData name="Ken Latino" userId="8352808d35d46b32" providerId="LiveId" clId="{B3FBA810-4C16-42FE-8E78-4E0E8E3495E4}" dt="2026-01-08T17:18:17.422" v="5" actId="21"/>
          <ac:picMkLst>
            <pc:docMk/>
            <pc:sldMk cId="579292643" sldId="257"/>
            <ac:picMk id="5" creationId="{ABCAFFBD-01CC-CFBE-D65A-39D58B1316CE}"/>
          </ac:picMkLst>
        </pc:picChg>
      </pc:sldChg>
      <pc:sldChg chg="addSp delSp modSp add mod">
        <pc:chgData name="Ken Latino" userId="8352808d35d46b32" providerId="LiveId" clId="{B3FBA810-4C16-42FE-8E78-4E0E8E3495E4}" dt="2026-01-08T17:19:39.925" v="15" actId="26606"/>
        <pc:sldMkLst>
          <pc:docMk/>
          <pc:sldMk cId="3911696611" sldId="258"/>
        </pc:sldMkLst>
        <pc:spChg chg="add del">
          <ac:chgData name="Ken Latino" userId="8352808d35d46b32" providerId="LiveId" clId="{B3FBA810-4C16-42FE-8E78-4E0E8E3495E4}" dt="2026-01-08T17:19:39.925" v="15" actId="26606"/>
          <ac:spMkLst>
            <pc:docMk/>
            <pc:sldMk cId="3911696611" sldId="258"/>
            <ac:spMk id="10" creationId="{11BE3FA7-0D70-4431-814F-D8C40576EA93}"/>
          </ac:spMkLst>
        </pc:spChg>
        <pc:spChg chg="add">
          <ac:chgData name="Ken Latino" userId="8352808d35d46b32" providerId="LiveId" clId="{B3FBA810-4C16-42FE-8E78-4E0E8E3495E4}" dt="2026-01-08T17:19:39.925" v="15" actId="26606"/>
          <ac:spMkLst>
            <pc:docMk/>
            <pc:sldMk cId="3911696611" sldId="258"/>
            <ac:spMk id="15" creationId="{F101B3CC-B49F-4CE0-B198-228D1D4285B1}"/>
          </ac:spMkLst>
        </pc:spChg>
        <pc:picChg chg="add mod ord">
          <ac:chgData name="Ken Latino" userId="8352808d35d46b32" providerId="LiveId" clId="{B3FBA810-4C16-42FE-8E78-4E0E8E3495E4}" dt="2026-01-08T17:19:39.925" v="15" actId="26606"/>
          <ac:picMkLst>
            <pc:docMk/>
            <pc:sldMk cId="3911696611" sldId="258"/>
            <ac:picMk id="2" creationId="{27C58EBD-9F0B-7265-63E8-858142078A87}"/>
          </ac:picMkLst>
        </pc:picChg>
        <pc:picChg chg="add mod">
          <ac:chgData name="Ken Latino" userId="8352808d35d46b32" providerId="LiveId" clId="{B3FBA810-4C16-42FE-8E78-4E0E8E3495E4}" dt="2026-01-08T17:19:39.925" v="15" actId="26606"/>
          <ac:picMkLst>
            <pc:docMk/>
            <pc:sldMk cId="3911696611" sldId="258"/>
            <ac:picMk id="3" creationId="{0FA206D8-F441-F7C7-8130-756D09A5DED0}"/>
          </ac:picMkLst>
        </pc:picChg>
      </pc:sldChg>
      <pc:sldChg chg="addSp delSp modSp add mod">
        <pc:chgData name="Ken Latino" userId="8352808d35d46b32" providerId="LiveId" clId="{B3FBA810-4C16-42FE-8E78-4E0E8E3495E4}" dt="2026-01-08T17:20:04.197" v="17" actId="26606"/>
        <pc:sldMkLst>
          <pc:docMk/>
          <pc:sldMk cId="1415761168" sldId="259"/>
        </pc:sldMkLst>
        <pc:spChg chg="del">
          <ac:chgData name="Ken Latino" userId="8352808d35d46b32" providerId="LiveId" clId="{B3FBA810-4C16-42FE-8E78-4E0E8E3495E4}" dt="2026-01-08T17:20:04.197" v="17" actId="26606"/>
          <ac:spMkLst>
            <pc:docMk/>
            <pc:sldMk cId="1415761168" sldId="259"/>
            <ac:spMk id="10" creationId="{11BE3FA7-0D70-4431-814F-D8C40576EA93}"/>
          </ac:spMkLst>
        </pc:spChg>
        <pc:spChg chg="add">
          <ac:chgData name="Ken Latino" userId="8352808d35d46b32" providerId="LiveId" clId="{B3FBA810-4C16-42FE-8E78-4E0E8E3495E4}" dt="2026-01-08T17:20:04.197" v="17" actId="26606"/>
          <ac:spMkLst>
            <pc:docMk/>
            <pc:sldMk cId="1415761168" sldId="259"/>
            <ac:spMk id="15" creationId="{11BE3FA7-0D70-4431-814F-D8C40576EA93}"/>
          </ac:spMkLst>
        </pc:spChg>
        <pc:picChg chg="add mod ord">
          <ac:chgData name="Ken Latino" userId="8352808d35d46b32" providerId="LiveId" clId="{B3FBA810-4C16-42FE-8E78-4E0E8E3495E4}" dt="2026-01-08T17:20:04.197" v="17" actId="26606"/>
          <ac:picMkLst>
            <pc:docMk/>
            <pc:sldMk cId="1415761168" sldId="259"/>
            <ac:picMk id="2" creationId="{5B2AEBEF-BE7B-09F8-4FA6-609303606299}"/>
          </ac:picMkLst>
        </pc:picChg>
        <pc:picChg chg="add mod">
          <ac:chgData name="Ken Latino" userId="8352808d35d46b32" providerId="LiveId" clId="{B3FBA810-4C16-42FE-8E78-4E0E8E3495E4}" dt="2026-01-08T17:20:04.197" v="17" actId="26606"/>
          <ac:picMkLst>
            <pc:docMk/>
            <pc:sldMk cId="1415761168" sldId="259"/>
            <ac:picMk id="3" creationId="{B21D28DA-444B-68C6-1FE3-8ED24D1124C7}"/>
          </ac:picMkLst>
        </pc:picChg>
      </pc:sldChg>
      <pc:sldChg chg="add">
        <pc:chgData name="Ken Latino" userId="8352808d35d46b32" providerId="LiveId" clId="{B3FBA810-4C16-42FE-8E78-4E0E8E3495E4}" dt="2026-01-08T17:18:39.452" v="9" actId="571"/>
        <pc:sldMkLst>
          <pc:docMk/>
          <pc:sldMk cId="2236149329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5F5D-F8DC-41CE-415D-91CF315B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99763-91C2-518F-72BD-080B9451A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B5665-2C82-8941-8DD3-CD15A4E17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ACA5C-51CE-8FD6-071A-329A3237B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0F7BB-ABCB-0106-00C3-9BB8D2506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7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69E3-D064-71AD-8E96-E158A6B4E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9D0EE-2A88-E44F-D347-6E28C358B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C3FBF-A6E3-F638-E1A8-92B930253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87EED-7B09-0B65-8765-D6BA83B51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A6B23-B601-1893-BEE6-742191945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1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77E2A9-781B-A6CD-6062-5F94CD52A9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1D582-229F-407B-5C86-371AA6757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2CBE7-305F-EA12-532B-E4535C40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7F7C3-7DE5-FBD5-1CD4-11C05DF7B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8B2FB-C965-18B7-C664-AAD32C22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F411E-9F8D-3641-CAB1-A6AD60FDC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E241B-ABCB-B825-9250-6378F9D34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9A208-E9C1-E7D4-051C-A9DCA7D11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AB65C-BD4F-98AC-E900-2D5488A8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5D6A9-1385-A5BF-67CE-217DC4805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6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EC87C-CCF1-4169-118C-287D22878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D0C2B-DB9A-3BE3-853D-EFC9992DB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B8CEF-07D6-F8EC-BAF5-B97387DB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08728-33C7-ACF1-881C-C0281E23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F3130-1159-090A-E3AD-B5044446B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3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FC876-DD2F-1EB8-A4E1-825876C54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38298-1166-76FC-31FF-849866A71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1D7527-35C5-3644-FBF7-99EF44D70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41BE9-4B3F-2D86-203C-44AE20CC0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E44C1-F421-4DA5-5049-E4B544A22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3288E1-50E2-B610-2D20-CB19B693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4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70594-20AF-2063-131C-FBB0B337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8D152-EBD6-F8CB-2DC2-3E41569B4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3EA4B-D668-D418-95C5-74B7541CFF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6617EA-F014-C54A-0641-126ACD60A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46E36F-DA12-BE31-886E-2BF7BC745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4A5FD-B942-C863-1D52-D8ECC783B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FDF934-161D-73E1-16E8-5EDA3DEB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5CC3B3-B8D8-230C-C5D9-BDE61889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31D4B-B3B6-C29A-4631-9E160FA44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2BF2ED-9915-69A2-5A6D-D33900435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E6ECD7-CC38-554F-295D-F51A5960F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F08BEB-0A90-6C4E-C13D-DFB773125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9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699B1-29F3-3B9B-8C24-3AD0C33C3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BAA1BA-3A4C-64DD-1444-A8413D92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E5DBE-F74C-2490-71FC-20682626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9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94CB-0AF4-11E7-C456-982A2FAC0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F618F-7A3E-BB14-2AC3-9592A0285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79A45-70F5-0639-B4DE-49BBDF389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03AE-0D4E-8039-DED2-2F697E1F1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592B-9DF3-EEEA-AE5B-9EC3FE2B2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83D1EB-7AD0-132F-E31B-4111B0267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1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EB57A-DA8E-EB2C-00BB-2870B9F5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EB8EF6-26BA-6F7B-52D5-669BA14215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45068-6195-411B-CE3B-9DE73CB1F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4A32D-EC52-DB25-3151-65618717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962DA-3501-DAEC-5BAB-CCAC26758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71B22-5C53-3313-33CE-3F26CCF46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6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8D881E-DF4F-7313-C0A4-284CBABB1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0D52B-35EE-A133-DF19-101464FC8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AA9B5-99EA-3BCF-89E1-84387B965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623C4-8F9A-D447-8F47-902A6DE22474}" type="datetimeFigureOut">
              <a:rPr lang="en-US" smtClean="0"/>
              <a:t>1/8/26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8AE66-1AE8-25A1-D5A2-29D808882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15A0C-F98F-0C03-DB60-193525F68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AE010-1B5A-274B-B67F-E39817E32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3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CAFFBD-01CC-CFBE-D65A-39D58B131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7" r="2" b="3463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6DDB6B-14D2-6E67-4006-177AF96C8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5" r="-2" b="16366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FCE153-9591-300E-43A4-77E966371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2" r="2" b="8008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EB9F4F-0152-7933-4A9C-650A8DB82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" r="-2" b="21710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9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A206D8-F441-F7C7-8130-756D09A5D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"/>
          <a:stretch>
            <a:fillRect/>
          </a:stretch>
        </p:blipFill>
        <p:spPr>
          <a:xfrm>
            <a:off x="321734" y="557189"/>
            <a:ext cx="4276956" cy="57436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7C58EBD-9F0B-7265-63E8-858142078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3" r="-1" b="25035"/>
          <a:stretch>
            <a:fillRect/>
          </a:stretch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9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1D28DA-444B-68C6-1FE3-8ED24D112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3" r="2" b="14117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2AEBEF-BE7B-09F8-4FA6-609303606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2" r="-2" b="5168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61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49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 Latino</dc:creator>
  <cp:lastModifiedBy>Ken Latino</cp:lastModifiedBy>
  <cp:revision>1</cp:revision>
  <dcterms:created xsi:type="dcterms:W3CDTF">2026-01-08T17:07:25Z</dcterms:created>
  <dcterms:modified xsi:type="dcterms:W3CDTF">2026-01-08T17:20:09Z</dcterms:modified>
</cp:coreProperties>
</file>