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0460C-662D-4B2A-9211-58DE41D96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6C9C5-AC9B-24C2-3081-0B746FECD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DF2C6-710F-CB46-7C91-6AD99CD01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0C6CC-D06B-DC84-6D1A-093149A9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2475-F9F5-A720-8CDE-3364B44A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4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C0B7-CE0D-0950-0E51-BA418E6ED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49B9EC-BE1B-9980-F5CB-A3F9E5D7E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E9A83-CC27-0839-3E72-1223A908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ECCB4-A3C6-AB3A-DA51-FCBD73B2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DA9E6-3031-53F5-F540-8AAB1413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5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3565A8-4774-6C2B-5ACB-5CF72E19F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8E5C-4B86-11F2-5A9A-BB75F892F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97177-D329-2670-85AC-CC710F866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6A440-26A6-7331-439A-051CB8131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64524-C581-0685-79F6-5CE34B3B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0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7A57C-01F7-BDA3-CEBF-841FB183A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210D0-BEAE-97A3-D561-39C199DEE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42E3-8EBA-F8C9-7835-BC61BE16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FB44-C504-A10A-C33F-59D94406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AEB89-DB1A-4250-248C-E78ED837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8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846CC-3377-A117-A27A-DEB2FE182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7A8D2-4532-5171-E1CD-12AE5C62E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6871E-F6B7-43E2-299E-04C254D1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948C4-8765-BC2D-0530-90500360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77255-92B4-A395-CAF1-E54026A5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6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83E51-7D88-791D-B920-0730BF2C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ECAA4-4ED4-C8BF-095D-3D0820B9B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8A75B-3B65-906B-5D9C-3D9F5404E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38ADC-8A66-0817-3664-490D029A6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1BB32-D25A-1352-638E-1382DD838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DB7A1B-6447-DF27-6476-124F153E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91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0B2D7-BF1A-2EBA-BBC8-E8902202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7222E-4CCE-4BD9-FF80-A7BEFCBFD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0C854-5379-797B-3D0F-B732604E8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B63C88-D3D6-F627-F748-73C255D57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A3227C-7153-1507-F236-86BD22372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3925CF-110A-84A9-3C50-4C2046E8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C2B5F6-64B1-1C3A-E688-28849604C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66273F-466D-59D2-6DE9-E031BD1D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87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33B1C-43B8-678C-743F-0A13842D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92E325-F8D2-CAF7-9517-33F59E6F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4935CD-8526-99BC-BB53-4CDD2BF2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4433B-BDF7-C8DA-3903-F9D77A40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4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CAC187-DE1C-A3B0-1AC1-1C5AF50D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B6BBDA-0A0F-DFE0-FA63-52B236DF6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B10CF-5367-124B-59FA-B65141E1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3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A0079-4C7F-5B10-38D5-7051D2142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DA09-712D-1FEA-106F-D11437BE5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1B0DB-6786-6783-2717-8100202B8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C8FD4-6382-105C-1790-51E2C3DA9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5232A-43D2-1ABC-5B28-0A4E03B60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98F05-5EB2-D8CE-ACEC-256CC6D5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13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2F4EB-7461-3D18-2BAA-63063C11A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A2FE10-F51E-8284-5481-CD1C7952A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01ACC-ACC1-DE58-771E-05832DB807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7AE38-2A35-45BB-854C-C934CC216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AD283-B6F3-842F-629E-143375B3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A08A1-86A1-FA65-AEAA-63D65D57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3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6A0B02-2E9D-EBEF-1980-BCDAB782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EECCA-71E7-6D72-7B94-3E7872569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02DE3-3F38-0263-9974-1017E3E19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DD713-5191-634B-8DEF-A3B3CA36A06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E11F5-C655-7598-D84F-1659537F7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BCEE5-00ED-4BB2-6504-8E6395DD8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037999-4941-6B4C-8C5F-CDD86A705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4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23EF37-19EC-4973-A7AF-4BBF68646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1F3457-8289-E51C-29FF-7E94D8BA8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" r="4" b="4"/>
          <a:stretch>
            <a:fillRect/>
          </a:stretch>
        </p:blipFill>
        <p:spPr>
          <a:xfrm>
            <a:off x="641276" y="557186"/>
            <a:ext cx="4013020" cy="22287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ECD34D-8682-F4F7-4134-B6F438218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r="17193" b="-3"/>
          <a:stretch>
            <a:fillRect/>
          </a:stretch>
        </p:blipFill>
        <p:spPr>
          <a:xfrm>
            <a:off x="643467" y="2957665"/>
            <a:ext cx="4010830" cy="33431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FBE8CB-161D-5F2B-2096-67A1F0F569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9" r="24187" b="-1"/>
          <a:stretch>
            <a:fillRect/>
          </a:stretch>
        </p:blipFill>
        <p:spPr>
          <a:xfrm>
            <a:off x="4846823" y="557189"/>
            <a:ext cx="6701710" cy="57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24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7A2CB1-ED35-160A-D387-AAE8DB630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 r="1" b="1"/>
          <a:stretch>
            <a:fillRect/>
          </a:stretch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45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2</cp:revision>
  <dcterms:created xsi:type="dcterms:W3CDTF">2026-06-05T09:36:54Z</dcterms:created>
  <dcterms:modified xsi:type="dcterms:W3CDTF">2026-06-05T09:59:54Z</dcterms:modified>
</cp:coreProperties>
</file>