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7" r:id="rId2"/>
    <p:sldId id="256" r:id="rId3"/>
    <p:sldId id="258" r:id="rId4"/>
    <p:sldId id="259" r:id="rId5"/>
    <p:sldId id="260" r:id="rId6"/>
    <p:sldId id="261" r:id="rId7"/>
    <p:sldId id="265" r:id="rId8"/>
    <p:sldId id="262" r:id="rId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711"/>
    <p:restoredTop sz="94688"/>
  </p:normalViewPr>
  <p:slideViewPr>
    <p:cSldViewPr snapToGrid="0">
      <p:cViewPr varScale="1">
        <p:scale>
          <a:sx n="93" d="100"/>
          <a:sy n="93" d="100"/>
        </p:scale>
        <p:origin x="240" y="6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2418AE-FD09-716B-4DA1-B5299187159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F47E4A5-C2CE-5CA2-D6AE-7A2D25BD978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586EDBC-48C0-E108-2903-56F6C05421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346F88-55F3-EB40-9B79-A4562634E44A}" type="datetimeFigureOut">
              <a:rPr lang="en-US" smtClean="0"/>
              <a:t>8/20/26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D452160-9E10-6900-284B-88CD4CC754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6C73211-D005-B3DB-26A4-0D569AB03C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41842-5F93-1041-8F8B-4C377615C5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42030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790191-EA44-CFE7-2316-9826A77F4C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A83BE52-9F18-60C3-87D4-99C64C40EED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9ECAC49-91E9-F245-BB39-CC18E920BA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346F88-55F3-EB40-9B79-A4562634E44A}" type="datetimeFigureOut">
              <a:rPr lang="en-US" smtClean="0"/>
              <a:t>8/20/26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F94C043-32BA-C7D6-1122-DC72071032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30CA901-E7ED-1D74-C798-16322DAA8B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41842-5F93-1041-8F8B-4C377615C5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74715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4B1459D-3D50-5F75-FFAA-F12341463AE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FDCADD6-AEDA-262D-5433-10659C6D703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FEBFB40-B300-203E-AAE8-15D92496B0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346F88-55F3-EB40-9B79-A4562634E44A}" type="datetimeFigureOut">
              <a:rPr lang="en-US" smtClean="0"/>
              <a:t>8/20/26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DB5B0A6-1818-10B4-907B-92CF824649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3B876E0-D9BB-F831-4D1F-2A3F04DEA2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41842-5F93-1041-8F8B-4C377615C5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89505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E3E292-1826-3B52-F792-D0F63B7F8A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61E99ED-C4A4-E4DA-FE45-5976AEC07E2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B4F1A39-069E-7E7A-1F3D-185150CBDA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346F88-55F3-EB40-9B79-A4562634E44A}" type="datetimeFigureOut">
              <a:rPr lang="en-US" smtClean="0"/>
              <a:t>8/20/26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AFDE85B-BA8E-0784-4FC7-593E43A244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4413411-69CA-1651-77DB-2797AEA6A9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41842-5F93-1041-8F8B-4C377615C5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59686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546C41-1083-5D82-866D-0ACC340DB7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9178506-F06F-F92E-611B-092931BA1B9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5AE2D58-C6CF-F16C-B659-3938FCB40F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346F88-55F3-EB40-9B79-A4562634E44A}" type="datetimeFigureOut">
              <a:rPr lang="en-US" smtClean="0"/>
              <a:t>8/20/26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F242F4D-A032-01AA-ACC2-70991A24D2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80969B0-C97E-D029-7A37-10103BE8CC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41842-5F93-1041-8F8B-4C377615C5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96125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86F479-F7FE-B090-5544-66AFD23C12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4371D7E-C4A4-02DF-44F5-04F9AB0E3F2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632DEB5-1DE2-BCB0-43D4-B14F999C969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9F06AF9-1D3A-E622-4FC0-56AECB982A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346F88-55F3-EB40-9B79-A4562634E44A}" type="datetimeFigureOut">
              <a:rPr lang="en-US" smtClean="0"/>
              <a:t>8/20/26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A144A83-EC45-AC17-2EDF-FD6051CB0E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4503D52-20A9-0AE7-E936-0344F9E09D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41842-5F93-1041-8F8B-4C377615C5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49632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4B611B-5491-9664-A84E-B4078A5CCA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8D52791-6FC7-7A2F-86BD-A0DE7599875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13A72FD-1465-29BD-76AB-5A1640AA412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2C7116B-110B-DA00-06A8-041AFEE6E3D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5F7D392-B813-2CC6-399F-248EB40829A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D19BA76-AD1D-5EEB-64C4-9B93F7DDFD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346F88-55F3-EB40-9B79-A4562634E44A}" type="datetimeFigureOut">
              <a:rPr lang="en-US" smtClean="0"/>
              <a:t>8/20/26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A3314C1-BD6A-053D-F707-B13E459E94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B7394C0-9E34-5F05-A545-9C30D52D20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41842-5F93-1041-8F8B-4C377615C5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26882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2ECBBE-FA0A-2D4B-7B5C-870F9FE7A1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0533111-44C8-CF28-EF00-99FA98EC4D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346F88-55F3-EB40-9B79-A4562634E44A}" type="datetimeFigureOut">
              <a:rPr lang="en-US" smtClean="0"/>
              <a:t>8/20/26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BB7C60B-1B66-9847-576A-E4E7794FA8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27D3538-9133-4318-6D9C-9F33C0B5A5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41842-5F93-1041-8F8B-4C377615C5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67060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70AE1A9-CEF4-9D31-86C3-3309BFCB3B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346F88-55F3-EB40-9B79-A4562634E44A}" type="datetimeFigureOut">
              <a:rPr lang="en-US" smtClean="0"/>
              <a:t>8/20/26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9F07FF2-149D-05A4-E7FD-E7835AF806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34E8D7E-B72A-D7AC-990D-32565839CD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41842-5F93-1041-8F8B-4C377615C5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572986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1C4B8B-666C-C05D-26CF-C56D689A0B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F7892C9-18C2-D580-96D8-B9931A89A47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8151604-CC0C-6DAF-FCAC-D5BC5D0EA1A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B9ACFEC-D777-F200-A02A-2B73E1FE7D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346F88-55F3-EB40-9B79-A4562634E44A}" type="datetimeFigureOut">
              <a:rPr lang="en-US" smtClean="0"/>
              <a:t>8/20/26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5280BC0-7C6B-B66E-BACA-435F902152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342BCFE-FD40-215E-0250-E0ED56DA99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41842-5F93-1041-8F8B-4C377615C5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84253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A21AB4-D452-CEEC-B049-1F3750BA84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0DBBA6A-0A8C-654D-8510-E3AA227D7C4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E6EE679-476B-58E5-6B50-DE213C408AC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49B42E3-7ABC-BB6F-04E2-5A92980836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346F88-55F3-EB40-9B79-A4562634E44A}" type="datetimeFigureOut">
              <a:rPr lang="en-US" smtClean="0"/>
              <a:t>8/20/26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61C9B93-25E2-7276-2381-01B70A8DBF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7B2BD1A-8621-1222-1D16-2EC3DB5B66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41842-5F93-1041-8F8B-4C377615C5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89342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3C8AE00-D888-CBA6-41FD-4BA4167F96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1E070EB-6A5B-7627-F6C6-1DE6E938B72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28518DE-3938-EDFA-9C2C-A519EB264D9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6346F88-55F3-EB40-9B79-A4562634E44A}" type="datetimeFigureOut">
              <a:rPr lang="en-US" smtClean="0"/>
              <a:t>8/20/26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B31F3DE-FBA1-C153-EEC4-01D42B7B48D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4FBB26A-2190-92DB-BD22-AC36BAB91B2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BE41842-5F93-1041-8F8B-4C377615C5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08531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2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5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8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7B7E264-F27B-406F-04D8-403B8CEFA16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1CD90BC1-AA4E-FE8E-1D33-C9567F6810D5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9496" b="19999"/>
          <a:stretch>
            <a:fillRect/>
          </a:stretch>
        </p:blipFill>
        <p:spPr>
          <a:xfrm>
            <a:off x="2582140" y="292609"/>
            <a:ext cx="6672695" cy="62727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617822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56827C3C-D52F-46CE-A441-3CD6A1A6A0A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137" y="0"/>
            <a:ext cx="12192000" cy="6858000"/>
          </a:xfrm>
          <a:prstGeom prst="rect">
            <a:avLst/>
          </a:prstGeom>
          <a:solidFill>
            <a:schemeClr val="bg1">
              <a:lumMod val="85000"/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F52A8B51-0A89-497B-B882-6658E029A3F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3467" y="643466"/>
            <a:ext cx="3522548" cy="5571067"/>
          </a:xfrm>
          <a:prstGeom prst="rect">
            <a:avLst/>
          </a:prstGeom>
          <a:solidFill>
            <a:srgbClr val="FFFFFF"/>
          </a:solidFill>
          <a:ln w="9525">
            <a:noFill/>
          </a:ln>
          <a:effectLst>
            <a:outerShdw blurRad="63500" dist="17780" dir="5400000" algn="t" rotWithShape="0">
              <a:prstClr val="black">
                <a:alpha val="4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F4F833F-F3A9-9A3A-B0C5-4FAB4249D60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5200" y="1509611"/>
            <a:ext cx="2879083" cy="3838777"/>
          </a:xfrm>
          <a:prstGeom prst="rect">
            <a:avLst/>
          </a:prstGeom>
        </p:spPr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id="{EB1CEFBF-6F09-4052-862B-E219DA1575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326882" y="643466"/>
            <a:ext cx="3522548" cy="5571067"/>
          </a:xfrm>
          <a:prstGeom prst="rect">
            <a:avLst/>
          </a:prstGeom>
          <a:solidFill>
            <a:srgbClr val="FFFFFF"/>
          </a:solidFill>
          <a:ln w="9525">
            <a:noFill/>
          </a:ln>
          <a:effectLst>
            <a:outerShdw blurRad="63500" dist="17780" dir="5400000" algn="t" rotWithShape="0">
              <a:prstClr val="black">
                <a:alpha val="4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FC91FFD5-647E-0F26-8EAB-E47C76DAEB3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55779" y="1295348"/>
            <a:ext cx="2880360" cy="3840480"/>
          </a:xfrm>
          <a:prstGeom prst="rect">
            <a:avLst/>
          </a:prstGeom>
        </p:spPr>
      </p:pic>
      <p:sp>
        <p:nvSpPr>
          <p:cNvPr id="20" name="Rectangle 19">
            <a:extLst>
              <a:ext uri="{FF2B5EF4-FFF2-40B4-BE49-F238E27FC236}">
                <a16:creationId xmlns:a16="http://schemas.microsoft.com/office/drawing/2014/main" id="{BCB5D417-2A71-445D-B4C7-9E814D633D3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022847" y="643466"/>
            <a:ext cx="3522548" cy="5571067"/>
          </a:xfrm>
          <a:prstGeom prst="rect">
            <a:avLst/>
          </a:prstGeom>
          <a:solidFill>
            <a:srgbClr val="FFFFFF"/>
          </a:solidFill>
          <a:ln w="9525">
            <a:noFill/>
          </a:ln>
          <a:effectLst>
            <a:outerShdw blurRad="63500" dist="17780" dir="5400000" algn="t" rotWithShape="0">
              <a:prstClr val="black">
                <a:alpha val="4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FCB4F193-99C8-5C4A-E993-542E146702E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43941" y="1508759"/>
            <a:ext cx="2880360" cy="38404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902431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7A20A37-F336-8320-DC72-1B06A9FEDC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68A14DC6-0069-B50C-E919-78510E94BDA3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4215" r="-1" b="-1"/>
          <a:stretch>
            <a:fillRect/>
          </a:stretch>
        </p:blipFill>
        <p:spPr>
          <a:xfrm>
            <a:off x="5162052" y="3272588"/>
            <a:ext cx="6105382" cy="3585411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637A2DD5-EE20-8932-5527-F370169E5CD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4874" r="1" b="1"/>
          <a:stretch>
            <a:fillRect/>
          </a:stretch>
        </p:blipFill>
        <p:spPr>
          <a:xfrm>
            <a:off x="20" y="9"/>
            <a:ext cx="7279893" cy="3895335"/>
          </a:xfrm>
          <a:custGeom>
            <a:avLst/>
            <a:gdLst/>
            <a:ahLst/>
            <a:cxnLst/>
            <a:rect l="l" t="t" r="r" b="b"/>
            <a:pathLst>
              <a:path w="7279913" h="3895335">
                <a:moveTo>
                  <a:pt x="0" y="0"/>
                </a:moveTo>
                <a:lnTo>
                  <a:pt x="7279913" y="0"/>
                </a:lnTo>
                <a:lnTo>
                  <a:pt x="7279913" y="3116976"/>
                </a:lnTo>
                <a:lnTo>
                  <a:pt x="5011287" y="3116976"/>
                </a:lnTo>
                <a:lnTo>
                  <a:pt x="5011287" y="3895335"/>
                </a:lnTo>
                <a:lnTo>
                  <a:pt x="0" y="3895335"/>
                </a:lnTo>
                <a:close/>
              </a:path>
            </a:pathLst>
          </a:cu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73EDB3DA-AEF0-428A-A317-C42827E6C83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458302" y="0"/>
            <a:ext cx="3809132" cy="3116984"/>
          </a:xfrm>
          <a:prstGeom prst="rect">
            <a:avLst/>
          </a:prstGeom>
          <a:solidFill>
            <a:schemeClr val="tx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4A06AD8B-0227-4FF6-AEB4-C66C5A5398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4069422"/>
            <a:ext cx="5001186" cy="2788578"/>
          </a:xfrm>
          <a:prstGeom prst="rect">
            <a:avLst/>
          </a:prstGeom>
          <a:solidFill>
            <a:schemeClr val="bg2">
              <a:lumMod val="90000"/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5DFACEB2-7564-4FB9-B739-C2CE339BA3D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423904" y="0"/>
            <a:ext cx="768096" cy="6858000"/>
          </a:xfrm>
          <a:prstGeom prst="rect">
            <a:avLst/>
          </a:prstGeom>
          <a:solidFill>
            <a:srgbClr val="66662F">
              <a:alpha val="9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852379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2D8898C-3A20-3379-BC6D-C3F7822C9D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8D99DC30-D307-D653-C49C-FFEFF7792DAF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5167" r="10361" b="-3"/>
          <a:stretch>
            <a:fillRect/>
          </a:stretch>
        </p:blipFill>
        <p:spPr>
          <a:xfrm>
            <a:off x="6887045" y="10"/>
            <a:ext cx="4661488" cy="3104198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554EFD0E-DBF4-37BC-8A43-A49EA42268B1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4041" r="3" b="3"/>
          <a:stretch>
            <a:fillRect/>
          </a:stretch>
        </p:blipFill>
        <p:spPr>
          <a:xfrm>
            <a:off x="5419264" y="3265080"/>
            <a:ext cx="6129269" cy="3592925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79BDA23F-9B7F-B8F5-F559-6FA502DAB7A7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12171" r="545" b="-2"/>
          <a:stretch>
            <a:fillRect/>
          </a:stretch>
        </p:blipFill>
        <p:spPr>
          <a:xfrm>
            <a:off x="643467" y="-5"/>
            <a:ext cx="6082711" cy="3920044"/>
          </a:xfrm>
          <a:custGeom>
            <a:avLst/>
            <a:gdLst/>
            <a:ahLst/>
            <a:cxnLst/>
            <a:rect l="l" t="t" r="r" b="b"/>
            <a:pathLst>
              <a:path w="6082711" h="3920044">
                <a:moveTo>
                  <a:pt x="0" y="0"/>
                </a:moveTo>
                <a:lnTo>
                  <a:pt x="6082711" y="0"/>
                </a:lnTo>
                <a:lnTo>
                  <a:pt x="6082711" y="3103225"/>
                </a:lnTo>
                <a:lnTo>
                  <a:pt x="4614930" y="3103225"/>
                </a:lnTo>
                <a:lnTo>
                  <a:pt x="4614930" y="3920044"/>
                </a:lnTo>
                <a:lnTo>
                  <a:pt x="0" y="3920044"/>
                </a:lnTo>
                <a:close/>
              </a:path>
            </a:pathLst>
          </a:cu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749FA6A2-2239-4EF2-9EB3-B1DC295FE1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3468" y="4080063"/>
            <a:ext cx="4614930" cy="2156145"/>
          </a:xfrm>
          <a:prstGeom prst="rect">
            <a:avLst/>
          </a:prstGeom>
          <a:solidFill>
            <a:schemeClr val="tx1">
              <a:lumMod val="50000"/>
              <a:lumOff val="50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508111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05183C0-6326-8B2A-D690-969CCE2431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04B86662-3E32-D5CF-E33B-E6BB3250E501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926" r="2" b="9286"/>
          <a:stretch>
            <a:fillRect/>
          </a:stretch>
        </p:blipFill>
        <p:spPr>
          <a:xfrm>
            <a:off x="6887045" y="10"/>
            <a:ext cx="4661488" cy="3104198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99EAA7C6-BA43-C43E-F68E-4BF0E93F78D2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21841" r="-1" b="-1"/>
          <a:stretch>
            <a:fillRect/>
          </a:stretch>
        </p:blipFill>
        <p:spPr>
          <a:xfrm>
            <a:off x="5419264" y="3265080"/>
            <a:ext cx="6129269" cy="359292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9A6A066B-E95D-E52D-6A82-E238F67B7F23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r="1" b="14074"/>
          <a:stretch>
            <a:fillRect/>
          </a:stretch>
        </p:blipFill>
        <p:spPr>
          <a:xfrm>
            <a:off x="643467" y="-5"/>
            <a:ext cx="6082711" cy="3920044"/>
          </a:xfrm>
          <a:custGeom>
            <a:avLst/>
            <a:gdLst/>
            <a:ahLst/>
            <a:cxnLst/>
            <a:rect l="l" t="t" r="r" b="b"/>
            <a:pathLst>
              <a:path w="6082711" h="3920044">
                <a:moveTo>
                  <a:pt x="0" y="0"/>
                </a:moveTo>
                <a:lnTo>
                  <a:pt x="6082711" y="0"/>
                </a:lnTo>
                <a:lnTo>
                  <a:pt x="6082711" y="3103225"/>
                </a:lnTo>
                <a:lnTo>
                  <a:pt x="4614930" y="3103225"/>
                </a:lnTo>
                <a:lnTo>
                  <a:pt x="4614930" y="3920044"/>
                </a:lnTo>
                <a:lnTo>
                  <a:pt x="0" y="3920044"/>
                </a:lnTo>
                <a:close/>
              </a:path>
            </a:pathLst>
          </a:cu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749FA6A2-2239-4EF2-9EB3-B1DC295FE1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3468" y="4080063"/>
            <a:ext cx="4614930" cy="2156145"/>
          </a:xfrm>
          <a:prstGeom prst="rect">
            <a:avLst/>
          </a:prstGeom>
          <a:solidFill>
            <a:schemeClr val="tx1">
              <a:lumMod val="50000"/>
              <a:lumOff val="50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722324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6EE3D8C-03C7-E6DC-EF2C-32524C11FC0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FABB624F-BF77-4AE1-B71D-2D681D4731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1501E7D-C58E-074D-306D-7A88DF5F8354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6159" r="13241"/>
          <a:stretch>
            <a:fillRect/>
          </a:stretch>
        </p:blipFill>
        <p:spPr>
          <a:xfrm>
            <a:off x="-1" y="10"/>
            <a:ext cx="7370057" cy="685799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78E49B39-3877-C430-AFCF-4F54A826EAFC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4189" r="-3" b="-3"/>
          <a:stretch>
            <a:fillRect/>
          </a:stretch>
        </p:blipFill>
        <p:spPr>
          <a:xfrm>
            <a:off x="7534656" y="1"/>
            <a:ext cx="4657344" cy="3346704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9857186B-0687-6CCA-20F1-8B4D8434B8DC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4189" r="-3" b="-3"/>
          <a:stretch>
            <a:fillRect/>
          </a:stretch>
        </p:blipFill>
        <p:spPr>
          <a:xfrm>
            <a:off x="7534654" y="3511296"/>
            <a:ext cx="4657346" cy="33467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845705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D71A959-EC06-7DF9-2B9D-A320FFC55D3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E4134B5D-AF06-D3EC-F753-F1A9CD64C07A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4215" r="-1" b="-1"/>
          <a:stretch>
            <a:fillRect/>
          </a:stretch>
        </p:blipFill>
        <p:spPr>
          <a:xfrm>
            <a:off x="5162052" y="3272588"/>
            <a:ext cx="6105382" cy="3585411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D95D34BA-A293-783F-09BC-2A4032F4C20D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4874" r="1" b="1"/>
          <a:stretch>
            <a:fillRect/>
          </a:stretch>
        </p:blipFill>
        <p:spPr>
          <a:xfrm>
            <a:off x="20" y="9"/>
            <a:ext cx="7279893" cy="3895335"/>
          </a:xfrm>
          <a:custGeom>
            <a:avLst/>
            <a:gdLst/>
            <a:ahLst/>
            <a:cxnLst/>
            <a:rect l="l" t="t" r="r" b="b"/>
            <a:pathLst>
              <a:path w="7279913" h="3895335">
                <a:moveTo>
                  <a:pt x="0" y="0"/>
                </a:moveTo>
                <a:lnTo>
                  <a:pt x="7279913" y="0"/>
                </a:lnTo>
                <a:lnTo>
                  <a:pt x="7279913" y="3116976"/>
                </a:lnTo>
                <a:lnTo>
                  <a:pt x="5011287" y="3116976"/>
                </a:lnTo>
                <a:lnTo>
                  <a:pt x="5011287" y="3895335"/>
                </a:lnTo>
                <a:lnTo>
                  <a:pt x="0" y="3895335"/>
                </a:lnTo>
                <a:close/>
              </a:path>
            </a:pathLst>
          </a:cu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7CB90450-F033-1F92-45DB-95E0A1D1C2F9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30146" r="1605" b="-3"/>
          <a:stretch>
            <a:fillRect/>
          </a:stretch>
        </p:blipFill>
        <p:spPr>
          <a:xfrm>
            <a:off x="7458302" y="-22547"/>
            <a:ext cx="3809132" cy="3139531"/>
          </a:xfrm>
          <a:prstGeom prst="rect">
            <a:avLst/>
          </a:prstGeo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36A1CAC3-A129-43F8-8881-63D3E319A7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4069422"/>
            <a:ext cx="5001186" cy="2788578"/>
          </a:xfrm>
          <a:prstGeom prst="rect">
            <a:avLst/>
          </a:prstGeom>
          <a:solidFill>
            <a:srgbClr val="76717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B5CCE41C-FBFB-44B8-BE25-7F555613C1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423904" y="0"/>
            <a:ext cx="768096" cy="6858000"/>
          </a:xfrm>
          <a:prstGeom prst="rect">
            <a:avLst/>
          </a:prstGeom>
          <a:solidFill>
            <a:schemeClr val="tx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147317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FFA6097-92DF-A5CB-1288-6C095D59BB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C52FB93C-58D1-EC2D-AB2F-F142B62EAC62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8165" r="2" b="3047"/>
          <a:stretch>
            <a:fillRect/>
          </a:stretch>
        </p:blipFill>
        <p:spPr>
          <a:xfrm>
            <a:off x="6887045" y="10"/>
            <a:ext cx="4661488" cy="3104198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0EFAC335-979A-3126-B1AC-CE0D4C840CA9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21841" r="-1" b="-1"/>
          <a:stretch>
            <a:fillRect/>
          </a:stretch>
        </p:blipFill>
        <p:spPr>
          <a:xfrm>
            <a:off x="5419264" y="3265080"/>
            <a:ext cx="6129269" cy="3592925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7F7261F4-1843-1FDB-B794-B3472A1EE69A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14072" r="1" b="1"/>
          <a:stretch>
            <a:fillRect/>
          </a:stretch>
        </p:blipFill>
        <p:spPr>
          <a:xfrm>
            <a:off x="643467" y="-5"/>
            <a:ext cx="6082711" cy="3920044"/>
          </a:xfrm>
          <a:custGeom>
            <a:avLst/>
            <a:gdLst/>
            <a:ahLst/>
            <a:cxnLst/>
            <a:rect l="l" t="t" r="r" b="b"/>
            <a:pathLst>
              <a:path w="6082711" h="3920044">
                <a:moveTo>
                  <a:pt x="0" y="0"/>
                </a:moveTo>
                <a:lnTo>
                  <a:pt x="6082711" y="0"/>
                </a:lnTo>
                <a:lnTo>
                  <a:pt x="6082711" y="3103225"/>
                </a:lnTo>
                <a:lnTo>
                  <a:pt x="4614930" y="3103225"/>
                </a:lnTo>
                <a:lnTo>
                  <a:pt x="4614930" y="3920044"/>
                </a:lnTo>
                <a:lnTo>
                  <a:pt x="0" y="3920044"/>
                </a:lnTo>
                <a:close/>
              </a:path>
            </a:pathLst>
          </a:custGeo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749FA6A2-2239-4EF2-9EB3-B1DC295FE1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3468" y="4080063"/>
            <a:ext cx="4614930" cy="2156145"/>
          </a:xfrm>
          <a:prstGeom prst="rect">
            <a:avLst/>
          </a:prstGeom>
          <a:solidFill>
            <a:schemeClr val="tx1">
              <a:lumMod val="50000"/>
              <a:lumOff val="50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971281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</TotalTime>
  <Words>0</Words>
  <Application>Microsoft Macintosh PowerPoint</Application>
  <PresentationFormat>Widescreen</PresentationFormat>
  <Paragraphs>0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2" baseType="lpstr">
      <vt:lpstr>Aptos</vt:lpstr>
      <vt:lpstr>Aptos Display</vt:lpstr>
      <vt:lpstr>Arial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Kenneth Latino</dc:creator>
  <cp:lastModifiedBy>Kenneth Latino</cp:lastModifiedBy>
  <cp:revision>1</cp:revision>
  <dcterms:created xsi:type="dcterms:W3CDTF">2026-08-20T19:30:08Z</dcterms:created>
  <dcterms:modified xsi:type="dcterms:W3CDTF">2026-08-20T19:46:43Z</dcterms:modified>
</cp:coreProperties>
</file>