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9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66"/>
    <p:restoredTop sz="94679"/>
  </p:normalViewPr>
  <p:slideViewPr>
    <p:cSldViewPr snapToGrid="0" snapToObjects="1">
      <p:cViewPr varScale="1">
        <p:scale>
          <a:sx n="74" d="100"/>
          <a:sy n="74" d="100"/>
        </p:scale>
        <p:origin x="200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760" y="182880"/>
            <a:ext cx="726763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/>
            </a:pPr>
            <a:r>
              <a:rPr dirty="0"/>
              <a:t>Root Cause Analysis Class Highlights</a:t>
            </a:r>
            <a:r>
              <a:rPr lang="en-US" dirty="0"/>
              <a:t>/Flip Charts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731520"/>
            <a:ext cx="54864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Training photo summary</a:t>
            </a:r>
          </a:p>
          <a:p>
            <a:r>
              <a:t>Prelical Solutions</a:t>
            </a:r>
          </a:p>
        </p:txBody>
      </p:sp>
      <p:pic>
        <p:nvPicPr>
          <p:cNvPr id="4" name="Picture 3" descr="IMG_13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245" y="1211911"/>
            <a:ext cx="8896037" cy="50040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17976-3ABB-2ADF-37CE-87C1706A9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02098-1082-08E5-6591-54D39E31C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39860"/>
            <a:ext cx="5294716" cy="297827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815E8036-CF96-D6B0-5927-E541F72F0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939861"/>
            <a:ext cx="5294715" cy="29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19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76CAC-97C9-49A5-5D6B-17CED9E3E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AAA1E-521B-C1CC-B23E-9470393D1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39860"/>
            <a:ext cx="5294716" cy="297827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29B08FA-11EF-A325-2B0D-52F2652E5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939861"/>
            <a:ext cx="5294715" cy="29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4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729BE4-1DC4-0E1C-FE24-55C82864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7CD01-C407-B0FD-C86D-EB55B490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39860"/>
            <a:ext cx="5294716" cy="297827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747EB39-2F5D-FC46-4C88-A433FC08D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817" y="1939861"/>
            <a:ext cx="5294715" cy="29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64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73C62E-D25E-A67C-C2FB-A6F43966E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EC507A-0270-E6F0-C4F5-DC26956CF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963" y="643466"/>
            <a:ext cx="3133724" cy="557106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8DE8DB1-03E3-FF11-0215-53C8CA7EC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312" y="643467"/>
            <a:ext cx="313372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540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A85A90-F506-7784-9B31-5577F0335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62A77-85DB-9AEF-9993-85627C64F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963" y="643466"/>
            <a:ext cx="3133724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DC73DAA-1A0F-6290-1BFC-01317F624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312" y="643467"/>
            <a:ext cx="313372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781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</Words>
  <Application>Microsoft Macintosh PowerPoint</Application>
  <PresentationFormat>Widescreen</PresentationFormat>
  <Paragraphs>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Kenneth Latino</cp:lastModifiedBy>
  <cp:revision>2</cp:revision>
  <dcterms:created xsi:type="dcterms:W3CDTF">2013-01-27T09:14:16Z</dcterms:created>
  <dcterms:modified xsi:type="dcterms:W3CDTF">2026-07-24T15:39:46Z</dcterms:modified>
  <cp:category/>
</cp:coreProperties>
</file>