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6" autoAdjust="0"/>
    <p:restoredTop sz="94660"/>
  </p:normalViewPr>
  <p:slideViewPr>
    <p:cSldViewPr snapToGrid="0">
      <p:cViewPr varScale="1">
        <p:scale>
          <a:sx n="64" d="100"/>
          <a:sy n="64" d="100"/>
        </p:scale>
        <p:origin x="2268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nneth Latino" userId="094c9f79-3a73-46bf-bad6-6a6449d4b04d" providerId="ADAL" clId="{F826BC5F-71C1-449E-8FE8-B10E944B3740}"/>
    <pc:docChg chg="delSld modSld sldOrd">
      <pc:chgData name="Kenneth Latino" userId="094c9f79-3a73-46bf-bad6-6a6449d4b04d" providerId="ADAL" clId="{F826BC5F-71C1-449E-8FE8-B10E944B3740}" dt="2026-03-27T14:56:26.887" v="2"/>
      <pc:docMkLst>
        <pc:docMk/>
      </pc:docMkLst>
      <pc:sldChg chg="del">
        <pc:chgData name="Kenneth Latino" userId="094c9f79-3a73-46bf-bad6-6a6449d4b04d" providerId="ADAL" clId="{F826BC5F-71C1-449E-8FE8-B10E944B3740}" dt="2026-03-27T14:56:23.185" v="0" actId="47"/>
        <pc:sldMkLst>
          <pc:docMk/>
          <pc:sldMk cId="569844952" sldId="264"/>
        </pc:sldMkLst>
      </pc:sldChg>
      <pc:sldChg chg="ord">
        <pc:chgData name="Kenneth Latino" userId="094c9f79-3a73-46bf-bad6-6a6449d4b04d" providerId="ADAL" clId="{F826BC5F-71C1-449E-8FE8-B10E944B3740}" dt="2026-03-27T14:56:26.887" v="2"/>
        <pc:sldMkLst>
          <pc:docMk/>
          <pc:sldMk cId="3827432802" sldId="26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D3899-1572-0059-DE32-1C7C6657EB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348CCB-2769-5604-A66D-FEF4134B70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F889D1-20CF-38C1-D669-6BA8BA22A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82A6D-D427-4BC2-A596-026B4E806D7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00C514-A343-4AF3-4220-9EBF521C3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74129-B260-B7FF-0A91-8C5835159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F51B-B779-4B44-A4CB-AE4D1715C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021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4CACD-29CB-0D3A-0BDF-7CF91806F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BD3683-4C61-9752-576F-9675E51169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852FCE-88F5-1912-B5A7-123D8E3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82A6D-D427-4BC2-A596-026B4E806D7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91707C-017C-96C3-27F0-71D735565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8B6A8B-930B-E406-9A95-DD5EAD4EE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F51B-B779-4B44-A4CB-AE4D1715C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779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31E35F-B5BF-A4BA-44C7-68E0199AA1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A8D11F-F0D8-96CD-F665-6E2108EE13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98DD7A-970E-C4B3-A0FF-EC9263585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82A6D-D427-4BC2-A596-026B4E806D7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5A8CA8-44EC-F8AC-AD5D-EA3AD3345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DAD0DF-83CC-D80E-BE66-7DBC2585B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F51B-B779-4B44-A4CB-AE4D1715C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037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1D2C-3233-164E-8950-860FFBD12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F4BE19-1BE7-6296-89EA-0B291C0B1D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BC6FDC-F2AC-9CC7-2715-8B9959389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82A6D-D427-4BC2-A596-026B4E806D7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73AA36-935B-5005-C9B3-3A611B0A5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9CBAB6-208D-8728-F028-D93B72171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F51B-B779-4B44-A4CB-AE4D1715C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20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621DC-88B3-3F28-8D48-62B0669F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528BF3-DFD7-9FEB-CC82-C547521D8A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BFC0ED-16DE-9E65-DF88-002647098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82A6D-D427-4BC2-A596-026B4E806D7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93CDF7-957F-8658-78AC-11AF034C2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1FD974-B234-D1FD-90C8-16113A74C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F51B-B779-4B44-A4CB-AE4D1715C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021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8BA0E-85D6-CF50-647F-4FF5DC3C7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915146-E56D-20A1-9922-F6CC4F9746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FD594D-71D5-7791-6665-C7C9071A92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97BF4F-F314-C8A7-8366-0FDA8B5A7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82A6D-D427-4BC2-A596-026B4E806D7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8C063B-AC11-3752-7D9F-0969DECDC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C93D67-A078-6033-6016-840282B0D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F51B-B779-4B44-A4CB-AE4D1715C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62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829FF-9AA1-D7C8-9828-2636E839E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242C0C-CBAF-781F-9529-1353F4C8EB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094F3C-33EC-92B6-C975-9D1B7228C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27BBE0-7D5E-1D1B-14E6-855357BC91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3E0A16-7BA5-DD94-A93A-F06F21A4AC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26C4B0-6BED-9EAF-8332-06F8B6744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82A6D-D427-4BC2-A596-026B4E806D7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C918FF-4CE8-8948-6AD6-5D0FA80CC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59FD7A-8C43-7D67-744B-B5A4C02AB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F51B-B779-4B44-A4CB-AE4D1715C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199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CC165-4313-F253-CA18-CCB2D2A32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C7E6F1-C144-6D9D-42B2-F2650598C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82A6D-D427-4BC2-A596-026B4E806D7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FDAE4D-68ED-8DB1-3492-FF4712C8A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28954B-4A0C-99E1-5054-7EF421F71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F51B-B779-4B44-A4CB-AE4D1715C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077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9EDB05-F827-ADE6-AB67-11A0103F1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82A6D-D427-4BC2-A596-026B4E806D7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8F6638-6C9C-DB6F-8B33-E8C48D1A9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2F04F2-B882-3C6B-9B67-3ED88331E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F51B-B779-4B44-A4CB-AE4D1715C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422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357B2-4261-8FF9-C8E0-550F930BB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784AC2-F9E0-3D91-B23D-B6963FEC3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DD0FB7-444D-AC30-7C46-F2CEF7492D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F06872-FB79-6F44-4CCA-D8CB2CCC1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82A6D-D427-4BC2-A596-026B4E806D7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1C24F7-2429-D756-3445-2A1C1C147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C48707-B31F-5C88-CCEF-20CE44FAD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F51B-B779-4B44-A4CB-AE4D1715C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378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3403F-66CC-9BB6-2B93-A20799AB3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040936-F1E9-D2B0-76E3-38829F3B33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7411C7-1F03-67D7-2B53-E29F1F1A73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2B3ADC-62A8-61BC-0039-C02A8F8A5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82A6D-D427-4BC2-A596-026B4E806D7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96F559-1FFD-A467-158D-D53FEC8A2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094EB3-70C6-0997-2A50-A5D71E43B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F51B-B779-4B44-A4CB-AE4D1715C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226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3C2FCA-BB5D-D094-70ED-928D9EAEE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A5821C-555E-45FF-0312-895239D07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0A2F8F-ABCA-EB7C-05C8-00DC8B3EBF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982A6D-D427-4BC2-A596-026B4E806D7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FE5F11-DCB0-50AA-2AF1-0322E68D85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8FF273-B6AF-B2AE-AE99-D98FA7DF99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EEF51B-B779-4B44-A4CB-AE4D1715C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749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829470-94D3-1A68-1F61-9F9FFD1F4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07ACB4-6431-57D9-E23E-9A7F8B99D5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5" r="1" b="1"/>
          <a:stretch>
            <a:fillRect/>
          </a:stretch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5AB3F5A-CF43-8EAC-3306-2F0E8A0B191D}"/>
              </a:ext>
            </a:extLst>
          </p:cNvPr>
          <p:cNvSpPr/>
          <p:nvPr/>
        </p:nvSpPr>
        <p:spPr>
          <a:xfrm>
            <a:off x="6343650" y="171719"/>
            <a:ext cx="5749163" cy="181588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Woodside Energy</a:t>
            </a:r>
          </a:p>
          <a:p>
            <a:pPr algn="ctr"/>
            <a:r>
              <a:rPr lang="en-US" sz="2800" b="1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Houston TX</a:t>
            </a:r>
          </a:p>
          <a:p>
            <a:pPr algn="ctr"/>
            <a:r>
              <a:rPr lang="en-US" sz="2800" b="1" cap="none" spc="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Root Cause Analysis Class</a:t>
            </a:r>
          </a:p>
          <a:p>
            <a:pPr algn="ctr"/>
            <a:r>
              <a:rPr lang="en-US" sz="2800" b="1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March 24-25, 2026</a:t>
            </a:r>
            <a:endParaRPr lang="en-US" sz="2800" b="1" cap="none" spc="0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23C7DA-F233-EEA6-14BA-BA6D9ADA73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325" y="6057534"/>
            <a:ext cx="1403350" cy="59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4328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D37604-BDB1-643A-FA5E-9D7C5B055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BA3477B-FD49-65CC-38FD-7049595A80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444625"/>
            <a:ext cx="5291666" cy="39687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2D9D310-7E1D-C5E6-EC76-0B7F3385FE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444625"/>
            <a:ext cx="5291667" cy="39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674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53DC54-63D3-65C5-14BB-DD119AC9C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78E6F6-831E-227B-1111-A8FD308B7D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50" y="643467"/>
            <a:ext cx="4178299" cy="55710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02C124D-F42C-F163-E740-7AD3A01CD2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444625"/>
            <a:ext cx="5291667" cy="39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06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237554-73A6-9CE8-91D3-41508B0E9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4F29C8-04E4-F6DB-EBCA-DA694A46E7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66" r="-1" b="-1"/>
          <a:stretch>
            <a:fillRect/>
          </a:stretch>
        </p:blipFill>
        <p:spPr>
          <a:xfrm>
            <a:off x="191086" y="171715"/>
            <a:ext cx="5813197" cy="612908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160B094-E647-4224-07B8-FF701680BA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44"/>
          <a:stretch>
            <a:fillRect/>
          </a:stretch>
        </p:blipFill>
        <p:spPr>
          <a:xfrm>
            <a:off x="6196929" y="171716"/>
            <a:ext cx="5803986" cy="31714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56120F-16AF-9BD0-5101-CF24D69578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47" b="27158"/>
          <a:stretch>
            <a:fillRect/>
          </a:stretch>
        </p:blipFill>
        <p:spPr>
          <a:xfrm>
            <a:off x="6196929" y="3514856"/>
            <a:ext cx="5786386" cy="27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36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C943AA9-414B-8C81-0F19-E127A37967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444625"/>
            <a:ext cx="5291666" cy="39687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4D05A1-156C-50B3-D0D3-94E181E4FB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444625"/>
            <a:ext cx="5291667" cy="39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628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5ED30E-393E-90AD-E18C-16AB7DDAD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11D90D-24E0-23FC-1238-BC13AE7D65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444625"/>
            <a:ext cx="5291666" cy="39687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DC69892-9995-828B-4C3B-CCE191EC61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444625"/>
            <a:ext cx="5291667" cy="39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251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FDBA08-7ECA-EB52-4988-A029EBA15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0F96FB-E8F1-32FD-DE0E-83FD583655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444625"/>
            <a:ext cx="5291666" cy="39687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22714E-858B-0517-CD0E-5604043FB4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444625"/>
            <a:ext cx="5291667" cy="39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899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91D102-22E9-807A-5D92-ED862024B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55A5A4-4141-9BD1-E8E0-0811AD400A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50" y="643467"/>
            <a:ext cx="4178299" cy="55710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86CEA2-7CCD-794C-B1F1-577766DED9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444625"/>
            <a:ext cx="5291667" cy="39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361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FAD3E8-D14B-C5C1-2E47-E26A458C9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E963752-D398-CBDA-7714-8CD51FEBB3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444625"/>
            <a:ext cx="5291666" cy="39687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743CBD8-5E31-CDB6-0C92-12BA10F980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444625"/>
            <a:ext cx="5291667" cy="39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527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7036D6-E36A-4E18-2627-A3A7A481E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9E66976-2FAB-A4C3-4F5D-5613F6EE89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444625"/>
            <a:ext cx="5291666" cy="39687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7B6583-9D72-A1D4-2E9F-A96D2904CC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444625"/>
            <a:ext cx="5291667" cy="39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603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7C171F-17D6-E455-D7DA-8F3216164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6D8AE0-D1A0-972B-7AE8-709A012B5D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444625"/>
            <a:ext cx="5291666" cy="39687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BB0FBC0-4DC3-7F3A-1938-9170904A38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444625"/>
            <a:ext cx="5291667" cy="39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317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705D52-8983-FD32-304F-FD89751E2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B5D244-870E-DD39-1583-71251F7414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444625"/>
            <a:ext cx="5291666" cy="39687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DAA744-CDAD-2856-87BF-53DCDD11BE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444625"/>
            <a:ext cx="5291667" cy="39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640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12</Words>
  <Application>Microsoft Office PowerPoint</Application>
  <PresentationFormat>Widescreen</PresentationFormat>
  <Paragraphs>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Kenneth Latino</dc:creator>
  <cp:lastModifiedBy>Kenneth Latino</cp:lastModifiedBy>
  <cp:revision>1</cp:revision>
  <dcterms:created xsi:type="dcterms:W3CDTF">2026-03-27T14:39:07Z</dcterms:created>
  <dcterms:modified xsi:type="dcterms:W3CDTF">2026-03-27T14:56:30Z</dcterms:modified>
</cp:coreProperties>
</file>