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9" r:id="rId3"/>
    <p:sldId id="290" r:id="rId4"/>
    <p:sldId id="292" r:id="rId5"/>
    <p:sldId id="293" r:id="rId6"/>
    <p:sldId id="294" r:id="rId7"/>
    <p:sldId id="295" r:id="rId8"/>
    <p:sldId id="296" r:id="rId9"/>
    <p:sldId id="298" r:id="rId10"/>
    <p:sldId id="297" r:id="rId11"/>
    <p:sldId id="299" r:id="rId12"/>
    <p:sldId id="300" r:id="rId13"/>
    <p:sldId id="301" r:id="rId14"/>
    <p:sldId id="304" r:id="rId15"/>
    <p:sldId id="305" r:id="rId16"/>
    <p:sldId id="288" r:id="rId17"/>
    <p:sldId id="303" r:id="rId18"/>
    <p:sldId id="306" r:id="rId19"/>
    <p:sldId id="265" r:id="rId20"/>
    <p:sldId id="308" r:id="rId21"/>
    <p:sldId id="309"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A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A5FC3-58E5-43B1-9BAD-A1BBF5779B0F}" v="813" dt="2023-06-10T03:37:00.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82" d="100"/>
          <a:sy n="82" d="100"/>
        </p:scale>
        <p:origin x="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Wiley" userId="256eec2ffd126238" providerId="LiveId" clId="{228A5FC3-58E5-43B1-9BAD-A1BBF5779B0F}"/>
    <pc:docChg chg="undo custSel addSld delSld modSld sldOrd">
      <pc:chgData name="Cathy Wiley" userId="256eec2ffd126238" providerId="LiveId" clId="{228A5FC3-58E5-43B1-9BAD-A1BBF5779B0F}" dt="2023-06-10T03:41:37.393" v="3215" actId="1076"/>
      <pc:docMkLst>
        <pc:docMk/>
      </pc:docMkLst>
      <pc:sldChg chg="del">
        <pc:chgData name="Cathy Wiley" userId="256eec2ffd126238" providerId="LiveId" clId="{228A5FC3-58E5-43B1-9BAD-A1BBF5779B0F}" dt="2023-06-08T09:43:54.864" v="0" actId="47"/>
        <pc:sldMkLst>
          <pc:docMk/>
          <pc:sldMk cId="688440498" sldId="263"/>
        </pc:sldMkLst>
      </pc:sldChg>
      <pc:sldChg chg="del">
        <pc:chgData name="Cathy Wiley" userId="256eec2ffd126238" providerId="LiveId" clId="{228A5FC3-58E5-43B1-9BAD-A1BBF5779B0F}" dt="2023-06-09T03:49:49.444" v="1159" actId="47"/>
        <pc:sldMkLst>
          <pc:docMk/>
          <pc:sldMk cId="3835976669" sldId="266"/>
        </pc:sldMkLst>
      </pc:sldChg>
      <pc:sldChg chg="del">
        <pc:chgData name="Cathy Wiley" userId="256eec2ffd126238" providerId="LiveId" clId="{228A5FC3-58E5-43B1-9BAD-A1BBF5779B0F}" dt="2023-06-10T00:41:36.408" v="2624" actId="47"/>
        <pc:sldMkLst>
          <pc:docMk/>
          <pc:sldMk cId="2814607053" sldId="269"/>
        </pc:sldMkLst>
      </pc:sldChg>
      <pc:sldChg chg="del">
        <pc:chgData name="Cathy Wiley" userId="256eec2ffd126238" providerId="LiveId" clId="{228A5FC3-58E5-43B1-9BAD-A1BBF5779B0F}" dt="2023-06-08T09:44:01.185" v="6" actId="47"/>
        <pc:sldMkLst>
          <pc:docMk/>
          <pc:sldMk cId="773332602" sldId="275"/>
        </pc:sldMkLst>
      </pc:sldChg>
      <pc:sldChg chg="del">
        <pc:chgData name="Cathy Wiley" userId="256eec2ffd126238" providerId="LiveId" clId="{228A5FC3-58E5-43B1-9BAD-A1BBF5779B0F}" dt="2023-06-08T09:44:00.241" v="5" actId="47"/>
        <pc:sldMkLst>
          <pc:docMk/>
          <pc:sldMk cId="2254465177" sldId="276"/>
        </pc:sldMkLst>
      </pc:sldChg>
      <pc:sldChg chg="del">
        <pc:chgData name="Cathy Wiley" userId="256eec2ffd126238" providerId="LiveId" clId="{228A5FC3-58E5-43B1-9BAD-A1BBF5779B0F}" dt="2023-06-08T09:44:05.925" v="9" actId="47"/>
        <pc:sldMkLst>
          <pc:docMk/>
          <pc:sldMk cId="3740342646" sldId="277"/>
        </pc:sldMkLst>
      </pc:sldChg>
      <pc:sldChg chg="del">
        <pc:chgData name="Cathy Wiley" userId="256eec2ffd126238" providerId="LiveId" clId="{228A5FC3-58E5-43B1-9BAD-A1BBF5779B0F}" dt="2023-06-08T09:43:58.436" v="4" actId="47"/>
        <pc:sldMkLst>
          <pc:docMk/>
          <pc:sldMk cId="2139873560" sldId="278"/>
        </pc:sldMkLst>
      </pc:sldChg>
      <pc:sldChg chg="del">
        <pc:chgData name="Cathy Wiley" userId="256eec2ffd126238" providerId="LiveId" clId="{228A5FC3-58E5-43B1-9BAD-A1BBF5779B0F}" dt="2023-06-08T09:43:57.605" v="3" actId="47"/>
        <pc:sldMkLst>
          <pc:docMk/>
          <pc:sldMk cId="122464207" sldId="280"/>
        </pc:sldMkLst>
      </pc:sldChg>
      <pc:sldChg chg="del">
        <pc:chgData name="Cathy Wiley" userId="256eec2ffd126238" providerId="LiveId" clId="{228A5FC3-58E5-43B1-9BAD-A1BBF5779B0F}" dt="2023-06-08T09:43:56.783" v="2" actId="47"/>
        <pc:sldMkLst>
          <pc:docMk/>
          <pc:sldMk cId="736640646" sldId="281"/>
        </pc:sldMkLst>
      </pc:sldChg>
      <pc:sldChg chg="del">
        <pc:chgData name="Cathy Wiley" userId="256eec2ffd126238" providerId="LiveId" clId="{228A5FC3-58E5-43B1-9BAD-A1BBF5779B0F}" dt="2023-06-08T09:43:56.157" v="1" actId="47"/>
        <pc:sldMkLst>
          <pc:docMk/>
          <pc:sldMk cId="787910208" sldId="282"/>
        </pc:sldMkLst>
      </pc:sldChg>
      <pc:sldChg chg="del">
        <pc:chgData name="Cathy Wiley" userId="256eec2ffd126238" providerId="LiveId" clId="{228A5FC3-58E5-43B1-9BAD-A1BBF5779B0F}" dt="2023-06-08T09:44:01.738" v="7" actId="47"/>
        <pc:sldMkLst>
          <pc:docMk/>
          <pc:sldMk cId="54046830" sldId="285"/>
        </pc:sldMkLst>
      </pc:sldChg>
      <pc:sldChg chg="addSp delSp modSp add del mod">
        <pc:chgData name="Cathy Wiley" userId="256eec2ffd126238" providerId="LiveId" clId="{228A5FC3-58E5-43B1-9BAD-A1BBF5779B0F}" dt="2023-06-08T09:46:13.114" v="136" actId="20577"/>
        <pc:sldMkLst>
          <pc:docMk/>
          <pc:sldMk cId="113435882" sldId="286"/>
        </pc:sldMkLst>
        <pc:spChg chg="add mod">
          <ac:chgData name="Cathy Wiley" userId="256eec2ffd126238" providerId="LiveId" clId="{228A5FC3-58E5-43B1-9BAD-A1BBF5779B0F}" dt="2023-06-08T09:46:13.114" v="136" actId="20577"/>
          <ac:spMkLst>
            <pc:docMk/>
            <pc:sldMk cId="113435882" sldId="286"/>
            <ac:spMk id="2" creationId="{5BA27292-59FE-F8C6-6F83-3A63D533F549}"/>
          </ac:spMkLst>
        </pc:spChg>
        <pc:spChg chg="del mod">
          <ac:chgData name="Cathy Wiley" userId="256eec2ffd126238" providerId="LiveId" clId="{228A5FC3-58E5-43B1-9BAD-A1BBF5779B0F}" dt="2023-06-08T09:44:59.834" v="57" actId="478"/>
          <ac:spMkLst>
            <pc:docMk/>
            <pc:sldMk cId="113435882" sldId="286"/>
            <ac:spMk id="3" creationId="{8F81F2CF-292B-A893-AF91-0B1328FF1C4D}"/>
          </ac:spMkLst>
        </pc:spChg>
        <pc:spChg chg="mod">
          <ac:chgData name="Cathy Wiley" userId="256eec2ffd126238" providerId="LiveId" clId="{228A5FC3-58E5-43B1-9BAD-A1BBF5779B0F}" dt="2023-06-08T09:45:02.698" v="58" actId="20577"/>
          <ac:spMkLst>
            <pc:docMk/>
            <pc:sldMk cId="113435882" sldId="286"/>
            <ac:spMk id="6" creationId="{DE3F6C1D-4578-7D2F-F0BE-363927144457}"/>
          </ac:spMkLst>
        </pc:spChg>
        <pc:picChg chg="mod">
          <ac:chgData name="Cathy Wiley" userId="256eec2ffd126238" providerId="LiveId" clId="{228A5FC3-58E5-43B1-9BAD-A1BBF5779B0F}" dt="2023-06-08T09:44:57.345" v="55" actId="1076"/>
          <ac:picMkLst>
            <pc:docMk/>
            <pc:sldMk cId="113435882" sldId="286"/>
            <ac:picMk id="4" creationId="{CAF8BC4D-8FD6-6EBF-963C-1DB5A5AB6C24}"/>
          </ac:picMkLst>
        </pc:picChg>
      </pc:sldChg>
      <pc:sldChg chg="del">
        <pc:chgData name="Cathy Wiley" userId="256eec2ffd126238" providerId="LiveId" clId="{228A5FC3-58E5-43B1-9BAD-A1BBF5779B0F}" dt="2023-06-08T09:44:02.625" v="8" actId="47"/>
        <pc:sldMkLst>
          <pc:docMk/>
          <pc:sldMk cId="1972063448" sldId="287"/>
        </pc:sldMkLst>
      </pc:sldChg>
      <pc:sldChg chg="del">
        <pc:chgData name="Cathy Wiley" userId="256eec2ffd126238" providerId="LiveId" clId="{228A5FC3-58E5-43B1-9BAD-A1BBF5779B0F}" dt="2023-06-08T09:44:07.892" v="10" actId="47"/>
        <pc:sldMkLst>
          <pc:docMk/>
          <pc:sldMk cId="1483858482" sldId="289"/>
        </pc:sldMkLst>
      </pc:sldChg>
      <pc:sldChg chg="addSp delSp modSp add mod delAnim modAnim">
        <pc:chgData name="Cathy Wiley" userId="256eec2ffd126238" providerId="LiveId" clId="{228A5FC3-58E5-43B1-9BAD-A1BBF5779B0F}" dt="2023-06-09T01:00:17.143" v="937" actId="255"/>
        <pc:sldMkLst>
          <pc:docMk/>
          <pc:sldMk cId="3189758761" sldId="289"/>
        </pc:sldMkLst>
        <pc:spChg chg="mod">
          <ac:chgData name="Cathy Wiley" userId="256eec2ffd126238" providerId="LiveId" clId="{228A5FC3-58E5-43B1-9BAD-A1BBF5779B0F}" dt="2023-06-08T09:48:45.951" v="209" actId="1076"/>
          <ac:spMkLst>
            <pc:docMk/>
            <pc:sldMk cId="3189758761" sldId="289"/>
            <ac:spMk id="2" creationId="{5BA27292-59FE-F8C6-6F83-3A63D533F549}"/>
          </ac:spMkLst>
        </pc:spChg>
        <pc:spChg chg="add mod">
          <ac:chgData name="Cathy Wiley" userId="256eec2ffd126238" providerId="LiveId" clId="{228A5FC3-58E5-43B1-9BAD-A1BBF5779B0F}" dt="2023-06-09T00:58:41.954" v="928" actId="13926"/>
          <ac:spMkLst>
            <pc:docMk/>
            <pc:sldMk cId="3189758761" sldId="289"/>
            <ac:spMk id="3" creationId="{D3B59033-DC2F-839F-FFB4-3616B29A15DC}"/>
          </ac:spMkLst>
        </pc:spChg>
        <pc:spChg chg="mod">
          <ac:chgData name="Cathy Wiley" userId="256eec2ffd126238" providerId="LiveId" clId="{228A5FC3-58E5-43B1-9BAD-A1BBF5779B0F}" dt="2023-06-08T09:48:41.956" v="208" actId="1036"/>
          <ac:spMkLst>
            <pc:docMk/>
            <pc:sldMk cId="3189758761" sldId="289"/>
            <ac:spMk id="6" creationId="{DE3F6C1D-4578-7D2F-F0BE-363927144457}"/>
          </ac:spMkLst>
        </pc:spChg>
        <pc:spChg chg="add del mod">
          <ac:chgData name="Cathy Wiley" userId="256eec2ffd126238" providerId="LiveId" clId="{228A5FC3-58E5-43B1-9BAD-A1BBF5779B0F}" dt="2023-06-09T00:59:36.979" v="930" actId="478"/>
          <ac:spMkLst>
            <pc:docMk/>
            <pc:sldMk cId="3189758761" sldId="289"/>
            <ac:spMk id="7" creationId="{507B498E-00FA-D1DB-09F1-B2A365CFD15D}"/>
          </ac:spMkLst>
        </pc:spChg>
        <pc:spChg chg="add mod">
          <ac:chgData name="Cathy Wiley" userId="256eec2ffd126238" providerId="LiveId" clId="{228A5FC3-58E5-43B1-9BAD-A1BBF5779B0F}" dt="2023-06-09T01:00:17.143" v="937" actId="255"/>
          <ac:spMkLst>
            <pc:docMk/>
            <pc:sldMk cId="3189758761" sldId="289"/>
            <ac:spMk id="8" creationId="{960BBA64-2799-3E18-E950-8A0C6CB0F5AA}"/>
          </ac:spMkLst>
        </pc:spChg>
        <pc:picChg chg="mod">
          <ac:chgData name="Cathy Wiley" userId="256eec2ffd126238" providerId="LiveId" clId="{228A5FC3-58E5-43B1-9BAD-A1BBF5779B0F}" dt="2023-06-08T09:47:25.780" v="175" actId="1076"/>
          <ac:picMkLst>
            <pc:docMk/>
            <pc:sldMk cId="3189758761" sldId="289"/>
            <ac:picMk id="4" creationId="{CAF8BC4D-8FD6-6EBF-963C-1DB5A5AB6C24}"/>
          </ac:picMkLst>
        </pc:picChg>
        <pc:cxnChg chg="mod">
          <ac:chgData name="Cathy Wiley" userId="256eec2ffd126238" providerId="LiveId" clId="{228A5FC3-58E5-43B1-9BAD-A1BBF5779B0F}" dt="2023-06-08T09:48:41.956" v="208" actId="1036"/>
          <ac:cxnSpMkLst>
            <pc:docMk/>
            <pc:sldMk cId="3189758761" sldId="289"/>
            <ac:cxnSpMk id="9" creationId="{354F23AD-F33C-31C1-8DE5-8E34423E555F}"/>
          </ac:cxnSpMkLst>
        </pc:cxnChg>
      </pc:sldChg>
      <pc:sldChg chg="delSp modSp add mod delAnim modAnim">
        <pc:chgData name="Cathy Wiley" userId="256eec2ffd126238" providerId="LiveId" clId="{228A5FC3-58E5-43B1-9BAD-A1BBF5779B0F}" dt="2023-06-09T01:00:37.042" v="940" actId="1076"/>
        <pc:sldMkLst>
          <pc:docMk/>
          <pc:sldMk cId="3768995266" sldId="290"/>
        </pc:sldMkLst>
        <pc:spChg chg="del mod">
          <ac:chgData name="Cathy Wiley" userId="256eec2ffd126238" providerId="LiveId" clId="{228A5FC3-58E5-43B1-9BAD-A1BBF5779B0F}" dt="2023-06-09T00:59:23.758" v="929" actId="21"/>
          <ac:spMkLst>
            <pc:docMk/>
            <pc:sldMk cId="3768995266" sldId="290"/>
            <ac:spMk id="2" creationId="{5BA27292-59FE-F8C6-6F83-3A63D533F549}"/>
          </ac:spMkLst>
        </pc:spChg>
        <pc:spChg chg="mod">
          <ac:chgData name="Cathy Wiley" userId="256eec2ffd126238" providerId="LiveId" clId="{228A5FC3-58E5-43B1-9BAD-A1BBF5779B0F}" dt="2023-06-09T01:00:37.042" v="940" actId="1076"/>
          <ac:spMkLst>
            <pc:docMk/>
            <pc:sldMk cId="3768995266" sldId="290"/>
            <ac:spMk id="3" creationId="{D3B59033-DC2F-839F-FFB4-3616B29A15DC}"/>
          </ac:spMkLst>
        </pc:spChg>
        <pc:spChg chg="mod">
          <ac:chgData name="Cathy Wiley" userId="256eec2ffd126238" providerId="LiveId" clId="{228A5FC3-58E5-43B1-9BAD-A1BBF5779B0F}" dt="2023-06-09T01:00:30.118" v="938" actId="1076"/>
          <ac:spMkLst>
            <pc:docMk/>
            <pc:sldMk cId="3768995266" sldId="290"/>
            <ac:spMk id="6" creationId="{DE3F6C1D-4578-7D2F-F0BE-363927144457}"/>
          </ac:spMkLst>
        </pc:spChg>
        <pc:spChg chg="del mod">
          <ac:chgData name="Cathy Wiley" userId="256eec2ffd126238" providerId="LiveId" clId="{228A5FC3-58E5-43B1-9BAD-A1BBF5779B0F}" dt="2023-06-08T09:51:03.276" v="253" actId="478"/>
          <ac:spMkLst>
            <pc:docMk/>
            <pc:sldMk cId="3768995266" sldId="290"/>
            <ac:spMk id="7" creationId="{507B498E-00FA-D1DB-09F1-B2A365CFD15D}"/>
          </ac:spMkLst>
        </pc:spChg>
        <pc:cxnChg chg="mod">
          <ac:chgData name="Cathy Wiley" userId="256eec2ffd126238" providerId="LiveId" clId="{228A5FC3-58E5-43B1-9BAD-A1BBF5779B0F}" dt="2023-06-09T01:00:33.696" v="939" actId="1076"/>
          <ac:cxnSpMkLst>
            <pc:docMk/>
            <pc:sldMk cId="3768995266" sldId="290"/>
            <ac:cxnSpMk id="9" creationId="{354F23AD-F33C-31C1-8DE5-8E34423E555F}"/>
          </ac:cxnSpMkLst>
        </pc:cxnChg>
      </pc:sldChg>
      <pc:sldChg chg="add del">
        <pc:chgData name="Cathy Wiley" userId="256eec2ffd126238" providerId="LiveId" clId="{228A5FC3-58E5-43B1-9BAD-A1BBF5779B0F}" dt="2023-06-08T09:53:42.707" v="267" actId="47"/>
        <pc:sldMkLst>
          <pc:docMk/>
          <pc:sldMk cId="2525563857" sldId="291"/>
        </pc:sldMkLst>
      </pc:sldChg>
      <pc:sldChg chg="addSp delSp modSp add mod ord delAnim modAnim">
        <pc:chgData name="Cathy Wiley" userId="256eec2ffd126238" providerId="LiveId" clId="{228A5FC3-58E5-43B1-9BAD-A1BBF5779B0F}" dt="2023-06-09T01:06:56.603" v="1091" actId="20577"/>
        <pc:sldMkLst>
          <pc:docMk/>
          <pc:sldMk cId="3905435085" sldId="292"/>
        </pc:sldMkLst>
        <pc:spChg chg="mod">
          <ac:chgData name="Cathy Wiley" userId="256eec2ffd126238" providerId="LiveId" clId="{228A5FC3-58E5-43B1-9BAD-A1BBF5779B0F}" dt="2023-06-09T01:06:56.603" v="1091" actId="20577"/>
          <ac:spMkLst>
            <pc:docMk/>
            <pc:sldMk cId="3905435085" sldId="292"/>
            <ac:spMk id="2" creationId="{5BA27292-59FE-F8C6-6F83-3A63D533F549}"/>
          </ac:spMkLst>
        </pc:spChg>
        <pc:spChg chg="del mod">
          <ac:chgData name="Cathy Wiley" userId="256eec2ffd126238" providerId="LiveId" clId="{228A5FC3-58E5-43B1-9BAD-A1BBF5779B0F}" dt="2023-06-08T09:54:08.344" v="366" actId="478"/>
          <ac:spMkLst>
            <pc:docMk/>
            <pc:sldMk cId="3905435085" sldId="292"/>
            <ac:spMk id="3" creationId="{D3B59033-DC2F-839F-FFB4-3616B29A15DC}"/>
          </ac:spMkLst>
        </pc:spChg>
        <pc:spChg chg="mod">
          <ac:chgData name="Cathy Wiley" userId="256eec2ffd126238" providerId="LiveId" clId="{228A5FC3-58E5-43B1-9BAD-A1BBF5779B0F}" dt="2023-06-08T09:54:01.287" v="362" actId="20577"/>
          <ac:spMkLst>
            <pc:docMk/>
            <pc:sldMk cId="3905435085" sldId="292"/>
            <ac:spMk id="6" creationId="{DE3F6C1D-4578-7D2F-F0BE-363927144457}"/>
          </ac:spMkLst>
        </pc:spChg>
        <pc:spChg chg="del mod">
          <ac:chgData name="Cathy Wiley" userId="256eec2ffd126238" providerId="LiveId" clId="{228A5FC3-58E5-43B1-9BAD-A1BBF5779B0F}" dt="2023-06-08T09:54:10.140" v="367" actId="478"/>
          <ac:spMkLst>
            <pc:docMk/>
            <pc:sldMk cId="3905435085" sldId="292"/>
            <ac:spMk id="7" creationId="{507B498E-00FA-D1DB-09F1-B2A365CFD15D}"/>
          </ac:spMkLst>
        </pc:spChg>
        <pc:picChg chg="add del mod">
          <ac:chgData name="Cathy Wiley" userId="256eec2ffd126238" providerId="LiveId" clId="{228A5FC3-58E5-43B1-9BAD-A1BBF5779B0F}" dt="2023-06-08T09:57:00.242" v="372" actId="478"/>
          <ac:picMkLst>
            <pc:docMk/>
            <pc:sldMk cId="3905435085" sldId="292"/>
            <ac:picMk id="8" creationId="{1C34C65A-CAB1-3963-60BC-2C471DD8B720}"/>
          </ac:picMkLst>
        </pc:picChg>
      </pc:sldChg>
      <pc:sldChg chg="addSp delSp modSp add mod delAnim">
        <pc:chgData name="Cathy Wiley" userId="256eec2ffd126238" providerId="LiveId" clId="{228A5FC3-58E5-43B1-9BAD-A1BBF5779B0F}" dt="2023-06-09T01:06:30.924" v="1073" actId="13926"/>
        <pc:sldMkLst>
          <pc:docMk/>
          <pc:sldMk cId="2428613823" sldId="293"/>
        </pc:sldMkLst>
        <pc:spChg chg="del">
          <ac:chgData name="Cathy Wiley" userId="256eec2ffd126238" providerId="LiveId" clId="{228A5FC3-58E5-43B1-9BAD-A1BBF5779B0F}" dt="2023-06-08T09:57:10.691" v="376" actId="478"/>
          <ac:spMkLst>
            <pc:docMk/>
            <pc:sldMk cId="2428613823" sldId="293"/>
            <ac:spMk id="2" creationId="{5BA27292-59FE-F8C6-6F83-3A63D533F549}"/>
          </ac:spMkLst>
        </pc:spChg>
        <pc:spChg chg="del">
          <ac:chgData name="Cathy Wiley" userId="256eec2ffd126238" providerId="LiveId" clId="{228A5FC3-58E5-43B1-9BAD-A1BBF5779B0F}" dt="2023-06-08T09:57:08.132" v="374" actId="478"/>
          <ac:spMkLst>
            <pc:docMk/>
            <pc:sldMk cId="2428613823" sldId="293"/>
            <ac:spMk id="6" creationId="{DE3F6C1D-4578-7D2F-F0BE-363927144457}"/>
          </ac:spMkLst>
        </pc:spChg>
        <pc:spChg chg="add mod">
          <ac:chgData name="Cathy Wiley" userId="256eec2ffd126238" providerId="LiveId" clId="{228A5FC3-58E5-43B1-9BAD-A1BBF5779B0F}" dt="2023-06-09T01:06:30.924" v="1073" actId="13926"/>
          <ac:spMkLst>
            <pc:docMk/>
            <pc:sldMk cId="2428613823" sldId="293"/>
            <ac:spMk id="7" creationId="{D2B85B82-0822-D4EA-D385-C091B236C446}"/>
          </ac:spMkLst>
        </pc:spChg>
        <pc:cxnChg chg="del">
          <ac:chgData name="Cathy Wiley" userId="256eec2ffd126238" providerId="LiveId" clId="{228A5FC3-58E5-43B1-9BAD-A1BBF5779B0F}" dt="2023-06-08T09:57:09.051" v="375" actId="478"/>
          <ac:cxnSpMkLst>
            <pc:docMk/>
            <pc:sldMk cId="2428613823" sldId="293"/>
            <ac:cxnSpMk id="9" creationId="{354F23AD-F33C-31C1-8DE5-8E34423E555F}"/>
          </ac:cxnSpMkLst>
        </pc:cxnChg>
      </pc:sldChg>
      <pc:sldChg chg="addSp delSp modSp add mod setBg">
        <pc:chgData name="Cathy Wiley" userId="256eec2ffd126238" providerId="LiveId" clId="{228A5FC3-58E5-43B1-9BAD-A1BBF5779B0F}" dt="2023-06-08T10:02:30.890" v="409" actId="26606"/>
        <pc:sldMkLst>
          <pc:docMk/>
          <pc:sldMk cId="2607605029" sldId="294"/>
        </pc:sldMkLst>
        <pc:spChg chg="mod ord">
          <ac:chgData name="Cathy Wiley" userId="256eec2ffd126238" providerId="LiveId" clId="{228A5FC3-58E5-43B1-9BAD-A1BBF5779B0F}" dt="2023-06-08T10:02:30.890" v="409" actId="26606"/>
          <ac:spMkLst>
            <pc:docMk/>
            <pc:sldMk cId="2607605029" sldId="294"/>
            <ac:spMk id="5" creationId="{AE568C59-8278-5FB5-1CDE-29D50E768E8F}"/>
          </ac:spMkLst>
        </pc:spChg>
        <pc:spChg chg="mod">
          <ac:chgData name="Cathy Wiley" userId="256eec2ffd126238" providerId="LiveId" clId="{228A5FC3-58E5-43B1-9BAD-A1BBF5779B0F}" dt="2023-06-08T10:02:30.890" v="409" actId="26606"/>
          <ac:spMkLst>
            <pc:docMk/>
            <pc:sldMk cId="2607605029" sldId="294"/>
            <ac:spMk id="7" creationId="{D2B85B82-0822-D4EA-D385-C091B236C446}"/>
          </ac:spMkLst>
        </pc:spChg>
        <pc:spChg chg="add del">
          <ac:chgData name="Cathy Wiley" userId="256eec2ffd126238" providerId="LiveId" clId="{228A5FC3-58E5-43B1-9BAD-A1BBF5779B0F}" dt="2023-06-08T10:02:30.890" v="409" actId="26606"/>
          <ac:spMkLst>
            <pc:docMk/>
            <pc:sldMk cId="2607605029" sldId="294"/>
            <ac:spMk id="12" creationId="{E36BB3C5-822B-45E1-A81E-5CC3176C61A1}"/>
          </ac:spMkLst>
        </pc:spChg>
        <pc:spChg chg="add del">
          <ac:chgData name="Cathy Wiley" userId="256eec2ffd126238" providerId="LiveId" clId="{228A5FC3-58E5-43B1-9BAD-A1BBF5779B0F}" dt="2023-06-08T10:02:30.890" v="409" actId="26606"/>
          <ac:spMkLst>
            <pc:docMk/>
            <pc:sldMk cId="2607605029" sldId="294"/>
            <ac:spMk id="14" creationId="{FB39ECA9-4CDE-4883-98E8-287E905E9F07}"/>
          </ac:spMkLst>
        </pc:spChg>
        <pc:spChg chg="add del">
          <ac:chgData name="Cathy Wiley" userId="256eec2ffd126238" providerId="LiveId" clId="{228A5FC3-58E5-43B1-9BAD-A1BBF5779B0F}" dt="2023-06-08T10:02:30.890" v="409" actId="26606"/>
          <ac:spMkLst>
            <pc:docMk/>
            <pc:sldMk cId="2607605029" sldId="294"/>
            <ac:spMk id="16" creationId="{A67483D0-BAEB-4927-88AD-76F5DA8468DE}"/>
          </ac:spMkLst>
        </pc:spChg>
        <pc:spChg chg="add del">
          <ac:chgData name="Cathy Wiley" userId="256eec2ffd126238" providerId="LiveId" clId="{228A5FC3-58E5-43B1-9BAD-A1BBF5779B0F}" dt="2023-06-08T10:02:30.890" v="409" actId="26606"/>
          <ac:spMkLst>
            <pc:docMk/>
            <pc:sldMk cId="2607605029" sldId="294"/>
            <ac:spMk id="18" creationId="{0DBB7B12-4298-4CFB-B539-44A91C930328}"/>
          </ac:spMkLst>
        </pc:spChg>
        <pc:picChg chg="add mod">
          <ac:chgData name="Cathy Wiley" userId="256eec2ffd126238" providerId="LiveId" clId="{228A5FC3-58E5-43B1-9BAD-A1BBF5779B0F}" dt="2023-06-08T10:02:30.890" v="409" actId="26606"/>
          <ac:picMkLst>
            <pc:docMk/>
            <pc:sldMk cId="2607605029" sldId="294"/>
            <ac:picMk id="3" creationId="{2E5789A1-1C47-7BA5-1F57-60046CC23F26}"/>
          </ac:picMkLst>
        </pc:picChg>
        <pc:picChg chg="mod">
          <ac:chgData name="Cathy Wiley" userId="256eec2ffd126238" providerId="LiveId" clId="{228A5FC3-58E5-43B1-9BAD-A1BBF5779B0F}" dt="2023-06-08T10:02:30.890" v="409" actId="26606"/>
          <ac:picMkLst>
            <pc:docMk/>
            <pc:sldMk cId="2607605029" sldId="294"/>
            <ac:picMk id="4" creationId="{CAF8BC4D-8FD6-6EBF-963C-1DB5A5AB6C24}"/>
          </ac:picMkLst>
        </pc:picChg>
      </pc:sldChg>
      <pc:sldChg chg="addSp delSp modSp add mod ord delAnim modAnim modShow">
        <pc:chgData name="Cathy Wiley" userId="256eec2ffd126238" providerId="LiveId" clId="{228A5FC3-58E5-43B1-9BAD-A1BBF5779B0F}" dt="2023-06-10T02:10:34.884" v="3104" actId="729"/>
        <pc:sldMkLst>
          <pc:docMk/>
          <pc:sldMk cId="4250801690" sldId="295"/>
        </pc:sldMkLst>
        <pc:spChg chg="del mod">
          <ac:chgData name="Cathy Wiley" userId="256eec2ffd126238" providerId="LiveId" clId="{228A5FC3-58E5-43B1-9BAD-A1BBF5779B0F}" dt="2023-06-08T10:04:37.112" v="471"/>
          <ac:spMkLst>
            <pc:docMk/>
            <pc:sldMk cId="4250801690" sldId="295"/>
            <ac:spMk id="2" creationId="{5BA27292-59FE-F8C6-6F83-3A63D533F549}"/>
          </ac:spMkLst>
        </pc:spChg>
        <pc:spChg chg="add mod">
          <ac:chgData name="Cathy Wiley" userId="256eec2ffd126238" providerId="LiveId" clId="{228A5FC3-58E5-43B1-9BAD-A1BBF5779B0F}" dt="2023-06-08T10:06:09.979" v="625" actId="20577"/>
          <ac:spMkLst>
            <pc:docMk/>
            <pc:sldMk cId="4250801690" sldId="295"/>
            <ac:spMk id="3" creationId="{869BF40F-BD9B-D1FB-F108-8AFF422E5D5A}"/>
          </ac:spMkLst>
        </pc:spChg>
        <pc:spChg chg="mod">
          <ac:chgData name="Cathy Wiley" userId="256eec2ffd126238" providerId="LiveId" clId="{228A5FC3-58E5-43B1-9BAD-A1BBF5779B0F}" dt="2023-06-08T10:03:51.298" v="469" actId="20577"/>
          <ac:spMkLst>
            <pc:docMk/>
            <pc:sldMk cId="4250801690" sldId="295"/>
            <ac:spMk id="6" creationId="{DE3F6C1D-4578-7D2F-F0BE-363927144457}"/>
          </ac:spMkLst>
        </pc:spChg>
        <pc:picChg chg="mod">
          <ac:chgData name="Cathy Wiley" userId="256eec2ffd126238" providerId="LiveId" clId="{228A5FC3-58E5-43B1-9BAD-A1BBF5779B0F}" dt="2023-06-08T10:05:46.099" v="558" actId="1076"/>
          <ac:picMkLst>
            <pc:docMk/>
            <pc:sldMk cId="4250801690" sldId="295"/>
            <ac:picMk id="4" creationId="{CAF8BC4D-8FD6-6EBF-963C-1DB5A5AB6C24}"/>
          </ac:picMkLst>
        </pc:picChg>
      </pc:sldChg>
      <pc:sldChg chg="addSp delSp modSp add mod modAnim">
        <pc:chgData name="Cathy Wiley" userId="256eec2ffd126238" providerId="LiveId" clId="{228A5FC3-58E5-43B1-9BAD-A1BBF5779B0F}" dt="2023-06-09T02:40:00.697" v="1158"/>
        <pc:sldMkLst>
          <pc:docMk/>
          <pc:sldMk cId="1612338306" sldId="296"/>
        </pc:sldMkLst>
        <pc:spChg chg="mod">
          <ac:chgData name="Cathy Wiley" userId="256eec2ffd126238" providerId="LiveId" clId="{228A5FC3-58E5-43B1-9BAD-A1BBF5779B0F}" dt="2023-06-08T10:14:55.639" v="827" actId="20577"/>
          <ac:spMkLst>
            <pc:docMk/>
            <pc:sldMk cId="1612338306" sldId="296"/>
            <ac:spMk id="3" creationId="{869BF40F-BD9B-D1FB-F108-8AFF422E5D5A}"/>
          </ac:spMkLst>
        </pc:spChg>
        <pc:spChg chg="mod">
          <ac:chgData name="Cathy Wiley" userId="256eec2ffd126238" providerId="LiveId" clId="{228A5FC3-58E5-43B1-9BAD-A1BBF5779B0F}" dt="2023-06-08T10:14:12.003" v="760" actId="20577"/>
          <ac:spMkLst>
            <pc:docMk/>
            <pc:sldMk cId="1612338306" sldId="296"/>
            <ac:spMk id="6" creationId="{DE3F6C1D-4578-7D2F-F0BE-363927144457}"/>
          </ac:spMkLst>
        </pc:spChg>
        <pc:spChg chg="add del">
          <ac:chgData name="Cathy Wiley" userId="256eec2ffd126238" providerId="LiveId" clId="{228A5FC3-58E5-43B1-9BAD-A1BBF5779B0F}" dt="2023-06-08T10:15:06.569" v="829" actId="22"/>
          <ac:spMkLst>
            <pc:docMk/>
            <pc:sldMk cId="1612338306" sldId="296"/>
            <ac:spMk id="7" creationId="{AC873E39-4001-2205-1897-32724BFE80D4}"/>
          </ac:spMkLst>
        </pc:spChg>
        <pc:spChg chg="add mod">
          <ac:chgData name="Cathy Wiley" userId="256eec2ffd126238" providerId="LiveId" clId="{228A5FC3-58E5-43B1-9BAD-A1BBF5779B0F}" dt="2023-06-08T10:17:25.213" v="921" actId="5793"/>
          <ac:spMkLst>
            <pc:docMk/>
            <pc:sldMk cId="1612338306" sldId="296"/>
            <ac:spMk id="8" creationId="{8D032ADD-A11D-CACA-844D-C0B29C7D8DA8}"/>
          </ac:spMkLst>
        </pc:spChg>
      </pc:sldChg>
      <pc:sldChg chg="modSp add mod">
        <pc:chgData name="Cathy Wiley" userId="256eec2ffd126238" providerId="LiveId" clId="{228A5FC3-58E5-43B1-9BAD-A1BBF5779B0F}" dt="2023-06-09T03:50:21.902" v="1209" actId="20577"/>
        <pc:sldMkLst>
          <pc:docMk/>
          <pc:sldMk cId="3036501940" sldId="297"/>
        </pc:sldMkLst>
        <pc:spChg chg="mod">
          <ac:chgData name="Cathy Wiley" userId="256eec2ffd126238" providerId="LiveId" clId="{228A5FC3-58E5-43B1-9BAD-A1BBF5779B0F}" dt="2023-06-09T03:50:21.902" v="1209" actId="20577"/>
          <ac:spMkLst>
            <pc:docMk/>
            <pc:sldMk cId="3036501940" sldId="297"/>
            <ac:spMk id="3" creationId="{869BF40F-BD9B-D1FB-F108-8AFF422E5D5A}"/>
          </ac:spMkLst>
        </pc:spChg>
      </pc:sldChg>
      <pc:sldChg chg="addSp delSp modSp add mod delAnim modAnim">
        <pc:chgData name="Cathy Wiley" userId="256eec2ffd126238" providerId="LiveId" clId="{228A5FC3-58E5-43B1-9BAD-A1BBF5779B0F}" dt="2023-06-09T02:39:47.570" v="1156"/>
        <pc:sldMkLst>
          <pc:docMk/>
          <pc:sldMk cId="3789699242" sldId="298"/>
        </pc:sldMkLst>
        <pc:spChg chg="del mod">
          <ac:chgData name="Cathy Wiley" userId="256eec2ffd126238" providerId="LiveId" clId="{228A5FC3-58E5-43B1-9BAD-A1BBF5779B0F}" dt="2023-06-08T10:15:22.452" v="840" actId="478"/>
          <ac:spMkLst>
            <pc:docMk/>
            <pc:sldMk cId="3789699242" sldId="298"/>
            <ac:spMk id="3" creationId="{869BF40F-BD9B-D1FB-F108-8AFF422E5D5A}"/>
          </ac:spMkLst>
        </pc:spChg>
        <pc:spChg chg="del mod">
          <ac:chgData name="Cathy Wiley" userId="256eec2ffd126238" providerId="LiveId" clId="{228A5FC3-58E5-43B1-9BAD-A1BBF5779B0F}" dt="2023-06-08T10:15:22.457" v="842"/>
          <ac:spMkLst>
            <pc:docMk/>
            <pc:sldMk cId="3789699242" sldId="298"/>
            <ac:spMk id="6" creationId="{DE3F6C1D-4578-7D2F-F0BE-363927144457}"/>
          </ac:spMkLst>
        </pc:spChg>
        <pc:spChg chg="add mod">
          <ac:chgData name="Cathy Wiley" userId="256eec2ffd126238" providerId="LiveId" clId="{228A5FC3-58E5-43B1-9BAD-A1BBF5779B0F}" dt="2023-06-08T10:16:41.208" v="880" actId="14100"/>
          <ac:spMkLst>
            <pc:docMk/>
            <pc:sldMk cId="3789699242" sldId="298"/>
            <ac:spMk id="7" creationId="{D69F6CFB-8C11-B98C-584A-C5BD632605B9}"/>
          </ac:spMkLst>
        </pc:spChg>
        <pc:spChg chg="add mod">
          <ac:chgData name="Cathy Wiley" userId="256eec2ffd126238" providerId="LiveId" clId="{228A5FC3-58E5-43B1-9BAD-A1BBF5779B0F}" dt="2023-06-08T10:16:46.476" v="882" actId="1076"/>
          <ac:spMkLst>
            <pc:docMk/>
            <pc:sldMk cId="3789699242" sldId="298"/>
            <ac:spMk id="10" creationId="{8189A5E3-E985-2EC3-5DE0-039B6F531274}"/>
          </ac:spMkLst>
        </pc:spChg>
        <pc:spChg chg="add mod">
          <ac:chgData name="Cathy Wiley" userId="256eec2ffd126238" providerId="LiveId" clId="{228A5FC3-58E5-43B1-9BAD-A1BBF5779B0F}" dt="2023-06-09T02:39:35.795" v="1153" actId="20577"/>
          <ac:spMkLst>
            <pc:docMk/>
            <pc:sldMk cId="3789699242" sldId="298"/>
            <ac:spMk id="11" creationId="{7A529876-51E6-497B-0B65-81CAEFC85990}"/>
          </ac:spMkLst>
        </pc:spChg>
        <pc:picChg chg="mod">
          <ac:chgData name="Cathy Wiley" userId="256eec2ffd126238" providerId="LiveId" clId="{228A5FC3-58E5-43B1-9BAD-A1BBF5779B0F}" dt="2023-06-09T02:39:15.779" v="1147" actId="1076"/>
          <ac:picMkLst>
            <pc:docMk/>
            <pc:sldMk cId="3789699242" sldId="298"/>
            <ac:picMk id="4" creationId="{CAF8BC4D-8FD6-6EBF-963C-1DB5A5AB6C24}"/>
          </ac:picMkLst>
        </pc:picChg>
      </pc:sldChg>
      <pc:sldChg chg="addSp delSp modSp add mod ord delAnim modAnim">
        <pc:chgData name="Cathy Wiley" userId="256eec2ffd126238" providerId="LiveId" clId="{228A5FC3-58E5-43B1-9BAD-A1BBF5779B0F}" dt="2023-06-09T20:10:01.868" v="1230" actId="478"/>
        <pc:sldMkLst>
          <pc:docMk/>
          <pc:sldMk cId="1319411941" sldId="299"/>
        </pc:sldMkLst>
        <pc:spChg chg="del mod">
          <ac:chgData name="Cathy Wiley" userId="256eec2ffd126238" providerId="LiveId" clId="{228A5FC3-58E5-43B1-9BAD-A1BBF5779B0F}" dt="2023-06-09T03:51:09.620" v="1226" actId="478"/>
          <ac:spMkLst>
            <pc:docMk/>
            <pc:sldMk cId="1319411941" sldId="299"/>
            <ac:spMk id="7" creationId="{D69F6CFB-8C11-B98C-584A-C5BD632605B9}"/>
          </ac:spMkLst>
        </pc:spChg>
        <pc:spChg chg="del mod">
          <ac:chgData name="Cathy Wiley" userId="256eec2ffd126238" providerId="LiveId" clId="{228A5FC3-58E5-43B1-9BAD-A1BBF5779B0F}" dt="2023-06-09T20:10:01.868" v="1230" actId="478"/>
          <ac:spMkLst>
            <pc:docMk/>
            <pc:sldMk cId="1319411941" sldId="299"/>
            <ac:spMk id="10" creationId="{8189A5E3-E985-2EC3-5DE0-039B6F531274}"/>
          </ac:spMkLst>
        </pc:spChg>
        <pc:spChg chg="mod">
          <ac:chgData name="Cathy Wiley" userId="256eec2ffd126238" providerId="LiveId" clId="{228A5FC3-58E5-43B1-9BAD-A1BBF5779B0F}" dt="2023-06-09T03:50:58.242" v="1222" actId="5793"/>
          <ac:spMkLst>
            <pc:docMk/>
            <pc:sldMk cId="1319411941" sldId="299"/>
            <ac:spMk id="11" creationId="{7A529876-51E6-497B-0B65-81CAEFC85990}"/>
          </ac:spMkLst>
        </pc:spChg>
        <pc:picChg chg="add del">
          <ac:chgData name="Cathy Wiley" userId="256eec2ffd126238" providerId="LiveId" clId="{228A5FC3-58E5-43B1-9BAD-A1BBF5779B0F}" dt="2023-06-09T03:51:06.267" v="1225" actId="478"/>
          <ac:picMkLst>
            <pc:docMk/>
            <pc:sldMk cId="1319411941" sldId="299"/>
            <ac:picMk id="4" creationId="{CAF8BC4D-8FD6-6EBF-963C-1DB5A5AB6C24}"/>
          </ac:picMkLst>
        </pc:picChg>
      </pc:sldChg>
      <pc:sldChg chg="addSp modSp add mod">
        <pc:chgData name="Cathy Wiley" userId="256eec2ffd126238" providerId="LiveId" clId="{228A5FC3-58E5-43B1-9BAD-A1BBF5779B0F}" dt="2023-06-09T20:21:25.261" v="1392"/>
        <pc:sldMkLst>
          <pc:docMk/>
          <pc:sldMk cId="3294066292" sldId="300"/>
        </pc:sldMkLst>
        <pc:spChg chg="add mod">
          <ac:chgData name="Cathy Wiley" userId="256eec2ffd126238" providerId="LiveId" clId="{228A5FC3-58E5-43B1-9BAD-A1BBF5779B0F}" dt="2023-06-09T20:21:25.261" v="1392"/>
          <ac:spMkLst>
            <pc:docMk/>
            <pc:sldMk cId="3294066292" sldId="300"/>
            <ac:spMk id="3" creationId="{54E442F9-A0AE-0680-061A-1C2930FD913F}"/>
          </ac:spMkLst>
        </pc:spChg>
        <pc:spChg chg="mod">
          <ac:chgData name="Cathy Wiley" userId="256eec2ffd126238" providerId="LiveId" clId="{228A5FC3-58E5-43B1-9BAD-A1BBF5779B0F}" dt="2023-06-09T20:16:17.751" v="1279" actId="20577"/>
          <ac:spMkLst>
            <pc:docMk/>
            <pc:sldMk cId="3294066292" sldId="300"/>
            <ac:spMk id="11" creationId="{7A529876-51E6-497B-0B65-81CAEFC85990}"/>
          </ac:spMkLst>
        </pc:spChg>
      </pc:sldChg>
      <pc:sldChg chg="modSp add mod modAnim">
        <pc:chgData name="Cathy Wiley" userId="256eec2ffd126238" providerId="LiveId" clId="{228A5FC3-58E5-43B1-9BAD-A1BBF5779B0F}" dt="2023-06-10T03:41:37.393" v="3215" actId="1076"/>
        <pc:sldMkLst>
          <pc:docMk/>
          <pc:sldMk cId="1153979690" sldId="301"/>
        </pc:sldMkLst>
        <pc:spChg chg="mod">
          <ac:chgData name="Cathy Wiley" userId="256eec2ffd126238" providerId="LiveId" clId="{228A5FC3-58E5-43B1-9BAD-A1BBF5779B0F}" dt="2023-06-10T03:41:37.393" v="3215" actId="1076"/>
          <ac:spMkLst>
            <pc:docMk/>
            <pc:sldMk cId="1153979690" sldId="301"/>
            <ac:spMk id="3" creationId="{54E442F9-A0AE-0680-061A-1C2930FD913F}"/>
          </ac:spMkLst>
        </pc:spChg>
        <pc:spChg chg="mod">
          <ac:chgData name="Cathy Wiley" userId="256eec2ffd126238" providerId="LiveId" clId="{228A5FC3-58E5-43B1-9BAD-A1BBF5779B0F}" dt="2023-06-09T20:30:40.557" v="1807" actId="20577"/>
          <ac:spMkLst>
            <pc:docMk/>
            <pc:sldMk cId="1153979690" sldId="301"/>
            <ac:spMk id="11" creationId="{7A529876-51E6-497B-0B65-81CAEFC85990}"/>
          </ac:spMkLst>
        </pc:spChg>
        <pc:picChg chg="mod">
          <ac:chgData name="Cathy Wiley" userId="256eec2ffd126238" providerId="LiveId" clId="{228A5FC3-58E5-43B1-9BAD-A1BBF5779B0F}" dt="2023-06-09T20:18:36.128" v="1362" actId="1076"/>
          <ac:picMkLst>
            <pc:docMk/>
            <pc:sldMk cId="1153979690" sldId="301"/>
            <ac:picMk id="4" creationId="{CAF8BC4D-8FD6-6EBF-963C-1DB5A5AB6C24}"/>
          </ac:picMkLst>
        </pc:picChg>
      </pc:sldChg>
      <pc:sldChg chg="modSp add del mod">
        <pc:chgData name="Cathy Wiley" userId="256eec2ffd126238" providerId="LiveId" clId="{228A5FC3-58E5-43B1-9BAD-A1BBF5779B0F}" dt="2023-06-10T03:36:25.197" v="3105" actId="47"/>
        <pc:sldMkLst>
          <pc:docMk/>
          <pc:sldMk cId="1409627272" sldId="302"/>
        </pc:sldMkLst>
        <pc:spChg chg="mod">
          <ac:chgData name="Cathy Wiley" userId="256eec2ffd126238" providerId="LiveId" clId="{228A5FC3-58E5-43B1-9BAD-A1BBF5779B0F}" dt="2023-06-09T21:35:43.919" v="2078" actId="20577"/>
          <ac:spMkLst>
            <pc:docMk/>
            <pc:sldMk cId="1409627272" sldId="302"/>
            <ac:spMk id="3" creationId="{8F81F2CF-292B-A893-AF91-0B1328FF1C4D}"/>
          </ac:spMkLst>
        </pc:spChg>
        <pc:spChg chg="mod">
          <ac:chgData name="Cathy Wiley" userId="256eec2ffd126238" providerId="LiveId" clId="{228A5FC3-58E5-43B1-9BAD-A1BBF5779B0F}" dt="2023-06-09T20:39:58.400" v="1872" actId="20577"/>
          <ac:spMkLst>
            <pc:docMk/>
            <pc:sldMk cId="1409627272" sldId="302"/>
            <ac:spMk id="6" creationId="{DE3F6C1D-4578-7D2F-F0BE-363927144457}"/>
          </ac:spMkLst>
        </pc:spChg>
      </pc:sldChg>
      <pc:sldChg chg="add">
        <pc:chgData name="Cathy Wiley" userId="256eec2ffd126238" providerId="LiveId" clId="{228A5FC3-58E5-43B1-9BAD-A1BBF5779B0F}" dt="2023-06-10T00:37:39.599" v="2079" actId="2890"/>
        <pc:sldMkLst>
          <pc:docMk/>
          <pc:sldMk cId="407991232" sldId="303"/>
        </pc:sldMkLst>
      </pc:sldChg>
      <pc:sldChg chg="new del">
        <pc:chgData name="Cathy Wiley" userId="256eec2ffd126238" providerId="LiveId" clId="{228A5FC3-58E5-43B1-9BAD-A1BBF5779B0F}" dt="2023-06-09T20:47:04.856" v="2077" actId="680"/>
        <pc:sldMkLst>
          <pc:docMk/>
          <pc:sldMk cId="3243208855" sldId="303"/>
        </pc:sldMkLst>
      </pc:sldChg>
      <pc:sldChg chg="new del">
        <pc:chgData name="Cathy Wiley" userId="256eec2ffd126238" providerId="LiveId" clId="{228A5FC3-58E5-43B1-9BAD-A1BBF5779B0F}" dt="2023-06-09T20:45:04.199" v="2074" actId="2696"/>
        <pc:sldMkLst>
          <pc:docMk/>
          <pc:sldMk cId="3607948874" sldId="303"/>
        </pc:sldMkLst>
      </pc:sldChg>
      <pc:sldChg chg="addSp modSp add mod">
        <pc:chgData name="Cathy Wiley" userId="256eec2ffd126238" providerId="LiveId" clId="{228A5FC3-58E5-43B1-9BAD-A1BBF5779B0F}" dt="2023-06-10T00:40:01.606" v="2489" actId="20577"/>
        <pc:sldMkLst>
          <pc:docMk/>
          <pc:sldMk cId="269425173" sldId="304"/>
        </pc:sldMkLst>
        <pc:spChg chg="add mod">
          <ac:chgData name="Cathy Wiley" userId="256eec2ffd126238" providerId="LiveId" clId="{228A5FC3-58E5-43B1-9BAD-A1BBF5779B0F}" dt="2023-06-10T00:40:01.606" v="2489" actId="20577"/>
          <ac:spMkLst>
            <pc:docMk/>
            <pc:sldMk cId="269425173" sldId="304"/>
            <ac:spMk id="2" creationId="{C343F071-2571-6BF9-26C5-3C8D7657052C}"/>
          </ac:spMkLst>
        </pc:spChg>
        <pc:spChg chg="mod">
          <ac:chgData name="Cathy Wiley" userId="256eec2ffd126238" providerId="LiveId" clId="{228A5FC3-58E5-43B1-9BAD-A1BBF5779B0F}" dt="2023-06-10T00:39:50.285" v="2442" actId="20577"/>
          <ac:spMkLst>
            <pc:docMk/>
            <pc:sldMk cId="269425173" sldId="304"/>
            <ac:spMk id="3" creationId="{54E442F9-A0AE-0680-061A-1C2930FD913F}"/>
          </ac:spMkLst>
        </pc:spChg>
        <pc:picChg chg="mod">
          <ac:chgData name="Cathy Wiley" userId="256eec2ffd126238" providerId="LiveId" clId="{228A5FC3-58E5-43B1-9BAD-A1BBF5779B0F}" dt="2023-06-10T00:38:27.259" v="2129" actId="1076"/>
          <ac:picMkLst>
            <pc:docMk/>
            <pc:sldMk cId="269425173" sldId="304"/>
            <ac:picMk id="4" creationId="{CAF8BC4D-8FD6-6EBF-963C-1DB5A5AB6C24}"/>
          </ac:picMkLst>
        </pc:picChg>
      </pc:sldChg>
      <pc:sldChg chg="addSp modSp add mod">
        <pc:chgData name="Cathy Wiley" userId="256eec2ffd126238" providerId="LiveId" clId="{228A5FC3-58E5-43B1-9BAD-A1BBF5779B0F}" dt="2023-06-10T00:40:22.189" v="2524" actId="20577"/>
        <pc:sldMkLst>
          <pc:docMk/>
          <pc:sldMk cId="1957724250" sldId="305"/>
        </pc:sldMkLst>
        <pc:spChg chg="add mod">
          <ac:chgData name="Cathy Wiley" userId="256eec2ffd126238" providerId="LiveId" clId="{228A5FC3-58E5-43B1-9BAD-A1BBF5779B0F}" dt="2023-06-10T00:40:13.964" v="2491" actId="1076"/>
          <ac:spMkLst>
            <pc:docMk/>
            <pc:sldMk cId="1957724250" sldId="305"/>
            <ac:spMk id="2" creationId="{966A14D7-A6EC-5AC0-A878-D8EEDE99B2C8}"/>
          </ac:spMkLst>
        </pc:spChg>
        <pc:spChg chg="mod">
          <ac:chgData name="Cathy Wiley" userId="256eec2ffd126238" providerId="LiveId" clId="{228A5FC3-58E5-43B1-9BAD-A1BBF5779B0F}" dt="2023-06-10T00:40:22.189" v="2524" actId="20577"/>
          <ac:spMkLst>
            <pc:docMk/>
            <pc:sldMk cId="1957724250" sldId="305"/>
            <ac:spMk id="3" creationId="{54E442F9-A0AE-0680-061A-1C2930FD913F}"/>
          </ac:spMkLst>
        </pc:spChg>
        <pc:picChg chg="mod">
          <ac:chgData name="Cathy Wiley" userId="256eec2ffd126238" providerId="LiveId" clId="{228A5FC3-58E5-43B1-9BAD-A1BBF5779B0F}" dt="2023-06-10T00:40:15.306" v="2492" actId="1076"/>
          <ac:picMkLst>
            <pc:docMk/>
            <pc:sldMk cId="1957724250" sldId="305"/>
            <ac:picMk id="4" creationId="{CAF8BC4D-8FD6-6EBF-963C-1DB5A5AB6C24}"/>
          </ac:picMkLst>
        </pc:picChg>
      </pc:sldChg>
      <pc:sldChg chg="new del">
        <pc:chgData name="Cathy Wiley" userId="256eec2ffd126238" providerId="LiveId" clId="{228A5FC3-58E5-43B1-9BAD-A1BBF5779B0F}" dt="2023-06-10T00:40:39.916" v="2530" actId="680"/>
        <pc:sldMkLst>
          <pc:docMk/>
          <pc:sldMk cId="3826744094" sldId="306"/>
        </pc:sldMkLst>
      </pc:sldChg>
      <pc:sldChg chg="modSp add mod ord">
        <pc:chgData name="Cathy Wiley" userId="256eec2ffd126238" providerId="LiveId" clId="{228A5FC3-58E5-43B1-9BAD-A1BBF5779B0F}" dt="2023-06-10T00:41:13.732" v="2623" actId="5793"/>
        <pc:sldMkLst>
          <pc:docMk/>
          <pc:sldMk cId="4246183827" sldId="306"/>
        </pc:sldMkLst>
        <pc:spChg chg="mod">
          <ac:chgData name="Cathy Wiley" userId="256eec2ffd126238" providerId="LiveId" clId="{228A5FC3-58E5-43B1-9BAD-A1BBF5779B0F}" dt="2023-06-10T00:41:13.732" v="2623" actId="5793"/>
          <ac:spMkLst>
            <pc:docMk/>
            <pc:sldMk cId="4246183827" sldId="306"/>
            <ac:spMk id="2" creationId="{966A14D7-A6EC-5AC0-A878-D8EEDE99B2C8}"/>
          </ac:spMkLst>
        </pc:spChg>
        <pc:spChg chg="mod">
          <ac:chgData name="Cathy Wiley" userId="256eec2ffd126238" providerId="LiveId" clId="{228A5FC3-58E5-43B1-9BAD-A1BBF5779B0F}" dt="2023-06-10T00:40:54.115" v="2548" actId="20577"/>
          <ac:spMkLst>
            <pc:docMk/>
            <pc:sldMk cId="4246183827" sldId="306"/>
            <ac:spMk id="3" creationId="{54E442F9-A0AE-0680-061A-1C2930FD913F}"/>
          </ac:spMkLst>
        </pc:spChg>
      </pc:sldChg>
      <pc:sldChg chg="addSp delSp modSp add del mod delAnim modAnim">
        <pc:chgData name="Cathy Wiley" userId="256eec2ffd126238" providerId="LiveId" clId="{228A5FC3-58E5-43B1-9BAD-A1BBF5779B0F}" dt="2023-06-10T00:42:08.248" v="2646" actId="47"/>
        <pc:sldMkLst>
          <pc:docMk/>
          <pc:sldMk cId="3542317232" sldId="307"/>
        </pc:sldMkLst>
        <pc:spChg chg="del mod">
          <ac:chgData name="Cathy Wiley" userId="256eec2ffd126238" providerId="LiveId" clId="{228A5FC3-58E5-43B1-9BAD-A1BBF5779B0F}" dt="2023-06-10T00:41:47.728" v="2627" actId="478"/>
          <ac:spMkLst>
            <pc:docMk/>
            <pc:sldMk cId="3542317232" sldId="307"/>
            <ac:spMk id="2" creationId="{B9C7964E-3BD4-D10C-A31C-7EB19DBEA4FE}"/>
          </ac:spMkLst>
        </pc:spChg>
        <pc:spChg chg="mod">
          <ac:chgData name="Cathy Wiley" userId="256eec2ffd126238" providerId="LiveId" clId="{228A5FC3-58E5-43B1-9BAD-A1BBF5779B0F}" dt="2023-06-10T00:41:49.060" v="2628" actId="6549"/>
          <ac:spMkLst>
            <pc:docMk/>
            <pc:sldMk cId="3542317232" sldId="307"/>
            <ac:spMk id="5" creationId="{2564DEFF-05CC-C9C3-8817-C7DDFAF9988E}"/>
          </ac:spMkLst>
        </pc:spChg>
        <pc:spChg chg="add mod">
          <ac:chgData name="Cathy Wiley" userId="256eec2ffd126238" providerId="LiveId" clId="{228A5FC3-58E5-43B1-9BAD-A1BBF5779B0F}" dt="2023-06-10T00:41:47.728" v="2627" actId="478"/>
          <ac:spMkLst>
            <pc:docMk/>
            <pc:sldMk cId="3542317232" sldId="307"/>
            <ac:spMk id="6" creationId="{D7B9E718-13C8-611C-B94F-001FEAA4A5A3}"/>
          </ac:spMkLst>
        </pc:spChg>
        <pc:spChg chg="mod">
          <ac:chgData name="Cathy Wiley" userId="256eec2ffd126238" providerId="LiveId" clId="{228A5FC3-58E5-43B1-9BAD-A1BBF5779B0F}" dt="2023-06-10T00:41:49.847" v="2629" actId="6549"/>
          <ac:spMkLst>
            <pc:docMk/>
            <pc:sldMk cId="3542317232" sldId="307"/>
            <ac:spMk id="8" creationId="{7393B66D-CC06-DD9C-34DD-2E2A11F657CD}"/>
          </ac:spMkLst>
        </pc:spChg>
        <pc:spChg chg="del mod">
          <ac:chgData name="Cathy Wiley" userId="256eec2ffd126238" providerId="LiveId" clId="{228A5FC3-58E5-43B1-9BAD-A1BBF5779B0F}" dt="2023-06-10T00:41:59.565" v="2640"/>
          <ac:spMkLst>
            <pc:docMk/>
            <pc:sldMk cId="3542317232" sldId="307"/>
            <ac:spMk id="10" creationId="{D25F7226-F256-481A-80DB-927B1A49BAD1}"/>
          </ac:spMkLst>
        </pc:spChg>
        <pc:spChg chg="del mod">
          <ac:chgData name="Cathy Wiley" userId="256eec2ffd126238" providerId="LiveId" clId="{228A5FC3-58E5-43B1-9BAD-A1BBF5779B0F}" dt="2023-06-10T00:41:59.538" v="2638" actId="478"/>
          <ac:spMkLst>
            <pc:docMk/>
            <pc:sldMk cId="3542317232" sldId="307"/>
            <ac:spMk id="11" creationId="{E02CA489-B78F-7522-1E61-CF1CADA2DE8D}"/>
          </ac:spMkLst>
        </pc:spChg>
        <pc:spChg chg="mod">
          <ac:chgData name="Cathy Wiley" userId="256eec2ffd126238" providerId="LiveId" clId="{228A5FC3-58E5-43B1-9BAD-A1BBF5779B0F}" dt="2023-06-10T00:41:53.337" v="2632" actId="6549"/>
          <ac:spMkLst>
            <pc:docMk/>
            <pc:sldMk cId="3542317232" sldId="307"/>
            <ac:spMk id="12" creationId="{C43E9E1B-BFBE-EBA4-62D7-820A9F9A2A0C}"/>
          </ac:spMkLst>
        </pc:spChg>
        <pc:spChg chg="del mod">
          <ac:chgData name="Cathy Wiley" userId="256eec2ffd126238" providerId="LiveId" clId="{228A5FC3-58E5-43B1-9BAD-A1BBF5779B0F}" dt="2023-06-10T00:41:59.568" v="2642"/>
          <ac:spMkLst>
            <pc:docMk/>
            <pc:sldMk cId="3542317232" sldId="307"/>
            <ac:spMk id="13" creationId="{93C8E54A-20E7-FCA7-67DD-96C25369FFFB}"/>
          </ac:spMkLst>
        </pc:spChg>
      </pc:sldChg>
      <pc:sldChg chg="addSp delSp modSp add mod ord">
        <pc:chgData name="Cathy Wiley" userId="256eec2ffd126238" providerId="LiveId" clId="{228A5FC3-58E5-43B1-9BAD-A1BBF5779B0F}" dt="2023-06-10T00:44:30.740" v="2928" actId="2711"/>
        <pc:sldMkLst>
          <pc:docMk/>
          <pc:sldMk cId="596192124" sldId="308"/>
        </pc:sldMkLst>
        <pc:spChg chg="del">
          <ac:chgData name="Cathy Wiley" userId="256eec2ffd126238" providerId="LiveId" clId="{228A5FC3-58E5-43B1-9BAD-A1BBF5779B0F}" dt="2023-06-10T00:42:17.017" v="2664" actId="478"/>
          <ac:spMkLst>
            <pc:docMk/>
            <pc:sldMk cId="596192124" sldId="308"/>
            <ac:spMk id="2" creationId="{966A14D7-A6EC-5AC0-A878-D8EEDE99B2C8}"/>
          </ac:spMkLst>
        </pc:spChg>
        <pc:spChg chg="mod">
          <ac:chgData name="Cathy Wiley" userId="256eec2ffd126238" providerId="LiveId" clId="{228A5FC3-58E5-43B1-9BAD-A1BBF5779B0F}" dt="2023-06-10T00:42:30.461" v="2730" actId="20577"/>
          <ac:spMkLst>
            <pc:docMk/>
            <pc:sldMk cId="596192124" sldId="308"/>
            <ac:spMk id="3" creationId="{54E442F9-A0AE-0680-061A-1C2930FD913F}"/>
          </ac:spMkLst>
        </pc:spChg>
        <pc:spChg chg="mod">
          <ac:chgData name="Cathy Wiley" userId="256eec2ffd126238" providerId="LiveId" clId="{228A5FC3-58E5-43B1-9BAD-A1BBF5779B0F}" dt="2023-06-10T00:44:30.740" v="2928" actId="2711"/>
          <ac:spMkLst>
            <pc:docMk/>
            <pc:sldMk cId="596192124" sldId="308"/>
            <ac:spMk id="5" creationId="{AE568C59-8278-5FB5-1CDE-29D50E768E8F}"/>
          </ac:spMkLst>
        </pc:spChg>
        <pc:spChg chg="add mod">
          <ac:chgData name="Cathy Wiley" userId="256eec2ffd126238" providerId="LiveId" clId="{228A5FC3-58E5-43B1-9BAD-A1BBF5779B0F}" dt="2023-06-10T00:42:55.230" v="2788" actId="20577"/>
          <ac:spMkLst>
            <pc:docMk/>
            <pc:sldMk cId="596192124" sldId="308"/>
            <ac:spMk id="6" creationId="{E74D27DC-BEB3-5C28-0087-8CC80D379D32}"/>
          </ac:spMkLst>
        </pc:spChg>
        <pc:spChg chg="mod">
          <ac:chgData name="Cathy Wiley" userId="256eec2ffd126238" providerId="LiveId" clId="{228A5FC3-58E5-43B1-9BAD-A1BBF5779B0F}" dt="2023-06-10T00:42:13.469" v="2663" actId="20577"/>
          <ac:spMkLst>
            <pc:docMk/>
            <pc:sldMk cId="596192124" sldId="308"/>
            <ac:spMk id="11" creationId="{7A529876-51E6-497B-0B65-81CAEFC85990}"/>
          </ac:spMkLst>
        </pc:spChg>
        <pc:picChg chg="mod">
          <ac:chgData name="Cathy Wiley" userId="256eec2ffd126238" providerId="LiveId" clId="{228A5FC3-58E5-43B1-9BAD-A1BBF5779B0F}" dt="2023-06-10T00:43:11.612" v="2793" actId="1076"/>
          <ac:picMkLst>
            <pc:docMk/>
            <pc:sldMk cId="596192124" sldId="308"/>
            <ac:picMk id="4" creationId="{CAF8BC4D-8FD6-6EBF-963C-1DB5A5AB6C24}"/>
          </ac:picMkLst>
        </pc:picChg>
      </pc:sldChg>
      <pc:sldChg chg="addSp delSp modSp add mod">
        <pc:chgData name="Cathy Wiley" userId="256eec2ffd126238" providerId="LiveId" clId="{228A5FC3-58E5-43B1-9BAD-A1BBF5779B0F}" dt="2023-06-10T00:54:27.116" v="3103" actId="404"/>
        <pc:sldMkLst>
          <pc:docMk/>
          <pc:sldMk cId="781724620" sldId="309"/>
        </pc:sldMkLst>
        <pc:spChg chg="add mod">
          <ac:chgData name="Cathy Wiley" userId="256eec2ffd126238" providerId="LiveId" clId="{228A5FC3-58E5-43B1-9BAD-A1BBF5779B0F}" dt="2023-06-10T00:54:27.116" v="3103" actId="404"/>
          <ac:spMkLst>
            <pc:docMk/>
            <pc:sldMk cId="781724620" sldId="309"/>
            <ac:spMk id="2" creationId="{4E6EB2E4-F430-1CC1-E0B5-B72D668099FC}"/>
          </ac:spMkLst>
        </pc:spChg>
        <pc:spChg chg="mod">
          <ac:chgData name="Cathy Wiley" userId="256eec2ffd126238" providerId="LiveId" clId="{228A5FC3-58E5-43B1-9BAD-A1BBF5779B0F}" dt="2023-06-10T00:54:16.547" v="3101" actId="404"/>
          <ac:spMkLst>
            <pc:docMk/>
            <pc:sldMk cId="781724620" sldId="309"/>
            <ac:spMk id="3" creationId="{54E442F9-A0AE-0680-061A-1C2930FD913F}"/>
          </ac:spMkLst>
        </pc:spChg>
        <pc:spChg chg="del">
          <ac:chgData name="Cathy Wiley" userId="256eec2ffd126238" providerId="LiveId" clId="{228A5FC3-58E5-43B1-9BAD-A1BBF5779B0F}" dt="2023-06-10T00:45:17.802" v="2980" actId="478"/>
          <ac:spMkLst>
            <pc:docMk/>
            <pc:sldMk cId="781724620" sldId="309"/>
            <ac:spMk id="5" creationId="{AE568C59-8278-5FB5-1CDE-29D50E768E8F}"/>
          </ac:spMkLst>
        </pc:spChg>
        <pc:spChg chg="del mod">
          <ac:chgData name="Cathy Wiley" userId="256eec2ffd126238" providerId="LiveId" clId="{228A5FC3-58E5-43B1-9BAD-A1BBF5779B0F}" dt="2023-06-10T00:53:03.235" v="3019" actId="478"/>
          <ac:spMkLst>
            <pc:docMk/>
            <pc:sldMk cId="781724620" sldId="309"/>
            <ac:spMk id="6" creationId="{E74D27DC-BEB3-5C28-0087-8CC80D379D32}"/>
          </ac:spMkLst>
        </pc:spChg>
        <pc:spChg chg="add del mod">
          <ac:chgData name="Cathy Wiley" userId="256eec2ffd126238" providerId="LiveId" clId="{228A5FC3-58E5-43B1-9BAD-A1BBF5779B0F}" dt="2023-06-10T00:53:09.980" v="3020" actId="478"/>
          <ac:spMkLst>
            <pc:docMk/>
            <pc:sldMk cId="781724620" sldId="309"/>
            <ac:spMk id="7" creationId="{BE8C34D1-1AC7-07FD-74C0-90D89B72A9BF}"/>
          </ac:spMkLst>
        </pc:spChg>
        <pc:spChg chg="mod">
          <ac:chgData name="Cathy Wiley" userId="256eec2ffd126238" providerId="LiveId" clId="{228A5FC3-58E5-43B1-9BAD-A1BBF5779B0F}" dt="2023-06-10T00:45:14.737" v="2979" actId="20577"/>
          <ac:spMkLst>
            <pc:docMk/>
            <pc:sldMk cId="781724620" sldId="309"/>
            <ac:spMk id="11" creationId="{7A529876-51E6-497B-0B65-81CAEFC85990}"/>
          </ac:spMkLst>
        </pc:spChg>
      </pc:sldChg>
      <pc:sldChg chg="delSp modSp add mod">
        <pc:chgData name="Cathy Wiley" userId="256eec2ffd126238" providerId="LiveId" clId="{228A5FC3-58E5-43B1-9BAD-A1BBF5779B0F}" dt="2023-06-10T03:37:37.185" v="3213" actId="1076"/>
        <pc:sldMkLst>
          <pc:docMk/>
          <pc:sldMk cId="2726142826" sldId="310"/>
        </pc:sldMkLst>
        <pc:spChg chg="mod">
          <ac:chgData name="Cathy Wiley" userId="256eec2ffd126238" providerId="LiveId" clId="{228A5FC3-58E5-43B1-9BAD-A1BBF5779B0F}" dt="2023-06-10T03:37:35.702" v="3212" actId="122"/>
          <ac:spMkLst>
            <pc:docMk/>
            <pc:sldMk cId="2726142826" sldId="310"/>
            <ac:spMk id="2" creationId="{4E6EB2E4-F430-1CC1-E0B5-B72D668099FC}"/>
          </ac:spMkLst>
        </pc:spChg>
        <pc:spChg chg="del mod">
          <ac:chgData name="Cathy Wiley" userId="256eec2ffd126238" providerId="LiveId" clId="{228A5FC3-58E5-43B1-9BAD-A1BBF5779B0F}" dt="2023-06-10T03:37:03.890" v="3145" actId="478"/>
          <ac:spMkLst>
            <pc:docMk/>
            <pc:sldMk cId="2726142826" sldId="310"/>
            <ac:spMk id="3" creationId="{54E442F9-A0AE-0680-061A-1C2930FD913F}"/>
          </ac:spMkLst>
        </pc:spChg>
        <pc:spChg chg="mod">
          <ac:chgData name="Cathy Wiley" userId="256eec2ffd126238" providerId="LiveId" clId="{228A5FC3-58E5-43B1-9BAD-A1BBF5779B0F}" dt="2023-06-10T03:37:00.207" v="3143" actId="5793"/>
          <ac:spMkLst>
            <pc:docMk/>
            <pc:sldMk cId="2726142826" sldId="310"/>
            <ac:spMk id="11" creationId="{7A529876-51E6-497B-0B65-81CAEFC85990}"/>
          </ac:spMkLst>
        </pc:spChg>
        <pc:picChg chg="mod">
          <ac:chgData name="Cathy Wiley" userId="256eec2ffd126238" providerId="LiveId" clId="{228A5FC3-58E5-43B1-9BAD-A1BBF5779B0F}" dt="2023-06-10T03:37:37.185" v="3213" actId="1076"/>
          <ac:picMkLst>
            <pc:docMk/>
            <pc:sldMk cId="2726142826" sldId="310"/>
            <ac:picMk id="4" creationId="{CAF8BC4D-8FD6-6EBF-963C-1DB5A5AB6C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64CF-7318-355F-760C-768D8AD746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652838-44D8-4CF1-055B-EE897A3E9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7B4329-40E1-2110-6137-D0B4DD31FC27}"/>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5" name="Footer Placeholder 4">
            <a:extLst>
              <a:ext uri="{FF2B5EF4-FFF2-40B4-BE49-F238E27FC236}">
                <a16:creationId xmlns:a16="http://schemas.microsoft.com/office/drawing/2014/main" id="{1712595A-B8D1-9389-DD18-0972844DC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73B3A-5265-E117-4000-1BF76742AB43}"/>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143025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A02C-05E0-5268-881B-F788E824E8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9CA7EC-636F-00B7-371B-B054C7406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AFC6A-4892-9196-752A-1E1856097979}"/>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5" name="Footer Placeholder 4">
            <a:extLst>
              <a:ext uri="{FF2B5EF4-FFF2-40B4-BE49-F238E27FC236}">
                <a16:creationId xmlns:a16="http://schemas.microsoft.com/office/drawing/2014/main" id="{DF33878B-6468-F8E4-8597-59444308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1B488-D39B-7A37-6914-95C54B199C0C}"/>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44284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40A6F-0EC4-092B-8296-482B2B35F3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BE438-6CE3-FE75-0112-BC701BA46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A6186-B739-F159-EE43-1930183660A8}"/>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5" name="Footer Placeholder 4">
            <a:extLst>
              <a:ext uri="{FF2B5EF4-FFF2-40B4-BE49-F238E27FC236}">
                <a16:creationId xmlns:a16="http://schemas.microsoft.com/office/drawing/2014/main" id="{575C26ED-9267-0840-C4F3-DFDD93322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73245-4108-A144-8E73-3926770F70E6}"/>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13832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D4B7-266E-D01B-D3D9-3684E12E7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CAAA1-184E-934C-8637-C893E05A9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6D104-A04B-E5BC-9048-E1A9001FFF33}"/>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5" name="Footer Placeholder 4">
            <a:extLst>
              <a:ext uri="{FF2B5EF4-FFF2-40B4-BE49-F238E27FC236}">
                <a16:creationId xmlns:a16="http://schemas.microsoft.com/office/drawing/2014/main" id="{08C93C70-774E-5B82-288D-D85D26A85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965E6-F01B-F47F-1D42-36B3AED29078}"/>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17690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E319-279B-0B60-2D74-7FA332BBB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B113A-19A7-D161-0C3A-A32CB00E6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33EB8C-FC7A-159B-0CC7-B51CAD006722}"/>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5" name="Footer Placeholder 4">
            <a:extLst>
              <a:ext uri="{FF2B5EF4-FFF2-40B4-BE49-F238E27FC236}">
                <a16:creationId xmlns:a16="http://schemas.microsoft.com/office/drawing/2014/main" id="{EBDCBE07-2EF0-5F45-52E1-7EB0E0220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276F-AECD-2354-6EED-D199C53E9524}"/>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166633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4E0-BF2F-6ADC-4634-325F1052F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313F0-9614-E905-E6BB-6F9AC8C26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0A8809-AD19-7A4F-E367-8D6E27A088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AA0C2-8FF2-2BD7-8454-79F476BD7463}"/>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6" name="Footer Placeholder 5">
            <a:extLst>
              <a:ext uri="{FF2B5EF4-FFF2-40B4-BE49-F238E27FC236}">
                <a16:creationId xmlns:a16="http://schemas.microsoft.com/office/drawing/2014/main" id="{03BDDF8B-7140-10CC-3365-809E51553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EB8AD-2319-552C-86B7-971BFA90FE61}"/>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150052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F2F1-7ED3-6E36-57A7-00D5B00DF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C2DB2D-6E2F-810F-2751-663F727E3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DF96F-A8BB-5389-3DD9-22CEF8C8D6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FBFFE4-E2ED-6BBE-1099-637C06674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10AD68-AA94-9BB2-2FBB-C02FB72B4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5851B-DE00-F2F0-DE77-EA2D6FE43FD1}"/>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8" name="Footer Placeholder 7">
            <a:extLst>
              <a:ext uri="{FF2B5EF4-FFF2-40B4-BE49-F238E27FC236}">
                <a16:creationId xmlns:a16="http://schemas.microsoft.com/office/drawing/2014/main" id="{CA536559-B240-C169-5FA4-7173E5E567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18D12E-3DD3-A329-3CC1-B7C9D06C41D6}"/>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147215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CA0C-B5C9-E7C7-EABB-575BA420D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12C00-871B-5D53-1426-0768045CBDE1}"/>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4" name="Footer Placeholder 3">
            <a:extLst>
              <a:ext uri="{FF2B5EF4-FFF2-40B4-BE49-F238E27FC236}">
                <a16:creationId xmlns:a16="http://schemas.microsoft.com/office/drawing/2014/main" id="{D1A8CA81-B1E6-9EFA-874E-640EF26333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F613E-74A2-F48F-1614-8D048CB25C45}"/>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260217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7D1A7-3D6E-B50A-3425-3C314D42CF96}"/>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3" name="Footer Placeholder 2">
            <a:extLst>
              <a:ext uri="{FF2B5EF4-FFF2-40B4-BE49-F238E27FC236}">
                <a16:creationId xmlns:a16="http://schemas.microsoft.com/office/drawing/2014/main" id="{CA585D56-FE23-4C71-5D03-A5E022542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662B77-0D12-9925-CF1B-F9F097F09E2F}"/>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67068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5F6B-05E7-28C5-319D-6F718D5F4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98D664-23BC-9DFB-3EF3-40A0BC55E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1F7B0-6E64-A9E8-E95B-931D67272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12AB4-8601-5082-419F-B383B45C1E15}"/>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6" name="Footer Placeholder 5">
            <a:extLst>
              <a:ext uri="{FF2B5EF4-FFF2-40B4-BE49-F238E27FC236}">
                <a16:creationId xmlns:a16="http://schemas.microsoft.com/office/drawing/2014/main" id="{D66F5838-0D63-16E0-973C-8D5414A80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0ACFD-04E3-E2F0-2578-167A9957CCF0}"/>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293811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3CF6-1DF0-28FC-017B-F7323B70D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03FF0B-03F3-B904-EB43-0337324DC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5E7BB-1A39-E75E-D48E-040E19B4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04B26-7A07-AE6B-C9CD-7194C0055586}"/>
              </a:ext>
            </a:extLst>
          </p:cNvPr>
          <p:cNvSpPr>
            <a:spLocks noGrp="1"/>
          </p:cNvSpPr>
          <p:nvPr>
            <p:ph type="dt" sz="half" idx="10"/>
          </p:nvPr>
        </p:nvSpPr>
        <p:spPr/>
        <p:txBody>
          <a:bodyPr/>
          <a:lstStyle/>
          <a:p>
            <a:fld id="{76762C8B-E764-44EC-A90E-6CABF9B43767}" type="datetimeFigureOut">
              <a:rPr lang="en-US" smtClean="0"/>
              <a:t>6/7/2023</a:t>
            </a:fld>
            <a:endParaRPr lang="en-US"/>
          </a:p>
        </p:txBody>
      </p:sp>
      <p:sp>
        <p:nvSpPr>
          <p:cNvPr id="6" name="Footer Placeholder 5">
            <a:extLst>
              <a:ext uri="{FF2B5EF4-FFF2-40B4-BE49-F238E27FC236}">
                <a16:creationId xmlns:a16="http://schemas.microsoft.com/office/drawing/2014/main" id="{8E81BC91-BDFB-2B22-0C29-1C1E78C2C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F7647-6611-3E29-20A2-057ABDDD1EE8}"/>
              </a:ext>
            </a:extLst>
          </p:cNvPr>
          <p:cNvSpPr>
            <a:spLocks noGrp="1"/>
          </p:cNvSpPr>
          <p:nvPr>
            <p:ph type="sldNum" sz="quarter" idx="12"/>
          </p:nvPr>
        </p:nvSpPr>
        <p:spPr/>
        <p:txBody>
          <a:bodyPr/>
          <a:lstStyle/>
          <a:p>
            <a:fld id="{99CEB981-0106-4C88-8922-4E9277677102}" type="slidenum">
              <a:rPr lang="en-US" smtClean="0"/>
              <a:t>‹#›</a:t>
            </a:fld>
            <a:endParaRPr lang="en-US"/>
          </a:p>
        </p:txBody>
      </p:sp>
    </p:spTree>
    <p:extLst>
      <p:ext uri="{BB962C8B-B14F-4D97-AF65-F5344CB8AC3E}">
        <p14:creationId xmlns:p14="http://schemas.microsoft.com/office/powerpoint/2010/main" val="369421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2DBF3-6BC3-ED6F-4FFF-8A8A6BB7E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69047-9BBA-856A-2E68-C66E1DE40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800C-3F03-BD46-AE7B-40ADFB8CE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62C8B-E764-44EC-A90E-6CABF9B43767}" type="datetimeFigureOut">
              <a:rPr lang="en-US" smtClean="0"/>
              <a:t>6/7/2023</a:t>
            </a:fld>
            <a:endParaRPr lang="en-US"/>
          </a:p>
        </p:txBody>
      </p:sp>
      <p:sp>
        <p:nvSpPr>
          <p:cNvPr id="5" name="Footer Placeholder 4">
            <a:extLst>
              <a:ext uri="{FF2B5EF4-FFF2-40B4-BE49-F238E27FC236}">
                <a16:creationId xmlns:a16="http://schemas.microsoft.com/office/drawing/2014/main" id="{0319FB5B-B335-106A-2D9F-3B4E7B45E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931AC4-5973-815A-D572-5CF794D46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EB981-0106-4C88-8922-4E9277677102}" type="slidenum">
              <a:rPr lang="en-US" smtClean="0"/>
              <a:t>‹#›</a:t>
            </a:fld>
            <a:endParaRPr lang="en-US"/>
          </a:p>
        </p:txBody>
      </p:sp>
    </p:spTree>
    <p:extLst>
      <p:ext uri="{BB962C8B-B14F-4D97-AF65-F5344CB8AC3E}">
        <p14:creationId xmlns:p14="http://schemas.microsoft.com/office/powerpoint/2010/main" val="30935764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7003" y="-2667001"/>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441677"/>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503624"/>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My prompt: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BA27292-59FE-F8C6-6F83-3A63D533F549}"/>
              </a:ext>
            </a:extLst>
          </p:cNvPr>
          <p:cNvSpPr txBox="1"/>
          <p:nvPr/>
        </p:nvSpPr>
        <p:spPr>
          <a:xfrm>
            <a:off x="1399592" y="2275170"/>
            <a:ext cx="9060024" cy="3046988"/>
          </a:xfrm>
          <a:prstGeom prst="rect">
            <a:avLst/>
          </a:prstGeom>
          <a:noFill/>
        </p:spPr>
        <p:txBody>
          <a:bodyPr wrap="square" rtlCol="0">
            <a:spAutoFit/>
          </a:bodyPr>
          <a:lstStyle/>
          <a:p>
            <a:r>
              <a:rPr lang="en-US" sz="3200" b="0" i="0" dirty="0">
                <a:effectLst/>
              </a:rPr>
              <a:t>Using this voice and using humor, write a 50 word summary of a cozy mystery culinary book series that is about Jackie Norwood, a  former celebrity chef that lost everything to </a:t>
            </a:r>
            <a:r>
              <a:rPr lang="en-US" sz="3200" b="0" i="0" dirty="0" err="1">
                <a:effectLst/>
              </a:rPr>
              <a:t>alcholism</a:t>
            </a:r>
            <a:r>
              <a:rPr lang="en-US" sz="3200" b="0" i="0" dirty="0">
                <a:effectLst/>
              </a:rPr>
              <a:t> and is now rebuilding her career by judging food festivals. Unfortunately, murder keeps happening at the festivals.</a:t>
            </a:r>
            <a:endParaRPr lang="en-US" sz="3200" dirty="0"/>
          </a:p>
        </p:txBody>
      </p:sp>
    </p:spTree>
    <p:extLst>
      <p:ext uri="{BB962C8B-B14F-4D97-AF65-F5344CB8AC3E}">
        <p14:creationId xmlns:p14="http://schemas.microsoft.com/office/powerpoint/2010/main" val="11343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60312" y="-274141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What else can it do?</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69BF40F-BD9B-D1FB-F108-8AFF422E5D5A}"/>
              </a:ext>
            </a:extLst>
          </p:cNvPr>
          <p:cNvSpPr txBox="1"/>
          <p:nvPr/>
        </p:nvSpPr>
        <p:spPr>
          <a:xfrm>
            <a:off x="726232" y="1200596"/>
            <a:ext cx="11280711" cy="6986528"/>
          </a:xfrm>
          <a:prstGeom prst="rect">
            <a:avLst/>
          </a:prstGeom>
          <a:noFill/>
        </p:spPr>
        <p:txBody>
          <a:bodyPr wrap="square">
            <a:spAutoFit/>
          </a:bodyPr>
          <a:lstStyle/>
          <a:p>
            <a:pPr marL="457200" indent="-457200" algn="l">
              <a:buFont typeface="Arial" panose="020B0604020202020204" pitchFamily="34" charset="0"/>
              <a:buChar char="•"/>
            </a:pPr>
            <a:r>
              <a:rPr lang="en-US" sz="3200" b="1" dirty="0"/>
              <a:t>Write emails</a:t>
            </a:r>
          </a:p>
          <a:p>
            <a:pPr marL="457200" indent="-457200" algn="l">
              <a:buFont typeface="Arial" panose="020B0604020202020204" pitchFamily="34" charset="0"/>
              <a:buChar char="•"/>
            </a:pPr>
            <a:r>
              <a:rPr lang="en-US" sz="3200" b="1" dirty="0"/>
              <a:t>Write code</a:t>
            </a:r>
          </a:p>
          <a:p>
            <a:pPr marL="457200" indent="-457200" algn="l">
              <a:buFont typeface="Arial" panose="020B0604020202020204" pitchFamily="34" charset="0"/>
              <a:buChar char="•"/>
            </a:pPr>
            <a:r>
              <a:rPr lang="en-US" sz="3200" b="1" dirty="0"/>
              <a:t>Pros and Cons of anything</a:t>
            </a:r>
          </a:p>
          <a:p>
            <a:pPr marL="457200" indent="-457200" algn="l">
              <a:buFont typeface="Arial" panose="020B0604020202020204" pitchFamily="34" charset="0"/>
              <a:buChar char="•"/>
            </a:pPr>
            <a:r>
              <a:rPr lang="en-US" sz="3200" b="1" dirty="0"/>
              <a:t>Play Dungeons and Dragons, ChatGPT can be the Dungeon Master</a:t>
            </a:r>
          </a:p>
          <a:p>
            <a:pPr marL="457200" indent="-457200" algn="l">
              <a:buFont typeface="Arial" panose="020B0604020202020204" pitchFamily="34" charset="0"/>
              <a:buChar char="•"/>
            </a:pPr>
            <a:r>
              <a:rPr lang="en-US" sz="3200" b="1" dirty="0"/>
              <a:t>Prepare for interviews</a:t>
            </a:r>
          </a:p>
          <a:p>
            <a:pPr marL="457200" indent="-457200" algn="l">
              <a:buFont typeface="Arial" panose="020B0604020202020204" pitchFamily="34" charset="0"/>
              <a:buChar char="•"/>
            </a:pPr>
            <a:r>
              <a:rPr lang="en-US" sz="3200" b="1" dirty="0"/>
              <a:t>Use it as a life coach for things going on in your life: lower stress, lose weight, start an exercise program, etc.</a:t>
            </a:r>
          </a:p>
          <a:p>
            <a:pPr marL="457200" indent="-457200" algn="l">
              <a:buFont typeface="Arial" panose="020B0604020202020204" pitchFamily="34" charset="0"/>
              <a:buChar char="•"/>
            </a:pPr>
            <a:r>
              <a:rPr lang="en-US" sz="3200" b="1" dirty="0"/>
              <a:t>Party Planning Help</a:t>
            </a:r>
          </a:p>
          <a:p>
            <a:pPr marL="457200" indent="-457200" algn="l">
              <a:buFont typeface="Arial" panose="020B0604020202020204" pitchFamily="34" charset="0"/>
              <a:buChar char="•"/>
            </a:pPr>
            <a:r>
              <a:rPr lang="en-US" sz="3200" b="1" dirty="0"/>
              <a:t>Entertainment Help</a:t>
            </a:r>
          </a:p>
          <a:p>
            <a:pPr marL="457200" indent="-457200" algn="l">
              <a:buFont typeface="Arial" panose="020B0604020202020204" pitchFamily="34" charset="0"/>
              <a:buChar char="•"/>
            </a:pPr>
            <a:r>
              <a:rPr lang="en-US" sz="3200" b="1" dirty="0"/>
              <a:t>Creating Playlists</a:t>
            </a:r>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i="0" dirty="0">
              <a:effectLst/>
            </a:endParaRPr>
          </a:p>
        </p:txBody>
      </p:sp>
    </p:spTree>
    <p:extLst>
      <p:ext uri="{BB962C8B-B14F-4D97-AF65-F5344CB8AC3E}">
        <p14:creationId xmlns:p14="http://schemas.microsoft.com/office/powerpoint/2010/main" val="30365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7003"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Ethics…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41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7003"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5 Cs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4E442F9-A0AE-0680-061A-1C2930FD913F}"/>
              </a:ext>
            </a:extLst>
          </p:cNvPr>
          <p:cNvSpPr txBox="1"/>
          <p:nvPr/>
        </p:nvSpPr>
        <p:spPr>
          <a:xfrm>
            <a:off x="659362" y="1340889"/>
            <a:ext cx="10919928" cy="5016758"/>
          </a:xfrm>
          <a:prstGeom prst="rect">
            <a:avLst/>
          </a:prstGeom>
          <a:noFill/>
        </p:spPr>
        <p:txBody>
          <a:bodyPr wrap="square">
            <a:spAutoFit/>
          </a:bodyPr>
          <a:lstStyle/>
          <a:p>
            <a:pPr algn="l">
              <a:buFont typeface="Arial" panose="020B0604020202020204" pitchFamily="34" charset="0"/>
              <a:buChar char="•"/>
            </a:pPr>
            <a:r>
              <a:rPr lang="en-US" sz="2000" b="1" i="0" dirty="0">
                <a:effectLst/>
              </a:rPr>
              <a:t>Consent -</a:t>
            </a:r>
            <a:r>
              <a:rPr lang="en-US" sz="2000" b="0" i="0" dirty="0">
                <a:effectLst/>
              </a:rPr>
              <a:t> Consent asks questions around if we gave permission to use our content, if that permission was inadvertent due to generally worded terms of service and contracts, and if we should give consent going forward.</a:t>
            </a:r>
          </a:p>
          <a:p>
            <a:pPr algn="l">
              <a:buFont typeface="Arial" panose="020B0604020202020204" pitchFamily="34" charset="0"/>
              <a:buChar char="•"/>
            </a:pPr>
            <a:r>
              <a:rPr lang="en-US" sz="2000" b="1" i="0" dirty="0">
                <a:effectLst/>
              </a:rPr>
              <a:t>Copyright -</a:t>
            </a:r>
            <a:r>
              <a:rPr lang="en-US" sz="2000" b="0" i="0" dirty="0">
                <a:effectLst/>
              </a:rPr>
              <a:t> Copyright deals with legal definitions as defined by the US Copyright Office. Copyright is a tricky subject as it's tied closely to both plagiarism and fair use.</a:t>
            </a:r>
          </a:p>
          <a:p>
            <a:pPr algn="l">
              <a:buFont typeface="Arial" panose="020B0604020202020204" pitchFamily="34" charset="0"/>
              <a:buChar char="•"/>
            </a:pPr>
            <a:r>
              <a:rPr lang="en-US" sz="2000" b="1" i="0" dirty="0">
                <a:effectLst/>
              </a:rPr>
              <a:t>Compensation -</a:t>
            </a:r>
            <a:r>
              <a:rPr lang="en-US" sz="2000" b="0" i="0" dirty="0">
                <a:effectLst/>
              </a:rPr>
              <a:t> Compensation focuses on whether creatives should be paid for contributions, how compensation would work, and where the lines should be drawn.</a:t>
            </a:r>
          </a:p>
          <a:p>
            <a:pPr algn="l">
              <a:buFont typeface="Arial" panose="020B0604020202020204" pitchFamily="34" charset="0"/>
              <a:buChar char="•"/>
            </a:pPr>
            <a:r>
              <a:rPr lang="en-US" sz="2000" b="1" i="0" dirty="0">
                <a:effectLst/>
              </a:rPr>
              <a:t>Creativity -</a:t>
            </a:r>
            <a:r>
              <a:rPr lang="en-US" sz="2000" b="0" i="0" dirty="0">
                <a:effectLst/>
              </a:rPr>
              <a:t> Creativity asks whether we should be replacing human work—specifically art—with machines capable of doing it faster and better than we can. What is sacred to humans, and what is okay to use AI for?</a:t>
            </a:r>
          </a:p>
          <a:p>
            <a:pPr algn="l">
              <a:buFont typeface="Arial" panose="020B0604020202020204" pitchFamily="34" charset="0"/>
              <a:buChar char="•"/>
            </a:pPr>
            <a:r>
              <a:rPr lang="en-US" sz="2000" b="1" i="0" dirty="0">
                <a:effectLst/>
              </a:rPr>
              <a:t>Capitalism -</a:t>
            </a:r>
            <a:r>
              <a:rPr lang="en-US" sz="2000" b="0" i="0" dirty="0">
                <a:effectLst/>
              </a:rPr>
              <a:t> Capitalism ties commercial use of AI to morals and ethics. Is it greedy? Is it stealing? Is it like the Industrial Revolution in terms of how it affects the job landscape? Is it going to destroy our societal structures?</a:t>
            </a:r>
          </a:p>
          <a:p>
            <a:endParaRPr lang="en-US" sz="2000" dirty="0"/>
          </a:p>
          <a:p>
            <a:r>
              <a:rPr lang="en-US" sz="2000" dirty="0"/>
              <a:t>~ Monica </a:t>
            </a:r>
            <a:r>
              <a:rPr lang="en-US" sz="2000" dirty="0" err="1"/>
              <a:t>Leonelle</a:t>
            </a:r>
            <a:r>
              <a:rPr lang="en-US" sz="2000" dirty="0"/>
              <a:t>, The Author Analyst </a:t>
            </a:r>
          </a:p>
          <a:p>
            <a:r>
              <a:rPr lang="en-US" sz="2000" dirty="0"/>
              <a:t>https://authoranalyst.substack.com/</a:t>
            </a:r>
          </a:p>
        </p:txBody>
      </p:sp>
    </p:spTree>
    <p:extLst>
      <p:ext uri="{BB962C8B-B14F-4D97-AF65-F5344CB8AC3E}">
        <p14:creationId xmlns:p14="http://schemas.microsoft.com/office/powerpoint/2010/main" val="329406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7003"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4</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Ds</a:t>
            </a:r>
          </a:p>
        </p:txBody>
      </p:sp>
      <p:sp>
        <p:nvSpPr>
          <p:cNvPr id="3" name="TextBox 2">
            <a:extLst>
              <a:ext uri="{FF2B5EF4-FFF2-40B4-BE49-F238E27FC236}">
                <a16:creationId xmlns:a16="http://schemas.microsoft.com/office/drawing/2014/main" id="{54E442F9-A0AE-0680-061A-1C2930FD913F}"/>
              </a:ext>
            </a:extLst>
          </p:cNvPr>
          <p:cNvSpPr txBox="1"/>
          <p:nvPr/>
        </p:nvSpPr>
        <p:spPr>
          <a:xfrm>
            <a:off x="861763" y="1719667"/>
            <a:ext cx="10919928" cy="2308324"/>
          </a:xfrm>
          <a:prstGeom prst="rect">
            <a:avLst/>
          </a:prstGeom>
          <a:noFill/>
        </p:spPr>
        <p:txBody>
          <a:bodyPr wrap="square">
            <a:spAutoFit/>
          </a:bodyPr>
          <a:lstStyle/>
          <a:p>
            <a:pPr algn="l">
              <a:buFont typeface="Arial" panose="020B0604020202020204" pitchFamily="34" charset="0"/>
              <a:buChar char="•"/>
            </a:pPr>
            <a:r>
              <a:rPr lang="en-US" sz="3600" b="1" i="0" dirty="0">
                <a:effectLst/>
              </a:rPr>
              <a:t>DIY  </a:t>
            </a:r>
          </a:p>
          <a:p>
            <a:pPr>
              <a:buFont typeface="Arial" panose="020B0604020202020204" pitchFamily="34" charset="0"/>
              <a:buChar char="•"/>
            </a:pPr>
            <a:r>
              <a:rPr lang="en-US" sz="3600" b="1" i="0" dirty="0">
                <a:effectLst/>
              </a:rPr>
              <a:t>Difference </a:t>
            </a:r>
            <a:r>
              <a:rPr lang="en-US" sz="3600" b="1" dirty="0"/>
              <a:t> </a:t>
            </a:r>
          </a:p>
          <a:p>
            <a:pPr>
              <a:buFont typeface="Arial" panose="020B0604020202020204" pitchFamily="34" charset="0"/>
              <a:buChar char="•"/>
            </a:pPr>
            <a:r>
              <a:rPr lang="en-US" sz="3600" b="1" i="0" dirty="0">
                <a:effectLst/>
              </a:rPr>
              <a:t>Derivative </a:t>
            </a:r>
          </a:p>
          <a:p>
            <a:pPr algn="l">
              <a:buFont typeface="Arial" panose="020B0604020202020204" pitchFamily="34" charset="0"/>
              <a:buChar char="•"/>
            </a:pPr>
            <a:r>
              <a:rPr lang="en-US" sz="3600" b="1" i="0" dirty="0">
                <a:effectLst/>
              </a:rPr>
              <a:t>Democratization </a:t>
            </a:r>
          </a:p>
        </p:txBody>
      </p:sp>
    </p:spTree>
    <p:extLst>
      <p:ext uri="{BB962C8B-B14F-4D97-AF65-F5344CB8AC3E}">
        <p14:creationId xmlns:p14="http://schemas.microsoft.com/office/powerpoint/2010/main" val="11539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6998"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4</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Ds</a:t>
            </a:r>
          </a:p>
        </p:txBody>
      </p:sp>
      <p:sp>
        <p:nvSpPr>
          <p:cNvPr id="3" name="TextBox 2">
            <a:extLst>
              <a:ext uri="{FF2B5EF4-FFF2-40B4-BE49-F238E27FC236}">
                <a16:creationId xmlns:a16="http://schemas.microsoft.com/office/drawing/2014/main" id="{54E442F9-A0AE-0680-061A-1C2930FD913F}"/>
              </a:ext>
            </a:extLst>
          </p:cNvPr>
          <p:cNvSpPr txBox="1"/>
          <p:nvPr/>
        </p:nvSpPr>
        <p:spPr>
          <a:xfrm>
            <a:off x="726232" y="1340889"/>
            <a:ext cx="10703770" cy="830997"/>
          </a:xfrm>
          <a:prstGeom prst="rect">
            <a:avLst/>
          </a:prstGeom>
          <a:noFill/>
        </p:spPr>
        <p:txBody>
          <a:bodyPr wrap="square">
            <a:spAutoFit/>
          </a:bodyPr>
          <a:lstStyle/>
          <a:p>
            <a:pPr algn="l"/>
            <a:r>
              <a:rPr lang="en-US" sz="4800" b="1" i="0" dirty="0">
                <a:effectLst/>
              </a:rPr>
              <a:t>DIY</a:t>
            </a:r>
          </a:p>
        </p:txBody>
      </p:sp>
      <p:sp>
        <p:nvSpPr>
          <p:cNvPr id="2" name="TextBox 1">
            <a:extLst>
              <a:ext uri="{FF2B5EF4-FFF2-40B4-BE49-F238E27FC236}">
                <a16:creationId xmlns:a16="http://schemas.microsoft.com/office/drawing/2014/main" id="{C343F071-2571-6BF9-26C5-3C8D7657052C}"/>
              </a:ext>
            </a:extLst>
          </p:cNvPr>
          <p:cNvSpPr txBox="1"/>
          <p:nvPr/>
        </p:nvSpPr>
        <p:spPr>
          <a:xfrm>
            <a:off x="710679" y="3162622"/>
            <a:ext cx="10703770" cy="1569660"/>
          </a:xfrm>
          <a:prstGeom prst="rect">
            <a:avLst/>
          </a:prstGeom>
          <a:noFill/>
        </p:spPr>
        <p:txBody>
          <a:bodyPr wrap="square">
            <a:spAutoFit/>
          </a:bodyPr>
          <a:lstStyle/>
          <a:p>
            <a:pPr algn="l"/>
            <a:r>
              <a:rPr lang="en-US" sz="4800" b="1" i="0" dirty="0">
                <a:effectLst/>
              </a:rPr>
              <a:t>What percentage of the book did you do yourself vs. ChatGPT?</a:t>
            </a:r>
          </a:p>
        </p:txBody>
      </p:sp>
    </p:spTree>
    <p:extLst>
      <p:ext uri="{BB962C8B-B14F-4D97-AF65-F5344CB8AC3E}">
        <p14:creationId xmlns:p14="http://schemas.microsoft.com/office/powerpoint/2010/main" val="2694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33564" y="-2726100"/>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4</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Ds</a:t>
            </a:r>
          </a:p>
        </p:txBody>
      </p:sp>
      <p:sp>
        <p:nvSpPr>
          <p:cNvPr id="3" name="TextBox 2">
            <a:extLst>
              <a:ext uri="{FF2B5EF4-FFF2-40B4-BE49-F238E27FC236}">
                <a16:creationId xmlns:a16="http://schemas.microsoft.com/office/drawing/2014/main" id="{54E442F9-A0AE-0680-061A-1C2930FD913F}"/>
              </a:ext>
            </a:extLst>
          </p:cNvPr>
          <p:cNvSpPr txBox="1"/>
          <p:nvPr/>
        </p:nvSpPr>
        <p:spPr>
          <a:xfrm>
            <a:off x="726232" y="1340889"/>
            <a:ext cx="10703770" cy="830997"/>
          </a:xfrm>
          <a:prstGeom prst="rect">
            <a:avLst/>
          </a:prstGeom>
          <a:noFill/>
        </p:spPr>
        <p:txBody>
          <a:bodyPr wrap="square">
            <a:spAutoFit/>
          </a:bodyPr>
          <a:lstStyle/>
          <a:p>
            <a:pPr algn="l"/>
            <a:r>
              <a:rPr lang="en-US" sz="4800" b="1" dirty="0"/>
              <a:t>Difference:</a:t>
            </a:r>
            <a:endParaRPr lang="en-US" sz="4800" b="1" i="0" dirty="0">
              <a:effectLst/>
            </a:endParaRPr>
          </a:p>
        </p:txBody>
      </p:sp>
      <p:sp>
        <p:nvSpPr>
          <p:cNvPr id="2" name="TextBox 1">
            <a:extLst>
              <a:ext uri="{FF2B5EF4-FFF2-40B4-BE49-F238E27FC236}">
                <a16:creationId xmlns:a16="http://schemas.microsoft.com/office/drawing/2014/main" id="{966A14D7-A6EC-5AC0-A878-D8EEDE99B2C8}"/>
              </a:ext>
            </a:extLst>
          </p:cNvPr>
          <p:cNvSpPr txBox="1"/>
          <p:nvPr/>
        </p:nvSpPr>
        <p:spPr>
          <a:xfrm>
            <a:off x="761997" y="3426982"/>
            <a:ext cx="10703770" cy="1569660"/>
          </a:xfrm>
          <a:prstGeom prst="rect">
            <a:avLst/>
          </a:prstGeom>
          <a:noFill/>
        </p:spPr>
        <p:txBody>
          <a:bodyPr wrap="square">
            <a:spAutoFit/>
          </a:bodyPr>
          <a:lstStyle/>
          <a:p>
            <a:pPr algn="l"/>
            <a:r>
              <a:rPr lang="en-US" sz="4800" b="1" i="0" dirty="0">
                <a:effectLst/>
              </a:rPr>
              <a:t>What difference does it make if ChatGPT assisted you vs. another human?</a:t>
            </a:r>
          </a:p>
        </p:txBody>
      </p:sp>
    </p:spTree>
    <p:extLst>
      <p:ext uri="{BB962C8B-B14F-4D97-AF65-F5344CB8AC3E}">
        <p14:creationId xmlns:p14="http://schemas.microsoft.com/office/powerpoint/2010/main" val="19577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6998"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441677"/>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3" name="TextBox 2">
            <a:extLst>
              <a:ext uri="{FF2B5EF4-FFF2-40B4-BE49-F238E27FC236}">
                <a16:creationId xmlns:a16="http://schemas.microsoft.com/office/drawing/2014/main" id="{8F81F2CF-292B-A893-AF91-0B1328FF1C4D}"/>
              </a:ext>
            </a:extLst>
          </p:cNvPr>
          <p:cNvSpPr txBox="1"/>
          <p:nvPr/>
        </p:nvSpPr>
        <p:spPr>
          <a:xfrm>
            <a:off x="726232" y="1959728"/>
            <a:ext cx="10562253" cy="4988289"/>
          </a:xfrm>
          <a:prstGeom prst="rect">
            <a:avLst/>
          </a:prstGeom>
          <a:noFill/>
        </p:spPr>
        <p:txBody>
          <a:bodyPr wrap="square">
            <a:spAutoFit/>
          </a:bodyPr>
          <a:lstStyle/>
          <a:p>
            <a:pPr marR="0" lvl="0">
              <a:lnSpc>
                <a:spcPct val="107000"/>
              </a:lnSpc>
              <a:spcBef>
                <a:spcPts val="0"/>
              </a:spcBef>
              <a:spcAft>
                <a:spcPts val="0"/>
              </a:spcAft>
            </a:pP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"The ugly fact is books are made out of books."  </a:t>
            </a:r>
          </a:p>
          <a:p>
            <a:pPr marR="0" lvl="0">
              <a:lnSpc>
                <a:spcPct val="107000"/>
              </a:lnSpc>
              <a:spcBef>
                <a:spcPts val="0"/>
              </a:spcBef>
              <a:spcAft>
                <a:spcPts val="0"/>
              </a:spcAft>
            </a:pP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 Cormac </a:t>
            </a:r>
            <a:r>
              <a:rPr lang="en-US" sz="6000" kern="100" dirty="0">
                <a:latin typeface="Calibri" panose="020F0502020204030204" pitchFamily="34" charset="0"/>
                <a:ea typeface="Calibri" panose="020F0502020204030204" pitchFamily="34" charset="0"/>
                <a:cs typeface="Times New Roman" panose="02020603050405020304" pitchFamily="18" charset="0"/>
              </a:rPr>
              <a:t>McCarthy, </a:t>
            </a: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Author of </a:t>
            </a:r>
            <a:r>
              <a:rPr lang="en-US" sz="6000" i="1" kern="100" dirty="0">
                <a:effectLst/>
                <a:latin typeface="Calibri" panose="020F0502020204030204" pitchFamily="34" charset="0"/>
                <a:ea typeface="Calibri" panose="020F0502020204030204" pitchFamily="34" charset="0"/>
                <a:cs typeface="Times New Roman" panose="02020603050405020304" pitchFamily="18" charset="0"/>
              </a:rPr>
              <a:t>No Country for Old Men</a:t>
            </a:r>
            <a:r>
              <a:rPr lang="en-US" sz="6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6000" i="1" kern="100" dirty="0">
                <a:effectLst/>
                <a:latin typeface="Calibri" panose="020F0502020204030204" pitchFamily="34" charset="0"/>
                <a:ea typeface="Calibri" panose="020F0502020204030204" pitchFamily="34" charset="0"/>
                <a:cs typeface="Times New Roman" panose="02020603050405020304" pitchFamily="18" charset="0"/>
              </a:rPr>
              <a:t>All the Pretty Horses </a:t>
            </a: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503624"/>
            <a:ext cx="10806405" cy="1031564"/>
          </a:xfrm>
          <a:prstGeom prst="rect">
            <a:avLst/>
          </a:prstGeom>
          <a:noFill/>
        </p:spPr>
        <p:txBody>
          <a:bodyPr wrap="square">
            <a:spAutoFit/>
          </a:bodyPr>
          <a:lstStyle/>
          <a:p>
            <a:pPr marL="0" marR="0" algn="ctr">
              <a:lnSpc>
                <a:spcPct val="107000"/>
              </a:lnSpc>
              <a:spcBef>
                <a:spcPts val="0"/>
              </a:spcBef>
              <a:spcAft>
                <a:spcPts val="800"/>
              </a:spcAft>
            </a:pPr>
            <a:r>
              <a:rPr lang="en-US" sz="6000" b="1" kern="100" dirty="0">
                <a:effectLst/>
                <a:latin typeface="Times New Roman" panose="02020603050405020304" pitchFamily="18" charset="0"/>
                <a:ea typeface="Calibri" panose="020F0502020204030204" pitchFamily="34" charset="0"/>
                <a:cs typeface="Times New Roman" panose="02020603050405020304" pitchFamily="18" charset="0"/>
              </a:rPr>
              <a:t>All Writing is Derivative</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82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6998"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441677"/>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3" name="TextBox 2">
            <a:extLst>
              <a:ext uri="{FF2B5EF4-FFF2-40B4-BE49-F238E27FC236}">
                <a16:creationId xmlns:a16="http://schemas.microsoft.com/office/drawing/2014/main" id="{8F81F2CF-292B-A893-AF91-0B1328FF1C4D}"/>
              </a:ext>
            </a:extLst>
          </p:cNvPr>
          <p:cNvSpPr txBox="1"/>
          <p:nvPr/>
        </p:nvSpPr>
        <p:spPr>
          <a:xfrm>
            <a:off x="659362" y="1860570"/>
            <a:ext cx="10562253" cy="4672048"/>
          </a:xfrm>
          <a:prstGeom prst="rect">
            <a:avLst/>
          </a:prstGeom>
          <a:noFill/>
        </p:spPr>
        <p:txBody>
          <a:bodyPr wrap="square">
            <a:spAutoFit/>
          </a:bodyPr>
          <a:lstStyle/>
          <a:p>
            <a:pPr marR="0" lvl="0">
              <a:lnSpc>
                <a:spcPct val="107000"/>
              </a:lnSpc>
              <a:spcBef>
                <a:spcPts val="0"/>
              </a:spcBef>
              <a:spcAft>
                <a:spcPts val="0"/>
              </a:spcAft>
            </a:pPr>
            <a:r>
              <a:rPr lang="en-US" sz="4000" b="0" i="0" dirty="0">
                <a:effectLst/>
                <a:latin typeface="Roboto" panose="02000000000000000000" pitchFamily="2" charset="0"/>
              </a:rPr>
              <a:t>“Endless reboots, remakes, sequels, next chapters, and prequels have replaced new stories. We've basically be doing AI by hand…</a:t>
            </a:r>
            <a:r>
              <a:rPr lang="en-US" sz="4000" b="0" i="1" kern="100" dirty="0">
                <a:latin typeface="Calibri" panose="020F0502020204030204" pitchFamily="34"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 Actress, Filmmaker, and Writer Justine Bateman, “AI in the Arts Is the Destruction of the Film Industry. We Can't Go Quietly.” </a:t>
            </a:r>
          </a:p>
          <a:p>
            <a:pPr marR="0" lvl="0">
              <a:lnSpc>
                <a:spcPct val="107000"/>
              </a:lnSpc>
              <a:spcBef>
                <a:spcPts val="0"/>
              </a:spcBef>
              <a:spcAft>
                <a:spcPts val="0"/>
              </a:spcAft>
            </a:pPr>
            <a:r>
              <a:rPr lang="en-US" sz="4000" i="1" kern="100" dirty="0">
                <a:latin typeface="Calibri" panose="020F0502020204030204" pitchFamily="34" charset="0"/>
                <a:ea typeface="Calibri" panose="020F0502020204030204" pitchFamily="34" charset="0"/>
                <a:cs typeface="Times New Roman" panose="02020603050405020304" pitchFamily="18" charset="0"/>
              </a:rPr>
              <a:t>Opinion </a:t>
            </a:r>
            <a:r>
              <a:rPr lang="en-US" sz="4000" i="1" kern="100" dirty="0">
                <a:effectLst/>
                <a:latin typeface="Calibri" panose="020F0502020204030204" pitchFamily="34" charset="0"/>
                <a:ea typeface="Calibri" panose="020F0502020204030204" pitchFamily="34" charset="0"/>
                <a:cs typeface="Times New Roman" panose="02020603050405020304" pitchFamily="18" charset="0"/>
              </a:rPr>
              <a:t>piece in Newsweek, May 15, 2023</a:t>
            </a:r>
            <a:endParaRPr lang="en-US" sz="4000" b="0" i="0" dirty="0">
              <a:effectLst/>
              <a:latin typeface="Roboto" panose="02000000000000000000" pitchFamily="2" charset="0"/>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503624"/>
            <a:ext cx="10806405" cy="1031564"/>
          </a:xfrm>
          <a:prstGeom prst="rect">
            <a:avLst/>
          </a:prstGeom>
          <a:noFill/>
        </p:spPr>
        <p:txBody>
          <a:bodyPr wrap="square">
            <a:spAutoFit/>
          </a:bodyPr>
          <a:lstStyle/>
          <a:p>
            <a:pPr marL="0" marR="0" algn="ctr">
              <a:lnSpc>
                <a:spcPct val="107000"/>
              </a:lnSpc>
              <a:spcBef>
                <a:spcPts val="0"/>
              </a:spcBef>
              <a:spcAft>
                <a:spcPts val="800"/>
              </a:spcAft>
            </a:pPr>
            <a:r>
              <a:rPr lang="en-US" sz="6000" b="1" kern="100" dirty="0">
                <a:effectLst/>
                <a:latin typeface="Times New Roman" panose="02020603050405020304" pitchFamily="18" charset="0"/>
                <a:ea typeface="Calibri" panose="020F0502020204030204" pitchFamily="34" charset="0"/>
                <a:cs typeface="Times New Roman" panose="02020603050405020304" pitchFamily="18" charset="0"/>
              </a:rPr>
              <a:t>Hollywood is already Derivative</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91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33564" y="-2726100"/>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4</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Ds</a:t>
            </a:r>
          </a:p>
        </p:txBody>
      </p:sp>
      <p:sp>
        <p:nvSpPr>
          <p:cNvPr id="3" name="TextBox 2">
            <a:extLst>
              <a:ext uri="{FF2B5EF4-FFF2-40B4-BE49-F238E27FC236}">
                <a16:creationId xmlns:a16="http://schemas.microsoft.com/office/drawing/2014/main" id="{54E442F9-A0AE-0680-061A-1C2930FD913F}"/>
              </a:ext>
            </a:extLst>
          </p:cNvPr>
          <p:cNvSpPr txBox="1"/>
          <p:nvPr/>
        </p:nvSpPr>
        <p:spPr>
          <a:xfrm>
            <a:off x="726232" y="1340889"/>
            <a:ext cx="10703770" cy="830997"/>
          </a:xfrm>
          <a:prstGeom prst="rect">
            <a:avLst/>
          </a:prstGeom>
          <a:noFill/>
        </p:spPr>
        <p:txBody>
          <a:bodyPr wrap="square">
            <a:spAutoFit/>
          </a:bodyPr>
          <a:lstStyle/>
          <a:p>
            <a:pPr algn="l"/>
            <a:r>
              <a:rPr lang="en-US" sz="4800" b="1" dirty="0"/>
              <a:t>Democratization:</a:t>
            </a:r>
            <a:endParaRPr lang="en-US" sz="4800" b="1" i="0" dirty="0">
              <a:effectLst/>
            </a:endParaRPr>
          </a:p>
        </p:txBody>
      </p:sp>
      <p:sp>
        <p:nvSpPr>
          <p:cNvPr id="2" name="TextBox 1">
            <a:extLst>
              <a:ext uri="{FF2B5EF4-FFF2-40B4-BE49-F238E27FC236}">
                <a16:creationId xmlns:a16="http://schemas.microsoft.com/office/drawing/2014/main" id="{966A14D7-A6EC-5AC0-A878-D8EEDE99B2C8}"/>
              </a:ext>
            </a:extLst>
          </p:cNvPr>
          <p:cNvSpPr txBox="1"/>
          <p:nvPr/>
        </p:nvSpPr>
        <p:spPr>
          <a:xfrm>
            <a:off x="761997" y="3426982"/>
            <a:ext cx="10703770" cy="830997"/>
          </a:xfrm>
          <a:prstGeom prst="rect">
            <a:avLst/>
          </a:prstGeom>
          <a:noFill/>
        </p:spPr>
        <p:txBody>
          <a:bodyPr wrap="square">
            <a:spAutoFit/>
          </a:bodyPr>
          <a:lstStyle/>
          <a:p>
            <a:pPr algn="l"/>
            <a:r>
              <a:rPr lang="en-US" sz="4800" b="1" dirty="0"/>
              <a:t>For free, or for $20 a month…</a:t>
            </a:r>
            <a:endParaRPr lang="en-US" sz="4800" b="1" i="0" dirty="0">
              <a:effectLst/>
            </a:endParaRPr>
          </a:p>
        </p:txBody>
      </p:sp>
    </p:spTree>
    <p:extLst>
      <p:ext uri="{BB962C8B-B14F-4D97-AF65-F5344CB8AC3E}">
        <p14:creationId xmlns:p14="http://schemas.microsoft.com/office/powerpoint/2010/main" val="42461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6998" y="-2667001"/>
            <a:ext cx="6858001" cy="12192004"/>
          </a:xfrm>
          <a:prstGeom prst="rect">
            <a:avLst/>
          </a:prstGeom>
        </p:spPr>
      </p:pic>
      <p:sp>
        <p:nvSpPr>
          <p:cNvPr id="2" name="Title 1">
            <a:extLst>
              <a:ext uri="{FF2B5EF4-FFF2-40B4-BE49-F238E27FC236}">
                <a16:creationId xmlns:a16="http://schemas.microsoft.com/office/drawing/2014/main" id="{B9C7964E-3BD4-D10C-A31C-7EB19DBEA4FE}"/>
              </a:ext>
            </a:extLst>
          </p:cNvPr>
          <p:cNvSpPr>
            <a:spLocks noGrp="1"/>
          </p:cNvSpPr>
          <p:nvPr>
            <p:ph type="title"/>
          </p:nvPr>
        </p:nvSpPr>
        <p:spPr>
          <a:xfrm>
            <a:off x="627068" y="2272326"/>
            <a:ext cx="4023360" cy="3204134"/>
          </a:xfrm>
        </p:spPr>
        <p:txBody>
          <a:bodyPr vert="horz" lIns="91440" tIns="45720" rIns="91440" bIns="45720" rtlCol="0" anchor="b">
            <a:noAutofit/>
          </a:bodyPr>
          <a:lstStyle/>
          <a:p>
            <a:r>
              <a:rPr lang="en-US" sz="6600" dirty="0"/>
              <a:t>Will </a:t>
            </a:r>
            <a:r>
              <a:rPr lang="en-US" sz="6600" dirty="0" err="1"/>
              <a:t>ChatGPT</a:t>
            </a:r>
            <a:r>
              <a:rPr lang="en-US" sz="6600" dirty="0"/>
              <a:t> replace fiction writers?</a:t>
            </a:r>
          </a:p>
        </p:txBody>
      </p:sp>
      <p:sp>
        <p:nvSpPr>
          <p:cNvPr id="5" name="TextBox 4">
            <a:extLst>
              <a:ext uri="{FF2B5EF4-FFF2-40B4-BE49-F238E27FC236}">
                <a16:creationId xmlns:a16="http://schemas.microsoft.com/office/drawing/2014/main" id="{2564DEFF-05CC-C9C3-8817-C7DDFAF9988E}"/>
              </a:ext>
            </a:extLst>
          </p:cNvPr>
          <p:cNvSpPr txBox="1"/>
          <p:nvPr/>
        </p:nvSpPr>
        <p:spPr>
          <a:xfrm>
            <a:off x="5807347" y="780045"/>
            <a:ext cx="1922712" cy="2984562"/>
          </a:xfrm>
          <a:prstGeom prst="rect">
            <a:avLst/>
          </a:prstGeom>
          <a:noFill/>
        </p:spPr>
        <p:txBody>
          <a:bodyPr wrap="square" rtlCol="0">
            <a:spAutoFit/>
          </a:bodyPr>
          <a:lstStyle/>
          <a:p>
            <a:pPr defTabSz="1225296">
              <a:spcAft>
                <a:spcPts val="600"/>
              </a:spcAft>
            </a:pPr>
            <a:r>
              <a:rPr lang="en-US" sz="18492" b="1" kern="1200" dirty="0">
                <a:solidFill>
                  <a:schemeClr val="tx1"/>
                </a:solidFill>
                <a:latin typeface="+mn-lt"/>
                <a:ea typeface="+mn-ea"/>
                <a:cs typeface="+mn-cs"/>
              </a:rPr>
              <a:t>N</a:t>
            </a:r>
            <a:endParaRPr lang="en-US" sz="13800" b="1" dirty="0"/>
          </a:p>
        </p:txBody>
      </p:sp>
      <p:sp>
        <p:nvSpPr>
          <p:cNvPr id="8" name="TextBox 7">
            <a:extLst>
              <a:ext uri="{FF2B5EF4-FFF2-40B4-BE49-F238E27FC236}">
                <a16:creationId xmlns:a16="http://schemas.microsoft.com/office/drawing/2014/main" id="{7393B66D-CC06-DD9C-34DD-2E2A11F657CD}"/>
              </a:ext>
            </a:extLst>
          </p:cNvPr>
          <p:cNvSpPr txBox="1"/>
          <p:nvPr/>
        </p:nvSpPr>
        <p:spPr>
          <a:xfrm>
            <a:off x="7347163" y="784838"/>
            <a:ext cx="1922712" cy="2984562"/>
          </a:xfrm>
          <a:prstGeom prst="rect">
            <a:avLst/>
          </a:prstGeom>
          <a:noFill/>
        </p:spPr>
        <p:txBody>
          <a:bodyPr wrap="square" rtlCol="0">
            <a:spAutoFit/>
          </a:bodyPr>
          <a:lstStyle/>
          <a:p>
            <a:pPr defTabSz="1225296">
              <a:spcAft>
                <a:spcPts val="600"/>
              </a:spcAft>
            </a:pPr>
            <a:r>
              <a:rPr lang="en-US" sz="18492" b="1" kern="1200" dirty="0">
                <a:solidFill>
                  <a:schemeClr val="tx1"/>
                </a:solidFill>
                <a:latin typeface="+mn-lt"/>
                <a:ea typeface="+mn-ea"/>
                <a:cs typeface="+mn-cs"/>
              </a:rPr>
              <a:t>O</a:t>
            </a:r>
            <a:endParaRPr lang="en-US" sz="13800" b="1" dirty="0"/>
          </a:p>
        </p:txBody>
      </p:sp>
      <p:sp>
        <p:nvSpPr>
          <p:cNvPr id="10" name="TextBox 9">
            <a:extLst>
              <a:ext uri="{FF2B5EF4-FFF2-40B4-BE49-F238E27FC236}">
                <a16:creationId xmlns:a16="http://schemas.microsoft.com/office/drawing/2014/main" id="{D25F7226-F256-481A-80DB-927B1A49BAD1}"/>
              </a:ext>
            </a:extLst>
          </p:cNvPr>
          <p:cNvSpPr txBox="1"/>
          <p:nvPr/>
        </p:nvSpPr>
        <p:spPr>
          <a:xfrm>
            <a:off x="8999674" y="780045"/>
            <a:ext cx="1922712" cy="2984562"/>
          </a:xfrm>
          <a:prstGeom prst="rect">
            <a:avLst/>
          </a:prstGeom>
          <a:noFill/>
        </p:spPr>
        <p:txBody>
          <a:bodyPr wrap="square" rtlCol="0">
            <a:spAutoFit/>
          </a:bodyPr>
          <a:lstStyle/>
          <a:p>
            <a:pPr defTabSz="1225296">
              <a:spcAft>
                <a:spcPts val="600"/>
              </a:spcAft>
            </a:pPr>
            <a:r>
              <a:rPr lang="en-US" sz="18492" b="1" kern="1200" dirty="0">
                <a:solidFill>
                  <a:schemeClr val="tx1"/>
                </a:solidFill>
                <a:latin typeface="+mn-lt"/>
                <a:ea typeface="+mn-ea"/>
                <a:cs typeface="+mn-cs"/>
              </a:rPr>
              <a:t>T</a:t>
            </a:r>
            <a:endParaRPr lang="en-US" sz="13800" b="1" dirty="0"/>
          </a:p>
        </p:txBody>
      </p:sp>
      <p:sp>
        <p:nvSpPr>
          <p:cNvPr id="11" name="TextBox 10">
            <a:extLst>
              <a:ext uri="{FF2B5EF4-FFF2-40B4-BE49-F238E27FC236}">
                <a16:creationId xmlns:a16="http://schemas.microsoft.com/office/drawing/2014/main" id="{E02CA489-B78F-7522-1E61-CF1CADA2DE8D}"/>
              </a:ext>
            </a:extLst>
          </p:cNvPr>
          <p:cNvSpPr txBox="1"/>
          <p:nvPr/>
        </p:nvSpPr>
        <p:spPr>
          <a:xfrm>
            <a:off x="5921104" y="3429000"/>
            <a:ext cx="1922712" cy="2984562"/>
          </a:xfrm>
          <a:prstGeom prst="rect">
            <a:avLst/>
          </a:prstGeom>
          <a:noFill/>
        </p:spPr>
        <p:txBody>
          <a:bodyPr wrap="square" rtlCol="0">
            <a:spAutoFit/>
          </a:bodyPr>
          <a:lstStyle/>
          <a:p>
            <a:pPr defTabSz="1225296">
              <a:spcAft>
                <a:spcPts val="600"/>
              </a:spcAft>
            </a:pPr>
            <a:r>
              <a:rPr lang="en-US" sz="18492" b="1" kern="1200" dirty="0">
                <a:solidFill>
                  <a:schemeClr val="tx1"/>
                </a:solidFill>
                <a:latin typeface="+mn-lt"/>
                <a:ea typeface="+mn-ea"/>
                <a:cs typeface="+mn-cs"/>
              </a:rPr>
              <a:t>Y	</a:t>
            </a:r>
            <a:endParaRPr lang="en-US" sz="13800" b="1" dirty="0"/>
          </a:p>
        </p:txBody>
      </p:sp>
      <p:sp>
        <p:nvSpPr>
          <p:cNvPr id="12" name="TextBox 11">
            <a:extLst>
              <a:ext uri="{FF2B5EF4-FFF2-40B4-BE49-F238E27FC236}">
                <a16:creationId xmlns:a16="http://schemas.microsoft.com/office/drawing/2014/main" id="{C43E9E1B-BFBE-EBA4-62D7-820A9F9A2A0C}"/>
              </a:ext>
            </a:extLst>
          </p:cNvPr>
          <p:cNvSpPr txBox="1"/>
          <p:nvPr/>
        </p:nvSpPr>
        <p:spPr>
          <a:xfrm>
            <a:off x="7346632" y="3429000"/>
            <a:ext cx="1922712" cy="2984562"/>
          </a:xfrm>
          <a:prstGeom prst="rect">
            <a:avLst/>
          </a:prstGeom>
          <a:noFill/>
        </p:spPr>
        <p:txBody>
          <a:bodyPr wrap="square" rtlCol="0">
            <a:spAutoFit/>
          </a:bodyPr>
          <a:lstStyle/>
          <a:p>
            <a:pPr defTabSz="1225296">
              <a:spcAft>
                <a:spcPts val="600"/>
              </a:spcAft>
            </a:pPr>
            <a:r>
              <a:rPr lang="en-US" sz="18492" b="1" kern="1200" dirty="0">
                <a:solidFill>
                  <a:schemeClr val="tx1"/>
                </a:solidFill>
                <a:latin typeface="+mn-lt"/>
                <a:ea typeface="+mn-ea"/>
                <a:cs typeface="+mn-cs"/>
              </a:rPr>
              <a:t>E</a:t>
            </a:r>
            <a:endParaRPr lang="en-US" sz="13800" b="1" dirty="0"/>
          </a:p>
        </p:txBody>
      </p:sp>
      <p:sp>
        <p:nvSpPr>
          <p:cNvPr id="13" name="TextBox 12">
            <a:extLst>
              <a:ext uri="{FF2B5EF4-FFF2-40B4-BE49-F238E27FC236}">
                <a16:creationId xmlns:a16="http://schemas.microsoft.com/office/drawing/2014/main" id="{93C8E54A-20E7-FCA7-67DD-96C25369FFFB}"/>
              </a:ext>
            </a:extLst>
          </p:cNvPr>
          <p:cNvSpPr txBox="1"/>
          <p:nvPr/>
        </p:nvSpPr>
        <p:spPr>
          <a:xfrm>
            <a:off x="8772160" y="3433793"/>
            <a:ext cx="1922712" cy="2984562"/>
          </a:xfrm>
          <a:prstGeom prst="rect">
            <a:avLst/>
          </a:prstGeom>
          <a:noFill/>
        </p:spPr>
        <p:txBody>
          <a:bodyPr wrap="square" rtlCol="0">
            <a:spAutoFit/>
          </a:bodyPr>
          <a:lstStyle/>
          <a:p>
            <a:pPr defTabSz="1225296">
              <a:spcAft>
                <a:spcPts val="600"/>
              </a:spcAft>
            </a:pPr>
            <a:r>
              <a:rPr lang="en-US" sz="18492" b="1" kern="1200" dirty="0">
                <a:solidFill>
                  <a:schemeClr val="tx1"/>
                </a:solidFill>
                <a:latin typeface="+mn-lt"/>
                <a:ea typeface="+mn-ea"/>
                <a:cs typeface="+mn-cs"/>
              </a:rPr>
              <a:t>T</a:t>
            </a:r>
            <a:endParaRPr lang="en-US" sz="13800" b="1" dirty="0"/>
          </a:p>
        </p:txBody>
      </p:sp>
    </p:spTree>
    <p:extLst>
      <p:ext uri="{BB962C8B-B14F-4D97-AF65-F5344CB8AC3E}">
        <p14:creationId xmlns:p14="http://schemas.microsoft.com/office/powerpoint/2010/main" val="36404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32319" y="-272665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It came up with:</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BA27292-59FE-F8C6-6F83-3A63D533F549}"/>
              </a:ext>
            </a:extLst>
          </p:cNvPr>
          <p:cNvSpPr txBox="1"/>
          <p:nvPr/>
        </p:nvSpPr>
        <p:spPr>
          <a:xfrm>
            <a:off x="587829" y="1278897"/>
            <a:ext cx="10254342" cy="1446550"/>
          </a:xfrm>
          <a:prstGeom prst="rect">
            <a:avLst/>
          </a:prstGeom>
          <a:noFill/>
        </p:spPr>
        <p:txBody>
          <a:bodyPr wrap="square" rtlCol="0">
            <a:spAutoFit/>
          </a:bodyPr>
          <a:lstStyle/>
          <a:p>
            <a:r>
              <a:rPr lang="en-US" sz="2200" b="0" i="0" dirty="0">
                <a:effectLst/>
              </a:rPr>
              <a:t>Jackie Norwood, the culinary world's fallen star, rises from the ashes of her booze-soaked past. Now a food festival judge, she's cooking up a comeback. But her plans are constantly seasoned with murder! With a dash of snark and a pinch of wit, Jackie chases killers between mouthwatering bites. Bon appétit, and watch out for the killer soufflé!</a:t>
            </a:r>
            <a:endParaRPr lang="en-US" sz="2200" dirty="0"/>
          </a:p>
        </p:txBody>
      </p:sp>
      <p:sp>
        <p:nvSpPr>
          <p:cNvPr id="3" name="TextBox 2">
            <a:extLst>
              <a:ext uri="{FF2B5EF4-FFF2-40B4-BE49-F238E27FC236}">
                <a16:creationId xmlns:a16="http://schemas.microsoft.com/office/drawing/2014/main" id="{D3B59033-DC2F-839F-FFB4-3616B29A15DC}"/>
              </a:ext>
            </a:extLst>
          </p:cNvPr>
          <p:cNvSpPr txBox="1"/>
          <p:nvPr/>
        </p:nvSpPr>
        <p:spPr>
          <a:xfrm>
            <a:off x="587829" y="2873829"/>
            <a:ext cx="10254342" cy="1785104"/>
          </a:xfrm>
          <a:prstGeom prst="rect">
            <a:avLst/>
          </a:prstGeom>
          <a:noFill/>
        </p:spPr>
        <p:txBody>
          <a:bodyPr wrap="square" rtlCol="0">
            <a:spAutoFit/>
          </a:bodyPr>
          <a:lstStyle/>
          <a:p>
            <a:r>
              <a:rPr lang="en-US" sz="2200" b="0" i="0" dirty="0">
                <a:effectLst/>
              </a:rPr>
              <a:t>Jackie Norwood, a fallen culinary star, spices up her life as a festival judge in </a:t>
            </a:r>
            <a:r>
              <a:rPr lang="en-US" sz="2200" b="1" i="0" dirty="0">
                <a:effectLst/>
                <a:highlight>
                  <a:srgbClr val="C0C0C0"/>
                </a:highlight>
              </a:rPr>
              <a:t>a deliciously funny cozy mystery series</a:t>
            </a:r>
            <a:r>
              <a:rPr lang="en-US" sz="2200" b="0" i="0" dirty="0">
                <a:effectLst/>
                <a:highlight>
                  <a:srgbClr val="C0C0C0"/>
                </a:highlight>
              </a:rPr>
              <a:t>. </a:t>
            </a:r>
            <a:r>
              <a:rPr lang="en-US" sz="2200" b="0" i="0" dirty="0">
                <a:effectLst/>
              </a:rPr>
              <a:t>Battling her demons and cooking up second chances, she finds herself knee-deep in saucy scandals and tantalizing homicides. </a:t>
            </a:r>
            <a:r>
              <a:rPr lang="en-US" sz="2200" b="0" i="0" dirty="0">
                <a:effectLst/>
                <a:highlight>
                  <a:srgbClr val="C0C0C0"/>
                </a:highlight>
              </a:rPr>
              <a:t>Join Jackie in this murderously mouthwatering journey—where culinary prowess meets killer instincts! with murder! </a:t>
            </a:r>
            <a:endParaRPr lang="en-US" sz="2200" dirty="0">
              <a:highlight>
                <a:srgbClr val="C0C0C0"/>
              </a:highlight>
            </a:endParaRPr>
          </a:p>
        </p:txBody>
      </p:sp>
      <p:sp>
        <p:nvSpPr>
          <p:cNvPr id="8" name="TextBox 7">
            <a:extLst>
              <a:ext uri="{FF2B5EF4-FFF2-40B4-BE49-F238E27FC236}">
                <a16:creationId xmlns:a16="http://schemas.microsoft.com/office/drawing/2014/main" id="{960BBA64-2799-3E18-E950-8A0C6CB0F5AA}"/>
              </a:ext>
            </a:extLst>
          </p:cNvPr>
          <p:cNvSpPr txBox="1"/>
          <p:nvPr/>
        </p:nvSpPr>
        <p:spPr>
          <a:xfrm>
            <a:off x="659362" y="4978938"/>
            <a:ext cx="10254342" cy="1446550"/>
          </a:xfrm>
          <a:prstGeom prst="rect">
            <a:avLst/>
          </a:prstGeom>
          <a:noFill/>
        </p:spPr>
        <p:txBody>
          <a:bodyPr wrap="square" rtlCol="0">
            <a:spAutoFit/>
          </a:bodyPr>
          <a:lstStyle/>
          <a:p>
            <a:r>
              <a:rPr lang="en-US" sz="2200" dirty="0"/>
              <a:t>Meet Jackie Norwood: a washed-up chef turned festival judge. She's cooking up a sizzling comeback, </a:t>
            </a:r>
            <a:r>
              <a:rPr lang="en-US" sz="2200" dirty="0">
                <a:highlight>
                  <a:srgbClr val="C0C0C0"/>
                </a:highlight>
              </a:rPr>
              <a:t>but there's a deadly secret ingredient. Murder! With each food festival she judges, she finds herself in a sticky situation, blending culinary expertise with amateur sleuthing. </a:t>
            </a:r>
            <a:r>
              <a:rPr lang="en-US" sz="2200" dirty="0"/>
              <a:t>Can Jackie spice up her career while dodging the side dish of danger?</a:t>
            </a:r>
          </a:p>
        </p:txBody>
      </p:sp>
    </p:spTree>
    <p:extLst>
      <p:ext uri="{BB962C8B-B14F-4D97-AF65-F5344CB8AC3E}">
        <p14:creationId xmlns:p14="http://schemas.microsoft.com/office/powerpoint/2010/main" val="31897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33564" y="-2726100"/>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59362" y="3984171"/>
            <a:ext cx="11122329"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mn-lt"/>
            </a:endParaRPr>
          </a:p>
          <a:p>
            <a:r>
              <a:rPr lang="en-US" sz="4800" b="1" dirty="0">
                <a:latin typeface="+mn-lt"/>
              </a:rPr>
              <a:t>As readers/viewers, we need to let the decision makers know that we want creativity, that we want humans.</a:t>
            </a:r>
          </a:p>
          <a:p>
            <a:pPr marL="857250" indent="-857250">
              <a:buFont typeface="Arial" panose="020B0604020202020204" pitchFamily="34" charset="0"/>
              <a:buChar char="•"/>
            </a:pPr>
            <a:endParaRPr lang="en-US" sz="6000" i="1" dirty="0">
              <a:solidFill>
                <a:srgbClr val="FFFFFF"/>
              </a:solidFill>
              <a:latin typeface="+mn-lt"/>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What can we do?</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4E442F9-A0AE-0680-061A-1C2930FD913F}"/>
              </a:ext>
            </a:extLst>
          </p:cNvPr>
          <p:cNvSpPr txBox="1"/>
          <p:nvPr/>
        </p:nvSpPr>
        <p:spPr>
          <a:xfrm>
            <a:off x="726232" y="1340889"/>
            <a:ext cx="10703770" cy="1569660"/>
          </a:xfrm>
          <a:prstGeom prst="rect">
            <a:avLst/>
          </a:prstGeom>
          <a:noFill/>
        </p:spPr>
        <p:txBody>
          <a:bodyPr wrap="square">
            <a:spAutoFit/>
          </a:bodyPr>
          <a:lstStyle/>
          <a:p>
            <a:pPr algn="l"/>
            <a:r>
              <a:rPr lang="en-US" sz="4800" b="1" dirty="0"/>
              <a:t>As writers, we need to double down on our humanity… </a:t>
            </a:r>
            <a:endParaRPr lang="en-US" sz="4800" b="1" i="0" dirty="0">
              <a:effectLst/>
            </a:endParaRPr>
          </a:p>
        </p:txBody>
      </p:sp>
      <p:sp>
        <p:nvSpPr>
          <p:cNvPr id="6" name="TextBox 5">
            <a:extLst>
              <a:ext uri="{FF2B5EF4-FFF2-40B4-BE49-F238E27FC236}">
                <a16:creationId xmlns:a16="http://schemas.microsoft.com/office/drawing/2014/main" id="{E74D27DC-BEB3-5C28-0087-8CC80D379D32}"/>
              </a:ext>
            </a:extLst>
          </p:cNvPr>
          <p:cNvSpPr txBox="1"/>
          <p:nvPr/>
        </p:nvSpPr>
        <p:spPr>
          <a:xfrm>
            <a:off x="761998" y="2762252"/>
            <a:ext cx="10703770" cy="830997"/>
          </a:xfrm>
          <a:prstGeom prst="rect">
            <a:avLst/>
          </a:prstGeom>
          <a:noFill/>
        </p:spPr>
        <p:txBody>
          <a:bodyPr wrap="square">
            <a:spAutoFit/>
          </a:bodyPr>
          <a:lstStyle/>
          <a:p>
            <a:pPr algn="l"/>
            <a:r>
              <a:rPr lang="en-US" sz="4800" b="1" dirty="0"/>
              <a:t>~ Thank you to Joanna Penn</a:t>
            </a:r>
            <a:endParaRPr lang="en-US" sz="4800" b="1" i="0" dirty="0">
              <a:effectLst/>
            </a:endParaRPr>
          </a:p>
        </p:txBody>
      </p:sp>
    </p:spTree>
    <p:extLst>
      <p:ext uri="{BB962C8B-B14F-4D97-AF65-F5344CB8AC3E}">
        <p14:creationId xmlns:p14="http://schemas.microsoft.com/office/powerpoint/2010/main" val="5961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33564" y="-2726100"/>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Most Controversial Thing I’ll Say Today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4E442F9-A0AE-0680-061A-1C2930FD913F}"/>
              </a:ext>
            </a:extLst>
          </p:cNvPr>
          <p:cNvSpPr txBox="1"/>
          <p:nvPr/>
        </p:nvSpPr>
        <p:spPr>
          <a:xfrm>
            <a:off x="761997" y="1165820"/>
            <a:ext cx="10703770" cy="2246769"/>
          </a:xfrm>
          <a:prstGeom prst="rect">
            <a:avLst/>
          </a:prstGeom>
          <a:noFill/>
        </p:spPr>
        <p:txBody>
          <a:bodyPr wrap="square">
            <a:spAutoFit/>
          </a:bodyPr>
          <a:lstStyle/>
          <a:p>
            <a:pPr algn="l"/>
            <a:r>
              <a:rPr lang="en-US" sz="4800" b="1" dirty="0"/>
              <a:t>"AI won't take your job. It's somebody using AI that will take your job." </a:t>
            </a:r>
          </a:p>
          <a:p>
            <a:pPr algn="l"/>
            <a:r>
              <a:rPr lang="en-US" sz="4000" b="1" dirty="0"/>
              <a:t>~ Economist and Professor Richard Baldwin</a:t>
            </a:r>
            <a:endParaRPr lang="en-US" sz="4000" b="1" i="0" dirty="0">
              <a:effectLst/>
            </a:endParaRPr>
          </a:p>
        </p:txBody>
      </p:sp>
      <p:sp>
        <p:nvSpPr>
          <p:cNvPr id="2" name="TextBox 1">
            <a:extLst>
              <a:ext uri="{FF2B5EF4-FFF2-40B4-BE49-F238E27FC236}">
                <a16:creationId xmlns:a16="http://schemas.microsoft.com/office/drawing/2014/main" id="{4E6EB2E4-F430-1CC1-E0B5-B72D668099FC}"/>
              </a:ext>
            </a:extLst>
          </p:cNvPr>
          <p:cNvSpPr txBox="1"/>
          <p:nvPr/>
        </p:nvSpPr>
        <p:spPr>
          <a:xfrm>
            <a:off x="828672" y="3982361"/>
            <a:ext cx="10703770" cy="2308324"/>
          </a:xfrm>
          <a:prstGeom prst="rect">
            <a:avLst/>
          </a:prstGeom>
          <a:noFill/>
        </p:spPr>
        <p:txBody>
          <a:bodyPr wrap="square">
            <a:spAutoFit/>
          </a:bodyPr>
          <a:lstStyle/>
          <a:p>
            <a:pPr algn="l"/>
            <a:r>
              <a:rPr lang="en-US" sz="4800" b="1" dirty="0"/>
              <a:t>“While some worry that AI may take their jobs, someone who’s expert with AI will.”  </a:t>
            </a:r>
            <a:r>
              <a:rPr lang="en-US" sz="4000" b="1" dirty="0"/>
              <a:t>~ Nvidia CEO Jensen Huang</a:t>
            </a:r>
            <a:endParaRPr lang="en-US" sz="4800" b="1" i="0" dirty="0">
              <a:effectLst/>
            </a:endParaRPr>
          </a:p>
        </p:txBody>
      </p:sp>
    </p:spTree>
    <p:extLst>
      <p:ext uri="{BB962C8B-B14F-4D97-AF65-F5344CB8AC3E}">
        <p14:creationId xmlns:p14="http://schemas.microsoft.com/office/powerpoint/2010/main" val="781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33564" y="-274141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784702"/>
          </a:xfrm>
          <a:prstGeom prst="rect">
            <a:avLst/>
          </a:prstGeom>
          <a:noFill/>
        </p:spPr>
        <p:txBody>
          <a:bodyPr wrap="square">
            <a:spAutoFit/>
          </a:bodyPr>
          <a:lstStyle/>
          <a:p>
            <a:pPr marL="0" marR="0" algn="ctr">
              <a:lnSpc>
                <a:spcPct val="107000"/>
              </a:lnSpc>
              <a:spcBef>
                <a:spcPts val="0"/>
              </a:spcBef>
              <a:spcAft>
                <a:spcPts val="800"/>
              </a:spcAft>
            </a:pPr>
            <a:r>
              <a:rPr lang="en-US" sz="4400" kern="100" dirty="0">
                <a:latin typeface="Calibri" panose="020F0502020204030204" pitchFamily="34" charset="0"/>
                <a:ea typeface="Calibri" panose="020F0502020204030204" pitchFamily="34" charset="0"/>
                <a:cs typeface="Times New Roman" panose="02020603050405020304" pitchFamily="18" charset="0"/>
              </a:rPr>
              <a:t>Thank you all for your time…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E6EB2E4-F430-1CC1-E0B5-B72D668099FC}"/>
              </a:ext>
            </a:extLst>
          </p:cNvPr>
          <p:cNvSpPr txBox="1"/>
          <p:nvPr/>
        </p:nvSpPr>
        <p:spPr>
          <a:xfrm>
            <a:off x="865995" y="1597362"/>
            <a:ext cx="10703770" cy="2308324"/>
          </a:xfrm>
          <a:prstGeom prst="rect">
            <a:avLst/>
          </a:prstGeom>
          <a:noFill/>
        </p:spPr>
        <p:txBody>
          <a:bodyPr wrap="square">
            <a:spAutoFit/>
          </a:bodyPr>
          <a:lstStyle/>
          <a:p>
            <a:pPr algn="ctr"/>
            <a:r>
              <a:rPr lang="en-US" sz="4800" b="1" dirty="0"/>
              <a:t>Cathy Wiley</a:t>
            </a:r>
          </a:p>
          <a:p>
            <a:pPr algn="ctr"/>
            <a:r>
              <a:rPr lang="en-US" sz="4800" b="1" dirty="0"/>
              <a:t>c</a:t>
            </a:r>
            <a:r>
              <a:rPr lang="en-US" sz="4800" b="1" i="0" dirty="0">
                <a:effectLst/>
              </a:rPr>
              <a:t>athywileyauth</a:t>
            </a:r>
            <a:r>
              <a:rPr lang="en-US" sz="4800" b="1" dirty="0"/>
              <a:t>or.com</a:t>
            </a:r>
          </a:p>
          <a:p>
            <a:pPr algn="ctr"/>
            <a:r>
              <a:rPr lang="en-US" sz="4800" b="1" i="0" dirty="0">
                <a:effectLst/>
              </a:rPr>
              <a:t>cathymw@gmai</a:t>
            </a:r>
            <a:r>
              <a:rPr lang="en-US" sz="4800" b="1" dirty="0"/>
              <a:t>l.com</a:t>
            </a:r>
            <a:endParaRPr lang="en-US" sz="4800" b="1" i="0" dirty="0">
              <a:effectLst/>
            </a:endParaRPr>
          </a:p>
        </p:txBody>
      </p:sp>
    </p:spTree>
    <p:extLst>
      <p:ext uri="{BB962C8B-B14F-4D97-AF65-F5344CB8AC3E}">
        <p14:creationId xmlns:p14="http://schemas.microsoft.com/office/powerpoint/2010/main" val="27261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32319" y="-272665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587829" y="1273725"/>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224708" y="238028"/>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I combined them to:</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3B59033-DC2F-839F-FFB4-3616B29A15DC}"/>
              </a:ext>
            </a:extLst>
          </p:cNvPr>
          <p:cNvSpPr txBox="1"/>
          <p:nvPr/>
        </p:nvSpPr>
        <p:spPr>
          <a:xfrm>
            <a:off x="587829" y="1905506"/>
            <a:ext cx="10254342" cy="3046988"/>
          </a:xfrm>
          <a:prstGeom prst="rect">
            <a:avLst/>
          </a:prstGeom>
          <a:noFill/>
        </p:spPr>
        <p:txBody>
          <a:bodyPr wrap="square" rtlCol="0">
            <a:spAutoFit/>
          </a:bodyPr>
          <a:lstStyle/>
          <a:p>
            <a:r>
              <a:rPr lang="en-US" sz="2400" i="1" dirty="0"/>
              <a:t>In this deliciously funny cozy mystery series, Jackie Norwood, a former celebrity chef who lost everything due to alcoholism, has found a recipe for redemption. She's judging food festivals, but unfortunately, there's always a deadly secret ingredient. Murder!</a:t>
            </a:r>
            <a:br>
              <a:rPr lang="en-US" sz="2400" i="1" dirty="0"/>
            </a:br>
            <a:br>
              <a:rPr lang="en-US" sz="2400" i="1" dirty="0"/>
            </a:br>
            <a:r>
              <a:rPr lang="en-US" sz="2400" i="1" dirty="0"/>
              <a:t>With each food festival, she finds herself in a sticky situation, blending culinary expertise with amateur sleuthing. Join Jackie in this murderously mouthwatering journey—where culinary prowess meets killer instincts.  </a:t>
            </a:r>
          </a:p>
        </p:txBody>
      </p:sp>
    </p:spTree>
    <p:extLst>
      <p:ext uri="{BB962C8B-B14F-4D97-AF65-F5344CB8AC3E}">
        <p14:creationId xmlns:p14="http://schemas.microsoft.com/office/powerpoint/2010/main" val="37689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32319" y="-272665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And for the description for a novel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BA27292-59FE-F8C6-6F83-3A63D533F549}"/>
              </a:ext>
            </a:extLst>
          </p:cNvPr>
          <p:cNvSpPr txBox="1"/>
          <p:nvPr/>
        </p:nvSpPr>
        <p:spPr>
          <a:xfrm>
            <a:off x="726232" y="1981277"/>
            <a:ext cx="10254342" cy="4031873"/>
          </a:xfrm>
          <a:prstGeom prst="rect">
            <a:avLst/>
          </a:prstGeom>
          <a:noFill/>
        </p:spPr>
        <p:txBody>
          <a:bodyPr wrap="square" rtlCol="0">
            <a:spAutoFit/>
          </a:bodyPr>
          <a:lstStyle/>
          <a:p>
            <a:r>
              <a:rPr lang="en-US" sz="3200" dirty="0"/>
              <a:t>My prompt:</a:t>
            </a:r>
          </a:p>
          <a:p>
            <a:r>
              <a:rPr lang="en-US" sz="3200" dirty="0"/>
              <a:t>Now, using that voice, write a description for the first book in the series</a:t>
            </a:r>
            <a:r>
              <a:rPr lang="en-US" sz="3200" i="1" dirty="0"/>
              <a:t> Claws of Death</a:t>
            </a:r>
            <a:r>
              <a:rPr lang="en-US" sz="3200" dirty="0"/>
              <a:t>,  under 300 words, using the AIDA model. </a:t>
            </a:r>
          </a:p>
          <a:p>
            <a:r>
              <a:rPr lang="en-US" sz="3200" dirty="0"/>
              <a:t>Jackie Norwood is in Texas, judging a crab festival. Unfortunately, her fellow judge is her biggest rival. Then, one of the chefs is her ex-boyfriend. Can it get worse? Yes, the rival dies. </a:t>
            </a:r>
          </a:p>
        </p:txBody>
      </p:sp>
    </p:spTree>
    <p:extLst>
      <p:ext uri="{BB962C8B-B14F-4D97-AF65-F5344CB8AC3E}">
        <p14:creationId xmlns:p14="http://schemas.microsoft.com/office/powerpoint/2010/main" val="39054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32319" y="-2726658"/>
            <a:ext cx="6858001" cy="12192004"/>
          </a:xfrm>
          <a:prstGeom prst="rect">
            <a:avLst/>
          </a:prstGeom>
        </p:spPr>
      </p:pic>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7" name="TextBox 6">
            <a:extLst>
              <a:ext uri="{FF2B5EF4-FFF2-40B4-BE49-F238E27FC236}">
                <a16:creationId xmlns:a16="http://schemas.microsoft.com/office/drawing/2014/main" id="{D2B85B82-0822-D4EA-D385-C091B236C446}"/>
              </a:ext>
            </a:extLst>
          </p:cNvPr>
          <p:cNvSpPr txBox="1"/>
          <p:nvPr/>
        </p:nvSpPr>
        <p:spPr>
          <a:xfrm>
            <a:off x="410309" y="270588"/>
            <a:ext cx="11371381" cy="6555641"/>
          </a:xfrm>
          <a:prstGeom prst="rect">
            <a:avLst/>
          </a:prstGeom>
          <a:noFill/>
        </p:spPr>
        <p:txBody>
          <a:bodyPr wrap="square">
            <a:spAutoFit/>
          </a:bodyPr>
          <a:lstStyle/>
          <a:p>
            <a:pPr algn="l"/>
            <a:r>
              <a:rPr lang="en-US" sz="2000" b="1" i="0" dirty="0">
                <a:effectLst/>
                <a:latin typeface="Calibri" panose="020F0502020204030204" pitchFamily="34" charset="0"/>
                <a:ea typeface="Calibri" panose="020F0502020204030204" pitchFamily="34" charset="0"/>
                <a:cs typeface="Calibri" panose="020F0502020204030204" pitchFamily="34" charset="0"/>
              </a:rPr>
              <a:t>Attention-grabbing Introduction: </a:t>
            </a:r>
            <a:r>
              <a:rPr lang="en-US" sz="2000" b="0" i="0" dirty="0">
                <a:effectLst/>
                <a:latin typeface="Calibri" panose="020F0502020204030204" pitchFamily="34" charset="0"/>
                <a:ea typeface="Calibri" panose="020F0502020204030204" pitchFamily="34" charset="0"/>
                <a:cs typeface="Calibri" panose="020F0502020204030204" pitchFamily="34" charset="0"/>
              </a:rPr>
              <a:t>Join Jackie Norwood, </a:t>
            </a:r>
            <a:r>
              <a:rPr lang="en-US" sz="2000" b="1"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the down-and-out celebrity chef on a comeback quest</a:t>
            </a:r>
            <a:r>
              <a:rPr lang="en-US" sz="2000" b="0" i="0" dirty="0">
                <a:effectLst/>
                <a:latin typeface="Calibri" panose="020F0502020204030204" pitchFamily="34" charset="0"/>
                <a:ea typeface="Calibri" panose="020F0502020204030204" pitchFamily="34" charset="0"/>
                <a:cs typeface="Calibri" panose="020F0502020204030204" pitchFamily="34" charset="0"/>
              </a:rPr>
              <a:t>, as she navigates a treacherous crab festival in Texas. Brace yourself for a shell-shocking turn of events that will leave your taste buds tingling and your heart racing!</a:t>
            </a:r>
          </a:p>
          <a:p>
            <a:pPr algn="l"/>
            <a:r>
              <a:rPr lang="en-US" sz="2000" b="1" i="0" dirty="0">
                <a:effectLst/>
                <a:latin typeface="Calibri" panose="020F0502020204030204" pitchFamily="34" charset="0"/>
                <a:ea typeface="Calibri" panose="020F0502020204030204" pitchFamily="34" charset="0"/>
                <a:cs typeface="Calibri" panose="020F0502020204030204" pitchFamily="34" charset="0"/>
              </a:rPr>
              <a:t>Captivating Interest: </a:t>
            </a:r>
            <a:r>
              <a:rPr lang="en-US" sz="2000" b="0" i="0" dirty="0">
                <a:effectLst/>
                <a:latin typeface="Calibri" panose="020F0502020204030204" pitchFamily="34" charset="0"/>
                <a:ea typeface="Calibri" panose="020F0502020204030204" pitchFamily="34" charset="0"/>
                <a:cs typeface="Calibri" panose="020F0502020204030204" pitchFamily="34" charset="0"/>
              </a:rPr>
              <a:t>Jackie's crustacean adventure </a:t>
            </a:r>
            <a:r>
              <a:rPr lang="en-US" sz="20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takes an unexpected twist when she discovers that her arch-nemesis, Chef Sabrina, is not only her co-judge</a:t>
            </a:r>
            <a:r>
              <a:rPr lang="en-US" sz="2000" b="0" i="0" dirty="0">
                <a:effectLst/>
                <a:latin typeface="Calibri" panose="020F0502020204030204" pitchFamily="34" charset="0"/>
                <a:ea typeface="Calibri" panose="020F0502020204030204" pitchFamily="34" charset="0"/>
                <a:cs typeface="Calibri" panose="020F0502020204030204" pitchFamily="34" charset="0"/>
              </a:rPr>
              <a:t> but also </a:t>
            </a:r>
            <a:r>
              <a:rPr lang="en-US" sz="2000" b="0" i="0" dirty="0">
                <a:effectLst/>
                <a:highlight>
                  <a:srgbClr val="FF0000"/>
                </a:highlight>
                <a:latin typeface="Calibri" panose="020F0502020204030204" pitchFamily="34" charset="0"/>
                <a:ea typeface="Calibri" panose="020F0502020204030204" pitchFamily="34" charset="0"/>
                <a:cs typeface="Calibri" panose="020F0502020204030204" pitchFamily="34" charset="0"/>
              </a:rPr>
              <a:t>a thorny thorn </a:t>
            </a:r>
            <a:r>
              <a:rPr lang="en-US" sz="2000" b="0" i="0" dirty="0">
                <a:effectLst/>
                <a:latin typeface="Calibri" panose="020F0502020204030204" pitchFamily="34" charset="0"/>
                <a:ea typeface="Calibri" panose="020F0502020204030204" pitchFamily="34" charset="0"/>
                <a:cs typeface="Calibri" panose="020F0502020204030204" pitchFamily="34" charset="0"/>
              </a:rPr>
              <a:t>in her side. </a:t>
            </a:r>
            <a:r>
              <a:rPr lang="en-US" sz="20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As if that weren't enough to stir the pot, she comes face-to-face with her long-lost ex-boyfriend, Chef Derek, </a:t>
            </a:r>
            <a:r>
              <a:rPr lang="en-US" sz="2000" b="0" i="0" dirty="0">
                <a:effectLst/>
                <a:latin typeface="Calibri" panose="020F0502020204030204" pitchFamily="34" charset="0"/>
                <a:ea typeface="Calibri" panose="020F0502020204030204" pitchFamily="34" charset="0"/>
                <a:cs typeface="Calibri" panose="020F0502020204030204" pitchFamily="34" charset="0"/>
              </a:rPr>
              <a:t>stirring up old emotions and unresolved culinary clashes.</a:t>
            </a:r>
          </a:p>
          <a:p>
            <a:pPr algn="l"/>
            <a:r>
              <a:rPr lang="en-US" sz="2000" b="1" i="0" dirty="0">
                <a:effectLst/>
                <a:latin typeface="Calibri" panose="020F0502020204030204" pitchFamily="34" charset="0"/>
                <a:ea typeface="Calibri" panose="020F0502020204030204" pitchFamily="34" charset="0"/>
                <a:cs typeface="Calibri" panose="020F0502020204030204" pitchFamily="34" charset="0"/>
              </a:rPr>
              <a:t>Creating Desire: </a:t>
            </a:r>
            <a:r>
              <a:rPr lang="en-US" sz="2000" b="0" i="0" dirty="0">
                <a:effectLst/>
                <a:latin typeface="Calibri" panose="020F0502020204030204" pitchFamily="34" charset="0"/>
                <a:ea typeface="Calibri" panose="020F0502020204030204" pitchFamily="34" charset="0"/>
                <a:cs typeface="Calibri" panose="020F0502020204030204" pitchFamily="34" charset="0"/>
              </a:rPr>
              <a:t>As Jackie tries to maintain her cool amid the simmering tensions, </a:t>
            </a:r>
            <a:r>
              <a:rPr lang="en-US" sz="20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disaster strikes. Chef Sabrina takes a fatal bite from a crab dish</a:t>
            </a:r>
            <a:r>
              <a:rPr lang="en-US" sz="2000" b="0" i="0" dirty="0">
                <a:effectLst/>
                <a:latin typeface="Calibri" panose="020F0502020204030204" pitchFamily="34" charset="0"/>
                <a:ea typeface="Calibri" panose="020F0502020204030204" pitchFamily="34" charset="0"/>
                <a:cs typeface="Calibri" panose="020F0502020204030204" pitchFamily="34" charset="0"/>
              </a:rPr>
              <a:t>, leaving everyone in shock. With suspicion boiling over, Jackie becomes determined to clear her name and claw her way out of this culinary catastrophe.</a:t>
            </a:r>
          </a:p>
          <a:p>
            <a:pPr algn="l"/>
            <a:r>
              <a:rPr lang="en-US" sz="2000" b="1" i="0" dirty="0">
                <a:effectLst/>
                <a:latin typeface="Calibri" panose="020F0502020204030204" pitchFamily="34" charset="0"/>
                <a:ea typeface="Calibri" panose="020F0502020204030204" pitchFamily="34" charset="0"/>
                <a:cs typeface="Calibri" panose="020F0502020204030204" pitchFamily="34" charset="0"/>
              </a:rPr>
              <a:t>Action-Packed Climax: </a:t>
            </a:r>
            <a:r>
              <a:rPr lang="en-US" sz="2000" b="0" i="0" dirty="0">
                <a:effectLst/>
                <a:latin typeface="Calibri" panose="020F0502020204030204" pitchFamily="34" charset="0"/>
                <a:ea typeface="Calibri" panose="020F0502020204030204" pitchFamily="34" charset="0"/>
                <a:cs typeface="Calibri" panose="020F0502020204030204" pitchFamily="34" charset="0"/>
              </a:rPr>
              <a:t>Armed with her wit, culinary expertise, and a dash of luck, Jackie delves into the twisted world of crab claws and cutthroat rivalries. She interrogates quirky chefs, follows mouthwatering leads, and uncovers a crab pot full of secrets. As the heat in the kitchen rises, so does the danger lurking in the shadows.</a:t>
            </a:r>
          </a:p>
          <a:p>
            <a:pPr algn="l"/>
            <a:r>
              <a:rPr lang="en-US" sz="2000" b="1" i="0" dirty="0">
                <a:effectLst/>
                <a:latin typeface="Calibri" panose="020F0502020204030204" pitchFamily="34" charset="0"/>
                <a:ea typeface="Calibri" panose="020F0502020204030204" pitchFamily="34" charset="0"/>
                <a:cs typeface="Calibri" panose="020F0502020204030204" pitchFamily="34" charset="0"/>
              </a:rPr>
              <a:t>Compelling Conclusion: </a:t>
            </a:r>
            <a:r>
              <a:rPr lang="en-US" sz="2000" b="0" i="0" dirty="0">
                <a:effectLst/>
                <a:latin typeface="Calibri" panose="020F0502020204030204" pitchFamily="34" charset="0"/>
                <a:ea typeface="Calibri" panose="020F0502020204030204" pitchFamily="34" charset="0"/>
                <a:cs typeface="Calibri" panose="020F0502020204030204" pitchFamily="34" charset="0"/>
              </a:rPr>
              <a:t>In a thrilling climax that will keep you on the edge of your seat, Jackie uncovers the chilling truth behind Chef Sabrina's demise. </a:t>
            </a:r>
            <a:r>
              <a:rPr lang="en-US" sz="20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But will she be able to bring the real killer to justice before becoming the next victim? </a:t>
            </a:r>
            <a:r>
              <a:rPr lang="en-US" sz="2000" b="0" i="0" dirty="0">
                <a:effectLst/>
                <a:latin typeface="Calibri" panose="020F0502020204030204" pitchFamily="34" charset="0"/>
                <a:ea typeface="Calibri" panose="020F0502020204030204" pitchFamily="34" charset="0"/>
                <a:cs typeface="Calibri" panose="020F0502020204030204" pitchFamily="34" charset="0"/>
              </a:rPr>
              <a:t>With hearts pounding and crab shells cracking, prepare for a delectable ending that will leave you hungry for more.</a:t>
            </a:r>
          </a:p>
          <a:p>
            <a:pPr algn="l"/>
            <a:r>
              <a:rPr lang="en-US" sz="20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Don't miss the first installment of this cozy culinary mystery series, where a spicy blend of murder, rivalry, and second chances will have you salivating for the next serving! Get ready for "Claws of Death" and embark on a culinary adventure you won't soon forget! </a:t>
            </a:r>
            <a:r>
              <a:rPr lang="en-US" sz="2000" b="0" i="0" dirty="0">
                <a:effectLst/>
                <a:latin typeface="Söhne"/>
              </a:rPr>
              <a:t>🕵️🍽️🔪</a:t>
            </a:r>
          </a:p>
        </p:txBody>
      </p:sp>
    </p:spTree>
    <p:extLst>
      <p:ext uri="{BB962C8B-B14F-4D97-AF65-F5344CB8AC3E}">
        <p14:creationId xmlns:p14="http://schemas.microsoft.com/office/powerpoint/2010/main" val="242861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32319" y="-2726658"/>
            <a:ext cx="6858001" cy="12192004"/>
          </a:xfrm>
          <a:prstGeom prst="rect">
            <a:avLst/>
          </a:prstGeom>
        </p:spPr>
      </p:pic>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7" name="TextBox 6">
            <a:extLst>
              <a:ext uri="{FF2B5EF4-FFF2-40B4-BE49-F238E27FC236}">
                <a16:creationId xmlns:a16="http://schemas.microsoft.com/office/drawing/2014/main" id="{D2B85B82-0822-D4EA-D385-C091B236C446}"/>
              </a:ext>
            </a:extLst>
          </p:cNvPr>
          <p:cNvSpPr txBox="1"/>
          <p:nvPr/>
        </p:nvSpPr>
        <p:spPr>
          <a:xfrm>
            <a:off x="410310" y="270588"/>
            <a:ext cx="6559658" cy="6247864"/>
          </a:xfrm>
          <a:prstGeom prst="rect">
            <a:avLst/>
          </a:prstGeom>
          <a:noFill/>
        </p:spPr>
        <p:txBody>
          <a:bodyPr wrap="square">
            <a:spAutoFit/>
          </a:bodyPr>
          <a:lstStyle/>
          <a:p>
            <a:pPr algn="l"/>
            <a:r>
              <a:rPr lang="en-US" sz="2000" b="1" i="0" dirty="0">
                <a:effectLst/>
              </a:rPr>
              <a:t>Join Jackie Norwood, a down-and-out celebrity chef, as she judges her first gig on her comeback quest: a Texas Crab Festival cooking contest.</a:t>
            </a:r>
            <a:br>
              <a:rPr lang="en-US" sz="2000" b="1" dirty="0"/>
            </a:br>
            <a:br>
              <a:rPr lang="en-US" sz="2000" b="1" dirty="0"/>
            </a:br>
            <a:r>
              <a:rPr lang="en-US" sz="2000" b="1" i="0" dirty="0">
                <a:effectLst/>
              </a:rPr>
              <a:t>This new venture takes an unexpected twist when she discovers that her arch-nemesis, Heather Curtis, is her co-judge. As if that weren't enough to stir the pot, one of the competitors is Chef Benjy Hayes, her long-lost ex-boyfriend.</a:t>
            </a:r>
            <a:br>
              <a:rPr lang="en-US" sz="2000" b="1" dirty="0"/>
            </a:br>
            <a:br>
              <a:rPr lang="en-US" sz="2000" b="1" dirty="0"/>
            </a:br>
            <a:r>
              <a:rPr lang="en-US" sz="2000" b="1" i="0" dirty="0">
                <a:effectLst/>
              </a:rPr>
              <a:t>Disaster strikes when Heather tastes Benjy's dish and meets a fatal end. Determined to clear Benjy's name -- and her own -- Jackie relies on her wit and the unique skills of her friends and family. But will she be able to bring the real killer to justice before becoming the next victim?</a:t>
            </a:r>
            <a:br>
              <a:rPr lang="en-US" sz="2000" b="1" dirty="0"/>
            </a:br>
            <a:br>
              <a:rPr lang="en-US" sz="2000" b="1" dirty="0"/>
            </a:br>
            <a:r>
              <a:rPr lang="en-US" sz="2000" b="1" i="0" dirty="0">
                <a:effectLst/>
              </a:rPr>
              <a:t>Don't miss the first installment of this cozy culinary mystery series, where a spicy blend of murder, rivalry, and second chances will have you salivating for the next serving! Get ready for "Claws of Death" and embark on a culinary adventure you won't soon forget!</a:t>
            </a:r>
          </a:p>
        </p:txBody>
      </p:sp>
      <p:pic>
        <p:nvPicPr>
          <p:cNvPr id="3" name="Picture 2" descr="A book cover of a book&#10;&#10;Description automatically generated with medium confidence">
            <a:extLst>
              <a:ext uri="{FF2B5EF4-FFF2-40B4-BE49-F238E27FC236}">
                <a16:creationId xmlns:a16="http://schemas.microsoft.com/office/drawing/2014/main" id="{2E5789A1-1C47-7BA5-1F57-60046CC23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392" y="184824"/>
            <a:ext cx="3848506" cy="6157609"/>
          </a:xfrm>
          <a:prstGeom prst="rect">
            <a:avLst/>
          </a:prstGeom>
        </p:spPr>
      </p:pic>
    </p:spTree>
    <p:extLst>
      <p:ext uri="{BB962C8B-B14F-4D97-AF65-F5344CB8AC3E}">
        <p14:creationId xmlns:p14="http://schemas.microsoft.com/office/powerpoint/2010/main" val="260760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60312" y="-274141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Translation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69BF40F-BD9B-D1FB-F108-8AFF422E5D5A}"/>
              </a:ext>
            </a:extLst>
          </p:cNvPr>
          <p:cNvSpPr txBox="1"/>
          <p:nvPr/>
        </p:nvSpPr>
        <p:spPr>
          <a:xfrm>
            <a:off x="587828" y="1763486"/>
            <a:ext cx="11280711" cy="2554545"/>
          </a:xfrm>
          <a:prstGeom prst="rect">
            <a:avLst/>
          </a:prstGeom>
          <a:noFill/>
        </p:spPr>
        <p:txBody>
          <a:bodyPr wrap="square">
            <a:spAutoFit/>
          </a:bodyPr>
          <a:lstStyle/>
          <a:p>
            <a:pPr algn="l"/>
            <a:r>
              <a:rPr lang="en-US" sz="3200" b="1" i="0" dirty="0">
                <a:effectLst/>
              </a:rPr>
              <a:t>ChatGPT knows and supports more than 50 languages, including English, Spanish, French, German, Chinese, Japanese, Arabic, and many more.</a:t>
            </a:r>
          </a:p>
          <a:p>
            <a:pPr algn="l"/>
            <a:endParaRPr lang="en-US" sz="3200" b="1" dirty="0"/>
          </a:p>
          <a:p>
            <a:pPr algn="l"/>
            <a:r>
              <a:rPr lang="en-US" sz="3200" b="1" i="0" dirty="0">
                <a:effectLst/>
              </a:rPr>
              <a:t>This can be used for writing… or for regular life when needed. </a:t>
            </a:r>
          </a:p>
        </p:txBody>
      </p:sp>
    </p:spTree>
    <p:extLst>
      <p:ext uri="{BB962C8B-B14F-4D97-AF65-F5344CB8AC3E}">
        <p14:creationId xmlns:p14="http://schemas.microsoft.com/office/powerpoint/2010/main" val="42508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760312" y="-2741418"/>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6" name="TextBox 5">
            <a:extLst>
              <a:ext uri="{FF2B5EF4-FFF2-40B4-BE49-F238E27FC236}">
                <a16:creationId xmlns:a16="http://schemas.microsoft.com/office/drawing/2014/main" id="{DE3F6C1D-4578-7D2F-F0BE-363927144457}"/>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Things it can do</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69BF40F-BD9B-D1FB-F108-8AFF422E5D5A}"/>
              </a:ext>
            </a:extLst>
          </p:cNvPr>
          <p:cNvSpPr txBox="1"/>
          <p:nvPr/>
        </p:nvSpPr>
        <p:spPr>
          <a:xfrm>
            <a:off x="548956" y="1452523"/>
            <a:ext cx="11280711" cy="3539430"/>
          </a:xfrm>
          <a:prstGeom prst="rect">
            <a:avLst/>
          </a:prstGeom>
          <a:noFill/>
        </p:spPr>
        <p:txBody>
          <a:bodyPr wrap="square">
            <a:spAutoFit/>
          </a:bodyPr>
          <a:lstStyle/>
          <a:p>
            <a:pPr marL="457200" indent="-457200" algn="l">
              <a:buFont typeface="Arial" panose="020B0604020202020204" pitchFamily="34" charset="0"/>
              <a:buChar char="•"/>
            </a:pPr>
            <a:r>
              <a:rPr lang="en-US" sz="3200" b="1" dirty="0"/>
              <a:t>Meal planning</a:t>
            </a:r>
          </a:p>
          <a:p>
            <a:pPr marL="457200" indent="-457200" algn="l">
              <a:buFont typeface="Arial" panose="020B0604020202020204" pitchFamily="34" charset="0"/>
              <a:buChar char="•"/>
            </a:pPr>
            <a:r>
              <a:rPr lang="en-US" sz="3200" b="1" dirty="0"/>
              <a:t>Travel planning</a:t>
            </a:r>
          </a:p>
          <a:p>
            <a:pPr marL="457200" indent="-457200" algn="l">
              <a:buFont typeface="Arial" panose="020B0604020202020204" pitchFamily="34" charset="0"/>
              <a:buChar char="•"/>
            </a:pPr>
            <a:r>
              <a:rPr lang="en-US" sz="3200" b="1" dirty="0"/>
              <a:t>Studying and homework help</a:t>
            </a:r>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i="0" dirty="0">
              <a:effectLst/>
            </a:endParaRPr>
          </a:p>
        </p:txBody>
      </p:sp>
      <p:sp>
        <p:nvSpPr>
          <p:cNvPr id="8" name="TextBox 7">
            <a:extLst>
              <a:ext uri="{FF2B5EF4-FFF2-40B4-BE49-F238E27FC236}">
                <a16:creationId xmlns:a16="http://schemas.microsoft.com/office/drawing/2014/main" id="{8D032ADD-A11D-CACA-844D-C0B29C7D8DA8}"/>
              </a:ext>
            </a:extLst>
          </p:cNvPr>
          <p:cNvSpPr txBox="1"/>
          <p:nvPr/>
        </p:nvSpPr>
        <p:spPr>
          <a:xfrm>
            <a:off x="1232428" y="4292139"/>
            <a:ext cx="11280711" cy="2554545"/>
          </a:xfrm>
          <a:prstGeom prst="rect">
            <a:avLst/>
          </a:prstGeom>
          <a:noFill/>
        </p:spPr>
        <p:txBody>
          <a:bodyPr wrap="square">
            <a:spAutoFit/>
          </a:bodyPr>
          <a:lstStyle/>
          <a:p>
            <a:pPr lvl="8"/>
            <a:r>
              <a:rPr lang="en-US" sz="3200" b="1" dirty="0"/>
              <a:t>Let’s go back to the Internet…</a:t>
            </a:r>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dirty="0"/>
          </a:p>
          <a:p>
            <a:pPr marL="457200" indent="-457200" algn="l">
              <a:buFont typeface="Arial" panose="020B0604020202020204" pitchFamily="34" charset="0"/>
              <a:buChar char="•"/>
            </a:pPr>
            <a:endParaRPr lang="en-US" sz="3200" b="1" i="0" dirty="0">
              <a:effectLst/>
            </a:endParaRPr>
          </a:p>
        </p:txBody>
      </p:sp>
    </p:spTree>
    <p:extLst>
      <p:ext uri="{BB962C8B-B14F-4D97-AF65-F5344CB8AC3E}">
        <p14:creationId xmlns:p14="http://schemas.microsoft.com/office/powerpoint/2010/main" val="16123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AA9C"/>
        </a:solidFill>
        <a:effectLst/>
      </p:bgPr>
    </p:bg>
    <p:spTree>
      <p:nvGrpSpPr>
        <p:cNvPr id="1" name=""/>
        <p:cNvGrpSpPr/>
        <p:nvPr/>
      </p:nvGrpSpPr>
      <p:grpSpPr>
        <a:xfrm>
          <a:off x="0" y="0"/>
          <a:ext cx="0" cy="0"/>
          <a:chOff x="0" y="0"/>
          <a:chExt cx="0" cy="0"/>
        </a:xfrm>
      </p:grpSpPr>
      <p:pic>
        <p:nvPicPr>
          <p:cNvPr id="4" name="Picture 3" descr="A close-up of a circuit board&#10;&#10;Description automatically generated with medium confidence">
            <a:extLst>
              <a:ext uri="{FF2B5EF4-FFF2-40B4-BE49-F238E27FC236}">
                <a16:creationId xmlns:a16="http://schemas.microsoft.com/office/drawing/2014/main" id="{CAF8BC4D-8FD6-6EBF-963C-1DB5A5AB6C24}"/>
              </a:ext>
            </a:extLst>
          </p:cNvPr>
          <p:cNvPicPr>
            <a:picLocks noChangeAspect="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t="16000" r="1" b="1"/>
          <a:stretch/>
        </p:blipFill>
        <p:spPr>
          <a:xfrm rot="5400000">
            <a:off x="2667003" y="-2667003"/>
            <a:ext cx="6858001" cy="12192004"/>
          </a:xfrm>
          <a:prstGeom prst="rect">
            <a:avLst/>
          </a:prstGeom>
        </p:spPr>
      </p:pic>
      <p:cxnSp>
        <p:nvCxnSpPr>
          <p:cNvPr id="9" name="Straight Connector 8">
            <a:extLst>
              <a:ext uri="{FF2B5EF4-FFF2-40B4-BE49-F238E27FC236}">
                <a16:creationId xmlns:a16="http://schemas.microsoft.com/office/drawing/2014/main" id="{354F23AD-F33C-31C1-8DE5-8E34423E555F}"/>
              </a:ext>
            </a:extLst>
          </p:cNvPr>
          <p:cNvCxnSpPr>
            <a:cxnSpLocks/>
          </p:cNvCxnSpPr>
          <p:nvPr/>
        </p:nvCxnSpPr>
        <p:spPr>
          <a:xfrm flipH="1">
            <a:off x="726232" y="1012468"/>
            <a:ext cx="107395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E568C59-8278-5FB5-1CDE-29D50E768E8F}"/>
              </a:ext>
            </a:extLst>
          </p:cNvPr>
          <p:cNvSpPr txBox="1">
            <a:spLocks/>
          </p:cNvSpPr>
          <p:nvPr/>
        </p:nvSpPr>
        <p:spPr>
          <a:xfrm>
            <a:off x="6096000" y="3984171"/>
            <a:ext cx="5685691" cy="26032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endParaRPr lang="en-US" sz="2800" i="1" dirty="0">
              <a:solidFill>
                <a:srgbClr val="FFFFFF"/>
              </a:solidFill>
              <a:latin typeface="Arial" panose="020B0604020202020204" pitchFamily="34" charset="0"/>
            </a:endParaRPr>
          </a:p>
          <a:p>
            <a:pPr marL="857250" indent="-857250">
              <a:buFont typeface="Arial" panose="020B0604020202020204" pitchFamily="34" charset="0"/>
              <a:buChar char="•"/>
            </a:pPr>
            <a:endParaRPr lang="en-US" sz="6000" i="1" dirty="0">
              <a:solidFill>
                <a:srgbClr val="FFFFFF"/>
              </a:solidFill>
            </a:endParaRPr>
          </a:p>
        </p:txBody>
      </p:sp>
      <p:sp>
        <p:nvSpPr>
          <p:cNvPr id="7" name="TextBox 6">
            <a:extLst>
              <a:ext uri="{FF2B5EF4-FFF2-40B4-BE49-F238E27FC236}">
                <a16:creationId xmlns:a16="http://schemas.microsoft.com/office/drawing/2014/main" id="{D69F6CFB-8C11-B98C-584A-C5BD632605B9}"/>
              </a:ext>
            </a:extLst>
          </p:cNvPr>
          <p:cNvSpPr txBox="1"/>
          <p:nvPr/>
        </p:nvSpPr>
        <p:spPr>
          <a:xfrm>
            <a:off x="1007705" y="1123652"/>
            <a:ext cx="9233413" cy="1225464"/>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My prompt: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Do a pun message about a hand mixer and marriage:</a:t>
            </a:r>
          </a:p>
        </p:txBody>
      </p:sp>
      <p:sp>
        <p:nvSpPr>
          <p:cNvPr id="10" name="TextBox 9">
            <a:extLst>
              <a:ext uri="{FF2B5EF4-FFF2-40B4-BE49-F238E27FC236}">
                <a16:creationId xmlns:a16="http://schemas.microsoft.com/office/drawing/2014/main" id="{8189A5E3-E985-2EC3-5DE0-039B6F531274}"/>
              </a:ext>
            </a:extLst>
          </p:cNvPr>
          <p:cNvSpPr txBox="1"/>
          <p:nvPr/>
        </p:nvSpPr>
        <p:spPr>
          <a:xfrm>
            <a:off x="839756" y="3266636"/>
            <a:ext cx="10005136" cy="1649811"/>
          </a:xfrm>
          <a:prstGeom prst="rect">
            <a:avLst/>
          </a:prstGeom>
          <a:noFill/>
        </p:spPr>
        <p:txBody>
          <a:bodyPr wrap="square">
            <a:spAutoFit/>
          </a:bodyPr>
          <a:lstStyle/>
          <a:p>
            <a:pPr marL="0" marR="0">
              <a:lnSpc>
                <a:spcPct val="107000"/>
              </a:lnSpc>
              <a:spcBef>
                <a:spcPts val="0"/>
              </a:spcBef>
              <a:spcAft>
                <a:spcPts val="800"/>
              </a:spcAft>
            </a:pP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"If you want to whip up a successful marriage, you need to mix together love, trust, and a dash of humor. Oh, and a hand mixer can help too!"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A529876-51E6-497B-0B65-81CAEFC85990}"/>
              </a:ext>
            </a:extLst>
          </p:cNvPr>
          <p:cNvSpPr txBox="1"/>
          <p:nvPr/>
        </p:nvSpPr>
        <p:spPr>
          <a:xfrm>
            <a:off x="659362" y="74415"/>
            <a:ext cx="10806405" cy="843693"/>
          </a:xfrm>
          <a:prstGeom prst="rect">
            <a:avLst/>
          </a:prstGeom>
          <a:noFill/>
        </p:spPr>
        <p:txBody>
          <a:bodyPr wrap="square">
            <a:spAutoFit/>
          </a:bodyPr>
          <a:lstStyle/>
          <a:p>
            <a:pPr marL="0" marR="0" algn="ctr">
              <a:lnSpc>
                <a:spcPct val="107000"/>
              </a:lnSpc>
              <a:spcBef>
                <a:spcPts val="0"/>
              </a:spcBef>
              <a:spcAft>
                <a:spcPts val="80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Writing emails or notes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6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26042</TotalTime>
  <Words>1624</Words>
  <Application>Microsoft Office PowerPoint</Application>
  <PresentationFormat>Widescreen</PresentationFormat>
  <Paragraphs>98</Paragraphs>
  <Slides>22</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Roboto</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ChatGPT replace fiction writers?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Unlocking the Power of ChatGPT:   </dc:title>
  <dc:creator>Cathy Wiley</dc:creator>
  <cp:lastModifiedBy>Cathy Wiley</cp:lastModifiedBy>
  <cp:revision>2</cp:revision>
  <dcterms:created xsi:type="dcterms:W3CDTF">2023-04-13T20:18:05Z</dcterms:created>
  <dcterms:modified xsi:type="dcterms:W3CDTF">2023-06-10T03:41:43Z</dcterms:modified>
</cp:coreProperties>
</file>