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82" r:id="rId4"/>
    <p:sldId id="278" r:id="rId5"/>
    <p:sldId id="280" r:id="rId6"/>
    <p:sldId id="275" r:id="rId7"/>
    <p:sldId id="290" r:id="rId8"/>
    <p:sldId id="276" r:id="rId9"/>
    <p:sldId id="285" r:id="rId10"/>
    <p:sldId id="277" r:id="rId11"/>
    <p:sldId id="289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C44B2-2F17-45F1-9918-944EF94328B0}" v="1400" dt="2023-06-10T01:25:34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Wiley" userId="256eec2ffd126238" providerId="LiveId" clId="{1D5C44B2-2F17-45F1-9918-944EF94328B0}"/>
    <pc:docChg chg="undo custSel addSld delSld modSld sldOrd modMainMaster">
      <pc:chgData name="Cathy Wiley" userId="256eec2ffd126238" providerId="LiveId" clId="{1D5C44B2-2F17-45F1-9918-944EF94328B0}" dt="2023-06-10T01:25:34.987" v="3216" actId="20577"/>
      <pc:docMkLst>
        <pc:docMk/>
      </pc:docMkLst>
      <pc:sldChg chg="addSp delSp modSp del mod setBg addAnim delAnim setClrOvrMap">
        <pc:chgData name="Cathy Wiley" userId="256eec2ffd126238" providerId="LiveId" clId="{1D5C44B2-2F17-45F1-9918-944EF94328B0}" dt="2023-05-18T23:48:30.239" v="485" actId="47"/>
        <pc:sldMkLst>
          <pc:docMk/>
          <pc:sldMk cId="2462678794" sldId="256"/>
        </pc:sldMkLst>
        <pc:spChg chg="mod">
          <ac:chgData name="Cathy Wiley" userId="256eec2ffd126238" providerId="LiveId" clId="{1D5C44B2-2F17-45F1-9918-944EF94328B0}" dt="2023-05-18T23:37:49.237" v="263" actId="14100"/>
          <ac:spMkLst>
            <pc:docMk/>
            <pc:sldMk cId="2462678794" sldId="256"/>
            <ac:spMk id="2" creationId="{21BE6ECD-4C6E-3716-28F4-A50765A89CFF}"/>
          </ac:spMkLst>
        </pc:spChg>
        <pc:spChg chg="mod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3" creationId="{E8B4DC64-ACFF-5A4F-C607-20A5BE8F0DA6}"/>
          </ac:spMkLst>
        </pc:spChg>
        <pc:spChg chg="add del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10" creationId="{E91DC736-0EF8-4F87-9146-EBF1D2EE4D3D}"/>
          </ac:spMkLst>
        </pc:spChg>
        <pc:spChg chg="add del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12" creationId="{097CD68E-23E3-4007-8847-CD0944C4F7BE}"/>
          </ac:spMkLst>
        </pc:spChg>
        <pc:spChg chg="add del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14" creationId="{AF2F604E-43BE-4DC3-B983-E071523364F8}"/>
          </ac:spMkLst>
        </pc:spChg>
        <pc:spChg chg="add del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16" creationId="{08C9B587-E65E-4B52-B37C-ABEBB6E87928}"/>
          </ac:spMkLst>
        </pc:spChg>
        <pc:spChg chg="add del">
          <ac:chgData name="Cathy Wiley" userId="256eec2ffd126238" providerId="LiveId" clId="{1D5C44B2-2F17-45F1-9918-944EF94328B0}" dt="2023-05-18T23:35:56.981" v="245" actId="26606"/>
          <ac:spMkLst>
            <pc:docMk/>
            <pc:sldMk cId="2462678794" sldId="256"/>
            <ac:spMk id="21" creationId="{8A95209C-5275-4E15-8EA7-7F42980ABF2D}"/>
          </ac:spMkLst>
        </pc:spChg>
        <pc:spChg chg="add del">
          <ac:chgData name="Cathy Wiley" userId="256eec2ffd126238" providerId="LiveId" clId="{1D5C44B2-2F17-45F1-9918-944EF94328B0}" dt="2023-05-18T23:35:56.981" v="245" actId="26606"/>
          <ac:spMkLst>
            <pc:docMk/>
            <pc:sldMk cId="2462678794" sldId="256"/>
            <ac:spMk id="23" creationId="{DEF0EFD6-A3C2-4C94-A80A-BA9709D99013}"/>
          </ac:spMkLst>
        </pc:spChg>
        <pc:spChg chg="add del">
          <ac:chgData name="Cathy Wiley" userId="256eec2ffd126238" providerId="LiveId" clId="{1D5C44B2-2F17-45F1-9918-944EF94328B0}" dt="2023-05-18T23:35:56.981" v="245" actId="26606"/>
          <ac:spMkLst>
            <pc:docMk/>
            <pc:sldMk cId="2462678794" sldId="256"/>
            <ac:spMk id="25" creationId="{4F2ED431-E304-4FF0-9F4E-032783C9D612}"/>
          </ac:spMkLst>
        </pc:spChg>
        <pc:spChg chg="add del">
          <ac:chgData name="Cathy Wiley" userId="256eec2ffd126238" providerId="LiveId" clId="{1D5C44B2-2F17-45F1-9918-944EF94328B0}" dt="2023-05-18T23:36:07.237" v="247" actId="26606"/>
          <ac:spMkLst>
            <pc:docMk/>
            <pc:sldMk cId="2462678794" sldId="256"/>
            <ac:spMk id="28" creationId="{758048B4-3F65-4EB9-ABA8-099353BE870F}"/>
          </ac:spMkLst>
        </pc:spChg>
        <pc:spChg chg="add del">
          <ac:chgData name="Cathy Wiley" userId="256eec2ffd126238" providerId="LiveId" clId="{1D5C44B2-2F17-45F1-9918-944EF94328B0}" dt="2023-05-18T23:36:07.237" v="247" actId="26606"/>
          <ac:spMkLst>
            <pc:docMk/>
            <pc:sldMk cId="2462678794" sldId="256"/>
            <ac:spMk id="32" creationId="{1AE2FDE4-8ECB-4D0B-B871-D4EE526064C4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37" creationId="{C39ADB8F-D187-49D7-BDCF-C1B6DC727068}"/>
          </ac:spMkLst>
        </pc:spChg>
        <pc:spChg chg="add del">
          <ac:chgData name="Cathy Wiley" userId="256eec2ffd126238" providerId="LiveId" clId="{1D5C44B2-2F17-45F1-9918-944EF94328B0}" dt="2023-05-18T23:36:17.401" v="249" actId="26606"/>
          <ac:spMkLst>
            <pc:docMk/>
            <pc:sldMk cId="2462678794" sldId="256"/>
            <ac:spMk id="40" creationId="{94714483-7072-431F-9DBE-87F44E4D44BC}"/>
          </ac:spMkLst>
        </pc:spChg>
        <pc:spChg chg="add del">
          <ac:chgData name="Cathy Wiley" userId="256eec2ffd126238" providerId="LiveId" clId="{1D5C44B2-2F17-45F1-9918-944EF94328B0}" dt="2023-05-18T23:36:17.401" v="249" actId="26606"/>
          <ac:spMkLst>
            <pc:docMk/>
            <pc:sldMk cId="2462678794" sldId="256"/>
            <ac:spMk id="41" creationId="{832F3179-0CD5-40C8-9939-D8355006F7BA}"/>
          </ac:spMkLst>
        </pc:spChg>
        <pc:spChg chg="add del">
          <ac:chgData name="Cathy Wiley" userId="256eec2ffd126238" providerId="LiveId" clId="{1D5C44B2-2F17-45F1-9918-944EF94328B0}" dt="2023-05-18T23:36:17.401" v="249" actId="26606"/>
          <ac:spMkLst>
            <pc:docMk/>
            <pc:sldMk cId="2462678794" sldId="256"/>
            <ac:spMk id="42" creationId="{495892E1-F4A5-4991-AC52-4F417B14A2A2}"/>
          </ac:spMkLst>
        </pc:spChg>
        <pc:spChg chg="add del">
          <ac:chgData name="Cathy Wiley" userId="256eec2ffd126238" providerId="LiveId" clId="{1D5C44B2-2F17-45F1-9918-944EF94328B0}" dt="2023-05-18T23:36:17.401" v="249" actId="26606"/>
          <ac:spMkLst>
            <pc:docMk/>
            <pc:sldMk cId="2462678794" sldId="256"/>
            <ac:spMk id="52" creationId="{E2683E3F-F855-4549-84F8-42064EC0F247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54" creationId="{E7F94237-0536-4DB1-8C95-39E355CED94B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55" creationId="{1A3C89F8-0D2F-47FF-B903-151248265F47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56" creationId="{C5CB530E-515E-412C-9DF1-5F8FFBD6F383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57" creationId="{712D4376-A578-4FF1-94FC-245E7A6A489F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58" creationId="{AEA7509D-F04F-40CB-A0B3-EEF16499CC9F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60" creationId="{508BEF50-7B1E-49A4-BC19-5F4F1D755E64}"/>
          </ac:spMkLst>
        </pc:spChg>
        <pc:spChg chg="add del">
          <ac:chgData name="Cathy Wiley" userId="256eec2ffd126238" providerId="LiveId" clId="{1D5C44B2-2F17-45F1-9918-944EF94328B0}" dt="2023-05-18T23:36:24.946" v="251" actId="26606"/>
          <ac:spMkLst>
            <pc:docMk/>
            <pc:sldMk cId="2462678794" sldId="256"/>
            <ac:spMk id="61" creationId="{3FBAD350-5664-4811-A208-657FB882D350}"/>
          </ac:spMkLst>
        </pc:spChg>
        <pc:spChg chg="add del">
          <ac:chgData name="Cathy Wiley" userId="256eec2ffd126238" providerId="LiveId" clId="{1D5C44B2-2F17-45F1-9918-944EF94328B0}" dt="2023-05-18T23:36:34.887" v="253" actId="26606"/>
          <ac:spMkLst>
            <pc:docMk/>
            <pc:sldMk cId="2462678794" sldId="256"/>
            <ac:spMk id="63" creationId="{B194C8E3-B074-4E1C-8532-1B7ABC105D6F}"/>
          </ac:spMkLst>
        </pc:spChg>
        <pc:spChg chg="add del">
          <ac:chgData name="Cathy Wiley" userId="256eec2ffd126238" providerId="LiveId" clId="{1D5C44B2-2F17-45F1-9918-944EF94328B0}" dt="2023-05-18T23:36:34.887" v="253" actId="26606"/>
          <ac:spMkLst>
            <pc:docMk/>
            <pc:sldMk cId="2462678794" sldId="256"/>
            <ac:spMk id="64" creationId="{60145CC7-F654-4CB6-A1D6-8357BB7A2164}"/>
          </ac:spMkLst>
        </pc:spChg>
        <pc:spChg chg="add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72" creationId="{8DE2E8FE-B87B-430D-9722-167B5E2C2577}"/>
          </ac:spMkLst>
        </pc:spChg>
        <pc:spChg chg="add">
          <ac:chgData name="Cathy Wiley" userId="256eec2ffd126238" providerId="LiveId" clId="{1D5C44B2-2F17-45F1-9918-944EF94328B0}" dt="2023-05-18T23:36:34.949" v="254" actId="26606"/>
          <ac:spMkLst>
            <pc:docMk/>
            <pc:sldMk cId="2462678794" sldId="256"/>
            <ac:spMk id="73" creationId="{5E7AA7E8-8006-4E1F-A566-FCF37EE6F35D}"/>
          </ac:spMkLst>
        </pc:spChg>
        <pc:grpChg chg="add del">
          <ac:chgData name="Cathy Wiley" userId="256eec2ffd126238" providerId="LiveId" clId="{1D5C44B2-2F17-45F1-9918-944EF94328B0}" dt="2023-05-18T23:36:07.237" v="247" actId="26606"/>
          <ac:grpSpMkLst>
            <pc:docMk/>
            <pc:sldMk cId="2462678794" sldId="256"/>
            <ac:grpSpMk id="29" creationId="{18488D89-E3BB-4E60-BF44-5F0BE92E3F13}"/>
          </ac:grpSpMkLst>
        </pc:grpChg>
        <pc:grpChg chg="add del">
          <ac:chgData name="Cathy Wiley" userId="256eec2ffd126238" providerId="LiveId" clId="{1D5C44B2-2F17-45F1-9918-944EF94328B0}" dt="2023-05-18T23:36:17.401" v="249" actId="26606"/>
          <ac:grpSpMkLst>
            <pc:docMk/>
            <pc:sldMk cId="2462678794" sldId="256"/>
            <ac:grpSpMk id="35" creationId="{8FC90B1E-0223-4440-AF22-8F32F6F0C7D2}"/>
          </ac:grpSpMkLst>
        </pc:grpChg>
        <pc:grpChg chg="add del">
          <ac:chgData name="Cathy Wiley" userId="256eec2ffd126238" providerId="LiveId" clId="{1D5C44B2-2F17-45F1-9918-944EF94328B0}" dt="2023-05-18T23:36:17.401" v="249" actId="26606"/>
          <ac:grpSpMkLst>
            <pc:docMk/>
            <pc:sldMk cId="2462678794" sldId="256"/>
            <ac:grpSpMk id="43" creationId="{11CE155D-684B-4F5E-B835-C52765E310E7}"/>
          </ac:grpSpMkLst>
        </pc:grpChg>
        <pc:grpChg chg="add del">
          <ac:chgData name="Cathy Wiley" userId="256eec2ffd126238" providerId="LiveId" clId="{1D5C44B2-2F17-45F1-9918-944EF94328B0}" dt="2023-05-18T23:36:17.401" v="249" actId="26606"/>
          <ac:grpSpMkLst>
            <pc:docMk/>
            <pc:sldMk cId="2462678794" sldId="256"/>
            <ac:grpSpMk id="48" creationId="{ACF597F8-76AA-44FA-8E6A-06223B66C0DD}"/>
          </ac:grpSpMkLst>
        </pc:grpChg>
        <pc:grpChg chg="add del">
          <ac:chgData name="Cathy Wiley" userId="256eec2ffd126238" providerId="LiveId" clId="{1D5C44B2-2F17-45F1-9918-944EF94328B0}" dt="2023-05-18T23:36:34.887" v="253" actId="26606"/>
          <ac:grpSpMkLst>
            <pc:docMk/>
            <pc:sldMk cId="2462678794" sldId="256"/>
            <ac:grpSpMk id="66" creationId="{3154FF07-3253-41B6-ADCD-A1C9F25B661D}"/>
          </ac:grpSpMkLst>
        </pc:grpChg>
        <pc:grpChg chg="add del">
          <ac:chgData name="Cathy Wiley" userId="256eec2ffd126238" providerId="LiveId" clId="{1D5C44B2-2F17-45F1-9918-944EF94328B0}" dt="2023-05-18T23:36:34.887" v="253" actId="26606"/>
          <ac:grpSpMkLst>
            <pc:docMk/>
            <pc:sldMk cId="2462678794" sldId="256"/>
            <ac:grpSpMk id="69" creationId="{D21A2B26-B642-475F-9FC9-1E9BF54B1187}"/>
          </ac:grpSpMkLst>
        </pc:grpChg>
        <pc:picChg chg="add mod ord">
          <ac:chgData name="Cathy Wiley" userId="256eec2ffd126238" providerId="LiveId" clId="{1D5C44B2-2F17-45F1-9918-944EF94328B0}" dt="2023-05-18T23:38:56.666" v="269" actId="1076"/>
          <ac:picMkLst>
            <pc:docMk/>
            <pc:sldMk cId="2462678794" sldId="256"/>
            <ac:picMk id="5" creationId="{22CDB926-6638-CEEE-872B-B22C6E973712}"/>
          </ac:picMkLst>
        </pc:picChg>
        <pc:picChg chg="add del mod">
          <ac:chgData name="Cathy Wiley" userId="256eec2ffd126238" providerId="LiveId" clId="{1D5C44B2-2F17-45F1-9918-944EF94328B0}" dt="2023-05-18T23:37:49.723" v="264"/>
          <ac:picMkLst>
            <pc:docMk/>
            <pc:sldMk cId="2462678794" sldId="256"/>
            <ac:picMk id="1026" creationId="{6E41795C-5A04-9A66-DB34-7F552A6C2A8F}"/>
          </ac:picMkLst>
        </pc:picChg>
        <pc:picChg chg="add mod">
          <ac:chgData name="Cathy Wiley" userId="256eec2ffd126238" providerId="LiveId" clId="{1D5C44B2-2F17-45F1-9918-944EF94328B0}" dt="2023-05-18T23:47:13.850" v="335" actId="1076"/>
          <ac:picMkLst>
            <pc:docMk/>
            <pc:sldMk cId="2462678794" sldId="256"/>
            <ac:picMk id="1028" creationId="{F0655D3F-18F3-CA94-C23C-DC05B9AD8E08}"/>
          </ac:picMkLst>
        </pc:picChg>
        <pc:cxnChg chg="add del">
          <ac:chgData name="Cathy Wiley" userId="256eec2ffd126238" providerId="LiveId" clId="{1D5C44B2-2F17-45F1-9918-944EF94328B0}" dt="2023-05-18T23:36:07.237" v="247" actId="26606"/>
          <ac:cxnSpMkLst>
            <pc:docMk/>
            <pc:sldMk cId="2462678794" sldId="256"/>
            <ac:cxnSpMk id="27" creationId="{3BB22FAF-4B4F-40B1-97FF-67CD036C89D0}"/>
          </ac:cxnSpMkLst>
        </pc:cxnChg>
        <pc:cxnChg chg="add del">
          <ac:chgData name="Cathy Wiley" userId="256eec2ffd126238" providerId="LiveId" clId="{1D5C44B2-2F17-45F1-9918-944EF94328B0}" dt="2023-05-18T23:36:34.887" v="253" actId="26606"/>
          <ac:cxnSpMkLst>
            <pc:docMk/>
            <pc:sldMk cId="2462678794" sldId="256"/>
            <ac:cxnSpMk id="31" creationId="{D404197B-0B26-44A6-A37E-F2E0D97B3D8B}"/>
          </ac:cxnSpMkLst>
        </pc:cxnChg>
        <pc:cxnChg chg="add del">
          <ac:chgData name="Cathy Wiley" userId="256eec2ffd126238" providerId="LiveId" clId="{1D5C44B2-2F17-45F1-9918-944EF94328B0}" dt="2023-05-18T23:36:07.237" v="247" actId="26606"/>
          <ac:cxnSpMkLst>
            <pc:docMk/>
            <pc:sldMk cId="2462678794" sldId="256"/>
            <ac:cxnSpMk id="33" creationId="{3C86DB23-FEFE-4C3A-88FA-8E855AB1EEBB}"/>
          </ac:cxnSpMkLst>
        </pc:cxnChg>
        <pc:cxnChg chg="add del">
          <ac:chgData name="Cathy Wiley" userId="256eec2ffd126238" providerId="LiveId" clId="{1D5C44B2-2F17-45F1-9918-944EF94328B0}" dt="2023-05-18T23:36:24.946" v="251" actId="26606"/>
          <ac:cxnSpMkLst>
            <pc:docMk/>
            <pc:sldMk cId="2462678794" sldId="256"/>
            <ac:cxnSpMk id="59" creationId="{56020367-4FD5-4596-8E10-C5F095CD8DBF}"/>
          </ac:cxnSpMkLst>
        </pc:cxnChg>
        <pc:cxnChg chg="add del">
          <ac:chgData name="Cathy Wiley" userId="256eec2ffd126238" providerId="LiveId" clId="{1D5C44B2-2F17-45F1-9918-944EF94328B0}" dt="2023-05-18T23:36:34.887" v="253" actId="26606"/>
          <ac:cxnSpMkLst>
            <pc:docMk/>
            <pc:sldMk cId="2462678794" sldId="256"/>
            <ac:cxnSpMk id="65" creationId="{CAD8AC29-76A6-4BD3-B6D8-4D635B9EDFA7}"/>
          </ac:cxnSpMkLst>
        </pc:cxnChg>
        <pc:cxnChg chg="add">
          <ac:chgData name="Cathy Wiley" userId="256eec2ffd126238" providerId="LiveId" clId="{1D5C44B2-2F17-45F1-9918-944EF94328B0}" dt="2023-05-18T23:36:34.949" v="254" actId="26606"/>
          <ac:cxnSpMkLst>
            <pc:docMk/>
            <pc:sldMk cId="2462678794" sldId="256"/>
            <ac:cxnSpMk id="74" creationId="{56020367-4FD5-4596-8E10-C5F095CD8DBF}"/>
          </ac:cxnSpMkLst>
        </pc:cxnChg>
      </pc:sldChg>
      <pc:sldChg chg="addSp modSp del mod setBg">
        <pc:chgData name="Cathy Wiley" userId="256eec2ffd126238" providerId="LiveId" clId="{1D5C44B2-2F17-45F1-9918-944EF94328B0}" dt="2023-05-18T23:53:13.004" v="542" actId="47"/>
        <pc:sldMkLst>
          <pc:docMk/>
          <pc:sldMk cId="1259447689" sldId="257"/>
        </pc:sldMkLst>
        <pc:spChg chg="mod">
          <ac:chgData name="Cathy Wiley" userId="256eec2ffd126238" providerId="LiveId" clId="{1D5C44B2-2F17-45F1-9918-944EF94328B0}" dt="2023-04-20T15:58:39.662" v="29" actId="122"/>
          <ac:spMkLst>
            <pc:docMk/>
            <pc:sldMk cId="1259447689" sldId="257"/>
            <ac:spMk id="2" creationId="{F9D4ABF7-D7E0-62AF-DC77-A3BC769C92A9}"/>
          </ac:spMkLst>
        </pc:spChg>
        <pc:spChg chg="mo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4" creationId="{4C107D4A-B7C8-D91D-310C-4D1C2F002D18}"/>
          </ac:spMkLst>
        </pc:spChg>
        <pc:spChg chg="mo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5" creationId="{CBDEB39C-C0B3-F1B0-FF02-8EDF34B899BE}"/>
          </ac:spMkLst>
        </pc:spChg>
        <pc:spChg chg="mo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6" creationId="{9A6F4939-869D-D964-C7F1-3FF5D5CFD118}"/>
          </ac:spMkLst>
        </pc:spChg>
        <pc:spChg chg="mo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7" creationId="{9A5A2AEB-02F4-FD3A-CE41-587A34BD68BF}"/>
          </ac:spMkLst>
        </pc:spChg>
        <pc:spChg chg="mo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8" creationId="{61854F21-AACD-AFF5-C5AE-C3C451D5E6B2}"/>
          </ac:spMkLst>
        </pc:spChg>
        <pc:spChg chg="mo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9" creationId="{B11AF571-E7E0-D203-8591-B725E92A9381}"/>
          </ac:spMkLst>
        </pc:spChg>
        <pc:spChg chg="ad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14" creationId="{BACC6370-2D7E-4714-9D71-7542949D7D5D}"/>
          </ac:spMkLst>
        </pc:spChg>
        <pc:spChg chg="ad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16" creationId="{F68B3F68-107C-434F-AA38-110D5EA91B85}"/>
          </ac:spMkLst>
        </pc:spChg>
        <pc:spChg chg="ad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18" creationId="{AAD0DBB9-1A4B-4391-81D4-CB19F9AB918A}"/>
          </ac:spMkLst>
        </pc:spChg>
        <pc:spChg chg="add">
          <ac:chgData name="Cathy Wiley" userId="256eec2ffd126238" providerId="LiveId" clId="{1D5C44B2-2F17-45F1-9918-944EF94328B0}" dt="2023-04-20T15:58:35.633" v="28" actId="26606"/>
          <ac:spMkLst>
            <pc:docMk/>
            <pc:sldMk cId="1259447689" sldId="257"/>
            <ac:spMk id="20" creationId="{063BBA22-50EA-4C4D-BE05-F1CE4E63AA56}"/>
          </ac:spMkLst>
        </pc:spChg>
      </pc:sldChg>
      <pc:sldChg chg="addSp delSp modSp new del mod">
        <pc:chgData name="Cathy Wiley" userId="256eec2ffd126238" providerId="LiveId" clId="{1D5C44B2-2F17-45F1-9918-944EF94328B0}" dt="2023-05-18T23:54:49.692" v="636" actId="47"/>
        <pc:sldMkLst>
          <pc:docMk/>
          <pc:sldMk cId="1581488240" sldId="258"/>
        </pc:sldMkLst>
        <pc:spChg chg="del">
          <ac:chgData name="Cathy Wiley" userId="256eec2ffd126238" providerId="LiveId" clId="{1D5C44B2-2F17-45F1-9918-944EF94328B0}" dt="2023-05-18T23:53:23.355" v="544" actId="478"/>
          <ac:spMkLst>
            <pc:docMk/>
            <pc:sldMk cId="1581488240" sldId="258"/>
            <ac:spMk id="2" creationId="{0A44C506-3FAA-AABF-2D87-0B22E24A3186}"/>
          </ac:spMkLst>
        </pc:spChg>
        <pc:spChg chg="del">
          <ac:chgData name="Cathy Wiley" userId="256eec2ffd126238" providerId="LiveId" clId="{1D5C44B2-2F17-45F1-9918-944EF94328B0}" dt="2023-05-18T23:53:31.854" v="547" actId="478"/>
          <ac:spMkLst>
            <pc:docMk/>
            <pc:sldMk cId="1581488240" sldId="258"/>
            <ac:spMk id="3" creationId="{73D1C638-09E0-9180-F716-C1F862731FA9}"/>
          </ac:spMkLst>
        </pc:spChg>
        <pc:picChg chg="add del">
          <ac:chgData name="Cathy Wiley" userId="256eec2ffd126238" providerId="LiveId" clId="{1D5C44B2-2F17-45F1-9918-944EF94328B0}" dt="2023-04-19T15:48:18.746" v="3" actId="22"/>
          <ac:picMkLst>
            <pc:docMk/>
            <pc:sldMk cId="1581488240" sldId="258"/>
            <ac:picMk id="5" creationId="{7F9E0F1A-71FF-B9F9-1AFA-44DB60D6324F}"/>
          </ac:picMkLst>
        </pc:picChg>
        <pc:picChg chg="add del mod modCrop">
          <ac:chgData name="Cathy Wiley" userId="256eec2ffd126238" providerId="LiveId" clId="{1D5C44B2-2F17-45F1-9918-944EF94328B0}" dt="2023-05-18T23:53:29.340" v="546" actId="478"/>
          <ac:picMkLst>
            <pc:docMk/>
            <pc:sldMk cId="1581488240" sldId="258"/>
            <ac:picMk id="7" creationId="{80A0EDCF-E57B-BBDF-E079-C14841C57A8B}"/>
          </ac:picMkLst>
        </pc:picChg>
      </pc:sldChg>
      <pc:sldChg chg="addSp modSp new del">
        <pc:chgData name="Cathy Wiley" userId="256eec2ffd126238" providerId="LiveId" clId="{1D5C44B2-2F17-45F1-9918-944EF94328B0}" dt="2023-05-18T23:55:14.373" v="645" actId="47"/>
        <pc:sldMkLst>
          <pc:docMk/>
          <pc:sldMk cId="881862079" sldId="259"/>
        </pc:sldMkLst>
        <pc:picChg chg="add mod">
          <ac:chgData name="Cathy Wiley" userId="256eec2ffd126238" providerId="LiveId" clId="{1D5C44B2-2F17-45F1-9918-944EF94328B0}" dt="2023-04-24T20:11:18.129" v="33" actId="14100"/>
          <ac:picMkLst>
            <pc:docMk/>
            <pc:sldMk cId="881862079" sldId="259"/>
            <ac:picMk id="1026" creationId="{16241F10-F301-481D-10ED-0232CD48FA28}"/>
          </ac:picMkLst>
        </pc:picChg>
      </pc:sldChg>
      <pc:sldChg chg="addSp delSp modSp new del mod setBg">
        <pc:chgData name="Cathy Wiley" userId="256eec2ffd126238" providerId="LiveId" clId="{1D5C44B2-2F17-45F1-9918-944EF94328B0}" dt="2023-05-18T23:55:45.770" v="655" actId="47"/>
        <pc:sldMkLst>
          <pc:docMk/>
          <pc:sldMk cId="1828584609" sldId="260"/>
        </pc:sldMkLst>
        <pc:spChg chg="del">
          <ac:chgData name="Cathy Wiley" userId="256eec2ffd126238" providerId="LiveId" clId="{1D5C44B2-2F17-45F1-9918-944EF94328B0}" dt="2023-04-26T15:12:07.083" v="36" actId="478"/>
          <ac:spMkLst>
            <pc:docMk/>
            <pc:sldMk cId="1828584609" sldId="260"/>
            <ac:spMk id="2" creationId="{8C38BCCB-C09D-8200-D3E6-2CAB3F9538F3}"/>
          </ac:spMkLst>
        </pc:spChg>
        <pc:spChg chg="del">
          <ac:chgData name="Cathy Wiley" userId="256eec2ffd126238" providerId="LiveId" clId="{1D5C44B2-2F17-45F1-9918-944EF94328B0}" dt="2023-04-26T15:11:59.775" v="35"/>
          <ac:spMkLst>
            <pc:docMk/>
            <pc:sldMk cId="1828584609" sldId="260"/>
            <ac:spMk id="3" creationId="{1D351B00-374C-22FD-3F27-27105983EFB0}"/>
          </ac:spMkLst>
        </pc:spChg>
        <pc:spChg chg="add del mod">
          <ac:chgData name="Cathy Wiley" userId="256eec2ffd126238" providerId="LiveId" clId="{1D5C44B2-2F17-45F1-9918-944EF94328B0}" dt="2023-04-26T15:12:10.697" v="37" actId="478"/>
          <ac:spMkLst>
            <pc:docMk/>
            <pc:sldMk cId="1828584609" sldId="260"/>
            <ac:spMk id="4" creationId="{011AAC36-B677-CD1F-3153-8F748A2BBD3C}"/>
          </ac:spMkLst>
        </pc:spChg>
        <pc:spChg chg="add del">
          <ac:chgData name="Cathy Wiley" userId="256eec2ffd126238" providerId="LiveId" clId="{1D5C44B2-2F17-45F1-9918-944EF94328B0}" dt="2023-05-11T17:03:58.022" v="111" actId="26606"/>
          <ac:spMkLst>
            <pc:docMk/>
            <pc:sldMk cId="1828584609" sldId="260"/>
            <ac:spMk id="1033" creationId="{80CCAACE-815D-4A79-875A-B7EFC28F7D2B}"/>
          </ac:spMkLst>
        </pc:spChg>
        <pc:spChg chg="add del">
          <ac:chgData name="Cathy Wiley" userId="256eec2ffd126238" providerId="LiveId" clId="{1D5C44B2-2F17-45F1-9918-944EF94328B0}" dt="2023-05-11T17:08:35.362" v="147" actId="26606"/>
          <ac:spMkLst>
            <pc:docMk/>
            <pc:sldMk cId="1828584609" sldId="260"/>
            <ac:spMk id="1035" creationId="{4A06AD8B-0227-4FF6-AEB4-C66C5A5398C1}"/>
          </ac:spMkLst>
        </pc:spChg>
        <pc:spChg chg="add del">
          <ac:chgData name="Cathy Wiley" userId="256eec2ffd126238" providerId="LiveId" clId="{1D5C44B2-2F17-45F1-9918-944EF94328B0}" dt="2023-05-11T17:08:35.362" v="147" actId="26606"/>
          <ac:spMkLst>
            <pc:docMk/>
            <pc:sldMk cId="1828584609" sldId="260"/>
            <ac:spMk id="1036" creationId="{73EDB3DA-AEF0-428A-A317-C42827E6C836}"/>
          </ac:spMkLst>
        </pc:spChg>
        <pc:spChg chg="add del">
          <ac:chgData name="Cathy Wiley" userId="256eec2ffd126238" providerId="LiveId" clId="{1D5C44B2-2F17-45F1-9918-944EF94328B0}" dt="2023-05-11T17:08:35.362" v="147" actId="26606"/>
          <ac:spMkLst>
            <pc:docMk/>
            <pc:sldMk cId="1828584609" sldId="260"/>
            <ac:spMk id="1037" creationId="{5DFACEB2-7564-4FB9-B739-C2CE339BA3D2}"/>
          </ac:spMkLst>
        </pc:spChg>
        <pc:spChg chg="add">
          <ac:chgData name="Cathy Wiley" userId="256eec2ffd126238" providerId="LiveId" clId="{1D5C44B2-2F17-45F1-9918-944EF94328B0}" dt="2023-05-11T17:08:35.362" v="147" actId="26606"/>
          <ac:spMkLst>
            <pc:docMk/>
            <pc:sldMk cId="1828584609" sldId="260"/>
            <ac:spMk id="1042" creationId="{A9F529C3-C941-49FD-8C67-82F134F64BDB}"/>
          </ac:spMkLst>
        </pc:spChg>
        <pc:spChg chg="add">
          <ac:chgData name="Cathy Wiley" userId="256eec2ffd126238" providerId="LiveId" clId="{1D5C44B2-2F17-45F1-9918-944EF94328B0}" dt="2023-05-11T17:08:35.362" v="147" actId="26606"/>
          <ac:spMkLst>
            <pc:docMk/>
            <pc:sldMk cId="1828584609" sldId="260"/>
            <ac:spMk id="1044" creationId="{20586029-32A0-47E5-9AEC-AE3ABA6B94D0}"/>
          </ac:spMkLst>
        </pc:spChg>
        <pc:picChg chg="add del mod">
          <ac:chgData name="Cathy Wiley" userId="256eec2ffd126238" providerId="LiveId" clId="{1D5C44B2-2F17-45F1-9918-944EF94328B0}" dt="2023-05-18T23:55:25.768" v="648"/>
          <ac:picMkLst>
            <pc:docMk/>
            <pc:sldMk cId="1828584609" sldId="260"/>
            <ac:picMk id="2" creationId="{81A3A029-6702-BA3D-9C42-DC398459D2B6}"/>
          </ac:picMkLst>
        </pc:picChg>
        <pc:picChg chg="add del mod">
          <ac:chgData name="Cathy Wiley" userId="256eec2ffd126238" providerId="LiveId" clId="{1D5C44B2-2F17-45F1-9918-944EF94328B0}" dt="2023-05-11T16:59:52.845" v="83" actId="478"/>
          <ac:picMkLst>
            <pc:docMk/>
            <pc:sldMk cId="1828584609" sldId="260"/>
            <ac:picMk id="5" creationId="{77464E61-9CEA-D2F3-A65E-F9EC5B859197}"/>
          </ac:picMkLst>
        </pc:picChg>
        <pc:picChg chg="add mod ord">
          <ac:chgData name="Cathy Wiley" userId="256eec2ffd126238" providerId="LiveId" clId="{1D5C44B2-2F17-45F1-9918-944EF94328B0}" dt="2023-05-11T17:09:04.230" v="154" actId="1440"/>
          <ac:picMkLst>
            <pc:docMk/>
            <pc:sldMk cId="1828584609" sldId="260"/>
            <ac:picMk id="1026" creationId="{9653F309-682D-0A48-2A14-1DF9ADCF29B4}"/>
          </ac:picMkLst>
        </pc:picChg>
        <pc:picChg chg="add mod ord">
          <ac:chgData name="Cathy Wiley" userId="256eec2ffd126238" providerId="LiveId" clId="{1D5C44B2-2F17-45F1-9918-944EF94328B0}" dt="2023-05-11T17:09:02.186" v="152" actId="1440"/>
          <ac:picMkLst>
            <pc:docMk/>
            <pc:sldMk cId="1828584609" sldId="260"/>
            <ac:picMk id="1028" creationId="{8B4DAA26-A613-9272-63CC-0F070128FB68}"/>
          </ac:picMkLst>
        </pc:picChg>
        <pc:cxnChg chg="add">
          <ac:chgData name="Cathy Wiley" userId="256eec2ffd126238" providerId="LiveId" clId="{1D5C44B2-2F17-45F1-9918-944EF94328B0}" dt="2023-05-11T17:08:35.362" v="147" actId="26606"/>
          <ac:cxnSpMkLst>
            <pc:docMk/>
            <pc:sldMk cId="1828584609" sldId="260"/>
            <ac:cxnSpMk id="1046" creationId="{8C730EAB-A532-4295-A302-FB4B90DB9F5E}"/>
          </ac:cxnSpMkLst>
        </pc:cxnChg>
      </pc:sldChg>
      <pc:sldChg chg="addSp delSp modSp add del mod">
        <pc:chgData name="Cathy Wiley" userId="256eec2ffd126238" providerId="LiveId" clId="{1D5C44B2-2F17-45F1-9918-944EF94328B0}" dt="2023-05-11T17:11:13.755" v="172" actId="47"/>
        <pc:sldMkLst>
          <pc:docMk/>
          <pc:sldMk cId="682238829" sldId="261"/>
        </pc:sldMkLst>
        <pc:spChg chg="add mod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3" creationId="{4451616B-C0A2-40BF-57C9-898FA444D524}"/>
          </ac:spMkLst>
        </pc:spChg>
        <pc:spChg chg="del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1035" creationId="{4A06AD8B-0227-4FF6-AEB4-C66C5A5398C1}"/>
          </ac:spMkLst>
        </pc:spChg>
        <pc:spChg chg="del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1036" creationId="{73EDB3DA-AEF0-428A-A317-C42827E6C836}"/>
          </ac:spMkLst>
        </pc:spChg>
        <pc:spChg chg="del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1037" creationId="{5DFACEB2-7564-4FB9-B739-C2CE339BA3D2}"/>
          </ac:spMkLst>
        </pc:spChg>
        <pc:spChg chg="add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2055" creationId="{1022CA72-2A63-428F-B586-37BA5AB6D265}"/>
          </ac:spMkLst>
        </pc:spChg>
        <pc:spChg chg="add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2057" creationId="{95C8260E-968F-44E8-A823-ABB431311926}"/>
          </ac:spMkLst>
        </pc:spChg>
        <pc:spChg chg="add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2059" creationId="{2C1BBA94-3F40-40AA-8BB9-E69E25E537C1}"/>
          </ac:spMkLst>
        </pc:spChg>
        <pc:spChg chg="add">
          <ac:chgData name="Cathy Wiley" userId="256eec2ffd126238" providerId="LiveId" clId="{1D5C44B2-2F17-45F1-9918-944EF94328B0}" dt="2023-05-11T17:09:30.540" v="156" actId="26606"/>
          <ac:spMkLst>
            <pc:docMk/>
            <pc:sldMk cId="682238829" sldId="261"/>
            <ac:spMk id="2061" creationId="{FE43805F-24A6-46A4-B19B-54F28347355C}"/>
          </ac:spMkLst>
        </pc:spChg>
        <pc:picChg chg="mod">
          <ac:chgData name="Cathy Wiley" userId="256eec2ffd126238" providerId="LiveId" clId="{1D5C44B2-2F17-45F1-9918-944EF94328B0}" dt="2023-05-11T17:09:30.540" v="156" actId="26606"/>
          <ac:picMkLst>
            <pc:docMk/>
            <pc:sldMk cId="682238829" sldId="261"/>
            <ac:picMk id="1026" creationId="{9653F309-682D-0A48-2A14-1DF9ADCF29B4}"/>
          </ac:picMkLst>
        </pc:picChg>
        <pc:picChg chg="del">
          <ac:chgData name="Cathy Wiley" userId="256eec2ffd126238" providerId="LiveId" clId="{1D5C44B2-2F17-45F1-9918-944EF94328B0}" dt="2023-05-11T17:06:36.267" v="123" actId="478"/>
          <ac:picMkLst>
            <pc:docMk/>
            <pc:sldMk cId="682238829" sldId="261"/>
            <ac:picMk id="1028" creationId="{8B4DAA26-A613-9272-63CC-0F070128FB68}"/>
          </ac:picMkLst>
        </pc:picChg>
        <pc:picChg chg="add mod ord">
          <ac:chgData name="Cathy Wiley" userId="256eec2ffd126238" providerId="LiveId" clId="{1D5C44B2-2F17-45F1-9918-944EF94328B0}" dt="2023-05-11T17:09:30.540" v="156" actId="26606"/>
          <ac:picMkLst>
            <pc:docMk/>
            <pc:sldMk cId="682238829" sldId="261"/>
            <ac:picMk id="2050" creationId="{5F6AC54D-8BCE-49AC-E0C1-49661647E88D}"/>
          </ac:picMkLst>
        </pc:picChg>
      </pc:sldChg>
      <pc:sldChg chg="addSp delSp modSp add del mod setBg">
        <pc:chgData name="Cathy Wiley" userId="256eec2ffd126238" providerId="LiveId" clId="{1D5C44B2-2F17-45F1-9918-944EF94328B0}" dt="2023-05-18T23:55:46.900" v="656" actId="47"/>
        <pc:sldMkLst>
          <pc:docMk/>
          <pc:sldMk cId="1423915210" sldId="262"/>
        </pc:sldMkLst>
        <pc:spChg chg="add mod">
          <ac:chgData name="Cathy Wiley" userId="256eec2ffd126238" providerId="LiveId" clId="{1D5C44B2-2F17-45F1-9918-944EF94328B0}" dt="2023-05-11T17:12:13.402" v="173" actId="12"/>
          <ac:spMkLst>
            <pc:docMk/>
            <pc:sldMk cId="1423915210" sldId="262"/>
            <ac:spMk id="3" creationId="{CDF6AEDA-13A6-CF23-4651-C4AC7C4A43B8}"/>
          </ac:spMkLst>
        </pc:spChg>
        <pc:spChg chg="add mod">
          <ac:chgData name="Cathy Wiley" userId="256eec2ffd126238" providerId="LiveId" clId="{1D5C44B2-2F17-45F1-9918-944EF94328B0}" dt="2023-05-11T17:12:40.402" v="234" actId="20577"/>
          <ac:spMkLst>
            <pc:docMk/>
            <pc:sldMk cId="1423915210" sldId="262"/>
            <ac:spMk id="5" creationId="{3AEE3C91-A7C5-3F86-9302-708FD73DE566}"/>
          </ac:spMkLst>
        </pc:spChg>
        <pc:picChg chg="add mod">
          <ac:chgData name="Cathy Wiley" userId="256eec2ffd126238" providerId="LiveId" clId="{1D5C44B2-2F17-45F1-9918-944EF94328B0}" dt="2023-05-11T17:10:54.710" v="170" actId="732"/>
          <ac:picMkLst>
            <pc:docMk/>
            <pc:sldMk cId="1423915210" sldId="262"/>
            <ac:picMk id="4" creationId="{CC3332D1-EBB9-B428-FA23-8F23D9D10288}"/>
          </ac:picMkLst>
        </pc:picChg>
        <pc:picChg chg="del">
          <ac:chgData name="Cathy Wiley" userId="256eec2ffd126238" providerId="LiveId" clId="{1D5C44B2-2F17-45F1-9918-944EF94328B0}" dt="2023-05-11T17:10:17.595" v="163" actId="478"/>
          <ac:picMkLst>
            <pc:docMk/>
            <pc:sldMk cId="1423915210" sldId="262"/>
            <ac:picMk id="1028" creationId="{8B4DAA26-A613-9272-63CC-0F070128FB68}"/>
          </ac:picMkLst>
        </pc:picChg>
      </pc:sldChg>
      <pc:sldChg chg="addSp delSp modSp new mod ord setBg modAnim">
        <pc:chgData name="Cathy Wiley" userId="256eec2ffd126238" providerId="LiveId" clId="{1D5C44B2-2F17-45F1-9918-944EF94328B0}" dt="2023-06-09T00:22:10.261" v="2158"/>
        <pc:sldMkLst>
          <pc:docMk/>
          <pc:sldMk cId="688440498" sldId="263"/>
        </pc:sldMkLst>
        <pc:spChg chg="del">
          <ac:chgData name="Cathy Wiley" userId="256eec2ffd126238" providerId="LiveId" clId="{1D5C44B2-2F17-45F1-9918-944EF94328B0}" dt="2023-05-18T23:45:12.269" v="310" actId="478"/>
          <ac:spMkLst>
            <pc:docMk/>
            <pc:sldMk cId="688440498" sldId="263"/>
            <ac:spMk id="2" creationId="{36B561DC-9B78-0A12-7501-C830EBE7A5EB}"/>
          </ac:spMkLst>
        </pc:spChg>
        <pc:spChg chg="del mod">
          <ac:chgData name="Cathy Wiley" userId="256eec2ffd126238" providerId="LiveId" clId="{1D5C44B2-2F17-45F1-9918-944EF94328B0}" dt="2023-05-18T23:45:26.620" v="315" actId="478"/>
          <ac:spMkLst>
            <pc:docMk/>
            <pc:sldMk cId="688440498" sldId="263"/>
            <ac:spMk id="3" creationId="{CF27CC03-93FD-CC14-6EA8-2E80C5C2B80E}"/>
          </ac:spMkLst>
        </pc:spChg>
        <pc:spChg chg="add mod">
          <ac:chgData name="Cathy Wiley" userId="256eec2ffd126238" providerId="LiveId" clId="{1D5C44B2-2F17-45F1-9918-944EF94328B0}" dt="2023-05-18T23:47:06.447" v="333" actId="404"/>
          <ac:spMkLst>
            <pc:docMk/>
            <pc:sldMk cId="688440498" sldId="263"/>
            <ac:spMk id="6" creationId="{5543F7A7-0004-983F-DA0E-0AEC7D3FEC2C}"/>
          </ac:spMkLst>
        </pc:spChg>
        <pc:spChg chg="add mod">
          <ac:chgData name="Cathy Wiley" userId="256eec2ffd126238" providerId="LiveId" clId="{1D5C44B2-2F17-45F1-9918-944EF94328B0}" dt="2023-05-18T23:46:56.453" v="329" actId="5793"/>
          <ac:spMkLst>
            <pc:docMk/>
            <pc:sldMk cId="688440498" sldId="263"/>
            <ac:spMk id="7" creationId="{D8DD6B67-EC63-5A4C-07DC-D4EB5447CE8D}"/>
          </ac:spMkLst>
        </pc:spChg>
        <pc:picChg chg="add del mod ord">
          <ac:chgData name="Cathy Wiley" userId="256eec2ffd126238" providerId="LiveId" clId="{1D5C44B2-2F17-45F1-9918-944EF94328B0}" dt="2023-05-18T23:49:25.573" v="493" actId="1076"/>
          <ac:picMkLst>
            <pc:docMk/>
            <pc:sldMk cId="688440498" sldId="263"/>
            <ac:picMk id="4" creationId="{CAF8BC4D-8FD6-6EBF-963C-1DB5A5AB6C24}"/>
          </ac:picMkLst>
        </pc:picChg>
        <pc:picChg chg="add del mod">
          <ac:chgData name="Cathy Wiley" userId="256eec2ffd126238" providerId="LiveId" clId="{1D5C44B2-2F17-45F1-9918-944EF94328B0}" dt="2023-05-18T23:44:39.042" v="305"/>
          <ac:picMkLst>
            <pc:docMk/>
            <pc:sldMk cId="688440498" sldId="263"/>
            <ac:picMk id="5" creationId="{17775EA4-6BBE-F6BD-4BDB-063027DCF84D}"/>
          </ac:picMkLst>
        </pc:picChg>
        <pc:cxnChg chg="add mod">
          <ac:chgData name="Cathy Wiley" userId="256eec2ffd126238" providerId="LiveId" clId="{1D5C44B2-2F17-45F1-9918-944EF94328B0}" dt="2023-05-18T23:47:37.569" v="347" actId="692"/>
          <ac:cxnSpMkLst>
            <pc:docMk/>
            <pc:sldMk cId="688440498" sldId="263"/>
            <ac:cxnSpMk id="9" creationId="{354F23AD-F33C-31C1-8DE5-8E34423E555F}"/>
          </ac:cxnSpMkLst>
        </pc:cxnChg>
      </pc:sldChg>
      <pc:sldChg chg="new del">
        <pc:chgData name="Cathy Wiley" userId="256eec2ffd126238" providerId="LiveId" clId="{1D5C44B2-2F17-45F1-9918-944EF94328B0}" dt="2023-05-18T23:49:44.741" v="496" actId="47"/>
        <pc:sldMkLst>
          <pc:docMk/>
          <pc:sldMk cId="1054133017" sldId="264"/>
        </pc:sldMkLst>
      </pc:sldChg>
      <pc:sldChg chg="addSp delSp modSp add del mod setBg delAnim modAnim">
        <pc:chgData name="Cathy Wiley" userId="256eec2ffd126238" providerId="LiveId" clId="{1D5C44B2-2F17-45F1-9918-944EF94328B0}" dt="2023-05-18T23:51:48.482" v="521" actId="47"/>
        <pc:sldMkLst>
          <pc:docMk/>
          <pc:sldMk cId="1709980194" sldId="264"/>
        </pc:sldMkLst>
        <pc:spChg chg="add mod">
          <ac:chgData name="Cathy Wiley" userId="256eec2ffd126238" providerId="LiveId" clId="{1D5C44B2-2F17-45F1-9918-944EF94328B0}" dt="2023-05-18T23:50:34.883" v="504" actId="26606"/>
          <ac:spMkLst>
            <pc:docMk/>
            <pc:sldMk cId="1709980194" sldId="264"/>
            <ac:spMk id="2" creationId="{6C4E4075-FD16-02A4-A83C-FD3916655507}"/>
          </ac:spMkLst>
        </pc:spChg>
        <pc:spChg chg="del mod">
          <ac:chgData name="Cathy Wiley" userId="256eec2ffd126238" providerId="LiveId" clId="{1D5C44B2-2F17-45F1-9918-944EF94328B0}" dt="2023-05-18T23:50:07.317" v="499" actId="478"/>
          <ac:spMkLst>
            <pc:docMk/>
            <pc:sldMk cId="1709980194" sldId="264"/>
            <ac:spMk id="6" creationId="{5543F7A7-0004-983F-DA0E-0AEC7D3FEC2C}"/>
          </ac:spMkLst>
        </pc:spChg>
        <pc:spChg chg="del">
          <ac:chgData name="Cathy Wiley" userId="256eec2ffd126238" providerId="LiveId" clId="{1D5C44B2-2F17-45F1-9918-944EF94328B0}" dt="2023-05-18T23:50:08.729" v="500" actId="478"/>
          <ac:spMkLst>
            <pc:docMk/>
            <pc:sldMk cId="1709980194" sldId="264"/>
            <ac:spMk id="7" creationId="{D8DD6B67-EC63-5A4C-07DC-D4EB5447CE8D}"/>
          </ac:spMkLst>
        </pc:spChg>
        <pc:spChg chg="add">
          <ac:chgData name="Cathy Wiley" userId="256eec2ffd126238" providerId="LiveId" clId="{1D5C44B2-2F17-45F1-9918-944EF94328B0}" dt="2023-05-18T23:50:34.883" v="504" actId="26606"/>
          <ac:spMkLst>
            <pc:docMk/>
            <pc:sldMk cId="1709980194" sldId="264"/>
            <ac:spMk id="8" creationId="{0671A8AE-40A1-4631-A6B8-581AFF065482}"/>
          </ac:spMkLst>
        </pc:spChg>
        <pc:spChg chg="add">
          <ac:chgData name="Cathy Wiley" userId="256eec2ffd126238" providerId="LiveId" clId="{1D5C44B2-2F17-45F1-9918-944EF94328B0}" dt="2023-05-18T23:50:34.883" v="504" actId="26606"/>
          <ac:spMkLst>
            <pc:docMk/>
            <pc:sldMk cId="1709980194" sldId="264"/>
            <ac:spMk id="11" creationId="{AB58EF07-17C2-48CF-ABB0-EEF1F17CB8F0}"/>
          </ac:spMkLst>
        </pc:spChg>
        <pc:spChg chg="add">
          <ac:chgData name="Cathy Wiley" userId="256eec2ffd126238" providerId="LiveId" clId="{1D5C44B2-2F17-45F1-9918-944EF94328B0}" dt="2023-05-18T23:50:34.883" v="504" actId="26606"/>
          <ac:spMkLst>
            <pc:docMk/>
            <pc:sldMk cId="1709980194" sldId="264"/>
            <ac:spMk id="13" creationId="{AF2F604E-43BE-4DC3-B983-E071523364F8}"/>
          </ac:spMkLst>
        </pc:spChg>
        <pc:spChg chg="add">
          <ac:chgData name="Cathy Wiley" userId="256eec2ffd126238" providerId="LiveId" clId="{1D5C44B2-2F17-45F1-9918-944EF94328B0}" dt="2023-05-18T23:50:34.883" v="504" actId="26606"/>
          <ac:spMkLst>
            <pc:docMk/>
            <pc:sldMk cId="1709980194" sldId="264"/>
            <ac:spMk id="15" creationId="{08C9B587-E65E-4B52-B37C-ABEBB6E87928}"/>
          </ac:spMkLst>
        </pc:spChg>
        <pc:picChg chg="mod">
          <ac:chgData name="Cathy Wiley" userId="256eec2ffd126238" providerId="LiveId" clId="{1D5C44B2-2F17-45F1-9918-944EF94328B0}" dt="2023-05-18T23:50:42.508" v="505" actId="1076"/>
          <ac:picMkLst>
            <pc:docMk/>
            <pc:sldMk cId="1709980194" sldId="264"/>
            <ac:picMk id="4" creationId="{CAF8BC4D-8FD6-6EBF-963C-1DB5A5AB6C24}"/>
          </ac:picMkLst>
        </pc:picChg>
        <pc:cxnChg chg="del">
          <ac:chgData name="Cathy Wiley" userId="256eec2ffd126238" providerId="LiveId" clId="{1D5C44B2-2F17-45F1-9918-944EF94328B0}" dt="2023-05-18T23:50:18.087" v="501" actId="478"/>
          <ac:cxnSpMkLst>
            <pc:docMk/>
            <pc:sldMk cId="1709980194" sldId="264"/>
            <ac:cxnSpMk id="9" creationId="{354F23AD-F33C-31C1-8DE5-8E34423E555F}"/>
          </ac:cxnSpMkLst>
        </pc:cxnChg>
      </pc:sldChg>
      <pc:sldChg chg="delSp modSp add del mod setBg">
        <pc:chgData name="Cathy Wiley" userId="256eec2ffd126238" providerId="LiveId" clId="{1D5C44B2-2F17-45F1-9918-944EF94328B0}" dt="2023-05-18T23:49:35.033" v="494" actId="47"/>
        <pc:sldMkLst>
          <pc:docMk/>
          <pc:sldMk cId="2849419120" sldId="264"/>
        </pc:sldMkLst>
        <pc:spChg chg="mod">
          <ac:chgData name="Cathy Wiley" userId="256eec2ffd126238" providerId="LiveId" clId="{1D5C44B2-2F17-45F1-9918-944EF94328B0}" dt="2023-05-18T23:48:53.526" v="488" actId="6549"/>
          <ac:spMkLst>
            <pc:docMk/>
            <pc:sldMk cId="2849419120" sldId="264"/>
            <ac:spMk id="6" creationId="{5543F7A7-0004-983F-DA0E-0AEC7D3FEC2C}"/>
          </ac:spMkLst>
        </pc:spChg>
        <pc:picChg chg="del">
          <ac:chgData name="Cathy Wiley" userId="256eec2ffd126238" providerId="LiveId" clId="{1D5C44B2-2F17-45F1-9918-944EF94328B0}" dt="2023-05-18T23:48:56.307" v="489" actId="478"/>
          <ac:picMkLst>
            <pc:docMk/>
            <pc:sldMk cId="2849419120" sldId="264"/>
            <ac:picMk id="4" creationId="{CAF8BC4D-8FD6-6EBF-963C-1DB5A5AB6C24}"/>
          </ac:picMkLst>
        </pc:picChg>
      </pc:sldChg>
      <pc:sldChg chg="addSp delSp modSp add del mod delAnim modAnim">
        <pc:chgData name="Cathy Wiley" userId="256eec2ffd126238" providerId="LiveId" clId="{1D5C44B2-2F17-45F1-9918-944EF94328B0}" dt="2023-06-09T20:10:12.940" v="3208" actId="47"/>
        <pc:sldMkLst>
          <pc:docMk/>
          <pc:sldMk cId="3640488202" sldId="265"/>
        </pc:sldMkLst>
        <pc:spChg chg="add mod">
          <ac:chgData name="Cathy Wiley" userId="256eec2ffd126238" providerId="LiveId" clId="{1D5C44B2-2F17-45F1-9918-944EF94328B0}" dt="2023-05-18T23:51:37.194" v="518" actId="1076"/>
          <ac:spMkLst>
            <pc:docMk/>
            <pc:sldMk cId="3640488202" sldId="265"/>
            <ac:spMk id="2" creationId="{B9C7964E-3BD4-D10C-A31C-7EB19DBEA4FE}"/>
          </ac:spMkLst>
        </pc:spChg>
        <pc:spChg chg="add del mod">
          <ac:chgData name="Cathy Wiley" userId="256eec2ffd126238" providerId="LiveId" clId="{1D5C44B2-2F17-45F1-9918-944EF94328B0}" dt="2023-05-18T23:51:46.131" v="520"/>
          <ac:spMkLst>
            <pc:docMk/>
            <pc:sldMk cId="3640488202" sldId="265"/>
            <ac:spMk id="3" creationId="{D5023F2E-770F-9F48-995A-3FB85DF66C0D}"/>
          </ac:spMkLst>
        </pc:spChg>
        <pc:spChg chg="add mod">
          <ac:chgData name="Cathy Wiley" userId="256eec2ffd126238" providerId="LiveId" clId="{1D5C44B2-2F17-45F1-9918-944EF94328B0}" dt="2023-05-18T23:52:18.444" v="526" actId="1076"/>
          <ac:spMkLst>
            <pc:docMk/>
            <pc:sldMk cId="3640488202" sldId="265"/>
            <ac:spMk id="5" creationId="{2564DEFF-05CC-C9C3-8817-C7DDFAF9988E}"/>
          </ac:spMkLst>
        </pc:spChg>
        <pc:spChg chg="del mod">
          <ac:chgData name="Cathy Wiley" userId="256eec2ffd126238" providerId="LiveId" clId="{1D5C44B2-2F17-45F1-9918-944EF94328B0}" dt="2023-05-18T23:51:02.286" v="509" actId="478"/>
          <ac:spMkLst>
            <pc:docMk/>
            <pc:sldMk cId="3640488202" sldId="265"/>
            <ac:spMk id="6" creationId="{5543F7A7-0004-983F-DA0E-0AEC7D3FEC2C}"/>
          </ac:spMkLst>
        </pc:spChg>
        <pc:spChg chg="del">
          <ac:chgData name="Cathy Wiley" userId="256eec2ffd126238" providerId="LiveId" clId="{1D5C44B2-2F17-45F1-9918-944EF94328B0}" dt="2023-05-18T23:51:04.335" v="510" actId="478"/>
          <ac:spMkLst>
            <pc:docMk/>
            <pc:sldMk cId="3640488202" sldId="265"/>
            <ac:spMk id="7" creationId="{D8DD6B67-EC63-5A4C-07DC-D4EB5447CE8D}"/>
          </ac:spMkLst>
        </pc:spChg>
        <pc:spChg chg="add mod">
          <ac:chgData name="Cathy Wiley" userId="256eec2ffd126238" providerId="LiveId" clId="{1D5C44B2-2F17-45F1-9918-944EF94328B0}" dt="2023-05-18T23:52:37.097" v="532" actId="1076"/>
          <ac:spMkLst>
            <pc:docMk/>
            <pc:sldMk cId="3640488202" sldId="265"/>
            <ac:spMk id="8" creationId="{7393B66D-CC06-DD9C-34DD-2E2A11F657CD}"/>
          </ac:spMkLst>
        </pc:spChg>
        <pc:spChg chg="add mod">
          <ac:chgData name="Cathy Wiley" userId="256eec2ffd126238" providerId="LiveId" clId="{1D5C44B2-2F17-45F1-9918-944EF94328B0}" dt="2023-05-18T23:52:39.968" v="533" actId="1076"/>
          <ac:spMkLst>
            <pc:docMk/>
            <pc:sldMk cId="3640488202" sldId="265"/>
            <ac:spMk id="10" creationId="{D25F7226-F256-481A-80DB-927B1A49BAD1}"/>
          </ac:spMkLst>
        </pc:spChg>
        <pc:spChg chg="add mod">
          <ac:chgData name="Cathy Wiley" userId="256eec2ffd126238" providerId="LiveId" clId="{1D5C44B2-2F17-45F1-9918-944EF94328B0}" dt="2023-05-18T23:52:48.068" v="535" actId="1076"/>
          <ac:spMkLst>
            <pc:docMk/>
            <pc:sldMk cId="3640488202" sldId="265"/>
            <ac:spMk id="11" creationId="{E02CA489-B78F-7522-1E61-CF1CADA2DE8D}"/>
          </ac:spMkLst>
        </pc:spChg>
        <pc:spChg chg="add mod">
          <ac:chgData name="Cathy Wiley" userId="256eec2ffd126238" providerId="LiveId" clId="{1D5C44B2-2F17-45F1-9918-944EF94328B0}" dt="2023-05-18T23:52:56.859" v="537" actId="1076"/>
          <ac:spMkLst>
            <pc:docMk/>
            <pc:sldMk cId="3640488202" sldId="265"/>
            <ac:spMk id="12" creationId="{C43E9E1B-BFBE-EBA4-62D7-820A9F9A2A0C}"/>
          </ac:spMkLst>
        </pc:spChg>
        <pc:spChg chg="add mod">
          <ac:chgData name="Cathy Wiley" userId="256eec2ffd126238" providerId="LiveId" clId="{1D5C44B2-2F17-45F1-9918-944EF94328B0}" dt="2023-05-18T23:53:10.022" v="541" actId="1076"/>
          <ac:spMkLst>
            <pc:docMk/>
            <pc:sldMk cId="3640488202" sldId="265"/>
            <ac:spMk id="13" creationId="{93C8E54A-20E7-FCA7-67DD-96C25369FFFB}"/>
          </ac:spMkLst>
        </pc:spChg>
        <pc:picChg chg="mod">
          <ac:chgData name="Cathy Wiley" userId="256eec2ffd126238" providerId="LiveId" clId="{1D5C44B2-2F17-45F1-9918-944EF94328B0}" dt="2023-05-18T23:53:03.481" v="540" actId="1076"/>
          <ac:picMkLst>
            <pc:docMk/>
            <pc:sldMk cId="3640488202" sldId="265"/>
            <ac:picMk id="4" creationId="{CAF8BC4D-8FD6-6EBF-963C-1DB5A5AB6C24}"/>
          </ac:picMkLst>
        </pc:picChg>
        <pc:cxnChg chg="del">
          <ac:chgData name="Cathy Wiley" userId="256eec2ffd126238" providerId="LiveId" clId="{1D5C44B2-2F17-45F1-9918-944EF94328B0}" dt="2023-05-18T23:51:05.261" v="511" actId="478"/>
          <ac:cxnSpMkLst>
            <pc:docMk/>
            <pc:sldMk cId="3640488202" sldId="265"/>
            <ac:cxnSpMk id="9" creationId="{354F23AD-F33C-31C1-8DE5-8E34423E555F}"/>
          </ac:cxnSpMkLst>
        </pc:cxnChg>
      </pc:sldChg>
      <pc:sldChg chg="addSp delSp modSp add del mod delAnim modAnim">
        <pc:chgData name="Cathy Wiley" userId="256eec2ffd126238" providerId="LiveId" clId="{1D5C44B2-2F17-45F1-9918-944EF94328B0}" dt="2023-06-09T20:10:14.017" v="3209" actId="47"/>
        <pc:sldMkLst>
          <pc:docMk/>
          <pc:sldMk cId="3835976669" sldId="266"/>
        </pc:sldMkLst>
        <pc:spChg chg="del mod">
          <ac:chgData name="Cathy Wiley" userId="256eec2ffd126238" providerId="LiveId" clId="{1D5C44B2-2F17-45F1-9918-944EF94328B0}" dt="2023-05-18T23:54:08.135" v="551" actId="478"/>
          <ac:spMkLst>
            <pc:docMk/>
            <pc:sldMk cId="3835976669" sldId="266"/>
            <ac:spMk id="2" creationId="{B9C7964E-3BD4-D10C-A31C-7EB19DBEA4FE}"/>
          </ac:spMkLst>
        </pc:spChg>
        <pc:spChg chg="del">
          <ac:chgData name="Cathy Wiley" userId="256eec2ffd126238" providerId="LiveId" clId="{1D5C44B2-2F17-45F1-9918-944EF94328B0}" dt="2023-05-18T23:54:17.229" v="558" actId="478"/>
          <ac:spMkLst>
            <pc:docMk/>
            <pc:sldMk cId="3835976669" sldId="266"/>
            <ac:spMk id="5" creationId="{2564DEFF-05CC-C9C3-8817-C7DDFAF9988E}"/>
          </ac:spMkLst>
        </pc:spChg>
        <pc:spChg chg="add mod">
          <ac:chgData name="Cathy Wiley" userId="256eec2ffd126238" providerId="LiveId" clId="{1D5C44B2-2F17-45F1-9918-944EF94328B0}" dt="2023-05-18T23:54:38.486" v="634" actId="20577"/>
          <ac:spMkLst>
            <pc:docMk/>
            <pc:sldMk cId="3835976669" sldId="266"/>
            <ac:spMk id="6" creationId="{6AA573C6-34C2-DF5E-3679-191804CD305C}"/>
          </ac:spMkLst>
        </pc:spChg>
        <pc:spChg chg="del">
          <ac:chgData name="Cathy Wiley" userId="256eec2ffd126238" providerId="LiveId" clId="{1D5C44B2-2F17-45F1-9918-944EF94328B0}" dt="2023-05-18T23:54:23.195" v="561" actId="478"/>
          <ac:spMkLst>
            <pc:docMk/>
            <pc:sldMk cId="3835976669" sldId="266"/>
            <ac:spMk id="8" creationId="{7393B66D-CC06-DD9C-34DD-2E2A11F657CD}"/>
          </ac:spMkLst>
        </pc:spChg>
        <pc:spChg chg="del">
          <ac:chgData name="Cathy Wiley" userId="256eec2ffd126238" providerId="LiveId" clId="{1D5C44B2-2F17-45F1-9918-944EF94328B0}" dt="2023-05-18T23:54:25.050" v="562" actId="478"/>
          <ac:spMkLst>
            <pc:docMk/>
            <pc:sldMk cId="3835976669" sldId="266"/>
            <ac:spMk id="10" creationId="{D25F7226-F256-481A-80DB-927B1A49BAD1}"/>
          </ac:spMkLst>
        </pc:spChg>
        <pc:spChg chg="del">
          <ac:chgData name="Cathy Wiley" userId="256eec2ffd126238" providerId="LiveId" clId="{1D5C44B2-2F17-45F1-9918-944EF94328B0}" dt="2023-05-18T23:54:15.236" v="557" actId="478"/>
          <ac:spMkLst>
            <pc:docMk/>
            <pc:sldMk cId="3835976669" sldId="266"/>
            <ac:spMk id="11" creationId="{E02CA489-B78F-7522-1E61-CF1CADA2DE8D}"/>
          </ac:spMkLst>
        </pc:spChg>
        <pc:spChg chg="del mod">
          <ac:chgData name="Cathy Wiley" userId="256eec2ffd126238" providerId="LiveId" clId="{1D5C44B2-2F17-45F1-9918-944EF94328B0}" dt="2023-05-18T23:54:13.366" v="554" actId="478"/>
          <ac:spMkLst>
            <pc:docMk/>
            <pc:sldMk cId="3835976669" sldId="266"/>
            <ac:spMk id="12" creationId="{C43E9E1B-BFBE-EBA4-62D7-820A9F9A2A0C}"/>
          </ac:spMkLst>
        </pc:spChg>
        <pc:spChg chg="del mod">
          <ac:chgData name="Cathy Wiley" userId="256eec2ffd126238" providerId="LiveId" clId="{1D5C44B2-2F17-45F1-9918-944EF94328B0}" dt="2023-05-18T23:54:13.366" v="556"/>
          <ac:spMkLst>
            <pc:docMk/>
            <pc:sldMk cId="3835976669" sldId="266"/>
            <ac:spMk id="13" creationId="{93C8E54A-20E7-FCA7-67DD-96C25369FFFB}"/>
          </ac:spMkLst>
        </pc:spChg>
        <pc:picChg chg="add del">
          <ac:chgData name="Cathy Wiley" userId="256eec2ffd126238" providerId="LiveId" clId="{1D5C44B2-2F17-45F1-9918-944EF94328B0}" dt="2023-05-18T23:54:20.752" v="560" actId="478"/>
          <ac:picMkLst>
            <pc:docMk/>
            <pc:sldMk cId="3835976669" sldId="266"/>
            <ac:picMk id="4" creationId="{CAF8BC4D-8FD6-6EBF-963C-1DB5A5AB6C24}"/>
          </ac:picMkLst>
        </pc:picChg>
        <pc:picChg chg="add mod">
          <ac:chgData name="Cathy Wiley" userId="256eec2ffd126238" providerId="LiveId" clId="{1D5C44B2-2F17-45F1-9918-944EF94328B0}" dt="2023-05-18T23:54:44.859" v="635"/>
          <ac:picMkLst>
            <pc:docMk/>
            <pc:sldMk cId="3835976669" sldId="266"/>
            <ac:picMk id="7" creationId="{0F5BD516-AC00-A6FE-6EE0-A50C863FF8AD}"/>
          </ac:picMkLst>
        </pc:picChg>
      </pc:sldChg>
      <pc:sldChg chg="add del">
        <pc:chgData name="Cathy Wiley" userId="256eec2ffd126238" providerId="LiveId" clId="{1D5C44B2-2F17-45F1-9918-944EF94328B0}" dt="2023-05-18T23:54:57.383" v="638" actId="47"/>
        <pc:sldMkLst>
          <pc:docMk/>
          <pc:sldMk cId="2812426067" sldId="267"/>
        </pc:sldMkLst>
      </pc:sldChg>
      <pc:sldChg chg="add del">
        <pc:chgData name="Cathy Wiley" userId="256eec2ffd126238" providerId="LiveId" clId="{1D5C44B2-2F17-45F1-9918-944EF94328B0}" dt="2023-05-18T23:54:58.508" v="639" actId="47"/>
        <pc:sldMkLst>
          <pc:docMk/>
          <pc:sldMk cId="1247456616" sldId="268"/>
        </pc:sldMkLst>
      </pc:sldChg>
      <pc:sldChg chg="addSp delSp modSp add del mod">
        <pc:chgData name="Cathy Wiley" userId="256eec2ffd126238" providerId="LiveId" clId="{1D5C44B2-2F17-45F1-9918-944EF94328B0}" dt="2023-06-09T20:10:14.898" v="3210" actId="47"/>
        <pc:sldMkLst>
          <pc:docMk/>
          <pc:sldMk cId="2814607053" sldId="269"/>
        </pc:sldMkLst>
        <pc:spChg chg="add mod">
          <ac:chgData name="Cathy Wiley" userId="256eec2ffd126238" providerId="LiveId" clId="{1D5C44B2-2F17-45F1-9918-944EF94328B0}" dt="2023-05-18T23:55:03.910" v="642" actId="478"/>
          <ac:spMkLst>
            <pc:docMk/>
            <pc:sldMk cId="2814607053" sldId="269"/>
            <ac:spMk id="3" creationId="{0009F781-A94B-FAA2-EC64-BBD0815B78D9}"/>
          </ac:spMkLst>
        </pc:spChg>
        <pc:spChg chg="del mod">
          <ac:chgData name="Cathy Wiley" userId="256eec2ffd126238" providerId="LiveId" clId="{1D5C44B2-2F17-45F1-9918-944EF94328B0}" dt="2023-05-18T23:55:03.910" v="642" actId="478"/>
          <ac:spMkLst>
            <pc:docMk/>
            <pc:sldMk cId="2814607053" sldId="269"/>
            <ac:spMk id="6" creationId="{6AA573C6-34C2-DF5E-3679-191804CD305C}"/>
          </ac:spMkLst>
        </pc:spChg>
        <pc:picChg chg="del">
          <ac:chgData name="Cathy Wiley" userId="256eec2ffd126238" providerId="LiveId" clId="{1D5C44B2-2F17-45F1-9918-944EF94328B0}" dt="2023-05-18T23:55:13.086" v="644" actId="478"/>
          <ac:picMkLst>
            <pc:docMk/>
            <pc:sldMk cId="2814607053" sldId="269"/>
            <ac:picMk id="4" creationId="{CAF8BC4D-8FD6-6EBF-963C-1DB5A5AB6C24}"/>
          </ac:picMkLst>
        </pc:picChg>
        <pc:picChg chg="add mod">
          <ac:chgData name="Cathy Wiley" userId="256eec2ffd126238" providerId="LiveId" clId="{1D5C44B2-2F17-45F1-9918-944EF94328B0}" dt="2023-05-18T23:55:08.139" v="643"/>
          <ac:picMkLst>
            <pc:docMk/>
            <pc:sldMk cId="2814607053" sldId="269"/>
            <ac:picMk id="5" creationId="{15C54F3C-DD89-7A33-8A4A-5F21D7A846A4}"/>
          </ac:picMkLst>
        </pc:picChg>
        <pc:picChg chg="del">
          <ac:chgData name="Cathy Wiley" userId="256eec2ffd126238" providerId="LiveId" clId="{1D5C44B2-2F17-45F1-9918-944EF94328B0}" dt="2023-05-18T23:55:00.583" v="640" actId="478"/>
          <ac:picMkLst>
            <pc:docMk/>
            <pc:sldMk cId="2814607053" sldId="269"/>
            <ac:picMk id="7" creationId="{0F5BD516-AC00-A6FE-6EE0-A50C863FF8AD}"/>
          </ac:picMkLst>
        </pc:picChg>
        <pc:picChg chg="add mod">
          <ac:chgData name="Cathy Wiley" userId="256eec2ffd126238" providerId="LiveId" clId="{1D5C44B2-2F17-45F1-9918-944EF94328B0}" dt="2023-05-18T23:55:59.044" v="657"/>
          <ac:picMkLst>
            <pc:docMk/>
            <pc:sldMk cId="2814607053" sldId="269"/>
            <ac:picMk id="8" creationId="{53646F92-83B4-3F38-0784-FF207D14B377}"/>
          </ac:picMkLst>
        </pc:picChg>
      </pc:sldChg>
      <pc:sldChg chg="addSp delSp modSp add del">
        <pc:chgData name="Cathy Wiley" userId="256eec2ffd126238" providerId="LiveId" clId="{1D5C44B2-2F17-45F1-9918-944EF94328B0}" dt="2023-06-08T02:59:24.637" v="1904" actId="47"/>
        <pc:sldMkLst>
          <pc:docMk/>
          <pc:sldMk cId="3577611945" sldId="270"/>
        </pc:sldMkLst>
        <pc:picChg chg="add mod">
          <ac:chgData name="Cathy Wiley" userId="256eec2ffd126238" providerId="LiveId" clId="{1D5C44B2-2F17-45F1-9918-944EF94328B0}" dt="2023-05-18T23:55:29.258" v="650"/>
          <ac:picMkLst>
            <pc:docMk/>
            <pc:sldMk cId="3577611945" sldId="270"/>
            <ac:picMk id="2" creationId="{25A933EE-DB30-E1AC-9963-CD76F4723950}"/>
          </ac:picMkLst>
        </pc:picChg>
        <pc:picChg chg="add mod">
          <ac:chgData name="Cathy Wiley" userId="256eec2ffd126238" providerId="LiveId" clId="{1D5C44B2-2F17-45F1-9918-944EF94328B0}" dt="2023-05-18T23:55:29.258" v="650"/>
          <ac:picMkLst>
            <pc:docMk/>
            <pc:sldMk cId="3577611945" sldId="270"/>
            <ac:picMk id="4" creationId="{E5536EB5-EF75-A4DD-66EC-B73A19B6EFF6}"/>
          </ac:picMkLst>
        </pc:picChg>
        <pc:picChg chg="del">
          <ac:chgData name="Cathy Wiley" userId="256eec2ffd126238" providerId="LiveId" clId="{1D5C44B2-2F17-45F1-9918-944EF94328B0}" dt="2023-05-18T23:55:28.926" v="649" actId="478"/>
          <ac:picMkLst>
            <pc:docMk/>
            <pc:sldMk cId="3577611945" sldId="270"/>
            <ac:picMk id="5" creationId="{15C54F3C-DD89-7A33-8A4A-5F21D7A846A4}"/>
          </ac:picMkLst>
        </pc:picChg>
        <pc:picChg chg="add mod">
          <ac:chgData name="Cathy Wiley" userId="256eec2ffd126238" providerId="LiveId" clId="{1D5C44B2-2F17-45F1-9918-944EF94328B0}" dt="2023-05-18T23:56:00.940" v="658"/>
          <ac:picMkLst>
            <pc:docMk/>
            <pc:sldMk cId="3577611945" sldId="270"/>
            <ac:picMk id="6" creationId="{6A1938AF-F355-6ED2-936F-08817079A8A4}"/>
          </ac:picMkLst>
        </pc:picChg>
      </pc:sldChg>
      <pc:sldChg chg="addSp delSp modSp add del">
        <pc:chgData name="Cathy Wiley" userId="256eec2ffd126238" providerId="LiveId" clId="{1D5C44B2-2F17-45F1-9918-944EF94328B0}" dt="2023-06-08T02:59:25.447" v="1905" actId="47"/>
        <pc:sldMkLst>
          <pc:docMk/>
          <pc:sldMk cId="2328818297" sldId="271"/>
        </pc:sldMkLst>
        <pc:picChg chg="del">
          <ac:chgData name="Cathy Wiley" userId="256eec2ffd126238" providerId="LiveId" clId="{1D5C44B2-2F17-45F1-9918-944EF94328B0}" dt="2023-05-18T23:55:41.213" v="652" actId="478"/>
          <ac:picMkLst>
            <pc:docMk/>
            <pc:sldMk cId="2328818297" sldId="271"/>
            <ac:picMk id="2" creationId="{25A933EE-DB30-E1AC-9963-CD76F4723950}"/>
          </ac:picMkLst>
        </pc:picChg>
        <pc:picChg chg="del">
          <ac:chgData name="Cathy Wiley" userId="256eec2ffd126238" providerId="LiveId" clId="{1D5C44B2-2F17-45F1-9918-944EF94328B0}" dt="2023-05-18T23:55:42.801" v="653" actId="478"/>
          <ac:picMkLst>
            <pc:docMk/>
            <pc:sldMk cId="2328818297" sldId="271"/>
            <ac:picMk id="4" creationId="{E5536EB5-EF75-A4DD-66EC-B73A19B6EFF6}"/>
          </ac:picMkLst>
        </pc:picChg>
        <pc:picChg chg="add mod">
          <ac:chgData name="Cathy Wiley" userId="256eec2ffd126238" providerId="LiveId" clId="{1D5C44B2-2F17-45F1-9918-944EF94328B0}" dt="2023-05-18T23:55:43.117" v="654"/>
          <ac:picMkLst>
            <pc:docMk/>
            <pc:sldMk cId="2328818297" sldId="271"/>
            <ac:picMk id="5" creationId="{BA201992-0021-3000-757A-2B905A39B48B}"/>
          </ac:picMkLst>
        </pc:picChg>
        <pc:picChg chg="add mod">
          <ac:chgData name="Cathy Wiley" userId="256eec2ffd126238" providerId="LiveId" clId="{1D5C44B2-2F17-45F1-9918-944EF94328B0}" dt="2023-05-18T23:55:43.117" v="654"/>
          <ac:picMkLst>
            <pc:docMk/>
            <pc:sldMk cId="2328818297" sldId="271"/>
            <ac:picMk id="6" creationId="{0C00798C-9519-9E4B-BFFA-10CCB9C08326}"/>
          </ac:picMkLst>
        </pc:picChg>
        <pc:picChg chg="add mod">
          <ac:chgData name="Cathy Wiley" userId="256eec2ffd126238" providerId="LiveId" clId="{1D5C44B2-2F17-45F1-9918-944EF94328B0}" dt="2023-05-18T23:56:02.149" v="659"/>
          <ac:picMkLst>
            <pc:docMk/>
            <pc:sldMk cId="2328818297" sldId="271"/>
            <ac:picMk id="7" creationId="{5B3AC0BE-64DC-F5DC-D151-E5EAA8C46010}"/>
          </ac:picMkLst>
        </pc:picChg>
      </pc:sldChg>
      <pc:sldChg chg="add del ord">
        <pc:chgData name="Cathy Wiley" userId="256eec2ffd126238" providerId="LiveId" clId="{1D5C44B2-2F17-45F1-9918-944EF94328B0}" dt="2023-06-08T02:59:26.516" v="1906" actId="47"/>
        <pc:sldMkLst>
          <pc:docMk/>
          <pc:sldMk cId="4270625844" sldId="272"/>
        </pc:sldMkLst>
      </pc:sldChg>
      <pc:sldChg chg="addSp delSp modSp add del mod addAnim delAnim modAnim">
        <pc:chgData name="Cathy Wiley" userId="256eec2ffd126238" providerId="LiveId" clId="{1D5C44B2-2F17-45F1-9918-944EF94328B0}" dt="2023-06-05T19:00:32.338" v="1598" actId="47"/>
        <pc:sldMkLst>
          <pc:docMk/>
          <pc:sldMk cId="4206316938" sldId="273"/>
        </pc:sldMkLst>
        <pc:spChg chg="add del mod">
          <ac:chgData name="Cathy Wiley" userId="256eec2ffd126238" providerId="LiveId" clId="{1D5C44B2-2F17-45F1-9918-944EF94328B0}" dt="2023-05-19T00:01:07.877" v="681" actId="478"/>
          <ac:spMkLst>
            <pc:docMk/>
            <pc:sldMk cId="4206316938" sldId="273"/>
            <ac:spMk id="2" creationId="{B9C7964E-3BD4-D10C-A31C-7EB19DBEA4FE}"/>
          </ac:spMkLst>
        </pc:spChg>
        <pc:spChg chg="del mod">
          <ac:chgData name="Cathy Wiley" userId="256eec2ffd126238" providerId="LiveId" clId="{1D5C44B2-2F17-45F1-9918-944EF94328B0}" dt="2023-05-19T00:00:38.898" v="670" actId="478"/>
          <ac:spMkLst>
            <pc:docMk/>
            <pc:sldMk cId="4206316938" sldId="273"/>
            <ac:spMk id="5" creationId="{2564DEFF-05CC-C9C3-8817-C7DDFAF9988E}"/>
          </ac:spMkLst>
        </pc:spChg>
        <pc:spChg chg="add del mod">
          <ac:chgData name="Cathy Wiley" userId="256eec2ffd126238" providerId="LiveId" clId="{1D5C44B2-2F17-45F1-9918-944EF94328B0}" dt="2023-05-19T00:01:01.989" v="679" actId="478"/>
          <ac:spMkLst>
            <pc:docMk/>
            <pc:sldMk cId="4206316938" sldId="273"/>
            <ac:spMk id="6" creationId="{8434D978-3B3E-2D21-64C0-0A3ABC9038EB}"/>
          </ac:spMkLst>
        </pc:spChg>
        <pc:spChg chg="del">
          <ac:chgData name="Cathy Wiley" userId="256eec2ffd126238" providerId="LiveId" clId="{1D5C44B2-2F17-45F1-9918-944EF94328B0}" dt="2023-05-19T00:00:35.398" v="668" actId="478"/>
          <ac:spMkLst>
            <pc:docMk/>
            <pc:sldMk cId="4206316938" sldId="273"/>
            <ac:spMk id="8" creationId="{7393B66D-CC06-DD9C-34DD-2E2A11F657CD}"/>
          </ac:spMkLst>
        </pc:spChg>
        <pc:spChg chg="add mod">
          <ac:chgData name="Cathy Wiley" userId="256eec2ffd126238" providerId="LiveId" clId="{1D5C44B2-2F17-45F1-9918-944EF94328B0}" dt="2023-05-19T00:01:25.863" v="699" actId="122"/>
          <ac:spMkLst>
            <pc:docMk/>
            <pc:sldMk cId="4206316938" sldId="273"/>
            <ac:spMk id="9" creationId="{3A87404E-FF28-B436-E2E7-1331B48DC8F2}"/>
          </ac:spMkLst>
        </pc:spChg>
        <pc:spChg chg="del mod">
          <ac:chgData name="Cathy Wiley" userId="256eec2ffd126238" providerId="LiveId" clId="{1D5C44B2-2F17-45F1-9918-944EF94328B0}" dt="2023-05-19T00:00:34.034" v="667" actId="478"/>
          <ac:spMkLst>
            <pc:docMk/>
            <pc:sldMk cId="4206316938" sldId="273"/>
            <ac:spMk id="10" creationId="{D25F7226-F256-481A-80DB-927B1A49BAD1}"/>
          </ac:spMkLst>
        </pc:spChg>
        <pc:spChg chg="del">
          <ac:chgData name="Cathy Wiley" userId="256eec2ffd126238" providerId="LiveId" clId="{1D5C44B2-2F17-45F1-9918-944EF94328B0}" dt="2023-05-19T00:00:50.575" v="675" actId="478"/>
          <ac:spMkLst>
            <pc:docMk/>
            <pc:sldMk cId="4206316938" sldId="273"/>
            <ac:spMk id="11" creationId="{E02CA489-B78F-7522-1E61-CF1CADA2DE8D}"/>
          </ac:spMkLst>
        </pc:spChg>
        <pc:spChg chg="del">
          <ac:chgData name="Cathy Wiley" userId="256eec2ffd126238" providerId="LiveId" clId="{1D5C44B2-2F17-45F1-9918-944EF94328B0}" dt="2023-05-19T00:00:52.244" v="676" actId="478"/>
          <ac:spMkLst>
            <pc:docMk/>
            <pc:sldMk cId="4206316938" sldId="273"/>
            <ac:spMk id="12" creationId="{C43E9E1B-BFBE-EBA4-62D7-820A9F9A2A0C}"/>
          </ac:spMkLst>
        </pc:spChg>
        <pc:spChg chg="del mod">
          <ac:chgData name="Cathy Wiley" userId="256eec2ffd126238" providerId="LiveId" clId="{1D5C44B2-2F17-45F1-9918-944EF94328B0}" dt="2023-05-19T00:00:32.607" v="666" actId="478"/>
          <ac:spMkLst>
            <pc:docMk/>
            <pc:sldMk cId="4206316938" sldId="273"/>
            <ac:spMk id="13" creationId="{93C8E54A-20E7-FCA7-67DD-96C25369FFFB}"/>
          </ac:spMkLst>
        </pc:spChg>
        <pc:picChg chg="add del">
          <ac:chgData name="Cathy Wiley" userId="256eec2ffd126238" providerId="LiveId" clId="{1D5C44B2-2F17-45F1-9918-944EF94328B0}" dt="2023-05-19T00:00:47.626" v="674" actId="478"/>
          <ac:picMkLst>
            <pc:docMk/>
            <pc:sldMk cId="4206316938" sldId="273"/>
            <ac:picMk id="4" creationId="{CAF8BC4D-8FD6-6EBF-963C-1DB5A5AB6C24}"/>
          </ac:picMkLst>
        </pc:picChg>
        <pc:picChg chg="add mod">
          <ac:chgData name="Cathy Wiley" userId="256eec2ffd126238" providerId="LiveId" clId="{1D5C44B2-2F17-45F1-9918-944EF94328B0}" dt="2023-05-19T20:25:10.072" v="1516" actId="1076"/>
          <ac:picMkLst>
            <pc:docMk/>
            <pc:sldMk cId="4206316938" sldId="273"/>
            <ac:picMk id="2050" creationId="{AAA8BCC9-277B-BBB6-F9CA-4C70525F942B}"/>
          </ac:picMkLst>
        </pc:picChg>
      </pc:sldChg>
      <pc:sldChg chg="addSp delSp modSp add del mod delAnim modAnim">
        <pc:chgData name="Cathy Wiley" userId="256eec2ffd126238" providerId="LiveId" clId="{1D5C44B2-2F17-45F1-9918-944EF94328B0}" dt="2023-06-08T08:02:10.343" v="1986" actId="47"/>
        <pc:sldMkLst>
          <pc:docMk/>
          <pc:sldMk cId="1227293441" sldId="274"/>
        </pc:sldMkLst>
        <pc:spChg chg="del mod">
          <ac:chgData name="Cathy Wiley" userId="256eec2ffd126238" providerId="LiveId" clId="{1D5C44B2-2F17-45F1-9918-944EF94328B0}" dt="2023-05-19T00:17:02.423" v="717" actId="478"/>
          <ac:spMkLst>
            <pc:docMk/>
            <pc:sldMk cId="1227293441" sldId="274"/>
            <ac:spMk id="6" creationId="{5543F7A7-0004-983F-DA0E-0AEC7D3FEC2C}"/>
          </ac:spMkLst>
        </pc:spChg>
        <pc:spChg chg="del">
          <ac:chgData name="Cathy Wiley" userId="256eec2ffd126238" providerId="LiveId" clId="{1D5C44B2-2F17-45F1-9918-944EF94328B0}" dt="2023-05-19T00:05:41.311" v="713" actId="478"/>
          <ac:spMkLst>
            <pc:docMk/>
            <pc:sldMk cId="1227293441" sldId="274"/>
            <ac:spMk id="7" creationId="{D8DD6B67-EC63-5A4C-07DC-D4EB5447CE8D}"/>
          </ac:spMkLst>
        </pc:spChg>
        <pc:spChg chg="add del mod">
          <ac:chgData name="Cathy Wiley" userId="256eec2ffd126238" providerId="LiveId" clId="{1D5C44B2-2F17-45F1-9918-944EF94328B0}" dt="2023-05-19T03:57:57.562" v="901" actId="478"/>
          <ac:spMkLst>
            <pc:docMk/>
            <pc:sldMk cId="1227293441" sldId="274"/>
            <ac:spMk id="22" creationId="{893B771F-D1C0-11C4-1367-A20E61173674}"/>
          </ac:spMkLst>
        </pc:spChg>
        <pc:spChg chg="add del mod">
          <ac:chgData name="Cathy Wiley" userId="256eec2ffd126238" providerId="LiveId" clId="{1D5C44B2-2F17-45F1-9918-944EF94328B0}" dt="2023-05-19T03:57:55.805" v="900" actId="21"/>
          <ac:spMkLst>
            <pc:docMk/>
            <pc:sldMk cId="1227293441" sldId="274"/>
            <ac:spMk id="23" creationId="{35DB82AB-CD17-6C7E-AE67-2C0307E5CB21}"/>
          </ac:spMkLst>
        </pc:spChg>
        <pc:picChg chg="add mod modCrop">
          <ac:chgData name="Cathy Wiley" userId="256eec2ffd126238" providerId="LiveId" clId="{1D5C44B2-2F17-45F1-9918-944EF94328B0}" dt="2023-05-19T03:50:10.470" v="815" actId="1076"/>
          <ac:picMkLst>
            <pc:docMk/>
            <pc:sldMk cId="1227293441" sldId="274"/>
            <ac:picMk id="3" creationId="{8C4F4862-C922-4474-1C13-A131C663B100}"/>
          </ac:picMkLst>
        </pc:picChg>
        <pc:picChg chg="add del">
          <ac:chgData name="Cathy Wiley" userId="256eec2ffd126238" providerId="LiveId" clId="{1D5C44B2-2F17-45F1-9918-944EF94328B0}" dt="2023-05-19T00:17:07.973" v="720" actId="478"/>
          <ac:picMkLst>
            <pc:docMk/>
            <pc:sldMk cId="1227293441" sldId="274"/>
            <ac:picMk id="4" creationId="{CAF8BC4D-8FD6-6EBF-963C-1DB5A5AB6C24}"/>
          </ac:picMkLst>
        </pc:picChg>
        <pc:picChg chg="add mod modCrop">
          <ac:chgData name="Cathy Wiley" userId="256eec2ffd126238" providerId="LiveId" clId="{1D5C44B2-2F17-45F1-9918-944EF94328B0}" dt="2023-05-19T20:23:39.069" v="1507" actId="1076"/>
          <ac:picMkLst>
            <pc:docMk/>
            <pc:sldMk cId="1227293441" sldId="274"/>
            <ac:picMk id="5" creationId="{977C2290-0D36-A770-6070-8176E932DAC9}"/>
          </ac:picMkLst>
        </pc:picChg>
        <pc:picChg chg="add mod modCrop">
          <ac:chgData name="Cathy Wiley" userId="256eec2ffd126238" providerId="LiveId" clId="{1D5C44B2-2F17-45F1-9918-944EF94328B0}" dt="2023-05-19T03:50:20.962" v="821" actId="1076"/>
          <ac:picMkLst>
            <pc:docMk/>
            <pc:sldMk cId="1227293441" sldId="274"/>
            <ac:picMk id="8" creationId="{6CCD3E16-9198-0715-5CDF-13DC6DE1D7DE}"/>
          </ac:picMkLst>
        </pc:picChg>
        <pc:picChg chg="add mod modCrop">
          <ac:chgData name="Cathy Wiley" userId="256eec2ffd126238" providerId="LiveId" clId="{1D5C44B2-2F17-45F1-9918-944EF94328B0}" dt="2023-05-19T03:50:14.501" v="818" actId="1076"/>
          <ac:picMkLst>
            <pc:docMk/>
            <pc:sldMk cId="1227293441" sldId="274"/>
            <ac:picMk id="11" creationId="{38023ABA-5081-2C82-88F0-0FE97A7C5104}"/>
          </ac:picMkLst>
        </pc:picChg>
        <pc:picChg chg="add del mod modCrop">
          <ac:chgData name="Cathy Wiley" userId="256eec2ffd126238" providerId="LiveId" clId="{1D5C44B2-2F17-45F1-9918-944EF94328B0}" dt="2023-05-19T03:38:02.921" v="789" actId="478"/>
          <ac:picMkLst>
            <pc:docMk/>
            <pc:sldMk cId="1227293441" sldId="274"/>
            <ac:picMk id="13" creationId="{681C628E-3EEA-5924-B164-C4266247BF35}"/>
          </ac:picMkLst>
        </pc:picChg>
        <pc:picChg chg="add mod modCrop">
          <ac:chgData name="Cathy Wiley" userId="256eec2ffd126238" providerId="LiveId" clId="{1D5C44B2-2F17-45F1-9918-944EF94328B0}" dt="2023-05-19T03:50:13.073" v="817" actId="1076"/>
          <ac:picMkLst>
            <pc:docMk/>
            <pc:sldMk cId="1227293441" sldId="274"/>
            <ac:picMk id="15" creationId="{E084E2BA-E900-2532-9D2E-1C95DAE6142C}"/>
          </ac:picMkLst>
        </pc:picChg>
        <pc:picChg chg="add mod modCrop">
          <ac:chgData name="Cathy Wiley" userId="256eec2ffd126238" providerId="LiveId" clId="{1D5C44B2-2F17-45F1-9918-944EF94328B0}" dt="2023-05-19T03:51:19.142" v="828" actId="1076"/>
          <ac:picMkLst>
            <pc:docMk/>
            <pc:sldMk cId="1227293441" sldId="274"/>
            <ac:picMk id="17" creationId="{C0973135-3A3F-0546-7F85-B5DF246BA53F}"/>
          </ac:picMkLst>
        </pc:picChg>
        <pc:picChg chg="add mod modCrop">
          <ac:chgData name="Cathy Wiley" userId="256eec2ffd126238" providerId="LiveId" clId="{1D5C44B2-2F17-45F1-9918-944EF94328B0}" dt="2023-05-19T03:50:11.616" v="816" actId="1076"/>
          <ac:picMkLst>
            <pc:docMk/>
            <pc:sldMk cId="1227293441" sldId="274"/>
            <ac:picMk id="19" creationId="{C96DBFE4-140D-746A-7D36-D6203EB907A3}"/>
          </ac:picMkLst>
        </pc:picChg>
        <pc:picChg chg="add del mod modCrop">
          <ac:chgData name="Cathy Wiley" userId="256eec2ffd126238" providerId="LiveId" clId="{1D5C44B2-2F17-45F1-9918-944EF94328B0}" dt="2023-05-19T20:22:59.450" v="1499" actId="478"/>
          <ac:picMkLst>
            <pc:docMk/>
            <pc:sldMk cId="1227293441" sldId="274"/>
            <ac:picMk id="21" creationId="{874839C7-39E0-4D5B-B905-6B0A2BECAA67}"/>
          </ac:picMkLst>
        </pc:picChg>
        <pc:cxnChg chg="del">
          <ac:chgData name="Cathy Wiley" userId="256eec2ffd126238" providerId="LiveId" clId="{1D5C44B2-2F17-45F1-9918-944EF94328B0}" dt="2023-05-19T00:17:05.276" v="718" actId="478"/>
          <ac:cxnSpMkLst>
            <pc:docMk/>
            <pc:sldMk cId="1227293441" sldId="274"/>
            <ac:cxnSpMk id="9" creationId="{354F23AD-F33C-31C1-8DE5-8E34423E555F}"/>
          </ac:cxnSpMkLst>
        </pc:cxnChg>
      </pc:sldChg>
      <pc:sldChg chg="addSp delSp modSp add mod ord addAnim delAnim modAnim">
        <pc:chgData name="Cathy Wiley" userId="256eec2ffd126238" providerId="LiveId" clId="{1D5C44B2-2F17-45F1-9918-944EF94328B0}" dt="2023-06-09T01:39:47.059" v="2319" actId="21"/>
        <pc:sldMkLst>
          <pc:docMk/>
          <pc:sldMk cId="773332602" sldId="275"/>
        </pc:sldMkLst>
        <pc:spChg chg="add del mod">
          <ac:chgData name="Cathy Wiley" userId="256eec2ffd126238" providerId="LiveId" clId="{1D5C44B2-2F17-45F1-9918-944EF94328B0}" dt="2023-06-09T01:39:47.059" v="2319" actId="21"/>
          <ac:spMkLst>
            <pc:docMk/>
            <pc:sldMk cId="773332602" sldId="275"/>
            <ac:spMk id="2" creationId="{ED7448AC-7B70-8884-262B-26D8517CE7FC}"/>
          </ac:spMkLst>
        </pc:spChg>
        <pc:spChg chg="del mod">
          <ac:chgData name="Cathy Wiley" userId="256eec2ffd126238" providerId="LiveId" clId="{1D5C44B2-2F17-45F1-9918-944EF94328B0}" dt="2023-05-19T03:58:08.483" v="904" actId="478"/>
          <ac:spMkLst>
            <pc:docMk/>
            <pc:sldMk cId="773332602" sldId="275"/>
            <ac:spMk id="6" creationId="{5543F7A7-0004-983F-DA0E-0AEC7D3FEC2C}"/>
          </ac:spMkLst>
        </pc:spChg>
        <pc:cxnChg chg="del">
          <ac:chgData name="Cathy Wiley" userId="256eec2ffd126238" providerId="LiveId" clId="{1D5C44B2-2F17-45F1-9918-944EF94328B0}" dt="2023-05-19T03:58:10.791" v="905" actId="478"/>
          <ac:cxnSpMkLst>
            <pc:docMk/>
            <pc:sldMk cId="773332602" sldId="275"/>
            <ac:cxnSpMk id="9" creationId="{354F23AD-F33C-31C1-8DE5-8E34423E555F}"/>
          </ac:cxnSpMkLst>
        </pc:cxnChg>
      </pc:sldChg>
      <pc:sldChg chg="addSp modSp add mod ord modAnim">
        <pc:chgData name="Cathy Wiley" userId="256eec2ffd126238" providerId="LiveId" clId="{1D5C44B2-2F17-45F1-9918-944EF94328B0}" dt="2023-06-09T01:15:11.629" v="2266" actId="114"/>
        <pc:sldMkLst>
          <pc:docMk/>
          <pc:sldMk cId="2254465177" sldId="276"/>
        </pc:sldMkLst>
        <pc:spChg chg="add mod">
          <ac:chgData name="Cathy Wiley" userId="256eec2ffd126238" providerId="LiveId" clId="{1D5C44B2-2F17-45F1-9918-944EF94328B0}" dt="2023-06-08T02:50:29.170" v="1903" actId="20577"/>
          <ac:spMkLst>
            <pc:docMk/>
            <pc:sldMk cId="2254465177" sldId="276"/>
            <ac:spMk id="2" creationId="{5786B3F5-A60D-28CB-8171-B121175045E0}"/>
          </ac:spMkLst>
        </pc:spChg>
        <pc:spChg chg="mod">
          <ac:chgData name="Cathy Wiley" userId="256eec2ffd126238" providerId="LiveId" clId="{1D5C44B2-2F17-45F1-9918-944EF94328B0}" dt="2023-06-09T01:15:11.629" v="2266" actId="114"/>
          <ac:spMkLst>
            <pc:docMk/>
            <pc:sldMk cId="2254465177" sldId="276"/>
            <ac:spMk id="6" creationId="{5543F7A7-0004-983F-DA0E-0AEC7D3FEC2C}"/>
          </ac:spMkLst>
        </pc:spChg>
      </pc:sldChg>
      <pc:sldChg chg="add del">
        <pc:chgData name="Cathy Wiley" userId="256eec2ffd126238" providerId="LiveId" clId="{1D5C44B2-2F17-45F1-9918-944EF94328B0}" dt="2023-05-19T16:12:36.839" v="945" actId="2890"/>
        <pc:sldMkLst>
          <pc:docMk/>
          <pc:sldMk cId="706576430" sldId="277"/>
        </pc:sldMkLst>
      </pc:sldChg>
      <pc:sldChg chg="addSp delSp modSp add mod ord modAnim">
        <pc:chgData name="Cathy Wiley" userId="256eec2ffd126238" providerId="LiveId" clId="{1D5C44B2-2F17-45F1-9918-944EF94328B0}" dt="2023-06-09T20:05:26.419" v="3206" actId="20577"/>
        <pc:sldMkLst>
          <pc:docMk/>
          <pc:sldMk cId="3740342646" sldId="277"/>
        </pc:sldMkLst>
        <pc:spChg chg="add del mod">
          <ac:chgData name="Cathy Wiley" userId="256eec2ffd126238" providerId="LiveId" clId="{1D5C44B2-2F17-45F1-9918-944EF94328B0}" dt="2023-06-09T02:14:52.229" v="2457"/>
          <ac:spMkLst>
            <pc:docMk/>
            <pc:sldMk cId="3740342646" sldId="277"/>
            <ac:spMk id="2" creationId="{9D7C054D-E729-A4C6-32A9-121B2E3146CF}"/>
          </ac:spMkLst>
        </pc:spChg>
        <pc:spChg chg="add mod">
          <ac:chgData name="Cathy Wiley" userId="256eec2ffd126238" providerId="LiveId" clId="{1D5C44B2-2F17-45F1-9918-944EF94328B0}" dt="2023-06-09T02:15:31.478" v="2497" actId="1076"/>
          <ac:spMkLst>
            <pc:docMk/>
            <pc:sldMk cId="3740342646" sldId="277"/>
            <ac:spMk id="3" creationId="{68299113-CBF8-700E-18DE-18007F2B1F65}"/>
          </ac:spMkLst>
        </pc:spChg>
        <pc:spChg chg="add mod">
          <ac:chgData name="Cathy Wiley" userId="256eec2ffd126238" providerId="LiveId" clId="{1D5C44B2-2F17-45F1-9918-944EF94328B0}" dt="2023-06-09T02:16:26.064" v="2655" actId="14100"/>
          <ac:spMkLst>
            <pc:docMk/>
            <pc:sldMk cId="3740342646" sldId="277"/>
            <ac:spMk id="5" creationId="{AE568C59-8278-5FB5-1CDE-29D50E768E8F}"/>
          </ac:spMkLst>
        </pc:spChg>
        <pc:spChg chg="mod">
          <ac:chgData name="Cathy Wiley" userId="256eec2ffd126238" providerId="LiveId" clId="{1D5C44B2-2F17-45F1-9918-944EF94328B0}" dt="2023-06-09T02:15:25.948" v="2496" actId="14100"/>
          <ac:spMkLst>
            <pc:docMk/>
            <pc:sldMk cId="3740342646" sldId="277"/>
            <ac:spMk id="6" creationId="{5543F7A7-0004-983F-DA0E-0AEC7D3FEC2C}"/>
          </ac:spMkLst>
        </pc:spChg>
        <pc:spChg chg="add mod">
          <ac:chgData name="Cathy Wiley" userId="256eec2ffd126238" providerId="LiveId" clId="{1D5C44B2-2F17-45F1-9918-944EF94328B0}" dt="2023-06-09T02:40:53.513" v="3118" actId="14100"/>
          <ac:spMkLst>
            <pc:docMk/>
            <pc:sldMk cId="3740342646" sldId="277"/>
            <ac:spMk id="7" creationId="{F5E1638E-5791-F26A-9E81-43E28CA0D62D}"/>
          </ac:spMkLst>
        </pc:spChg>
        <pc:spChg chg="add mod">
          <ac:chgData name="Cathy Wiley" userId="256eec2ffd126238" providerId="LiveId" clId="{1D5C44B2-2F17-45F1-9918-944EF94328B0}" dt="2023-06-09T02:20:11.951" v="3113" actId="14100"/>
          <ac:spMkLst>
            <pc:docMk/>
            <pc:sldMk cId="3740342646" sldId="277"/>
            <ac:spMk id="8" creationId="{0474552F-FFC8-DDE4-01B6-A8DF2A64B687}"/>
          </ac:spMkLst>
        </pc:spChg>
        <pc:spChg chg="add mod">
          <ac:chgData name="Cathy Wiley" userId="256eec2ffd126238" providerId="LiveId" clId="{1D5C44B2-2F17-45F1-9918-944EF94328B0}" dt="2023-06-09T02:20:07.466" v="3112" actId="14100"/>
          <ac:spMkLst>
            <pc:docMk/>
            <pc:sldMk cId="3740342646" sldId="277"/>
            <ac:spMk id="10" creationId="{5A91B9FF-F6DB-D67B-08D6-F9E08D155C6E}"/>
          </ac:spMkLst>
        </pc:spChg>
        <pc:spChg chg="add mod">
          <ac:chgData name="Cathy Wiley" userId="256eec2ffd126238" providerId="LiveId" clId="{1D5C44B2-2F17-45F1-9918-944EF94328B0}" dt="2023-06-09T02:20:01.997" v="3111" actId="14100"/>
          <ac:spMkLst>
            <pc:docMk/>
            <pc:sldMk cId="3740342646" sldId="277"/>
            <ac:spMk id="11" creationId="{BA0B356C-9105-81CC-4C06-C848DF225328}"/>
          </ac:spMkLst>
        </pc:spChg>
        <pc:spChg chg="add mod">
          <ac:chgData name="Cathy Wiley" userId="256eec2ffd126238" providerId="LiveId" clId="{1D5C44B2-2F17-45F1-9918-944EF94328B0}" dt="2023-06-09T20:05:22.336" v="3192" actId="20577"/>
          <ac:spMkLst>
            <pc:docMk/>
            <pc:sldMk cId="3740342646" sldId="277"/>
            <ac:spMk id="12" creationId="{47181A61-C156-FE13-94A4-87A9BF9B5A73}"/>
          </ac:spMkLst>
        </pc:spChg>
        <pc:spChg chg="add mod">
          <ac:chgData name="Cathy Wiley" userId="256eec2ffd126238" providerId="LiveId" clId="{1D5C44B2-2F17-45F1-9918-944EF94328B0}" dt="2023-06-09T20:05:26.419" v="3206" actId="20577"/>
          <ac:spMkLst>
            <pc:docMk/>
            <pc:sldMk cId="3740342646" sldId="277"/>
            <ac:spMk id="13" creationId="{D7B37E51-5654-E145-BD6B-B146EF3D83DC}"/>
          </ac:spMkLst>
        </pc:spChg>
        <pc:spChg chg="add mod">
          <ac:chgData name="Cathy Wiley" userId="256eec2ffd126238" providerId="LiveId" clId="{1D5C44B2-2F17-45F1-9918-944EF94328B0}" dt="2023-06-09T02:19:45.889" v="3107" actId="1076"/>
          <ac:spMkLst>
            <pc:docMk/>
            <pc:sldMk cId="3740342646" sldId="277"/>
            <ac:spMk id="14" creationId="{D997F217-1A69-690D-F84B-0BE9E3A56C59}"/>
          </ac:spMkLst>
        </pc:spChg>
        <pc:spChg chg="add mod">
          <ac:chgData name="Cathy Wiley" userId="256eec2ffd126238" providerId="LiveId" clId="{1D5C44B2-2F17-45F1-9918-944EF94328B0}" dt="2023-06-09T02:42:19.652" v="3165" actId="20577"/>
          <ac:spMkLst>
            <pc:docMk/>
            <pc:sldMk cId="3740342646" sldId="277"/>
            <ac:spMk id="16" creationId="{877B50FD-4813-4C4F-1305-F6D189B80CCA}"/>
          </ac:spMkLst>
        </pc:spChg>
        <pc:picChg chg="add del mod">
          <ac:chgData name="Cathy Wiley" userId="256eec2ffd126238" providerId="LiveId" clId="{1D5C44B2-2F17-45F1-9918-944EF94328B0}" dt="2023-05-19T16:12:59.604" v="953"/>
          <ac:picMkLst>
            <pc:docMk/>
            <pc:sldMk cId="3740342646" sldId="277"/>
            <ac:picMk id="2" creationId="{1FFE6EBD-FE8A-999A-3C2F-FD59C2628E89}"/>
          </ac:picMkLst>
        </pc:picChg>
        <pc:picChg chg="add del mod">
          <ac:chgData name="Cathy Wiley" userId="256eec2ffd126238" providerId="LiveId" clId="{1D5C44B2-2F17-45F1-9918-944EF94328B0}" dt="2023-05-19T16:13:05.921" v="955"/>
          <ac:picMkLst>
            <pc:docMk/>
            <pc:sldMk cId="3740342646" sldId="277"/>
            <ac:picMk id="3" creationId="{80DD81A1-BF96-C810-B85E-0A7A2FB38A30}"/>
          </ac:picMkLst>
        </pc:picChg>
        <pc:picChg chg="mod">
          <ac:chgData name="Cathy Wiley" userId="256eec2ffd126238" providerId="LiveId" clId="{1D5C44B2-2F17-45F1-9918-944EF94328B0}" dt="2023-06-09T02:19:08.956" v="3101" actId="1076"/>
          <ac:picMkLst>
            <pc:docMk/>
            <pc:sldMk cId="3740342646" sldId="277"/>
            <ac:picMk id="4" creationId="{CAF8BC4D-8FD6-6EBF-963C-1DB5A5AB6C24}"/>
          </ac:picMkLst>
        </pc:picChg>
        <pc:picChg chg="add del mod">
          <ac:chgData name="Cathy Wiley" userId="256eec2ffd126238" providerId="LiveId" clId="{1D5C44B2-2F17-45F1-9918-944EF94328B0}" dt="2023-06-09T02:42:05.529" v="3154"/>
          <ac:picMkLst>
            <pc:docMk/>
            <pc:sldMk cId="3740342646" sldId="277"/>
            <ac:picMk id="15" creationId="{75FC2DD0-F05A-5BFF-20C6-20924ABB160E}"/>
          </ac:picMkLst>
        </pc:picChg>
      </pc:sldChg>
      <pc:sldChg chg="addSp delSp modSp add mod ord delAnim modAnim">
        <pc:chgData name="Cathy Wiley" userId="256eec2ffd126238" providerId="LiveId" clId="{1D5C44B2-2F17-45F1-9918-944EF94328B0}" dt="2023-06-09T01:54:53.253" v="2453" actId="732"/>
        <pc:sldMkLst>
          <pc:docMk/>
          <pc:sldMk cId="2139873560" sldId="278"/>
        </pc:sldMkLst>
        <pc:spChg chg="mod">
          <ac:chgData name="Cathy Wiley" userId="256eec2ffd126238" providerId="LiveId" clId="{1D5C44B2-2F17-45F1-9918-944EF94328B0}" dt="2023-05-19T16:18:08.790" v="1125" actId="14100"/>
          <ac:spMkLst>
            <pc:docMk/>
            <pc:sldMk cId="2139873560" sldId="278"/>
            <ac:spMk id="5" creationId="{AE568C59-8278-5FB5-1CDE-29D50E768E8F}"/>
          </ac:spMkLst>
        </pc:spChg>
        <pc:spChg chg="mod">
          <ac:chgData name="Cathy Wiley" userId="256eec2ffd126238" providerId="LiveId" clId="{1D5C44B2-2F17-45F1-9918-944EF94328B0}" dt="2023-05-19T16:18:38.606" v="1158" actId="20577"/>
          <ac:spMkLst>
            <pc:docMk/>
            <pc:sldMk cId="2139873560" sldId="278"/>
            <ac:spMk id="6" creationId="{5543F7A7-0004-983F-DA0E-0AEC7D3FEC2C}"/>
          </ac:spMkLst>
        </pc:spChg>
        <pc:picChg chg="add del mod">
          <ac:chgData name="Cathy Wiley" userId="256eec2ffd126238" providerId="LiveId" clId="{1D5C44B2-2F17-45F1-9918-944EF94328B0}" dt="2023-06-05T18:59:30.199" v="1594" actId="478"/>
          <ac:picMkLst>
            <pc:docMk/>
            <pc:sldMk cId="2139873560" sldId="278"/>
            <ac:picMk id="3" creationId="{B2080EA3-F073-7A91-4B9E-8D4DB95C73CD}"/>
          </ac:picMkLst>
        </pc:picChg>
        <pc:picChg chg="mod">
          <ac:chgData name="Cathy Wiley" userId="256eec2ffd126238" providerId="LiveId" clId="{1D5C44B2-2F17-45F1-9918-944EF94328B0}" dt="2023-06-05T20:01:38.565" v="1675" actId="1076"/>
          <ac:picMkLst>
            <pc:docMk/>
            <pc:sldMk cId="2139873560" sldId="278"/>
            <ac:picMk id="4" creationId="{CAF8BC4D-8FD6-6EBF-963C-1DB5A5AB6C24}"/>
          </ac:picMkLst>
        </pc:picChg>
        <pc:picChg chg="add del mod">
          <ac:chgData name="Cathy Wiley" userId="256eec2ffd126238" providerId="LiveId" clId="{1D5C44B2-2F17-45F1-9918-944EF94328B0}" dt="2023-06-05T18:59:30.709" v="1595" actId="478"/>
          <ac:picMkLst>
            <pc:docMk/>
            <pc:sldMk cId="2139873560" sldId="278"/>
            <ac:picMk id="7" creationId="{EAC49139-1B11-54AF-FCAD-BB2B7FB8CF64}"/>
          </ac:picMkLst>
        </pc:picChg>
        <pc:picChg chg="add del mod">
          <ac:chgData name="Cathy Wiley" userId="256eec2ffd126238" providerId="LiveId" clId="{1D5C44B2-2F17-45F1-9918-944EF94328B0}" dt="2023-06-05T18:59:27.061" v="1592" actId="478"/>
          <ac:picMkLst>
            <pc:docMk/>
            <pc:sldMk cId="2139873560" sldId="278"/>
            <ac:picMk id="8" creationId="{BA0C6A2D-9015-F6B9-C375-C84CF2041B63}"/>
          </ac:picMkLst>
        </pc:picChg>
        <pc:picChg chg="add del">
          <ac:chgData name="Cathy Wiley" userId="256eec2ffd126238" providerId="LiveId" clId="{1D5C44B2-2F17-45F1-9918-944EF94328B0}" dt="2023-06-05T19:00:12.542" v="1597" actId="478"/>
          <ac:picMkLst>
            <pc:docMk/>
            <pc:sldMk cId="2139873560" sldId="278"/>
            <ac:picMk id="10" creationId="{217199B7-EF38-3429-D098-C89DB397AF8B}"/>
          </ac:picMkLst>
        </pc:picChg>
        <pc:picChg chg="add del mod">
          <ac:chgData name="Cathy Wiley" userId="256eec2ffd126238" providerId="LiveId" clId="{1D5C44B2-2F17-45F1-9918-944EF94328B0}" dt="2023-06-05T18:59:29.516" v="1593" actId="478"/>
          <ac:picMkLst>
            <pc:docMk/>
            <pc:sldMk cId="2139873560" sldId="278"/>
            <ac:picMk id="11" creationId="{5E9A1B1B-1F6F-905C-D66D-75DBC599F147}"/>
          </ac:picMkLst>
        </pc:picChg>
        <pc:picChg chg="add mod modCrop">
          <ac:chgData name="Cathy Wiley" userId="256eec2ffd126238" providerId="LiveId" clId="{1D5C44B2-2F17-45F1-9918-944EF94328B0}" dt="2023-06-05T19:55:49.403" v="1639" actId="1076"/>
          <ac:picMkLst>
            <pc:docMk/>
            <pc:sldMk cId="2139873560" sldId="278"/>
            <ac:picMk id="13" creationId="{9D0BCA0F-6608-3D07-C8FF-D20D5FF064C1}"/>
          </ac:picMkLst>
        </pc:picChg>
        <pc:picChg chg="add del mod">
          <ac:chgData name="Cathy Wiley" userId="256eec2ffd126238" providerId="LiveId" clId="{1D5C44B2-2F17-45F1-9918-944EF94328B0}" dt="2023-06-05T19:27:52.255" v="1611"/>
          <ac:picMkLst>
            <pc:docMk/>
            <pc:sldMk cId="2139873560" sldId="278"/>
            <ac:picMk id="1026" creationId="{7D434A30-57D2-E0BD-AA00-C2B4A96A8878}"/>
          </ac:picMkLst>
        </pc:picChg>
        <pc:picChg chg="add mod">
          <ac:chgData name="Cathy Wiley" userId="256eec2ffd126238" providerId="LiveId" clId="{1D5C44B2-2F17-45F1-9918-944EF94328B0}" dt="2023-06-09T01:54:53.253" v="2453" actId="732"/>
          <ac:picMkLst>
            <pc:docMk/>
            <pc:sldMk cId="2139873560" sldId="278"/>
            <ac:picMk id="1026" creationId="{A932EE59-FFEB-561F-5272-0026A57B9313}"/>
          </ac:picMkLst>
        </pc:picChg>
        <pc:picChg chg="add del mod">
          <ac:chgData name="Cathy Wiley" userId="256eec2ffd126238" providerId="LiveId" clId="{1D5C44B2-2F17-45F1-9918-944EF94328B0}" dt="2023-05-19T20:19:26.533" v="1471"/>
          <ac:picMkLst>
            <pc:docMk/>
            <pc:sldMk cId="2139873560" sldId="278"/>
            <ac:picMk id="1026" creationId="{B5EF66FD-8DCD-521D-E101-4613049639FE}"/>
          </ac:picMkLst>
        </pc:picChg>
        <pc:picChg chg="add del mod">
          <ac:chgData name="Cathy Wiley" userId="256eec2ffd126238" providerId="LiveId" clId="{1D5C44B2-2F17-45F1-9918-944EF94328B0}" dt="2023-06-05T19:27:57.081" v="1615"/>
          <ac:picMkLst>
            <pc:docMk/>
            <pc:sldMk cId="2139873560" sldId="278"/>
            <ac:picMk id="1028" creationId="{AC1706A7-EA07-024F-98CD-707092E8DF4B}"/>
          </ac:picMkLst>
        </pc:picChg>
        <pc:picChg chg="add del">
          <ac:chgData name="Cathy Wiley" userId="256eec2ffd126238" providerId="LiveId" clId="{1D5C44B2-2F17-45F1-9918-944EF94328B0}" dt="2023-05-19T20:20:13.574" v="1482"/>
          <ac:picMkLst>
            <pc:docMk/>
            <pc:sldMk cId="2139873560" sldId="278"/>
            <ac:picMk id="1028" creationId="{CE6E5131-440E-1D34-2D4E-63A727E8D941}"/>
          </ac:picMkLst>
        </pc:picChg>
        <pc:picChg chg="add mod">
          <ac:chgData name="Cathy Wiley" userId="256eec2ffd126238" providerId="LiveId" clId="{1D5C44B2-2F17-45F1-9918-944EF94328B0}" dt="2023-06-05T19:55:46.469" v="1638" actId="1076"/>
          <ac:picMkLst>
            <pc:docMk/>
            <pc:sldMk cId="2139873560" sldId="278"/>
            <ac:picMk id="1030" creationId="{19CC4919-F0E2-41C5-F77E-23FD278D3896}"/>
          </ac:picMkLst>
        </pc:picChg>
        <pc:picChg chg="add del mod">
          <ac:chgData name="Cathy Wiley" userId="256eec2ffd126238" providerId="LiveId" clId="{1D5C44B2-2F17-45F1-9918-944EF94328B0}" dt="2023-06-05T19:55:02.555" v="1626"/>
          <ac:picMkLst>
            <pc:docMk/>
            <pc:sldMk cId="2139873560" sldId="278"/>
            <ac:picMk id="1032" creationId="{A4163CC3-32B6-72B2-72DF-88B4934B9EE8}"/>
          </ac:picMkLst>
        </pc:picChg>
        <pc:picChg chg="add mod">
          <ac:chgData name="Cathy Wiley" userId="256eec2ffd126238" providerId="LiveId" clId="{1D5C44B2-2F17-45F1-9918-944EF94328B0}" dt="2023-06-05T19:55:43.587" v="1637" actId="1076"/>
          <ac:picMkLst>
            <pc:docMk/>
            <pc:sldMk cId="2139873560" sldId="278"/>
            <ac:picMk id="1034" creationId="{9DB2BA82-5A84-CD9C-6C52-2E4961B2A03A}"/>
          </ac:picMkLst>
        </pc:picChg>
        <pc:picChg chg="add del mod">
          <ac:chgData name="Cathy Wiley" userId="256eec2ffd126238" providerId="LiveId" clId="{1D5C44B2-2F17-45F1-9918-944EF94328B0}" dt="2023-06-05T19:58:31.290" v="1655" actId="478"/>
          <ac:picMkLst>
            <pc:docMk/>
            <pc:sldMk cId="2139873560" sldId="278"/>
            <ac:picMk id="1036" creationId="{272C67A5-F2E2-B68D-DEC6-02450EF6E51D}"/>
          </ac:picMkLst>
        </pc:picChg>
        <pc:picChg chg="add mod">
          <ac:chgData name="Cathy Wiley" userId="256eec2ffd126238" providerId="LiveId" clId="{1D5C44B2-2F17-45F1-9918-944EF94328B0}" dt="2023-06-05T19:59:42.254" v="1671" actId="14100"/>
          <ac:picMkLst>
            <pc:docMk/>
            <pc:sldMk cId="2139873560" sldId="278"/>
            <ac:picMk id="1038" creationId="{3DF3039E-526F-D584-5149-3847720EFCB6}"/>
          </ac:picMkLst>
        </pc:picChg>
        <pc:picChg chg="add del mod">
          <ac:chgData name="Cathy Wiley" userId="256eec2ffd126238" providerId="LiveId" clId="{1D5C44B2-2F17-45F1-9918-944EF94328B0}" dt="2023-06-05T20:01:39.263" v="1676"/>
          <ac:picMkLst>
            <pc:docMk/>
            <pc:sldMk cId="2139873560" sldId="278"/>
            <ac:picMk id="1040" creationId="{250F0BE6-B798-10CE-80A3-8CD83F2FE9AE}"/>
          </ac:picMkLst>
        </pc:picChg>
        <pc:picChg chg="add del mod">
          <ac:chgData name="Cathy Wiley" userId="256eec2ffd126238" providerId="LiveId" clId="{1D5C44B2-2F17-45F1-9918-944EF94328B0}" dt="2023-06-05T20:02:03.562" v="1680" actId="478"/>
          <ac:picMkLst>
            <pc:docMk/>
            <pc:sldMk cId="2139873560" sldId="278"/>
            <ac:picMk id="1042" creationId="{B64D0C9D-57B8-8F18-9F04-47B3359E00EF}"/>
          </ac:picMkLst>
        </pc:picChg>
        <pc:picChg chg="add del">
          <ac:chgData name="Cathy Wiley" userId="256eec2ffd126238" providerId="LiveId" clId="{1D5C44B2-2F17-45F1-9918-944EF94328B0}" dt="2023-06-05T20:02:25.019" v="1682"/>
          <ac:picMkLst>
            <pc:docMk/>
            <pc:sldMk cId="2139873560" sldId="278"/>
            <ac:picMk id="1044" creationId="{33D5A6A9-ED6E-3F06-BC9B-CF630F8B5E9D}"/>
          </ac:picMkLst>
        </pc:picChg>
        <pc:picChg chg="add mod">
          <ac:chgData name="Cathy Wiley" userId="256eec2ffd126238" providerId="LiveId" clId="{1D5C44B2-2F17-45F1-9918-944EF94328B0}" dt="2023-06-05T20:02:53.178" v="1689" actId="1076"/>
          <ac:picMkLst>
            <pc:docMk/>
            <pc:sldMk cId="2139873560" sldId="278"/>
            <ac:picMk id="1046" creationId="{3890F18E-08C1-B6B2-1FAC-22358C12DF4A}"/>
          </ac:picMkLst>
        </pc:picChg>
        <pc:cxnChg chg="mod">
          <ac:chgData name="Cathy Wiley" userId="256eec2ffd126238" providerId="LiveId" clId="{1D5C44B2-2F17-45F1-9918-944EF94328B0}" dt="2023-05-19T16:19:11.376" v="1165" actId="1076"/>
          <ac:cxnSpMkLst>
            <pc:docMk/>
            <pc:sldMk cId="2139873560" sldId="278"/>
            <ac:cxnSpMk id="9" creationId="{354F23AD-F33C-31C1-8DE5-8E34423E555F}"/>
          </ac:cxnSpMkLst>
        </pc:cxnChg>
      </pc:sldChg>
      <pc:sldChg chg="addSp delSp modSp add del mod ord delAnim modAnim">
        <pc:chgData name="Cathy Wiley" userId="256eec2ffd126238" providerId="LiveId" clId="{1D5C44B2-2F17-45F1-9918-944EF94328B0}" dt="2023-06-08T08:02:15.139" v="1987" actId="47"/>
        <pc:sldMkLst>
          <pc:docMk/>
          <pc:sldMk cId="2383031224" sldId="279"/>
        </pc:sldMkLst>
        <pc:spChg chg="del mod">
          <ac:chgData name="Cathy Wiley" userId="256eec2ffd126238" providerId="LiveId" clId="{1D5C44B2-2F17-45F1-9918-944EF94328B0}" dt="2023-06-05T20:03:29.752" v="1693" actId="478"/>
          <ac:spMkLst>
            <pc:docMk/>
            <pc:sldMk cId="2383031224" sldId="279"/>
            <ac:spMk id="6" creationId="{5543F7A7-0004-983F-DA0E-0AEC7D3FEC2C}"/>
          </ac:spMkLst>
        </pc:spChg>
        <pc:picChg chg="add del mod">
          <ac:chgData name="Cathy Wiley" userId="256eec2ffd126238" providerId="LiveId" clId="{1D5C44B2-2F17-45F1-9918-944EF94328B0}" dt="2023-05-19T16:21:33.278" v="1183" actId="1076"/>
          <ac:picMkLst>
            <pc:docMk/>
            <pc:sldMk cId="2383031224" sldId="279"/>
            <ac:picMk id="4" creationId="{CAF8BC4D-8FD6-6EBF-963C-1DB5A5AB6C24}"/>
          </ac:picMkLst>
        </pc:picChg>
        <pc:picChg chg="del">
          <ac:chgData name="Cathy Wiley" userId="256eec2ffd126238" providerId="LiveId" clId="{1D5C44B2-2F17-45F1-9918-944EF94328B0}" dt="2023-05-19T16:21:14.608" v="1174" actId="478"/>
          <ac:picMkLst>
            <pc:docMk/>
            <pc:sldMk cId="2383031224" sldId="279"/>
            <ac:picMk id="11" creationId="{5E9A1B1B-1F6F-905C-D66D-75DBC599F147}"/>
          </ac:picMkLst>
        </pc:picChg>
        <pc:picChg chg="add del mod">
          <ac:chgData name="Cathy Wiley" userId="256eec2ffd126238" providerId="LiveId" clId="{1D5C44B2-2F17-45F1-9918-944EF94328B0}" dt="2023-06-07T20:58:41.327" v="1889" actId="478"/>
          <ac:picMkLst>
            <pc:docMk/>
            <pc:sldMk cId="2383031224" sldId="279"/>
            <ac:picMk id="2050" creationId="{9D6A9937-B43D-2092-2D1C-FB40F7A6FEBD}"/>
          </ac:picMkLst>
        </pc:picChg>
      </pc:sldChg>
      <pc:sldChg chg="new del">
        <pc:chgData name="Cathy Wiley" userId="256eec2ffd126238" providerId="LiveId" clId="{1D5C44B2-2F17-45F1-9918-944EF94328B0}" dt="2023-05-19T16:20:58.884" v="1170" actId="680"/>
        <pc:sldMkLst>
          <pc:docMk/>
          <pc:sldMk cId="3551504192" sldId="279"/>
        </pc:sldMkLst>
      </pc:sldChg>
      <pc:sldChg chg="addSp delSp modSp add mod ord modAnim">
        <pc:chgData name="Cathy Wiley" userId="256eec2ffd126238" providerId="LiveId" clId="{1D5C44B2-2F17-45F1-9918-944EF94328B0}" dt="2023-06-09T01:39:46.030" v="2318"/>
        <pc:sldMkLst>
          <pc:docMk/>
          <pc:sldMk cId="122464207" sldId="280"/>
        </pc:sldMkLst>
        <pc:spChg chg="mod">
          <ac:chgData name="Cathy Wiley" userId="256eec2ffd126238" providerId="LiveId" clId="{1D5C44B2-2F17-45F1-9918-944EF94328B0}" dt="2023-06-09T00:52:32.273" v="2212" actId="20577"/>
          <ac:spMkLst>
            <pc:docMk/>
            <pc:sldMk cId="122464207" sldId="280"/>
            <ac:spMk id="2" creationId="{ED7448AC-7B70-8884-262B-26D8517CE7FC}"/>
          </ac:spMkLst>
        </pc:spChg>
        <pc:spChg chg="add del mod">
          <ac:chgData name="Cathy Wiley" userId="256eec2ffd126238" providerId="LiveId" clId="{1D5C44B2-2F17-45F1-9918-944EF94328B0}" dt="2023-05-19T20:12:08.855" v="1448"/>
          <ac:spMkLst>
            <pc:docMk/>
            <pc:sldMk cId="122464207" sldId="280"/>
            <ac:spMk id="3" creationId="{70DA3F71-E99F-CC0E-785B-5B497B107DC1}"/>
          </ac:spMkLst>
        </pc:spChg>
        <pc:spChg chg="add del">
          <ac:chgData name="Cathy Wiley" userId="256eec2ffd126238" providerId="LiveId" clId="{1D5C44B2-2F17-45F1-9918-944EF94328B0}" dt="2023-05-19T16:25:48.106" v="1240" actId="22"/>
          <ac:spMkLst>
            <pc:docMk/>
            <pc:sldMk cId="122464207" sldId="280"/>
            <ac:spMk id="5" creationId="{1C3EA3B6-A0D5-FBFB-F75F-A5B6C1E3A7EA}"/>
          </ac:spMkLst>
        </pc:spChg>
        <pc:spChg chg="add del mod">
          <ac:chgData name="Cathy Wiley" userId="256eec2ffd126238" providerId="LiveId" clId="{1D5C44B2-2F17-45F1-9918-944EF94328B0}" dt="2023-06-09T01:39:46.030" v="2318"/>
          <ac:spMkLst>
            <pc:docMk/>
            <pc:sldMk cId="122464207" sldId="280"/>
            <ac:spMk id="9" creationId="{EA67DFA2-1EA2-2F12-8696-242636F5A04E}"/>
          </ac:spMkLst>
        </pc:spChg>
        <pc:picChg chg="add del mod ord">
          <ac:chgData name="Cathy Wiley" userId="256eec2ffd126238" providerId="LiveId" clId="{1D5C44B2-2F17-45F1-9918-944EF94328B0}" dt="2023-05-19T16:49:11.400" v="1359" actId="1076"/>
          <ac:picMkLst>
            <pc:docMk/>
            <pc:sldMk cId="122464207" sldId="280"/>
            <ac:picMk id="4" creationId="{CAF8BC4D-8FD6-6EBF-963C-1DB5A5AB6C24}"/>
          </ac:picMkLst>
        </pc:picChg>
        <pc:picChg chg="add mod modCrop">
          <ac:chgData name="Cathy Wiley" userId="256eec2ffd126238" providerId="LiveId" clId="{1D5C44B2-2F17-45F1-9918-944EF94328B0}" dt="2023-06-09T00:54:21.504" v="2235" actId="1076"/>
          <ac:picMkLst>
            <pc:docMk/>
            <pc:sldMk cId="122464207" sldId="280"/>
            <ac:picMk id="6" creationId="{DFD21AAC-C13E-90A6-1BA8-707F33FE7458}"/>
          </ac:picMkLst>
        </pc:picChg>
        <pc:picChg chg="add mod ord modCrop">
          <ac:chgData name="Cathy Wiley" userId="256eec2ffd126238" providerId="LiveId" clId="{1D5C44B2-2F17-45F1-9918-944EF94328B0}" dt="2023-05-19T17:02:34.401" v="1442" actId="1076"/>
          <ac:picMkLst>
            <pc:docMk/>
            <pc:sldMk cId="122464207" sldId="280"/>
            <ac:picMk id="7" creationId="{6336AD91-E364-6951-9520-ACF1F693E8CA}"/>
          </ac:picMkLst>
        </pc:picChg>
        <pc:picChg chg="add mod">
          <ac:chgData name="Cathy Wiley" userId="256eec2ffd126238" providerId="LiveId" clId="{1D5C44B2-2F17-45F1-9918-944EF94328B0}" dt="2023-06-09T00:54:35.221" v="2240" actId="1076"/>
          <ac:picMkLst>
            <pc:docMk/>
            <pc:sldMk cId="122464207" sldId="280"/>
            <ac:picMk id="8" creationId="{0CAEAB84-5670-E7CF-CCBE-981ABCBCC693}"/>
          </ac:picMkLst>
        </pc:picChg>
        <pc:picChg chg="add del">
          <ac:chgData name="Cathy Wiley" userId="256eec2ffd126238" providerId="LiveId" clId="{1D5C44B2-2F17-45F1-9918-944EF94328B0}" dt="2023-05-19T16:45:07.982" v="1296" actId="478"/>
          <ac:picMkLst>
            <pc:docMk/>
            <pc:sldMk cId="122464207" sldId="280"/>
            <ac:picMk id="10" creationId="{E1982F66-B7BB-133D-74AE-2124D4CA3CE5}"/>
          </ac:picMkLst>
        </pc:picChg>
        <pc:picChg chg="add del mod modCrop">
          <ac:chgData name="Cathy Wiley" userId="256eec2ffd126238" providerId="LiveId" clId="{1D5C44B2-2F17-45F1-9918-944EF94328B0}" dt="2023-05-19T16:50:06.485" v="1364" actId="478"/>
          <ac:picMkLst>
            <pc:docMk/>
            <pc:sldMk cId="122464207" sldId="280"/>
            <ac:picMk id="12" creationId="{4CC7EE87-6A60-5294-5B5D-D8FEDE715D92}"/>
          </ac:picMkLst>
        </pc:picChg>
        <pc:picChg chg="add mod">
          <ac:chgData name="Cathy Wiley" userId="256eec2ffd126238" providerId="LiveId" clId="{1D5C44B2-2F17-45F1-9918-944EF94328B0}" dt="2023-06-09T00:54:18.616" v="2234" actId="1076"/>
          <ac:picMkLst>
            <pc:docMk/>
            <pc:sldMk cId="122464207" sldId="280"/>
            <ac:picMk id="13" creationId="{07CAC22E-4081-D76E-FF73-D07C07137B9B}"/>
          </ac:picMkLst>
        </pc:picChg>
        <pc:picChg chg="add mod modCrop">
          <ac:chgData name="Cathy Wiley" userId="256eec2ffd126238" providerId="LiveId" clId="{1D5C44B2-2F17-45F1-9918-944EF94328B0}" dt="2023-06-09T00:54:25.892" v="2237" actId="1076"/>
          <ac:picMkLst>
            <pc:docMk/>
            <pc:sldMk cId="122464207" sldId="280"/>
            <ac:picMk id="14" creationId="{089F27FE-797F-FE54-D5F7-FCF9F0B2EF5B}"/>
          </ac:picMkLst>
        </pc:picChg>
        <pc:picChg chg="add mod modCrop">
          <ac:chgData name="Cathy Wiley" userId="256eec2ffd126238" providerId="LiveId" clId="{1D5C44B2-2F17-45F1-9918-944EF94328B0}" dt="2023-05-19T17:01:20.794" v="1432" actId="1076"/>
          <ac:picMkLst>
            <pc:docMk/>
            <pc:sldMk cId="122464207" sldId="280"/>
            <ac:picMk id="15" creationId="{BD927762-66EB-921C-C3AB-0C05CD721E6D}"/>
          </ac:picMkLst>
        </pc:picChg>
        <pc:picChg chg="add mod modCrop">
          <ac:chgData name="Cathy Wiley" userId="256eec2ffd126238" providerId="LiveId" clId="{1D5C44B2-2F17-45F1-9918-944EF94328B0}" dt="2023-06-09T00:54:06.785" v="2229" actId="1076"/>
          <ac:picMkLst>
            <pc:docMk/>
            <pc:sldMk cId="122464207" sldId="280"/>
            <ac:picMk id="16" creationId="{FBB109EB-0C55-5F11-82CB-5773F275EA68}"/>
          </ac:picMkLst>
        </pc:picChg>
        <pc:picChg chg="add del mod">
          <ac:chgData name="Cathy Wiley" userId="256eec2ffd126238" providerId="LiveId" clId="{1D5C44B2-2F17-45F1-9918-944EF94328B0}" dt="2023-05-19T16:26:57.586" v="1252" actId="478"/>
          <ac:picMkLst>
            <pc:docMk/>
            <pc:sldMk cId="122464207" sldId="280"/>
            <ac:picMk id="2050" creationId="{A6C672D1-412C-C6F6-09D0-A6BA69D3D0D7}"/>
          </ac:picMkLst>
        </pc:picChg>
        <pc:picChg chg="add del mod">
          <ac:chgData name="Cathy Wiley" userId="256eec2ffd126238" providerId="LiveId" clId="{1D5C44B2-2F17-45F1-9918-944EF94328B0}" dt="2023-05-19T16:33:59.695" v="1266" actId="478"/>
          <ac:picMkLst>
            <pc:docMk/>
            <pc:sldMk cId="122464207" sldId="280"/>
            <ac:picMk id="2052" creationId="{D3610B62-C989-5745-0BAE-091B01978253}"/>
          </ac:picMkLst>
        </pc:picChg>
        <pc:picChg chg="add del">
          <ac:chgData name="Cathy Wiley" userId="256eec2ffd126238" providerId="LiveId" clId="{1D5C44B2-2F17-45F1-9918-944EF94328B0}" dt="2023-05-19T16:34:07.585" v="1268"/>
          <ac:picMkLst>
            <pc:docMk/>
            <pc:sldMk cId="122464207" sldId="280"/>
            <ac:picMk id="2054" creationId="{FFCBC44D-3BCA-98E2-A892-E34FA2A35595}"/>
          </ac:picMkLst>
        </pc:picChg>
        <pc:picChg chg="add del mod">
          <ac:chgData name="Cathy Wiley" userId="256eec2ffd126238" providerId="LiveId" clId="{1D5C44B2-2F17-45F1-9918-944EF94328B0}" dt="2023-05-19T16:35:19.184" v="1283" actId="478"/>
          <ac:picMkLst>
            <pc:docMk/>
            <pc:sldMk cId="122464207" sldId="280"/>
            <ac:picMk id="2056" creationId="{714A5C27-96B4-29B6-E248-9D1DE5B56389}"/>
          </ac:picMkLst>
        </pc:picChg>
        <pc:picChg chg="add mod">
          <ac:chgData name="Cathy Wiley" userId="256eec2ffd126238" providerId="LiveId" clId="{1D5C44B2-2F17-45F1-9918-944EF94328B0}" dt="2023-06-09T00:54:23.438" v="2236" actId="1076"/>
          <ac:picMkLst>
            <pc:docMk/>
            <pc:sldMk cId="122464207" sldId="280"/>
            <ac:picMk id="2058" creationId="{AF57D87D-A084-D23E-EBDE-0F8E253666E7}"/>
          </ac:picMkLst>
        </pc:picChg>
        <pc:picChg chg="add del mod">
          <ac:chgData name="Cathy Wiley" userId="256eec2ffd126238" providerId="LiveId" clId="{1D5C44B2-2F17-45F1-9918-944EF94328B0}" dt="2023-05-19T16:47:19.860" v="1308"/>
          <ac:picMkLst>
            <pc:docMk/>
            <pc:sldMk cId="122464207" sldId="280"/>
            <ac:picMk id="2060" creationId="{0B149830-B250-60D6-BB74-87848D9E3581}"/>
          </ac:picMkLst>
        </pc:picChg>
        <pc:picChg chg="add del mod">
          <ac:chgData name="Cathy Wiley" userId="256eec2ffd126238" providerId="LiveId" clId="{1D5C44B2-2F17-45F1-9918-944EF94328B0}" dt="2023-05-19T16:47:40.416" v="1318"/>
          <ac:picMkLst>
            <pc:docMk/>
            <pc:sldMk cId="122464207" sldId="280"/>
            <ac:picMk id="2062" creationId="{B3655FDC-0316-1A7C-527A-7DBA481A758E}"/>
          </ac:picMkLst>
        </pc:picChg>
        <pc:picChg chg="add del mod">
          <ac:chgData name="Cathy Wiley" userId="256eec2ffd126238" providerId="LiveId" clId="{1D5C44B2-2F17-45F1-9918-944EF94328B0}" dt="2023-05-19T16:48:43.378" v="1343"/>
          <ac:picMkLst>
            <pc:docMk/>
            <pc:sldMk cId="122464207" sldId="280"/>
            <ac:picMk id="2064" creationId="{4FB73545-A33D-8CAC-5B5D-3E92067DECE1}"/>
          </ac:picMkLst>
        </pc:picChg>
        <pc:picChg chg="add del mod">
          <ac:chgData name="Cathy Wiley" userId="256eec2ffd126238" providerId="LiveId" clId="{1D5C44B2-2F17-45F1-9918-944EF94328B0}" dt="2023-05-19T16:48:59.014" v="1350"/>
          <ac:picMkLst>
            <pc:docMk/>
            <pc:sldMk cId="122464207" sldId="280"/>
            <ac:picMk id="2066" creationId="{8C34BED7-C5E1-5CD5-E12B-0902758920D2}"/>
          </ac:picMkLst>
        </pc:picChg>
        <pc:picChg chg="add del mod">
          <ac:chgData name="Cathy Wiley" userId="256eec2ffd126238" providerId="LiveId" clId="{1D5C44B2-2F17-45F1-9918-944EF94328B0}" dt="2023-05-19T16:49:05.511" v="1356"/>
          <ac:picMkLst>
            <pc:docMk/>
            <pc:sldMk cId="122464207" sldId="280"/>
            <ac:picMk id="2068" creationId="{D4ABB5A3-7923-7F85-1577-C743EC4C0618}"/>
          </ac:picMkLst>
        </pc:picChg>
        <pc:picChg chg="add del mod">
          <ac:chgData name="Cathy Wiley" userId="256eec2ffd126238" providerId="LiveId" clId="{1D5C44B2-2F17-45F1-9918-944EF94328B0}" dt="2023-05-19T16:49:11.879" v="1360"/>
          <ac:picMkLst>
            <pc:docMk/>
            <pc:sldMk cId="122464207" sldId="280"/>
            <ac:picMk id="2070" creationId="{265BC962-1164-74E4-0E76-3B4028ECBD64}"/>
          </ac:picMkLst>
        </pc:picChg>
        <pc:picChg chg="add del">
          <ac:chgData name="Cathy Wiley" userId="256eec2ffd126238" providerId="LiveId" clId="{1D5C44B2-2F17-45F1-9918-944EF94328B0}" dt="2023-05-19T16:50:08.855" v="1366"/>
          <ac:picMkLst>
            <pc:docMk/>
            <pc:sldMk cId="122464207" sldId="280"/>
            <ac:picMk id="2072" creationId="{0C8116F3-0F5B-E4A7-DB69-03BF7CAF457C}"/>
          </ac:picMkLst>
        </pc:picChg>
        <pc:picChg chg="add del">
          <ac:chgData name="Cathy Wiley" userId="256eec2ffd126238" providerId="LiveId" clId="{1D5C44B2-2F17-45F1-9918-944EF94328B0}" dt="2023-05-19T16:51:45.969" v="1379"/>
          <ac:picMkLst>
            <pc:docMk/>
            <pc:sldMk cId="122464207" sldId="280"/>
            <ac:picMk id="2074" creationId="{7233C680-37ED-9929-397A-999D88475C24}"/>
          </ac:picMkLst>
        </pc:picChg>
        <pc:picChg chg="add del">
          <ac:chgData name="Cathy Wiley" userId="256eec2ffd126238" providerId="LiveId" clId="{1D5C44B2-2F17-45F1-9918-944EF94328B0}" dt="2023-05-19T16:59:34.763" v="1398"/>
          <ac:picMkLst>
            <pc:docMk/>
            <pc:sldMk cId="122464207" sldId="280"/>
            <ac:picMk id="2076" creationId="{3DE111F0-AC0D-827C-8776-4A141CFFA128}"/>
          </ac:picMkLst>
        </pc:picChg>
        <pc:cxnChg chg="add mod">
          <ac:chgData name="Cathy Wiley" userId="256eec2ffd126238" providerId="LiveId" clId="{1D5C44B2-2F17-45F1-9918-944EF94328B0}" dt="2023-06-09T00:52:21.669" v="2176" actId="1076"/>
          <ac:cxnSpMkLst>
            <pc:docMk/>
            <pc:sldMk cId="122464207" sldId="280"/>
            <ac:cxnSpMk id="3" creationId="{E94591CD-BAD0-043E-FC19-CCDEDF7EEA65}"/>
          </ac:cxnSpMkLst>
        </pc:cxnChg>
      </pc:sldChg>
      <pc:sldChg chg="new del">
        <pc:chgData name="Cathy Wiley" userId="256eec2ffd126238" providerId="LiveId" clId="{1D5C44B2-2F17-45F1-9918-944EF94328B0}" dt="2023-05-19T16:23:33.833" v="1207" actId="680"/>
        <pc:sldMkLst>
          <pc:docMk/>
          <pc:sldMk cId="124332856" sldId="280"/>
        </pc:sldMkLst>
      </pc:sldChg>
      <pc:sldChg chg="addSp delSp modSp add mod delAnim modAnim">
        <pc:chgData name="Cathy Wiley" userId="256eec2ffd126238" providerId="LiveId" clId="{1D5C44B2-2F17-45F1-9918-944EF94328B0}" dt="2023-06-09T00:43:50.508" v="2171" actId="1076"/>
        <pc:sldMkLst>
          <pc:docMk/>
          <pc:sldMk cId="736640646" sldId="281"/>
        </pc:sldMkLst>
        <pc:spChg chg="add mod">
          <ac:chgData name="Cathy Wiley" userId="256eec2ffd126238" providerId="LiveId" clId="{1D5C44B2-2F17-45F1-9918-944EF94328B0}" dt="2023-06-09T00:43:50.508" v="2171" actId="1076"/>
          <ac:spMkLst>
            <pc:docMk/>
            <pc:sldMk cId="736640646" sldId="281"/>
            <ac:spMk id="2" creationId="{7CA74063-34C5-37B2-1917-66FAF7868140}"/>
          </ac:spMkLst>
        </pc:spChg>
        <pc:spChg chg="add del mod">
          <ac:chgData name="Cathy Wiley" userId="256eec2ffd126238" providerId="LiveId" clId="{1D5C44B2-2F17-45F1-9918-944EF94328B0}" dt="2023-05-24T01:28:50.593" v="1533" actId="478"/>
          <ac:spMkLst>
            <pc:docMk/>
            <pc:sldMk cId="736640646" sldId="281"/>
            <ac:spMk id="3" creationId="{428CA4B7-F8C9-1EB4-BE3F-07800E8F0D89}"/>
          </ac:spMkLst>
        </pc:spChg>
        <pc:spChg chg="del mod">
          <ac:chgData name="Cathy Wiley" userId="256eec2ffd126238" providerId="LiveId" clId="{1D5C44B2-2F17-45F1-9918-944EF94328B0}" dt="2023-05-24T01:27:07.060" v="1525" actId="478"/>
          <ac:spMkLst>
            <pc:docMk/>
            <pc:sldMk cId="736640646" sldId="281"/>
            <ac:spMk id="6" creationId="{5543F7A7-0004-983F-DA0E-0AEC7D3FEC2C}"/>
          </ac:spMkLst>
        </pc:spChg>
        <pc:spChg chg="del mod">
          <ac:chgData name="Cathy Wiley" userId="256eec2ffd126238" providerId="LiveId" clId="{1D5C44B2-2F17-45F1-9918-944EF94328B0}" dt="2023-05-24T01:27:04.708" v="1523" actId="478"/>
          <ac:spMkLst>
            <pc:docMk/>
            <pc:sldMk cId="736640646" sldId="281"/>
            <ac:spMk id="7" creationId="{D8DD6B67-EC63-5A4C-07DC-D4EB5447CE8D}"/>
          </ac:spMkLst>
        </pc:spChg>
        <pc:picChg chg="mod">
          <ac:chgData name="Cathy Wiley" userId="256eec2ffd126238" providerId="LiveId" clId="{1D5C44B2-2F17-45F1-9918-944EF94328B0}" dt="2023-06-09T00:43:45.103" v="2170" actId="1076"/>
          <ac:picMkLst>
            <pc:docMk/>
            <pc:sldMk cId="736640646" sldId="281"/>
            <ac:picMk id="4" creationId="{CAF8BC4D-8FD6-6EBF-963C-1DB5A5AB6C24}"/>
          </ac:picMkLst>
        </pc:picChg>
        <pc:cxnChg chg="del">
          <ac:chgData name="Cathy Wiley" userId="256eec2ffd126238" providerId="LiveId" clId="{1D5C44B2-2F17-45F1-9918-944EF94328B0}" dt="2023-05-24T01:27:02.934" v="1522" actId="478"/>
          <ac:cxnSpMkLst>
            <pc:docMk/>
            <pc:sldMk cId="736640646" sldId="281"/>
            <ac:cxnSpMk id="9" creationId="{354F23AD-F33C-31C1-8DE5-8E34423E555F}"/>
          </ac:cxnSpMkLst>
        </pc:cxnChg>
      </pc:sldChg>
      <pc:sldChg chg="add del">
        <pc:chgData name="Cathy Wiley" userId="256eec2ffd126238" providerId="LiveId" clId="{1D5C44B2-2F17-45F1-9918-944EF94328B0}" dt="2023-05-19T21:30:32.439" v="1518" actId="47"/>
        <pc:sldMkLst>
          <pc:docMk/>
          <pc:sldMk cId="4284023240" sldId="281"/>
        </pc:sldMkLst>
      </pc:sldChg>
      <pc:sldChg chg="modSp add ord modAnim">
        <pc:chgData name="Cathy Wiley" userId="256eec2ffd126238" providerId="LiveId" clId="{1D5C44B2-2F17-45F1-9918-944EF94328B0}" dt="2023-06-09T00:44:07.992" v="2174" actId="313"/>
        <pc:sldMkLst>
          <pc:docMk/>
          <pc:sldMk cId="787910208" sldId="282"/>
        </pc:sldMkLst>
        <pc:spChg chg="mod">
          <ac:chgData name="Cathy Wiley" userId="256eec2ffd126238" providerId="LiveId" clId="{1D5C44B2-2F17-45F1-9918-944EF94328B0}" dt="2023-06-09T00:44:07.992" v="2174" actId="313"/>
          <ac:spMkLst>
            <pc:docMk/>
            <pc:sldMk cId="787910208" sldId="282"/>
            <ac:spMk id="6" creationId="{5543F7A7-0004-983F-DA0E-0AEC7D3FEC2C}"/>
          </ac:spMkLst>
        </pc:spChg>
      </pc:sldChg>
      <pc:sldChg chg="new del">
        <pc:chgData name="Cathy Wiley" userId="256eec2ffd126238" providerId="LiveId" clId="{1D5C44B2-2F17-45F1-9918-944EF94328B0}" dt="2023-05-24T21:52:25.286" v="1585" actId="2696"/>
        <pc:sldMkLst>
          <pc:docMk/>
          <pc:sldMk cId="3495569604" sldId="282"/>
        </pc:sldMkLst>
      </pc:sldChg>
      <pc:sldChg chg="add del ord">
        <pc:chgData name="Cathy Wiley" userId="256eec2ffd126238" providerId="LiveId" clId="{1D5C44B2-2F17-45F1-9918-944EF94328B0}" dt="2023-06-08T08:02:24.616" v="1988" actId="47"/>
        <pc:sldMkLst>
          <pc:docMk/>
          <pc:sldMk cId="4121878717" sldId="283"/>
        </pc:sldMkLst>
      </pc:sldChg>
      <pc:sldChg chg="delSp add del">
        <pc:chgData name="Cathy Wiley" userId="256eec2ffd126238" providerId="LiveId" clId="{1D5C44B2-2F17-45F1-9918-944EF94328B0}" dt="2023-06-06T01:04:44.954" v="1844" actId="47"/>
        <pc:sldMkLst>
          <pc:docMk/>
          <pc:sldMk cId="1840336879" sldId="284"/>
        </pc:sldMkLst>
        <pc:picChg chg="del">
          <ac:chgData name="Cathy Wiley" userId="256eec2ffd126238" providerId="LiveId" clId="{1D5C44B2-2F17-45F1-9918-944EF94328B0}" dt="2023-06-06T00:06:43.240" v="1711" actId="478"/>
          <ac:picMkLst>
            <pc:docMk/>
            <pc:sldMk cId="1840336879" sldId="284"/>
            <ac:picMk id="2050" creationId="{9D6A9937-B43D-2092-2D1C-FB40F7A6FEBD}"/>
          </ac:picMkLst>
        </pc:picChg>
      </pc:sldChg>
      <pc:sldChg chg="new del">
        <pc:chgData name="Cathy Wiley" userId="256eec2ffd126238" providerId="LiveId" clId="{1D5C44B2-2F17-45F1-9918-944EF94328B0}" dt="2023-06-06T00:06:36.318" v="1709" actId="47"/>
        <pc:sldMkLst>
          <pc:docMk/>
          <pc:sldMk cId="4112306531" sldId="284"/>
        </pc:sldMkLst>
      </pc:sldChg>
      <pc:sldChg chg="addSp modSp add mod ord modAnim">
        <pc:chgData name="Cathy Wiley" userId="256eec2ffd126238" providerId="LiveId" clId="{1D5C44B2-2F17-45F1-9918-944EF94328B0}" dt="2023-06-09T01:45:00.559" v="2448"/>
        <pc:sldMkLst>
          <pc:docMk/>
          <pc:sldMk cId="54046830" sldId="285"/>
        </pc:sldMkLst>
        <pc:spChg chg="add mod">
          <ac:chgData name="Cathy Wiley" userId="256eec2ffd126238" providerId="LiveId" clId="{1D5C44B2-2F17-45F1-9918-944EF94328B0}" dt="2023-06-09T01:42:54.771" v="2371" actId="20577"/>
          <ac:spMkLst>
            <pc:docMk/>
            <pc:sldMk cId="54046830" sldId="285"/>
            <ac:spMk id="2" creationId="{9CD0C69A-3636-3D64-DF48-26E7A753EB35}"/>
          </ac:spMkLst>
        </pc:spChg>
        <pc:spChg chg="add mod">
          <ac:chgData name="Cathy Wiley" userId="256eec2ffd126238" providerId="LiveId" clId="{1D5C44B2-2F17-45F1-9918-944EF94328B0}" dt="2023-06-09T01:43:03.796" v="2377" actId="20577"/>
          <ac:spMkLst>
            <pc:docMk/>
            <pc:sldMk cId="54046830" sldId="285"/>
            <ac:spMk id="3" creationId="{891CD9AE-464B-E278-A1F8-ABF497A639E3}"/>
          </ac:spMkLst>
        </pc:spChg>
        <pc:spChg chg="mod">
          <ac:chgData name="Cathy Wiley" userId="256eec2ffd126238" providerId="LiveId" clId="{1D5C44B2-2F17-45F1-9918-944EF94328B0}" dt="2023-06-09T01:41:30.359" v="2324" actId="14100"/>
          <ac:spMkLst>
            <pc:docMk/>
            <pc:sldMk cId="54046830" sldId="285"/>
            <ac:spMk id="5" creationId="{AE568C59-8278-5FB5-1CDE-29D50E768E8F}"/>
          </ac:spMkLst>
        </pc:spChg>
        <pc:spChg chg="add mod">
          <ac:chgData name="Cathy Wiley" userId="256eec2ffd126238" providerId="LiveId" clId="{1D5C44B2-2F17-45F1-9918-944EF94328B0}" dt="2023-06-09T01:43:57.699" v="2419" actId="113"/>
          <ac:spMkLst>
            <pc:docMk/>
            <pc:sldMk cId="54046830" sldId="285"/>
            <ac:spMk id="7" creationId="{06EDF75A-5D2F-57FD-D9D1-D4D32CC2E797}"/>
          </ac:spMkLst>
        </pc:spChg>
        <pc:spChg chg="add mod">
          <ac:chgData name="Cathy Wiley" userId="256eec2ffd126238" providerId="LiveId" clId="{1D5C44B2-2F17-45F1-9918-944EF94328B0}" dt="2023-06-09T01:44:32.561" v="2443" actId="20577"/>
          <ac:spMkLst>
            <pc:docMk/>
            <pc:sldMk cId="54046830" sldId="285"/>
            <ac:spMk id="8" creationId="{6D7CE2E8-53DD-D3F1-8BEA-58BA8573917D}"/>
          </ac:spMkLst>
        </pc:spChg>
      </pc:sldChg>
      <pc:sldChg chg="addSp delSp modSp add mod ord modAnim">
        <pc:chgData name="Cathy Wiley" userId="256eec2ffd126238" providerId="LiveId" clId="{1D5C44B2-2F17-45F1-9918-944EF94328B0}" dt="2023-06-09T02:50:21.980" v="3168"/>
        <pc:sldMkLst>
          <pc:docMk/>
          <pc:sldMk cId="113435882" sldId="286"/>
        </pc:sldMkLst>
        <pc:spChg chg="add mod">
          <ac:chgData name="Cathy Wiley" userId="256eec2ffd126238" providerId="LiveId" clId="{1D5C44B2-2F17-45F1-9918-944EF94328B0}" dt="2023-06-08T08:03:43.458" v="2144" actId="20577"/>
          <ac:spMkLst>
            <pc:docMk/>
            <pc:sldMk cId="113435882" sldId="286"/>
            <ac:spMk id="3" creationId="{8F81F2CF-292B-A893-AF91-0B1328FF1C4D}"/>
          </ac:spMkLst>
        </pc:spChg>
        <pc:spChg chg="add mod">
          <ac:chgData name="Cathy Wiley" userId="256eec2ffd126238" providerId="LiveId" clId="{1D5C44B2-2F17-45F1-9918-944EF94328B0}" dt="2023-06-06T01:06:38.257" v="1877" actId="1076"/>
          <ac:spMkLst>
            <pc:docMk/>
            <pc:sldMk cId="113435882" sldId="286"/>
            <ac:spMk id="6" creationId="{DE3F6C1D-4578-7D2F-F0BE-363927144457}"/>
          </ac:spMkLst>
        </pc:spChg>
        <pc:picChg chg="del">
          <ac:chgData name="Cathy Wiley" userId="256eec2ffd126238" providerId="LiveId" clId="{1D5C44B2-2F17-45F1-9918-944EF94328B0}" dt="2023-06-06T01:05:07.723" v="1848" actId="478"/>
          <ac:picMkLst>
            <pc:docMk/>
            <pc:sldMk cId="113435882" sldId="286"/>
            <ac:picMk id="2050" creationId="{9D6A9937-B43D-2092-2D1C-FB40F7A6FEBD}"/>
          </ac:picMkLst>
        </pc:picChg>
      </pc:sldChg>
      <pc:sldChg chg="add del ord">
        <pc:chgData name="Cathy Wiley" userId="256eec2ffd126238" providerId="LiveId" clId="{1D5C44B2-2F17-45F1-9918-944EF94328B0}" dt="2023-06-09T01:40:59.792" v="2320" actId="47"/>
        <pc:sldMkLst>
          <pc:docMk/>
          <pc:sldMk cId="1972063448" sldId="287"/>
        </pc:sldMkLst>
      </pc:sldChg>
      <pc:sldChg chg="modSp add del mod">
        <pc:chgData name="Cathy Wiley" userId="256eec2ffd126238" providerId="LiveId" clId="{1D5C44B2-2F17-45F1-9918-944EF94328B0}" dt="2023-06-09T20:10:11.502" v="3207" actId="47"/>
        <pc:sldMkLst>
          <pc:docMk/>
          <pc:sldMk cId="712827563" sldId="288"/>
        </pc:sldMkLst>
        <pc:spChg chg="mod">
          <ac:chgData name="Cathy Wiley" userId="256eec2ffd126238" providerId="LiveId" clId="{1D5C44B2-2F17-45F1-9918-944EF94328B0}" dt="2023-06-08T03:01:05.610" v="1979" actId="20577"/>
          <ac:spMkLst>
            <pc:docMk/>
            <pc:sldMk cId="712827563" sldId="288"/>
            <ac:spMk id="3" creationId="{8F81F2CF-292B-A893-AF91-0B1328FF1C4D}"/>
          </ac:spMkLst>
        </pc:spChg>
        <pc:spChg chg="mod">
          <ac:chgData name="Cathy Wiley" userId="256eec2ffd126238" providerId="LiveId" clId="{1D5C44B2-2F17-45F1-9918-944EF94328B0}" dt="2023-06-08T03:00:43.581" v="1957" actId="403"/>
          <ac:spMkLst>
            <pc:docMk/>
            <pc:sldMk cId="712827563" sldId="288"/>
            <ac:spMk id="6" creationId="{DE3F6C1D-4578-7D2F-F0BE-363927144457}"/>
          </ac:spMkLst>
        </pc:spChg>
      </pc:sldChg>
      <pc:sldChg chg="modSp add mod ord modAnim">
        <pc:chgData name="Cathy Wiley" userId="256eec2ffd126238" providerId="LiveId" clId="{1D5C44B2-2F17-45F1-9918-944EF94328B0}" dt="2023-06-10T01:25:34.987" v="3216" actId="20577"/>
        <pc:sldMkLst>
          <pc:docMk/>
          <pc:sldMk cId="1483858482" sldId="289"/>
        </pc:sldMkLst>
        <pc:spChg chg="mod">
          <ac:chgData name="Cathy Wiley" userId="256eec2ffd126238" providerId="LiveId" clId="{1D5C44B2-2F17-45F1-9918-944EF94328B0}" dt="2023-06-10T01:25:34.987" v="3216" actId="20577"/>
          <ac:spMkLst>
            <pc:docMk/>
            <pc:sldMk cId="1483858482" sldId="289"/>
            <ac:spMk id="3" creationId="{8F81F2CF-292B-A893-AF91-0B1328FF1C4D}"/>
          </ac:spMkLst>
        </pc:spChg>
        <pc:spChg chg="mod">
          <ac:chgData name="Cathy Wiley" userId="256eec2ffd126238" providerId="LiveId" clId="{1D5C44B2-2F17-45F1-9918-944EF94328B0}" dt="2023-06-08T08:03:14.124" v="2128" actId="5793"/>
          <ac:spMkLst>
            <pc:docMk/>
            <pc:sldMk cId="1483858482" sldId="289"/>
            <ac:spMk id="6" creationId="{DE3F6C1D-4578-7D2F-F0BE-363927144457}"/>
          </ac:spMkLst>
        </pc:spChg>
      </pc:sldChg>
      <pc:sldChg chg="add ord modAnim">
        <pc:chgData name="Cathy Wiley" userId="256eec2ffd126238" providerId="LiveId" clId="{1D5C44B2-2F17-45F1-9918-944EF94328B0}" dt="2023-06-09T01:26:21.976" v="2279"/>
        <pc:sldMkLst>
          <pc:docMk/>
          <pc:sldMk cId="537477554" sldId="290"/>
        </pc:sldMkLst>
      </pc:sldChg>
      <pc:sldMasterChg chg="setBg">
        <pc:chgData name="Cathy Wiley" userId="256eec2ffd126238" providerId="LiveId" clId="{1D5C44B2-2F17-45F1-9918-944EF94328B0}" dt="2023-05-18T23:43:01.828" v="291"/>
        <pc:sldMasterMkLst>
          <pc:docMk/>
          <pc:sldMasterMk cId="3093576464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64CF-7318-355F-760C-768D8AD74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52838-44D8-4CF1-055B-EE897A3E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B4329-40E1-2110-6137-D0B4DD31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595A-B8D1-9389-DD18-0972844D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3B3A-5265-E117-4000-1BF76742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A02C-05E0-5268-881B-F788E824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CA7EC-636F-00B7-371B-B054C7406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AFC6A-4892-9196-752A-1E185609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878B-6468-F8E4-8597-59444308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1B488-D39B-7A37-6914-95C54B19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40A6F-0EC4-092B-8296-482B2B35F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BE438-6CE3-FE75-0112-BC701BA46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A6186-B739-F159-EE43-19301836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26ED-9267-0840-C4F3-DFDD9332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3245-4108-A144-8E73-3926770F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D4B7-266E-D01B-D3D9-3684E12E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AAA1-184E-934C-8637-C893E05A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D104-A04B-E5BC-9048-E1A9001F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93C70-774E-5B82-288D-D85D26A8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965E6-F01B-F47F-1D42-36B3AED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E319-279B-0B60-2D74-7FA332BB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B113A-19A7-D161-0C3A-A32CB00E6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EB8C-FC7A-159B-0CC7-B51CAD00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BE07-2EF0-5F45-52E1-7EB0E022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76F-AECD-2354-6EED-D199C53E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54E0-BF2F-6ADC-4634-325F1052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13F0-9614-E905-E6BB-6F9AC8C26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A8809-AD19-7A4F-E367-8D6E27A0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AA0C2-8FF2-2BD7-8454-79F476BD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DDF8B-7140-10CC-3365-809E5155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EB8AD-2319-552C-86B7-971BFA90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F2F1-7ED3-6E36-57A7-00D5B00D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2DB2D-6E2F-810F-2751-663F727E3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F96F-A8BB-5389-3DD9-22CEF8C8D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BFFE4-E2ED-6BBE-1099-637C06674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0AD68-AA94-9BB2-2FBB-C02FB72B4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5851B-DE00-F2F0-DE77-EA2D6FE4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36559-B240-C169-5FA4-7173E5E5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8D12E-3DD3-A329-3CC1-B7C9D06C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CA0C-B5C9-E7C7-EABB-575BA420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12C00-871B-5D53-1426-0768045C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8CA81-B1E6-9EFA-874E-640EF263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F613E-74A2-F48F-1614-8D048CB2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7D1A7-3D6E-B50A-3425-3C314D42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85D56-FE23-4C71-5D03-A5E02254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62B77-0D12-9925-CF1B-F9F097F0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5F6B-05E7-28C5-319D-6F718D5F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D664-23BC-9DFB-3EF3-40A0BC55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F7B0-6E64-A9E8-E95B-931D6727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12AB4-8601-5082-419F-B383B45C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F5838-0D63-16E0-973C-8D5414A8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0ACFD-04E3-E2F0-2578-167A9957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3CF6-1DF0-28FC-017B-F7323B70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3FF0B-03F3-B904-EB43-0337324DC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5E7BB-1A39-E75E-D48E-040E19B4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04B26-7A07-AE6B-C9CD-7194C005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1BC91-BDFB-2B22-0C29-1C1E78C2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F7647-6611-3E29-20A2-057ABDDD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1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2DBF3-6BC3-ED6F-4FFF-8A8A6BB7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69047-9BBA-856A-2E68-C66E1DE40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D800C-3F03-BD46-AE7B-40ADFB8CE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2C8B-E764-44EC-A90E-6CABF9B4376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FB5B-B335-106A-2D9F-3B4E7B45E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31AC4-5973-815A-D572-5CF794D46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B981-0106-4C88-8922-4E927767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76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7001" y="-2667003"/>
            <a:ext cx="6858001" cy="121920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3F7A7-0004-983F-DA0E-0AEC7D3FEC2C}"/>
              </a:ext>
            </a:extLst>
          </p:cNvPr>
          <p:cNvSpPr txBox="1">
            <a:spLocks/>
          </p:cNvSpPr>
          <p:nvPr/>
        </p:nvSpPr>
        <p:spPr>
          <a:xfrm>
            <a:off x="410307" y="464771"/>
            <a:ext cx="4626709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Unlocking the Power of </a:t>
            </a:r>
            <a:r>
              <a:rPr lang="en-US" sz="6000" dirty="0" err="1">
                <a:solidFill>
                  <a:srgbClr val="FFFFFF"/>
                </a:solidFill>
                <a:latin typeface="Arial" panose="020B0604020202020204" pitchFamily="34" charset="0"/>
              </a:rPr>
              <a:t>ChatGPT</a:t>
            </a: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: </a:t>
            </a: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DD6B67-EC63-5A4C-07DC-D4EB5447CE8D}"/>
              </a:ext>
            </a:extLst>
          </p:cNvPr>
          <p:cNvSpPr txBox="1">
            <a:spLocks/>
          </p:cNvSpPr>
          <p:nvPr/>
        </p:nvSpPr>
        <p:spPr>
          <a:xfrm>
            <a:off x="6096000" y="2008284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FFFF"/>
                </a:solidFill>
                <a:latin typeface="Freestyle Script" panose="030804020302050B0404" pitchFamily="66" charset="0"/>
              </a:rPr>
              <a:t>Enhance Your Productivity for Writers and Everyone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/>
          <p:nvPr/>
        </p:nvCxnSpPr>
        <p:spPr>
          <a:xfrm>
            <a:off x="5800725" y="1381125"/>
            <a:ext cx="0" cy="44767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4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6998" y="-2667003"/>
            <a:ext cx="6858001" cy="121920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3F7A7-0004-983F-DA0E-0AEC7D3FEC2C}"/>
              </a:ext>
            </a:extLst>
          </p:cNvPr>
          <p:cNvSpPr txBox="1">
            <a:spLocks/>
          </p:cNvSpPr>
          <p:nvPr/>
        </p:nvSpPr>
        <p:spPr>
          <a:xfrm>
            <a:off x="130629" y="464771"/>
            <a:ext cx="4906387" cy="2964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How can ChatGPT help authors?</a:t>
            </a: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/>
          <p:nvPr/>
        </p:nvCxnSpPr>
        <p:spPr>
          <a:xfrm>
            <a:off x="5800725" y="1381125"/>
            <a:ext cx="0" cy="44767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E568C59-8278-5FB5-1CDE-29D50E768E8F}"/>
              </a:ext>
            </a:extLst>
          </p:cNvPr>
          <p:cNvSpPr txBox="1">
            <a:spLocks/>
          </p:cNvSpPr>
          <p:nvPr/>
        </p:nvSpPr>
        <p:spPr>
          <a:xfrm>
            <a:off x="6072774" y="281270"/>
            <a:ext cx="5739782" cy="801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Idea Generation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99113-CBF8-700E-18DE-18007F2B1F65}"/>
              </a:ext>
            </a:extLst>
          </p:cNvPr>
          <p:cNvSpPr txBox="1">
            <a:spLocks/>
          </p:cNvSpPr>
          <p:nvPr/>
        </p:nvSpPr>
        <p:spPr>
          <a:xfrm>
            <a:off x="130628" y="2884510"/>
            <a:ext cx="4906387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6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Well… what all does an author do?</a:t>
            </a: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E1638E-5791-F26A-9E81-43E28CA0D62D}"/>
              </a:ext>
            </a:extLst>
          </p:cNvPr>
          <p:cNvSpPr txBox="1">
            <a:spLocks/>
          </p:cNvSpPr>
          <p:nvPr/>
        </p:nvSpPr>
        <p:spPr>
          <a:xfrm>
            <a:off x="6095998" y="850438"/>
            <a:ext cx="5847181" cy="78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Plot Development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74552F-FFC8-DDE4-01B6-A8DF2A64B687}"/>
              </a:ext>
            </a:extLst>
          </p:cNvPr>
          <p:cNvSpPr txBox="1">
            <a:spLocks/>
          </p:cNvSpPr>
          <p:nvPr/>
        </p:nvSpPr>
        <p:spPr>
          <a:xfrm>
            <a:off x="6095998" y="1419604"/>
            <a:ext cx="5847181" cy="801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Character Creation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91B9FF-F6DB-D67B-08D6-F9E08D155C6E}"/>
              </a:ext>
            </a:extLst>
          </p:cNvPr>
          <p:cNvSpPr txBox="1">
            <a:spLocks/>
          </p:cNvSpPr>
          <p:nvPr/>
        </p:nvSpPr>
        <p:spPr>
          <a:xfrm>
            <a:off x="6116323" y="1999933"/>
            <a:ext cx="5847181" cy="688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0B356C-9105-81CC-4C06-C848DF225328}"/>
              </a:ext>
            </a:extLst>
          </p:cNvPr>
          <p:cNvSpPr txBox="1">
            <a:spLocks/>
          </p:cNvSpPr>
          <p:nvPr/>
        </p:nvSpPr>
        <p:spPr>
          <a:xfrm>
            <a:off x="6136648" y="2580260"/>
            <a:ext cx="5847181" cy="1273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Writing Narrative &amp;  Dialogue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181A61-C156-FE13-94A4-87A9BF9B5A73}"/>
              </a:ext>
            </a:extLst>
          </p:cNvPr>
          <p:cNvSpPr txBox="1">
            <a:spLocks/>
          </p:cNvSpPr>
          <p:nvPr/>
        </p:nvSpPr>
        <p:spPr>
          <a:xfrm>
            <a:off x="6156973" y="3854219"/>
            <a:ext cx="5847181" cy="801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Revision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B37E51-5654-E145-BD6B-B146EF3D83DC}"/>
              </a:ext>
            </a:extLst>
          </p:cNvPr>
          <p:cNvSpPr txBox="1">
            <a:spLocks/>
          </p:cNvSpPr>
          <p:nvPr/>
        </p:nvSpPr>
        <p:spPr>
          <a:xfrm>
            <a:off x="6116323" y="4536714"/>
            <a:ext cx="5847181" cy="688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Proofreading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97F217-1A69-690D-F84B-0BE9E3A56C59}"/>
              </a:ext>
            </a:extLst>
          </p:cNvPr>
          <p:cNvSpPr txBox="1">
            <a:spLocks/>
          </p:cNvSpPr>
          <p:nvPr/>
        </p:nvSpPr>
        <p:spPr>
          <a:xfrm>
            <a:off x="4589213" y="6878252"/>
            <a:ext cx="5847181" cy="6007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Editing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Revision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Promotion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7B50FD-4813-4C4F-1305-F6D189B80CCA}"/>
              </a:ext>
            </a:extLst>
          </p:cNvPr>
          <p:cNvSpPr txBox="1">
            <a:spLocks/>
          </p:cNvSpPr>
          <p:nvPr/>
        </p:nvSpPr>
        <p:spPr>
          <a:xfrm>
            <a:off x="6156973" y="5169446"/>
            <a:ext cx="5847181" cy="688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Promotion</a:t>
            </a:r>
            <a:endParaRPr lang="en-US" sz="6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  <p:bldP spid="7" grpId="0"/>
      <p:bldP spid="8" grpId="0"/>
      <p:bldP spid="10" grpId="0"/>
      <p:bldP spid="11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6998" y="-2667003"/>
            <a:ext cx="6858001" cy="121920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>
            <a:cxnSpLocks/>
          </p:cNvCxnSpPr>
          <p:nvPr/>
        </p:nvCxnSpPr>
        <p:spPr>
          <a:xfrm flipH="1">
            <a:off x="726232" y="1441677"/>
            <a:ext cx="1073953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E568C59-8278-5FB5-1CDE-29D50E768E8F}"/>
              </a:ext>
            </a:extLst>
          </p:cNvPr>
          <p:cNvSpPr txBox="1">
            <a:spLocks/>
          </p:cNvSpPr>
          <p:nvPr/>
        </p:nvSpPr>
        <p:spPr>
          <a:xfrm>
            <a:off x="6096000" y="3984171"/>
            <a:ext cx="5685691" cy="2603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1F2CF-292B-A893-AF91-0B1328FF1C4D}"/>
              </a:ext>
            </a:extLst>
          </p:cNvPr>
          <p:cNvSpPr txBox="1"/>
          <p:nvPr/>
        </p:nvSpPr>
        <p:spPr>
          <a:xfrm>
            <a:off x="659363" y="2155374"/>
            <a:ext cx="11022564" cy="2971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chat.openai.com, and log in or sign up.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versions, a free version that uses ChatGPT 3.5, and a paid version, which currently costs $20 a month, where </a:t>
            </a:r>
            <a:r>
              <a:rPr lang="en-US" sz="3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3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 4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25 times every 3 hours.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F6C1D-4578-7D2F-F0BE-363927144457}"/>
              </a:ext>
            </a:extLst>
          </p:cNvPr>
          <p:cNvSpPr txBox="1"/>
          <p:nvPr/>
        </p:nvSpPr>
        <p:spPr>
          <a:xfrm>
            <a:off x="659362" y="503624"/>
            <a:ext cx="10806405" cy="84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now…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6998" y="-2667003"/>
            <a:ext cx="6858001" cy="121920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>
            <a:cxnSpLocks/>
          </p:cNvCxnSpPr>
          <p:nvPr/>
        </p:nvCxnSpPr>
        <p:spPr>
          <a:xfrm flipH="1">
            <a:off x="726232" y="1441677"/>
            <a:ext cx="1073953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E568C59-8278-5FB5-1CDE-29D50E768E8F}"/>
              </a:ext>
            </a:extLst>
          </p:cNvPr>
          <p:cNvSpPr txBox="1">
            <a:spLocks/>
          </p:cNvSpPr>
          <p:nvPr/>
        </p:nvSpPr>
        <p:spPr>
          <a:xfrm>
            <a:off x="6096000" y="3984171"/>
            <a:ext cx="5685691" cy="2603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1F2CF-292B-A893-AF91-0B1328FF1C4D}"/>
              </a:ext>
            </a:extLst>
          </p:cNvPr>
          <p:cNvSpPr txBox="1"/>
          <p:nvPr/>
        </p:nvSpPr>
        <p:spPr>
          <a:xfrm>
            <a:off x="821093" y="2034072"/>
            <a:ext cx="10562253" cy="243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it a role/style (optional)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action to perform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format to output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needed, give source/HTML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F6C1D-4578-7D2F-F0BE-363927144457}"/>
              </a:ext>
            </a:extLst>
          </p:cNvPr>
          <p:cNvSpPr txBox="1"/>
          <p:nvPr/>
        </p:nvSpPr>
        <p:spPr>
          <a:xfrm>
            <a:off x="659362" y="503624"/>
            <a:ext cx="10806405" cy="84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Prompt Structure 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35901" y="-2667003"/>
            <a:ext cx="6858001" cy="12192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74063-34C5-37B2-1917-66FAF7868140}"/>
              </a:ext>
            </a:extLst>
          </p:cNvPr>
          <p:cNvSpPr txBox="1"/>
          <p:nvPr/>
        </p:nvSpPr>
        <p:spPr>
          <a:xfrm>
            <a:off x="1063693" y="1536173"/>
            <a:ext cx="10002416" cy="3785652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The views expressed in this presentation on </a:t>
            </a:r>
            <a:r>
              <a:rPr lang="en-US" sz="4800" dirty="0" err="1">
                <a:solidFill>
                  <a:schemeClr val="bg1"/>
                </a:solidFill>
              </a:rPr>
              <a:t>ChatGPT</a:t>
            </a:r>
            <a:r>
              <a:rPr lang="en-US" sz="4800" dirty="0">
                <a:solidFill>
                  <a:schemeClr val="bg1"/>
                </a:solidFill>
              </a:rPr>
              <a:t> are solely those of the presenter and do not represent the views, opinions, or official stance of Sisters in Crime.</a:t>
            </a:r>
          </a:p>
        </p:txBody>
      </p:sp>
    </p:spTree>
    <p:extLst>
      <p:ext uri="{BB962C8B-B14F-4D97-AF65-F5344CB8AC3E}">
        <p14:creationId xmlns:p14="http://schemas.microsoft.com/office/powerpoint/2010/main" val="73664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6998" y="-2667003"/>
            <a:ext cx="6858001" cy="121920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3F7A7-0004-983F-DA0E-0AEC7D3FEC2C}"/>
              </a:ext>
            </a:extLst>
          </p:cNvPr>
          <p:cNvSpPr txBox="1">
            <a:spLocks/>
          </p:cNvSpPr>
          <p:nvPr/>
        </p:nvSpPr>
        <p:spPr>
          <a:xfrm>
            <a:off x="410309" y="2477277"/>
            <a:ext cx="11598191" cy="2472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Any tool can be used for good or bad. </a:t>
            </a:r>
          </a:p>
          <a:p>
            <a:pPr algn="ctr"/>
            <a:r>
              <a:rPr lang="en-US" dirty="0"/>
              <a:t>It’s really the ethics of the artist using it.</a:t>
            </a:r>
          </a:p>
          <a:p>
            <a:pPr algn="ctr"/>
            <a:endParaRPr lang="en-US" dirty="0"/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~ John Knoll, Chief creative officer of Industrial Light &amp; Magic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>
            <a:cxnSpLocks/>
          </p:cNvCxnSpPr>
          <p:nvPr/>
        </p:nvCxnSpPr>
        <p:spPr>
          <a:xfrm flipH="1">
            <a:off x="726232" y="1441677"/>
            <a:ext cx="1073953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E568C59-8278-5FB5-1CDE-29D50E768E8F}"/>
              </a:ext>
            </a:extLst>
          </p:cNvPr>
          <p:cNvSpPr txBox="1">
            <a:spLocks/>
          </p:cNvSpPr>
          <p:nvPr/>
        </p:nvSpPr>
        <p:spPr>
          <a:xfrm>
            <a:off x="6096000" y="3984171"/>
            <a:ext cx="5685691" cy="2603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6998" y="-2667003"/>
            <a:ext cx="6858001" cy="121920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3F7A7-0004-983F-DA0E-0AEC7D3FEC2C}"/>
              </a:ext>
            </a:extLst>
          </p:cNvPr>
          <p:cNvSpPr txBox="1">
            <a:spLocks/>
          </p:cNvSpPr>
          <p:nvPr/>
        </p:nvSpPr>
        <p:spPr>
          <a:xfrm>
            <a:off x="410307" y="270589"/>
            <a:ext cx="11598191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FFFF"/>
                </a:solidFill>
                <a:latin typeface="Arial" panose="020B0604020202020204" pitchFamily="34" charset="0"/>
              </a:rPr>
              <a:t>ChatGPT</a:t>
            </a: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 is a tool</a:t>
            </a: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>
            <a:cxnSpLocks/>
          </p:cNvCxnSpPr>
          <p:nvPr/>
        </p:nvCxnSpPr>
        <p:spPr>
          <a:xfrm flipH="1">
            <a:off x="726232" y="1441677"/>
            <a:ext cx="1073953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E568C59-8278-5FB5-1CDE-29D50E768E8F}"/>
              </a:ext>
            </a:extLst>
          </p:cNvPr>
          <p:cNvSpPr txBox="1">
            <a:spLocks/>
          </p:cNvSpPr>
          <p:nvPr/>
        </p:nvSpPr>
        <p:spPr>
          <a:xfrm>
            <a:off x="6096000" y="3984171"/>
            <a:ext cx="5685691" cy="2603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BCA0F-6608-3D07-C8FF-D20D5FF06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4" t="24765" r="53366" b="13197"/>
          <a:stretch/>
        </p:blipFill>
        <p:spPr>
          <a:xfrm>
            <a:off x="726232" y="1686408"/>
            <a:ext cx="2645371" cy="2603239"/>
          </a:xfrm>
          <a:prstGeom prst="rect">
            <a:avLst/>
          </a:prstGeom>
        </p:spPr>
      </p:pic>
      <p:pic>
        <p:nvPicPr>
          <p:cNvPr id="1030" name="Picture 6" descr="Electric power industry - Wikipedia">
            <a:extLst>
              <a:ext uri="{FF2B5EF4-FFF2-40B4-BE49-F238E27FC236}">
                <a16:creationId xmlns:a16="http://schemas.microsoft.com/office/drawing/2014/main" id="{19CC4919-F0E2-41C5-F77E-23FD278D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49" y="2988028"/>
            <a:ext cx="2388636" cy="3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o Invented the First Car &amp; When Was it Made? (Automobile History) |  CarsGuide">
            <a:extLst>
              <a:ext uri="{FF2B5EF4-FFF2-40B4-BE49-F238E27FC236}">
                <a16:creationId xmlns:a16="http://schemas.microsoft.com/office/drawing/2014/main" id="{9DB2BA82-5A84-CD9C-6C52-2E4961B2A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r="8685"/>
          <a:stretch/>
        </p:blipFill>
        <p:spPr bwMode="auto">
          <a:xfrm>
            <a:off x="7852243" y="1745209"/>
            <a:ext cx="3613524" cy="25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uter | History, Parts, Networking, Operating Systems, &amp; Facts |  Britannica">
            <a:extLst>
              <a:ext uri="{FF2B5EF4-FFF2-40B4-BE49-F238E27FC236}">
                <a16:creationId xmlns:a16="http://schemas.microsoft.com/office/drawing/2014/main" id="{3DF3039E-526F-D584-5149-3847720E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28" b="92890" l="9875" r="90000">
                        <a14:foregroundMark x1="48938" y1="7110" x2="48938" y2="7110"/>
                        <a14:foregroundMark x1="55125" y1="92890" x2="55125" y2="92890"/>
                        <a14:foregroundMark x1="64000" y1="88149" x2="64000" y2="88149"/>
                        <a14:foregroundMark x1="9875" y1="72926" x2="9875" y2="72926"/>
                        <a14:foregroundMark x1="22063" y1="65178" x2="22063" y2="65178"/>
                        <a14:foregroundMark x1="23875" y1="63628" x2="23875" y2="63628"/>
                        <a14:foregroundMark x1="21438" y1="64904" x2="22938" y2="64722"/>
                        <a14:foregroundMark x1="24813" y1="63537" x2="27750" y2="61805"/>
                        <a14:foregroundMark x1="29250" y1="61623" x2="35438" y2="58614"/>
                        <a14:backgroundMark x1="35438" y1="53874" x2="35438" y2="5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3" y="2017696"/>
            <a:ext cx="5848665" cy="40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 Best Smartphones for 2023 | Reviews by Wirecutter">
            <a:extLst>
              <a:ext uri="{FF2B5EF4-FFF2-40B4-BE49-F238E27FC236}">
                <a16:creationId xmlns:a16="http://schemas.microsoft.com/office/drawing/2014/main" id="{3890F18E-08C1-B6B2-1FAC-22358C12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18" b="90769" l="9961" r="89941">
                        <a14:foregroundMark x1="48779" y1="8718" x2="48779" y2="8718"/>
                        <a14:foregroundMark x1="50781" y1="90769" x2="50781" y2="9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20" y="1564019"/>
            <a:ext cx="7262697" cy="48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's the Difference Between the Web and the Internet? - Ask Leo!">
            <a:extLst>
              <a:ext uri="{FF2B5EF4-FFF2-40B4-BE49-F238E27FC236}">
                <a16:creationId xmlns:a16="http://schemas.microsoft.com/office/drawing/2014/main" id="{A932EE59-FFEB-561F-5272-0026A57B9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r="8672"/>
          <a:stretch/>
        </p:blipFill>
        <p:spPr bwMode="auto">
          <a:xfrm>
            <a:off x="-261257" y="0"/>
            <a:ext cx="12453257" cy="734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7001" y="-2667003"/>
            <a:ext cx="6858001" cy="12192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448AC-7B70-8884-262B-26D8517CE7FC}"/>
              </a:ext>
            </a:extLst>
          </p:cNvPr>
          <p:cNvSpPr txBox="1"/>
          <p:nvPr/>
        </p:nvSpPr>
        <p:spPr>
          <a:xfrm>
            <a:off x="99527" y="-85806"/>
            <a:ext cx="1209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AI is already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EAB84-5670-E7CF-CCBE-981ABCBC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621" y="3935739"/>
            <a:ext cx="1306573" cy="2641727"/>
          </a:xfrm>
          <a:prstGeom prst="rect">
            <a:avLst/>
          </a:prstGeom>
        </p:spPr>
      </p:pic>
      <p:pic>
        <p:nvPicPr>
          <p:cNvPr id="2058" name="Picture 10" descr="Echo Dot Smart Speaker with Alexa (3rd Gen, Charcoal)">
            <a:extLst>
              <a:ext uri="{FF2B5EF4-FFF2-40B4-BE49-F238E27FC236}">
                <a16:creationId xmlns:a16="http://schemas.microsoft.com/office/drawing/2014/main" id="{AF57D87D-A084-D23E-EBDE-0F8E25366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1" b="89921" l="6614" r="89921">
                        <a14:foregroundMark x1="6614" y1="35118" x2="6614" y2="3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" t="19686" r="14416" b="27245"/>
          <a:stretch/>
        </p:blipFill>
        <p:spPr bwMode="auto">
          <a:xfrm>
            <a:off x="9479589" y="1311059"/>
            <a:ext cx="2597013" cy="16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6336AD91-E364-6951-9520-ACF1F693E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>
          <a:xfrm>
            <a:off x="6126477" y="2593098"/>
            <a:ext cx="1981200" cy="4114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CAC22E-4081-D76E-FF73-D07C07137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43" y="1227505"/>
            <a:ext cx="2446221" cy="1061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9F27FE-797F-FE54-D5F7-FCF9F0B2EF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8456" t="44115" r="18456" b="18070"/>
          <a:stretch/>
        </p:blipFill>
        <p:spPr>
          <a:xfrm>
            <a:off x="-869651" y="2519554"/>
            <a:ext cx="6477000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927762-66EB-921C-C3AB-0C05CD721E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86" t="2323" r="31699" b="6510"/>
          <a:stretch/>
        </p:blipFill>
        <p:spPr>
          <a:xfrm>
            <a:off x="982830" y="4430280"/>
            <a:ext cx="1790534" cy="2276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109EB-0C55-5F11-82CB-5773F275EA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857" t="8080" r="7934"/>
          <a:stretch/>
        </p:blipFill>
        <p:spPr>
          <a:xfrm>
            <a:off x="9145934" y="3073961"/>
            <a:ext cx="2656325" cy="356386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591CD-BAD0-043E-FC19-CCDEDF7EEA65}"/>
              </a:ext>
            </a:extLst>
          </p:cNvPr>
          <p:cNvCxnSpPr>
            <a:cxnSpLocks/>
          </p:cNvCxnSpPr>
          <p:nvPr/>
        </p:nvCxnSpPr>
        <p:spPr>
          <a:xfrm flipH="1">
            <a:off x="667651" y="1031130"/>
            <a:ext cx="1073953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D21AAC-C13E-90A6-1BA8-707F33FE745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321" t="30071" r="24617" b="54657"/>
          <a:stretch/>
        </p:blipFill>
        <p:spPr>
          <a:xfrm>
            <a:off x="3013750" y="1241849"/>
            <a:ext cx="6225453" cy="10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7001" y="-2667003"/>
            <a:ext cx="6858001" cy="12192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448AC-7B70-8884-262B-26D8517CE7FC}"/>
              </a:ext>
            </a:extLst>
          </p:cNvPr>
          <p:cNvSpPr txBox="1"/>
          <p:nvPr/>
        </p:nvSpPr>
        <p:spPr>
          <a:xfrm>
            <a:off x="2407298" y="1101012"/>
            <a:ext cx="6991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/>
              <a:t>Mwah ha </a:t>
            </a:r>
            <a:r>
              <a:rPr lang="en-US" sz="9600" i="1" dirty="0" err="1"/>
              <a:t>ha</a:t>
            </a:r>
            <a:r>
              <a:rPr lang="en-US" sz="9600" i="1" dirty="0"/>
              <a:t>! That’s what you think</a:t>
            </a:r>
            <a:r>
              <a:rPr lang="en-US" sz="9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33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7001" y="-2667003"/>
            <a:ext cx="6858001" cy="12192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448AC-7B70-8884-262B-26D8517CE7FC}"/>
              </a:ext>
            </a:extLst>
          </p:cNvPr>
          <p:cNvSpPr txBox="1"/>
          <p:nvPr/>
        </p:nvSpPr>
        <p:spPr>
          <a:xfrm>
            <a:off x="99527" y="-85806"/>
            <a:ext cx="1209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AI is already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EAB84-5670-E7CF-CCBE-981ABCBC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621" y="3935739"/>
            <a:ext cx="1306573" cy="2641727"/>
          </a:xfrm>
          <a:prstGeom prst="rect">
            <a:avLst/>
          </a:prstGeom>
        </p:spPr>
      </p:pic>
      <p:pic>
        <p:nvPicPr>
          <p:cNvPr id="2058" name="Picture 10" descr="Echo Dot Smart Speaker with Alexa (3rd Gen, Charcoal)">
            <a:extLst>
              <a:ext uri="{FF2B5EF4-FFF2-40B4-BE49-F238E27FC236}">
                <a16:creationId xmlns:a16="http://schemas.microsoft.com/office/drawing/2014/main" id="{AF57D87D-A084-D23E-EBDE-0F8E25366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1" b="89921" l="6614" r="89921">
                        <a14:foregroundMark x1="6614" y1="35118" x2="6614" y2="3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" t="19686" r="14416" b="27245"/>
          <a:stretch/>
        </p:blipFill>
        <p:spPr bwMode="auto">
          <a:xfrm>
            <a:off x="9479589" y="1311059"/>
            <a:ext cx="2597013" cy="16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6336AD91-E364-6951-9520-ACF1F693E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>
          <a:xfrm>
            <a:off x="6126477" y="2593098"/>
            <a:ext cx="1981200" cy="4114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CAC22E-4081-D76E-FF73-D07C07137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43" y="1227505"/>
            <a:ext cx="2446221" cy="1061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9F27FE-797F-FE54-D5F7-FCF9F0B2EF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8456" t="44115" r="18456" b="18070"/>
          <a:stretch/>
        </p:blipFill>
        <p:spPr>
          <a:xfrm>
            <a:off x="-869651" y="2519554"/>
            <a:ext cx="6477000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927762-66EB-921C-C3AB-0C05CD721E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86" t="2323" r="31699" b="6510"/>
          <a:stretch/>
        </p:blipFill>
        <p:spPr>
          <a:xfrm>
            <a:off x="982830" y="4430280"/>
            <a:ext cx="1790534" cy="2276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109EB-0C55-5F11-82CB-5773F275EA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857" t="8080" r="7934"/>
          <a:stretch/>
        </p:blipFill>
        <p:spPr>
          <a:xfrm>
            <a:off x="9145934" y="3073961"/>
            <a:ext cx="2656325" cy="356386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591CD-BAD0-043E-FC19-CCDEDF7EEA65}"/>
              </a:ext>
            </a:extLst>
          </p:cNvPr>
          <p:cNvCxnSpPr>
            <a:cxnSpLocks/>
          </p:cNvCxnSpPr>
          <p:nvPr/>
        </p:nvCxnSpPr>
        <p:spPr>
          <a:xfrm flipH="1">
            <a:off x="667651" y="1031130"/>
            <a:ext cx="1073953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D21AAC-C13E-90A6-1BA8-707F33FE745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321" t="30071" r="24617" b="54657"/>
          <a:stretch/>
        </p:blipFill>
        <p:spPr>
          <a:xfrm>
            <a:off x="3013750" y="1241849"/>
            <a:ext cx="6225453" cy="10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7001" y="-2667003"/>
            <a:ext cx="6858001" cy="121920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3F7A7-0004-983F-DA0E-0AEC7D3FEC2C}"/>
              </a:ext>
            </a:extLst>
          </p:cNvPr>
          <p:cNvSpPr txBox="1">
            <a:spLocks/>
          </p:cNvSpPr>
          <p:nvPr/>
        </p:nvSpPr>
        <p:spPr>
          <a:xfrm>
            <a:off x="-1" y="-111967"/>
            <a:ext cx="4626709" cy="5878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b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4800" dirty="0">
                <a:solidFill>
                  <a:srgbClr val="FFFFFF"/>
                </a:solidFill>
                <a:latin typeface="Arial" panose="020B0604020202020204" pitchFamily="34" charset="0"/>
              </a:rPr>
              <a:t>What is ChatGPT ?</a:t>
            </a:r>
          </a:p>
          <a:p>
            <a:pPr algn="r">
              <a:lnSpc>
                <a:spcPct val="100000"/>
              </a:lnSpc>
            </a:pPr>
            <a:endParaRPr lang="en-US" sz="3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3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FFFFFF"/>
                </a:solidFill>
                <a:latin typeface="Arial" panose="020B0604020202020204" pitchFamily="34" charset="0"/>
              </a:rPr>
              <a:t>Chat Generative Pre-training Transformer 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/>
          <p:nvPr/>
        </p:nvCxnSpPr>
        <p:spPr>
          <a:xfrm>
            <a:off x="5800725" y="1381125"/>
            <a:ext cx="0" cy="44767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86B3F5-A60D-28CB-8171-B121175045E0}"/>
              </a:ext>
            </a:extLst>
          </p:cNvPr>
          <p:cNvSpPr txBox="1">
            <a:spLocks/>
          </p:cNvSpPr>
          <p:nvPr/>
        </p:nvSpPr>
        <p:spPr>
          <a:xfrm>
            <a:off x="6024660" y="464771"/>
            <a:ext cx="5349356" cy="5488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ChatGPT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 is an advanced artificial intelligence (AI) language model developed by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OpenAI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. It is designed to generate human-like text responses based on the prompts it receives. 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</a:rPr>
              <a:t>Trained on a massive amount of diverse data from the internet, ChatGPT has the ability to understand and generate natural language in a conversational manner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AF8BC4D-8FD6-6EBF-963C-1DB5A5AB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1"/>
          <a:stretch/>
        </p:blipFill>
        <p:spPr>
          <a:xfrm rot="5400000">
            <a:off x="2666998" y="-2667003"/>
            <a:ext cx="6858001" cy="121920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43F7A7-0004-983F-DA0E-0AEC7D3FEC2C}"/>
              </a:ext>
            </a:extLst>
          </p:cNvPr>
          <p:cNvSpPr txBox="1">
            <a:spLocks/>
          </p:cNvSpPr>
          <p:nvPr/>
        </p:nvSpPr>
        <p:spPr>
          <a:xfrm>
            <a:off x="410307" y="464771"/>
            <a:ext cx="4626709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What </a:t>
            </a:r>
            <a:r>
              <a:rPr lang="en-US" sz="6000" u="sng" dirty="0">
                <a:solidFill>
                  <a:srgbClr val="FFFFFF"/>
                </a:solidFill>
                <a:latin typeface="Arial" panose="020B0604020202020204" pitchFamily="34" charset="0"/>
              </a:rPr>
              <a:t>isn’t</a:t>
            </a: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sz="6000" dirty="0" err="1">
                <a:solidFill>
                  <a:srgbClr val="FFFFFF"/>
                </a:solidFill>
                <a:latin typeface="Arial" panose="020B0604020202020204" pitchFamily="34" charset="0"/>
              </a:rPr>
              <a:t>ChatGPT</a:t>
            </a: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? </a:t>
            </a: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4F23AD-F33C-31C1-8DE5-8E34423E555F}"/>
              </a:ext>
            </a:extLst>
          </p:cNvPr>
          <p:cNvCxnSpPr/>
          <p:nvPr/>
        </p:nvCxnSpPr>
        <p:spPr>
          <a:xfrm>
            <a:off x="5800725" y="1381125"/>
            <a:ext cx="0" cy="44767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E568C59-8278-5FB5-1CDE-29D50E768E8F}"/>
              </a:ext>
            </a:extLst>
          </p:cNvPr>
          <p:cNvSpPr txBox="1">
            <a:spLocks/>
          </p:cNvSpPr>
          <p:nvPr/>
        </p:nvSpPr>
        <p:spPr>
          <a:xfrm>
            <a:off x="6096000" y="579850"/>
            <a:ext cx="5685691" cy="1239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It isn’t an AGI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C69A-3636-3D64-DF48-26E7A753EB35}"/>
              </a:ext>
            </a:extLst>
          </p:cNvPr>
          <p:cNvSpPr txBox="1">
            <a:spLocks/>
          </p:cNvSpPr>
          <p:nvPr/>
        </p:nvSpPr>
        <p:spPr>
          <a:xfrm>
            <a:off x="6095998" y="1609328"/>
            <a:ext cx="5685691" cy="241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It isn’t an AIP</a:t>
            </a:r>
          </a:p>
          <a:p>
            <a: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</a:rPr>
              <a:t>	Credit to Donna Andrews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1CD9AE-464B-E278-A1F8-ABF497A639E3}"/>
              </a:ext>
            </a:extLst>
          </p:cNvPr>
          <p:cNvSpPr txBox="1">
            <a:spLocks/>
          </p:cNvSpPr>
          <p:nvPr/>
        </p:nvSpPr>
        <p:spPr>
          <a:xfrm>
            <a:off x="6095997" y="3080255"/>
            <a:ext cx="5685691" cy="1239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It isn’t human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EDF75A-5D2F-57FD-D9D1-D4D32CC2E797}"/>
              </a:ext>
            </a:extLst>
          </p:cNvPr>
          <p:cNvSpPr txBox="1">
            <a:spLocks/>
          </p:cNvSpPr>
          <p:nvPr/>
        </p:nvSpPr>
        <p:spPr>
          <a:xfrm>
            <a:off x="6153518" y="4319875"/>
            <a:ext cx="5685691" cy="1239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</a:rPr>
              <a:t>It doesn’t 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plagiarize</a:t>
            </a:r>
            <a:endParaRPr lang="en-US" sz="6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7CE2E8-53DD-D3F1-8BEA-58BA8573917D}"/>
              </a:ext>
            </a:extLst>
          </p:cNvPr>
          <p:cNvSpPr txBox="1">
            <a:spLocks/>
          </p:cNvSpPr>
          <p:nvPr/>
        </p:nvSpPr>
        <p:spPr>
          <a:xfrm>
            <a:off x="7015066" y="6099582"/>
            <a:ext cx="5685691" cy="1239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FFFFFF"/>
                </a:solidFill>
                <a:latin typeface="Arial" panose="020B0604020202020204" pitchFamily="34" charset="0"/>
              </a:rPr>
              <a:t>(intentionally)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25203</TotalTime>
  <Words>323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Freestyle Script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Unlocking the Power of ChatGPT:   </dc:title>
  <dc:creator>Cathy Wiley</dc:creator>
  <cp:lastModifiedBy>Cathy Wiley</cp:lastModifiedBy>
  <cp:revision>1</cp:revision>
  <dcterms:created xsi:type="dcterms:W3CDTF">2023-04-13T20:18:05Z</dcterms:created>
  <dcterms:modified xsi:type="dcterms:W3CDTF">2023-06-10T01:25:37Z</dcterms:modified>
</cp:coreProperties>
</file>