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99" r:id="rId2"/>
    <p:sldId id="452" r:id="rId3"/>
    <p:sldId id="569" r:id="rId4"/>
    <p:sldId id="550" r:id="rId5"/>
    <p:sldId id="568" r:id="rId6"/>
    <p:sldId id="476" r:id="rId7"/>
    <p:sldId id="539" r:id="rId8"/>
    <p:sldId id="538" r:id="rId9"/>
    <p:sldId id="554" r:id="rId10"/>
    <p:sldId id="571" r:id="rId11"/>
    <p:sldId id="570" r:id="rId12"/>
    <p:sldId id="537" r:id="rId13"/>
    <p:sldId id="576" r:id="rId14"/>
    <p:sldId id="577" r:id="rId15"/>
    <p:sldId id="575" r:id="rId16"/>
    <p:sldId id="573" r:id="rId17"/>
    <p:sldId id="574" r:id="rId18"/>
    <p:sldId id="557" r:id="rId19"/>
    <p:sldId id="456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9FEEEF-360D-430A-BDD7-0B98F1D54CBD}" v="18" dt="2025-09-15T21:51:49.1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732" autoAdjust="0"/>
  </p:normalViewPr>
  <p:slideViewPr>
    <p:cSldViewPr snapToGrid="0">
      <p:cViewPr varScale="1">
        <p:scale>
          <a:sx n="38" d="100"/>
          <a:sy n="38" d="100"/>
        </p:scale>
        <p:origin x="210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dmark Office" userId="a335a173680787f8" providerId="LiveId" clId="{7302A63D-6B76-4ECA-8574-F91F32DFB9E3}"/>
    <pc:docChg chg="undo custSel addSld delSld modSld sldOrd">
      <pc:chgData name="Landmark Office" userId="a335a173680787f8" providerId="LiveId" clId="{7302A63D-6B76-4ECA-8574-F91F32DFB9E3}" dt="2025-09-15T21:53:26.668" v="1385" actId="20577"/>
      <pc:docMkLst>
        <pc:docMk/>
      </pc:docMkLst>
      <pc:sldChg chg="modSp">
        <pc:chgData name="Landmark Office" userId="a335a173680787f8" providerId="LiveId" clId="{7302A63D-6B76-4ECA-8574-F91F32DFB9E3}" dt="2025-09-13T20:10:09.962" v="20" actId="20577"/>
        <pc:sldMkLst>
          <pc:docMk/>
          <pc:sldMk cId="2665891136" sldId="299"/>
        </pc:sldMkLst>
        <pc:spChg chg="mod">
          <ac:chgData name="Landmark Office" userId="a335a173680787f8" providerId="LiveId" clId="{7302A63D-6B76-4ECA-8574-F91F32DFB9E3}" dt="2025-09-13T20:10:09.962" v="20" actId="20577"/>
          <ac:spMkLst>
            <pc:docMk/>
            <pc:sldMk cId="2665891136" sldId="299"/>
            <ac:spMk id="3" creationId="{EA7DA7A9-21A6-8142-A38D-046935E1A030}"/>
          </ac:spMkLst>
        </pc:spChg>
      </pc:sldChg>
      <pc:sldChg chg="modSp mod">
        <pc:chgData name="Landmark Office" userId="a335a173680787f8" providerId="LiveId" clId="{7302A63D-6B76-4ECA-8574-F91F32DFB9E3}" dt="2025-09-15T14:17:48.308" v="648" actId="403"/>
        <pc:sldMkLst>
          <pc:docMk/>
          <pc:sldMk cId="3704961194" sldId="452"/>
        </pc:sldMkLst>
        <pc:spChg chg="mod">
          <ac:chgData name="Landmark Office" userId="a335a173680787f8" providerId="LiveId" clId="{7302A63D-6B76-4ECA-8574-F91F32DFB9E3}" dt="2025-09-15T14:17:48.308" v="648" actId="403"/>
          <ac:spMkLst>
            <pc:docMk/>
            <pc:sldMk cId="3704961194" sldId="452"/>
            <ac:spMk id="3" creationId="{E75D58FA-0493-A640-B2F0-F7A238AA7F25}"/>
          </ac:spMkLst>
        </pc:spChg>
      </pc:sldChg>
      <pc:sldChg chg="modSp mod">
        <pc:chgData name="Landmark Office" userId="a335a173680787f8" providerId="LiveId" clId="{7302A63D-6B76-4ECA-8574-F91F32DFB9E3}" dt="2025-09-15T20:20:34.100" v="1155" actId="20577"/>
        <pc:sldMkLst>
          <pc:docMk/>
          <pc:sldMk cId="4225814771" sldId="456"/>
        </pc:sldMkLst>
        <pc:spChg chg="mod">
          <ac:chgData name="Landmark Office" userId="a335a173680787f8" providerId="LiveId" clId="{7302A63D-6B76-4ECA-8574-F91F32DFB9E3}" dt="2025-09-15T20:20:34.100" v="1155" actId="20577"/>
          <ac:spMkLst>
            <pc:docMk/>
            <pc:sldMk cId="4225814771" sldId="456"/>
            <ac:spMk id="2" creationId="{3FFA353A-5D1A-7B42-988B-51600F34570F}"/>
          </ac:spMkLst>
        </pc:spChg>
        <pc:spChg chg="mod">
          <ac:chgData name="Landmark Office" userId="a335a173680787f8" providerId="LiveId" clId="{7302A63D-6B76-4ECA-8574-F91F32DFB9E3}" dt="2025-09-15T20:17:39.162" v="1154" actId="255"/>
          <ac:spMkLst>
            <pc:docMk/>
            <pc:sldMk cId="4225814771" sldId="456"/>
            <ac:spMk id="4" creationId="{221E8BC4-6033-A148-B7BC-6ACDDD073A39}"/>
          </ac:spMkLst>
        </pc:spChg>
      </pc:sldChg>
      <pc:sldChg chg="modSp mod">
        <pc:chgData name="Landmark Office" userId="a335a173680787f8" providerId="LiveId" clId="{7302A63D-6B76-4ECA-8574-F91F32DFB9E3}" dt="2025-09-15T14:16:21.789" v="640"/>
        <pc:sldMkLst>
          <pc:docMk/>
          <pc:sldMk cId="3188360455" sldId="537"/>
        </pc:sldMkLst>
        <pc:spChg chg="mod">
          <ac:chgData name="Landmark Office" userId="a335a173680787f8" providerId="LiveId" clId="{7302A63D-6B76-4ECA-8574-F91F32DFB9E3}" dt="2025-09-15T14:16:21.789" v="640"/>
          <ac:spMkLst>
            <pc:docMk/>
            <pc:sldMk cId="3188360455" sldId="537"/>
            <ac:spMk id="5" creationId="{C5B20472-45C2-C1B0-C386-ECD64285BAC5}"/>
          </ac:spMkLst>
        </pc:spChg>
      </pc:sldChg>
      <pc:sldChg chg="modSp mod">
        <pc:chgData name="Landmark Office" userId="a335a173680787f8" providerId="LiveId" clId="{7302A63D-6B76-4ECA-8574-F91F32DFB9E3}" dt="2025-09-15T20:23:35.877" v="1179" actId="20577"/>
        <pc:sldMkLst>
          <pc:docMk/>
          <pc:sldMk cId="3211667676" sldId="539"/>
        </pc:sldMkLst>
        <pc:spChg chg="mod">
          <ac:chgData name="Landmark Office" userId="a335a173680787f8" providerId="LiveId" clId="{7302A63D-6B76-4ECA-8574-F91F32DFB9E3}" dt="2025-09-15T20:23:35.877" v="1179" actId="20577"/>
          <ac:spMkLst>
            <pc:docMk/>
            <pc:sldMk cId="3211667676" sldId="539"/>
            <ac:spMk id="3" creationId="{CF6C3336-E8B1-07B6-F3B5-47E623DC68E6}"/>
          </ac:spMkLst>
        </pc:spChg>
        <pc:spChg chg="mod">
          <ac:chgData name="Landmark Office" userId="a335a173680787f8" providerId="LiveId" clId="{7302A63D-6B76-4ECA-8574-F91F32DFB9E3}" dt="2025-09-15T14:15:07.983" v="639" actId="403"/>
          <ac:spMkLst>
            <pc:docMk/>
            <pc:sldMk cId="3211667676" sldId="539"/>
            <ac:spMk id="4" creationId="{D842CF92-5E5B-2D40-972B-5B6A36B0AC1E}"/>
          </ac:spMkLst>
        </pc:spChg>
      </pc:sldChg>
      <pc:sldChg chg="addSp modSp mod">
        <pc:chgData name="Landmark Office" userId="a335a173680787f8" providerId="LiveId" clId="{7302A63D-6B76-4ECA-8574-F91F32DFB9E3}" dt="2025-09-15T20:25:09.396" v="1190" actId="20577"/>
        <pc:sldMkLst>
          <pc:docMk/>
          <pc:sldMk cId="2626755722" sldId="554"/>
        </pc:sldMkLst>
        <pc:spChg chg="mod">
          <ac:chgData name="Landmark Office" userId="a335a173680787f8" providerId="LiveId" clId="{7302A63D-6B76-4ECA-8574-F91F32DFB9E3}" dt="2025-09-15T20:25:09.396" v="1190" actId="20577"/>
          <ac:spMkLst>
            <pc:docMk/>
            <pc:sldMk cId="2626755722" sldId="554"/>
            <ac:spMk id="3" creationId="{416F6E0D-4F69-4CF2-5779-934B70E04251}"/>
          </ac:spMkLst>
        </pc:spChg>
        <pc:picChg chg="add mod">
          <ac:chgData name="Landmark Office" userId="a335a173680787f8" providerId="LiveId" clId="{7302A63D-6B76-4ECA-8574-F91F32DFB9E3}" dt="2025-09-15T14:23:18.996" v="661" actId="1076"/>
          <ac:picMkLst>
            <pc:docMk/>
            <pc:sldMk cId="2626755722" sldId="554"/>
            <ac:picMk id="5" creationId="{99CFDAD8-36F4-5951-3E35-D806F5F7D962}"/>
          </ac:picMkLst>
        </pc:picChg>
        <pc:picChg chg="add mod">
          <ac:chgData name="Landmark Office" userId="a335a173680787f8" providerId="LiveId" clId="{7302A63D-6B76-4ECA-8574-F91F32DFB9E3}" dt="2025-09-15T14:24:30.108" v="667" actId="1076"/>
          <ac:picMkLst>
            <pc:docMk/>
            <pc:sldMk cId="2626755722" sldId="554"/>
            <ac:picMk id="6" creationId="{724BC0A5-617F-35D7-BFD9-67C67CF0604A}"/>
          </ac:picMkLst>
        </pc:picChg>
        <pc:picChg chg="add mod">
          <ac:chgData name="Landmark Office" userId="a335a173680787f8" providerId="LiveId" clId="{7302A63D-6B76-4ECA-8574-F91F32DFB9E3}" dt="2025-09-15T14:24:32.225" v="668" actId="1076"/>
          <ac:picMkLst>
            <pc:docMk/>
            <pc:sldMk cId="2626755722" sldId="554"/>
            <ac:picMk id="7" creationId="{A6BB4067-3BB4-F33D-4EB3-37EC5BA373D2}"/>
          </ac:picMkLst>
        </pc:picChg>
        <pc:picChg chg="add mod">
          <ac:chgData name="Landmark Office" userId="a335a173680787f8" providerId="LiveId" clId="{7302A63D-6B76-4ECA-8574-F91F32DFB9E3}" dt="2025-09-15T14:24:35.654" v="670" actId="1076"/>
          <ac:picMkLst>
            <pc:docMk/>
            <pc:sldMk cId="2626755722" sldId="554"/>
            <ac:picMk id="8" creationId="{499251AE-7154-1A85-9BD6-724EE5140FAF}"/>
          </ac:picMkLst>
        </pc:picChg>
      </pc:sldChg>
      <pc:sldChg chg="modSp mod ord">
        <pc:chgData name="Landmark Office" userId="a335a173680787f8" providerId="LiveId" clId="{7302A63D-6B76-4ECA-8574-F91F32DFB9E3}" dt="2025-09-15T18:48:19.145" v="957" actId="313"/>
        <pc:sldMkLst>
          <pc:docMk/>
          <pc:sldMk cId="2716927854" sldId="557"/>
        </pc:sldMkLst>
        <pc:spChg chg="mod">
          <ac:chgData name="Landmark Office" userId="a335a173680787f8" providerId="LiveId" clId="{7302A63D-6B76-4ECA-8574-F91F32DFB9E3}" dt="2025-09-15T18:48:19.145" v="957" actId="313"/>
          <ac:spMkLst>
            <pc:docMk/>
            <pc:sldMk cId="2716927854" sldId="557"/>
            <ac:spMk id="4" creationId="{94B59A90-B35A-7F7C-8FA5-7CCBAAB3A843}"/>
          </ac:spMkLst>
        </pc:spChg>
      </pc:sldChg>
      <pc:sldChg chg="modSp mod">
        <pc:chgData name="Landmark Office" userId="a335a173680787f8" providerId="LiveId" clId="{7302A63D-6B76-4ECA-8574-F91F32DFB9E3}" dt="2025-09-13T21:15:56.080" v="218" actId="20577"/>
        <pc:sldMkLst>
          <pc:docMk/>
          <pc:sldMk cId="1914743587" sldId="568"/>
        </pc:sldMkLst>
        <pc:spChg chg="mod">
          <ac:chgData name="Landmark Office" userId="a335a173680787f8" providerId="LiveId" clId="{7302A63D-6B76-4ECA-8574-F91F32DFB9E3}" dt="2025-09-13T21:15:15.838" v="214" actId="313"/>
          <ac:spMkLst>
            <pc:docMk/>
            <pc:sldMk cId="1914743587" sldId="568"/>
            <ac:spMk id="2" creationId="{B406FA89-335D-4314-EAFF-494D904D2FF9}"/>
          </ac:spMkLst>
        </pc:spChg>
        <pc:spChg chg="mod">
          <ac:chgData name="Landmark Office" userId="a335a173680787f8" providerId="LiveId" clId="{7302A63D-6B76-4ECA-8574-F91F32DFB9E3}" dt="2025-09-13T21:15:56.080" v="218" actId="20577"/>
          <ac:spMkLst>
            <pc:docMk/>
            <pc:sldMk cId="1914743587" sldId="568"/>
            <ac:spMk id="4" creationId="{72F2B21F-A9CC-B601-D9B7-8D26D42FA9CE}"/>
          </ac:spMkLst>
        </pc:spChg>
      </pc:sldChg>
      <pc:sldChg chg="modSp new mod">
        <pc:chgData name="Landmark Office" userId="a335a173680787f8" providerId="LiveId" clId="{7302A63D-6B76-4ECA-8574-F91F32DFB9E3}" dt="2025-09-15T18:51:54.445" v="976" actId="20577"/>
        <pc:sldMkLst>
          <pc:docMk/>
          <pc:sldMk cId="2059568586" sldId="569"/>
        </pc:sldMkLst>
        <pc:spChg chg="mod">
          <ac:chgData name="Landmark Office" userId="a335a173680787f8" providerId="LiveId" clId="{7302A63D-6B76-4ECA-8574-F91F32DFB9E3}" dt="2025-09-13T20:16:40.077" v="60" actId="5793"/>
          <ac:spMkLst>
            <pc:docMk/>
            <pc:sldMk cId="2059568586" sldId="569"/>
            <ac:spMk id="2" creationId="{DCD3EE0D-395A-EC7E-BE67-E3D77C757BAF}"/>
          </ac:spMkLst>
        </pc:spChg>
        <pc:spChg chg="mod">
          <ac:chgData name="Landmark Office" userId="a335a173680787f8" providerId="LiveId" clId="{7302A63D-6B76-4ECA-8574-F91F32DFB9E3}" dt="2025-09-15T18:51:54.445" v="976" actId="20577"/>
          <ac:spMkLst>
            <pc:docMk/>
            <pc:sldMk cId="2059568586" sldId="569"/>
            <ac:spMk id="3" creationId="{A4B06892-16B1-FF87-426A-96677BB2BF9F}"/>
          </ac:spMkLst>
        </pc:spChg>
        <pc:spChg chg="mod">
          <ac:chgData name="Landmark Office" userId="a335a173680787f8" providerId="LiveId" clId="{7302A63D-6B76-4ECA-8574-F91F32DFB9E3}" dt="2025-09-13T21:15:37.054" v="217" actId="313"/>
          <ac:spMkLst>
            <pc:docMk/>
            <pc:sldMk cId="2059568586" sldId="569"/>
            <ac:spMk id="4" creationId="{07410295-F3F3-D8FA-4CBC-A17A36E5DEDE}"/>
          </ac:spMkLst>
        </pc:spChg>
      </pc:sldChg>
      <pc:sldChg chg="delSp modSp new mod">
        <pc:chgData name="Landmark Office" userId="a335a173680787f8" providerId="LiveId" clId="{7302A63D-6B76-4ECA-8574-F91F32DFB9E3}" dt="2025-09-15T18:50:48.178" v="970" actId="313"/>
        <pc:sldMkLst>
          <pc:docMk/>
          <pc:sldMk cId="2980918240" sldId="570"/>
        </pc:sldMkLst>
        <pc:spChg chg="mod">
          <ac:chgData name="Landmark Office" userId="a335a173680787f8" providerId="LiveId" clId="{7302A63D-6B76-4ECA-8574-F91F32DFB9E3}" dt="2025-09-15T14:34:30.742" v="764" actId="6549"/>
          <ac:spMkLst>
            <pc:docMk/>
            <pc:sldMk cId="2980918240" sldId="570"/>
            <ac:spMk id="2" creationId="{D3C37340-6B0C-54F4-A5F0-FC2DA88ED7A7}"/>
          </ac:spMkLst>
        </pc:spChg>
        <pc:spChg chg="del">
          <ac:chgData name="Landmark Office" userId="a335a173680787f8" providerId="LiveId" clId="{7302A63D-6B76-4ECA-8574-F91F32DFB9E3}" dt="2025-09-15T14:31:45.059" v="726" actId="478"/>
          <ac:spMkLst>
            <pc:docMk/>
            <pc:sldMk cId="2980918240" sldId="570"/>
            <ac:spMk id="3" creationId="{AB31A4BA-8340-6293-EF6C-3E204D7D80F4}"/>
          </ac:spMkLst>
        </pc:spChg>
        <pc:spChg chg="mod">
          <ac:chgData name="Landmark Office" userId="a335a173680787f8" providerId="LiveId" clId="{7302A63D-6B76-4ECA-8574-F91F32DFB9E3}" dt="2025-09-15T18:50:48.178" v="970" actId="313"/>
          <ac:spMkLst>
            <pc:docMk/>
            <pc:sldMk cId="2980918240" sldId="570"/>
            <ac:spMk id="4" creationId="{0711642A-44E1-6E79-969F-0389F0A9581B}"/>
          </ac:spMkLst>
        </pc:spChg>
      </pc:sldChg>
      <pc:sldChg chg="addSp delSp modSp new mod">
        <pc:chgData name="Landmark Office" userId="a335a173680787f8" providerId="LiveId" clId="{7302A63D-6B76-4ECA-8574-F91F32DFB9E3}" dt="2025-09-15T14:45:27.811" v="864" actId="313"/>
        <pc:sldMkLst>
          <pc:docMk/>
          <pc:sldMk cId="565197551" sldId="571"/>
        </pc:sldMkLst>
        <pc:spChg chg="mod">
          <ac:chgData name="Landmark Office" userId="a335a173680787f8" providerId="LiveId" clId="{7302A63D-6B76-4ECA-8574-F91F32DFB9E3}" dt="2025-09-15T14:45:17.992" v="863" actId="1076"/>
          <ac:spMkLst>
            <pc:docMk/>
            <pc:sldMk cId="565197551" sldId="571"/>
            <ac:spMk id="2" creationId="{B980233C-F836-5C68-2FFF-9F2FA62A2042}"/>
          </ac:spMkLst>
        </pc:spChg>
        <pc:spChg chg="del">
          <ac:chgData name="Landmark Office" userId="a335a173680787f8" providerId="LiveId" clId="{7302A63D-6B76-4ECA-8574-F91F32DFB9E3}" dt="2025-09-15T14:39:37.893" v="766"/>
          <ac:spMkLst>
            <pc:docMk/>
            <pc:sldMk cId="565197551" sldId="571"/>
            <ac:spMk id="3" creationId="{F28ADD42-6321-6DC8-4611-0062D64109CD}"/>
          </ac:spMkLst>
        </pc:spChg>
        <pc:spChg chg="mod">
          <ac:chgData name="Landmark Office" userId="a335a173680787f8" providerId="LiveId" clId="{7302A63D-6B76-4ECA-8574-F91F32DFB9E3}" dt="2025-09-15T14:45:27.811" v="864" actId="313"/>
          <ac:spMkLst>
            <pc:docMk/>
            <pc:sldMk cId="565197551" sldId="571"/>
            <ac:spMk id="4" creationId="{45D1E003-AB6C-92D5-76F8-45889251588F}"/>
          </ac:spMkLst>
        </pc:spChg>
        <pc:spChg chg="add del mod">
          <ac:chgData name="Landmark Office" userId="a335a173680787f8" providerId="LiveId" clId="{7302A63D-6B76-4ECA-8574-F91F32DFB9E3}" dt="2025-09-15T14:40:56.979" v="810" actId="478"/>
          <ac:spMkLst>
            <pc:docMk/>
            <pc:sldMk cId="565197551" sldId="571"/>
            <ac:spMk id="7" creationId="{2E58EDFA-5851-F993-C6C7-2780A465EB2B}"/>
          </ac:spMkLst>
        </pc:spChg>
        <pc:picChg chg="add del mod">
          <ac:chgData name="Landmark Office" userId="a335a173680787f8" providerId="LiveId" clId="{7302A63D-6B76-4ECA-8574-F91F32DFB9E3}" dt="2025-09-15T14:40:47.076" v="809" actId="478"/>
          <ac:picMkLst>
            <pc:docMk/>
            <pc:sldMk cId="565197551" sldId="571"/>
            <ac:picMk id="5" creationId="{E7EEBD3B-B28F-B9B8-DB50-2E96FF42D960}"/>
          </ac:picMkLst>
        </pc:picChg>
        <pc:picChg chg="add del mod">
          <ac:chgData name="Landmark Office" userId="a335a173680787f8" providerId="LiveId" clId="{7302A63D-6B76-4ECA-8574-F91F32DFB9E3}" dt="2025-09-15T14:41:15.529" v="814" actId="478"/>
          <ac:picMkLst>
            <pc:docMk/>
            <pc:sldMk cId="565197551" sldId="571"/>
            <ac:picMk id="8" creationId="{F6C82667-1D05-0727-DF5D-E4B0ABDF04DE}"/>
          </ac:picMkLst>
        </pc:picChg>
        <pc:picChg chg="add mod">
          <ac:chgData name="Landmark Office" userId="a335a173680787f8" providerId="LiveId" clId="{7302A63D-6B76-4ECA-8574-F91F32DFB9E3}" dt="2025-09-15T14:43:49.266" v="842" actId="1076"/>
          <ac:picMkLst>
            <pc:docMk/>
            <pc:sldMk cId="565197551" sldId="571"/>
            <ac:picMk id="9" creationId="{7A47BBB0-F9F1-51E9-441E-3A448758F260}"/>
          </ac:picMkLst>
        </pc:picChg>
        <pc:picChg chg="add mod">
          <ac:chgData name="Landmark Office" userId="a335a173680787f8" providerId="LiveId" clId="{7302A63D-6B76-4ECA-8574-F91F32DFB9E3}" dt="2025-09-15T14:43:37.776" v="839" actId="14100"/>
          <ac:picMkLst>
            <pc:docMk/>
            <pc:sldMk cId="565197551" sldId="571"/>
            <ac:picMk id="10" creationId="{7A41053F-3DAC-55CC-C6C5-1B94F7CA6B10}"/>
          </ac:picMkLst>
        </pc:picChg>
        <pc:picChg chg="add mod">
          <ac:chgData name="Landmark Office" userId="a335a173680787f8" providerId="LiveId" clId="{7302A63D-6B76-4ECA-8574-F91F32DFB9E3}" dt="2025-09-15T14:43:56.894" v="844" actId="1076"/>
          <ac:picMkLst>
            <pc:docMk/>
            <pc:sldMk cId="565197551" sldId="571"/>
            <ac:picMk id="11" creationId="{30CC7153-F093-23D2-CAC8-4EBBD0A53709}"/>
          </ac:picMkLst>
        </pc:picChg>
        <pc:picChg chg="add mod">
          <ac:chgData name="Landmark Office" userId="a335a173680787f8" providerId="LiveId" clId="{7302A63D-6B76-4ECA-8574-F91F32DFB9E3}" dt="2025-09-15T14:43:02.740" v="832" actId="1076"/>
          <ac:picMkLst>
            <pc:docMk/>
            <pc:sldMk cId="565197551" sldId="571"/>
            <ac:picMk id="12" creationId="{D48F737B-5DD3-AA2B-B301-A4E6F5E034DF}"/>
          </ac:picMkLst>
        </pc:picChg>
        <pc:picChg chg="add mod">
          <ac:chgData name="Landmark Office" userId="a335a173680787f8" providerId="LiveId" clId="{7302A63D-6B76-4ECA-8574-F91F32DFB9E3}" dt="2025-09-15T14:44:38.386" v="849" actId="1076"/>
          <ac:picMkLst>
            <pc:docMk/>
            <pc:sldMk cId="565197551" sldId="571"/>
            <ac:picMk id="13" creationId="{BB4541BD-4DFD-8179-D60F-542DBDCE04BD}"/>
          </ac:picMkLst>
        </pc:picChg>
      </pc:sldChg>
      <pc:sldChg chg="addSp delSp modSp new del mod">
        <pc:chgData name="Landmark Office" userId="a335a173680787f8" providerId="LiveId" clId="{7302A63D-6B76-4ECA-8574-F91F32DFB9E3}" dt="2025-09-15T18:38:27.788" v="929" actId="2696"/>
        <pc:sldMkLst>
          <pc:docMk/>
          <pc:sldMk cId="1990266270" sldId="572"/>
        </pc:sldMkLst>
        <pc:spChg chg="del">
          <ac:chgData name="Landmark Office" userId="a335a173680787f8" providerId="LiveId" clId="{7302A63D-6B76-4ECA-8574-F91F32DFB9E3}" dt="2025-09-15T18:33:39.026" v="908" actId="478"/>
          <ac:spMkLst>
            <pc:docMk/>
            <pc:sldMk cId="1990266270" sldId="572"/>
            <ac:spMk id="2" creationId="{BB8BCC60-5A6A-E442-3988-8C0ECBAA2603}"/>
          </ac:spMkLst>
        </pc:spChg>
        <pc:spChg chg="del">
          <ac:chgData name="Landmark Office" userId="a335a173680787f8" providerId="LiveId" clId="{7302A63D-6B76-4ECA-8574-F91F32DFB9E3}" dt="2025-09-15T18:33:26.178" v="906" actId="478"/>
          <ac:spMkLst>
            <pc:docMk/>
            <pc:sldMk cId="1990266270" sldId="572"/>
            <ac:spMk id="3" creationId="{EA283E6B-F38E-FC14-62FC-AD2908AAB485}"/>
          </ac:spMkLst>
        </pc:spChg>
        <pc:spChg chg="mod">
          <ac:chgData name="Landmark Office" userId="a335a173680787f8" providerId="LiveId" clId="{7302A63D-6B76-4ECA-8574-F91F32DFB9E3}" dt="2025-09-15T18:34:08.496" v="913" actId="313"/>
          <ac:spMkLst>
            <pc:docMk/>
            <pc:sldMk cId="1990266270" sldId="572"/>
            <ac:spMk id="4" creationId="{26B99CAA-3BB1-D5BF-7D5B-51AA63088527}"/>
          </ac:spMkLst>
        </pc:spChg>
        <pc:picChg chg="add del">
          <ac:chgData name="Landmark Office" userId="a335a173680787f8" providerId="LiveId" clId="{7302A63D-6B76-4ECA-8574-F91F32DFB9E3}" dt="2025-09-15T18:33:18.972" v="905" actId="478"/>
          <ac:picMkLst>
            <pc:docMk/>
            <pc:sldMk cId="1990266270" sldId="572"/>
            <ac:picMk id="6" creationId="{250F3A79-14F8-87D5-1C4B-A29B3D20F9BA}"/>
          </ac:picMkLst>
        </pc:picChg>
        <pc:picChg chg="add mod">
          <ac:chgData name="Landmark Office" userId="a335a173680787f8" providerId="LiveId" clId="{7302A63D-6B76-4ECA-8574-F91F32DFB9E3}" dt="2025-09-15T18:34:16.608" v="914" actId="1035"/>
          <ac:picMkLst>
            <pc:docMk/>
            <pc:sldMk cId="1990266270" sldId="572"/>
            <ac:picMk id="8" creationId="{FEC03B78-BA3A-C8F4-682B-F65843A8E745}"/>
          </ac:picMkLst>
        </pc:picChg>
      </pc:sldChg>
      <pc:sldChg chg="modSp new mod">
        <pc:chgData name="Landmark Office" userId="a335a173680787f8" providerId="LiveId" clId="{7302A63D-6B76-4ECA-8574-F91F32DFB9E3}" dt="2025-09-15T18:48:00.431" v="956" actId="313"/>
        <pc:sldMkLst>
          <pc:docMk/>
          <pc:sldMk cId="2148042170" sldId="573"/>
        </pc:sldMkLst>
        <pc:spChg chg="mod">
          <ac:chgData name="Landmark Office" userId="a335a173680787f8" providerId="LiveId" clId="{7302A63D-6B76-4ECA-8574-F91F32DFB9E3}" dt="2025-09-15T18:38:12.590" v="928" actId="122"/>
          <ac:spMkLst>
            <pc:docMk/>
            <pc:sldMk cId="2148042170" sldId="573"/>
            <ac:spMk id="2" creationId="{CB6B7D1B-58C3-AC62-9A02-28618A9F32D4}"/>
          </ac:spMkLst>
        </pc:spChg>
        <pc:spChg chg="mod">
          <ac:chgData name="Landmark Office" userId="a335a173680787f8" providerId="LiveId" clId="{7302A63D-6B76-4ECA-8574-F91F32DFB9E3}" dt="2025-09-15T18:37:41.516" v="927" actId="27636"/>
          <ac:spMkLst>
            <pc:docMk/>
            <pc:sldMk cId="2148042170" sldId="573"/>
            <ac:spMk id="3" creationId="{AF60493D-51CA-3B97-53AF-E32E3599A7FD}"/>
          </ac:spMkLst>
        </pc:spChg>
        <pc:spChg chg="mod">
          <ac:chgData name="Landmark Office" userId="a335a173680787f8" providerId="LiveId" clId="{7302A63D-6B76-4ECA-8574-F91F32DFB9E3}" dt="2025-09-15T18:48:00.431" v="956" actId="313"/>
          <ac:spMkLst>
            <pc:docMk/>
            <pc:sldMk cId="2148042170" sldId="573"/>
            <ac:spMk id="4" creationId="{EB762BE8-407F-FF93-9D05-71A885031380}"/>
          </ac:spMkLst>
        </pc:spChg>
      </pc:sldChg>
      <pc:sldChg chg="modSp new mod">
        <pc:chgData name="Landmark Office" userId="a335a173680787f8" providerId="LiveId" clId="{7302A63D-6B76-4ECA-8574-F91F32DFB9E3}" dt="2025-09-15T21:53:26.668" v="1385" actId="20577"/>
        <pc:sldMkLst>
          <pc:docMk/>
          <pc:sldMk cId="1436435403" sldId="574"/>
        </pc:sldMkLst>
        <pc:spChg chg="mod">
          <ac:chgData name="Landmark Office" userId="a335a173680787f8" providerId="LiveId" clId="{7302A63D-6B76-4ECA-8574-F91F32DFB9E3}" dt="2025-09-15T18:40:23.388" v="940"/>
          <ac:spMkLst>
            <pc:docMk/>
            <pc:sldMk cId="1436435403" sldId="574"/>
            <ac:spMk id="2" creationId="{A7A1544D-4452-1721-DCB1-8667DCAD3ECE}"/>
          </ac:spMkLst>
        </pc:spChg>
        <pc:spChg chg="mod">
          <ac:chgData name="Landmark Office" userId="a335a173680787f8" providerId="LiveId" clId="{7302A63D-6B76-4ECA-8574-F91F32DFB9E3}" dt="2025-09-15T21:53:26.668" v="1385" actId="20577"/>
          <ac:spMkLst>
            <pc:docMk/>
            <pc:sldMk cId="1436435403" sldId="574"/>
            <ac:spMk id="3" creationId="{7CB6F0F1-7B70-BCB4-9A1E-300FF76F1DFE}"/>
          </ac:spMkLst>
        </pc:spChg>
        <pc:spChg chg="mod">
          <ac:chgData name="Landmark Office" userId="a335a173680787f8" providerId="LiveId" clId="{7302A63D-6B76-4ECA-8574-F91F32DFB9E3}" dt="2025-09-15T18:40:34.063" v="941" actId="313"/>
          <ac:spMkLst>
            <pc:docMk/>
            <pc:sldMk cId="1436435403" sldId="574"/>
            <ac:spMk id="4" creationId="{BA0274FB-86EE-9667-4FC8-0B5D475C08CD}"/>
          </ac:spMkLst>
        </pc:spChg>
      </pc:sldChg>
      <pc:sldChg chg="modSp new mod ord">
        <pc:chgData name="Landmark Office" userId="a335a173680787f8" providerId="LiveId" clId="{7302A63D-6B76-4ECA-8574-F91F32DFB9E3}" dt="2025-09-15T21:51:49.178" v="1352"/>
        <pc:sldMkLst>
          <pc:docMk/>
          <pc:sldMk cId="182724814" sldId="575"/>
        </pc:sldMkLst>
        <pc:spChg chg="mod">
          <ac:chgData name="Landmark Office" userId="a335a173680787f8" providerId="LiveId" clId="{7302A63D-6B76-4ECA-8574-F91F32DFB9E3}" dt="2025-09-15T18:38:46.612" v="934" actId="122"/>
          <ac:spMkLst>
            <pc:docMk/>
            <pc:sldMk cId="182724814" sldId="575"/>
            <ac:spMk id="2" creationId="{D1F27CE9-B0B4-CCD3-22CD-6300FF6DEF2F}"/>
          </ac:spMkLst>
        </pc:spChg>
        <pc:spChg chg="mod">
          <ac:chgData name="Landmark Office" userId="a335a173680787f8" providerId="LiveId" clId="{7302A63D-6B76-4ECA-8574-F91F32DFB9E3}" dt="2025-09-15T21:51:49.178" v="1352"/>
          <ac:spMkLst>
            <pc:docMk/>
            <pc:sldMk cId="182724814" sldId="575"/>
            <ac:spMk id="3" creationId="{1062860F-094F-DBC5-94C7-8788B1BD4BCE}"/>
          </ac:spMkLst>
        </pc:spChg>
        <pc:spChg chg="mod">
          <ac:chgData name="Landmark Office" userId="a335a173680787f8" providerId="LiveId" clId="{7302A63D-6B76-4ECA-8574-F91F32DFB9E3}" dt="2025-09-15T18:47:55.093" v="955" actId="313"/>
          <ac:spMkLst>
            <pc:docMk/>
            <pc:sldMk cId="182724814" sldId="575"/>
            <ac:spMk id="4" creationId="{7FE816BD-28A8-848E-DE7E-E5C5551C52E9}"/>
          </ac:spMkLst>
        </pc:spChg>
      </pc:sldChg>
      <pc:sldChg chg="delSp modSp new mod ord">
        <pc:chgData name="Landmark Office" userId="a335a173680787f8" providerId="LiveId" clId="{7302A63D-6B76-4ECA-8574-F91F32DFB9E3}" dt="2025-09-15T18:50:28.652" v="969" actId="1076"/>
        <pc:sldMkLst>
          <pc:docMk/>
          <pc:sldMk cId="887364360" sldId="576"/>
        </pc:sldMkLst>
        <pc:spChg chg="mod">
          <ac:chgData name="Landmark Office" userId="a335a173680787f8" providerId="LiveId" clId="{7302A63D-6B76-4ECA-8574-F91F32DFB9E3}" dt="2025-09-15T18:50:28.652" v="969" actId="1076"/>
          <ac:spMkLst>
            <pc:docMk/>
            <pc:sldMk cId="887364360" sldId="576"/>
            <ac:spMk id="2" creationId="{BFD0431F-41DC-51A9-4BCE-2D0F9277F057}"/>
          </ac:spMkLst>
        </pc:spChg>
        <pc:spChg chg="del">
          <ac:chgData name="Landmark Office" userId="a335a173680787f8" providerId="LiveId" clId="{7302A63D-6B76-4ECA-8574-F91F32DFB9E3}" dt="2025-09-15T18:45:14.930" v="949" actId="478"/>
          <ac:spMkLst>
            <pc:docMk/>
            <pc:sldMk cId="887364360" sldId="576"/>
            <ac:spMk id="3" creationId="{25AABCF7-8DCF-E6A5-B455-982EFC7D14A6}"/>
          </ac:spMkLst>
        </pc:spChg>
        <pc:spChg chg="mod">
          <ac:chgData name="Landmark Office" userId="a335a173680787f8" providerId="LiveId" clId="{7302A63D-6B76-4ECA-8574-F91F32DFB9E3}" dt="2025-09-15T18:47:37.678" v="954" actId="313"/>
          <ac:spMkLst>
            <pc:docMk/>
            <pc:sldMk cId="887364360" sldId="576"/>
            <ac:spMk id="4" creationId="{0873F6B6-E4A4-53EC-5E5E-459106A09939}"/>
          </ac:spMkLst>
        </pc:spChg>
      </pc:sldChg>
      <pc:sldChg chg="delSp modSp new mod">
        <pc:chgData name="Landmark Office" userId="a335a173680787f8" providerId="LiveId" clId="{7302A63D-6B76-4ECA-8574-F91F32DFB9E3}" dt="2025-09-15T18:50:22.983" v="968" actId="1076"/>
        <pc:sldMkLst>
          <pc:docMk/>
          <pc:sldMk cId="3012701626" sldId="577"/>
        </pc:sldMkLst>
        <pc:spChg chg="mod">
          <ac:chgData name="Landmark Office" userId="a335a173680787f8" providerId="LiveId" clId="{7302A63D-6B76-4ECA-8574-F91F32DFB9E3}" dt="2025-09-15T18:50:22.983" v="968" actId="1076"/>
          <ac:spMkLst>
            <pc:docMk/>
            <pc:sldMk cId="3012701626" sldId="577"/>
            <ac:spMk id="2" creationId="{75CCE4BC-C058-3D47-4DAC-E69FACAC10A7}"/>
          </ac:spMkLst>
        </pc:spChg>
        <pc:spChg chg="del">
          <ac:chgData name="Landmark Office" userId="a335a173680787f8" providerId="LiveId" clId="{7302A63D-6B76-4ECA-8574-F91F32DFB9E3}" dt="2025-09-15T18:49:56.436" v="963" actId="478"/>
          <ac:spMkLst>
            <pc:docMk/>
            <pc:sldMk cId="3012701626" sldId="577"/>
            <ac:spMk id="3" creationId="{960BFE75-163F-D549-7EB4-BD9B027A395A}"/>
          </ac:spMkLst>
        </pc:spChg>
        <pc:spChg chg="mod">
          <ac:chgData name="Landmark Office" userId="a335a173680787f8" providerId="LiveId" clId="{7302A63D-6B76-4ECA-8574-F91F32DFB9E3}" dt="2025-09-15T18:49:04.936" v="959" actId="313"/>
          <ac:spMkLst>
            <pc:docMk/>
            <pc:sldMk cId="3012701626" sldId="577"/>
            <ac:spMk id="4" creationId="{91331ABD-BCE4-47CF-2EFF-9903E54C497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F42B885-5758-8E40-A727-CB41B254520E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683325-DC3E-2B46-BF32-A562E3323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24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3325-DC3E-2B46-BF32-A562E3323D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49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6E6B4-2F01-164B-8F96-DBD0D6BD7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1B191-21E4-A642-84C0-4B4AD6267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67E5B-E109-5A4F-9913-0A76B3F7D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F393-E43F-A145-AF0E-EB8CB4ABA333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691C5-5206-464A-913C-F96A9C03B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material and information on this PPT are intended for informational pourposes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A7A69-2493-E841-B219-8258A405A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6F309-F657-2E4A-BB36-72F7AF9B0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56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E8F9C-F32C-7D43-9202-0264361E3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6D1FA9-25F6-B147-874C-5BCA5AD45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94D46-46C7-0247-BA5E-6B24C474B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740B-4FEF-4246-A1CC-CE134BCBDED9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47EC6-8C1C-4F42-AFF8-A2F69904A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material and information on this PPT are intended for informational pourposes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5F2BA-3B34-7346-8B68-B768EE42E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6F309-F657-2E4A-BB36-72F7AF9B0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40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E89492-0B8B-8F4F-A275-CDA82EB7EA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15C77-98FC-8B41-8287-56FCBE1E1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6B560-A3BA-B84F-BF69-30B04E433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DD69-BB63-2E4D-9A0F-F393CA53875F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3EAA0-0625-404C-A41A-4FE53BD73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material and information on this PPT are intended for informational pourposes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445A5-1701-3E4F-9688-C5DF35F0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6F309-F657-2E4A-BB36-72F7AF9B0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0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2F7A-0A8E-7344-AE2C-B3490AEB0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855BE-2AB5-0C4F-9FB5-3E5AB2D05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C70D9-B8B2-A443-B388-CB5BFD400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44FDF-6BBE-5F4E-B6C4-0411D07AEFBF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7862B-28F3-3D47-A1A9-923D9C865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material and information on this PPT are intended for informational pourposes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607C8-A74D-9242-8AAC-919759DF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6F309-F657-2E4A-BB36-72F7AF9B0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7132D-6073-1B4F-9E85-E06181F8F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2C7BF-DBF9-D049-9DA1-D6A689723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8015A-F0B8-0243-8ABC-EE49B1B61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824F-525B-6D44-A2D2-8DBCB7185F8B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47072-A1F5-9F46-8504-44E029DA0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material and information on this PPT are intended for informational pourposes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9313E-4552-7F47-B533-35C763F11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6F309-F657-2E4A-BB36-72F7AF9B0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8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7CD46-1447-A84D-9C18-41F572EC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14E42-ABE9-3A47-BB8D-7F7B893DA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49B60-2991-0F4E-B486-106B5DB66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F0435-BD85-3E4C-84A0-BA1EF43CE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7F6B-8C3D-5B41-974C-40D69AF13C2E}" type="datetime1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752B0-7595-004C-A172-E46071A19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material and information on this PPT are intended for informational pourposes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D7D46-9484-D746-BCD2-CD2CC6529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6F309-F657-2E4A-BB36-72F7AF9B0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98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58B41-7E46-A746-BDDA-73A7F36DF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5DE0C-4D27-0349-A5A8-FB9A6E422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2A69B-6C57-924E-847E-33A5E619B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1C806C-2620-D840-AC3C-ED46D4C56F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756F0F-DEFB-1548-ACC6-F396727E6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A022EB-1D59-5044-B7F7-D28CA3B66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3285-E4A7-3C44-B937-D71900ADD201}" type="datetime1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74CA1B-D166-8649-B9D7-AA4E96F1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material and information on this PPT are intended for informational pourposes only.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C23688-6F45-9148-85DE-FE1C9401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6F309-F657-2E4A-BB36-72F7AF9B0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31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5892-38A8-C540-9812-27147CDF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0D58A8-BB25-5C41-B33F-58902433E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746D8-12DB-EF49-B5A9-0E1318F661AD}" type="datetime1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E4A27-0C21-AD48-BFA7-8EA825FEA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material and information on this PPT are intended for informational pourposes only.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F787C8-3FBD-F542-9F6E-CF5C91EB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6F309-F657-2E4A-BB36-72F7AF9B0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08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03CDD8-F1D1-FF4A-990A-6799B0BE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3C2C-6DF3-8544-AB13-AA49853D733D}" type="datetime1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F19684-745B-5A41-A806-254F2D05B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material and information on this PPT are intended for informational pourposes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8C60C-E075-D044-AD49-19D9DD6BB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6F309-F657-2E4A-BB36-72F7AF9B0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34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B7DC5-2F5E-0444-AB26-503687CE0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4B08D-9C80-3542-9FB3-7C578F15B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067CC2-6620-6A41-B920-DFCC5403B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DFF1E-DA50-1648-A102-2CED3FAB8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A63FB-95D7-754B-ACC4-8C4CDEF5AA54}" type="datetime1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26344-A9E7-4B49-B0E8-53116C546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material and information on this PPT are intended for informational pourposes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81F4DD-C6F3-E648-BDBC-CE13E32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6F309-F657-2E4A-BB36-72F7AF9B0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0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88002-68A9-C745-93D2-67A296602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08D385-1AAC-FE49-AFBE-8DA082509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EBE82F-5942-9148-83CF-343C1E5FD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09FE1-1EBF-0D42-9BF1-CA3D555CF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3775-D7E1-CA46-B91B-F6970F485524}" type="datetime1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EFC8C-4AFB-C444-A511-E828D7766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material and information on this PPT are intended for informational pourposes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43AD6-42BB-E440-8000-3F136BF76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6F309-F657-2E4A-BB36-72F7AF9B0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58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84899C-3298-B64E-A0A5-16463570F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6CEAF-A1B3-F042-B27F-CBB306198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13E4E-5EF6-4946-B1BD-16440E247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1F36D-3151-5A48-B46F-9FBC896500FD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57102-8BD9-0E4F-BFD0-FD709BCB2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material and information on this PPT are intended for informational pourposes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5B0F8-EF0D-2045-8844-75F22C4AA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6F309-F657-2E4A-BB36-72F7AF9B0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4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alm tree next to a building&#10;&#10;Description automatically generated with medium confidence">
            <a:extLst>
              <a:ext uri="{FF2B5EF4-FFF2-40B4-BE49-F238E27FC236}">
                <a16:creationId xmlns:a16="http://schemas.microsoft.com/office/drawing/2014/main" id="{9DDA8553-9574-5D45-B160-2113F8149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538" r="9091" b="1845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2662DA-794F-4B48-A466-59E375CC0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400" u="sng" dirty="0"/>
              <a:t>THE LANDMARK </a:t>
            </a:r>
            <a:br>
              <a:rPr lang="en-US" sz="4400" u="sng" dirty="0"/>
            </a:br>
            <a:r>
              <a:rPr lang="en-US" sz="4400" u="sng" dirty="0"/>
              <a:t>CLUB CONDOMINIUM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7DA7A9-21A6-8142-A38D-046935E1A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BOARD OF DIRECTORS MEETING</a:t>
            </a:r>
          </a:p>
          <a:p>
            <a:pPr algn="l"/>
            <a:r>
              <a:rPr lang="en-US" sz="2000" dirty="0"/>
              <a:t>September 16, 2025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891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233C-F836-5C68-2FFF-9F2FA62A2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30290"/>
            <a:ext cx="11785600" cy="1325563"/>
          </a:xfrm>
        </p:spPr>
        <p:txBody>
          <a:bodyPr/>
          <a:lstStyle/>
          <a:p>
            <a:r>
              <a:rPr lang="en-US" dirty="0"/>
              <a:t>The Terraces and The Landmark Club Summer Party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1E003-AB6C-92D5-76F8-458892515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material and information on this PPT are intended for informational purposes only.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47BBB0-F9F1-51E9-441E-3A448758F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784" y="1639887"/>
            <a:ext cx="2259066" cy="3052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41053F-3DAC-55CC-C6C5-1B94F7CA6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2259066" cy="3001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CC7153-F093-23D2-CAC8-4EBBD0A53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260" y="4062307"/>
            <a:ext cx="2946679" cy="22100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8F737B-5DD3-AA2B-B301-A4E6F5E03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9996" y="1639888"/>
            <a:ext cx="2289322" cy="3052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4541BD-4DFD-8179-D60F-542DBDCE0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7981" y="4295312"/>
            <a:ext cx="2740894" cy="206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97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37340-6B0C-54F4-A5F0-FC2DA88ED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600"/>
            <a:ext cx="12192000" cy="5638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100" dirty="0"/>
              <a:t>First Service Residential  Inspections  </a:t>
            </a:r>
            <a:br>
              <a:rPr lang="en-US" sz="7100" dirty="0"/>
            </a:br>
            <a:br>
              <a:rPr lang="en-US" sz="7100" dirty="0"/>
            </a:br>
            <a:r>
              <a:rPr lang="en-US" sz="8000" dirty="0" err="1"/>
              <a:t>SnapInspect</a:t>
            </a:r>
            <a:br>
              <a:rPr lang="en-US" sz="8000" dirty="0"/>
            </a:br>
            <a:br>
              <a:rPr lang="en-US" sz="8000" dirty="0"/>
            </a:br>
            <a:r>
              <a:rPr lang="en-US" sz="8000" dirty="0"/>
              <a:t>2025 Quality Assurance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11642A-44E1-6E79-969F-0389F0A9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material and information on this PPT are intended for informational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2980918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E8BC4-6033-A148-B7BC-6ACDDD07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The material and information on this PPT are intended for informational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purposes</a:t>
            </a:r>
            <a:r>
              <a:rPr lang="en-US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only.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B20472-45C2-C1B0-C386-ECD64285B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4136"/>
            <a:ext cx="10515600" cy="1325563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Ratification of approved proposals and agreements for the following: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Repack Fire Pump, With Factory Packing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Landmark Fitness Equipment: Replacement of the strength equipment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2025-2026 insurance policies including Flood Policy Renewal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Tennis Court Repairs, Resurfacing and Painting Proposal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Replacement of broken license plate reader – Gatehouse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Main Drain Clean out - Annual Preventive Maintenance Service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Receiving Arm Gate Repairs </a:t>
            </a:r>
          </a:p>
        </p:txBody>
      </p:sp>
    </p:spTree>
    <p:extLst>
      <p:ext uri="{BB962C8B-B14F-4D97-AF65-F5344CB8AC3E}">
        <p14:creationId xmlns:p14="http://schemas.microsoft.com/office/powerpoint/2010/main" val="3188360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0431F-41DC-51A9-4BCE-2D0F9277F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9125"/>
            <a:ext cx="10515600" cy="5172075"/>
          </a:xfrm>
        </p:spPr>
        <p:txBody>
          <a:bodyPr>
            <a:normAutofit/>
          </a:bodyPr>
          <a:lstStyle/>
          <a:p>
            <a:r>
              <a:rPr lang="en-US" dirty="0"/>
              <a:t>Discussion and Vote to Approve Proposals for Fire Rated Doors for the 3rd floor room doors.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3F6B6-E4A4-53EC-5E5E-459106A09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material and information on this PPT are intended for informational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887364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E4BC-C058-3D47-4DAC-E69FACAC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00125"/>
            <a:ext cx="10922000" cy="4375317"/>
          </a:xfrm>
        </p:spPr>
        <p:txBody>
          <a:bodyPr/>
          <a:lstStyle/>
          <a:p>
            <a:r>
              <a:rPr lang="en-US" dirty="0"/>
              <a:t>Discussion and Vote to allow electronic voting per Florida Statute §718.128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331ABD-BCE4-47CF-2EFF-9903E54C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material and information on this PPT are intended for informational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3012701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27CE9-B0B4-CCD3-22CD-6300FF6DE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LANDMARK ELECTRONIC VOTING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2860F-094F-DBC5-94C7-8788B1BD4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Why we need to implement electronic voting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Aptos" panose="020B0004020202020204" pitchFamily="34" charset="0"/>
              <a:buChar char="-"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Florida House Bill 913 amended Florida </a:t>
            </a:r>
            <a:r>
              <a:rPr lang="en-US" dirty="0"/>
              <a:t>Statutes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718.128 regarding electronic voting.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 current legal requirements, the Association now must either: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Implement statutory electronic voting or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Aptos" panose="020B0004020202020204" pitchFamily="34" charset="0"/>
              <a:buChar char="-"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Allow voting by e-mail.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E816BD-28A8-848E-DE7E-E5C5551C5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material and information on this PPT are intended for informational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182724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B7D1B-58C3-AC62-9A02-28618A9F3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LANDMARK ELECTRONIC VOTING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0493D-51CA-3B97-53AF-E32E3599A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2200"/>
            <a:ext cx="10515600" cy="5264150"/>
          </a:xfrm>
        </p:spPr>
        <p:txBody>
          <a:bodyPr>
            <a:normAutofit fontScale="70000" lnSpcReduction="20000"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Electronic voting 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(via platform)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74320" marR="0">
              <a:lnSpc>
                <a:spcPct val="115000"/>
              </a:lnSpc>
              <a:buNone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- Conducted through a certified third-party platform designed to comply with Florida Law.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74320" marR="0">
              <a:lnSpc>
                <a:spcPct val="115000"/>
              </a:lnSpc>
              <a:buNone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- Protects </a:t>
            </a:r>
            <a:r>
              <a:rPr lang="en-US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voter secrecy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including in elections involving candidates.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74320" marR="0">
              <a:lnSpc>
                <a:spcPct val="115000"/>
              </a:lnSpc>
              <a:buNone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- The platform provider assumes technical/procedural responsibility, reducing liability.  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74320" marR="0">
              <a:lnSpc>
                <a:spcPct val="115000"/>
              </a:lnSpc>
              <a:buNone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- Minimal cost involved. Peace of mind through legal compliance and reliability.   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74320" marR="0">
              <a:lnSpc>
                <a:spcPct val="115000"/>
              </a:lnSpc>
              <a:buNone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E-mail voting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buNone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Technically permissible but requires </a:t>
            </a:r>
            <a:r>
              <a:rPr lang="en-US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extensive procedural oversight by Association.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buNone/>
            </a:pPr>
            <a:r>
              <a:rPr lang="en-US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Process </a:t>
            </a:r>
            <a:r>
              <a:rPr lang="en-US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does not protect voter secrecy, 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particularly during elections.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buNone/>
            </a:pPr>
            <a:r>
              <a:rPr lang="en-US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Each voter must sign a waiver of secrecy.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buNone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The risk of procedural errors is high.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The administrative burden and legal risk rest entirely on the Association.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762BE8-407F-FF93-9D05-71A88503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material and information on this PPT are intended for informational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2148042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1544D-4452-1721-DCB1-8667DCAD3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LANDMARK ELECTRONIC VOTING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6F0F1-7B70-BCB4-9A1E-300FF76F1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576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 marL="457200" marR="0">
              <a:lnSpc>
                <a:spcPct val="115000"/>
              </a:lnSpc>
              <a:buNone/>
            </a:pPr>
            <a:r>
              <a:rPr lang="en-US" sz="8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Requirements   </a:t>
            </a:r>
            <a:endParaRPr lang="en-US" sz="8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buNone/>
            </a:pPr>
            <a:r>
              <a:rPr lang="en-US" sz="8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8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74320" marR="0">
              <a:lnSpc>
                <a:spcPct val="115000"/>
              </a:lnSpc>
              <a:buNone/>
            </a:pPr>
            <a:r>
              <a:rPr lang="en-US" sz="8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- Board implements  the electronic voting </a:t>
            </a:r>
            <a:r>
              <a:rPr lang="en-US" sz="8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a voting option</a:t>
            </a:r>
            <a:r>
              <a:rPr lang="en-US" sz="8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7432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8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- Select certified third-party vendor.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8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8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8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Next steps</a:t>
            </a:r>
            <a:endParaRPr lang="en-US" sz="8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buNone/>
            </a:pPr>
            <a:r>
              <a:rPr lang="en-US" sz="8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r>
              <a:rPr lang="en-US" sz="8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- Board officially approved electronic voting.</a:t>
            </a:r>
          </a:p>
          <a:p>
            <a:pPr marL="0" marR="0" lvl="0" indent="0">
              <a:lnSpc>
                <a:spcPct val="115000"/>
              </a:lnSpc>
              <a:buNone/>
            </a:pPr>
            <a:r>
              <a:rPr lang="en-US" sz="8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</a:t>
            </a:r>
            <a:r>
              <a:rPr lang="en-US" sz="8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Board searches/select/approves vendor.</a:t>
            </a:r>
          </a:p>
          <a:p>
            <a:pPr marL="0" marR="0" lvl="0" indent="0">
              <a:lnSpc>
                <a:spcPct val="115000"/>
              </a:lnSpc>
              <a:buNone/>
            </a:pPr>
            <a:r>
              <a:rPr lang="en-US" sz="8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</a:t>
            </a:r>
            <a:r>
              <a:rPr lang="en-US" sz="8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Management Office coordinates necessary steps.</a:t>
            </a: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80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8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8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2026 Board election to simultaneously include paper ballot and electronic voting.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274FB-86EE-9667-4FC8-0B5D475C0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material and information on this PPT are intended for informational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1436435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39E99-391B-FF4B-3964-C03F1740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589" y="1648493"/>
            <a:ext cx="10670822" cy="2115785"/>
          </a:xfrm>
        </p:spPr>
        <p:txBody>
          <a:bodyPr/>
          <a:lstStyle/>
          <a:p>
            <a:pPr algn="ctr"/>
            <a:r>
              <a:rPr lang="en-US" dirty="0">
                <a:ea typeface="Calibri Light"/>
                <a:cs typeface="Calibri Light"/>
              </a:rPr>
              <a:t>OWNERS Q &amp; 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B59A90-B35A-7F7C-8FA5-7CCBAAB3A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material and information on this PPT are intended for informational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2716927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A353A-5D1A-7B42-988B-51600F34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/>
              <a:t>ADJOURNMENT 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E8BC4-6033-A148-B7BC-6ACDDD07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The material and information on this PPT are intended for informational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purposes</a:t>
            </a: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only.</a:t>
            </a:r>
          </a:p>
        </p:txBody>
      </p:sp>
    </p:spTree>
    <p:extLst>
      <p:ext uri="{BB962C8B-B14F-4D97-AF65-F5344CB8AC3E}">
        <p14:creationId xmlns:p14="http://schemas.microsoft.com/office/powerpoint/2010/main" val="4225814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E512C2-F715-344A-99F9-0E6D34B6E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8152" y="6517538"/>
            <a:ext cx="6081793" cy="322376"/>
          </a:xfrm>
        </p:spPr>
        <p:txBody>
          <a:bodyPr/>
          <a:lstStyle/>
          <a:p>
            <a:r>
              <a:rPr lang="en-US" dirty="0"/>
              <a:t>The material and information on this PPT are intended for informational purposes only.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5D58FA-0493-A640-B2F0-F7A238AA7F25}"/>
              </a:ext>
            </a:extLst>
          </p:cNvPr>
          <p:cNvSpPr txBox="1"/>
          <p:nvPr/>
        </p:nvSpPr>
        <p:spPr>
          <a:xfrm>
            <a:off x="1138048" y="68886"/>
            <a:ext cx="10435861" cy="80988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/>
          </a:p>
          <a:p>
            <a:r>
              <a:rPr lang="en-US" sz="3200" dirty="0"/>
              <a:t>TOPICS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•</a:t>
            </a:r>
            <a:r>
              <a:rPr lang="en-US" sz="2800" dirty="0"/>
              <a:t>	</a:t>
            </a:r>
            <a:r>
              <a:rPr lang="en-US" sz="2400" dirty="0"/>
              <a:t>Treasurer’s Report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•	Manager’s Update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•	Ratification of approved proposals and agreements for the following: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•	Repack Fire Pump, With Factory Packing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•	Landmark Fitness Equipment: Replacement of the strength equipment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•	2025-2026 insurance policies including Flood Policy Renewal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•	Tennis Court Repairs, Resurfacing and Painting Proposal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•	Replacement of broken license plate reader – Gatehouse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•	Main Drain Clean out - Annual Preventive Maintenance Service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•	Receiving Arm Gate Repairs 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4961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3EE0D-395A-EC7E-BE67-E3D77C757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– Contd.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06892-16B1-FF87-426A-96677BB2B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dirty="0"/>
              <a:t>Discussion and Vote to Approve Proposals for Fire Rated Doors for the 3</a:t>
            </a:r>
            <a:r>
              <a:rPr lang="en-US" baseline="30000" dirty="0"/>
              <a:t>rd</a:t>
            </a:r>
            <a:r>
              <a:rPr lang="en-US" dirty="0"/>
              <a:t> floor room doors.</a:t>
            </a:r>
          </a:p>
          <a:p>
            <a:pPr lvl="0"/>
            <a:r>
              <a:rPr lang="en-US" dirty="0"/>
              <a:t> Discussion and Vote to allow electronic voting per Florida Statute  </a:t>
            </a:r>
          </a:p>
          <a:p>
            <a:pPr lvl="0"/>
            <a:r>
              <a:rPr lang="en-US" dirty="0"/>
              <a:t> §718.128</a:t>
            </a:r>
          </a:p>
          <a:p>
            <a:r>
              <a:rPr lang="en-US" dirty="0"/>
              <a:t>Owners Q &amp; A </a:t>
            </a:r>
          </a:p>
          <a:p>
            <a:r>
              <a:rPr lang="en-US" dirty="0"/>
              <a:t>Adjournment 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410295-F3F3-D8FA-4CBC-A17A36E5D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material and information on this PPT are intended for informational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2059568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A353A-5D1A-7B42-988B-51600F34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/>
              <a:t>TREASURER'S</a:t>
            </a:r>
            <a:r>
              <a:rPr lang="en-US" sz="7200" kern="1200">
                <a:latin typeface="+mj-lt"/>
                <a:ea typeface="+mj-ea"/>
                <a:cs typeface="+mj-cs"/>
              </a:rPr>
              <a:t> REPORT UPDATE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E8BC4-6033-A148-B7BC-6ACDDD07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The material and information on this PPT are intended for informational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purposes</a:t>
            </a:r>
            <a:r>
              <a:rPr lang="en-US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only.</a:t>
            </a:r>
          </a:p>
        </p:txBody>
      </p:sp>
    </p:spTree>
    <p:extLst>
      <p:ext uri="{BB962C8B-B14F-4D97-AF65-F5344CB8AC3E}">
        <p14:creationId xmlns:p14="http://schemas.microsoft.com/office/powerpoint/2010/main" val="2440953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06FA89-335D-4314-EAFF-494D904D2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dirty="0"/>
              <a:t>The material and information on this PPT are intended for informational purposes only.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2B21F-A9CC-B601-D9B7-8D26D42FA9CE}"/>
              </a:ext>
            </a:extLst>
          </p:cNvPr>
          <p:cNvSpPr txBox="1"/>
          <p:nvPr/>
        </p:nvSpPr>
        <p:spPr>
          <a:xfrm>
            <a:off x="561475" y="272717"/>
            <a:ext cx="1147010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 </a:t>
            </a:r>
            <a:r>
              <a:rPr lang="en-US" sz="2000" dirty="0"/>
              <a:t>Financial Report    8/31/2025</a:t>
            </a:r>
            <a:r>
              <a:rPr lang="en-US" dirty="0"/>
              <a:t>	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Monthly </a:t>
            </a:r>
            <a:r>
              <a:rPr lang="en-US" sz="2000" dirty="0" err="1"/>
              <a:t>Maint</a:t>
            </a:r>
            <a:r>
              <a:rPr lang="en-US" sz="2000" dirty="0"/>
              <a:t> per Budget                               338,239.37</a:t>
            </a:r>
          </a:p>
          <a:p>
            <a:r>
              <a:rPr lang="en-US" sz="2000" dirty="0"/>
              <a:t>Actual Cash Received                                        </a:t>
            </a:r>
            <a:r>
              <a:rPr lang="en-US" sz="2000" u="sng" dirty="0"/>
              <a:t>361,787.94</a:t>
            </a:r>
          </a:p>
          <a:p>
            <a:r>
              <a:rPr lang="en-US" sz="2000" dirty="0"/>
              <a:t>+/-                                                                         +23,548.57</a:t>
            </a:r>
            <a:r>
              <a:rPr lang="en-US" dirty="0"/>
              <a:t>	</a:t>
            </a:r>
          </a:p>
          <a:p>
            <a:endParaRPr lang="en-US" sz="2000" dirty="0"/>
          </a:p>
          <a:p>
            <a:r>
              <a:rPr lang="en-US" sz="2000" dirty="0"/>
              <a:t>Maintenance Due                                                20,308.47   4 late</a:t>
            </a:r>
          </a:p>
          <a:p>
            <a:r>
              <a:rPr lang="en-US" sz="2000" dirty="0"/>
              <a:t>2021 Spec Assess Due                                          5,761.50    5 late</a:t>
            </a:r>
          </a:p>
          <a:p>
            <a:r>
              <a:rPr lang="en-US" sz="2000" dirty="0"/>
              <a:t>2022 Spec Assess Due                                          1,067.63    3 late</a:t>
            </a:r>
          </a:p>
          <a:p>
            <a:r>
              <a:rPr lang="en-US" sz="2000" dirty="0"/>
              <a:t>2024 Spec Assess Due                         </a:t>
            </a:r>
            <a:r>
              <a:rPr lang="en-US" dirty="0"/>
              <a:t> 	     </a:t>
            </a:r>
            <a:r>
              <a:rPr lang="en-US" sz="2000" dirty="0"/>
              <a:t>817.14    2 late </a:t>
            </a:r>
          </a:p>
          <a:p>
            <a:endParaRPr lang="en-US" sz="2000" dirty="0"/>
          </a:p>
          <a:p>
            <a:r>
              <a:rPr lang="en-US" sz="2000" dirty="0"/>
              <a:t>Operating Bank Bal                                          137,426.77	</a:t>
            </a:r>
          </a:p>
          <a:p>
            <a:r>
              <a:rPr lang="en-US" sz="2000" dirty="0"/>
              <a:t>Spec Assess Bank 		             250,488.42	</a:t>
            </a:r>
          </a:p>
          <a:p>
            <a:r>
              <a:rPr lang="en-US" sz="2000" dirty="0"/>
              <a:t>2025 Insurance Savings                                    122,90628</a:t>
            </a:r>
            <a:r>
              <a:rPr lang="en-US" dirty="0"/>
              <a:t>	</a:t>
            </a:r>
          </a:p>
          <a:p>
            <a:endParaRPr lang="en-US" sz="2000" dirty="0"/>
          </a:p>
          <a:p>
            <a:r>
              <a:rPr lang="en-US" sz="2000" dirty="0"/>
              <a:t>Security Deposits Bank Bal                               32,107.08	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14743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273162-08DC-6649-B0D6-B4D15E99E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Manager’s Update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42CF92-5E5B-2D40-972B-5B6A36B0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The material and information on this PPT are intended for informational </a:t>
            </a:r>
            <a:r>
              <a:rPr lang="en-US" sz="900">
                <a:solidFill>
                  <a:schemeClr val="tx1">
                    <a:lumMod val="50000"/>
                    <a:lumOff val="50000"/>
                  </a:schemeClr>
                </a:solidFill>
              </a:rPr>
              <a:t>purposes</a:t>
            </a:r>
            <a:r>
              <a:rPr lang="en-US"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only.</a:t>
            </a:r>
          </a:p>
        </p:txBody>
      </p:sp>
    </p:spTree>
    <p:extLst>
      <p:ext uri="{BB962C8B-B14F-4D97-AF65-F5344CB8AC3E}">
        <p14:creationId xmlns:p14="http://schemas.microsoft.com/office/powerpoint/2010/main" val="1765828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73162-08DC-6649-B0D6-B4D15E99E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Manager Update Topics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C3336-E8B1-07B6-F3B5-47E623DC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1176000" cy="434741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		</a:t>
            </a:r>
          </a:p>
          <a:p>
            <a:r>
              <a:rPr lang="en-US" dirty="0"/>
              <a:t>Top Building Valve Replacement - June 17 </a:t>
            </a:r>
          </a:p>
          <a:p>
            <a:r>
              <a:rPr lang="en-US" dirty="0"/>
              <a:t>First Service Residential-  Inspections-  </a:t>
            </a:r>
            <a:r>
              <a:rPr lang="en-US" dirty="0" err="1"/>
              <a:t>SnapInspect</a:t>
            </a:r>
            <a:r>
              <a:rPr lang="en-US" dirty="0"/>
              <a:t> (June 11) &amp; 2025 Quality Assurance July (8)</a:t>
            </a:r>
          </a:p>
          <a:p>
            <a:r>
              <a:rPr lang="en-US" dirty="0"/>
              <a:t>Receiving Arm Gate - July</a:t>
            </a:r>
          </a:p>
          <a:p>
            <a:r>
              <a:rPr lang="en-US" dirty="0"/>
              <a:t>Dryer Vent Cleaning – August 12</a:t>
            </a:r>
          </a:p>
          <a:p>
            <a:r>
              <a:rPr lang="en-US" dirty="0"/>
              <a:t>Main Drain Clean Out – August 28</a:t>
            </a:r>
          </a:p>
          <a:p>
            <a:r>
              <a:rPr lang="en-US" dirty="0"/>
              <a:t>Pool: New Lounge Chair Covers - August / September</a:t>
            </a:r>
          </a:p>
          <a:p>
            <a:r>
              <a:rPr lang="en-US" dirty="0"/>
              <a:t>Summer Party outcome - August 10</a:t>
            </a:r>
          </a:p>
          <a:p>
            <a:r>
              <a:rPr lang="en-US" dirty="0"/>
              <a:t>Electrical Re-certification  - In Progress</a:t>
            </a:r>
          </a:p>
          <a:p>
            <a:r>
              <a:rPr lang="en-US" dirty="0"/>
              <a:t>Bicycle Re- registration and Clean out / Painting Project – In Progress</a:t>
            </a:r>
          </a:p>
          <a:p>
            <a:r>
              <a:rPr lang="en-US" dirty="0"/>
              <a:t>Tennis Court Resurfacing and Painting - first week of October  weather permitted</a:t>
            </a:r>
          </a:p>
          <a:p>
            <a:r>
              <a:rPr lang="en-US" dirty="0"/>
              <a:t>Gym: Strength Equipment - October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42CF92-5E5B-2D40-972B-5B6A36B0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158" y="5871411"/>
            <a:ext cx="5378116" cy="8500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The material and information on this PPT are intended for informational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purposes</a:t>
            </a:r>
            <a:r>
              <a:rPr lang="en-US" sz="11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only.</a:t>
            </a:r>
          </a:p>
        </p:txBody>
      </p:sp>
    </p:spTree>
    <p:extLst>
      <p:ext uri="{BB962C8B-B14F-4D97-AF65-F5344CB8AC3E}">
        <p14:creationId xmlns:p14="http://schemas.microsoft.com/office/powerpoint/2010/main" val="3211667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A353A-5D1A-7B42-988B-51600F34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/>
              <a:t>BUILDING  VALVES UPDATE 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E8BC4-6033-A148-B7BC-6ACDDD07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The material and information on this PPT are intended for informational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purposes</a:t>
            </a:r>
            <a:r>
              <a:rPr lang="en-US" sz="9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only.</a:t>
            </a:r>
          </a:p>
        </p:txBody>
      </p:sp>
    </p:spTree>
    <p:extLst>
      <p:ext uri="{BB962C8B-B14F-4D97-AF65-F5344CB8AC3E}">
        <p14:creationId xmlns:p14="http://schemas.microsoft.com/office/powerpoint/2010/main" val="205210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0C35D-B92A-446F-C33A-ECB7FA825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400" dirty="0">
                <a:latin typeface="Calibri"/>
                <a:ea typeface="Calibri"/>
                <a:cs typeface="Calibri"/>
              </a:rPr>
              <a:t>       </a:t>
            </a:r>
            <a:r>
              <a:rPr lang="en-US" sz="1400" dirty="0"/>
              <a:t> </a:t>
            </a:r>
            <a:r>
              <a:rPr lang="en-US" dirty="0"/>
              <a:t>BUILDING VALVES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F6E0D-4F69-4CF2-5779-934B70E04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627"/>
            <a:ext cx="10515600" cy="152717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n-US" sz="1800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/>
              <a:t>REPLACED UPPER </a:t>
            </a:r>
            <a:r>
              <a:rPr lang="en-US" sz="2400" dirty="0"/>
              <a:t>BUILDING VALVES – Scheduled on June 17, 2025</a:t>
            </a:r>
            <a:endParaRPr lang="en-US" sz="2400" dirty="0">
              <a:ea typeface="Calibri"/>
              <a:cs typeface="Calibri"/>
            </a:endParaRPr>
          </a:p>
          <a:p>
            <a:endParaRPr lang="en-US" sz="1600" dirty="0"/>
          </a:p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         Before (Old Valves)					New Valves</a:t>
            </a:r>
          </a:p>
          <a:p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9C05F9-3BCC-8FA6-3E55-371C5CC09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material and information on this PPT are intended for informational purposes only.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FDAD8-36F4-5951-3E35-D806F5F7D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69" y="2971801"/>
            <a:ext cx="1822862" cy="2426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4BC0A5-617F-35D7-BFD9-67C67CF06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372" y="2986955"/>
            <a:ext cx="1774090" cy="2426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BB4067-3BB4-F33D-4EB3-37EC5BA37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386" y="2986955"/>
            <a:ext cx="1822862" cy="2426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9251AE-7154-1A85-9BD6-724EE5140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3310" y="2986955"/>
            <a:ext cx="1822862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55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4532</TotalTime>
  <Words>974</Words>
  <Application>Microsoft Office PowerPoint</Application>
  <PresentationFormat>Widescreen</PresentationFormat>
  <Paragraphs>123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Office Theme</vt:lpstr>
      <vt:lpstr>THE LANDMARK  CLUB CONDOMINIUM</vt:lpstr>
      <vt:lpstr>PowerPoint Presentation</vt:lpstr>
      <vt:lpstr>TOPICS – Contd.</vt:lpstr>
      <vt:lpstr>TREASURER'S REPORT UPDATE</vt:lpstr>
      <vt:lpstr>PowerPoint Presentation</vt:lpstr>
      <vt:lpstr>Manager’s Update</vt:lpstr>
      <vt:lpstr>Manager Update Topics </vt:lpstr>
      <vt:lpstr>BUILDING  VALVES UPDATE </vt:lpstr>
      <vt:lpstr>        BUILDING VALVES UPDATE</vt:lpstr>
      <vt:lpstr>The Terraces and The Landmark Club Summer Party</vt:lpstr>
      <vt:lpstr>First Service Residential  Inspections    SnapInspect  2025 Quality Assurance </vt:lpstr>
      <vt:lpstr>Ratification of approved proposals and agreements for the following: • Repack Fire Pump, With Factory Packing  • Landmark Fitness Equipment: Replacement of the strength equipment • 2025-2026 insurance policies including Flood Policy Renewal • Tennis Court Repairs, Resurfacing and Painting Proposal • Replacement of broken license plate reader – Gatehouse • Main Drain Clean out - Annual Preventive Maintenance Service • Receiving Arm Gate Repairs </vt:lpstr>
      <vt:lpstr>Discussion and Vote to Approve Proposals for Fire Rated Doors for the 3rd floor room doors.</vt:lpstr>
      <vt:lpstr>Discussion and Vote to allow electronic voting per Florida Statute §718.128</vt:lpstr>
      <vt:lpstr> LANDMARK ELECTRONIC VOTING</vt:lpstr>
      <vt:lpstr>LANDMARK ELECTRONIC VOTING </vt:lpstr>
      <vt:lpstr>LANDMARK ELECTRONIC VOTING</vt:lpstr>
      <vt:lpstr>OWNERS Q &amp; A</vt:lpstr>
      <vt:lpstr>ADJOURNMENT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 the 2021 Assessment</dc:title>
  <dc:creator>Robert Westfall</dc:creator>
  <cp:lastModifiedBy>Landmark Office</cp:lastModifiedBy>
  <cp:revision>40</cp:revision>
  <cp:lastPrinted>2025-09-15T21:52:50Z</cp:lastPrinted>
  <dcterms:created xsi:type="dcterms:W3CDTF">2021-07-28T16:52:37Z</dcterms:created>
  <dcterms:modified xsi:type="dcterms:W3CDTF">2025-09-15T21:53:34Z</dcterms:modified>
</cp:coreProperties>
</file>