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47"/>
  </p:notesMasterIdLst>
  <p:sldIdLst>
    <p:sldId id="256" r:id="rId2"/>
    <p:sldId id="259" r:id="rId3"/>
    <p:sldId id="265" r:id="rId4"/>
    <p:sldId id="310" r:id="rId5"/>
    <p:sldId id="306" r:id="rId6"/>
    <p:sldId id="304" r:id="rId7"/>
    <p:sldId id="257" r:id="rId8"/>
    <p:sldId id="297" r:id="rId9"/>
    <p:sldId id="299" r:id="rId10"/>
    <p:sldId id="311" r:id="rId11"/>
    <p:sldId id="295" r:id="rId12"/>
    <p:sldId id="279" r:id="rId13"/>
    <p:sldId id="278" r:id="rId14"/>
    <p:sldId id="276" r:id="rId15"/>
    <p:sldId id="269" r:id="rId16"/>
    <p:sldId id="312" r:id="rId17"/>
    <p:sldId id="318" r:id="rId18"/>
    <p:sldId id="271" r:id="rId19"/>
    <p:sldId id="313" r:id="rId20"/>
    <p:sldId id="301" r:id="rId21"/>
    <p:sldId id="302" r:id="rId22"/>
    <p:sldId id="309" r:id="rId23"/>
    <p:sldId id="288" r:id="rId24"/>
    <p:sldId id="303" r:id="rId25"/>
    <p:sldId id="290" r:id="rId26"/>
    <p:sldId id="289" r:id="rId27"/>
    <p:sldId id="293" r:id="rId28"/>
    <p:sldId id="273" r:id="rId29"/>
    <p:sldId id="274" r:id="rId30"/>
    <p:sldId id="317" r:id="rId31"/>
    <p:sldId id="319" r:id="rId32"/>
    <p:sldId id="275" r:id="rId33"/>
    <p:sldId id="268" r:id="rId34"/>
    <p:sldId id="307" r:id="rId35"/>
    <p:sldId id="308" r:id="rId36"/>
    <p:sldId id="314" r:id="rId37"/>
    <p:sldId id="286" r:id="rId38"/>
    <p:sldId id="287" r:id="rId39"/>
    <p:sldId id="283" r:id="rId40"/>
    <p:sldId id="285" r:id="rId41"/>
    <p:sldId id="291" r:id="rId42"/>
    <p:sldId id="316" r:id="rId43"/>
    <p:sldId id="292" r:id="rId44"/>
    <p:sldId id="315" r:id="rId45"/>
    <p:sldId id="294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69E697-4430-4767-8769-FD7646544B66}" v="191" dt="2020-08-01T22:44:14.1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0A86CB-7A6C-46BB-8982-F3E1C6C7312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26F9695-4CE7-4290-ABC5-2D2C0854A87A}">
      <dgm:prSet/>
      <dgm:spPr/>
      <dgm:t>
        <a:bodyPr/>
        <a:lstStyle/>
        <a:p>
          <a:pPr>
            <a:defRPr cap="all"/>
          </a:pPr>
          <a:r>
            <a:rPr lang="en-US" dirty="0"/>
            <a:t>Make a </a:t>
          </a:r>
          <a:r>
            <a:rPr lang="en-US" u="sng" dirty="0"/>
            <a:t>BOLD</a:t>
          </a:r>
          <a:r>
            <a:rPr lang="en-US" dirty="0"/>
            <a:t> </a:t>
          </a:r>
          <a:r>
            <a:rPr lang="en-US" dirty="0" err="1"/>
            <a:t>decison</a:t>
          </a:r>
          <a:endParaRPr lang="en-US" dirty="0"/>
        </a:p>
      </dgm:t>
    </dgm:pt>
    <dgm:pt modelId="{DB778132-A999-41D0-811C-6DEB4710D721}" type="parTrans" cxnId="{E3BCF853-0820-48AD-BF0E-927D364D2D9D}">
      <dgm:prSet/>
      <dgm:spPr/>
      <dgm:t>
        <a:bodyPr/>
        <a:lstStyle/>
        <a:p>
          <a:endParaRPr lang="en-US"/>
        </a:p>
      </dgm:t>
    </dgm:pt>
    <dgm:pt modelId="{B5EFF4D5-DC75-4874-B637-04A9DFE6FF2A}" type="sibTrans" cxnId="{E3BCF853-0820-48AD-BF0E-927D364D2D9D}">
      <dgm:prSet/>
      <dgm:spPr/>
      <dgm:t>
        <a:bodyPr/>
        <a:lstStyle/>
        <a:p>
          <a:endParaRPr lang="en-US"/>
        </a:p>
      </dgm:t>
    </dgm:pt>
    <dgm:pt modelId="{D4167962-B249-48CE-B4C7-B324D27E24A6}">
      <dgm:prSet/>
      <dgm:spPr/>
      <dgm:t>
        <a:bodyPr/>
        <a:lstStyle/>
        <a:p>
          <a:pPr>
            <a:defRPr cap="all"/>
          </a:pPr>
          <a:r>
            <a:rPr lang="en-US" u="sng" dirty="0"/>
            <a:t>LEVERAGE</a:t>
          </a:r>
          <a:r>
            <a:rPr lang="en-US" dirty="0"/>
            <a:t> your past</a:t>
          </a:r>
        </a:p>
      </dgm:t>
    </dgm:pt>
    <dgm:pt modelId="{90DB6B19-C718-4058-AA8C-CDB563FF32CE}" type="parTrans" cxnId="{6AC5FA21-1002-48B4-AEE0-6643EE1983EC}">
      <dgm:prSet/>
      <dgm:spPr/>
      <dgm:t>
        <a:bodyPr/>
        <a:lstStyle/>
        <a:p>
          <a:endParaRPr lang="en-US"/>
        </a:p>
      </dgm:t>
    </dgm:pt>
    <dgm:pt modelId="{C5446953-26B5-4E7F-99DA-7AABC3923D93}" type="sibTrans" cxnId="{6AC5FA21-1002-48B4-AEE0-6643EE1983EC}">
      <dgm:prSet/>
      <dgm:spPr/>
      <dgm:t>
        <a:bodyPr/>
        <a:lstStyle/>
        <a:p>
          <a:endParaRPr lang="en-US"/>
        </a:p>
      </dgm:t>
    </dgm:pt>
    <dgm:pt modelId="{0F87BF97-3353-40C2-9B15-E09FCC508EB9}">
      <dgm:prSet/>
      <dgm:spPr/>
      <dgm:t>
        <a:bodyPr/>
        <a:lstStyle/>
        <a:p>
          <a:pPr>
            <a:defRPr cap="all"/>
          </a:pPr>
          <a:r>
            <a:rPr lang="en-US"/>
            <a:t>Take </a:t>
          </a:r>
          <a:r>
            <a:rPr lang="en-US" u="sng"/>
            <a:t>INSPIRED</a:t>
          </a:r>
          <a:r>
            <a:rPr lang="en-US"/>
            <a:t> actions</a:t>
          </a:r>
        </a:p>
      </dgm:t>
    </dgm:pt>
    <dgm:pt modelId="{A03862A2-E749-480B-8CE1-B0B0886E733D}" type="parTrans" cxnId="{8CC7F0D2-10C8-444E-BEDD-75DE88412E97}">
      <dgm:prSet/>
      <dgm:spPr/>
      <dgm:t>
        <a:bodyPr/>
        <a:lstStyle/>
        <a:p>
          <a:endParaRPr lang="en-US"/>
        </a:p>
      </dgm:t>
    </dgm:pt>
    <dgm:pt modelId="{DBF61CAF-7461-4BFA-B5F2-3C5B8CE97957}" type="sibTrans" cxnId="{8CC7F0D2-10C8-444E-BEDD-75DE88412E97}">
      <dgm:prSet/>
      <dgm:spPr/>
      <dgm:t>
        <a:bodyPr/>
        <a:lstStyle/>
        <a:p>
          <a:endParaRPr lang="en-US"/>
        </a:p>
      </dgm:t>
    </dgm:pt>
    <dgm:pt modelId="{AD1F6DA8-539A-4C4A-A29E-C49CE9065ECF}">
      <dgm:prSet/>
      <dgm:spPr/>
      <dgm:t>
        <a:bodyPr/>
        <a:lstStyle/>
        <a:p>
          <a:pPr>
            <a:defRPr cap="all"/>
          </a:pPr>
          <a:r>
            <a:rPr lang="en-US"/>
            <a:t>Put your</a:t>
          </a:r>
          <a:r>
            <a:rPr lang="en-US" u="sng"/>
            <a:t>SELF</a:t>
          </a:r>
          <a:r>
            <a:rPr lang="en-US"/>
            <a:t> first</a:t>
          </a:r>
        </a:p>
      </dgm:t>
    </dgm:pt>
    <dgm:pt modelId="{E5746883-6EE4-46BB-BDB9-66E9FD5367CC}" type="parTrans" cxnId="{B0BF8784-C764-4629-8CF8-EAEB80D7CB15}">
      <dgm:prSet/>
      <dgm:spPr/>
      <dgm:t>
        <a:bodyPr/>
        <a:lstStyle/>
        <a:p>
          <a:endParaRPr lang="en-US"/>
        </a:p>
      </dgm:t>
    </dgm:pt>
    <dgm:pt modelId="{1354BEFE-4879-4F04-933A-BFA84BECD90C}" type="sibTrans" cxnId="{B0BF8784-C764-4629-8CF8-EAEB80D7CB15}">
      <dgm:prSet/>
      <dgm:spPr/>
      <dgm:t>
        <a:bodyPr/>
        <a:lstStyle/>
        <a:p>
          <a:endParaRPr lang="en-US"/>
        </a:p>
      </dgm:t>
    </dgm:pt>
    <dgm:pt modelId="{9DE12378-9009-495B-B8EE-918365E15665}">
      <dgm:prSet/>
      <dgm:spPr/>
      <dgm:t>
        <a:bodyPr/>
        <a:lstStyle/>
        <a:p>
          <a:pPr>
            <a:defRPr cap="all"/>
          </a:pPr>
          <a:r>
            <a:rPr lang="en-US" u="sng"/>
            <a:t>START</a:t>
          </a:r>
          <a:r>
            <a:rPr lang="en-US"/>
            <a:t> now</a:t>
          </a:r>
        </a:p>
      </dgm:t>
    </dgm:pt>
    <dgm:pt modelId="{9A36381C-54F1-4E71-B0FD-7645BB9FEE2C}" type="parTrans" cxnId="{C98AA2C3-1FB4-40CB-AB8E-7D8EE1B22857}">
      <dgm:prSet/>
      <dgm:spPr/>
      <dgm:t>
        <a:bodyPr/>
        <a:lstStyle/>
        <a:p>
          <a:endParaRPr lang="en-US"/>
        </a:p>
      </dgm:t>
    </dgm:pt>
    <dgm:pt modelId="{EF63B091-C38A-4A83-95F5-BE18D979D9DB}" type="sibTrans" cxnId="{C98AA2C3-1FB4-40CB-AB8E-7D8EE1B22857}">
      <dgm:prSet/>
      <dgm:spPr/>
      <dgm:t>
        <a:bodyPr/>
        <a:lstStyle/>
        <a:p>
          <a:endParaRPr lang="en-US"/>
        </a:p>
      </dgm:t>
    </dgm:pt>
    <dgm:pt modelId="{5A8C7C9A-AF34-4671-98B4-49878EED61AD}" type="pres">
      <dgm:prSet presAssocID="{890A86CB-7A6C-46BB-8982-F3E1C6C73129}" presName="root" presStyleCnt="0">
        <dgm:presLayoutVars>
          <dgm:dir/>
          <dgm:resizeHandles val="exact"/>
        </dgm:presLayoutVars>
      </dgm:prSet>
      <dgm:spPr/>
    </dgm:pt>
    <dgm:pt modelId="{C918EC4A-FDA9-4460-A860-CD1A06822F83}" type="pres">
      <dgm:prSet presAssocID="{126F9695-4CE7-4290-ABC5-2D2C0854A87A}" presName="compNode" presStyleCnt="0"/>
      <dgm:spPr/>
    </dgm:pt>
    <dgm:pt modelId="{AB32BC00-99EF-4039-85D6-1956954752E0}" type="pres">
      <dgm:prSet presAssocID="{126F9695-4CE7-4290-ABC5-2D2C0854A87A}" presName="iconBgRect" presStyleLbl="bgShp" presStyleIdx="0" presStyleCnt="5"/>
      <dgm:spPr/>
    </dgm:pt>
    <dgm:pt modelId="{DBF281F7-47EC-4584-8748-F0D2A2CF6EDE}" type="pres">
      <dgm:prSet presAssocID="{126F9695-4CE7-4290-ABC5-2D2C0854A87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361256C-6640-42EA-8FFB-6CA58A23D055}" type="pres">
      <dgm:prSet presAssocID="{126F9695-4CE7-4290-ABC5-2D2C0854A87A}" presName="spaceRect" presStyleCnt="0"/>
      <dgm:spPr/>
    </dgm:pt>
    <dgm:pt modelId="{D6C2DD18-E624-4334-A9A9-C0628453B9E7}" type="pres">
      <dgm:prSet presAssocID="{126F9695-4CE7-4290-ABC5-2D2C0854A87A}" presName="textRect" presStyleLbl="revTx" presStyleIdx="0" presStyleCnt="5">
        <dgm:presLayoutVars>
          <dgm:chMax val="1"/>
          <dgm:chPref val="1"/>
        </dgm:presLayoutVars>
      </dgm:prSet>
      <dgm:spPr/>
    </dgm:pt>
    <dgm:pt modelId="{42AE3C40-15D7-42B7-8250-C91C98C7360F}" type="pres">
      <dgm:prSet presAssocID="{B5EFF4D5-DC75-4874-B637-04A9DFE6FF2A}" presName="sibTrans" presStyleCnt="0"/>
      <dgm:spPr/>
    </dgm:pt>
    <dgm:pt modelId="{E335CE49-E964-4541-95FB-76334D2E0018}" type="pres">
      <dgm:prSet presAssocID="{D4167962-B249-48CE-B4C7-B324D27E24A6}" presName="compNode" presStyleCnt="0"/>
      <dgm:spPr/>
    </dgm:pt>
    <dgm:pt modelId="{42E131A6-FB34-4513-AB18-C6C2D6B41FDA}" type="pres">
      <dgm:prSet presAssocID="{D4167962-B249-48CE-B4C7-B324D27E24A6}" presName="iconBgRect" presStyleLbl="bgShp" presStyleIdx="1" presStyleCnt="5"/>
      <dgm:spPr/>
    </dgm:pt>
    <dgm:pt modelId="{F6D363F0-5546-43A8-BAFA-1FBDF73D08E7}" type="pres">
      <dgm:prSet presAssocID="{D4167962-B249-48CE-B4C7-B324D27E24A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4FB6A345-8358-4ED4-8CBF-A2BB00A34A86}" type="pres">
      <dgm:prSet presAssocID="{D4167962-B249-48CE-B4C7-B324D27E24A6}" presName="spaceRect" presStyleCnt="0"/>
      <dgm:spPr/>
    </dgm:pt>
    <dgm:pt modelId="{45672890-07E9-4D35-B270-08AE9FE565D2}" type="pres">
      <dgm:prSet presAssocID="{D4167962-B249-48CE-B4C7-B324D27E24A6}" presName="textRect" presStyleLbl="revTx" presStyleIdx="1" presStyleCnt="5">
        <dgm:presLayoutVars>
          <dgm:chMax val="1"/>
          <dgm:chPref val="1"/>
        </dgm:presLayoutVars>
      </dgm:prSet>
      <dgm:spPr/>
    </dgm:pt>
    <dgm:pt modelId="{F814043B-CD08-4DB4-A6DB-7561A9C41E74}" type="pres">
      <dgm:prSet presAssocID="{C5446953-26B5-4E7F-99DA-7AABC3923D93}" presName="sibTrans" presStyleCnt="0"/>
      <dgm:spPr/>
    </dgm:pt>
    <dgm:pt modelId="{FFA29E98-5FC1-4694-B406-6F12A1AC7BE3}" type="pres">
      <dgm:prSet presAssocID="{0F87BF97-3353-40C2-9B15-E09FCC508EB9}" presName="compNode" presStyleCnt="0"/>
      <dgm:spPr/>
    </dgm:pt>
    <dgm:pt modelId="{E8BE7C87-20D4-4C6C-A1E4-BA1C95AE7926}" type="pres">
      <dgm:prSet presAssocID="{0F87BF97-3353-40C2-9B15-E09FCC508EB9}" presName="iconBgRect" presStyleLbl="bgShp" presStyleIdx="2" presStyleCnt="5"/>
      <dgm:spPr/>
    </dgm:pt>
    <dgm:pt modelId="{7ADAEF7A-5878-4C70-B2BA-8DF43F2A5542}" type="pres">
      <dgm:prSet presAssocID="{0F87BF97-3353-40C2-9B15-E09FCC508EB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0AF257E1-C181-439E-94F6-E7AA34909D96}" type="pres">
      <dgm:prSet presAssocID="{0F87BF97-3353-40C2-9B15-E09FCC508EB9}" presName="spaceRect" presStyleCnt="0"/>
      <dgm:spPr/>
    </dgm:pt>
    <dgm:pt modelId="{792B09A5-74FE-4296-BEEF-866E7D48FF10}" type="pres">
      <dgm:prSet presAssocID="{0F87BF97-3353-40C2-9B15-E09FCC508EB9}" presName="textRect" presStyleLbl="revTx" presStyleIdx="2" presStyleCnt="5">
        <dgm:presLayoutVars>
          <dgm:chMax val="1"/>
          <dgm:chPref val="1"/>
        </dgm:presLayoutVars>
      </dgm:prSet>
      <dgm:spPr/>
    </dgm:pt>
    <dgm:pt modelId="{236133F6-5110-431C-B70F-DBB3AFE57556}" type="pres">
      <dgm:prSet presAssocID="{DBF61CAF-7461-4BFA-B5F2-3C5B8CE97957}" presName="sibTrans" presStyleCnt="0"/>
      <dgm:spPr/>
    </dgm:pt>
    <dgm:pt modelId="{6B621286-ECE5-4D70-AE43-BA0FEE470ED8}" type="pres">
      <dgm:prSet presAssocID="{AD1F6DA8-539A-4C4A-A29E-C49CE9065ECF}" presName="compNode" presStyleCnt="0"/>
      <dgm:spPr/>
    </dgm:pt>
    <dgm:pt modelId="{6DB4E0C2-7EA0-4D75-B7D6-64576B7AAF30}" type="pres">
      <dgm:prSet presAssocID="{AD1F6DA8-539A-4C4A-A29E-C49CE9065ECF}" presName="iconBgRect" presStyleLbl="bgShp" presStyleIdx="3" presStyleCnt="5"/>
      <dgm:spPr/>
    </dgm:pt>
    <dgm:pt modelId="{B2046A18-20B3-4F15-9DF2-617B0BB9CC48}" type="pres">
      <dgm:prSet presAssocID="{AD1F6DA8-539A-4C4A-A29E-C49CE9065EC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6B714A4E-547E-4AD9-AC2B-AEF5B9FB3C3E}" type="pres">
      <dgm:prSet presAssocID="{AD1F6DA8-539A-4C4A-A29E-C49CE9065ECF}" presName="spaceRect" presStyleCnt="0"/>
      <dgm:spPr/>
    </dgm:pt>
    <dgm:pt modelId="{3370CFC3-6438-4C98-AC65-B112CCD699B4}" type="pres">
      <dgm:prSet presAssocID="{AD1F6DA8-539A-4C4A-A29E-C49CE9065ECF}" presName="textRect" presStyleLbl="revTx" presStyleIdx="3" presStyleCnt="5">
        <dgm:presLayoutVars>
          <dgm:chMax val="1"/>
          <dgm:chPref val="1"/>
        </dgm:presLayoutVars>
      </dgm:prSet>
      <dgm:spPr/>
    </dgm:pt>
    <dgm:pt modelId="{B4BD47F5-DA08-46BB-9427-BCE91ECE45FE}" type="pres">
      <dgm:prSet presAssocID="{1354BEFE-4879-4F04-933A-BFA84BECD90C}" presName="sibTrans" presStyleCnt="0"/>
      <dgm:spPr/>
    </dgm:pt>
    <dgm:pt modelId="{0E26CECC-E5D8-470F-BD01-78CDC914A7C0}" type="pres">
      <dgm:prSet presAssocID="{9DE12378-9009-495B-B8EE-918365E15665}" presName="compNode" presStyleCnt="0"/>
      <dgm:spPr/>
    </dgm:pt>
    <dgm:pt modelId="{2E7F11B5-95BE-4C30-83D1-CFEBA5E35C1A}" type="pres">
      <dgm:prSet presAssocID="{9DE12378-9009-495B-B8EE-918365E15665}" presName="iconBgRect" presStyleLbl="bgShp" presStyleIdx="4" presStyleCnt="5"/>
      <dgm:spPr/>
    </dgm:pt>
    <dgm:pt modelId="{069FB4D3-763F-408D-9585-BC2514F5B3E2}" type="pres">
      <dgm:prSet presAssocID="{9DE12378-9009-495B-B8EE-918365E1566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"/>
        </a:ext>
      </dgm:extLst>
    </dgm:pt>
    <dgm:pt modelId="{09C452F1-497A-418F-86E9-8632DDECDB25}" type="pres">
      <dgm:prSet presAssocID="{9DE12378-9009-495B-B8EE-918365E15665}" presName="spaceRect" presStyleCnt="0"/>
      <dgm:spPr/>
    </dgm:pt>
    <dgm:pt modelId="{2F25C90A-E4BD-4066-A575-F58BAEC58573}" type="pres">
      <dgm:prSet presAssocID="{9DE12378-9009-495B-B8EE-918365E15665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6AC5FA21-1002-48B4-AEE0-6643EE1983EC}" srcId="{890A86CB-7A6C-46BB-8982-F3E1C6C73129}" destId="{D4167962-B249-48CE-B4C7-B324D27E24A6}" srcOrd="1" destOrd="0" parTransId="{90DB6B19-C718-4058-AA8C-CDB563FF32CE}" sibTransId="{C5446953-26B5-4E7F-99DA-7AABC3923D93}"/>
    <dgm:cxn modelId="{BA36F630-2ECC-4ADE-B1DC-ED2E640EAF20}" type="presOf" srcId="{0F87BF97-3353-40C2-9B15-E09FCC508EB9}" destId="{792B09A5-74FE-4296-BEEF-866E7D48FF10}" srcOrd="0" destOrd="0" presId="urn:microsoft.com/office/officeart/2018/5/layout/IconCircleLabelList"/>
    <dgm:cxn modelId="{238F8A41-4F23-46D1-880C-1A7706C11E34}" type="presOf" srcId="{D4167962-B249-48CE-B4C7-B324D27E24A6}" destId="{45672890-07E9-4D35-B270-08AE9FE565D2}" srcOrd="0" destOrd="0" presId="urn:microsoft.com/office/officeart/2018/5/layout/IconCircleLabelList"/>
    <dgm:cxn modelId="{E3BCF853-0820-48AD-BF0E-927D364D2D9D}" srcId="{890A86CB-7A6C-46BB-8982-F3E1C6C73129}" destId="{126F9695-4CE7-4290-ABC5-2D2C0854A87A}" srcOrd="0" destOrd="0" parTransId="{DB778132-A999-41D0-811C-6DEB4710D721}" sibTransId="{B5EFF4D5-DC75-4874-B637-04A9DFE6FF2A}"/>
    <dgm:cxn modelId="{B0BF8784-C764-4629-8CF8-EAEB80D7CB15}" srcId="{890A86CB-7A6C-46BB-8982-F3E1C6C73129}" destId="{AD1F6DA8-539A-4C4A-A29E-C49CE9065ECF}" srcOrd="3" destOrd="0" parTransId="{E5746883-6EE4-46BB-BDB9-66E9FD5367CC}" sibTransId="{1354BEFE-4879-4F04-933A-BFA84BECD90C}"/>
    <dgm:cxn modelId="{5BD31D90-404D-4EDC-AF0C-BE63723A6E63}" type="presOf" srcId="{9DE12378-9009-495B-B8EE-918365E15665}" destId="{2F25C90A-E4BD-4066-A575-F58BAEC58573}" srcOrd="0" destOrd="0" presId="urn:microsoft.com/office/officeart/2018/5/layout/IconCircleLabelList"/>
    <dgm:cxn modelId="{88497AB1-C5ED-488A-9D26-3CEF06059361}" type="presOf" srcId="{890A86CB-7A6C-46BB-8982-F3E1C6C73129}" destId="{5A8C7C9A-AF34-4671-98B4-49878EED61AD}" srcOrd="0" destOrd="0" presId="urn:microsoft.com/office/officeart/2018/5/layout/IconCircleLabelList"/>
    <dgm:cxn modelId="{C98AA2C3-1FB4-40CB-AB8E-7D8EE1B22857}" srcId="{890A86CB-7A6C-46BB-8982-F3E1C6C73129}" destId="{9DE12378-9009-495B-B8EE-918365E15665}" srcOrd="4" destOrd="0" parTransId="{9A36381C-54F1-4E71-B0FD-7645BB9FEE2C}" sibTransId="{EF63B091-C38A-4A83-95F5-BE18D979D9DB}"/>
    <dgm:cxn modelId="{740D1BC8-C277-4465-AA7C-C4096B037479}" type="presOf" srcId="{126F9695-4CE7-4290-ABC5-2D2C0854A87A}" destId="{D6C2DD18-E624-4334-A9A9-C0628453B9E7}" srcOrd="0" destOrd="0" presId="urn:microsoft.com/office/officeart/2018/5/layout/IconCircleLabelList"/>
    <dgm:cxn modelId="{95CDA2CF-19BB-46A4-8FC9-6394F7A7974D}" type="presOf" srcId="{AD1F6DA8-539A-4C4A-A29E-C49CE9065ECF}" destId="{3370CFC3-6438-4C98-AC65-B112CCD699B4}" srcOrd="0" destOrd="0" presId="urn:microsoft.com/office/officeart/2018/5/layout/IconCircleLabelList"/>
    <dgm:cxn modelId="{8CC7F0D2-10C8-444E-BEDD-75DE88412E97}" srcId="{890A86CB-7A6C-46BB-8982-F3E1C6C73129}" destId="{0F87BF97-3353-40C2-9B15-E09FCC508EB9}" srcOrd="2" destOrd="0" parTransId="{A03862A2-E749-480B-8CE1-B0B0886E733D}" sibTransId="{DBF61CAF-7461-4BFA-B5F2-3C5B8CE97957}"/>
    <dgm:cxn modelId="{BB2ADBB2-41A2-4A4E-966C-1023173C86DA}" type="presParOf" srcId="{5A8C7C9A-AF34-4671-98B4-49878EED61AD}" destId="{C918EC4A-FDA9-4460-A860-CD1A06822F83}" srcOrd="0" destOrd="0" presId="urn:microsoft.com/office/officeart/2018/5/layout/IconCircleLabelList"/>
    <dgm:cxn modelId="{630B4514-5D93-42F2-A9B9-D64EE737E8B5}" type="presParOf" srcId="{C918EC4A-FDA9-4460-A860-CD1A06822F83}" destId="{AB32BC00-99EF-4039-85D6-1956954752E0}" srcOrd="0" destOrd="0" presId="urn:microsoft.com/office/officeart/2018/5/layout/IconCircleLabelList"/>
    <dgm:cxn modelId="{9AA01B6B-77C5-47DD-99AB-F205679D1885}" type="presParOf" srcId="{C918EC4A-FDA9-4460-A860-CD1A06822F83}" destId="{DBF281F7-47EC-4584-8748-F0D2A2CF6EDE}" srcOrd="1" destOrd="0" presId="urn:microsoft.com/office/officeart/2018/5/layout/IconCircleLabelList"/>
    <dgm:cxn modelId="{AD110A99-69BE-46E0-950A-2F0D47F4F9F7}" type="presParOf" srcId="{C918EC4A-FDA9-4460-A860-CD1A06822F83}" destId="{9361256C-6640-42EA-8FFB-6CA58A23D055}" srcOrd="2" destOrd="0" presId="urn:microsoft.com/office/officeart/2018/5/layout/IconCircleLabelList"/>
    <dgm:cxn modelId="{732D3C0C-88C3-4AB8-92E6-AA0D13EF7ED6}" type="presParOf" srcId="{C918EC4A-FDA9-4460-A860-CD1A06822F83}" destId="{D6C2DD18-E624-4334-A9A9-C0628453B9E7}" srcOrd="3" destOrd="0" presId="urn:microsoft.com/office/officeart/2018/5/layout/IconCircleLabelList"/>
    <dgm:cxn modelId="{EE34626E-AB11-4F5B-B2EF-969EF4DC161D}" type="presParOf" srcId="{5A8C7C9A-AF34-4671-98B4-49878EED61AD}" destId="{42AE3C40-15D7-42B7-8250-C91C98C7360F}" srcOrd="1" destOrd="0" presId="urn:microsoft.com/office/officeart/2018/5/layout/IconCircleLabelList"/>
    <dgm:cxn modelId="{D2FA2D5D-7097-4E3E-BE91-4B83126284A4}" type="presParOf" srcId="{5A8C7C9A-AF34-4671-98B4-49878EED61AD}" destId="{E335CE49-E964-4541-95FB-76334D2E0018}" srcOrd="2" destOrd="0" presId="urn:microsoft.com/office/officeart/2018/5/layout/IconCircleLabelList"/>
    <dgm:cxn modelId="{33ED53DE-380C-4B06-B6C6-98DE6A34B212}" type="presParOf" srcId="{E335CE49-E964-4541-95FB-76334D2E0018}" destId="{42E131A6-FB34-4513-AB18-C6C2D6B41FDA}" srcOrd="0" destOrd="0" presId="urn:microsoft.com/office/officeart/2018/5/layout/IconCircleLabelList"/>
    <dgm:cxn modelId="{FBA45332-C6EA-4F96-90C6-E60855D224A6}" type="presParOf" srcId="{E335CE49-E964-4541-95FB-76334D2E0018}" destId="{F6D363F0-5546-43A8-BAFA-1FBDF73D08E7}" srcOrd="1" destOrd="0" presId="urn:microsoft.com/office/officeart/2018/5/layout/IconCircleLabelList"/>
    <dgm:cxn modelId="{FD0A6CD3-4370-4FDD-8B18-5C13741F3FC1}" type="presParOf" srcId="{E335CE49-E964-4541-95FB-76334D2E0018}" destId="{4FB6A345-8358-4ED4-8CBF-A2BB00A34A86}" srcOrd="2" destOrd="0" presId="urn:microsoft.com/office/officeart/2018/5/layout/IconCircleLabelList"/>
    <dgm:cxn modelId="{B74537A4-4C9A-47D3-8B9F-CA9E7E4F661F}" type="presParOf" srcId="{E335CE49-E964-4541-95FB-76334D2E0018}" destId="{45672890-07E9-4D35-B270-08AE9FE565D2}" srcOrd="3" destOrd="0" presId="urn:microsoft.com/office/officeart/2018/5/layout/IconCircleLabelList"/>
    <dgm:cxn modelId="{286BD547-A695-4C3B-9D0C-62A6D7402AA0}" type="presParOf" srcId="{5A8C7C9A-AF34-4671-98B4-49878EED61AD}" destId="{F814043B-CD08-4DB4-A6DB-7561A9C41E74}" srcOrd="3" destOrd="0" presId="urn:microsoft.com/office/officeart/2018/5/layout/IconCircleLabelList"/>
    <dgm:cxn modelId="{04BED430-CC8B-468E-8C7B-F6EFBC54DA4A}" type="presParOf" srcId="{5A8C7C9A-AF34-4671-98B4-49878EED61AD}" destId="{FFA29E98-5FC1-4694-B406-6F12A1AC7BE3}" srcOrd="4" destOrd="0" presId="urn:microsoft.com/office/officeart/2018/5/layout/IconCircleLabelList"/>
    <dgm:cxn modelId="{3E3F3586-298A-4F3A-835D-13956ECCBAA2}" type="presParOf" srcId="{FFA29E98-5FC1-4694-B406-6F12A1AC7BE3}" destId="{E8BE7C87-20D4-4C6C-A1E4-BA1C95AE7926}" srcOrd="0" destOrd="0" presId="urn:microsoft.com/office/officeart/2018/5/layout/IconCircleLabelList"/>
    <dgm:cxn modelId="{E1574622-C1EB-4090-9ADF-EF8B5E1C0BB2}" type="presParOf" srcId="{FFA29E98-5FC1-4694-B406-6F12A1AC7BE3}" destId="{7ADAEF7A-5878-4C70-B2BA-8DF43F2A5542}" srcOrd="1" destOrd="0" presId="urn:microsoft.com/office/officeart/2018/5/layout/IconCircleLabelList"/>
    <dgm:cxn modelId="{D8E7DACF-873C-4BAB-B038-E6CC688621FB}" type="presParOf" srcId="{FFA29E98-5FC1-4694-B406-6F12A1AC7BE3}" destId="{0AF257E1-C181-439E-94F6-E7AA34909D96}" srcOrd="2" destOrd="0" presId="urn:microsoft.com/office/officeart/2018/5/layout/IconCircleLabelList"/>
    <dgm:cxn modelId="{3A972DC2-786F-45BB-BEF7-7B9D11498994}" type="presParOf" srcId="{FFA29E98-5FC1-4694-B406-6F12A1AC7BE3}" destId="{792B09A5-74FE-4296-BEEF-866E7D48FF10}" srcOrd="3" destOrd="0" presId="urn:microsoft.com/office/officeart/2018/5/layout/IconCircleLabelList"/>
    <dgm:cxn modelId="{0E5DDD21-D77F-4192-8007-DE1886B4EA8E}" type="presParOf" srcId="{5A8C7C9A-AF34-4671-98B4-49878EED61AD}" destId="{236133F6-5110-431C-B70F-DBB3AFE57556}" srcOrd="5" destOrd="0" presId="urn:microsoft.com/office/officeart/2018/5/layout/IconCircleLabelList"/>
    <dgm:cxn modelId="{5C10CB7E-73AF-49AD-BD81-14B53EA574C7}" type="presParOf" srcId="{5A8C7C9A-AF34-4671-98B4-49878EED61AD}" destId="{6B621286-ECE5-4D70-AE43-BA0FEE470ED8}" srcOrd="6" destOrd="0" presId="urn:microsoft.com/office/officeart/2018/5/layout/IconCircleLabelList"/>
    <dgm:cxn modelId="{357EC2AC-6E5A-4391-A548-9E8A6242C207}" type="presParOf" srcId="{6B621286-ECE5-4D70-AE43-BA0FEE470ED8}" destId="{6DB4E0C2-7EA0-4D75-B7D6-64576B7AAF30}" srcOrd="0" destOrd="0" presId="urn:microsoft.com/office/officeart/2018/5/layout/IconCircleLabelList"/>
    <dgm:cxn modelId="{8F9AF442-320E-460D-8816-6BE9DA3DD0F2}" type="presParOf" srcId="{6B621286-ECE5-4D70-AE43-BA0FEE470ED8}" destId="{B2046A18-20B3-4F15-9DF2-617B0BB9CC48}" srcOrd="1" destOrd="0" presId="urn:microsoft.com/office/officeart/2018/5/layout/IconCircleLabelList"/>
    <dgm:cxn modelId="{53C43949-CA8C-4B69-BE0C-62A350515BE8}" type="presParOf" srcId="{6B621286-ECE5-4D70-AE43-BA0FEE470ED8}" destId="{6B714A4E-547E-4AD9-AC2B-AEF5B9FB3C3E}" srcOrd="2" destOrd="0" presId="urn:microsoft.com/office/officeart/2018/5/layout/IconCircleLabelList"/>
    <dgm:cxn modelId="{9DB9CED9-72A5-41F9-8007-6C2E9D2059E1}" type="presParOf" srcId="{6B621286-ECE5-4D70-AE43-BA0FEE470ED8}" destId="{3370CFC3-6438-4C98-AC65-B112CCD699B4}" srcOrd="3" destOrd="0" presId="urn:microsoft.com/office/officeart/2018/5/layout/IconCircleLabelList"/>
    <dgm:cxn modelId="{6AAABB96-0FB5-48CA-81EE-3768455FF12B}" type="presParOf" srcId="{5A8C7C9A-AF34-4671-98B4-49878EED61AD}" destId="{B4BD47F5-DA08-46BB-9427-BCE91ECE45FE}" srcOrd="7" destOrd="0" presId="urn:microsoft.com/office/officeart/2018/5/layout/IconCircleLabelList"/>
    <dgm:cxn modelId="{5135DB01-D60A-44DB-AA92-7560E6C3BF77}" type="presParOf" srcId="{5A8C7C9A-AF34-4671-98B4-49878EED61AD}" destId="{0E26CECC-E5D8-470F-BD01-78CDC914A7C0}" srcOrd="8" destOrd="0" presId="urn:microsoft.com/office/officeart/2018/5/layout/IconCircleLabelList"/>
    <dgm:cxn modelId="{E2DB8FE0-444D-44C2-932C-258A0F78EADF}" type="presParOf" srcId="{0E26CECC-E5D8-470F-BD01-78CDC914A7C0}" destId="{2E7F11B5-95BE-4C30-83D1-CFEBA5E35C1A}" srcOrd="0" destOrd="0" presId="urn:microsoft.com/office/officeart/2018/5/layout/IconCircleLabelList"/>
    <dgm:cxn modelId="{97DF9187-37F3-4851-8A43-59C75184C240}" type="presParOf" srcId="{0E26CECC-E5D8-470F-BD01-78CDC914A7C0}" destId="{069FB4D3-763F-408D-9585-BC2514F5B3E2}" srcOrd="1" destOrd="0" presId="urn:microsoft.com/office/officeart/2018/5/layout/IconCircleLabelList"/>
    <dgm:cxn modelId="{FF88080F-9F74-40B6-9E20-D3FEF4DEAC5E}" type="presParOf" srcId="{0E26CECC-E5D8-470F-BD01-78CDC914A7C0}" destId="{09C452F1-497A-418F-86E9-8632DDECDB25}" srcOrd="2" destOrd="0" presId="urn:microsoft.com/office/officeart/2018/5/layout/IconCircleLabelList"/>
    <dgm:cxn modelId="{2A21E4AF-6566-4908-9A5A-175C05DEE4DD}" type="presParOf" srcId="{0E26CECC-E5D8-470F-BD01-78CDC914A7C0}" destId="{2F25C90A-E4BD-4066-A575-F58BAEC5857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F2FAA3-F016-4284-85E3-328E1A6B256C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98183F3-8729-4737-A72B-8BF0717AE38E}">
      <dgm:prSet custT="1"/>
      <dgm:spPr/>
      <dgm:t>
        <a:bodyPr/>
        <a:lstStyle/>
        <a:p>
          <a:pPr algn="ctr">
            <a:defRPr b="1"/>
          </a:pPr>
          <a:r>
            <a:rPr lang="en-US" sz="4000" dirty="0"/>
            <a:t>Friday</a:t>
          </a:r>
        </a:p>
      </dgm:t>
    </dgm:pt>
    <dgm:pt modelId="{768BAE04-5822-40FE-9F39-CD95F3AE9B11}" type="parTrans" cxnId="{835328EE-7913-41DB-8CF6-6DDAF24D1FAA}">
      <dgm:prSet/>
      <dgm:spPr/>
      <dgm:t>
        <a:bodyPr/>
        <a:lstStyle/>
        <a:p>
          <a:pPr algn="ctr"/>
          <a:endParaRPr lang="en-US"/>
        </a:p>
      </dgm:t>
    </dgm:pt>
    <dgm:pt modelId="{87E31B1A-6DF4-4EA4-94E8-79D116F3AFA1}" type="sibTrans" cxnId="{835328EE-7913-41DB-8CF6-6DDAF24D1FAA}">
      <dgm:prSet/>
      <dgm:spPr/>
      <dgm:t>
        <a:bodyPr/>
        <a:lstStyle/>
        <a:p>
          <a:pPr algn="ctr"/>
          <a:endParaRPr lang="en-US"/>
        </a:p>
      </dgm:t>
    </dgm:pt>
    <dgm:pt modelId="{D5525E62-54A4-4BB8-B56A-49E007175006}">
      <dgm:prSet custT="1"/>
      <dgm:spPr/>
      <dgm:t>
        <a:bodyPr/>
        <a:lstStyle/>
        <a:p>
          <a:pPr algn="ctr"/>
          <a:r>
            <a:rPr lang="en-US" sz="2800" dirty="0"/>
            <a:t>How to Tell an Empowering Story of You.</a:t>
          </a:r>
        </a:p>
      </dgm:t>
    </dgm:pt>
    <dgm:pt modelId="{76A5A65F-2060-414D-A811-DCE33C1EDADC}" type="parTrans" cxnId="{5FC14B61-E485-46DA-8D53-A8E28660EA5D}">
      <dgm:prSet/>
      <dgm:spPr/>
      <dgm:t>
        <a:bodyPr/>
        <a:lstStyle/>
        <a:p>
          <a:pPr algn="ctr"/>
          <a:endParaRPr lang="en-US"/>
        </a:p>
      </dgm:t>
    </dgm:pt>
    <dgm:pt modelId="{97CD85AB-07D8-498A-9C17-BF7F1DB05203}" type="sibTrans" cxnId="{5FC14B61-E485-46DA-8D53-A8E28660EA5D}">
      <dgm:prSet/>
      <dgm:spPr/>
      <dgm:t>
        <a:bodyPr/>
        <a:lstStyle/>
        <a:p>
          <a:pPr algn="ctr"/>
          <a:endParaRPr lang="en-US"/>
        </a:p>
      </dgm:t>
    </dgm:pt>
    <dgm:pt modelId="{61A07C92-DD01-4FBF-ABE0-66A9BA7D240D}">
      <dgm:prSet/>
      <dgm:spPr/>
      <dgm:t>
        <a:bodyPr/>
        <a:lstStyle/>
        <a:p>
          <a:pPr algn="ctr">
            <a:defRPr b="1"/>
          </a:pPr>
          <a:r>
            <a:rPr lang="en-US"/>
            <a:t>Saturday</a:t>
          </a:r>
        </a:p>
      </dgm:t>
    </dgm:pt>
    <dgm:pt modelId="{A8F41B84-4F43-404F-8FE3-0D7606A44EE1}" type="parTrans" cxnId="{5128A5B5-D04C-45D7-BFE1-C09799E23699}">
      <dgm:prSet/>
      <dgm:spPr/>
      <dgm:t>
        <a:bodyPr/>
        <a:lstStyle/>
        <a:p>
          <a:pPr algn="ctr"/>
          <a:endParaRPr lang="en-US"/>
        </a:p>
      </dgm:t>
    </dgm:pt>
    <dgm:pt modelId="{6CA3504B-1D0E-45E5-A929-6B3C746DFFC9}" type="sibTrans" cxnId="{5128A5B5-D04C-45D7-BFE1-C09799E23699}">
      <dgm:prSet/>
      <dgm:spPr/>
      <dgm:t>
        <a:bodyPr/>
        <a:lstStyle/>
        <a:p>
          <a:pPr algn="ctr"/>
          <a:endParaRPr lang="en-US"/>
        </a:p>
      </dgm:t>
    </dgm:pt>
    <dgm:pt modelId="{50F59165-EB53-43D4-8AFF-D01C89BBFD87}">
      <dgm:prSet/>
      <dgm:spPr/>
      <dgm:t>
        <a:bodyPr/>
        <a:lstStyle/>
        <a:p>
          <a:pPr algn="ctr"/>
          <a:r>
            <a:rPr lang="en-US" dirty="0"/>
            <a:t>What's Holding You Back? With Special Guests Dr Wayne Swan and </a:t>
          </a:r>
          <a:r>
            <a:rPr lang="en-US" dirty="0" err="1"/>
            <a:t>Francezia</a:t>
          </a:r>
          <a:r>
            <a:rPr lang="en-US" dirty="0"/>
            <a:t> Campbell</a:t>
          </a:r>
        </a:p>
      </dgm:t>
    </dgm:pt>
    <dgm:pt modelId="{B6086C71-7108-4FC5-A516-5211EAA9D893}" type="parTrans" cxnId="{8F091E50-93F8-44E8-AE5C-42E3D3DB8364}">
      <dgm:prSet/>
      <dgm:spPr/>
      <dgm:t>
        <a:bodyPr/>
        <a:lstStyle/>
        <a:p>
          <a:pPr algn="ctr"/>
          <a:endParaRPr lang="en-US"/>
        </a:p>
      </dgm:t>
    </dgm:pt>
    <dgm:pt modelId="{EB1B3C56-2EC7-4FCF-ADCA-9817A282F3AE}" type="sibTrans" cxnId="{8F091E50-93F8-44E8-AE5C-42E3D3DB8364}">
      <dgm:prSet/>
      <dgm:spPr/>
      <dgm:t>
        <a:bodyPr/>
        <a:lstStyle/>
        <a:p>
          <a:pPr algn="ctr"/>
          <a:endParaRPr lang="en-US"/>
        </a:p>
      </dgm:t>
    </dgm:pt>
    <dgm:pt modelId="{1969F5A1-2289-4D69-B8DC-A6C3222073D9}">
      <dgm:prSet/>
      <dgm:spPr/>
      <dgm:t>
        <a:bodyPr/>
        <a:lstStyle/>
        <a:p>
          <a:pPr algn="ctr">
            <a:defRPr b="1"/>
          </a:pPr>
          <a:r>
            <a:rPr lang="en-US" dirty="0"/>
            <a:t>Sunday</a:t>
          </a:r>
        </a:p>
      </dgm:t>
    </dgm:pt>
    <dgm:pt modelId="{3B4B0974-0AFD-4BAF-B7CB-E14F892B50F1}" type="parTrans" cxnId="{3F0FD817-BD3E-49A4-BD10-78180ED3A717}">
      <dgm:prSet/>
      <dgm:spPr/>
      <dgm:t>
        <a:bodyPr/>
        <a:lstStyle/>
        <a:p>
          <a:pPr algn="ctr"/>
          <a:endParaRPr lang="en-US"/>
        </a:p>
      </dgm:t>
    </dgm:pt>
    <dgm:pt modelId="{522D2399-F7CF-49FA-9D56-CF69EAD2E7C3}" type="sibTrans" cxnId="{3F0FD817-BD3E-49A4-BD10-78180ED3A717}">
      <dgm:prSet/>
      <dgm:spPr/>
      <dgm:t>
        <a:bodyPr/>
        <a:lstStyle/>
        <a:p>
          <a:pPr algn="ctr"/>
          <a:endParaRPr lang="en-US"/>
        </a:p>
      </dgm:t>
    </dgm:pt>
    <dgm:pt modelId="{26BE15E7-7333-46CB-873A-25CF3370EF3B}">
      <dgm:prSet/>
      <dgm:spPr/>
      <dgm:t>
        <a:bodyPr/>
        <a:lstStyle/>
        <a:p>
          <a:pPr algn="ctr"/>
          <a:r>
            <a:rPr lang="en-US" dirty="0"/>
            <a:t>Step Into Bliss, Your New Story.</a:t>
          </a:r>
        </a:p>
      </dgm:t>
    </dgm:pt>
    <dgm:pt modelId="{E8A19805-5FEE-418D-B5AD-FE6558BEE53D}" type="parTrans" cxnId="{C26BD5FB-4C65-41C1-A830-B1C5528C94F3}">
      <dgm:prSet/>
      <dgm:spPr/>
      <dgm:t>
        <a:bodyPr/>
        <a:lstStyle/>
        <a:p>
          <a:pPr algn="ctr"/>
          <a:endParaRPr lang="en-US"/>
        </a:p>
      </dgm:t>
    </dgm:pt>
    <dgm:pt modelId="{4FAC14A6-9C01-4DAF-B878-B54B3735653D}" type="sibTrans" cxnId="{C26BD5FB-4C65-41C1-A830-B1C5528C94F3}">
      <dgm:prSet/>
      <dgm:spPr/>
      <dgm:t>
        <a:bodyPr/>
        <a:lstStyle/>
        <a:p>
          <a:pPr algn="ctr"/>
          <a:endParaRPr lang="en-US"/>
        </a:p>
      </dgm:t>
    </dgm:pt>
    <dgm:pt modelId="{7D0C9F07-3EA8-47B3-A84C-CA6A336DCB0A}" type="pres">
      <dgm:prSet presAssocID="{8EF2FAA3-F016-4284-85E3-328E1A6B256C}" presName="root" presStyleCnt="0">
        <dgm:presLayoutVars>
          <dgm:chMax/>
          <dgm:chPref/>
          <dgm:animLvl val="lvl"/>
        </dgm:presLayoutVars>
      </dgm:prSet>
      <dgm:spPr/>
    </dgm:pt>
    <dgm:pt modelId="{F7CCA005-2A8F-47A6-BBD4-878604623ECA}" type="pres">
      <dgm:prSet presAssocID="{8EF2FAA3-F016-4284-85E3-328E1A6B256C}" presName="divider" presStyleLbl="fgAcc1" presStyleIdx="0" presStyleCnt="1"/>
      <dgm:spPr/>
    </dgm:pt>
    <dgm:pt modelId="{752CE0B5-3D48-4993-9653-FF9B36749541}" type="pres">
      <dgm:prSet presAssocID="{8EF2FAA3-F016-4284-85E3-328E1A6B256C}" presName="nodes" presStyleCnt="0">
        <dgm:presLayoutVars>
          <dgm:chMax/>
          <dgm:chPref/>
          <dgm:animLvl val="lvl"/>
        </dgm:presLayoutVars>
      </dgm:prSet>
      <dgm:spPr/>
    </dgm:pt>
    <dgm:pt modelId="{80A029B1-E395-48A6-B767-FD1548520777}" type="pres">
      <dgm:prSet presAssocID="{598183F3-8729-4737-A72B-8BF0717AE38E}" presName="composite" presStyleCnt="0"/>
      <dgm:spPr/>
    </dgm:pt>
    <dgm:pt modelId="{A4C5F1D4-171A-487D-8DC6-D635CD644402}" type="pres">
      <dgm:prSet presAssocID="{598183F3-8729-4737-A72B-8BF0717AE38E}" presName="L1TextContainer" presStyleLbl="alignNode1" presStyleIdx="0" presStyleCnt="3">
        <dgm:presLayoutVars>
          <dgm:chMax val="1"/>
          <dgm:chPref val="1"/>
          <dgm:bulletEnabled val="1"/>
        </dgm:presLayoutVars>
      </dgm:prSet>
      <dgm:spPr/>
    </dgm:pt>
    <dgm:pt modelId="{91AA046E-ECE1-4B04-BF91-DD6871DBB472}" type="pres">
      <dgm:prSet presAssocID="{598183F3-8729-4737-A72B-8BF0717AE38E}" presName="L2TextContainerWrapper" presStyleCnt="0">
        <dgm:presLayoutVars>
          <dgm:bulletEnabled val="1"/>
        </dgm:presLayoutVars>
      </dgm:prSet>
      <dgm:spPr/>
    </dgm:pt>
    <dgm:pt modelId="{4868BDB8-AFDC-427A-A1A5-300A174D2CDD}" type="pres">
      <dgm:prSet presAssocID="{598183F3-8729-4737-A72B-8BF0717AE38E}" presName="L2TextContainer" presStyleLbl="bgAccFollowNode1" presStyleIdx="0" presStyleCnt="3"/>
      <dgm:spPr/>
    </dgm:pt>
    <dgm:pt modelId="{2201CEC6-7588-411D-B3E8-1FB33891EEF1}" type="pres">
      <dgm:prSet presAssocID="{598183F3-8729-4737-A72B-8BF0717AE38E}" presName="FlexibleEmptyPlaceHolder" presStyleCnt="0"/>
      <dgm:spPr/>
    </dgm:pt>
    <dgm:pt modelId="{33010F23-B817-4D14-B1D1-098DD5541166}" type="pres">
      <dgm:prSet presAssocID="{598183F3-8729-4737-A72B-8BF0717AE38E}" presName="ConnectLine" presStyleLbl="sibTrans1D1" presStyleIdx="0" presStyleCnt="3"/>
      <dgm:spPr/>
    </dgm:pt>
    <dgm:pt modelId="{034BE108-9A75-4FA6-88DC-597A0FB4F7E0}" type="pres">
      <dgm:prSet presAssocID="{598183F3-8729-4737-A72B-8BF0717AE38E}" presName="ConnectorPoint" presStyleLbl="node1" presStyleIdx="0" presStyleCnt="3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178B8F6C-EC9F-42B0-BDA4-CD2B3B872270}" type="pres">
      <dgm:prSet presAssocID="{598183F3-8729-4737-A72B-8BF0717AE38E}" presName="EmptyPlaceHolder" presStyleCnt="0"/>
      <dgm:spPr/>
    </dgm:pt>
    <dgm:pt modelId="{618FECE9-C0EA-4277-B1A0-0E2100880312}" type="pres">
      <dgm:prSet presAssocID="{87E31B1A-6DF4-4EA4-94E8-79D116F3AFA1}" presName="spaceBetweenRectangles" presStyleCnt="0"/>
      <dgm:spPr/>
    </dgm:pt>
    <dgm:pt modelId="{4A3D1692-1326-44D4-ADEE-4DEE3F4A6589}" type="pres">
      <dgm:prSet presAssocID="{61A07C92-DD01-4FBF-ABE0-66A9BA7D240D}" presName="composite" presStyleCnt="0"/>
      <dgm:spPr/>
    </dgm:pt>
    <dgm:pt modelId="{C5AFA104-BB20-4306-9B38-8DC80207326F}" type="pres">
      <dgm:prSet presAssocID="{61A07C92-DD01-4FBF-ABE0-66A9BA7D240D}" presName="L1TextContainer" presStyleLbl="alignNode1" presStyleIdx="1" presStyleCnt="3">
        <dgm:presLayoutVars>
          <dgm:chMax val="1"/>
          <dgm:chPref val="1"/>
          <dgm:bulletEnabled val="1"/>
        </dgm:presLayoutVars>
      </dgm:prSet>
      <dgm:spPr/>
    </dgm:pt>
    <dgm:pt modelId="{09FE31FC-E023-42BE-8137-82A38C1E889E}" type="pres">
      <dgm:prSet presAssocID="{61A07C92-DD01-4FBF-ABE0-66A9BA7D240D}" presName="L2TextContainerWrapper" presStyleCnt="0">
        <dgm:presLayoutVars>
          <dgm:bulletEnabled val="1"/>
        </dgm:presLayoutVars>
      </dgm:prSet>
      <dgm:spPr/>
    </dgm:pt>
    <dgm:pt modelId="{B8A956B9-4E2D-4422-9CBE-62E803E0AB3D}" type="pres">
      <dgm:prSet presAssocID="{61A07C92-DD01-4FBF-ABE0-66A9BA7D240D}" presName="L2TextContainer" presStyleLbl="bgAccFollowNode1" presStyleIdx="1" presStyleCnt="3"/>
      <dgm:spPr/>
    </dgm:pt>
    <dgm:pt modelId="{77CDB4D9-21A7-4176-A9F6-AF332779914D}" type="pres">
      <dgm:prSet presAssocID="{61A07C92-DD01-4FBF-ABE0-66A9BA7D240D}" presName="FlexibleEmptyPlaceHolder" presStyleCnt="0"/>
      <dgm:spPr/>
    </dgm:pt>
    <dgm:pt modelId="{359297C8-FB66-4117-9A12-D9CFD994A9B9}" type="pres">
      <dgm:prSet presAssocID="{61A07C92-DD01-4FBF-ABE0-66A9BA7D240D}" presName="ConnectLine" presStyleLbl="sibTrans1D1" presStyleIdx="1" presStyleCnt="3"/>
      <dgm:spPr/>
    </dgm:pt>
    <dgm:pt modelId="{84D1C85A-3BC8-41A8-B5AA-E35A55267FA5}" type="pres">
      <dgm:prSet presAssocID="{61A07C92-DD01-4FBF-ABE0-66A9BA7D240D}" presName="ConnectorPoint" presStyleLbl="node1" presStyleIdx="1" presStyleCnt="3"/>
      <dgm:spPr>
        <a:solidFill>
          <a:schemeClr val="accent2">
            <a:hueOff val="977227"/>
            <a:satOff val="-15767"/>
            <a:lumOff val="-274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4D0448C1-45A1-46AC-97C5-20669ED960AC}" type="pres">
      <dgm:prSet presAssocID="{61A07C92-DD01-4FBF-ABE0-66A9BA7D240D}" presName="EmptyPlaceHolder" presStyleCnt="0"/>
      <dgm:spPr/>
    </dgm:pt>
    <dgm:pt modelId="{14E522A8-1477-4AE2-8933-EED80BCB8F9E}" type="pres">
      <dgm:prSet presAssocID="{6CA3504B-1D0E-45E5-A929-6B3C746DFFC9}" presName="spaceBetweenRectangles" presStyleCnt="0"/>
      <dgm:spPr/>
    </dgm:pt>
    <dgm:pt modelId="{20C69CD1-F153-4BEF-B201-E49497E271AA}" type="pres">
      <dgm:prSet presAssocID="{1969F5A1-2289-4D69-B8DC-A6C3222073D9}" presName="composite" presStyleCnt="0"/>
      <dgm:spPr/>
    </dgm:pt>
    <dgm:pt modelId="{2F1F92E0-3E64-49AB-AE0F-D6B69A2FED79}" type="pres">
      <dgm:prSet presAssocID="{1969F5A1-2289-4D69-B8DC-A6C3222073D9}" presName="L1TextContainer" presStyleLbl="alignNode1" presStyleIdx="2" presStyleCnt="3">
        <dgm:presLayoutVars>
          <dgm:chMax val="1"/>
          <dgm:chPref val="1"/>
          <dgm:bulletEnabled val="1"/>
        </dgm:presLayoutVars>
      </dgm:prSet>
      <dgm:spPr/>
    </dgm:pt>
    <dgm:pt modelId="{3310F5FA-0DBC-4EC0-9743-2A237F5AC086}" type="pres">
      <dgm:prSet presAssocID="{1969F5A1-2289-4D69-B8DC-A6C3222073D9}" presName="L2TextContainerWrapper" presStyleCnt="0">
        <dgm:presLayoutVars>
          <dgm:bulletEnabled val="1"/>
        </dgm:presLayoutVars>
      </dgm:prSet>
      <dgm:spPr/>
    </dgm:pt>
    <dgm:pt modelId="{3A7783A8-B979-4874-95AC-09B0806AB150}" type="pres">
      <dgm:prSet presAssocID="{1969F5A1-2289-4D69-B8DC-A6C3222073D9}" presName="L2TextContainer" presStyleLbl="bgAccFollowNode1" presStyleIdx="2" presStyleCnt="3"/>
      <dgm:spPr/>
    </dgm:pt>
    <dgm:pt modelId="{2AA82C5C-DF27-4417-8437-16F4C8DB80E0}" type="pres">
      <dgm:prSet presAssocID="{1969F5A1-2289-4D69-B8DC-A6C3222073D9}" presName="FlexibleEmptyPlaceHolder" presStyleCnt="0"/>
      <dgm:spPr/>
    </dgm:pt>
    <dgm:pt modelId="{151F38AA-D4B9-4C0A-9327-EC7224B3FDF7}" type="pres">
      <dgm:prSet presAssocID="{1969F5A1-2289-4D69-B8DC-A6C3222073D9}" presName="ConnectLine" presStyleLbl="sibTrans1D1" presStyleIdx="2" presStyleCnt="3"/>
      <dgm:spPr/>
    </dgm:pt>
    <dgm:pt modelId="{681246B8-FF74-417C-A6AB-F8C26EF28746}" type="pres">
      <dgm:prSet presAssocID="{1969F5A1-2289-4D69-B8DC-A6C3222073D9}" presName="ConnectorPoint" presStyleLbl="node1" presStyleIdx="2" presStyleCnt="3"/>
      <dgm:spPr>
        <a:solidFill>
          <a:schemeClr val="accent2">
            <a:hueOff val="1954454"/>
            <a:satOff val="-31534"/>
            <a:lumOff val="-549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D5BF1507-9A99-49FB-914E-6E55DF686692}" type="pres">
      <dgm:prSet presAssocID="{1969F5A1-2289-4D69-B8DC-A6C3222073D9}" presName="EmptyPlaceHolder" presStyleCnt="0"/>
      <dgm:spPr/>
    </dgm:pt>
  </dgm:ptLst>
  <dgm:cxnLst>
    <dgm:cxn modelId="{3F0FD817-BD3E-49A4-BD10-78180ED3A717}" srcId="{8EF2FAA3-F016-4284-85E3-328E1A6B256C}" destId="{1969F5A1-2289-4D69-B8DC-A6C3222073D9}" srcOrd="2" destOrd="0" parTransId="{3B4B0974-0AFD-4BAF-B7CB-E14F892B50F1}" sibTransId="{522D2399-F7CF-49FA-9D56-CF69EAD2E7C3}"/>
    <dgm:cxn modelId="{6093AB2C-960E-4026-BCBD-06BE23EE68B4}" type="presOf" srcId="{50F59165-EB53-43D4-8AFF-D01C89BBFD87}" destId="{B8A956B9-4E2D-4422-9CBE-62E803E0AB3D}" srcOrd="0" destOrd="0" presId="urn:microsoft.com/office/officeart/2017/3/layout/HorizontalLabelsTimeline"/>
    <dgm:cxn modelId="{0EEF4332-2230-40FB-8F51-62A76410E0F5}" type="presOf" srcId="{61A07C92-DD01-4FBF-ABE0-66A9BA7D240D}" destId="{C5AFA104-BB20-4306-9B38-8DC80207326F}" srcOrd="0" destOrd="0" presId="urn:microsoft.com/office/officeart/2017/3/layout/HorizontalLabelsTimeline"/>
    <dgm:cxn modelId="{5FC14B61-E485-46DA-8D53-A8E28660EA5D}" srcId="{598183F3-8729-4737-A72B-8BF0717AE38E}" destId="{D5525E62-54A4-4BB8-B56A-49E007175006}" srcOrd="0" destOrd="0" parTransId="{76A5A65F-2060-414D-A811-DCE33C1EDADC}" sibTransId="{97CD85AB-07D8-498A-9C17-BF7F1DB05203}"/>
    <dgm:cxn modelId="{8F091E50-93F8-44E8-AE5C-42E3D3DB8364}" srcId="{61A07C92-DD01-4FBF-ABE0-66A9BA7D240D}" destId="{50F59165-EB53-43D4-8AFF-D01C89BBFD87}" srcOrd="0" destOrd="0" parTransId="{B6086C71-7108-4FC5-A516-5211EAA9D893}" sibTransId="{EB1B3C56-2EC7-4FCF-ADCA-9817A282F3AE}"/>
    <dgm:cxn modelId="{762E3A50-8E4D-4605-9C0A-3901668B3100}" type="presOf" srcId="{26BE15E7-7333-46CB-873A-25CF3370EF3B}" destId="{3A7783A8-B979-4874-95AC-09B0806AB150}" srcOrd="0" destOrd="0" presId="urn:microsoft.com/office/officeart/2017/3/layout/HorizontalLabelsTimeline"/>
    <dgm:cxn modelId="{7043B954-50A5-47D0-B2AD-9E423552BD34}" type="presOf" srcId="{8EF2FAA3-F016-4284-85E3-328E1A6B256C}" destId="{7D0C9F07-3EA8-47B3-A84C-CA6A336DCB0A}" srcOrd="0" destOrd="0" presId="urn:microsoft.com/office/officeart/2017/3/layout/HorizontalLabelsTimeline"/>
    <dgm:cxn modelId="{18C3F292-42F8-4607-83CA-180E36FA3E3C}" type="presOf" srcId="{D5525E62-54A4-4BB8-B56A-49E007175006}" destId="{4868BDB8-AFDC-427A-A1A5-300A174D2CDD}" srcOrd="0" destOrd="0" presId="urn:microsoft.com/office/officeart/2017/3/layout/HorizontalLabelsTimeline"/>
    <dgm:cxn modelId="{147C1CB3-22FE-41A7-A8C7-FD5636A2F7F6}" type="presOf" srcId="{1969F5A1-2289-4D69-B8DC-A6C3222073D9}" destId="{2F1F92E0-3E64-49AB-AE0F-D6B69A2FED79}" srcOrd="0" destOrd="0" presId="urn:microsoft.com/office/officeart/2017/3/layout/HorizontalLabelsTimeline"/>
    <dgm:cxn modelId="{5128A5B5-D04C-45D7-BFE1-C09799E23699}" srcId="{8EF2FAA3-F016-4284-85E3-328E1A6B256C}" destId="{61A07C92-DD01-4FBF-ABE0-66A9BA7D240D}" srcOrd="1" destOrd="0" parTransId="{A8F41B84-4F43-404F-8FE3-0D7606A44EE1}" sibTransId="{6CA3504B-1D0E-45E5-A929-6B3C746DFFC9}"/>
    <dgm:cxn modelId="{2A869ADB-6E91-42C6-9507-2687B28FA84E}" type="presOf" srcId="{598183F3-8729-4737-A72B-8BF0717AE38E}" destId="{A4C5F1D4-171A-487D-8DC6-D635CD644402}" srcOrd="0" destOrd="0" presId="urn:microsoft.com/office/officeart/2017/3/layout/HorizontalLabelsTimeline"/>
    <dgm:cxn modelId="{835328EE-7913-41DB-8CF6-6DDAF24D1FAA}" srcId="{8EF2FAA3-F016-4284-85E3-328E1A6B256C}" destId="{598183F3-8729-4737-A72B-8BF0717AE38E}" srcOrd="0" destOrd="0" parTransId="{768BAE04-5822-40FE-9F39-CD95F3AE9B11}" sibTransId="{87E31B1A-6DF4-4EA4-94E8-79D116F3AFA1}"/>
    <dgm:cxn modelId="{C26BD5FB-4C65-41C1-A830-B1C5528C94F3}" srcId="{1969F5A1-2289-4D69-B8DC-A6C3222073D9}" destId="{26BE15E7-7333-46CB-873A-25CF3370EF3B}" srcOrd="0" destOrd="0" parTransId="{E8A19805-5FEE-418D-B5AD-FE6558BEE53D}" sibTransId="{4FAC14A6-9C01-4DAF-B878-B54B3735653D}"/>
    <dgm:cxn modelId="{D66AAC62-3454-40A8-8E8D-A9B7208308D9}" type="presParOf" srcId="{7D0C9F07-3EA8-47B3-A84C-CA6A336DCB0A}" destId="{F7CCA005-2A8F-47A6-BBD4-878604623ECA}" srcOrd="0" destOrd="0" presId="urn:microsoft.com/office/officeart/2017/3/layout/HorizontalLabelsTimeline"/>
    <dgm:cxn modelId="{57AFB2CE-B927-4B17-8A6D-0E51D90A4369}" type="presParOf" srcId="{7D0C9F07-3EA8-47B3-A84C-CA6A336DCB0A}" destId="{752CE0B5-3D48-4993-9653-FF9B36749541}" srcOrd="1" destOrd="0" presId="urn:microsoft.com/office/officeart/2017/3/layout/HorizontalLabelsTimeline"/>
    <dgm:cxn modelId="{958615D0-BFA7-4805-BAF6-9D53F943FF62}" type="presParOf" srcId="{752CE0B5-3D48-4993-9653-FF9B36749541}" destId="{80A029B1-E395-48A6-B767-FD1548520777}" srcOrd="0" destOrd="0" presId="urn:microsoft.com/office/officeart/2017/3/layout/HorizontalLabelsTimeline"/>
    <dgm:cxn modelId="{850C8D6E-6A21-42A4-ACF2-C479D29F7D20}" type="presParOf" srcId="{80A029B1-E395-48A6-B767-FD1548520777}" destId="{A4C5F1D4-171A-487D-8DC6-D635CD644402}" srcOrd="0" destOrd="0" presId="urn:microsoft.com/office/officeart/2017/3/layout/HorizontalLabelsTimeline"/>
    <dgm:cxn modelId="{33D74BE6-4436-49EB-A4EE-351565412DA0}" type="presParOf" srcId="{80A029B1-E395-48A6-B767-FD1548520777}" destId="{91AA046E-ECE1-4B04-BF91-DD6871DBB472}" srcOrd="1" destOrd="0" presId="urn:microsoft.com/office/officeart/2017/3/layout/HorizontalLabelsTimeline"/>
    <dgm:cxn modelId="{3E2BC970-91C1-4ADE-94D0-E73194239712}" type="presParOf" srcId="{91AA046E-ECE1-4B04-BF91-DD6871DBB472}" destId="{4868BDB8-AFDC-427A-A1A5-300A174D2CDD}" srcOrd="0" destOrd="0" presId="urn:microsoft.com/office/officeart/2017/3/layout/HorizontalLabelsTimeline"/>
    <dgm:cxn modelId="{ABB16C81-5311-4B95-905E-907C6B360F5C}" type="presParOf" srcId="{91AA046E-ECE1-4B04-BF91-DD6871DBB472}" destId="{2201CEC6-7588-411D-B3E8-1FB33891EEF1}" srcOrd="1" destOrd="0" presId="urn:microsoft.com/office/officeart/2017/3/layout/HorizontalLabelsTimeline"/>
    <dgm:cxn modelId="{B9B56D0E-83FB-486E-9567-A80600570B47}" type="presParOf" srcId="{80A029B1-E395-48A6-B767-FD1548520777}" destId="{33010F23-B817-4D14-B1D1-098DD5541166}" srcOrd="2" destOrd="0" presId="urn:microsoft.com/office/officeart/2017/3/layout/HorizontalLabelsTimeline"/>
    <dgm:cxn modelId="{2595EB40-CF91-4911-AE53-20A4A3BDD054}" type="presParOf" srcId="{80A029B1-E395-48A6-B767-FD1548520777}" destId="{034BE108-9A75-4FA6-88DC-597A0FB4F7E0}" srcOrd="3" destOrd="0" presId="urn:microsoft.com/office/officeart/2017/3/layout/HorizontalLabelsTimeline"/>
    <dgm:cxn modelId="{4B5B6C76-DC3B-44F9-8D3B-E3D1CC9230A1}" type="presParOf" srcId="{80A029B1-E395-48A6-B767-FD1548520777}" destId="{178B8F6C-EC9F-42B0-BDA4-CD2B3B872270}" srcOrd="4" destOrd="0" presId="urn:microsoft.com/office/officeart/2017/3/layout/HorizontalLabelsTimeline"/>
    <dgm:cxn modelId="{DE806DEE-71E5-4783-9138-4C0801DEEFB1}" type="presParOf" srcId="{752CE0B5-3D48-4993-9653-FF9B36749541}" destId="{618FECE9-C0EA-4277-B1A0-0E2100880312}" srcOrd="1" destOrd="0" presId="urn:microsoft.com/office/officeart/2017/3/layout/HorizontalLabelsTimeline"/>
    <dgm:cxn modelId="{3838474D-F915-4891-A711-1E4A54564990}" type="presParOf" srcId="{752CE0B5-3D48-4993-9653-FF9B36749541}" destId="{4A3D1692-1326-44D4-ADEE-4DEE3F4A6589}" srcOrd="2" destOrd="0" presId="urn:microsoft.com/office/officeart/2017/3/layout/HorizontalLabelsTimeline"/>
    <dgm:cxn modelId="{AB236441-AC90-4273-AE69-7A15678367A7}" type="presParOf" srcId="{4A3D1692-1326-44D4-ADEE-4DEE3F4A6589}" destId="{C5AFA104-BB20-4306-9B38-8DC80207326F}" srcOrd="0" destOrd="0" presId="urn:microsoft.com/office/officeart/2017/3/layout/HorizontalLabelsTimeline"/>
    <dgm:cxn modelId="{5570FB54-8878-4BCA-8DA6-F302C3F0B04B}" type="presParOf" srcId="{4A3D1692-1326-44D4-ADEE-4DEE3F4A6589}" destId="{09FE31FC-E023-42BE-8137-82A38C1E889E}" srcOrd="1" destOrd="0" presId="urn:microsoft.com/office/officeart/2017/3/layout/HorizontalLabelsTimeline"/>
    <dgm:cxn modelId="{CFAC5917-3F4E-499D-88E9-E7F8618848A2}" type="presParOf" srcId="{09FE31FC-E023-42BE-8137-82A38C1E889E}" destId="{B8A956B9-4E2D-4422-9CBE-62E803E0AB3D}" srcOrd="0" destOrd="0" presId="urn:microsoft.com/office/officeart/2017/3/layout/HorizontalLabelsTimeline"/>
    <dgm:cxn modelId="{4686F442-1B48-4905-9B2B-BA9E485C911A}" type="presParOf" srcId="{09FE31FC-E023-42BE-8137-82A38C1E889E}" destId="{77CDB4D9-21A7-4176-A9F6-AF332779914D}" srcOrd="1" destOrd="0" presId="urn:microsoft.com/office/officeart/2017/3/layout/HorizontalLabelsTimeline"/>
    <dgm:cxn modelId="{73A97CCB-9570-4DC1-8D43-FBD469E37D74}" type="presParOf" srcId="{4A3D1692-1326-44D4-ADEE-4DEE3F4A6589}" destId="{359297C8-FB66-4117-9A12-D9CFD994A9B9}" srcOrd="2" destOrd="0" presId="urn:microsoft.com/office/officeart/2017/3/layout/HorizontalLabelsTimeline"/>
    <dgm:cxn modelId="{9293EAFD-136D-4526-8CFC-8F48220AB36A}" type="presParOf" srcId="{4A3D1692-1326-44D4-ADEE-4DEE3F4A6589}" destId="{84D1C85A-3BC8-41A8-B5AA-E35A55267FA5}" srcOrd="3" destOrd="0" presId="urn:microsoft.com/office/officeart/2017/3/layout/HorizontalLabelsTimeline"/>
    <dgm:cxn modelId="{92ADE9BA-F7DA-45CF-8CAA-50C1145C2B9D}" type="presParOf" srcId="{4A3D1692-1326-44D4-ADEE-4DEE3F4A6589}" destId="{4D0448C1-45A1-46AC-97C5-20669ED960AC}" srcOrd="4" destOrd="0" presId="urn:microsoft.com/office/officeart/2017/3/layout/HorizontalLabelsTimeline"/>
    <dgm:cxn modelId="{10AF3587-934D-4E00-A961-083D9FAB8E5F}" type="presParOf" srcId="{752CE0B5-3D48-4993-9653-FF9B36749541}" destId="{14E522A8-1477-4AE2-8933-EED80BCB8F9E}" srcOrd="3" destOrd="0" presId="urn:microsoft.com/office/officeart/2017/3/layout/HorizontalLabelsTimeline"/>
    <dgm:cxn modelId="{6467BC91-1015-4C28-8458-F33FAE5F0F7B}" type="presParOf" srcId="{752CE0B5-3D48-4993-9653-FF9B36749541}" destId="{20C69CD1-F153-4BEF-B201-E49497E271AA}" srcOrd="4" destOrd="0" presId="urn:microsoft.com/office/officeart/2017/3/layout/HorizontalLabelsTimeline"/>
    <dgm:cxn modelId="{89018BCA-C7E4-4E37-9C98-35A29CFF4B0A}" type="presParOf" srcId="{20C69CD1-F153-4BEF-B201-E49497E271AA}" destId="{2F1F92E0-3E64-49AB-AE0F-D6B69A2FED79}" srcOrd="0" destOrd="0" presId="urn:microsoft.com/office/officeart/2017/3/layout/HorizontalLabelsTimeline"/>
    <dgm:cxn modelId="{697E23E8-7144-470C-B1F3-0394AEF7CF23}" type="presParOf" srcId="{20C69CD1-F153-4BEF-B201-E49497E271AA}" destId="{3310F5FA-0DBC-4EC0-9743-2A237F5AC086}" srcOrd="1" destOrd="0" presId="urn:microsoft.com/office/officeart/2017/3/layout/HorizontalLabelsTimeline"/>
    <dgm:cxn modelId="{06F8A263-8A25-4C0A-B5DD-FD1AFB4188D8}" type="presParOf" srcId="{3310F5FA-0DBC-4EC0-9743-2A237F5AC086}" destId="{3A7783A8-B979-4874-95AC-09B0806AB150}" srcOrd="0" destOrd="0" presId="urn:microsoft.com/office/officeart/2017/3/layout/HorizontalLabelsTimeline"/>
    <dgm:cxn modelId="{B8A5114C-9BD6-416D-A6E4-1BD98B0B894D}" type="presParOf" srcId="{3310F5FA-0DBC-4EC0-9743-2A237F5AC086}" destId="{2AA82C5C-DF27-4417-8437-16F4C8DB80E0}" srcOrd="1" destOrd="0" presId="urn:microsoft.com/office/officeart/2017/3/layout/HorizontalLabelsTimeline"/>
    <dgm:cxn modelId="{8A3AE770-FDF0-4052-911B-DCCC4A15CC6E}" type="presParOf" srcId="{20C69CD1-F153-4BEF-B201-E49497E271AA}" destId="{151F38AA-D4B9-4C0A-9327-EC7224B3FDF7}" srcOrd="2" destOrd="0" presId="urn:microsoft.com/office/officeart/2017/3/layout/HorizontalLabelsTimeline"/>
    <dgm:cxn modelId="{95A96581-3C59-4AF1-86BC-1DC8BEC6EC5C}" type="presParOf" srcId="{20C69CD1-F153-4BEF-B201-E49497E271AA}" destId="{681246B8-FF74-417C-A6AB-F8C26EF28746}" srcOrd="3" destOrd="0" presId="urn:microsoft.com/office/officeart/2017/3/layout/HorizontalLabelsTimeline"/>
    <dgm:cxn modelId="{A7D25A64-A20B-485B-891E-154B75BFB2CE}" type="presParOf" srcId="{20C69CD1-F153-4BEF-B201-E49497E271AA}" destId="{D5BF1507-9A99-49FB-914E-6E55DF686692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F2FAA3-F016-4284-85E3-328E1A6B256C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98183F3-8729-4737-A72B-8BF0717AE38E}">
      <dgm:prSet/>
      <dgm:spPr/>
      <dgm:t>
        <a:bodyPr/>
        <a:lstStyle/>
        <a:p>
          <a:pPr>
            <a:defRPr b="1"/>
          </a:pPr>
          <a:r>
            <a:rPr lang="en-US"/>
            <a:t>Friday</a:t>
          </a:r>
        </a:p>
      </dgm:t>
    </dgm:pt>
    <dgm:pt modelId="{768BAE04-5822-40FE-9F39-CD95F3AE9B11}" type="parTrans" cxnId="{835328EE-7913-41DB-8CF6-6DDAF24D1FAA}">
      <dgm:prSet/>
      <dgm:spPr/>
      <dgm:t>
        <a:bodyPr/>
        <a:lstStyle/>
        <a:p>
          <a:endParaRPr lang="en-US"/>
        </a:p>
      </dgm:t>
    </dgm:pt>
    <dgm:pt modelId="{87E31B1A-6DF4-4EA4-94E8-79D116F3AFA1}" type="sibTrans" cxnId="{835328EE-7913-41DB-8CF6-6DDAF24D1FAA}">
      <dgm:prSet/>
      <dgm:spPr/>
      <dgm:t>
        <a:bodyPr/>
        <a:lstStyle/>
        <a:p>
          <a:endParaRPr lang="en-US"/>
        </a:p>
      </dgm:t>
    </dgm:pt>
    <dgm:pt modelId="{D5525E62-54A4-4BB8-B56A-49E007175006}">
      <dgm:prSet/>
      <dgm:spPr/>
      <dgm:t>
        <a:bodyPr/>
        <a:lstStyle/>
        <a:p>
          <a:r>
            <a:rPr lang="en-US" dirty="0"/>
            <a:t>How to Tell an Empowering Story of You.</a:t>
          </a:r>
        </a:p>
      </dgm:t>
    </dgm:pt>
    <dgm:pt modelId="{76A5A65F-2060-414D-A811-DCE33C1EDADC}" type="parTrans" cxnId="{5FC14B61-E485-46DA-8D53-A8E28660EA5D}">
      <dgm:prSet/>
      <dgm:spPr/>
      <dgm:t>
        <a:bodyPr/>
        <a:lstStyle/>
        <a:p>
          <a:endParaRPr lang="en-US"/>
        </a:p>
      </dgm:t>
    </dgm:pt>
    <dgm:pt modelId="{97CD85AB-07D8-498A-9C17-BF7F1DB05203}" type="sibTrans" cxnId="{5FC14B61-E485-46DA-8D53-A8E28660EA5D}">
      <dgm:prSet/>
      <dgm:spPr/>
      <dgm:t>
        <a:bodyPr/>
        <a:lstStyle/>
        <a:p>
          <a:endParaRPr lang="en-US"/>
        </a:p>
      </dgm:t>
    </dgm:pt>
    <dgm:pt modelId="{61A07C92-DD01-4FBF-ABE0-66A9BA7D240D}">
      <dgm:prSet custT="1"/>
      <dgm:spPr/>
      <dgm:t>
        <a:bodyPr/>
        <a:lstStyle/>
        <a:p>
          <a:pPr>
            <a:defRPr b="1"/>
          </a:pPr>
          <a:r>
            <a:rPr lang="en-US" sz="3200" dirty="0"/>
            <a:t>Saturday</a:t>
          </a:r>
        </a:p>
      </dgm:t>
    </dgm:pt>
    <dgm:pt modelId="{A8F41B84-4F43-404F-8FE3-0D7606A44EE1}" type="parTrans" cxnId="{5128A5B5-D04C-45D7-BFE1-C09799E23699}">
      <dgm:prSet/>
      <dgm:spPr/>
      <dgm:t>
        <a:bodyPr/>
        <a:lstStyle/>
        <a:p>
          <a:endParaRPr lang="en-US"/>
        </a:p>
      </dgm:t>
    </dgm:pt>
    <dgm:pt modelId="{6CA3504B-1D0E-45E5-A929-6B3C746DFFC9}" type="sibTrans" cxnId="{5128A5B5-D04C-45D7-BFE1-C09799E23699}">
      <dgm:prSet/>
      <dgm:spPr/>
      <dgm:t>
        <a:bodyPr/>
        <a:lstStyle/>
        <a:p>
          <a:endParaRPr lang="en-US"/>
        </a:p>
      </dgm:t>
    </dgm:pt>
    <dgm:pt modelId="{50F59165-EB53-43D4-8AFF-D01C89BBFD87}">
      <dgm:prSet custT="1"/>
      <dgm:spPr/>
      <dgm:t>
        <a:bodyPr/>
        <a:lstStyle/>
        <a:p>
          <a:pPr algn="ctr"/>
          <a:r>
            <a:rPr lang="en-US" sz="2800" dirty="0"/>
            <a:t>What's Holding You Back? With Special Guests Dr Wayne Swan and </a:t>
          </a:r>
          <a:r>
            <a:rPr lang="en-US" sz="2800" dirty="0" err="1"/>
            <a:t>Francezia</a:t>
          </a:r>
          <a:r>
            <a:rPr lang="en-US" sz="2800" dirty="0"/>
            <a:t> Campbell</a:t>
          </a:r>
        </a:p>
      </dgm:t>
    </dgm:pt>
    <dgm:pt modelId="{B6086C71-7108-4FC5-A516-5211EAA9D893}" type="parTrans" cxnId="{8F091E50-93F8-44E8-AE5C-42E3D3DB8364}">
      <dgm:prSet/>
      <dgm:spPr/>
      <dgm:t>
        <a:bodyPr/>
        <a:lstStyle/>
        <a:p>
          <a:endParaRPr lang="en-US"/>
        </a:p>
      </dgm:t>
    </dgm:pt>
    <dgm:pt modelId="{EB1B3C56-2EC7-4FCF-ADCA-9817A282F3AE}" type="sibTrans" cxnId="{8F091E50-93F8-44E8-AE5C-42E3D3DB8364}">
      <dgm:prSet/>
      <dgm:spPr/>
      <dgm:t>
        <a:bodyPr/>
        <a:lstStyle/>
        <a:p>
          <a:endParaRPr lang="en-US"/>
        </a:p>
      </dgm:t>
    </dgm:pt>
    <dgm:pt modelId="{1969F5A1-2289-4D69-B8DC-A6C3222073D9}">
      <dgm:prSet/>
      <dgm:spPr/>
      <dgm:t>
        <a:bodyPr/>
        <a:lstStyle/>
        <a:p>
          <a:pPr>
            <a:defRPr b="1"/>
          </a:pPr>
          <a:r>
            <a:rPr lang="en-US"/>
            <a:t>Sunday</a:t>
          </a:r>
        </a:p>
      </dgm:t>
    </dgm:pt>
    <dgm:pt modelId="{3B4B0974-0AFD-4BAF-B7CB-E14F892B50F1}" type="parTrans" cxnId="{3F0FD817-BD3E-49A4-BD10-78180ED3A717}">
      <dgm:prSet/>
      <dgm:spPr/>
      <dgm:t>
        <a:bodyPr/>
        <a:lstStyle/>
        <a:p>
          <a:endParaRPr lang="en-US"/>
        </a:p>
      </dgm:t>
    </dgm:pt>
    <dgm:pt modelId="{522D2399-F7CF-49FA-9D56-CF69EAD2E7C3}" type="sibTrans" cxnId="{3F0FD817-BD3E-49A4-BD10-78180ED3A717}">
      <dgm:prSet/>
      <dgm:spPr/>
      <dgm:t>
        <a:bodyPr/>
        <a:lstStyle/>
        <a:p>
          <a:endParaRPr lang="en-US"/>
        </a:p>
      </dgm:t>
    </dgm:pt>
    <dgm:pt modelId="{26BE15E7-7333-46CB-873A-25CF3370EF3B}">
      <dgm:prSet/>
      <dgm:spPr/>
      <dgm:t>
        <a:bodyPr/>
        <a:lstStyle/>
        <a:p>
          <a:r>
            <a:rPr lang="en-US" dirty="0"/>
            <a:t>Step Into Bliss, Your New Story.</a:t>
          </a:r>
        </a:p>
      </dgm:t>
    </dgm:pt>
    <dgm:pt modelId="{E8A19805-5FEE-418D-B5AD-FE6558BEE53D}" type="parTrans" cxnId="{C26BD5FB-4C65-41C1-A830-B1C5528C94F3}">
      <dgm:prSet/>
      <dgm:spPr/>
      <dgm:t>
        <a:bodyPr/>
        <a:lstStyle/>
        <a:p>
          <a:endParaRPr lang="en-US"/>
        </a:p>
      </dgm:t>
    </dgm:pt>
    <dgm:pt modelId="{4FAC14A6-9C01-4DAF-B878-B54B3735653D}" type="sibTrans" cxnId="{C26BD5FB-4C65-41C1-A830-B1C5528C94F3}">
      <dgm:prSet/>
      <dgm:spPr/>
      <dgm:t>
        <a:bodyPr/>
        <a:lstStyle/>
        <a:p>
          <a:endParaRPr lang="en-US"/>
        </a:p>
      </dgm:t>
    </dgm:pt>
    <dgm:pt modelId="{7D0C9F07-3EA8-47B3-A84C-CA6A336DCB0A}" type="pres">
      <dgm:prSet presAssocID="{8EF2FAA3-F016-4284-85E3-328E1A6B256C}" presName="root" presStyleCnt="0">
        <dgm:presLayoutVars>
          <dgm:chMax/>
          <dgm:chPref/>
          <dgm:animLvl val="lvl"/>
        </dgm:presLayoutVars>
      </dgm:prSet>
      <dgm:spPr/>
    </dgm:pt>
    <dgm:pt modelId="{F7CCA005-2A8F-47A6-BBD4-878604623ECA}" type="pres">
      <dgm:prSet presAssocID="{8EF2FAA3-F016-4284-85E3-328E1A6B256C}" presName="divider" presStyleLbl="fgAcc1" presStyleIdx="0" presStyleCnt="1"/>
      <dgm:spPr/>
    </dgm:pt>
    <dgm:pt modelId="{752CE0B5-3D48-4993-9653-FF9B36749541}" type="pres">
      <dgm:prSet presAssocID="{8EF2FAA3-F016-4284-85E3-328E1A6B256C}" presName="nodes" presStyleCnt="0">
        <dgm:presLayoutVars>
          <dgm:chMax/>
          <dgm:chPref/>
          <dgm:animLvl val="lvl"/>
        </dgm:presLayoutVars>
      </dgm:prSet>
      <dgm:spPr/>
    </dgm:pt>
    <dgm:pt modelId="{80A029B1-E395-48A6-B767-FD1548520777}" type="pres">
      <dgm:prSet presAssocID="{598183F3-8729-4737-A72B-8BF0717AE38E}" presName="composite" presStyleCnt="0"/>
      <dgm:spPr/>
    </dgm:pt>
    <dgm:pt modelId="{A4C5F1D4-171A-487D-8DC6-D635CD644402}" type="pres">
      <dgm:prSet presAssocID="{598183F3-8729-4737-A72B-8BF0717AE38E}" presName="L1TextContainer" presStyleLbl="alignNode1" presStyleIdx="0" presStyleCnt="3">
        <dgm:presLayoutVars>
          <dgm:chMax val="1"/>
          <dgm:chPref val="1"/>
          <dgm:bulletEnabled val="1"/>
        </dgm:presLayoutVars>
      </dgm:prSet>
      <dgm:spPr/>
    </dgm:pt>
    <dgm:pt modelId="{91AA046E-ECE1-4B04-BF91-DD6871DBB472}" type="pres">
      <dgm:prSet presAssocID="{598183F3-8729-4737-A72B-8BF0717AE38E}" presName="L2TextContainerWrapper" presStyleCnt="0">
        <dgm:presLayoutVars>
          <dgm:bulletEnabled val="1"/>
        </dgm:presLayoutVars>
      </dgm:prSet>
      <dgm:spPr/>
    </dgm:pt>
    <dgm:pt modelId="{4868BDB8-AFDC-427A-A1A5-300A174D2CDD}" type="pres">
      <dgm:prSet presAssocID="{598183F3-8729-4737-A72B-8BF0717AE38E}" presName="L2TextContainer" presStyleLbl="bgAccFollowNode1" presStyleIdx="0" presStyleCnt="3"/>
      <dgm:spPr/>
    </dgm:pt>
    <dgm:pt modelId="{2201CEC6-7588-411D-B3E8-1FB33891EEF1}" type="pres">
      <dgm:prSet presAssocID="{598183F3-8729-4737-A72B-8BF0717AE38E}" presName="FlexibleEmptyPlaceHolder" presStyleCnt="0"/>
      <dgm:spPr/>
    </dgm:pt>
    <dgm:pt modelId="{33010F23-B817-4D14-B1D1-098DD5541166}" type="pres">
      <dgm:prSet presAssocID="{598183F3-8729-4737-A72B-8BF0717AE38E}" presName="ConnectLine" presStyleLbl="sibTrans1D1" presStyleIdx="0" presStyleCnt="3"/>
      <dgm:spPr/>
    </dgm:pt>
    <dgm:pt modelId="{034BE108-9A75-4FA6-88DC-597A0FB4F7E0}" type="pres">
      <dgm:prSet presAssocID="{598183F3-8729-4737-A72B-8BF0717AE38E}" presName="ConnectorPoint" presStyleLbl="node1" presStyleIdx="0" presStyleCnt="3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178B8F6C-EC9F-42B0-BDA4-CD2B3B872270}" type="pres">
      <dgm:prSet presAssocID="{598183F3-8729-4737-A72B-8BF0717AE38E}" presName="EmptyPlaceHolder" presStyleCnt="0"/>
      <dgm:spPr/>
    </dgm:pt>
    <dgm:pt modelId="{618FECE9-C0EA-4277-B1A0-0E2100880312}" type="pres">
      <dgm:prSet presAssocID="{87E31B1A-6DF4-4EA4-94E8-79D116F3AFA1}" presName="spaceBetweenRectangles" presStyleCnt="0"/>
      <dgm:spPr/>
    </dgm:pt>
    <dgm:pt modelId="{4A3D1692-1326-44D4-ADEE-4DEE3F4A6589}" type="pres">
      <dgm:prSet presAssocID="{61A07C92-DD01-4FBF-ABE0-66A9BA7D240D}" presName="composite" presStyleCnt="0"/>
      <dgm:spPr/>
    </dgm:pt>
    <dgm:pt modelId="{C5AFA104-BB20-4306-9B38-8DC80207326F}" type="pres">
      <dgm:prSet presAssocID="{61A07C92-DD01-4FBF-ABE0-66A9BA7D240D}" presName="L1TextContainer" presStyleLbl="alignNode1" presStyleIdx="1" presStyleCnt="3" custScaleX="139454">
        <dgm:presLayoutVars>
          <dgm:chMax val="1"/>
          <dgm:chPref val="1"/>
          <dgm:bulletEnabled val="1"/>
        </dgm:presLayoutVars>
      </dgm:prSet>
      <dgm:spPr/>
    </dgm:pt>
    <dgm:pt modelId="{09FE31FC-E023-42BE-8137-82A38C1E889E}" type="pres">
      <dgm:prSet presAssocID="{61A07C92-DD01-4FBF-ABE0-66A9BA7D240D}" presName="L2TextContainerWrapper" presStyleCnt="0">
        <dgm:presLayoutVars>
          <dgm:bulletEnabled val="1"/>
        </dgm:presLayoutVars>
      </dgm:prSet>
      <dgm:spPr/>
    </dgm:pt>
    <dgm:pt modelId="{B8A956B9-4E2D-4422-9CBE-62E803E0AB3D}" type="pres">
      <dgm:prSet presAssocID="{61A07C92-DD01-4FBF-ABE0-66A9BA7D240D}" presName="L2TextContainer" presStyleLbl="bgAccFollowNode1" presStyleIdx="1" presStyleCnt="3" custScaleX="139003"/>
      <dgm:spPr/>
    </dgm:pt>
    <dgm:pt modelId="{77CDB4D9-21A7-4176-A9F6-AF332779914D}" type="pres">
      <dgm:prSet presAssocID="{61A07C92-DD01-4FBF-ABE0-66A9BA7D240D}" presName="FlexibleEmptyPlaceHolder" presStyleCnt="0"/>
      <dgm:spPr/>
    </dgm:pt>
    <dgm:pt modelId="{359297C8-FB66-4117-9A12-D9CFD994A9B9}" type="pres">
      <dgm:prSet presAssocID="{61A07C92-DD01-4FBF-ABE0-66A9BA7D240D}" presName="ConnectLine" presStyleLbl="sibTrans1D1" presStyleIdx="1" presStyleCnt="3"/>
      <dgm:spPr/>
    </dgm:pt>
    <dgm:pt modelId="{84D1C85A-3BC8-41A8-B5AA-E35A55267FA5}" type="pres">
      <dgm:prSet presAssocID="{61A07C92-DD01-4FBF-ABE0-66A9BA7D240D}" presName="ConnectorPoint" presStyleLbl="node1" presStyleIdx="1" presStyleCnt="3"/>
      <dgm:spPr>
        <a:solidFill>
          <a:schemeClr val="accent2">
            <a:hueOff val="977227"/>
            <a:satOff val="-15767"/>
            <a:lumOff val="-274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4D0448C1-45A1-46AC-97C5-20669ED960AC}" type="pres">
      <dgm:prSet presAssocID="{61A07C92-DD01-4FBF-ABE0-66A9BA7D240D}" presName="EmptyPlaceHolder" presStyleCnt="0"/>
      <dgm:spPr/>
    </dgm:pt>
    <dgm:pt modelId="{14E522A8-1477-4AE2-8933-EED80BCB8F9E}" type="pres">
      <dgm:prSet presAssocID="{6CA3504B-1D0E-45E5-A929-6B3C746DFFC9}" presName="spaceBetweenRectangles" presStyleCnt="0"/>
      <dgm:spPr/>
    </dgm:pt>
    <dgm:pt modelId="{20C69CD1-F153-4BEF-B201-E49497E271AA}" type="pres">
      <dgm:prSet presAssocID="{1969F5A1-2289-4D69-B8DC-A6C3222073D9}" presName="composite" presStyleCnt="0"/>
      <dgm:spPr/>
    </dgm:pt>
    <dgm:pt modelId="{2F1F92E0-3E64-49AB-AE0F-D6B69A2FED79}" type="pres">
      <dgm:prSet presAssocID="{1969F5A1-2289-4D69-B8DC-A6C3222073D9}" presName="L1TextContainer" presStyleLbl="alignNode1" presStyleIdx="2" presStyleCnt="3">
        <dgm:presLayoutVars>
          <dgm:chMax val="1"/>
          <dgm:chPref val="1"/>
          <dgm:bulletEnabled val="1"/>
        </dgm:presLayoutVars>
      </dgm:prSet>
      <dgm:spPr/>
    </dgm:pt>
    <dgm:pt modelId="{3310F5FA-0DBC-4EC0-9743-2A237F5AC086}" type="pres">
      <dgm:prSet presAssocID="{1969F5A1-2289-4D69-B8DC-A6C3222073D9}" presName="L2TextContainerWrapper" presStyleCnt="0">
        <dgm:presLayoutVars>
          <dgm:bulletEnabled val="1"/>
        </dgm:presLayoutVars>
      </dgm:prSet>
      <dgm:spPr/>
    </dgm:pt>
    <dgm:pt modelId="{3A7783A8-B979-4874-95AC-09B0806AB150}" type="pres">
      <dgm:prSet presAssocID="{1969F5A1-2289-4D69-B8DC-A6C3222073D9}" presName="L2TextContainer" presStyleLbl="bgAccFollowNode1" presStyleIdx="2" presStyleCnt="3"/>
      <dgm:spPr/>
    </dgm:pt>
    <dgm:pt modelId="{2AA82C5C-DF27-4417-8437-16F4C8DB80E0}" type="pres">
      <dgm:prSet presAssocID="{1969F5A1-2289-4D69-B8DC-A6C3222073D9}" presName="FlexibleEmptyPlaceHolder" presStyleCnt="0"/>
      <dgm:spPr/>
    </dgm:pt>
    <dgm:pt modelId="{151F38AA-D4B9-4C0A-9327-EC7224B3FDF7}" type="pres">
      <dgm:prSet presAssocID="{1969F5A1-2289-4D69-B8DC-A6C3222073D9}" presName="ConnectLine" presStyleLbl="sibTrans1D1" presStyleIdx="2" presStyleCnt="3"/>
      <dgm:spPr/>
    </dgm:pt>
    <dgm:pt modelId="{681246B8-FF74-417C-A6AB-F8C26EF28746}" type="pres">
      <dgm:prSet presAssocID="{1969F5A1-2289-4D69-B8DC-A6C3222073D9}" presName="ConnectorPoint" presStyleLbl="node1" presStyleIdx="2" presStyleCnt="3"/>
      <dgm:spPr>
        <a:solidFill>
          <a:schemeClr val="accent2">
            <a:hueOff val="1954454"/>
            <a:satOff val="-31534"/>
            <a:lumOff val="-549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D5BF1507-9A99-49FB-914E-6E55DF686692}" type="pres">
      <dgm:prSet presAssocID="{1969F5A1-2289-4D69-B8DC-A6C3222073D9}" presName="EmptyPlaceHolder" presStyleCnt="0"/>
      <dgm:spPr/>
    </dgm:pt>
  </dgm:ptLst>
  <dgm:cxnLst>
    <dgm:cxn modelId="{3F0FD817-BD3E-49A4-BD10-78180ED3A717}" srcId="{8EF2FAA3-F016-4284-85E3-328E1A6B256C}" destId="{1969F5A1-2289-4D69-B8DC-A6C3222073D9}" srcOrd="2" destOrd="0" parTransId="{3B4B0974-0AFD-4BAF-B7CB-E14F892B50F1}" sibTransId="{522D2399-F7CF-49FA-9D56-CF69EAD2E7C3}"/>
    <dgm:cxn modelId="{6093AB2C-960E-4026-BCBD-06BE23EE68B4}" type="presOf" srcId="{50F59165-EB53-43D4-8AFF-D01C89BBFD87}" destId="{B8A956B9-4E2D-4422-9CBE-62E803E0AB3D}" srcOrd="0" destOrd="0" presId="urn:microsoft.com/office/officeart/2017/3/layout/HorizontalLabelsTimeline"/>
    <dgm:cxn modelId="{0EEF4332-2230-40FB-8F51-62A76410E0F5}" type="presOf" srcId="{61A07C92-DD01-4FBF-ABE0-66A9BA7D240D}" destId="{C5AFA104-BB20-4306-9B38-8DC80207326F}" srcOrd="0" destOrd="0" presId="urn:microsoft.com/office/officeart/2017/3/layout/HorizontalLabelsTimeline"/>
    <dgm:cxn modelId="{5FC14B61-E485-46DA-8D53-A8E28660EA5D}" srcId="{598183F3-8729-4737-A72B-8BF0717AE38E}" destId="{D5525E62-54A4-4BB8-B56A-49E007175006}" srcOrd="0" destOrd="0" parTransId="{76A5A65F-2060-414D-A811-DCE33C1EDADC}" sibTransId="{97CD85AB-07D8-498A-9C17-BF7F1DB05203}"/>
    <dgm:cxn modelId="{8F091E50-93F8-44E8-AE5C-42E3D3DB8364}" srcId="{61A07C92-DD01-4FBF-ABE0-66A9BA7D240D}" destId="{50F59165-EB53-43D4-8AFF-D01C89BBFD87}" srcOrd="0" destOrd="0" parTransId="{B6086C71-7108-4FC5-A516-5211EAA9D893}" sibTransId="{EB1B3C56-2EC7-4FCF-ADCA-9817A282F3AE}"/>
    <dgm:cxn modelId="{762E3A50-8E4D-4605-9C0A-3901668B3100}" type="presOf" srcId="{26BE15E7-7333-46CB-873A-25CF3370EF3B}" destId="{3A7783A8-B979-4874-95AC-09B0806AB150}" srcOrd="0" destOrd="0" presId="urn:microsoft.com/office/officeart/2017/3/layout/HorizontalLabelsTimeline"/>
    <dgm:cxn modelId="{7043B954-50A5-47D0-B2AD-9E423552BD34}" type="presOf" srcId="{8EF2FAA3-F016-4284-85E3-328E1A6B256C}" destId="{7D0C9F07-3EA8-47B3-A84C-CA6A336DCB0A}" srcOrd="0" destOrd="0" presId="urn:microsoft.com/office/officeart/2017/3/layout/HorizontalLabelsTimeline"/>
    <dgm:cxn modelId="{18C3F292-42F8-4607-83CA-180E36FA3E3C}" type="presOf" srcId="{D5525E62-54A4-4BB8-B56A-49E007175006}" destId="{4868BDB8-AFDC-427A-A1A5-300A174D2CDD}" srcOrd="0" destOrd="0" presId="urn:microsoft.com/office/officeart/2017/3/layout/HorizontalLabelsTimeline"/>
    <dgm:cxn modelId="{147C1CB3-22FE-41A7-A8C7-FD5636A2F7F6}" type="presOf" srcId="{1969F5A1-2289-4D69-B8DC-A6C3222073D9}" destId="{2F1F92E0-3E64-49AB-AE0F-D6B69A2FED79}" srcOrd="0" destOrd="0" presId="urn:microsoft.com/office/officeart/2017/3/layout/HorizontalLabelsTimeline"/>
    <dgm:cxn modelId="{5128A5B5-D04C-45D7-BFE1-C09799E23699}" srcId="{8EF2FAA3-F016-4284-85E3-328E1A6B256C}" destId="{61A07C92-DD01-4FBF-ABE0-66A9BA7D240D}" srcOrd="1" destOrd="0" parTransId="{A8F41B84-4F43-404F-8FE3-0D7606A44EE1}" sibTransId="{6CA3504B-1D0E-45E5-A929-6B3C746DFFC9}"/>
    <dgm:cxn modelId="{2A869ADB-6E91-42C6-9507-2687B28FA84E}" type="presOf" srcId="{598183F3-8729-4737-A72B-8BF0717AE38E}" destId="{A4C5F1D4-171A-487D-8DC6-D635CD644402}" srcOrd="0" destOrd="0" presId="urn:microsoft.com/office/officeart/2017/3/layout/HorizontalLabelsTimeline"/>
    <dgm:cxn modelId="{835328EE-7913-41DB-8CF6-6DDAF24D1FAA}" srcId="{8EF2FAA3-F016-4284-85E3-328E1A6B256C}" destId="{598183F3-8729-4737-A72B-8BF0717AE38E}" srcOrd="0" destOrd="0" parTransId="{768BAE04-5822-40FE-9F39-CD95F3AE9B11}" sibTransId="{87E31B1A-6DF4-4EA4-94E8-79D116F3AFA1}"/>
    <dgm:cxn modelId="{C26BD5FB-4C65-41C1-A830-B1C5528C94F3}" srcId="{1969F5A1-2289-4D69-B8DC-A6C3222073D9}" destId="{26BE15E7-7333-46CB-873A-25CF3370EF3B}" srcOrd="0" destOrd="0" parTransId="{E8A19805-5FEE-418D-B5AD-FE6558BEE53D}" sibTransId="{4FAC14A6-9C01-4DAF-B878-B54B3735653D}"/>
    <dgm:cxn modelId="{D66AAC62-3454-40A8-8E8D-A9B7208308D9}" type="presParOf" srcId="{7D0C9F07-3EA8-47B3-A84C-CA6A336DCB0A}" destId="{F7CCA005-2A8F-47A6-BBD4-878604623ECA}" srcOrd="0" destOrd="0" presId="urn:microsoft.com/office/officeart/2017/3/layout/HorizontalLabelsTimeline"/>
    <dgm:cxn modelId="{57AFB2CE-B927-4B17-8A6D-0E51D90A4369}" type="presParOf" srcId="{7D0C9F07-3EA8-47B3-A84C-CA6A336DCB0A}" destId="{752CE0B5-3D48-4993-9653-FF9B36749541}" srcOrd="1" destOrd="0" presId="urn:microsoft.com/office/officeart/2017/3/layout/HorizontalLabelsTimeline"/>
    <dgm:cxn modelId="{958615D0-BFA7-4805-BAF6-9D53F943FF62}" type="presParOf" srcId="{752CE0B5-3D48-4993-9653-FF9B36749541}" destId="{80A029B1-E395-48A6-B767-FD1548520777}" srcOrd="0" destOrd="0" presId="urn:microsoft.com/office/officeart/2017/3/layout/HorizontalLabelsTimeline"/>
    <dgm:cxn modelId="{850C8D6E-6A21-42A4-ACF2-C479D29F7D20}" type="presParOf" srcId="{80A029B1-E395-48A6-B767-FD1548520777}" destId="{A4C5F1D4-171A-487D-8DC6-D635CD644402}" srcOrd="0" destOrd="0" presId="urn:microsoft.com/office/officeart/2017/3/layout/HorizontalLabelsTimeline"/>
    <dgm:cxn modelId="{33D74BE6-4436-49EB-A4EE-351565412DA0}" type="presParOf" srcId="{80A029B1-E395-48A6-B767-FD1548520777}" destId="{91AA046E-ECE1-4B04-BF91-DD6871DBB472}" srcOrd="1" destOrd="0" presId="urn:microsoft.com/office/officeart/2017/3/layout/HorizontalLabelsTimeline"/>
    <dgm:cxn modelId="{3E2BC970-91C1-4ADE-94D0-E73194239712}" type="presParOf" srcId="{91AA046E-ECE1-4B04-BF91-DD6871DBB472}" destId="{4868BDB8-AFDC-427A-A1A5-300A174D2CDD}" srcOrd="0" destOrd="0" presId="urn:microsoft.com/office/officeart/2017/3/layout/HorizontalLabelsTimeline"/>
    <dgm:cxn modelId="{ABB16C81-5311-4B95-905E-907C6B360F5C}" type="presParOf" srcId="{91AA046E-ECE1-4B04-BF91-DD6871DBB472}" destId="{2201CEC6-7588-411D-B3E8-1FB33891EEF1}" srcOrd="1" destOrd="0" presId="urn:microsoft.com/office/officeart/2017/3/layout/HorizontalLabelsTimeline"/>
    <dgm:cxn modelId="{B9B56D0E-83FB-486E-9567-A80600570B47}" type="presParOf" srcId="{80A029B1-E395-48A6-B767-FD1548520777}" destId="{33010F23-B817-4D14-B1D1-098DD5541166}" srcOrd="2" destOrd="0" presId="urn:microsoft.com/office/officeart/2017/3/layout/HorizontalLabelsTimeline"/>
    <dgm:cxn modelId="{2595EB40-CF91-4911-AE53-20A4A3BDD054}" type="presParOf" srcId="{80A029B1-E395-48A6-B767-FD1548520777}" destId="{034BE108-9A75-4FA6-88DC-597A0FB4F7E0}" srcOrd="3" destOrd="0" presId="urn:microsoft.com/office/officeart/2017/3/layout/HorizontalLabelsTimeline"/>
    <dgm:cxn modelId="{4B5B6C76-DC3B-44F9-8D3B-E3D1CC9230A1}" type="presParOf" srcId="{80A029B1-E395-48A6-B767-FD1548520777}" destId="{178B8F6C-EC9F-42B0-BDA4-CD2B3B872270}" srcOrd="4" destOrd="0" presId="urn:microsoft.com/office/officeart/2017/3/layout/HorizontalLabelsTimeline"/>
    <dgm:cxn modelId="{DE806DEE-71E5-4783-9138-4C0801DEEFB1}" type="presParOf" srcId="{752CE0B5-3D48-4993-9653-FF9B36749541}" destId="{618FECE9-C0EA-4277-B1A0-0E2100880312}" srcOrd="1" destOrd="0" presId="urn:microsoft.com/office/officeart/2017/3/layout/HorizontalLabelsTimeline"/>
    <dgm:cxn modelId="{3838474D-F915-4891-A711-1E4A54564990}" type="presParOf" srcId="{752CE0B5-3D48-4993-9653-FF9B36749541}" destId="{4A3D1692-1326-44D4-ADEE-4DEE3F4A6589}" srcOrd="2" destOrd="0" presId="urn:microsoft.com/office/officeart/2017/3/layout/HorizontalLabelsTimeline"/>
    <dgm:cxn modelId="{AB236441-AC90-4273-AE69-7A15678367A7}" type="presParOf" srcId="{4A3D1692-1326-44D4-ADEE-4DEE3F4A6589}" destId="{C5AFA104-BB20-4306-9B38-8DC80207326F}" srcOrd="0" destOrd="0" presId="urn:microsoft.com/office/officeart/2017/3/layout/HorizontalLabelsTimeline"/>
    <dgm:cxn modelId="{5570FB54-8878-4BCA-8DA6-F302C3F0B04B}" type="presParOf" srcId="{4A3D1692-1326-44D4-ADEE-4DEE3F4A6589}" destId="{09FE31FC-E023-42BE-8137-82A38C1E889E}" srcOrd="1" destOrd="0" presId="urn:microsoft.com/office/officeart/2017/3/layout/HorizontalLabelsTimeline"/>
    <dgm:cxn modelId="{CFAC5917-3F4E-499D-88E9-E7F8618848A2}" type="presParOf" srcId="{09FE31FC-E023-42BE-8137-82A38C1E889E}" destId="{B8A956B9-4E2D-4422-9CBE-62E803E0AB3D}" srcOrd="0" destOrd="0" presId="urn:microsoft.com/office/officeart/2017/3/layout/HorizontalLabelsTimeline"/>
    <dgm:cxn modelId="{4686F442-1B48-4905-9B2B-BA9E485C911A}" type="presParOf" srcId="{09FE31FC-E023-42BE-8137-82A38C1E889E}" destId="{77CDB4D9-21A7-4176-A9F6-AF332779914D}" srcOrd="1" destOrd="0" presId="urn:microsoft.com/office/officeart/2017/3/layout/HorizontalLabelsTimeline"/>
    <dgm:cxn modelId="{73A97CCB-9570-4DC1-8D43-FBD469E37D74}" type="presParOf" srcId="{4A3D1692-1326-44D4-ADEE-4DEE3F4A6589}" destId="{359297C8-FB66-4117-9A12-D9CFD994A9B9}" srcOrd="2" destOrd="0" presId="urn:microsoft.com/office/officeart/2017/3/layout/HorizontalLabelsTimeline"/>
    <dgm:cxn modelId="{9293EAFD-136D-4526-8CFC-8F48220AB36A}" type="presParOf" srcId="{4A3D1692-1326-44D4-ADEE-4DEE3F4A6589}" destId="{84D1C85A-3BC8-41A8-B5AA-E35A55267FA5}" srcOrd="3" destOrd="0" presId="urn:microsoft.com/office/officeart/2017/3/layout/HorizontalLabelsTimeline"/>
    <dgm:cxn modelId="{92ADE9BA-F7DA-45CF-8CAA-50C1145C2B9D}" type="presParOf" srcId="{4A3D1692-1326-44D4-ADEE-4DEE3F4A6589}" destId="{4D0448C1-45A1-46AC-97C5-20669ED960AC}" srcOrd="4" destOrd="0" presId="urn:microsoft.com/office/officeart/2017/3/layout/HorizontalLabelsTimeline"/>
    <dgm:cxn modelId="{10AF3587-934D-4E00-A961-083D9FAB8E5F}" type="presParOf" srcId="{752CE0B5-3D48-4993-9653-FF9B36749541}" destId="{14E522A8-1477-4AE2-8933-EED80BCB8F9E}" srcOrd="3" destOrd="0" presId="urn:microsoft.com/office/officeart/2017/3/layout/HorizontalLabelsTimeline"/>
    <dgm:cxn modelId="{6467BC91-1015-4C28-8458-F33FAE5F0F7B}" type="presParOf" srcId="{752CE0B5-3D48-4993-9653-FF9B36749541}" destId="{20C69CD1-F153-4BEF-B201-E49497E271AA}" srcOrd="4" destOrd="0" presId="urn:microsoft.com/office/officeart/2017/3/layout/HorizontalLabelsTimeline"/>
    <dgm:cxn modelId="{89018BCA-C7E4-4E37-9C98-35A29CFF4B0A}" type="presParOf" srcId="{20C69CD1-F153-4BEF-B201-E49497E271AA}" destId="{2F1F92E0-3E64-49AB-AE0F-D6B69A2FED79}" srcOrd="0" destOrd="0" presId="urn:microsoft.com/office/officeart/2017/3/layout/HorizontalLabelsTimeline"/>
    <dgm:cxn modelId="{697E23E8-7144-470C-B1F3-0394AEF7CF23}" type="presParOf" srcId="{20C69CD1-F153-4BEF-B201-E49497E271AA}" destId="{3310F5FA-0DBC-4EC0-9743-2A237F5AC086}" srcOrd="1" destOrd="0" presId="urn:microsoft.com/office/officeart/2017/3/layout/HorizontalLabelsTimeline"/>
    <dgm:cxn modelId="{06F8A263-8A25-4C0A-B5DD-FD1AFB4188D8}" type="presParOf" srcId="{3310F5FA-0DBC-4EC0-9743-2A237F5AC086}" destId="{3A7783A8-B979-4874-95AC-09B0806AB150}" srcOrd="0" destOrd="0" presId="urn:microsoft.com/office/officeart/2017/3/layout/HorizontalLabelsTimeline"/>
    <dgm:cxn modelId="{B8A5114C-9BD6-416D-A6E4-1BD98B0B894D}" type="presParOf" srcId="{3310F5FA-0DBC-4EC0-9743-2A237F5AC086}" destId="{2AA82C5C-DF27-4417-8437-16F4C8DB80E0}" srcOrd="1" destOrd="0" presId="urn:microsoft.com/office/officeart/2017/3/layout/HorizontalLabelsTimeline"/>
    <dgm:cxn modelId="{8A3AE770-FDF0-4052-911B-DCCC4A15CC6E}" type="presParOf" srcId="{20C69CD1-F153-4BEF-B201-E49497E271AA}" destId="{151F38AA-D4B9-4C0A-9327-EC7224B3FDF7}" srcOrd="2" destOrd="0" presId="urn:microsoft.com/office/officeart/2017/3/layout/HorizontalLabelsTimeline"/>
    <dgm:cxn modelId="{95A96581-3C59-4AF1-86BC-1DC8BEC6EC5C}" type="presParOf" srcId="{20C69CD1-F153-4BEF-B201-E49497E271AA}" destId="{681246B8-FF74-417C-A6AB-F8C26EF28746}" srcOrd="3" destOrd="0" presId="urn:microsoft.com/office/officeart/2017/3/layout/HorizontalLabelsTimeline"/>
    <dgm:cxn modelId="{A7D25A64-A20B-485B-891E-154B75BFB2CE}" type="presParOf" srcId="{20C69CD1-F153-4BEF-B201-E49497E271AA}" destId="{D5BF1507-9A99-49FB-914E-6E55DF686692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F2FAA3-F016-4284-85E3-328E1A6B256C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98183F3-8729-4737-A72B-8BF0717AE38E}">
      <dgm:prSet/>
      <dgm:spPr/>
      <dgm:t>
        <a:bodyPr/>
        <a:lstStyle/>
        <a:p>
          <a:pPr>
            <a:defRPr b="1"/>
          </a:pPr>
          <a:r>
            <a:rPr lang="en-US"/>
            <a:t>Friday</a:t>
          </a:r>
        </a:p>
      </dgm:t>
    </dgm:pt>
    <dgm:pt modelId="{768BAE04-5822-40FE-9F39-CD95F3AE9B11}" type="parTrans" cxnId="{835328EE-7913-41DB-8CF6-6DDAF24D1FAA}">
      <dgm:prSet/>
      <dgm:spPr/>
      <dgm:t>
        <a:bodyPr/>
        <a:lstStyle/>
        <a:p>
          <a:endParaRPr lang="en-US"/>
        </a:p>
      </dgm:t>
    </dgm:pt>
    <dgm:pt modelId="{87E31B1A-6DF4-4EA4-94E8-79D116F3AFA1}" type="sibTrans" cxnId="{835328EE-7913-41DB-8CF6-6DDAF24D1FAA}">
      <dgm:prSet/>
      <dgm:spPr/>
      <dgm:t>
        <a:bodyPr/>
        <a:lstStyle/>
        <a:p>
          <a:endParaRPr lang="en-US"/>
        </a:p>
      </dgm:t>
    </dgm:pt>
    <dgm:pt modelId="{D5525E62-54A4-4BB8-B56A-49E007175006}">
      <dgm:prSet/>
      <dgm:spPr/>
      <dgm:t>
        <a:bodyPr/>
        <a:lstStyle/>
        <a:p>
          <a:r>
            <a:rPr lang="en-US" dirty="0"/>
            <a:t>How to Tell an Empowering Story of You.</a:t>
          </a:r>
        </a:p>
      </dgm:t>
    </dgm:pt>
    <dgm:pt modelId="{76A5A65F-2060-414D-A811-DCE33C1EDADC}" type="parTrans" cxnId="{5FC14B61-E485-46DA-8D53-A8E28660EA5D}">
      <dgm:prSet/>
      <dgm:spPr/>
      <dgm:t>
        <a:bodyPr/>
        <a:lstStyle/>
        <a:p>
          <a:endParaRPr lang="en-US"/>
        </a:p>
      </dgm:t>
    </dgm:pt>
    <dgm:pt modelId="{97CD85AB-07D8-498A-9C17-BF7F1DB05203}" type="sibTrans" cxnId="{5FC14B61-E485-46DA-8D53-A8E28660EA5D}">
      <dgm:prSet/>
      <dgm:spPr/>
      <dgm:t>
        <a:bodyPr/>
        <a:lstStyle/>
        <a:p>
          <a:endParaRPr lang="en-US"/>
        </a:p>
      </dgm:t>
    </dgm:pt>
    <dgm:pt modelId="{61A07C92-DD01-4FBF-ABE0-66A9BA7D240D}">
      <dgm:prSet/>
      <dgm:spPr/>
      <dgm:t>
        <a:bodyPr/>
        <a:lstStyle/>
        <a:p>
          <a:pPr>
            <a:defRPr b="1"/>
          </a:pPr>
          <a:r>
            <a:rPr lang="en-US"/>
            <a:t>Saturday</a:t>
          </a:r>
        </a:p>
      </dgm:t>
    </dgm:pt>
    <dgm:pt modelId="{A8F41B84-4F43-404F-8FE3-0D7606A44EE1}" type="parTrans" cxnId="{5128A5B5-D04C-45D7-BFE1-C09799E23699}">
      <dgm:prSet/>
      <dgm:spPr/>
      <dgm:t>
        <a:bodyPr/>
        <a:lstStyle/>
        <a:p>
          <a:endParaRPr lang="en-US"/>
        </a:p>
      </dgm:t>
    </dgm:pt>
    <dgm:pt modelId="{6CA3504B-1D0E-45E5-A929-6B3C746DFFC9}" type="sibTrans" cxnId="{5128A5B5-D04C-45D7-BFE1-C09799E23699}">
      <dgm:prSet/>
      <dgm:spPr/>
      <dgm:t>
        <a:bodyPr/>
        <a:lstStyle/>
        <a:p>
          <a:endParaRPr lang="en-US"/>
        </a:p>
      </dgm:t>
    </dgm:pt>
    <dgm:pt modelId="{50F59165-EB53-43D4-8AFF-D01C89BBFD87}">
      <dgm:prSet/>
      <dgm:spPr/>
      <dgm:t>
        <a:bodyPr/>
        <a:lstStyle/>
        <a:p>
          <a:r>
            <a:rPr lang="en-US" dirty="0"/>
            <a:t>What's Holding You Back? With Special Guests Dr Wayne Swan and </a:t>
          </a:r>
          <a:r>
            <a:rPr lang="en-US" dirty="0" err="1"/>
            <a:t>Francezia</a:t>
          </a:r>
          <a:r>
            <a:rPr lang="en-US" dirty="0"/>
            <a:t> Campbell</a:t>
          </a:r>
        </a:p>
      </dgm:t>
    </dgm:pt>
    <dgm:pt modelId="{B6086C71-7108-4FC5-A516-5211EAA9D893}" type="parTrans" cxnId="{8F091E50-93F8-44E8-AE5C-42E3D3DB8364}">
      <dgm:prSet/>
      <dgm:spPr/>
      <dgm:t>
        <a:bodyPr/>
        <a:lstStyle/>
        <a:p>
          <a:endParaRPr lang="en-US"/>
        </a:p>
      </dgm:t>
    </dgm:pt>
    <dgm:pt modelId="{EB1B3C56-2EC7-4FCF-ADCA-9817A282F3AE}" type="sibTrans" cxnId="{8F091E50-93F8-44E8-AE5C-42E3D3DB8364}">
      <dgm:prSet/>
      <dgm:spPr/>
      <dgm:t>
        <a:bodyPr/>
        <a:lstStyle/>
        <a:p>
          <a:endParaRPr lang="en-US"/>
        </a:p>
      </dgm:t>
    </dgm:pt>
    <dgm:pt modelId="{1969F5A1-2289-4D69-B8DC-A6C3222073D9}">
      <dgm:prSet custT="1"/>
      <dgm:spPr/>
      <dgm:t>
        <a:bodyPr/>
        <a:lstStyle/>
        <a:p>
          <a:pPr>
            <a:defRPr b="1"/>
          </a:pPr>
          <a:r>
            <a:rPr lang="en-US" sz="3200" dirty="0"/>
            <a:t>Sunday</a:t>
          </a:r>
        </a:p>
      </dgm:t>
    </dgm:pt>
    <dgm:pt modelId="{3B4B0974-0AFD-4BAF-B7CB-E14F892B50F1}" type="parTrans" cxnId="{3F0FD817-BD3E-49A4-BD10-78180ED3A717}">
      <dgm:prSet/>
      <dgm:spPr/>
      <dgm:t>
        <a:bodyPr/>
        <a:lstStyle/>
        <a:p>
          <a:endParaRPr lang="en-US"/>
        </a:p>
      </dgm:t>
    </dgm:pt>
    <dgm:pt modelId="{522D2399-F7CF-49FA-9D56-CF69EAD2E7C3}" type="sibTrans" cxnId="{3F0FD817-BD3E-49A4-BD10-78180ED3A717}">
      <dgm:prSet/>
      <dgm:spPr/>
      <dgm:t>
        <a:bodyPr/>
        <a:lstStyle/>
        <a:p>
          <a:endParaRPr lang="en-US"/>
        </a:p>
      </dgm:t>
    </dgm:pt>
    <dgm:pt modelId="{26BE15E7-7333-46CB-873A-25CF3370EF3B}">
      <dgm:prSet custT="1"/>
      <dgm:spPr/>
      <dgm:t>
        <a:bodyPr/>
        <a:lstStyle/>
        <a:p>
          <a:pPr algn="ctr"/>
          <a:r>
            <a:rPr lang="en-US" sz="2800" dirty="0"/>
            <a:t>Step Into Bliss, Your New Story.</a:t>
          </a:r>
        </a:p>
      </dgm:t>
    </dgm:pt>
    <dgm:pt modelId="{E8A19805-5FEE-418D-B5AD-FE6558BEE53D}" type="parTrans" cxnId="{C26BD5FB-4C65-41C1-A830-B1C5528C94F3}">
      <dgm:prSet/>
      <dgm:spPr/>
      <dgm:t>
        <a:bodyPr/>
        <a:lstStyle/>
        <a:p>
          <a:endParaRPr lang="en-US"/>
        </a:p>
      </dgm:t>
    </dgm:pt>
    <dgm:pt modelId="{4FAC14A6-9C01-4DAF-B878-B54B3735653D}" type="sibTrans" cxnId="{C26BD5FB-4C65-41C1-A830-B1C5528C94F3}">
      <dgm:prSet/>
      <dgm:spPr/>
      <dgm:t>
        <a:bodyPr/>
        <a:lstStyle/>
        <a:p>
          <a:endParaRPr lang="en-US"/>
        </a:p>
      </dgm:t>
    </dgm:pt>
    <dgm:pt modelId="{7D0C9F07-3EA8-47B3-A84C-CA6A336DCB0A}" type="pres">
      <dgm:prSet presAssocID="{8EF2FAA3-F016-4284-85E3-328E1A6B256C}" presName="root" presStyleCnt="0">
        <dgm:presLayoutVars>
          <dgm:chMax/>
          <dgm:chPref/>
          <dgm:animLvl val="lvl"/>
        </dgm:presLayoutVars>
      </dgm:prSet>
      <dgm:spPr/>
    </dgm:pt>
    <dgm:pt modelId="{F7CCA005-2A8F-47A6-BBD4-878604623ECA}" type="pres">
      <dgm:prSet presAssocID="{8EF2FAA3-F016-4284-85E3-328E1A6B256C}" presName="divider" presStyleLbl="fgAcc1" presStyleIdx="0" presStyleCnt="1"/>
      <dgm:spPr/>
    </dgm:pt>
    <dgm:pt modelId="{752CE0B5-3D48-4993-9653-FF9B36749541}" type="pres">
      <dgm:prSet presAssocID="{8EF2FAA3-F016-4284-85E3-328E1A6B256C}" presName="nodes" presStyleCnt="0">
        <dgm:presLayoutVars>
          <dgm:chMax/>
          <dgm:chPref/>
          <dgm:animLvl val="lvl"/>
        </dgm:presLayoutVars>
      </dgm:prSet>
      <dgm:spPr/>
    </dgm:pt>
    <dgm:pt modelId="{80A029B1-E395-48A6-B767-FD1548520777}" type="pres">
      <dgm:prSet presAssocID="{598183F3-8729-4737-A72B-8BF0717AE38E}" presName="composite" presStyleCnt="0"/>
      <dgm:spPr/>
    </dgm:pt>
    <dgm:pt modelId="{A4C5F1D4-171A-487D-8DC6-D635CD644402}" type="pres">
      <dgm:prSet presAssocID="{598183F3-8729-4737-A72B-8BF0717AE38E}" presName="L1TextContainer" presStyleLbl="alignNode1" presStyleIdx="0" presStyleCnt="3">
        <dgm:presLayoutVars>
          <dgm:chMax val="1"/>
          <dgm:chPref val="1"/>
          <dgm:bulletEnabled val="1"/>
        </dgm:presLayoutVars>
      </dgm:prSet>
      <dgm:spPr/>
    </dgm:pt>
    <dgm:pt modelId="{91AA046E-ECE1-4B04-BF91-DD6871DBB472}" type="pres">
      <dgm:prSet presAssocID="{598183F3-8729-4737-A72B-8BF0717AE38E}" presName="L2TextContainerWrapper" presStyleCnt="0">
        <dgm:presLayoutVars>
          <dgm:bulletEnabled val="1"/>
        </dgm:presLayoutVars>
      </dgm:prSet>
      <dgm:spPr/>
    </dgm:pt>
    <dgm:pt modelId="{4868BDB8-AFDC-427A-A1A5-300A174D2CDD}" type="pres">
      <dgm:prSet presAssocID="{598183F3-8729-4737-A72B-8BF0717AE38E}" presName="L2TextContainer" presStyleLbl="bgAccFollowNode1" presStyleIdx="0" presStyleCnt="3"/>
      <dgm:spPr/>
    </dgm:pt>
    <dgm:pt modelId="{2201CEC6-7588-411D-B3E8-1FB33891EEF1}" type="pres">
      <dgm:prSet presAssocID="{598183F3-8729-4737-A72B-8BF0717AE38E}" presName="FlexibleEmptyPlaceHolder" presStyleCnt="0"/>
      <dgm:spPr/>
    </dgm:pt>
    <dgm:pt modelId="{33010F23-B817-4D14-B1D1-098DD5541166}" type="pres">
      <dgm:prSet presAssocID="{598183F3-8729-4737-A72B-8BF0717AE38E}" presName="ConnectLine" presStyleLbl="sibTrans1D1" presStyleIdx="0" presStyleCnt="3"/>
      <dgm:spPr/>
    </dgm:pt>
    <dgm:pt modelId="{034BE108-9A75-4FA6-88DC-597A0FB4F7E0}" type="pres">
      <dgm:prSet presAssocID="{598183F3-8729-4737-A72B-8BF0717AE38E}" presName="ConnectorPoint" presStyleLbl="node1" presStyleIdx="0" presStyleCnt="3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178B8F6C-EC9F-42B0-BDA4-CD2B3B872270}" type="pres">
      <dgm:prSet presAssocID="{598183F3-8729-4737-A72B-8BF0717AE38E}" presName="EmptyPlaceHolder" presStyleCnt="0"/>
      <dgm:spPr/>
    </dgm:pt>
    <dgm:pt modelId="{618FECE9-C0EA-4277-B1A0-0E2100880312}" type="pres">
      <dgm:prSet presAssocID="{87E31B1A-6DF4-4EA4-94E8-79D116F3AFA1}" presName="spaceBetweenRectangles" presStyleCnt="0"/>
      <dgm:spPr/>
    </dgm:pt>
    <dgm:pt modelId="{4A3D1692-1326-44D4-ADEE-4DEE3F4A6589}" type="pres">
      <dgm:prSet presAssocID="{61A07C92-DD01-4FBF-ABE0-66A9BA7D240D}" presName="composite" presStyleCnt="0"/>
      <dgm:spPr/>
    </dgm:pt>
    <dgm:pt modelId="{C5AFA104-BB20-4306-9B38-8DC80207326F}" type="pres">
      <dgm:prSet presAssocID="{61A07C92-DD01-4FBF-ABE0-66A9BA7D240D}" presName="L1TextContainer" presStyleLbl="alignNode1" presStyleIdx="1" presStyleCnt="3">
        <dgm:presLayoutVars>
          <dgm:chMax val="1"/>
          <dgm:chPref val="1"/>
          <dgm:bulletEnabled val="1"/>
        </dgm:presLayoutVars>
      </dgm:prSet>
      <dgm:spPr/>
    </dgm:pt>
    <dgm:pt modelId="{09FE31FC-E023-42BE-8137-82A38C1E889E}" type="pres">
      <dgm:prSet presAssocID="{61A07C92-DD01-4FBF-ABE0-66A9BA7D240D}" presName="L2TextContainerWrapper" presStyleCnt="0">
        <dgm:presLayoutVars>
          <dgm:bulletEnabled val="1"/>
        </dgm:presLayoutVars>
      </dgm:prSet>
      <dgm:spPr/>
    </dgm:pt>
    <dgm:pt modelId="{B8A956B9-4E2D-4422-9CBE-62E803E0AB3D}" type="pres">
      <dgm:prSet presAssocID="{61A07C92-DD01-4FBF-ABE0-66A9BA7D240D}" presName="L2TextContainer" presStyleLbl="bgAccFollowNode1" presStyleIdx="1" presStyleCnt="3"/>
      <dgm:spPr/>
    </dgm:pt>
    <dgm:pt modelId="{77CDB4D9-21A7-4176-A9F6-AF332779914D}" type="pres">
      <dgm:prSet presAssocID="{61A07C92-DD01-4FBF-ABE0-66A9BA7D240D}" presName="FlexibleEmptyPlaceHolder" presStyleCnt="0"/>
      <dgm:spPr/>
    </dgm:pt>
    <dgm:pt modelId="{359297C8-FB66-4117-9A12-D9CFD994A9B9}" type="pres">
      <dgm:prSet presAssocID="{61A07C92-DD01-4FBF-ABE0-66A9BA7D240D}" presName="ConnectLine" presStyleLbl="sibTrans1D1" presStyleIdx="1" presStyleCnt="3"/>
      <dgm:spPr/>
    </dgm:pt>
    <dgm:pt modelId="{84D1C85A-3BC8-41A8-B5AA-E35A55267FA5}" type="pres">
      <dgm:prSet presAssocID="{61A07C92-DD01-4FBF-ABE0-66A9BA7D240D}" presName="ConnectorPoint" presStyleLbl="node1" presStyleIdx="1" presStyleCnt="3"/>
      <dgm:spPr>
        <a:solidFill>
          <a:schemeClr val="accent2">
            <a:hueOff val="977227"/>
            <a:satOff val="-15767"/>
            <a:lumOff val="-274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4D0448C1-45A1-46AC-97C5-20669ED960AC}" type="pres">
      <dgm:prSet presAssocID="{61A07C92-DD01-4FBF-ABE0-66A9BA7D240D}" presName="EmptyPlaceHolder" presStyleCnt="0"/>
      <dgm:spPr/>
    </dgm:pt>
    <dgm:pt modelId="{14E522A8-1477-4AE2-8933-EED80BCB8F9E}" type="pres">
      <dgm:prSet presAssocID="{6CA3504B-1D0E-45E5-A929-6B3C746DFFC9}" presName="spaceBetweenRectangles" presStyleCnt="0"/>
      <dgm:spPr/>
    </dgm:pt>
    <dgm:pt modelId="{20C69CD1-F153-4BEF-B201-E49497E271AA}" type="pres">
      <dgm:prSet presAssocID="{1969F5A1-2289-4D69-B8DC-A6C3222073D9}" presName="composite" presStyleCnt="0"/>
      <dgm:spPr/>
    </dgm:pt>
    <dgm:pt modelId="{2F1F92E0-3E64-49AB-AE0F-D6B69A2FED79}" type="pres">
      <dgm:prSet presAssocID="{1969F5A1-2289-4D69-B8DC-A6C3222073D9}" presName="L1TextContainer" presStyleLbl="alignNode1" presStyleIdx="2" presStyleCnt="3">
        <dgm:presLayoutVars>
          <dgm:chMax val="1"/>
          <dgm:chPref val="1"/>
          <dgm:bulletEnabled val="1"/>
        </dgm:presLayoutVars>
      </dgm:prSet>
      <dgm:spPr/>
    </dgm:pt>
    <dgm:pt modelId="{3310F5FA-0DBC-4EC0-9743-2A237F5AC086}" type="pres">
      <dgm:prSet presAssocID="{1969F5A1-2289-4D69-B8DC-A6C3222073D9}" presName="L2TextContainerWrapper" presStyleCnt="0">
        <dgm:presLayoutVars>
          <dgm:bulletEnabled val="1"/>
        </dgm:presLayoutVars>
      </dgm:prSet>
      <dgm:spPr/>
    </dgm:pt>
    <dgm:pt modelId="{3A7783A8-B979-4874-95AC-09B0806AB150}" type="pres">
      <dgm:prSet presAssocID="{1969F5A1-2289-4D69-B8DC-A6C3222073D9}" presName="L2TextContainer" presStyleLbl="bgAccFollowNode1" presStyleIdx="2" presStyleCnt="3"/>
      <dgm:spPr/>
    </dgm:pt>
    <dgm:pt modelId="{2AA82C5C-DF27-4417-8437-16F4C8DB80E0}" type="pres">
      <dgm:prSet presAssocID="{1969F5A1-2289-4D69-B8DC-A6C3222073D9}" presName="FlexibleEmptyPlaceHolder" presStyleCnt="0"/>
      <dgm:spPr/>
    </dgm:pt>
    <dgm:pt modelId="{151F38AA-D4B9-4C0A-9327-EC7224B3FDF7}" type="pres">
      <dgm:prSet presAssocID="{1969F5A1-2289-4D69-B8DC-A6C3222073D9}" presName="ConnectLine" presStyleLbl="sibTrans1D1" presStyleIdx="2" presStyleCnt="3"/>
      <dgm:spPr/>
    </dgm:pt>
    <dgm:pt modelId="{681246B8-FF74-417C-A6AB-F8C26EF28746}" type="pres">
      <dgm:prSet presAssocID="{1969F5A1-2289-4D69-B8DC-A6C3222073D9}" presName="ConnectorPoint" presStyleLbl="node1" presStyleIdx="2" presStyleCnt="3"/>
      <dgm:spPr>
        <a:solidFill>
          <a:schemeClr val="accent2">
            <a:hueOff val="1954454"/>
            <a:satOff val="-31534"/>
            <a:lumOff val="-549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D5BF1507-9A99-49FB-914E-6E55DF686692}" type="pres">
      <dgm:prSet presAssocID="{1969F5A1-2289-4D69-B8DC-A6C3222073D9}" presName="EmptyPlaceHolder" presStyleCnt="0"/>
      <dgm:spPr/>
    </dgm:pt>
  </dgm:ptLst>
  <dgm:cxnLst>
    <dgm:cxn modelId="{3F0FD817-BD3E-49A4-BD10-78180ED3A717}" srcId="{8EF2FAA3-F016-4284-85E3-328E1A6B256C}" destId="{1969F5A1-2289-4D69-B8DC-A6C3222073D9}" srcOrd="2" destOrd="0" parTransId="{3B4B0974-0AFD-4BAF-B7CB-E14F892B50F1}" sibTransId="{522D2399-F7CF-49FA-9D56-CF69EAD2E7C3}"/>
    <dgm:cxn modelId="{6093AB2C-960E-4026-BCBD-06BE23EE68B4}" type="presOf" srcId="{50F59165-EB53-43D4-8AFF-D01C89BBFD87}" destId="{B8A956B9-4E2D-4422-9CBE-62E803E0AB3D}" srcOrd="0" destOrd="0" presId="urn:microsoft.com/office/officeart/2017/3/layout/HorizontalLabelsTimeline"/>
    <dgm:cxn modelId="{0EEF4332-2230-40FB-8F51-62A76410E0F5}" type="presOf" srcId="{61A07C92-DD01-4FBF-ABE0-66A9BA7D240D}" destId="{C5AFA104-BB20-4306-9B38-8DC80207326F}" srcOrd="0" destOrd="0" presId="urn:microsoft.com/office/officeart/2017/3/layout/HorizontalLabelsTimeline"/>
    <dgm:cxn modelId="{5FC14B61-E485-46DA-8D53-A8E28660EA5D}" srcId="{598183F3-8729-4737-A72B-8BF0717AE38E}" destId="{D5525E62-54A4-4BB8-B56A-49E007175006}" srcOrd="0" destOrd="0" parTransId="{76A5A65F-2060-414D-A811-DCE33C1EDADC}" sibTransId="{97CD85AB-07D8-498A-9C17-BF7F1DB05203}"/>
    <dgm:cxn modelId="{8F091E50-93F8-44E8-AE5C-42E3D3DB8364}" srcId="{61A07C92-DD01-4FBF-ABE0-66A9BA7D240D}" destId="{50F59165-EB53-43D4-8AFF-D01C89BBFD87}" srcOrd="0" destOrd="0" parTransId="{B6086C71-7108-4FC5-A516-5211EAA9D893}" sibTransId="{EB1B3C56-2EC7-4FCF-ADCA-9817A282F3AE}"/>
    <dgm:cxn modelId="{762E3A50-8E4D-4605-9C0A-3901668B3100}" type="presOf" srcId="{26BE15E7-7333-46CB-873A-25CF3370EF3B}" destId="{3A7783A8-B979-4874-95AC-09B0806AB150}" srcOrd="0" destOrd="0" presId="urn:microsoft.com/office/officeart/2017/3/layout/HorizontalLabelsTimeline"/>
    <dgm:cxn modelId="{7043B954-50A5-47D0-B2AD-9E423552BD34}" type="presOf" srcId="{8EF2FAA3-F016-4284-85E3-328E1A6B256C}" destId="{7D0C9F07-3EA8-47B3-A84C-CA6A336DCB0A}" srcOrd="0" destOrd="0" presId="urn:microsoft.com/office/officeart/2017/3/layout/HorizontalLabelsTimeline"/>
    <dgm:cxn modelId="{18C3F292-42F8-4607-83CA-180E36FA3E3C}" type="presOf" srcId="{D5525E62-54A4-4BB8-B56A-49E007175006}" destId="{4868BDB8-AFDC-427A-A1A5-300A174D2CDD}" srcOrd="0" destOrd="0" presId="urn:microsoft.com/office/officeart/2017/3/layout/HorizontalLabelsTimeline"/>
    <dgm:cxn modelId="{147C1CB3-22FE-41A7-A8C7-FD5636A2F7F6}" type="presOf" srcId="{1969F5A1-2289-4D69-B8DC-A6C3222073D9}" destId="{2F1F92E0-3E64-49AB-AE0F-D6B69A2FED79}" srcOrd="0" destOrd="0" presId="urn:microsoft.com/office/officeart/2017/3/layout/HorizontalLabelsTimeline"/>
    <dgm:cxn modelId="{5128A5B5-D04C-45D7-BFE1-C09799E23699}" srcId="{8EF2FAA3-F016-4284-85E3-328E1A6B256C}" destId="{61A07C92-DD01-4FBF-ABE0-66A9BA7D240D}" srcOrd="1" destOrd="0" parTransId="{A8F41B84-4F43-404F-8FE3-0D7606A44EE1}" sibTransId="{6CA3504B-1D0E-45E5-A929-6B3C746DFFC9}"/>
    <dgm:cxn modelId="{2A869ADB-6E91-42C6-9507-2687B28FA84E}" type="presOf" srcId="{598183F3-8729-4737-A72B-8BF0717AE38E}" destId="{A4C5F1D4-171A-487D-8DC6-D635CD644402}" srcOrd="0" destOrd="0" presId="urn:microsoft.com/office/officeart/2017/3/layout/HorizontalLabelsTimeline"/>
    <dgm:cxn modelId="{835328EE-7913-41DB-8CF6-6DDAF24D1FAA}" srcId="{8EF2FAA3-F016-4284-85E3-328E1A6B256C}" destId="{598183F3-8729-4737-A72B-8BF0717AE38E}" srcOrd="0" destOrd="0" parTransId="{768BAE04-5822-40FE-9F39-CD95F3AE9B11}" sibTransId="{87E31B1A-6DF4-4EA4-94E8-79D116F3AFA1}"/>
    <dgm:cxn modelId="{C26BD5FB-4C65-41C1-A830-B1C5528C94F3}" srcId="{1969F5A1-2289-4D69-B8DC-A6C3222073D9}" destId="{26BE15E7-7333-46CB-873A-25CF3370EF3B}" srcOrd="0" destOrd="0" parTransId="{E8A19805-5FEE-418D-B5AD-FE6558BEE53D}" sibTransId="{4FAC14A6-9C01-4DAF-B878-B54B3735653D}"/>
    <dgm:cxn modelId="{D66AAC62-3454-40A8-8E8D-A9B7208308D9}" type="presParOf" srcId="{7D0C9F07-3EA8-47B3-A84C-CA6A336DCB0A}" destId="{F7CCA005-2A8F-47A6-BBD4-878604623ECA}" srcOrd="0" destOrd="0" presId="urn:microsoft.com/office/officeart/2017/3/layout/HorizontalLabelsTimeline"/>
    <dgm:cxn modelId="{57AFB2CE-B927-4B17-8A6D-0E51D90A4369}" type="presParOf" srcId="{7D0C9F07-3EA8-47B3-A84C-CA6A336DCB0A}" destId="{752CE0B5-3D48-4993-9653-FF9B36749541}" srcOrd="1" destOrd="0" presId="urn:microsoft.com/office/officeart/2017/3/layout/HorizontalLabelsTimeline"/>
    <dgm:cxn modelId="{958615D0-BFA7-4805-BAF6-9D53F943FF62}" type="presParOf" srcId="{752CE0B5-3D48-4993-9653-FF9B36749541}" destId="{80A029B1-E395-48A6-B767-FD1548520777}" srcOrd="0" destOrd="0" presId="urn:microsoft.com/office/officeart/2017/3/layout/HorizontalLabelsTimeline"/>
    <dgm:cxn modelId="{850C8D6E-6A21-42A4-ACF2-C479D29F7D20}" type="presParOf" srcId="{80A029B1-E395-48A6-B767-FD1548520777}" destId="{A4C5F1D4-171A-487D-8DC6-D635CD644402}" srcOrd="0" destOrd="0" presId="urn:microsoft.com/office/officeart/2017/3/layout/HorizontalLabelsTimeline"/>
    <dgm:cxn modelId="{33D74BE6-4436-49EB-A4EE-351565412DA0}" type="presParOf" srcId="{80A029B1-E395-48A6-B767-FD1548520777}" destId="{91AA046E-ECE1-4B04-BF91-DD6871DBB472}" srcOrd="1" destOrd="0" presId="urn:microsoft.com/office/officeart/2017/3/layout/HorizontalLabelsTimeline"/>
    <dgm:cxn modelId="{3E2BC970-91C1-4ADE-94D0-E73194239712}" type="presParOf" srcId="{91AA046E-ECE1-4B04-BF91-DD6871DBB472}" destId="{4868BDB8-AFDC-427A-A1A5-300A174D2CDD}" srcOrd="0" destOrd="0" presId="urn:microsoft.com/office/officeart/2017/3/layout/HorizontalLabelsTimeline"/>
    <dgm:cxn modelId="{ABB16C81-5311-4B95-905E-907C6B360F5C}" type="presParOf" srcId="{91AA046E-ECE1-4B04-BF91-DD6871DBB472}" destId="{2201CEC6-7588-411D-B3E8-1FB33891EEF1}" srcOrd="1" destOrd="0" presId="urn:microsoft.com/office/officeart/2017/3/layout/HorizontalLabelsTimeline"/>
    <dgm:cxn modelId="{B9B56D0E-83FB-486E-9567-A80600570B47}" type="presParOf" srcId="{80A029B1-E395-48A6-B767-FD1548520777}" destId="{33010F23-B817-4D14-B1D1-098DD5541166}" srcOrd="2" destOrd="0" presId="urn:microsoft.com/office/officeart/2017/3/layout/HorizontalLabelsTimeline"/>
    <dgm:cxn modelId="{2595EB40-CF91-4911-AE53-20A4A3BDD054}" type="presParOf" srcId="{80A029B1-E395-48A6-B767-FD1548520777}" destId="{034BE108-9A75-4FA6-88DC-597A0FB4F7E0}" srcOrd="3" destOrd="0" presId="urn:microsoft.com/office/officeart/2017/3/layout/HorizontalLabelsTimeline"/>
    <dgm:cxn modelId="{4B5B6C76-DC3B-44F9-8D3B-E3D1CC9230A1}" type="presParOf" srcId="{80A029B1-E395-48A6-B767-FD1548520777}" destId="{178B8F6C-EC9F-42B0-BDA4-CD2B3B872270}" srcOrd="4" destOrd="0" presId="urn:microsoft.com/office/officeart/2017/3/layout/HorizontalLabelsTimeline"/>
    <dgm:cxn modelId="{DE806DEE-71E5-4783-9138-4C0801DEEFB1}" type="presParOf" srcId="{752CE0B5-3D48-4993-9653-FF9B36749541}" destId="{618FECE9-C0EA-4277-B1A0-0E2100880312}" srcOrd="1" destOrd="0" presId="urn:microsoft.com/office/officeart/2017/3/layout/HorizontalLabelsTimeline"/>
    <dgm:cxn modelId="{3838474D-F915-4891-A711-1E4A54564990}" type="presParOf" srcId="{752CE0B5-3D48-4993-9653-FF9B36749541}" destId="{4A3D1692-1326-44D4-ADEE-4DEE3F4A6589}" srcOrd="2" destOrd="0" presId="urn:microsoft.com/office/officeart/2017/3/layout/HorizontalLabelsTimeline"/>
    <dgm:cxn modelId="{AB236441-AC90-4273-AE69-7A15678367A7}" type="presParOf" srcId="{4A3D1692-1326-44D4-ADEE-4DEE3F4A6589}" destId="{C5AFA104-BB20-4306-9B38-8DC80207326F}" srcOrd="0" destOrd="0" presId="urn:microsoft.com/office/officeart/2017/3/layout/HorizontalLabelsTimeline"/>
    <dgm:cxn modelId="{5570FB54-8878-4BCA-8DA6-F302C3F0B04B}" type="presParOf" srcId="{4A3D1692-1326-44D4-ADEE-4DEE3F4A6589}" destId="{09FE31FC-E023-42BE-8137-82A38C1E889E}" srcOrd="1" destOrd="0" presId="urn:microsoft.com/office/officeart/2017/3/layout/HorizontalLabelsTimeline"/>
    <dgm:cxn modelId="{CFAC5917-3F4E-499D-88E9-E7F8618848A2}" type="presParOf" srcId="{09FE31FC-E023-42BE-8137-82A38C1E889E}" destId="{B8A956B9-4E2D-4422-9CBE-62E803E0AB3D}" srcOrd="0" destOrd="0" presId="urn:microsoft.com/office/officeart/2017/3/layout/HorizontalLabelsTimeline"/>
    <dgm:cxn modelId="{4686F442-1B48-4905-9B2B-BA9E485C911A}" type="presParOf" srcId="{09FE31FC-E023-42BE-8137-82A38C1E889E}" destId="{77CDB4D9-21A7-4176-A9F6-AF332779914D}" srcOrd="1" destOrd="0" presId="urn:microsoft.com/office/officeart/2017/3/layout/HorizontalLabelsTimeline"/>
    <dgm:cxn modelId="{73A97CCB-9570-4DC1-8D43-FBD469E37D74}" type="presParOf" srcId="{4A3D1692-1326-44D4-ADEE-4DEE3F4A6589}" destId="{359297C8-FB66-4117-9A12-D9CFD994A9B9}" srcOrd="2" destOrd="0" presId="urn:microsoft.com/office/officeart/2017/3/layout/HorizontalLabelsTimeline"/>
    <dgm:cxn modelId="{9293EAFD-136D-4526-8CFC-8F48220AB36A}" type="presParOf" srcId="{4A3D1692-1326-44D4-ADEE-4DEE3F4A6589}" destId="{84D1C85A-3BC8-41A8-B5AA-E35A55267FA5}" srcOrd="3" destOrd="0" presId="urn:microsoft.com/office/officeart/2017/3/layout/HorizontalLabelsTimeline"/>
    <dgm:cxn modelId="{92ADE9BA-F7DA-45CF-8CAA-50C1145C2B9D}" type="presParOf" srcId="{4A3D1692-1326-44D4-ADEE-4DEE3F4A6589}" destId="{4D0448C1-45A1-46AC-97C5-20669ED960AC}" srcOrd="4" destOrd="0" presId="urn:microsoft.com/office/officeart/2017/3/layout/HorizontalLabelsTimeline"/>
    <dgm:cxn modelId="{10AF3587-934D-4E00-A961-083D9FAB8E5F}" type="presParOf" srcId="{752CE0B5-3D48-4993-9653-FF9B36749541}" destId="{14E522A8-1477-4AE2-8933-EED80BCB8F9E}" srcOrd="3" destOrd="0" presId="urn:microsoft.com/office/officeart/2017/3/layout/HorizontalLabelsTimeline"/>
    <dgm:cxn modelId="{6467BC91-1015-4C28-8458-F33FAE5F0F7B}" type="presParOf" srcId="{752CE0B5-3D48-4993-9653-FF9B36749541}" destId="{20C69CD1-F153-4BEF-B201-E49497E271AA}" srcOrd="4" destOrd="0" presId="urn:microsoft.com/office/officeart/2017/3/layout/HorizontalLabelsTimeline"/>
    <dgm:cxn modelId="{89018BCA-C7E4-4E37-9C98-35A29CFF4B0A}" type="presParOf" srcId="{20C69CD1-F153-4BEF-B201-E49497E271AA}" destId="{2F1F92E0-3E64-49AB-AE0F-D6B69A2FED79}" srcOrd="0" destOrd="0" presId="urn:microsoft.com/office/officeart/2017/3/layout/HorizontalLabelsTimeline"/>
    <dgm:cxn modelId="{697E23E8-7144-470C-B1F3-0394AEF7CF23}" type="presParOf" srcId="{20C69CD1-F153-4BEF-B201-E49497E271AA}" destId="{3310F5FA-0DBC-4EC0-9743-2A237F5AC086}" srcOrd="1" destOrd="0" presId="urn:microsoft.com/office/officeart/2017/3/layout/HorizontalLabelsTimeline"/>
    <dgm:cxn modelId="{06F8A263-8A25-4C0A-B5DD-FD1AFB4188D8}" type="presParOf" srcId="{3310F5FA-0DBC-4EC0-9743-2A237F5AC086}" destId="{3A7783A8-B979-4874-95AC-09B0806AB150}" srcOrd="0" destOrd="0" presId="urn:microsoft.com/office/officeart/2017/3/layout/HorizontalLabelsTimeline"/>
    <dgm:cxn modelId="{B8A5114C-9BD6-416D-A6E4-1BD98B0B894D}" type="presParOf" srcId="{3310F5FA-0DBC-4EC0-9743-2A237F5AC086}" destId="{2AA82C5C-DF27-4417-8437-16F4C8DB80E0}" srcOrd="1" destOrd="0" presId="urn:microsoft.com/office/officeart/2017/3/layout/HorizontalLabelsTimeline"/>
    <dgm:cxn modelId="{8A3AE770-FDF0-4052-911B-DCCC4A15CC6E}" type="presParOf" srcId="{20C69CD1-F153-4BEF-B201-E49497E271AA}" destId="{151F38AA-D4B9-4C0A-9327-EC7224B3FDF7}" srcOrd="2" destOrd="0" presId="urn:microsoft.com/office/officeart/2017/3/layout/HorizontalLabelsTimeline"/>
    <dgm:cxn modelId="{95A96581-3C59-4AF1-86BC-1DC8BEC6EC5C}" type="presParOf" srcId="{20C69CD1-F153-4BEF-B201-E49497E271AA}" destId="{681246B8-FF74-417C-A6AB-F8C26EF28746}" srcOrd="3" destOrd="0" presId="urn:microsoft.com/office/officeart/2017/3/layout/HorizontalLabelsTimeline"/>
    <dgm:cxn modelId="{A7D25A64-A20B-485B-891E-154B75BFB2CE}" type="presParOf" srcId="{20C69CD1-F153-4BEF-B201-E49497E271AA}" destId="{D5BF1507-9A99-49FB-914E-6E55DF686692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F2FAA3-F016-4284-85E3-328E1A6B256C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98183F3-8729-4737-A72B-8BF0717AE38E}">
      <dgm:prSet/>
      <dgm:spPr/>
      <dgm:t>
        <a:bodyPr/>
        <a:lstStyle/>
        <a:p>
          <a:pPr>
            <a:defRPr b="1"/>
          </a:pPr>
          <a:r>
            <a:rPr lang="en-US" dirty="0"/>
            <a:t>Friday</a:t>
          </a:r>
        </a:p>
      </dgm:t>
    </dgm:pt>
    <dgm:pt modelId="{768BAE04-5822-40FE-9F39-CD95F3AE9B11}" type="parTrans" cxnId="{835328EE-7913-41DB-8CF6-6DDAF24D1FAA}">
      <dgm:prSet/>
      <dgm:spPr/>
      <dgm:t>
        <a:bodyPr/>
        <a:lstStyle/>
        <a:p>
          <a:endParaRPr lang="en-US"/>
        </a:p>
      </dgm:t>
    </dgm:pt>
    <dgm:pt modelId="{87E31B1A-6DF4-4EA4-94E8-79D116F3AFA1}" type="sibTrans" cxnId="{835328EE-7913-41DB-8CF6-6DDAF24D1FAA}">
      <dgm:prSet/>
      <dgm:spPr/>
      <dgm:t>
        <a:bodyPr/>
        <a:lstStyle/>
        <a:p>
          <a:endParaRPr lang="en-US"/>
        </a:p>
      </dgm:t>
    </dgm:pt>
    <dgm:pt modelId="{D5525E62-54A4-4BB8-B56A-49E007175006}">
      <dgm:prSet/>
      <dgm:spPr/>
      <dgm:t>
        <a:bodyPr/>
        <a:lstStyle/>
        <a:p>
          <a:r>
            <a:rPr lang="en-US" dirty="0"/>
            <a:t>How to Tell an Empowering Story of You.</a:t>
          </a:r>
        </a:p>
      </dgm:t>
    </dgm:pt>
    <dgm:pt modelId="{76A5A65F-2060-414D-A811-DCE33C1EDADC}" type="parTrans" cxnId="{5FC14B61-E485-46DA-8D53-A8E28660EA5D}">
      <dgm:prSet/>
      <dgm:spPr/>
      <dgm:t>
        <a:bodyPr/>
        <a:lstStyle/>
        <a:p>
          <a:endParaRPr lang="en-US"/>
        </a:p>
      </dgm:t>
    </dgm:pt>
    <dgm:pt modelId="{97CD85AB-07D8-498A-9C17-BF7F1DB05203}" type="sibTrans" cxnId="{5FC14B61-E485-46DA-8D53-A8E28660EA5D}">
      <dgm:prSet/>
      <dgm:spPr/>
      <dgm:t>
        <a:bodyPr/>
        <a:lstStyle/>
        <a:p>
          <a:endParaRPr lang="en-US"/>
        </a:p>
      </dgm:t>
    </dgm:pt>
    <dgm:pt modelId="{61A07C92-DD01-4FBF-ABE0-66A9BA7D240D}">
      <dgm:prSet/>
      <dgm:spPr/>
      <dgm:t>
        <a:bodyPr/>
        <a:lstStyle/>
        <a:p>
          <a:pPr>
            <a:defRPr b="1"/>
          </a:pPr>
          <a:r>
            <a:rPr lang="en-US"/>
            <a:t>Saturday</a:t>
          </a:r>
        </a:p>
      </dgm:t>
    </dgm:pt>
    <dgm:pt modelId="{A8F41B84-4F43-404F-8FE3-0D7606A44EE1}" type="parTrans" cxnId="{5128A5B5-D04C-45D7-BFE1-C09799E23699}">
      <dgm:prSet/>
      <dgm:spPr/>
      <dgm:t>
        <a:bodyPr/>
        <a:lstStyle/>
        <a:p>
          <a:endParaRPr lang="en-US"/>
        </a:p>
      </dgm:t>
    </dgm:pt>
    <dgm:pt modelId="{6CA3504B-1D0E-45E5-A929-6B3C746DFFC9}" type="sibTrans" cxnId="{5128A5B5-D04C-45D7-BFE1-C09799E23699}">
      <dgm:prSet/>
      <dgm:spPr/>
      <dgm:t>
        <a:bodyPr/>
        <a:lstStyle/>
        <a:p>
          <a:endParaRPr lang="en-US"/>
        </a:p>
      </dgm:t>
    </dgm:pt>
    <dgm:pt modelId="{50F59165-EB53-43D4-8AFF-D01C89BBFD87}">
      <dgm:prSet/>
      <dgm:spPr/>
      <dgm:t>
        <a:bodyPr/>
        <a:lstStyle/>
        <a:p>
          <a:r>
            <a:rPr lang="en-US" dirty="0"/>
            <a:t>What's Holding You Back? With Special Guests Dr Wayne Swan and </a:t>
          </a:r>
          <a:r>
            <a:rPr lang="en-US" dirty="0" err="1"/>
            <a:t>Francezia</a:t>
          </a:r>
          <a:r>
            <a:rPr lang="en-US" dirty="0"/>
            <a:t> Campbell</a:t>
          </a:r>
        </a:p>
      </dgm:t>
    </dgm:pt>
    <dgm:pt modelId="{B6086C71-7108-4FC5-A516-5211EAA9D893}" type="parTrans" cxnId="{8F091E50-93F8-44E8-AE5C-42E3D3DB8364}">
      <dgm:prSet/>
      <dgm:spPr/>
      <dgm:t>
        <a:bodyPr/>
        <a:lstStyle/>
        <a:p>
          <a:endParaRPr lang="en-US"/>
        </a:p>
      </dgm:t>
    </dgm:pt>
    <dgm:pt modelId="{EB1B3C56-2EC7-4FCF-ADCA-9817A282F3AE}" type="sibTrans" cxnId="{8F091E50-93F8-44E8-AE5C-42E3D3DB8364}">
      <dgm:prSet/>
      <dgm:spPr/>
      <dgm:t>
        <a:bodyPr/>
        <a:lstStyle/>
        <a:p>
          <a:endParaRPr lang="en-US"/>
        </a:p>
      </dgm:t>
    </dgm:pt>
    <dgm:pt modelId="{1969F5A1-2289-4D69-B8DC-A6C3222073D9}">
      <dgm:prSet custT="1"/>
      <dgm:spPr/>
      <dgm:t>
        <a:bodyPr/>
        <a:lstStyle/>
        <a:p>
          <a:pPr>
            <a:defRPr b="1"/>
          </a:pPr>
          <a:r>
            <a:rPr lang="en-US" sz="2000" dirty="0"/>
            <a:t>Sunday</a:t>
          </a:r>
        </a:p>
      </dgm:t>
    </dgm:pt>
    <dgm:pt modelId="{3B4B0974-0AFD-4BAF-B7CB-E14F892B50F1}" type="parTrans" cxnId="{3F0FD817-BD3E-49A4-BD10-78180ED3A717}">
      <dgm:prSet/>
      <dgm:spPr/>
      <dgm:t>
        <a:bodyPr/>
        <a:lstStyle/>
        <a:p>
          <a:endParaRPr lang="en-US"/>
        </a:p>
      </dgm:t>
    </dgm:pt>
    <dgm:pt modelId="{522D2399-F7CF-49FA-9D56-CF69EAD2E7C3}" type="sibTrans" cxnId="{3F0FD817-BD3E-49A4-BD10-78180ED3A717}">
      <dgm:prSet/>
      <dgm:spPr/>
      <dgm:t>
        <a:bodyPr/>
        <a:lstStyle/>
        <a:p>
          <a:endParaRPr lang="en-US"/>
        </a:p>
      </dgm:t>
    </dgm:pt>
    <dgm:pt modelId="{26BE15E7-7333-46CB-873A-25CF3370EF3B}">
      <dgm:prSet custT="1"/>
      <dgm:spPr/>
      <dgm:t>
        <a:bodyPr/>
        <a:lstStyle/>
        <a:p>
          <a:pPr algn="ctr"/>
          <a:r>
            <a:rPr lang="en-US" sz="1800" dirty="0"/>
            <a:t>Step Into Bliss, Your New Story.</a:t>
          </a:r>
        </a:p>
      </dgm:t>
    </dgm:pt>
    <dgm:pt modelId="{E8A19805-5FEE-418D-B5AD-FE6558BEE53D}" type="parTrans" cxnId="{C26BD5FB-4C65-41C1-A830-B1C5528C94F3}">
      <dgm:prSet/>
      <dgm:spPr/>
      <dgm:t>
        <a:bodyPr/>
        <a:lstStyle/>
        <a:p>
          <a:endParaRPr lang="en-US"/>
        </a:p>
      </dgm:t>
    </dgm:pt>
    <dgm:pt modelId="{4FAC14A6-9C01-4DAF-B878-B54B3735653D}" type="sibTrans" cxnId="{C26BD5FB-4C65-41C1-A830-B1C5528C94F3}">
      <dgm:prSet/>
      <dgm:spPr/>
      <dgm:t>
        <a:bodyPr/>
        <a:lstStyle/>
        <a:p>
          <a:endParaRPr lang="en-US"/>
        </a:p>
      </dgm:t>
    </dgm:pt>
    <dgm:pt modelId="{7D0C9F07-3EA8-47B3-A84C-CA6A336DCB0A}" type="pres">
      <dgm:prSet presAssocID="{8EF2FAA3-F016-4284-85E3-328E1A6B256C}" presName="root" presStyleCnt="0">
        <dgm:presLayoutVars>
          <dgm:chMax/>
          <dgm:chPref/>
          <dgm:animLvl val="lvl"/>
        </dgm:presLayoutVars>
      </dgm:prSet>
      <dgm:spPr/>
    </dgm:pt>
    <dgm:pt modelId="{F7CCA005-2A8F-47A6-BBD4-878604623ECA}" type="pres">
      <dgm:prSet presAssocID="{8EF2FAA3-F016-4284-85E3-328E1A6B256C}" presName="divider" presStyleLbl="fgAcc1" presStyleIdx="0" presStyleCnt="1"/>
      <dgm:spPr/>
    </dgm:pt>
    <dgm:pt modelId="{752CE0B5-3D48-4993-9653-FF9B36749541}" type="pres">
      <dgm:prSet presAssocID="{8EF2FAA3-F016-4284-85E3-328E1A6B256C}" presName="nodes" presStyleCnt="0">
        <dgm:presLayoutVars>
          <dgm:chMax/>
          <dgm:chPref/>
          <dgm:animLvl val="lvl"/>
        </dgm:presLayoutVars>
      </dgm:prSet>
      <dgm:spPr/>
    </dgm:pt>
    <dgm:pt modelId="{80A029B1-E395-48A6-B767-FD1548520777}" type="pres">
      <dgm:prSet presAssocID="{598183F3-8729-4737-A72B-8BF0717AE38E}" presName="composite" presStyleCnt="0"/>
      <dgm:spPr/>
    </dgm:pt>
    <dgm:pt modelId="{A4C5F1D4-171A-487D-8DC6-D635CD644402}" type="pres">
      <dgm:prSet presAssocID="{598183F3-8729-4737-A72B-8BF0717AE38E}" presName="L1TextContainer" presStyleLbl="alignNode1" presStyleIdx="0" presStyleCnt="3">
        <dgm:presLayoutVars>
          <dgm:chMax val="1"/>
          <dgm:chPref val="1"/>
          <dgm:bulletEnabled val="1"/>
        </dgm:presLayoutVars>
      </dgm:prSet>
      <dgm:spPr/>
    </dgm:pt>
    <dgm:pt modelId="{91AA046E-ECE1-4B04-BF91-DD6871DBB472}" type="pres">
      <dgm:prSet presAssocID="{598183F3-8729-4737-A72B-8BF0717AE38E}" presName="L2TextContainerWrapper" presStyleCnt="0">
        <dgm:presLayoutVars>
          <dgm:bulletEnabled val="1"/>
        </dgm:presLayoutVars>
      </dgm:prSet>
      <dgm:spPr/>
    </dgm:pt>
    <dgm:pt modelId="{4868BDB8-AFDC-427A-A1A5-300A174D2CDD}" type="pres">
      <dgm:prSet presAssocID="{598183F3-8729-4737-A72B-8BF0717AE38E}" presName="L2TextContainer" presStyleLbl="bgAccFollowNode1" presStyleIdx="0" presStyleCnt="3"/>
      <dgm:spPr/>
    </dgm:pt>
    <dgm:pt modelId="{2201CEC6-7588-411D-B3E8-1FB33891EEF1}" type="pres">
      <dgm:prSet presAssocID="{598183F3-8729-4737-A72B-8BF0717AE38E}" presName="FlexibleEmptyPlaceHolder" presStyleCnt="0"/>
      <dgm:spPr/>
    </dgm:pt>
    <dgm:pt modelId="{33010F23-B817-4D14-B1D1-098DD5541166}" type="pres">
      <dgm:prSet presAssocID="{598183F3-8729-4737-A72B-8BF0717AE38E}" presName="ConnectLine" presStyleLbl="sibTrans1D1" presStyleIdx="0" presStyleCnt="3"/>
      <dgm:spPr/>
    </dgm:pt>
    <dgm:pt modelId="{034BE108-9A75-4FA6-88DC-597A0FB4F7E0}" type="pres">
      <dgm:prSet presAssocID="{598183F3-8729-4737-A72B-8BF0717AE38E}" presName="ConnectorPoint" presStyleLbl="node1" presStyleIdx="0" presStyleCnt="3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178B8F6C-EC9F-42B0-BDA4-CD2B3B872270}" type="pres">
      <dgm:prSet presAssocID="{598183F3-8729-4737-A72B-8BF0717AE38E}" presName="EmptyPlaceHolder" presStyleCnt="0"/>
      <dgm:spPr/>
    </dgm:pt>
    <dgm:pt modelId="{618FECE9-C0EA-4277-B1A0-0E2100880312}" type="pres">
      <dgm:prSet presAssocID="{87E31B1A-6DF4-4EA4-94E8-79D116F3AFA1}" presName="spaceBetweenRectangles" presStyleCnt="0"/>
      <dgm:spPr/>
    </dgm:pt>
    <dgm:pt modelId="{4A3D1692-1326-44D4-ADEE-4DEE3F4A6589}" type="pres">
      <dgm:prSet presAssocID="{61A07C92-DD01-4FBF-ABE0-66A9BA7D240D}" presName="composite" presStyleCnt="0"/>
      <dgm:spPr/>
    </dgm:pt>
    <dgm:pt modelId="{C5AFA104-BB20-4306-9B38-8DC80207326F}" type="pres">
      <dgm:prSet presAssocID="{61A07C92-DD01-4FBF-ABE0-66A9BA7D240D}" presName="L1TextContainer" presStyleLbl="alignNode1" presStyleIdx="1" presStyleCnt="3">
        <dgm:presLayoutVars>
          <dgm:chMax val="1"/>
          <dgm:chPref val="1"/>
          <dgm:bulletEnabled val="1"/>
        </dgm:presLayoutVars>
      </dgm:prSet>
      <dgm:spPr/>
    </dgm:pt>
    <dgm:pt modelId="{09FE31FC-E023-42BE-8137-82A38C1E889E}" type="pres">
      <dgm:prSet presAssocID="{61A07C92-DD01-4FBF-ABE0-66A9BA7D240D}" presName="L2TextContainerWrapper" presStyleCnt="0">
        <dgm:presLayoutVars>
          <dgm:bulletEnabled val="1"/>
        </dgm:presLayoutVars>
      </dgm:prSet>
      <dgm:spPr/>
    </dgm:pt>
    <dgm:pt modelId="{B8A956B9-4E2D-4422-9CBE-62E803E0AB3D}" type="pres">
      <dgm:prSet presAssocID="{61A07C92-DD01-4FBF-ABE0-66A9BA7D240D}" presName="L2TextContainer" presStyleLbl="bgAccFollowNode1" presStyleIdx="1" presStyleCnt="3"/>
      <dgm:spPr/>
    </dgm:pt>
    <dgm:pt modelId="{77CDB4D9-21A7-4176-A9F6-AF332779914D}" type="pres">
      <dgm:prSet presAssocID="{61A07C92-DD01-4FBF-ABE0-66A9BA7D240D}" presName="FlexibleEmptyPlaceHolder" presStyleCnt="0"/>
      <dgm:spPr/>
    </dgm:pt>
    <dgm:pt modelId="{359297C8-FB66-4117-9A12-D9CFD994A9B9}" type="pres">
      <dgm:prSet presAssocID="{61A07C92-DD01-4FBF-ABE0-66A9BA7D240D}" presName="ConnectLine" presStyleLbl="sibTrans1D1" presStyleIdx="1" presStyleCnt="3"/>
      <dgm:spPr/>
    </dgm:pt>
    <dgm:pt modelId="{84D1C85A-3BC8-41A8-B5AA-E35A55267FA5}" type="pres">
      <dgm:prSet presAssocID="{61A07C92-DD01-4FBF-ABE0-66A9BA7D240D}" presName="ConnectorPoint" presStyleLbl="node1" presStyleIdx="1" presStyleCnt="3"/>
      <dgm:spPr>
        <a:solidFill>
          <a:schemeClr val="accent2">
            <a:hueOff val="977227"/>
            <a:satOff val="-15767"/>
            <a:lumOff val="-274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4D0448C1-45A1-46AC-97C5-20669ED960AC}" type="pres">
      <dgm:prSet presAssocID="{61A07C92-DD01-4FBF-ABE0-66A9BA7D240D}" presName="EmptyPlaceHolder" presStyleCnt="0"/>
      <dgm:spPr/>
    </dgm:pt>
    <dgm:pt modelId="{14E522A8-1477-4AE2-8933-EED80BCB8F9E}" type="pres">
      <dgm:prSet presAssocID="{6CA3504B-1D0E-45E5-A929-6B3C746DFFC9}" presName="spaceBetweenRectangles" presStyleCnt="0"/>
      <dgm:spPr/>
    </dgm:pt>
    <dgm:pt modelId="{20C69CD1-F153-4BEF-B201-E49497E271AA}" type="pres">
      <dgm:prSet presAssocID="{1969F5A1-2289-4D69-B8DC-A6C3222073D9}" presName="composite" presStyleCnt="0"/>
      <dgm:spPr/>
    </dgm:pt>
    <dgm:pt modelId="{2F1F92E0-3E64-49AB-AE0F-D6B69A2FED79}" type="pres">
      <dgm:prSet presAssocID="{1969F5A1-2289-4D69-B8DC-A6C3222073D9}" presName="L1TextContainer" presStyleLbl="alignNode1" presStyleIdx="2" presStyleCnt="3">
        <dgm:presLayoutVars>
          <dgm:chMax val="1"/>
          <dgm:chPref val="1"/>
          <dgm:bulletEnabled val="1"/>
        </dgm:presLayoutVars>
      </dgm:prSet>
      <dgm:spPr/>
    </dgm:pt>
    <dgm:pt modelId="{3310F5FA-0DBC-4EC0-9743-2A237F5AC086}" type="pres">
      <dgm:prSet presAssocID="{1969F5A1-2289-4D69-B8DC-A6C3222073D9}" presName="L2TextContainerWrapper" presStyleCnt="0">
        <dgm:presLayoutVars>
          <dgm:bulletEnabled val="1"/>
        </dgm:presLayoutVars>
      </dgm:prSet>
      <dgm:spPr/>
    </dgm:pt>
    <dgm:pt modelId="{3A7783A8-B979-4874-95AC-09B0806AB150}" type="pres">
      <dgm:prSet presAssocID="{1969F5A1-2289-4D69-B8DC-A6C3222073D9}" presName="L2TextContainer" presStyleLbl="bgAccFollowNode1" presStyleIdx="2" presStyleCnt="3"/>
      <dgm:spPr/>
    </dgm:pt>
    <dgm:pt modelId="{2AA82C5C-DF27-4417-8437-16F4C8DB80E0}" type="pres">
      <dgm:prSet presAssocID="{1969F5A1-2289-4D69-B8DC-A6C3222073D9}" presName="FlexibleEmptyPlaceHolder" presStyleCnt="0"/>
      <dgm:spPr/>
    </dgm:pt>
    <dgm:pt modelId="{151F38AA-D4B9-4C0A-9327-EC7224B3FDF7}" type="pres">
      <dgm:prSet presAssocID="{1969F5A1-2289-4D69-B8DC-A6C3222073D9}" presName="ConnectLine" presStyleLbl="sibTrans1D1" presStyleIdx="2" presStyleCnt="3"/>
      <dgm:spPr/>
    </dgm:pt>
    <dgm:pt modelId="{681246B8-FF74-417C-A6AB-F8C26EF28746}" type="pres">
      <dgm:prSet presAssocID="{1969F5A1-2289-4D69-B8DC-A6C3222073D9}" presName="ConnectorPoint" presStyleLbl="node1" presStyleIdx="2" presStyleCnt="3"/>
      <dgm:spPr>
        <a:solidFill>
          <a:schemeClr val="accent2">
            <a:hueOff val="1954454"/>
            <a:satOff val="-31534"/>
            <a:lumOff val="-549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D5BF1507-9A99-49FB-914E-6E55DF686692}" type="pres">
      <dgm:prSet presAssocID="{1969F5A1-2289-4D69-B8DC-A6C3222073D9}" presName="EmptyPlaceHolder" presStyleCnt="0"/>
      <dgm:spPr/>
    </dgm:pt>
  </dgm:ptLst>
  <dgm:cxnLst>
    <dgm:cxn modelId="{3F0FD817-BD3E-49A4-BD10-78180ED3A717}" srcId="{8EF2FAA3-F016-4284-85E3-328E1A6B256C}" destId="{1969F5A1-2289-4D69-B8DC-A6C3222073D9}" srcOrd="2" destOrd="0" parTransId="{3B4B0974-0AFD-4BAF-B7CB-E14F892B50F1}" sibTransId="{522D2399-F7CF-49FA-9D56-CF69EAD2E7C3}"/>
    <dgm:cxn modelId="{6093AB2C-960E-4026-BCBD-06BE23EE68B4}" type="presOf" srcId="{50F59165-EB53-43D4-8AFF-D01C89BBFD87}" destId="{B8A956B9-4E2D-4422-9CBE-62E803E0AB3D}" srcOrd="0" destOrd="0" presId="urn:microsoft.com/office/officeart/2017/3/layout/HorizontalLabelsTimeline"/>
    <dgm:cxn modelId="{0EEF4332-2230-40FB-8F51-62A76410E0F5}" type="presOf" srcId="{61A07C92-DD01-4FBF-ABE0-66A9BA7D240D}" destId="{C5AFA104-BB20-4306-9B38-8DC80207326F}" srcOrd="0" destOrd="0" presId="urn:microsoft.com/office/officeart/2017/3/layout/HorizontalLabelsTimeline"/>
    <dgm:cxn modelId="{5FC14B61-E485-46DA-8D53-A8E28660EA5D}" srcId="{598183F3-8729-4737-A72B-8BF0717AE38E}" destId="{D5525E62-54A4-4BB8-B56A-49E007175006}" srcOrd="0" destOrd="0" parTransId="{76A5A65F-2060-414D-A811-DCE33C1EDADC}" sibTransId="{97CD85AB-07D8-498A-9C17-BF7F1DB05203}"/>
    <dgm:cxn modelId="{8F091E50-93F8-44E8-AE5C-42E3D3DB8364}" srcId="{61A07C92-DD01-4FBF-ABE0-66A9BA7D240D}" destId="{50F59165-EB53-43D4-8AFF-D01C89BBFD87}" srcOrd="0" destOrd="0" parTransId="{B6086C71-7108-4FC5-A516-5211EAA9D893}" sibTransId="{EB1B3C56-2EC7-4FCF-ADCA-9817A282F3AE}"/>
    <dgm:cxn modelId="{762E3A50-8E4D-4605-9C0A-3901668B3100}" type="presOf" srcId="{26BE15E7-7333-46CB-873A-25CF3370EF3B}" destId="{3A7783A8-B979-4874-95AC-09B0806AB150}" srcOrd="0" destOrd="0" presId="urn:microsoft.com/office/officeart/2017/3/layout/HorizontalLabelsTimeline"/>
    <dgm:cxn modelId="{7043B954-50A5-47D0-B2AD-9E423552BD34}" type="presOf" srcId="{8EF2FAA3-F016-4284-85E3-328E1A6B256C}" destId="{7D0C9F07-3EA8-47B3-A84C-CA6A336DCB0A}" srcOrd="0" destOrd="0" presId="urn:microsoft.com/office/officeart/2017/3/layout/HorizontalLabelsTimeline"/>
    <dgm:cxn modelId="{18C3F292-42F8-4607-83CA-180E36FA3E3C}" type="presOf" srcId="{D5525E62-54A4-4BB8-B56A-49E007175006}" destId="{4868BDB8-AFDC-427A-A1A5-300A174D2CDD}" srcOrd="0" destOrd="0" presId="urn:microsoft.com/office/officeart/2017/3/layout/HorizontalLabelsTimeline"/>
    <dgm:cxn modelId="{147C1CB3-22FE-41A7-A8C7-FD5636A2F7F6}" type="presOf" srcId="{1969F5A1-2289-4D69-B8DC-A6C3222073D9}" destId="{2F1F92E0-3E64-49AB-AE0F-D6B69A2FED79}" srcOrd="0" destOrd="0" presId="urn:microsoft.com/office/officeart/2017/3/layout/HorizontalLabelsTimeline"/>
    <dgm:cxn modelId="{5128A5B5-D04C-45D7-BFE1-C09799E23699}" srcId="{8EF2FAA3-F016-4284-85E3-328E1A6B256C}" destId="{61A07C92-DD01-4FBF-ABE0-66A9BA7D240D}" srcOrd="1" destOrd="0" parTransId="{A8F41B84-4F43-404F-8FE3-0D7606A44EE1}" sibTransId="{6CA3504B-1D0E-45E5-A929-6B3C746DFFC9}"/>
    <dgm:cxn modelId="{2A869ADB-6E91-42C6-9507-2687B28FA84E}" type="presOf" srcId="{598183F3-8729-4737-A72B-8BF0717AE38E}" destId="{A4C5F1D4-171A-487D-8DC6-D635CD644402}" srcOrd="0" destOrd="0" presId="urn:microsoft.com/office/officeart/2017/3/layout/HorizontalLabelsTimeline"/>
    <dgm:cxn modelId="{835328EE-7913-41DB-8CF6-6DDAF24D1FAA}" srcId="{8EF2FAA3-F016-4284-85E3-328E1A6B256C}" destId="{598183F3-8729-4737-A72B-8BF0717AE38E}" srcOrd="0" destOrd="0" parTransId="{768BAE04-5822-40FE-9F39-CD95F3AE9B11}" sibTransId="{87E31B1A-6DF4-4EA4-94E8-79D116F3AFA1}"/>
    <dgm:cxn modelId="{C26BD5FB-4C65-41C1-A830-B1C5528C94F3}" srcId="{1969F5A1-2289-4D69-B8DC-A6C3222073D9}" destId="{26BE15E7-7333-46CB-873A-25CF3370EF3B}" srcOrd="0" destOrd="0" parTransId="{E8A19805-5FEE-418D-B5AD-FE6558BEE53D}" sibTransId="{4FAC14A6-9C01-4DAF-B878-B54B3735653D}"/>
    <dgm:cxn modelId="{D66AAC62-3454-40A8-8E8D-A9B7208308D9}" type="presParOf" srcId="{7D0C9F07-3EA8-47B3-A84C-CA6A336DCB0A}" destId="{F7CCA005-2A8F-47A6-BBD4-878604623ECA}" srcOrd="0" destOrd="0" presId="urn:microsoft.com/office/officeart/2017/3/layout/HorizontalLabelsTimeline"/>
    <dgm:cxn modelId="{57AFB2CE-B927-4B17-8A6D-0E51D90A4369}" type="presParOf" srcId="{7D0C9F07-3EA8-47B3-A84C-CA6A336DCB0A}" destId="{752CE0B5-3D48-4993-9653-FF9B36749541}" srcOrd="1" destOrd="0" presId="urn:microsoft.com/office/officeart/2017/3/layout/HorizontalLabelsTimeline"/>
    <dgm:cxn modelId="{958615D0-BFA7-4805-BAF6-9D53F943FF62}" type="presParOf" srcId="{752CE0B5-3D48-4993-9653-FF9B36749541}" destId="{80A029B1-E395-48A6-B767-FD1548520777}" srcOrd="0" destOrd="0" presId="urn:microsoft.com/office/officeart/2017/3/layout/HorizontalLabelsTimeline"/>
    <dgm:cxn modelId="{850C8D6E-6A21-42A4-ACF2-C479D29F7D20}" type="presParOf" srcId="{80A029B1-E395-48A6-B767-FD1548520777}" destId="{A4C5F1D4-171A-487D-8DC6-D635CD644402}" srcOrd="0" destOrd="0" presId="urn:microsoft.com/office/officeart/2017/3/layout/HorizontalLabelsTimeline"/>
    <dgm:cxn modelId="{33D74BE6-4436-49EB-A4EE-351565412DA0}" type="presParOf" srcId="{80A029B1-E395-48A6-B767-FD1548520777}" destId="{91AA046E-ECE1-4B04-BF91-DD6871DBB472}" srcOrd="1" destOrd="0" presId="urn:microsoft.com/office/officeart/2017/3/layout/HorizontalLabelsTimeline"/>
    <dgm:cxn modelId="{3E2BC970-91C1-4ADE-94D0-E73194239712}" type="presParOf" srcId="{91AA046E-ECE1-4B04-BF91-DD6871DBB472}" destId="{4868BDB8-AFDC-427A-A1A5-300A174D2CDD}" srcOrd="0" destOrd="0" presId="urn:microsoft.com/office/officeart/2017/3/layout/HorizontalLabelsTimeline"/>
    <dgm:cxn modelId="{ABB16C81-5311-4B95-905E-907C6B360F5C}" type="presParOf" srcId="{91AA046E-ECE1-4B04-BF91-DD6871DBB472}" destId="{2201CEC6-7588-411D-B3E8-1FB33891EEF1}" srcOrd="1" destOrd="0" presId="urn:microsoft.com/office/officeart/2017/3/layout/HorizontalLabelsTimeline"/>
    <dgm:cxn modelId="{B9B56D0E-83FB-486E-9567-A80600570B47}" type="presParOf" srcId="{80A029B1-E395-48A6-B767-FD1548520777}" destId="{33010F23-B817-4D14-B1D1-098DD5541166}" srcOrd="2" destOrd="0" presId="urn:microsoft.com/office/officeart/2017/3/layout/HorizontalLabelsTimeline"/>
    <dgm:cxn modelId="{2595EB40-CF91-4911-AE53-20A4A3BDD054}" type="presParOf" srcId="{80A029B1-E395-48A6-B767-FD1548520777}" destId="{034BE108-9A75-4FA6-88DC-597A0FB4F7E0}" srcOrd="3" destOrd="0" presId="urn:microsoft.com/office/officeart/2017/3/layout/HorizontalLabelsTimeline"/>
    <dgm:cxn modelId="{4B5B6C76-DC3B-44F9-8D3B-E3D1CC9230A1}" type="presParOf" srcId="{80A029B1-E395-48A6-B767-FD1548520777}" destId="{178B8F6C-EC9F-42B0-BDA4-CD2B3B872270}" srcOrd="4" destOrd="0" presId="urn:microsoft.com/office/officeart/2017/3/layout/HorizontalLabelsTimeline"/>
    <dgm:cxn modelId="{DE806DEE-71E5-4783-9138-4C0801DEEFB1}" type="presParOf" srcId="{752CE0B5-3D48-4993-9653-FF9B36749541}" destId="{618FECE9-C0EA-4277-B1A0-0E2100880312}" srcOrd="1" destOrd="0" presId="urn:microsoft.com/office/officeart/2017/3/layout/HorizontalLabelsTimeline"/>
    <dgm:cxn modelId="{3838474D-F915-4891-A711-1E4A54564990}" type="presParOf" srcId="{752CE0B5-3D48-4993-9653-FF9B36749541}" destId="{4A3D1692-1326-44D4-ADEE-4DEE3F4A6589}" srcOrd="2" destOrd="0" presId="urn:microsoft.com/office/officeart/2017/3/layout/HorizontalLabelsTimeline"/>
    <dgm:cxn modelId="{AB236441-AC90-4273-AE69-7A15678367A7}" type="presParOf" srcId="{4A3D1692-1326-44D4-ADEE-4DEE3F4A6589}" destId="{C5AFA104-BB20-4306-9B38-8DC80207326F}" srcOrd="0" destOrd="0" presId="urn:microsoft.com/office/officeart/2017/3/layout/HorizontalLabelsTimeline"/>
    <dgm:cxn modelId="{5570FB54-8878-4BCA-8DA6-F302C3F0B04B}" type="presParOf" srcId="{4A3D1692-1326-44D4-ADEE-4DEE3F4A6589}" destId="{09FE31FC-E023-42BE-8137-82A38C1E889E}" srcOrd="1" destOrd="0" presId="urn:microsoft.com/office/officeart/2017/3/layout/HorizontalLabelsTimeline"/>
    <dgm:cxn modelId="{CFAC5917-3F4E-499D-88E9-E7F8618848A2}" type="presParOf" srcId="{09FE31FC-E023-42BE-8137-82A38C1E889E}" destId="{B8A956B9-4E2D-4422-9CBE-62E803E0AB3D}" srcOrd="0" destOrd="0" presId="urn:microsoft.com/office/officeart/2017/3/layout/HorizontalLabelsTimeline"/>
    <dgm:cxn modelId="{4686F442-1B48-4905-9B2B-BA9E485C911A}" type="presParOf" srcId="{09FE31FC-E023-42BE-8137-82A38C1E889E}" destId="{77CDB4D9-21A7-4176-A9F6-AF332779914D}" srcOrd="1" destOrd="0" presId="urn:microsoft.com/office/officeart/2017/3/layout/HorizontalLabelsTimeline"/>
    <dgm:cxn modelId="{73A97CCB-9570-4DC1-8D43-FBD469E37D74}" type="presParOf" srcId="{4A3D1692-1326-44D4-ADEE-4DEE3F4A6589}" destId="{359297C8-FB66-4117-9A12-D9CFD994A9B9}" srcOrd="2" destOrd="0" presId="urn:microsoft.com/office/officeart/2017/3/layout/HorizontalLabelsTimeline"/>
    <dgm:cxn modelId="{9293EAFD-136D-4526-8CFC-8F48220AB36A}" type="presParOf" srcId="{4A3D1692-1326-44D4-ADEE-4DEE3F4A6589}" destId="{84D1C85A-3BC8-41A8-B5AA-E35A55267FA5}" srcOrd="3" destOrd="0" presId="urn:microsoft.com/office/officeart/2017/3/layout/HorizontalLabelsTimeline"/>
    <dgm:cxn modelId="{92ADE9BA-F7DA-45CF-8CAA-50C1145C2B9D}" type="presParOf" srcId="{4A3D1692-1326-44D4-ADEE-4DEE3F4A6589}" destId="{4D0448C1-45A1-46AC-97C5-20669ED960AC}" srcOrd="4" destOrd="0" presId="urn:microsoft.com/office/officeart/2017/3/layout/HorizontalLabelsTimeline"/>
    <dgm:cxn modelId="{10AF3587-934D-4E00-A961-083D9FAB8E5F}" type="presParOf" srcId="{752CE0B5-3D48-4993-9653-FF9B36749541}" destId="{14E522A8-1477-4AE2-8933-EED80BCB8F9E}" srcOrd="3" destOrd="0" presId="urn:microsoft.com/office/officeart/2017/3/layout/HorizontalLabelsTimeline"/>
    <dgm:cxn modelId="{6467BC91-1015-4C28-8458-F33FAE5F0F7B}" type="presParOf" srcId="{752CE0B5-3D48-4993-9653-FF9B36749541}" destId="{20C69CD1-F153-4BEF-B201-E49497E271AA}" srcOrd="4" destOrd="0" presId="urn:microsoft.com/office/officeart/2017/3/layout/HorizontalLabelsTimeline"/>
    <dgm:cxn modelId="{89018BCA-C7E4-4E37-9C98-35A29CFF4B0A}" type="presParOf" srcId="{20C69CD1-F153-4BEF-B201-E49497E271AA}" destId="{2F1F92E0-3E64-49AB-AE0F-D6B69A2FED79}" srcOrd="0" destOrd="0" presId="urn:microsoft.com/office/officeart/2017/3/layout/HorizontalLabelsTimeline"/>
    <dgm:cxn modelId="{697E23E8-7144-470C-B1F3-0394AEF7CF23}" type="presParOf" srcId="{20C69CD1-F153-4BEF-B201-E49497E271AA}" destId="{3310F5FA-0DBC-4EC0-9743-2A237F5AC086}" srcOrd="1" destOrd="0" presId="urn:microsoft.com/office/officeart/2017/3/layout/HorizontalLabelsTimeline"/>
    <dgm:cxn modelId="{06F8A263-8A25-4C0A-B5DD-FD1AFB4188D8}" type="presParOf" srcId="{3310F5FA-0DBC-4EC0-9743-2A237F5AC086}" destId="{3A7783A8-B979-4874-95AC-09B0806AB150}" srcOrd="0" destOrd="0" presId="urn:microsoft.com/office/officeart/2017/3/layout/HorizontalLabelsTimeline"/>
    <dgm:cxn modelId="{B8A5114C-9BD6-416D-A6E4-1BD98B0B894D}" type="presParOf" srcId="{3310F5FA-0DBC-4EC0-9743-2A237F5AC086}" destId="{2AA82C5C-DF27-4417-8437-16F4C8DB80E0}" srcOrd="1" destOrd="0" presId="urn:microsoft.com/office/officeart/2017/3/layout/HorizontalLabelsTimeline"/>
    <dgm:cxn modelId="{8A3AE770-FDF0-4052-911B-DCCC4A15CC6E}" type="presParOf" srcId="{20C69CD1-F153-4BEF-B201-E49497E271AA}" destId="{151F38AA-D4B9-4C0A-9327-EC7224B3FDF7}" srcOrd="2" destOrd="0" presId="urn:microsoft.com/office/officeart/2017/3/layout/HorizontalLabelsTimeline"/>
    <dgm:cxn modelId="{95A96581-3C59-4AF1-86BC-1DC8BEC6EC5C}" type="presParOf" srcId="{20C69CD1-F153-4BEF-B201-E49497E271AA}" destId="{681246B8-FF74-417C-A6AB-F8C26EF28746}" srcOrd="3" destOrd="0" presId="urn:microsoft.com/office/officeart/2017/3/layout/HorizontalLabelsTimeline"/>
    <dgm:cxn modelId="{A7D25A64-A20B-485B-891E-154B75BFB2CE}" type="presParOf" srcId="{20C69CD1-F153-4BEF-B201-E49497E271AA}" destId="{D5BF1507-9A99-49FB-914E-6E55DF686692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32BC00-99EF-4039-85D6-1956954752E0}">
      <dsp:nvSpPr>
        <dsp:cNvPr id="0" name=""/>
        <dsp:cNvSpPr/>
      </dsp:nvSpPr>
      <dsp:spPr>
        <a:xfrm>
          <a:off x="982805" y="135914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281F7-47EC-4584-8748-F0D2A2CF6EDE}">
      <dsp:nvSpPr>
        <dsp:cNvPr id="0" name=""/>
        <dsp:cNvSpPr/>
      </dsp:nvSpPr>
      <dsp:spPr>
        <a:xfrm>
          <a:off x="1216805" y="369914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C2DD18-E624-4334-A9A9-C0628453B9E7}">
      <dsp:nvSpPr>
        <dsp:cNvPr id="0" name=""/>
        <dsp:cNvSpPr/>
      </dsp:nvSpPr>
      <dsp:spPr>
        <a:xfrm>
          <a:off x="631805" y="157591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 dirty="0"/>
            <a:t>Make a </a:t>
          </a:r>
          <a:r>
            <a:rPr lang="en-US" sz="2100" u="sng" kern="1200" dirty="0"/>
            <a:t>BOLD</a:t>
          </a:r>
          <a:r>
            <a:rPr lang="en-US" sz="2100" kern="1200" dirty="0"/>
            <a:t> </a:t>
          </a:r>
          <a:r>
            <a:rPr lang="en-US" sz="2100" kern="1200" dirty="0" err="1"/>
            <a:t>decison</a:t>
          </a:r>
          <a:endParaRPr lang="en-US" sz="2100" kern="1200" dirty="0"/>
        </a:p>
      </dsp:txBody>
      <dsp:txXfrm>
        <a:off x="631805" y="1575914"/>
        <a:ext cx="1800000" cy="720000"/>
      </dsp:txXfrm>
    </dsp:sp>
    <dsp:sp modelId="{42E131A6-FB34-4513-AB18-C6C2D6B41FDA}">
      <dsp:nvSpPr>
        <dsp:cNvPr id="0" name=""/>
        <dsp:cNvSpPr/>
      </dsp:nvSpPr>
      <dsp:spPr>
        <a:xfrm>
          <a:off x="3097805" y="135914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D363F0-5546-43A8-BAFA-1FBDF73D08E7}">
      <dsp:nvSpPr>
        <dsp:cNvPr id="0" name=""/>
        <dsp:cNvSpPr/>
      </dsp:nvSpPr>
      <dsp:spPr>
        <a:xfrm>
          <a:off x="3331805" y="369914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672890-07E9-4D35-B270-08AE9FE565D2}">
      <dsp:nvSpPr>
        <dsp:cNvPr id="0" name=""/>
        <dsp:cNvSpPr/>
      </dsp:nvSpPr>
      <dsp:spPr>
        <a:xfrm>
          <a:off x="2746805" y="157591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u="sng" kern="1200" dirty="0"/>
            <a:t>LEVERAGE</a:t>
          </a:r>
          <a:r>
            <a:rPr lang="en-US" sz="2100" kern="1200" dirty="0"/>
            <a:t> your past</a:t>
          </a:r>
        </a:p>
      </dsp:txBody>
      <dsp:txXfrm>
        <a:off x="2746805" y="1575914"/>
        <a:ext cx="1800000" cy="720000"/>
      </dsp:txXfrm>
    </dsp:sp>
    <dsp:sp modelId="{E8BE7C87-20D4-4C6C-A1E4-BA1C95AE7926}">
      <dsp:nvSpPr>
        <dsp:cNvPr id="0" name=""/>
        <dsp:cNvSpPr/>
      </dsp:nvSpPr>
      <dsp:spPr>
        <a:xfrm>
          <a:off x="5212805" y="135914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DAEF7A-5878-4C70-B2BA-8DF43F2A5542}">
      <dsp:nvSpPr>
        <dsp:cNvPr id="0" name=""/>
        <dsp:cNvSpPr/>
      </dsp:nvSpPr>
      <dsp:spPr>
        <a:xfrm>
          <a:off x="5446805" y="369914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2B09A5-74FE-4296-BEEF-866E7D48FF10}">
      <dsp:nvSpPr>
        <dsp:cNvPr id="0" name=""/>
        <dsp:cNvSpPr/>
      </dsp:nvSpPr>
      <dsp:spPr>
        <a:xfrm>
          <a:off x="4861805" y="157591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Take </a:t>
          </a:r>
          <a:r>
            <a:rPr lang="en-US" sz="2100" u="sng" kern="1200"/>
            <a:t>INSPIRED</a:t>
          </a:r>
          <a:r>
            <a:rPr lang="en-US" sz="2100" kern="1200"/>
            <a:t> actions</a:t>
          </a:r>
        </a:p>
      </dsp:txBody>
      <dsp:txXfrm>
        <a:off x="4861805" y="1575914"/>
        <a:ext cx="1800000" cy="720000"/>
      </dsp:txXfrm>
    </dsp:sp>
    <dsp:sp modelId="{6DB4E0C2-7EA0-4D75-B7D6-64576B7AAF30}">
      <dsp:nvSpPr>
        <dsp:cNvPr id="0" name=""/>
        <dsp:cNvSpPr/>
      </dsp:nvSpPr>
      <dsp:spPr>
        <a:xfrm>
          <a:off x="2040305" y="2745914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46A18-20B3-4F15-9DF2-617B0BB9CC48}">
      <dsp:nvSpPr>
        <dsp:cNvPr id="0" name=""/>
        <dsp:cNvSpPr/>
      </dsp:nvSpPr>
      <dsp:spPr>
        <a:xfrm>
          <a:off x="2274305" y="2979914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0CFC3-6438-4C98-AC65-B112CCD699B4}">
      <dsp:nvSpPr>
        <dsp:cNvPr id="0" name=""/>
        <dsp:cNvSpPr/>
      </dsp:nvSpPr>
      <dsp:spPr>
        <a:xfrm>
          <a:off x="1689305" y="418591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kern="1200"/>
            <a:t>Put your</a:t>
          </a:r>
          <a:r>
            <a:rPr lang="en-US" sz="2100" u="sng" kern="1200"/>
            <a:t>SELF</a:t>
          </a:r>
          <a:r>
            <a:rPr lang="en-US" sz="2100" kern="1200"/>
            <a:t> first</a:t>
          </a:r>
        </a:p>
      </dsp:txBody>
      <dsp:txXfrm>
        <a:off x="1689305" y="4185914"/>
        <a:ext cx="1800000" cy="720000"/>
      </dsp:txXfrm>
    </dsp:sp>
    <dsp:sp modelId="{2E7F11B5-95BE-4C30-83D1-CFEBA5E35C1A}">
      <dsp:nvSpPr>
        <dsp:cNvPr id="0" name=""/>
        <dsp:cNvSpPr/>
      </dsp:nvSpPr>
      <dsp:spPr>
        <a:xfrm>
          <a:off x="4155305" y="2745914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9FB4D3-763F-408D-9585-BC2514F5B3E2}">
      <dsp:nvSpPr>
        <dsp:cNvPr id="0" name=""/>
        <dsp:cNvSpPr/>
      </dsp:nvSpPr>
      <dsp:spPr>
        <a:xfrm>
          <a:off x="4389305" y="2979914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25C90A-E4BD-4066-A575-F58BAEC58573}">
      <dsp:nvSpPr>
        <dsp:cNvPr id="0" name=""/>
        <dsp:cNvSpPr/>
      </dsp:nvSpPr>
      <dsp:spPr>
        <a:xfrm>
          <a:off x="3804305" y="4185914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100" u="sng" kern="1200"/>
            <a:t>START</a:t>
          </a:r>
          <a:r>
            <a:rPr lang="en-US" sz="2100" kern="1200"/>
            <a:t> now</a:t>
          </a:r>
        </a:p>
      </dsp:txBody>
      <dsp:txXfrm>
        <a:off x="3804305" y="4185914"/>
        <a:ext cx="18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CCA005-2A8F-47A6-BBD4-878604623ECA}">
      <dsp:nvSpPr>
        <dsp:cNvPr id="0" name=""/>
        <dsp:cNvSpPr/>
      </dsp:nvSpPr>
      <dsp:spPr>
        <a:xfrm>
          <a:off x="0" y="2543662"/>
          <a:ext cx="7728267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C5F1D4-171A-487D-8DC6-D635CD644402}">
      <dsp:nvSpPr>
        <dsp:cNvPr id="0" name=""/>
        <dsp:cNvSpPr/>
      </dsp:nvSpPr>
      <dsp:spPr>
        <a:xfrm>
          <a:off x="231848" y="1577070"/>
          <a:ext cx="3400437" cy="6104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203200" rIns="203200" bIns="203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4000" kern="1200" dirty="0"/>
            <a:t>Friday</a:t>
          </a:r>
        </a:p>
      </dsp:txBody>
      <dsp:txXfrm>
        <a:off x="231848" y="1577070"/>
        <a:ext cx="3400437" cy="610478"/>
      </dsp:txXfrm>
    </dsp:sp>
    <dsp:sp modelId="{4868BDB8-AFDC-427A-A1A5-300A174D2CDD}">
      <dsp:nvSpPr>
        <dsp:cNvPr id="0" name=""/>
        <dsp:cNvSpPr/>
      </dsp:nvSpPr>
      <dsp:spPr>
        <a:xfrm>
          <a:off x="231848" y="0"/>
          <a:ext cx="3400437" cy="157707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0" tIns="266700" rIns="266700" bIns="26670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How to Tell an Empowering Story of You.</a:t>
          </a:r>
        </a:p>
      </dsp:txBody>
      <dsp:txXfrm>
        <a:off x="231848" y="0"/>
        <a:ext cx="3400437" cy="1577070"/>
      </dsp:txXfrm>
    </dsp:sp>
    <dsp:sp modelId="{33010F23-B817-4D14-B1D1-098DD5541166}">
      <dsp:nvSpPr>
        <dsp:cNvPr id="0" name=""/>
        <dsp:cNvSpPr/>
      </dsp:nvSpPr>
      <dsp:spPr>
        <a:xfrm>
          <a:off x="1932066" y="2187549"/>
          <a:ext cx="0" cy="356112"/>
        </a:xfrm>
        <a:prstGeom prst="line">
          <a:avLst/>
        </a:pr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AFA104-BB20-4306-9B38-8DC80207326F}">
      <dsp:nvSpPr>
        <dsp:cNvPr id="0" name=""/>
        <dsp:cNvSpPr/>
      </dsp:nvSpPr>
      <dsp:spPr>
        <a:xfrm>
          <a:off x="2163914" y="2899774"/>
          <a:ext cx="3400437" cy="610478"/>
        </a:xfrm>
        <a:prstGeom prst="rect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accent2">
              <a:hueOff val="977227"/>
              <a:satOff val="-15767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Saturday</a:t>
          </a:r>
        </a:p>
      </dsp:txBody>
      <dsp:txXfrm>
        <a:off x="2163914" y="2899774"/>
        <a:ext cx="3400437" cy="610478"/>
      </dsp:txXfrm>
    </dsp:sp>
    <dsp:sp modelId="{B8A956B9-4E2D-4422-9CBE-62E803E0AB3D}">
      <dsp:nvSpPr>
        <dsp:cNvPr id="0" name=""/>
        <dsp:cNvSpPr/>
      </dsp:nvSpPr>
      <dsp:spPr>
        <a:xfrm>
          <a:off x="2163914" y="3510253"/>
          <a:ext cx="3400437" cy="1037909"/>
        </a:xfrm>
        <a:prstGeom prst="rect">
          <a:avLst/>
        </a:prstGeom>
        <a:solidFill>
          <a:schemeClr val="accent2">
            <a:tint val="40000"/>
            <a:alpha val="90000"/>
            <a:hueOff val="1604430"/>
            <a:satOff val="-28521"/>
            <a:lumOff val="-2064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1604430"/>
              <a:satOff val="-28521"/>
              <a:lumOff val="-20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What's Holding You Back? With Special Guests Dr Wayne Swan and </a:t>
          </a:r>
          <a:r>
            <a:rPr lang="en-US" sz="1700" kern="1200" dirty="0" err="1"/>
            <a:t>Francezia</a:t>
          </a:r>
          <a:r>
            <a:rPr lang="en-US" sz="1700" kern="1200" dirty="0"/>
            <a:t> Campbell</a:t>
          </a:r>
        </a:p>
      </dsp:txBody>
      <dsp:txXfrm>
        <a:off x="2163914" y="3510253"/>
        <a:ext cx="3400437" cy="1037909"/>
      </dsp:txXfrm>
    </dsp:sp>
    <dsp:sp modelId="{359297C8-FB66-4117-9A12-D9CFD994A9B9}">
      <dsp:nvSpPr>
        <dsp:cNvPr id="0" name=""/>
        <dsp:cNvSpPr/>
      </dsp:nvSpPr>
      <dsp:spPr>
        <a:xfrm>
          <a:off x="3864133" y="2543661"/>
          <a:ext cx="0" cy="356112"/>
        </a:xfrm>
        <a:prstGeom prst="line">
          <a:avLst/>
        </a:prstGeom>
        <a:noFill/>
        <a:ln w="9525" cap="flat" cmpd="sng" algn="ctr">
          <a:solidFill>
            <a:schemeClr val="accent2">
              <a:hueOff val="977227"/>
              <a:satOff val="-15767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4BE108-9A75-4FA6-88DC-597A0FB4F7E0}">
      <dsp:nvSpPr>
        <dsp:cNvPr id="0" name=""/>
        <dsp:cNvSpPr/>
      </dsp:nvSpPr>
      <dsp:spPr>
        <a:xfrm rot="2700000">
          <a:off x="1892496" y="2504091"/>
          <a:ext cx="79140" cy="791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1C85A-3BC8-41A8-B5AA-E35A55267FA5}">
      <dsp:nvSpPr>
        <dsp:cNvPr id="0" name=""/>
        <dsp:cNvSpPr/>
      </dsp:nvSpPr>
      <dsp:spPr>
        <a:xfrm rot="2700000">
          <a:off x="3824563" y="2504091"/>
          <a:ext cx="79140" cy="79140"/>
        </a:xfrm>
        <a:prstGeom prst="rect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F92E0-3E64-49AB-AE0F-D6B69A2FED79}">
      <dsp:nvSpPr>
        <dsp:cNvPr id="0" name=""/>
        <dsp:cNvSpPr/>
      </dsp:nvSpPr>
      <dsp:spPr>
        <a:xfrm>
          <a:off x="4095981" y="1577070"/>
          <a:ext cx="3400437" cy="610478"/>
        </a:xfrm>
        <a:prstGeom prst="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Sunday</a:t>
          </a:r>
        </a:p>
      </dsp:txBody>
      <dsp:txXfrm>
        <a:off x="4095981" y="1577070"/>
        <a:ext cx="3400437" cy="610478"/>
      </dsp:txXfrm>
    </dsp:sp>
    <dsp:sp modelId="{3A7783A8-B979-4874-95AC-09B0806AB150}">
      <dsp:nvSpPr>
        <dsp:cNvPr id="0" name=""/>
        <dsp:cNvSpPr/>
      </dsp:nvSpPr>
      <dsp:spPr>
        <a:xfrm>
          <a:off x="4095981" y="962012"/>
          <a:ext cx="3400437" cy="615057"/>
        </a:xfrm>
        <a:prstGeom prst="rect">
          <a:avLst/>
        </a:prstGeom>
        <a:solidFill>
          <a:schemeClr val="accent2">
            <a:tint val="40000"/>
            <a:alpha val="90000"/>
            <a:hueOff val="3208860"/>
            <a:satOff val="-57041"/>
            <a:lumOff val="-4127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3208860"/>
              <a:satOff val="-57041"/>
              <a:lumOff val="-41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Step Into Bliss, Your New Story.</a:t>
          </a:r>
        </a:p>
      </dsp:txBody>
      <dsp:txXfrm>
        <a:off x="4095981" y="962012"/>
        <a:ext cx="3400437" cy="615057"/>
      </dsp:txXfrm>
    </dsp:sp>
    <dsp:sp modelId="{151F38AA-D4B9-4C0A-9327-EC7224B3FDF7}">
      <dsp:nvSpPr>
        <dsp:cNvPr id="0" name=""/>
        <dsp:cNvSpPr/>
      </dsp:nvSpPr>
      <dsp:spPr>
        <a:xfrm>
          <a:off x="5796200" y="2187549"/>
          <a:ext cx="0" cy="356112"/>
        </a:xfrm>
        <a:prstGeom prst="line">
          <a:avLst/>
        </a:prstGeom>
        <a:noFill/>
        <a:ln w="952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1246B8-FF74-417C-A6AB-F8C26EF28746}">
      <dsp:nvSpPr>
        <dsp:cNvPr id="0" name=""/>
        <dsp:cNvSpPr/>
      </dsp:nvSpPr>
      <dsp:spPr>
        <a:xfrm rot="2700000">
          <a:off x="5756630" y="2504091"/>
          <a:ext cx="79140" cy="79140"/>
        </a:xfrm>
        <a:prstGeom prst="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CCA005-2A8F-47A6-BBD4-878604623ECA}">
      <dsp:nvSpPr>
        <dsp:cNvPr id="0" name=""/>
        <dsp:cNvSpPr/>
      </dsp:nvSpPr>
      <dsp:spPr>
        <a:xfrm>
          <a:off x="0" y="2833130"/>
          <a:ext cx="7728267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C5F1D4-171A-487D-8DC6-D635CD644402}">
      <dsp:nvSpPr>
        <dsp:cNvPr id="0" name=""/>
        <dsp:cNvSpPr/>
      </dsp:nvSpPr>
      <dsp:spPr>
        <a:xfrm>
          <a:off x="210353" y="1756540"/>
          <a:ext cx="3051759" cy="67995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Friday</a:t>
          </a:r>
        </a:p>
      </dsp:txBody>
      <dsp:txXfrm>
        <a:off x="210353" y="1756540"/>
        <a:ext cx="3051759" cy="679951"/>
      </dsp:txXfrm>
    </dsp:sp>
    <dsp:sp modelId="{4868BDB8-AFDC-427A-A1A5-300A174D2CDD}">
      <dsp:nvSpPr>
        <dsp:cNvPr id="0" name=""/>
        <dsp:cNvSpPr/>
      </dsp:nvSpPr>
      <dsp:spPr>
        <a:xfrm>
          <a:off x="210353" y="943042"/>
          <a:ext cx="3051759" cy="81349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How to Tell an Empowering Story of You.</a:t>
          </a:r>
        </a:p>
      </dsp:txBody>
      <dsp:txXfrm>
        <a:off x="210353" y="943042"/>
        <a:ext cx="3051759" cy="813498"/>
      </dsp:txXfrm>
    </dsp:sp>
    <dsp:sp modelId="{33010F23-B817-4D14-B1D1-098DD5541166}">
      <dsp:nvSpPr>
        <dsp:cNvPr id="0" name=""/>
        <dsp:cNvSpPr/>
      </dsp:nvSpPr>
      <dsp:spPr>
        <a:xfrm>
          <a:off x="1736232" y="2436492"/>
          <a:ext cx="0" cy="396638"/>
        </a:xfrm>
        <a:prstGeom prst="line">
          <a:avLst/>
        </a:pr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AFA104-BB20-4306-9B38-8DC80207326F}">
      <dsp:nvSpPr>
        <dsp:cNvPr id="0" name=""/>
        <dsp:cNvSpPr/>
      </dsp:nvSpPr>
      <dsp:spPr>
        <a:xfrm>
          <a:off x="1736232" y="3229768"/>
          <a:ext cx="4255801" cy="679951"/>
        </a:xfrm>
        <a:prstGeom prst="rect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accent2">
              <a:hueOff val="977227"/>
              <a:satOff val="-15767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560" tIns="162560" rIns="162560" bIns="1625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 dirty="0"/>
            <a:t>Saturday</a:t>
          </a:r>
        </a:p>
      </dsp:txBody>
      <dsp:txXfrm>
        <a:off x="1736232" y="3229768"/>
        <a:ext cx="4255801" cy="679951"/>
      </dsp:txXfrm>
    </dsp:sp>
    <dsp:sp modelId="{B8A956B9-4E2D-4422-9CBE-62E803E0AB3D}">
      <dsp:nvSpPr>
        <dsp:cNvPr id="0" name=""/>
        <dsp:cNvSpPr/>
      </dsp:nvSpPr>
      <dsp:spPr>
        <a:xfrm>
          <a:off x="1743114" y="3909720"/>
          <a:ext cx="4242037" cy="1703312"/>
        </a:xfrm>
        <a:prstGeom prst="rect">
          <a:avLst/>
        </a:prstGeom>
        <a:solidFill>
          <a:schemeClr val="accent2">
            <a:tint val="40000"/>
            <a:alpha val="90000"/>
            <a:hueOff val="1604430"/>
            <a:satOff val="-28521"/>
            <a:lumOff val="-2064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1604430"/>
              <a:satOff val="-28521"/>
              <a:lumOff val="-20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0" tIns="266700" rIns="266700" bIns="26670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What's Holding You Back? With Special Guests Dr Wayne Swan and </a:t>
          </a:r>
          <a:r>
            <a:rPr lang="en-US" sz="2800" kern="1200" dirty="0" err="1"/>
            <a:t>Francezia</a:t>
          </a:r>
          <a:r>
            <a:rPr lang="en-US" sz="2800" kern="1200" dirty="0"/>
            <a:t> Campbell</a:t>
          </a:r>
        </a:p>
      </dsp:txBody>
      <dsp:txXfrm>
        <a:off x="1743114" y="3909720"/>
        <a:ext cx="4242037" cy="1703312"/>
      </dsp:txXfrm>
    </dsp:sp>
    <dsp:sp modelId="{359297C8-FB66-4117-9A12-D9CFD994A9B9}">
      <dsp:nvSpPr>
        <dsp:cNvPr id="0" name=""/>
        <dsp:cNvSpPr/>
      </dsp:nvSpPr>
      <dsp:spPr>
        <a:xfrm>
          <a:off x="3864133" y="2833130"/>
          <a:ext cx="0" cy="396638"/>
        </a:xfrm>
        <a:prstGeom prst="line">
          <a:avLst/>
        </a:prstGeom>
        <a:noFill/>
        <a:ln w="9525" cap="flat" cmpd="sng" algn="ctr">
          <a:solidFill>
            <a:schemeClr val="accent2">
              <a:hueOff val="977227"/>
              <a:satOff val="-15767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4BE108-9A75-4FA6-88DC-597A0FB4F7E0}">
      <dsp:nvSpPr>
        <dsp:cNvPr id="0" name=""/>
        <dsp:cNvSpPr/>
      </dsp:nvSpPr>
      <dsp:spPr>
        <a:xfrm rot="2700000">
          <a:off x="1692159" y="2789057"/>
          <a:ext cx="88146" cy="8814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1C85A-3BC8-41A8-B5AA-E35A55267FA5}">
      <dsp:nvSpPr>
        <dsp:cNvPr id="0" name=""/>
        <dsp:cNvSpPr/>
      </dsp:nvSpPr>
      <dsp:spPr>
        <a:xfrm rot="2700000">
          <a:off x="3820060" y="2789057"/>
          <a:ext cx="88146" cy="88146"/>
        </a:xfrm>
        <a:prstGeom prst="rect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F92E0-3E64-49AB-AE0F-D6B69A2FED79}">
      <dsp:nvSpPr>
        <dsp:cNvPr id="0" name=""/>
        <dsp:cNvSpPr/>
      </dsp:nvSpPr>
      <dsp:spPr>
        <a:xfrm>
          <a:off x="4466154" y="1756540"/>
          <a:ext cx="3051759" cy="679951"/>
        </a:xfrm>
        <a:prstGeom prst="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Sunday</a:t>
          </a:r>
        </a:p>
      </dsp:txBody>
      <dsp:txXfrm>
        <a:off x="4466154" y="1756540"/>
        <a:ext cx="3051759" cy="679951"/>
      </dsp:txXfrm>
    </dsp:sp>
    <dsp:sp modelId="{3A7783A8-B979-4874-95AC-09B0806AB150}">
      <dsp:nvSpPr>
        <dsp:cNvPr id="0" name=""/>
        <dsp:cNvSpPr/>
      </dsp:nvSpPr>
      <dsp:spPr>
        <a:xfrm>
          <a:off x="4466154" y="943042"/>
          <a:ext cx="3051759" cy="813498"/>
        </a:xfrm>
        <a:prstGeom prst="rect">
          <a:avLst/>
        </a:prstGeom>
        <a:solidFill>
          <a:schemeClr val="accent2">
            <a:tint val="40000"/>
            <a:alpha val="90000"/>
            <a:hueOff val="3208860"/>
            <a:satOff val="-57041"/>
            <a:lumOff val="-4127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3208860"/>
              <a:satOff val="-57041"/>
              <a:lumOff val="-41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Step Into Bliss, Your New Story.</a:t>
          </a:r>
        </a:p>
      </dsp:txBody>
      <dsp:txXfrm>
        <a:off x="4466154" y="943042"/>
        <a:ext cx="3051759" cy="813498"/>
      </dsp:txXfrm>
    </dsp:sp>
    <dsp:sp modelId="{151F38AA-D4B9-4C0A-9327-EC7224B3FDF7}">
      <dsp:nvSpPr>
        <dsp:cNvPr id="0" name=""/>
        <dsp:cNvSpPr/>
      </dsp:nvSpPr>
      <dsp:spPr>
        <a:xfrm>
          <a:off x="5992034" y="2436492"/>
          <a:ext cx="0" cy="396638"/>
        </a:xfrm>
        <a:prstGeom prst="line">
          <a:avLst/>
        </a:prstGeom>
        <a:noFill/>
        <a:ln w="952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1246B8-FF74-417C-A6AB-F8C26EF28746}">
      <dsp:nvSpPr>
        <dsp:cNvPr id="0" name=""/>
        <dsp:cNvSpPr/>
      </dsp:nvSpPr>
      <dsp:spPr>
        <a:xfrm rot="2700000">
          <a:off x="5947960" y="2789057"/>
          <a:ext cx="88146" cy="88146"/>
        </a:xfrm>
        <a:prstGeom prst="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CCA005-2A8F-47A6-BBD4-878604623ECA}">
      <dsp:nvSpPr>
        <dsp:cNvPr id="0" name=""/>
        <dsp:cNvSpPr/>
      </dsp:nvSpPr>
      <dsp:spPr>
        <a:xfrm>
          <a:off x="0" y="2543662"/>
          <a:ext cx="7728267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C5F1D4-171A-487D-8DC6-D635CD644402}">
      <dsp:nvSpPr>
        <dsp:cNvPr id="0" name=""/>
        <dsp:cNvSpPr/>
      </dsp:nvSpPr>
      <dsp:spPr>
        <a:xfrm>
          <a:off x="231848" y="1577070"/>
          <a:ext cx="3400437" cy="6104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Friday</a:t>
          </a:r>
        </a:p>
      </dsp:txBody>
      <dsp:txXfrm>
        <a:off x="231848" y="1577070"/>
        <a:ext cx="3400437" cy="610478"/>
      </dsp:txXfrm>
    </dsp:sp>
    <dsp:sp modelId="{4868BDB8-AFDC-427A-A1A5-300A174D2CDD}">
      <dsp:nvSpPr>
        <dsp:cNvPr id="0" name=""/>
        <dsp:cNvSpPr/>
      </dsp:nvSpPr>
      <dsp:spPr>
        <a:xfrm>
          <a:off x="231848" y="769807"/>
          <a:ext cx="3400437" cy="80726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How to Tell an Empowering Story of You.</a:t>
          </a:r>
        </a:p>
      </dsp:txBody>
      <dsp:txXfrm>
        <a:off x="231848" y="769807"/>
        <a:ext cx="3400437" cy="807262"/>
      </dsp:txXfrm>
    </dsp:sp>
    <dsp:sp modelId="{33010F23-B817-4D14-B1D1-098DD5541166}">
      <dsp:nvSpPr>
        <dsp:cNvPr id="0" name=""/>
        <dsp:cNvSpPr/>
      </dsp:nvSpPr>
      <dsp:spPr>
        <a:xfrm>
          <a:off x="1932066" y="2187549"/>
          <a:ext cx="0" cy="356112"/>
        </a:xfrm>
        <a:prstGeom prst="line">
          <a:avLst/>
        </a:pr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AFA104-BB20-4306-9B38-8DC80207326F}">
      <dsp:nvSpPr>
        <dsp:cNvPr id="0" name=""/>
        <dsp:cNvSpPr/>
      </dsp:nvSpPr>
      <dsp:spPr>
        <a:xfrm>
          <a:off x="2163914" y="2899774"/>
          <a:ext cx="3400437" cy="610478"/>
        </a:xfrm>
        <a:prstGeom prst="rect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accent2">
              <a:hueOff val="977227"/>
              <a:satOff val="-15767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Saturday</a:t>
          </a:r>
        </a:p>
      </dsp:txBody>
      <dsp:txXfrm>
        <a:off x="2163914" y="2899774"/>
        <a:ext cx="3400437" cy="610478"/>
      </dsp:txXfrm>
    </dsp:sp>
    <dsp:sp modelId="{B8A956B9-4E2D-4422-9CBE-62E803E0AB3D}">
      <dsp:nvSpPr>
        <dsp:cNvPr id="0" name=""/>
        <dsp:cNvSpPr/>
      </dsp:nvSpPr>
      <dsp:spPr>
        <a:xfrm>
          <a:off x="2163914" y="3510253"/>
          <a:ext cx="3400437" cy="1037909"/>
        </a:xfrm>
        <a:prstGeom prst="rect">
          <a:avLst/>
        </a:prstGeom>
        <a:solidFill>
          <a:schemeClr val="accent2">
            <a:tint val="40000"/>
            <a:alpha val="90000"/>
            <a:hueOff val="1604430"/>
            <a:satOff val="-28521"/>
            <a:lumOff val="-2064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1604430"/>
              <a:satOff val="-28521"/>
              <a:lumOff val="-20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What's Holding You Back? With Special Guests Dr Wayne Swan and </a:t>
          </a:r>
          <a:r>
            <a:rPr lang="en-US" sz="1700" kern="1200" dirty="0" err="1"/>
            <a:t>Francezia</a:t>
          </a:r>
          <a:r>
            <a:rPr lang="en-US" sz="1700" kern="1200" dirty="0"/>
            <a:t> Campbell</a:t>
          </a:r>
        </a:p>
      </dsp:txBody>
      <dsp:txXfrm>
        <a:off x="2163914" y="3510253"/>
        <a:ext cx="3400437" cy="1037909"/>
      </dsp:txXfrm>
    </dsp:sp>
    <dsp:sp modelId="{359297C8-FB66-4117-9A12-D9CFD994A9B9}">
      <dsp:nvSpPr>
        <dsp:cNvPr id="0" name=""/>
        <dsp:cNvSpPr/>
      </dsp:nvSpPr>
      <dsp:spPr>
        <a:xfrm>
          <a:off x="3864133" y="2543661"/>
          <a:ext cx="0" cy="356112"/>
        </a:xfrm>
        <a:prstGeom prst="line">
          <a:avLst/>
        </a:prstGeom>
        <a:noFill/>
        <a:ln w="9525" cap="flat" cmpd="sng" algn="ctr">
          <a:solidFill>
            <a:schemeClr val="accent2">
              <a:hueOff val="977227"/>
              <a:satOff val="-15767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4BE108-9A75-4FA6-88DC-597A0FB4F7E0}">
      <dsp:nvSpPr>
        <dsp:cNvPr id="0" name=""/>
        <dsp:cNvSpPr/>
      </dsp:nvSpPr>
      <dsp:spPr>
        <a:xfrm rot="2700000">
          <a:off x="1892496" y="2504091"/>
          <a:ext cx="79140" cy="791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1C85A-3BC8-41A8-B5AA-E35A55267FA5}">
      <dsp:nvSpPr>
        <dsp:cNvPr id="0" name=""/>
        <dsp:cNvSpPr/>
      </dsp:nvSpPr>
      <dsp:spPr>
        <a:xfrm rot="2700000">
          <a:off x="3824563" y="2504091"/>
          <a:ext cx="79140" cy="79140"/>
        </a:xfrm>
        <a:prstGeom prst="rect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F92E0-3E64-49AB-AE0F-D6B69A2FED79}">
      <dsp:nvSpPr>
        <dsp:cNvPr id="0" name=""/>
        <dsp:cNvSpPr/>
      </dsp:nvSpPr>
      <dsp:spPr>
        <a:xfrm>
          <a:off x="4095981" y="1577070"/>
          <a:ext cx="3400437" cy="610478"/>
        </a:xfrm>
        <a:prstGeom prst="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2560" tIns="162560" rIns="162560" bIns="1625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 dirty="0"/>
            <a:t>Sunday</a:t>
          </a:r>
        </a:p>
      </dsp:txBody>
      <dsp:txXfrm>
        <a:off x="4095981" y="1577070"/>
        <a:ext cx="3400437" cy="610478"/>
      </dsp:txXfrm>
    </dsp:sp>
    <dsp:sp modelId="{3A7783A8-B979-4874-95AC-09B0806AB150}">
      <dsp:nvSpPr>
        <dsp:cNvPr id="0" name=""/>
        <dsp:cNvSpPr/>
      </dsp:nvSpPr>
      <dsp:spPr>
        <a:xfrm>
          <a:off x="4095981" y="231632"/>
          <a:ext cx="3400437" cy="1345438"/>
        </a:xfrm>
        <a:prstGeom prst="rect">
          <a:avLst/>
        </a:prstGeom>
        <a:solidFill>
          <a:schemeClr val="accent2">
            <a:tint val="40000"/>
            <a:alpha val="90000"/>
            <a:hueOff val="3208860"/>
            <a:satOff val="-57041"/>
            <a:lumOff val="-4127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3208860"/>
              <a:satOff val="-57041"/>
              <a:lumOff val="-41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0" tIns="266700" rIns="266700" bIns="26670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Step Into Bliss, Your New Story.</a:t>
          </a:r>
        </a:p>
      </dsp:txBody>
      <dsp:txXfrm>
        <a:off x="4095981" y="231632"/>
        <a:ext cx="3400437" cy="1345438"/>
      </dsp:txXfrm>
    </dsp:sp>
    <dsp:sp modelId="{151F38AA-D4B9-4C0A-9327-EC7224B3FDF7}">
      <dsp:nvSpPr>
        <dsp:cNvPr id="0" name=""/>
        <dsp:cNvSpPr/>
      </dsp:nvSpPr>
      <dsp:spPr>
        <a:xfrm>
          <a:off x="5796200" y="2187549"/>
          <a:ext cx="0" cy="356112"/>
        </a:xfrm>
        <a:prstGeom prst="line">
          <a:avLst/>
        </a:prstGeom>
        <a:noFill/>
        <a:ln w="952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1246B8-FF74-417C-A6AB-F8C26EF28746}">
      <dsp:nvSpPr>
        <dsp:cNvPr id="0" name=""/>
        <dsp:cNvSpPr/>
      </dsp:nvSpPr>
      <dsp:spPr>
        <a:xfrm rot="2700000">
          <a:off x="5756630" y="2504091"/>
          <a:ext cx="79140" cy="79140"/>
        </a:xfrm>
        <a:prstGeom prst="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CCA005-2A8F-47A6-BBD4-878604623ECA}">
      <dsp:nvSpPr>
        <dsp:cNvPr id="0" name=""/>
        <dsp:cNvSpPr/>
      </dsp:nvSpPr>
      <dsp:spPr>
        <a:xfrm>
          <a:off x="0" y="2543662"/>
          <a:ext cx="7728267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C5F1D4-171A-487D-8DC6-D635CD644402}">
      <dsp:nvSpPr>
        <dsp:cNvPr id="0" name=""/>
        <dsp:cNvSpPr/>
      </dsp:nvSpPr>
      <dsp:spPr>
        <a:xfrm>
          <a:off x="231848" y="1577070"/>
          <a:ext cx="3400437" cy="6104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Friday</a:t>
          </a:r>
        </a:p>
      </dsp:txBody>
      <dsp:txXfrm>
        <a:off x="231848" y="1577070"/>
        <a:ext cx="3400437" cy="610478"/>
      </dsp:txXfrm>
    </dsp:sp>
    <dsp:sp modelId="{4868BDB8-AFDC-427A-A1A5-300A174D2CDD}">
      <dsp:nvSpPr>
        <dsp:cNvPr id="0" name=""/>
        <dsp:cNvSpPr/>
      </dsp:nvSpPr>
      <dsp:spPr>
        <a:xfrm>
          <a:off x="231848" y="769807"/>
          <a:ext cx="3400437" cy="80726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How to Tell an Empowering Story of You.</a:t>
          </a:r>
        </a:p>
      </dsp:txBody>
      <dsp:txXfrm>
        <a:off x="231848" y="769807"/>
        <a:ext cx="3400437" cy="807262"/>
      </dsp:txXfrm>
    </dsp:sp>
    <dsp:sp modelId="{33010F23-B817-4D14-B1D1-098DD5541166}">
      <dsp:nvSpPr>
        <dsp:cNvPr id="0" name=""/>
        <dsp:cNvSpPr/>
      </dsp:nvSpPr>
      <dsp:spPr>
        <a:xfrm>
          <a:off x="1932066" y="2187549"/>
          <a:ext cx="0" cy="356112"/>
        </a:xfrm>
        <a:prstGeom prst="line">
          <a:avLst/>
        </a:pr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AFA104-BB20-4306-9B38-8DC80207326F}">
      <dsp:nvSpPr>
        <dsp:cNvPr id="0" name=""/>
        <dsp:cNvSpPr/>
      </dsp:nvSpPr>
      <dsp:spPr>
        <a:xfrm>
          <a:off x="2163914" y="2899774"/>
          <a:ext cx="3400437" cy="610478"/>
        </a:xfrm>
        <a:prstGeom prst="rect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accent2">
              <a:hueOff val="977227"/>
              <a:satOff val="-15767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Saturday</a:t>
          </a:r>
        </a:p>
      </dsp:txBody>
      <dsp:txXfrm>
        <a:off x="2163914" y="2899774"/>
        <a:ext cx="3400437" cy="610478"/>
      </dsp:txXfrm>
    </dsp:sp>
    <dsp:sp modelId="{B8A956B9-4E2D-4422-9CBE-62E803E0AB3D}">
      <dsp:nvSpPr>
        <dsp:cNvPr id="0" name=""/>
        <dsp:cNvSpPr/>
      </dsp:nvSpPr>
      <dsp:spPr>
        <a:xfrm>
          <a:off x="2163914" y="3510253"/>
          <a:ext cx="3400437" cy="1037909"/>
        </a:xfrm>
        <a:prstGeom prst="rect">
          <a:avLst/>
        </a:prstGeom>
        <a:solidFill>
          <a:schemeClr val="accent2">
            <a:tint val="40000"/>
            <a:alpha val="90000"/>
            <a:hueOff val="1604430"/>
            <a:satOff val="-28521"/>
            <a:lumOff val="-2064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1604430"/>
              <a:satOff val="-28521"/>
              <a:lumOff val="-20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What's Holding You Back? With Special Guests Dr Wayne Swan and </a:t>
          </a:r>
          <a:r>
            <a:rPr lang="en-US" sz="1700" kern="1200" dirty="0" err="1"/>
            <a:t>Francezia</a:t>
          </a:r>
          <a:r>
            <a:rPr lang="en-US" sz="1700" kern="1200" dirty="0"/>
            <a:t> Campbell</a:t>
          </a:r>
        </a:p>
      </dsp:txBody>
      <dsp:txXfrm>
        <a:off x="2163914" y="3510253"/>
        <a:ext cx="3400437" cy="1037909"/>
      </dsp:txXfrm>
    </dsp:sp>
    <dsp:sp modelId="{359297C8-FB66-4117-9A12-D9CFD994A9B9}">
      <dsp:nvSpPr>
        <dsp:cNvPr id="0" name=""/>
        <dsp:cNvSpPr/>
      </dsp:nvSpPr>
      <dsp:spPr>
        <a:xfrm>
          <a:off x="3864133" y="2543661"/>
          <a:ext cx="0" cy="356112"/>
        </a:xfrm>
        <a:prstGeom prst="line">
          <a:avLst/>
        </a:prstGeom>
        <a:noFill/>
        <a:ln w="9525" cap="flat" cmpd="sng" algn="ctr">
          <a:solidFill>
            <a:schemeClr val="accent2">
              <a:hueOff val="977227"/>
              <a:satOff val="-15767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4BE108-9A75-4FA6-88DC-597A0FB4F7E0}">
      <dsp:nvSpPr>
        <dsp:cNvPr id="0" name=""/>
        <dsp:cNvSpPr/>
      </dsp:nvSpPr>
      <dsp:spPr>
        <a:xfrm rot="2700000">
          <a:off x="1892496" y="2504091"/>
          <a:ext cx="79140" cy="791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1C85A-3BC8-41A8-B5AA-E35A55267FA5}">
      <dsp:nvSpPr>
        <dsp:cNvPr id="0" name=""/>
        <dsp:cNvSpPr/>
      </dsp:nvSpPr>
      <dsp:spPr>
        <a:xfrm rot="2700000">
          <a:off x="3824563" y="2504091"/>
          <a:ext cx="79140" cy="79140"/>
        </a:xfrm>
        <a:prstGeom prst="rect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F92E0-3E64-49AB-AE0F-D6B69A2FED79}">
      <dsp:nvSpPr>
        <dsp:cNvPr id="0" name=""/>
        <dsp:cNvSpPr/>
      </dsp:nvSpPr>
      <dsp:spPr>
        <a:xfrm>
          <a:off x="4095981" y="1577070"/>
          <a:ext cx="3400437" cy="610478"/>
        </a:xfrm>
        <a:prstGeom prst="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Sunday</a:t>
          </a:r>
        </a:p>
      </dsp:txBody>
      <dsp:txXfrm>
        <a:off x="4095981" y="1577070"/>
        <a:ext cx="3400437" cy="610478"/>
      </dsp:txXfrm>
    </dsp:sp>
    <dsp:sp modelId="{3A7783A8-B979-4874-95AC-09B0806AB150}">
      <dsp:nvSpPr>
        <dsp:cNvPr id="0" name=""/>
        <dsp:cNvSpPr/>
      </dsp:nvSpPr>
      <dsp:spPr>
        <a:xfrm>
          <a:off x="4095981" y="962012"/>
          <a:ext cx="3400437" cy="615057"/>
        </a:xfrm>
        <a:prstGeom prst="rect">
          <a:avLst/>
        </a:prstGeom>
        <a:solidFill>
          <a:schemeClr val="accent2">
            <a:tint val="40000"/>
            <a:alpha val="90000"/>
            <a:hueOff val="3208860"/>
            <a:satOff val="-57041"/>
            <a:lumOff val="-4127"/>
            <a:alphaOff val="0"/>
          </a:schemeClr>
        </a:solidFill>
        <a:ln w="10795" cap="flat" cmpd="sng" algn="ctr">
          <a:solidFill>
            <a:schemeClr val="accent2">
              <a:tint val="40000"/>
              <a:alpha val="90000"/>
              <a:hueOff val="3208860"/>
              <a:satOff val="-57041"/>
              <a:lumOff val="-41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Step Into Bliss, Your New Story.</a:t>
          </a:r>
        </a:p>
      </dsp:txBody>
      <dsp:txXfrm>
        <a:off x="4095981" y="962012"/>
        <a:ext cx="3400437" cy="615057"/>
      </dsp:txXfrm>
    </dsp:sp>
    <dsp:sp modelId="{151F38AA-D4B9-4C0A-9327-EC7224B3FDF7}">
      <dsp:nvSpPr>
        <dsp:cNvPr id="0" name=""/>
        <dsp:cNvSpPr/>
      </dsp:nvSpPr>
      <dsp:spPr>
        <a:xfrm>
          <a:off x="5796200" y="2187549"/>
          <a:ext cx="0" cy="356112"/>
        </a:xfrm>
        <a:prstGeom prst="line">
          <a:avLst/>
        </a:prstGeom>
        <a:noFill/>
        <a:ln w="9525" cap="flat" cmpd="sng" algn="ctr">
          <a:solidFill>
            <a:schemeClr val="accent2">
              <a:hueOff val="1954454"/>
              <a:satOff val="-31534"/>
              <a:lumOff val="-549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1246B8-FF74-417C-A6AB-F8C26EF28746}">
      <dsp:nvSpPr>
        <dsp:cNvPr id="0" name=""/>
        <dsp:cNvSpPr/>
      </dsp:nvSpPr>
      <dsp:spPr>
        <a:xfrm rot="2700000">
          <a:off x="5756630" y="2504091"/>
          <a:ext cx="79140" cy="79140"/>
        </a:xfrm>
        <a:prstGeom prst="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40184-9D09-4535-ACD2-642E2556BFD6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A22D3-31FC-4E47-9A81-F4EA998DE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37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3B087-273C-433F-825E-EE96D57D0F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34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Get out of the Land of </a:t>
            </a:r>
            <a:r>
              <a:rPr lang="en-US" sz="1200" dirty="0" err="1"/>
              <a:t>Coulda</a:t>
            </a:r>
            <a:r>
              <a:rPr lang="en-US" sz="1200" dirty="0"/>
              <a:t>, </a:t>
            </a:r>
            <a:r>
              <a:rPr lang="en-US" sz="1200" dirty="0" err="1"/>
              <a:t>Woulda</a:t>
            </a:r>
            <a:r>
              <a:rPr lang="en-US" sz="1200" dirty="0"/>
              <a:t>, </a:t>
            </a:r>
            <a:r>
              <a:rPr lang="en-US" sz="1200" dirty="0" err="1"/>
              <a:t>Shoulda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C0B6-AAC0-4232-97B9-43E9339B839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6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C0B6-AAC0-4232-97B9-43E9339B839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30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text in follow up campaign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3B087-273C-433F-825E-EE96D57D0FD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05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3B087-273C-433F-825E-EE96D57D0FD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34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C0B6-AAC0-4232-97B9-43E9339B839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30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C0B6-AAC0-4232-97B9-43E9339B839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6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C0B6-AAC0-4232-97B9-43E9339B839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30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text in follow up campaign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3B087-273C-433F-825E-EE96D57D0FD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05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9729">
              <a:defRPr/>
            </a:pPr>
            <a:r>
              <a:rPr lang="en-US" dirty="0"/>
              <a:t>Stephen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3B087-273C-433F-825E-EE96D57D0F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08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C0B6-AAC0-4232-97B9-43E9339B83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19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Sonji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3B087-273C-433F-825E-EE96D57D0F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24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C0B6-AAC0-4232-97B9-43E9339B83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63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text in follow up campaign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3B087-273C-433F-825E-EE96D57D0FD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05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3B087-273C-433F-825E-EE96D57D0F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34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C0B6-AAC0-4232-97B9-43E9339B83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63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8C0B6-AAC0-4232-97B9-43E9339B83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87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550974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hyperlink" Target="http://www.facebook.com/myBlisstopia.com" TargetMode="External"/><Relationship Id="rId4" Type="http://schemas.openxmlformats.org/officeDocument/2006/relationships/hyperlink" Target="http://www.myblisstopia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impactoneinternational.com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hyperlink" Target="http://www.facebook.com/myBlisstopia.com" TargetMode="External"/><Relationship Id="rId4" Type="http://schemas.openxmlformats.org/officeDocument/2006/relationships/hyperlink" Target="http://www.myblisstopia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impactoneinternational.com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myblisstopia.com/" TargetMode="Externa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hyperlink" Target="http://www.facebook.com/myBlisstopia.com" TargetMode="External"/><Relationship Id="rId4" Type="http://schemas.openxmlformats.org/officeDocument/2006/relationships/hyperlink" Target="http://www.myblisstopia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71813-407F-44FE-BF55-CEE0F6835A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Breakthrough to Bliss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88F7EA-6BD4-44FB-96D1-64D8BBFA6E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With Stephen &amp; Sonji Millet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8D0E6-B82C-41D2-BD00-4E8E2B8A7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904" y="1471803"/>
            <a:ext cx="2384168" cy="1501902"/>
          </a:xfrm>
          <a:prstGeom prst="rect">
            <a:avLst/>
          </a:prstGeom>
        </p:spPr>
      </p:pic>
      <p:pic>
        <p:nvPicPr>
          <p:cNvPr id="6" name="Picture 5" descr="A person flying a kite on the beach&#10;&#10;Description automatically generated">
            <a:extLst>
              <a:ext uri="{FF2B5EF4-FFF2-40B4-BE49-F238E27FC236}">
                <a16:creationId xmlns:a16="http://schemas.microsoft.com/office/drawing/2014/main" id="{593A660F-64D5-412E-AD0C-49A5F061F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599" y="1471803"/>
            <a:ext cx="2739238" cy="34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03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14B39C-F9AD-4954-9BB8-514FE5E88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900" spc="-100" dirty="0"/>
              <a:t>How to rewrite the STORY of 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B95F37-A23E-40E7-B36D-C2314B838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16" b="1"/>
          <a:stretch/>
        </p:blipFill>
        <p:spPr>
          <a:xfrm>
            <a:off x="5120640" y="759599"/>
            <a:ext cx="6367271" cy="53306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693575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9373E92-F88D-4F0A-94DF-393703E7D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938" y="46653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29DAA0-ADF6-43FD-9C99-483F722B5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09288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44CCD1-9BF5-4587-8BFF-9CAE5DAA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298448"/>
            <a:ext cx="4705801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 dirty="0"/>
              <a:t>Type Into Chat</a:t>
            </a:r>
            <a:br>
              <a:rPr lang="en-US" sz="5900" spc="-100" dirty="0"/>
            </a:br>
            <a:r>
              <a:rPr lang="en-US" sz="5900" spc="-100" dirty="0"/>
              <a:t>if you have any Questions.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F9DEC797-2ABA-4BF0-9883-8806D7DF9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6977" y="970500"/>
            <a:ext cx="4908848" cy="490884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32C8C35-BF44-4CFB-9754-81F07C98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8512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C3746-E553-4147-A3AD-05D9DA6B3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3110D-BB39-44AB-A9E7-33EE6DCE6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742950" indent="-742950" fontAlgn="ctr">
              <a:buFont typeface="+mj-lt"/>
              <a:buAutoNum type="arabicPeriod"/>
            </a:pPr>
            <a:r>
              <a:rPr lang="en-US" sz="4000" dirty="0"/>
              <a:t>List your pain points (hurts, disappointments, regrets)</a:t>
            </a:r>
          </a:p>
          <a:p>
            <a:pPr marL="742950" indent="-742950" fontAlgn="ctr">
              <a:buFont typeface="+mj-lt"/>
              <a:buAutoNum type="arabicPeriod"/>
            </a:pPr>
            <a:r>
              <a:rPr lang="en-US" sz="4000" dirty="0"/>
              <a:t>List your successes (what went right, celebrations)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3AB5F-CFF8-4CC6-A8A6-68C4C2346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97" y="5791198"/>
            <a:ext cx="1451548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FD81EF-23B5-4C36-B726-234CBD924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28" y="2653547"/>
            <a:ext cx="3048264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54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645BF8-7885-4398-80BC-4C0DF24F5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12FB65-CD2B-4005-B910-132DCE19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35CBD63-8F8F-47DC-9CE7-159E6161D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0E3486-FD49-4921-B4F4-E5BB5C88A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758953"/>
            <a:ext cx="357757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94A5D3-230F-456A-9A42-2B8C18DA1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5149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Type Into Chat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What was the VALUE of this for you today?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3E788-D49C-41CB-A485-6CFB2676B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935" y="1313572"/>
            <a:ext cx="7491363" cy="421389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3B4A72C-2924-4CE2-8674-7E02E182E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5C4C0-BF03-4465-90A5-96189E8ED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97" y="5791198"/>
            <a:ext cx="145154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2879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18B02-B3C3-4A61-811F-59EC6D35A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1561" y="1122116"/>
            <a:ext cx="4037012" cy="466908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800" b="1" dirty="0"/>
              <a:t>Join us</a:t>
            </a:r>
            <a:br>
              <a:rPr lang="en-US" sz="4800" b="1" dirty="0"/>
            </a:br>
            <a:r>
              <a:rPr lang="en-US" sz="4800" b="1" dirty="0"/>
              <a:t>Tomorrow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3200" b="1" dirty="0"/>
              <a:t>Topic:</a:t>
            </a:r>
            <a:br>
              <a:rPr lang="en-US" sz="4800" b="1" dirty="0"/>
            </a:br>
            <a:r>
              <a:rPr lang="en-US" sz="4800" b="1" dirty="0"/>
              <a:t>What’s Holding You Back?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65CA8D-A71F-49AC-869D-3D34B127D9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321"/>
          <a:stretch/>
        </p:blipFill>
        <p:spPr>
          <a:xfrm>
            <a:off x="4201058" y="-91819"/>
            <a:ext cx="5777443" cy="52408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A3E61C-9276-4E81-83D8-3A4A12A911A2}"/>
              </a:ext>
            </a:extLst>
          </p:cNvPr>
          <p:cNvSpPr txBox="1"/>
          <p:nvPr/>
        </p:nvSpPr>
        <p:spPr>
          <a:xfrm>
            <a:off x="4438836" y="4711039"/>
            <a:ext cx="6431502" cy="2076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800" dirty="0">
                <a:latin typeface="+mj-lt"/>
                <a:ea typeface="+mj-ea"/>
                <a:cs typeface="+mj-cs"/>
              </a:rPr>
              <a:t>Contact us at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800" dirty="0">
                <a:latin typeface="+mj-lt"/>
                <a:ea typeface="+mj-ea"/>
                <a:cs typeface="+mj-cs"/>
                <a:hlinkClick r:id="rId4"/>
              </a:rPr>
              <a:t>www.myBlisstopia.com</a:t>
            </a:r>
            <a:endParaRPr lang="en-US" sz="2800" dirty="0">
              <a:latin typeface="+mj-lt"/>
              <a:ea typeface="+mj-ea"/>
              <a:cs typeface="+mj-cs"/>
            </a:endParaRP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800" dirty="0">
                <a:latin typeface="+mj-lt"/>
                <a:ea typeface="+mj-ea"/>
                <a:cs typeface="+mj-cs"/>
                <a:hlinkClick r:id="rId5"/>
              </a:rPr>
              <a:t>www.Facebook.com/myBlisstopia.com</a:t>
            </a:r>
            <a:r>
              <a:rPr lang="en-US" sz="2800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47EA44-7408-4C75-9317-17A0D6BBAE9E}"/>
              </a:ext>
            </a:extLst>
          </p:cNvPr>
          <p:cNvSpPr txBox="1"/>
          <p:nvPr/>
        </p:nvSpPr>
        <p:spPr>
          <a:xfrm>
            <a:off x="6115716" y="6096000"/>
            <a:ext cx="432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Available on Amazon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054915-2C5D-46DA-8042-CF96DAD37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397" y="5791198"/>
            <a:ext cx="145154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410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71813-407F-44FE-BF55-CEE0F6835A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Breakthrough to Bliss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88F7EA-6BD4-44FB-96D1-64D8BBFA6E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With Stephen &amp; Sonji Millet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8D0E6-B82C-41D2-BD00-4E8E2B8A7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904" y="1471803"/>
            <a:ext cx="2384168" cy="1501902"/>
          </a:xfrm>
          <a:prstGeom prst="rect">
            <a:avLst/>
          </a:prstGeom>
        </p:spPr>
      </p:pic>
      <p:pic>
        <p:nvPicPr>
          <p:cNvPr id="6" name="Picture 5" descr="A person flying a kite on the beach&#10;&#10;Description automatically generated">
            <a:extLst>
              <a:ext uri="{FF2B5EF4-FFF2-40B4-BE49-F238E27FC236}">
                <a16:creationId xmlns:a16="http://schemas.microsoft.com/office/drawing/2014/main" id="{593A660F-64D5-412E-AD0C-49A5F061F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599" y="1471803"/>
            <a:ext cx="2739238" cy="34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26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81F9C3-8268-4DF3-9E5F-C19210DD5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82" b="-2"/>
          <a:stretch/>
        </p:blipFill>
        <p:spPr>
          <a:xfrm>
            <a:off x="4306073" y="609601"/>
            <a:ext cx="6924756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8FE3B-B491-4BC4-AEC3-A9C6771DF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71021" y="606643"/>
            <a:ext cx="3850262" cy="545591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Married 12 Blissful, Honeymoon years &amp;  5 adult children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Authors of the </a:t>
            </a:r>
            <a:r>
              <a:rPr lang="en-US" sz="2400" b="1" u="sng" dirty="0">
                <a:solidFill>
                  <a:schemeClr val="bg1"/>
                </a:solidFill>
              </a:rPr>
              <a:t>Best-Selling Book</a:t>
            </a:r>
            <a:r>
              <a:rPr lang="en-US" sz="2400" dirty="0">
                <a:solidFill>
                  <a:schemeClr val="bg1"/>
                </a:solidFill>
              </a:rPr>
              <a:t>, TALK STRAIGHT DAMMIT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International Trainer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Licensed Ordained Minister &amp; Comedian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Personal Communication Coach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362057-C4F0-41BD-BF7C-52D3CB2E4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97" y="5791198"/>
            <a:ext cx="145154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78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668CE0-F715-476D-A715-33E6A6FCE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of Engagement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1A190F-3AB3-4930-90E5-7C2F06F95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/>
              <a:t>We are HERE for YOU!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When we COACH 1, we coach many.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If you feel COMFORTABLE, SHARE your specifics.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Participate, Participate, Participate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If you have a question  type it into chat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You must DO THE WORK to have a BREAKTHROUGH!</a:t>
            </a:r>
          </a:p>
        </p:txBody>
      </p:sp>
    </p:spTree>
    <p:extLst>
      <p:ext uri="{BB962C8B-B14F-4D97-AF65-F5344CB8AC3E}">
        <p14:creationId xmlns:p14="http://schemas.microsoft.com/office/powerpoint/2010/main" val="3586269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844F88C-64E4-4436-A6A8-1B19BA0C77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3975009"/>
              </p:ext>
            </p:extLst>
          </p:nvPr>
        </p:nvGraphicFramePr>
        <p:xfrm>
          <a:off x="3759896" y="885458"/>
          <a:ext cx="7728267" cy="5666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E1DF31C-D9D8-4E62-A0DF-613AE18B4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397" y="5791198"/>
            <a:ext cx="1451548" cy="914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4E5F9C-279C-4FD8-AE26-27F8AA319B78}"/>
              </a:ext>
            </a:extLst>
          </p:cNvPr>
          <p:cNvSpPr/>
          <p:nvPr/>
        </p:nvSpPr>
        <p:spPr>
          <a:xfrm>
            <a:off x="5423641" y="3861786"/>
            <a:ext cx="4400775" cy="2763913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57F327A-8281-4917-8766-9B59F3585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5C8B49-17C4-457A-96EA-270787BE01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65" y="2108446"/>
            <a:ext cx="3161759" cy="21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76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C3746-E553-4147-A3AD-05D9DA6B3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/>
              <a:t>HOMEWORK</a:t>
            </a:r>
            <a:br>
              <a:rPr lang="en-US" dirty="0"/>
            </a:br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3110D-BB39-44AB-A9E7-33EE6DCE6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742950" indent="-742950" fontAlgn="ctr">
              <a:buFont typeface="+mj-lt"/>
              <a:buAutoNum type="arabicPeriod"/>
            </a:pPr>
            <a:r>
              <a:rPr lang="en-US" sz="4000" dirty="0"/>
              <a:t>List your pain points (hurts, disappointments, regrets)</a:t>
            </a:r>
          </a:p>
          <a:p>
            <a:pPr marL="742950" indent="-742950" fontAlgn="ctr">
              <a:buFont typeface="+mj-lt"/>
              <a:buAutoNum type="arabicPeriod"/>
            </a:pPr>
            <a:r>
              <a:rPr lang="en-US" sz="4000" dirty="0"/>
              <a:t>List your successes (what went right, celebrations)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3AB5F-CFF8-4CC6-A8A6-68C4C2346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97" y="5791198"/>
            <a:ext cx="1451548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FD81EF-23B5-4C36-B726-234CBD924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28" y="2653547"/>
            <a:ext cx="3048264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79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81F9C3-8268-4DF3-9E5F-C19210DD5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82" b="-2"/>
          <a:stretch/>
        </p:blipFill>
        <p:spPr>
          <a:xfrm>
            <a:off x="4306073" y="609601"/>
            <a:ext cx="6924756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8FE3B-B491-4BC4-AEC3-A9C6771DF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71021" y="606643"/>
            <a:ext cx="3850262" cy="545591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Married 12 Blissful, Honeymoon years &amp;  5 adult children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Authors of the </a:t>
            </a:r>
            <a:r>
              <a:rPr lang="en-US" sz="2400" b="1" u="sng" dirty="0">
                <a:solidFill>
                  <a:schemeClr val="bg1"/>
                </a:solidFill>
              </a:rPr>
              <a:t>Best-Selling Book</a:t>
            </a:r>
            <a:r>
              <a:rPr lang="en-US" sz="2400" dirty="0">
                <a:solidFill>
                  <a:schemeClr val="bg1"/>
                </a:solidFill>
              </a:rPr>
              <a:t>, TALK STRAIGHT DAMMIT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International Trainer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Licensed Ordained Minister &amp; Comedian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Personal Communication Coach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362057-C4F0-41BD-BF7C-52D3CB2E4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97" y="5791198"/>
            <a:ext cx="145154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82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8208D-B6FD-4232-AC5C-65315B755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169011" cy="4601183"/>
          </a:xfrm>
        </p:spPr>
        <p:txBody>
          <a:bodyPr/>
          <a:lstStyle/>
          <a:p>
            <a:r>
              <a:rPr lang="en-US" sz="5400" dirty="0"/>
              <a:t>What’s Holding You Back?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D805C-E3C6-4B1C-9496-48CB6B0BB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ctr"/>
            <a:r>
              <a:rPr lang="en-US" sz="4800" dirty="0"/>
              <a:t>What old beliefs do you have?</a:t>
            </a:r>
          </a:p>
          <a:p>
            <a:pPr fontAlgn="ctr"/>
            <a:r>
              <a:rPr lang="en-US" sz="4800" dirty="0"/>
              <a:t>Are you bringing your past into the future? </a:t>
            </a:r>
          </a:p>
          <a:p>
            <a:pPr fontAlgn="ctr"/>
            <a:r>
              <a:rPr lang="en-US" sz="4800" dirty="0"/>
              <a:t>Are you living in the past?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66538E-5751-40D5-843E-17E3E740E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2" y="5734163"/>
            <a:ext cx="145154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8EE47-A9BD-4CAB-B1BF-01D689A03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82" b="3868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C2259F-60A4-4B56-8CBF-2AED8BCD6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66" y="1120763"/>
            <a:ext cx="3125460" cy="433900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000" i="1" dirty="0">
                <a:solidFill>
                  <a:schemeClr val="bg1"/>
                </a:solidFill>
              </a:rPr>
              <a:t>“True forgiveness is not wishing the past was any different than it was”</a:t>
            </a:r>
          </a:p>
          <a:p>
            <a:pPr marL="0" indent="0">
              <a:buNone/>
            </a:pPr>
            <a:r>
              <a:rPr lang="en-US" sz="3200" i="1" dirty="0">
                <a:solidFill>
                  <a:schemeClr val="bg1"/>
                </a:solidFill>
              </a:rPr>
              <a:t>- Nelson Mandela</a:t>
            </a:r>
          </a:p>
          <a:p>
            <a:pPr marL="0" indent="0">
              <a:buNone/>
            </a:pPr>
            <a:endParaRPr lang="en-US" sz="4000" i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F4BD0-0526-4D2D-8625-7206FB7F9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32" y="5734163"/>
            <a:ext cx="145154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80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4C5C38-8F23-4A51-BE35-1BE1B35FD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176" b="-3"/>
          <a:stretch/>
        </p:blipFill>
        <p:spPr>
          <a:xfrm>
            <a:off x="416521" y="2011673"/>
            <a:ext cx="2619842" cy="3860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2FD26D-C7E4-4177-9B02-81D8568DD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21" y="985506"/>
            <a:ext cx="2619842" cy="129552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8D1AE57-C853-4404-81DA-368802439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3155" y="1385312"/>
            <a:ext cx="6819898" cy="511354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Co-Founders of </a:t>
            </a:r>
            <a:r>
              <a:rPr lang="en-US" sz="2800" dirty="0" err="1"/>
              <a:t>ImpactOne</a:t>
            </a:r>
            <a:r>
              <a:rPr lang="en-US" sz="2800" dirty="0"/>
              <a:t> International.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Internationally known Ordained Minister.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holds a PhD in Christian Leadership.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Author of </a:t>
            </a:r>
            <a:r>
              <a:rPr lang="en-US" sz="2800" i="1" dirty="0"/>
              <a:t>The Mountain We Climb.</a:t>
            </a:r>
            <a:endParaRPr lang="en-US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Divorce Coach and a transformational speaker.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Human Resources professional with over 10 years’ experience.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Life Strategy Coach and a Vision Board Facilitator.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F257C4-9BB0-4500-9FE0-387AB9744EEB}"/>
              </a:ext>
            </a:extLst>
          </p:cNvPr>
          <p:cNvSpPr txBox="1"/>
          <p:nvPr/>
        </p:nvSpPr>
        <p:spPr>
          <a:xfrm>
            <a:off x="3657599" y="631563"/>
            <a:ext cx="7217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Welcome Dr. Wayne &amp; </a:t>
            </a:r>
            <a:r>
              <a:rPr lang="en-US" sz="4000" dirty="0" err="1"/>
              <a:t>Francezia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24796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C1D97-E83E-4008-A1B6-CA9208B25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688" y="1365176"/>
            <a:ext cx="6451109" cy="460949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Sign up on our website – </a:t>
            </a:r>
            <a:r>
              <a:rPr lang="en-US" sz="3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www.impactoneinternational.com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Email – info@impactoneinternational.com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Facebook - @impactoneinternational or </a:t>
            </a:r>
            <a:r>
              <a:rPr lang="en-US" sz="3200" dirty="0" err="1">
                <a:solidFill>
                  <a:schemeClr val="bg1"/>
                </a:solidFill>
              </a:rPr>
              <a:t>ImpactOne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Instagram  - </a:t>
            </a:r>
            <a:r>
              <a:rPr lang="en-US" sz="3200" dirty="0" err="1">
                <a:solidFill>
                  <a:schemeClr val="bg1"/>
                </a:solidFill>
              </a:rPr>
              <a:t>impactone.intl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5B2F30-F4DD-4954-B636-486EC9D61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944" y="2490086"/>
            <a:ext cx="3778286" cy="1868383"/>
          </a:xfrm>
          <a:prstGeom prst="rect">
            <a:avLst/>
          </a:prstGeom>
        </p:spPr>
      </p:pic>
      <p:sp>
        <p:nvSpPr>
          <p:cNvPr id="22" name="Rectangle 17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45048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9373E92-F88D-4F0A-94DF-393703E7D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938" y="46653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29DAA0-ADF6-43FD-9C99-483F722B5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09288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44CCD1-9BF5-4587-8BFF-9CAE5DAA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298448"/>
            <a:ext cx="4705801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 dirty="0"/>
              <a:t>Type Into Chat</a:t>
            </a:r>
            <a:br>
              <a:rPr lang="en-US" sz="5900" spc="-100" dirty="0"/>
            </a:br>
            <a:r>
              <a:rPr lang="en-US" sz="5900" spc="-100" dirty="0"/>
              <a:t>if you have any Questions.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F9DEC797-2ABA-4BF0-9883-8806D7DF9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915" b="3"/>
          <a:stretch/>
        </p:blipFill>
        <p:spPr>
          <a:xfrm>
            <a:off x="6586977" y="759599"/>
            <a:ext cx="4908848" cy="53306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32C8C35-BF44-4CFB-9754-81F07C98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43741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C3746-E553-4147-A3AD-05D9DA6B3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3110D-BB39-44AB-A9E7-33EE6DCE6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514350" indent="-514350" fontAlgn="ctr">
              <a:buFont typeface="+mj-lt"/>
              <a:buAutoNum type="arabicPeriod"/>
            </a:pPr>
            <a:r>
              <a:rPr lang="en-US" sz="3200" dirty="0"/>
              <a:t>Pick one of your pain points with yesterday's homework and List your beliefs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3200" dirty="0"/>
              <a:t>Think about how that belief shows up in your life today. How do they limit you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3200" dirty="0"/>
              <a:t>How would your life change if you were not limited by your beliefs?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3AB5F-CFF8-4CC6-A8A6-68C4C2346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97" y="5791198"/>
            <a:ext cx="1451548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FD81EF-23B5-4C36-B726-234CBD924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28" y="2653547"/>
            <a:ext cx="3048264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2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4A5D3-230F-456A-9A42-2B8C18DA1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5149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Type Into Chat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What was the VALUE of this for you today?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3E788-D49C-41CB-A485-6CFB2676B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935" y="1313572"/>
            <a:ext cx="7491363" cy="4213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055811-8914-4A4D-B449-FD6816D34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97" y="5791198"/>
            <a:ext cx="145154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0098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65CA8D-A71F-49AC-869D-3D34B127D9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321"/>
          <a:stretch/>
        </p:blipFill>
        <p:spPr>
          <a:xfrm>
            <a:off x="4201058" y="-91819"/>
            <a:ext cx="5777443" cy="52408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A3E61C-9276-4E81-83D8-3A4A12A911A2}"/>
              </a:ext>
            </a:extLst>
          </p:cNvPr>
          <p:cNvSpPr txBox="1"/>
          <p:nvPr/>
        </p:nvSpPr>
        <p:spPr>
          <a:xfrm>
            <a:off x="4438836" y="4711039"/>
            <a:ext cx="6431502" cy="2076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800" dirty="0">
                <a:latin typeface="+mj-lt"/>
                <a:ea typeface="+mj-ea"/>
                <a:cs typeface="+mj-cs"/>
              </a:rPr>
              <a:t>Contact us at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800" dirty="0">
                <a:latin typeface="+mj-lt"/>
                <a:ea typeface="+mj-ea"/>
                <a:cs typeface="+mj-cs"/>
                <a:hlinkClick r:id="rId4"/>
              </a:rPr>
              <a:t>www.myBlisstopia.com</a:t>
            </a:r>
            <a:endParaRPr lang="en-US" sz="2800" dirty="0">
              <a:latin typeface="+mj-lt"/>
              <a:ea typeface="+mj-ea"/>
              <a:cs typeface="+mj-cs"/>
            </a:endParaRP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800" dirty="0">
                <a:latin typeface="+mj-lt"/>
                <a:ea typeface="+mj-ea"/>
                <a:cs typeface="+mj-cs"/>
                <a:hlinkClick r:id="rId5"/>
              </a:rPr>
              <a:t>www.Facebook.com/myBlisstopia.com</a:t>
            </a:r>
            <a:r>
              <a:rPr lang="en-US" sz="2800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47EA44-7408-4C75-9317-17A0D6BBAE9E}"/>
              </a:ext>
            </a:extLst>
          </p:cNvPr>
          <p:cNvSpPr txBox="1"/>
          <p:nvPr/>
        </p:nvSpPr>
        <p:spPr>
          <a:xfrm>
            <a:off x="6115716" y="6096000"/>
            <a:ext cx="432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Available on Amazon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054915-2C5D-46DA-8042-CF96DAD37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288" y="5738905"/>
            <a:ext cx="1451548" cy="914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1AF9B21-B246-4CD3-BB1B-4154EBCD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34" y="946397"/>
            <a:ext cx="2947987" cy="460057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800" b="1" dirty="0"/>
              <a:t>Join us</a:t>
            </a:r>
            <a:br>
              <a:rPr lang="en-US" sz="4800" b="1" dirty="0"/>
            </a:br>
            <a:r>
              <a:rPr lang="en-US" sz="4800" b="1" dirty="0"/>
              <a:t>Tomorrow</a:t>
            </a:r>
            <a:br>
              <a:rPr lang="en-US" sz="4800" b="1" dirty="0"/>
            </a:br>
            <a:br>
              <a:rPr lang="en-US" sz="4800" b="1" dirty="0"/>
            </a:br>
            <a:r>
              <a:rPr lang="en-US" sz="3200" b="1" dirty="0"/>
              <a:t>Topic:</a:t>
            </a:r>
            <a:br>
              <a:rPr lang="en-US" sz="4800" b="1" dirty="0"/>
            </a:br>
            <a:r>
              <a:rPr lang="en-US" sz="4800" b="1" dirty="0"/>
              <a:t>Step Into Bliss</a:t>
            </a:r>
            <a:br>
              <a:rPr lang="en-US" sz="4800" b="1" dirty="0"/>
            </a:br>
            <a:r>
              <a:rPr lang="en-US" sz="4800" b="1" dirty="0"/>
              <a:t>Your New Story</a:t>
            </a:r>
          </a:p>
        </p:txBody>
      </p:sp>
    </p:spTree>
    <p:extLst>
      <p:ext uri="{BB962C8B-B14F-4D97-AF65-F5344CB8AC3E}">
        <p14:creationId xmlns:p14="http://schemas.microsoft.com/office/powerpoint/2010/main" val="383546215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71813-407F-44FE-BF55-CEE0F6835A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Breakthrough to Bliss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88F7EA-6BD4-44FB-96D1-64D8BBFA6E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With Stephen &amp; Sonji Millet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8D0E6-B82C-41D2-BD00-4E8E2B8A7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904" y="1471803"/>
            <a:ext cx="2384168" cy="1501902"/>
          </a:xfrm>
          <a:prstGeom prst="rect">
            <a:avLst/>
          </a:prstGeom>
        </p:spPr>
      </p:pic>
      <p:pic>
        <p:nvPicPr>
          <p:cNvPr id="6" name="Picture 5" descr="A person flying a kite on the beach&#10;&#10;Description automatically generated">
            <a:extLst>
              <a:ext uri="{FF2B5EF4-FFF2-40B4-BE49-F238E27FC236}">
                <a16:creationId xmlns:a16="http://schemas.microsoft.com/office/drawing/2014/main" id="{593A660F-64D5-412E-AD0C-49A5F061F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599" y="1471803"/>
            <a:ext cx="2739238" cy="34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59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81F9C3-8268-4DF3-9E5F-C19210DD5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82" b="-2"/>
          <a:stretch/>
        </p:blipFill>
        <p:spPr>
          <a:xfrm>
            <a:off x="4306073" y="609601"/>
            <a:ext cx="6924756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8FE3B-B491-4BC4-AEC3-A9C6771DF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41742" y="335287"/>
            <a:ext cx="3457373" cy="545591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Married 12 blissful honeymoon years, 5 adult children</a:t>
            </a:r>
          </a:p>
          <a:p>
            <a:r>
              <a:rPr lang="en-US" sz="2800" dirty="0">
                <a:solidFill>
                  <a:schemeClr val="bg1"/>
                </a:solidFill>
              </a:rPr>
              <a:t>Authors of the </a:t>
            </a:r>
            <a:r>
              <a:rPr lang="en-US" sz="2800" b="1" u="sng" dirty="0">
                <a:solidFill>
                  <a:schemeClr val="bg1"/>
                </a:solidFill>
              </a:rPr>
              <a:t>best-selling book</a:t>
            </a:r>
            <a:r>
              <a:rPr lang="en-US" sz="2800" dirty="0">
                <a:solidFill>
                  <a:schemeClr val="bg1"/>
                </a:solidFill>
              </a:rPr>
              <a:t>, TALK STRAIGHT DAMMIT</a:t>
            </a:r>
          </a:p>
          <a:p>
            <a:r>
              <a:rPr lang="en-US" sz="2800" dirty="0">
                <a:solidFill>
                  <a:schemeClr val="bg1"/>
                </a:solidFill>
              </a:rPr>
              <a:t>International trainer</a:t>
            </a:r>
          </a:p>
          <a:p>
            <a:r>
              <a:rPr lang="en-US" sz="2800" dirty="0">
                <a:solidFill>
                  <a:schemeClr val="bg1"/>
                </a:solidFill>
              </a:rPr>
              <a:t>Licensed Ordained Minister &amp; Comedian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362057-C4F0-41BD-BF7C-52D3CB2E4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97" y="5791198"/>
            <a:ext cx="145154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93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FADE85-D5CB-4710-A79C-FBEC349628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316"/>
          <a:stretch/>
        </p:blipFill>
        <p:spPr>
          <a:xfrm>
            <a:off x="97675" y="-506017"/>
            <a:ext cx="12191980" cy="685799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264FF3D-976F-4B85-A98F-EDB8A3CAFE2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20090" y="1228344"/>
            <a:ext cx="8947150" cy="35845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i="1" dirty="0">
                <a:solidFill>
                  <a:schemeClr val="tx1"/>
                </a:solidFill>
              </a:rPr>
              <a:t>BLISS</a:t>
            </a:r>
          </a:p>
          <a:p>
            <a:pPr marL="0" indent="0" algn="ctr">
              <a:buNone/>
            </a:pPr>
            <a:r>
              <a:rPr lang="en-US" sz="4400" b="1" i="1" dirty="0">
                <a:solidFill>
                  <a:schemeClr val="tx1"/>
                </a:solidFill>
              </a:rPr>
              <a:t>The freedom to love and be loved in abundance with complete forgiveness and without judgement.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4EB3D3-C2E7-4F18-80AB-F491F054A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93" y="5648262"/>
            <a:ext cx="1450974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06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668CE0-F715-476D-A715-33E6A6FCE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of Engagement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1A190F-3AB3-4930-90E5-7C2F06F95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/>
              <a:t>We are HERE for YOU!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When we COACH 1, we coach many.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If you feel COMFORTABLE, SHARE your specifics.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Participate, Turn ON your video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If you have a question,  type it into chat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You must DO THE WORK to have a BREAKTHROUGH!</a:t>
            </a:r>
          </a:p>
        </p:txBody>
      </p:sp>
    </p:spTree>
    <p:extLst>
      <p:ext uri="{BB962C8B-B14F-4D97-AF65-F5344CB8AC3E}">
        <p14:creationId xmlns:p14="http://schemas.microsoft.com/office/powerpoint/2010/main" val="1748478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C3746-E553-4147-A3AD-05D9DA6B3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/>
              <a:t>HOMEWORK</a:t>
            </a:r>
            <a:br>
              <a:rPr lang="en-US" dirty="0"/>
            </a:br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3110D-BB39-44AB-A9E7-33EE6DCE6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514350" indent="-514350" fontAlgn="ctr">
              <a:buFont typeface="+mj-lt"/>
              <a:buAutoNum type="arabicPeriod"/>
            </a:pPr>
            <a:r>
              <a:rPr lang="en-US" sz="3200" dirty="0"/>
              <a:t>Pick one of your pain points with yesterday's homework and List your beliefs.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3200" dirty="0"/>
              <a:t>Think about how that belief shows up in your life today. How do they limit you?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3200" dirty="0"/>
              <a:t>How would your life change if you were not limited by your beliefs?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3AB5F-CFF8-4CC6-A8A6-68C4C2346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97" y="5791198"/>
            <a:ext cx="1451548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FD81EF-23B5-4C36-B726-234CBD924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28" y="2653547"/>
            <a:ext cx="3048264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14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844F88C-64E4-4436-A6A8-1B19BA0C77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8598871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E1DF31C-D9D8-4E62-A0DF-613AE18B4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397" y="5791198"/>
            <a:ext cx="1451548" cy="914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385C3D-CEFD-4A85-AED5-B3DAA379326A}"/>
              </a:ext>
            </a:extLst>
          </p:cNvPr>
          <p:cNvSpPr/>
          <p:nvPr/>
        </p:nvSpPr>
        <p:spPr>
          <a:xfrm>
            <a:off x="7688062" y="885216"/>
            <a:ext cx="3906175" cy="2443909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60FB7AD-02F4-4665-B97B-56139F817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A7DE1C-A519-4379-A7FE-D5BD99A5C5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65" y="2108446"/>
            <a:ext cx="3161759" cy="21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05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7ACE9-EE6B-4747-BF5F-E0D5777CB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Reconstruct the </a:t>
            </a:r>
            <a:br>
              <a:rPr lang="en-US" sz="4400" dirty="0"/>
            </a:br>
            <a:r>
              <a:rPr lang="en-US" sz="6000" b="1" dirty="0"/>
              <a:t>STORY </a:t>
            </a:r>
            <a:br>
              <a:rPr lang="en-US" sz="4400" dirty="0"/>
            </a:br>
            <a:r>
              <a:rPr lang="en-US" sz="4400" dirty="0"/>
              <a:t>of </a:t>
            </a:r>
            <a:br>
              <a:rPr lang="en-US" sz="4400" dirty="0"/>
            </a:br>
            <a:r>
              <a:rPr lang="en-US" sz="7200" b="1" dirty="0"/>
              <a:t>YOU</a:t>
            </a:r>
            <a:endParaRPr lang="en-US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7FCE8-9EB3-491C-BE5D-9E35CA7F9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6000" i="1" dirty="0"/>
              <a:t>“Other people’s opinion of me is none of my business!”</a:t>
            </a:r>
          </a:p>
          <a:p>
            <a:pPr marL="0" indent="0">
              <a:buNone/>
            </a:pPr>
            <a:endParaRPr lang="en-US" sz="40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E7A8F-A44B-400D-A541-43CE2E222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2" y="5734163"/>
            <a:ext cx="1451548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7EB1CC-AB5B-4888-B9DA-26868C081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760" y="3513123"/>
            <a:ext cx="4464130" cy="297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75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B3875682-0790-427D-9A23-4B7265F0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EDE4AAE-4785-4EA7-95DB-45200F5B8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B607A0AB-7A2D-44AF-B876-9655821A7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5EC393D-764C-4624-9871-BD5C73281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24618-1189-4FED-9E11-77112B07E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28" y="1298448"/>
            <a:ext cx="3843409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What Does BLISS look like for you?</a:t>
            </a:r>
          </a:p>
        </p:txBody>
      </p:sp>
      <p:pic>
        <p:nvPicPr>
          <p:cNvPr id="9" name="Content Placeholder 8" descr="A picture containing outdoor, car, sitting, person&#10;&#10;Description automatically generated">
            <a:extLst>
              <a:ext uri="{FF2B5EF4-FFF2-40B4-BE49-F238E27FC236}">
                <a16:creationId xmlns:a16="http://schemas.microsoft.com/office/drawing/2014/main" id="{34835904-1FA7-4263-8015-A2AE6E1C2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985" r="4" b="4"/>
          <a:stretch/>
        </p:blipFill>
        <p:spPr>
          <a:xfrm>
            <a:off x="5120637" y="770805"/>
            <a:ext cx="3131882" cy="2599924"/>
          </a:xfrm>
          <a:prstGeom prst="rect">
            <a:avLst/>
          </a:prstGeom>
        </p:spPr>
      </p:pic>
      <p:pic>
        <p:nvPicPr>
          <p:cNvPr id="12" name="Picture 11" descr="A person standing in front of a car posing for the camera&#10;&#10;Description automatically generated">
            <a:extLst>
              <a:ext uri="{FF2B5EF4-FFF2-40B4-BE49-F238E27FC236}">
                <a16:creationId xmlns:a16="http://schemas.microsoft.com/office/drawing/2014/main" id="{AC20B346-481E-4677-8923-FA2CCEE64D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" b="37706"/>
          <a:stretch/>
        </p:blipFill>
        <p:spPr>
          <a:xfrm>
            <a:off x="8356033" y="768095"/>
            <a:ext cx="3131883" cy="2601388"/>
          </a:xfrm>
          <a:prstGeom prst="rect">
            <a:avLst/>
          </a:prstGeom>
        </p:spPr>
      </p:pic>
      <p:pic>
        <p:nvPicPr>
          <p:cNvPr id="7" name="Picture 6" descr="A picture containing person, sitting, indoor, child&#10;&#10;Description automatically generated">
            <a:extLst>
              <a:ext uri="{FF2B5EF4-FFF2-40B4-BE49-F238E27FC236}">
                <a16:creationId xmlns:a16="http://schemas.microsoft.com/office/drawing/2014/main" id="{60539460-B144-4207-8577-7C76AC8FF9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9" r="6753" b="-3"/>
          <a:stretch/>
        </p:blipFill>
        <p:spPr>
          <a:xfrm>
            <a:off x="5120636" y="3483864"/>
            <a:ext cx="3131884" cy="2601389"/>
          </a:xfrm>
          <a:prstGeom prst="rect">
            <a:avLst/>
          </a:prstGeom>
        </p:spPr>
      </p:pic>
      <p:pic>
        <p:nvPicPr>
          <p:cNvPr id="5" name="Content Placeholder 4" descr="A person riding a wave on a surfboard in the water&#10;&#10;Description automatically generated">
            <a:extLst>
              <a:ext uri="{FF2B5EF4-FFF2-40B4-BE49-F238E27FC236}">
                <a16:creationId xmlns:a16="http://schemas.microsoft.com/office/drawing/2014/main" id="{408D1B6D-D968-4D6C-A515-FD7CE8161F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22" r="11058" b="2"/>
          <a:stretch/>
        </p:blipFill>
        <p:spPr>
          <a:xfrm>
            <a:off x="8356032" y="3483863"/>
            <a:ext cx="3131883" cy="260138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3672D4B7-46FC-4C20-9A40-1C07C2F04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4731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F13A95FF-1A75-49AA-86AE-EED61BD0E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8744-24DB-4CC9-88E2-97AED261C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>
            <a:normAutofit/>
          </a:bodyPr>
          <a:lstStyle/>
          <a:p>
            <a:r>
              <a:rPr lang="en-US"/>
              <a:t>Do you have a plan?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F5B38F3A-A0E1-4D46-A7BF-96EDD6528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9" y="2510395"/>
            <a:ext cx="4016116" cy="3274586"/>
          </a:xfrm>
        </p:spPr>
        <p:txBody>
          <a:bodyPr anchor="t">
            <a:normAutofit/>
          </a:bodyPr>
          <a:lstStyle/>
          <a:p>
            <a:r>
              <a:rPr lang="en-US" sz="3600" i="1" dirty="0">
                <a:solidFill>
                  <a:srgbClr val="FFFFFF"/>
                </a:solidFill>
              </a:rPr>
              <a:t>“The sooner you start planning your life, the sooner you will live the life you dream of.” </a:t>
            </a:r>
          </a:p>
          <a:p>
            <a:r>
              <a:rPr lang="en-US" sz="3600" i="1" dirty="0">
                <a:solidFill>
                  <a:srgbClr val="FFFFFF"/>
                </a:solidFill>
              </a:rPr>
              <a:t>-Hans Glint</a:t>
            </a:r>
          </a:p>
          <a:p>
            <a:endParaRPr lang="en-US" sz="3600" i="1" dirty="0">
              <a:solidFill>
                <a:srgbClr val="FFFFFF"/>
              </a:solidFill>
            </a:endParaRPr>
          </a:p>
        </p:txBody>
      </p:sp>
      <p:pic>
        <p:nvPicPr>
          <p:cNvPr id="1026" name="Picture 2" descr="Resource Planning: What You Need to Know">
            <a:extLst>
              <a:ext uri="{FF2B5EF4-FFF2-40B4-BE49-F238E27FC236}">
                <a16:creationId xmlns:a16="http://schemas.microsoft.com/office/drawing/2014/main" id="{AFE45F3D-3B09-4381-BA52-468517550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3" r="666"/>
          <a:stretch/>
        </p:blipFill>
        <p:spPr bwMode="auto">
          <a:xfrm>
            <a:off x="5137463" y="759599"/>
            <a:ext cx="6193767" cy="53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6417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4C5C38-8F23-4A51-BE35-1BE1B35FD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176" b="-3"/>
          <a:stretch/>
        </p:blipFill>
        <p:spPr>
          <a:xfrm>
            <a:off x="416521" y="2011673"/>
            <a:ext cx="2619842" cy="3860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2FD26D-C7E4-4177-9B02-81D8568DD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21" y="985506"/>
            <a:ext cx="2619842" cy="129552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8D1AE57-C853-4404-81DA-368802439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3155" y="1385312"/>
            <a:ext cx="6819898" cy="511354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Co-Founders of </a:t>
            </a:r>
            <a:r>
              <a:rPr lang="en-US" sz="2800" dirty="0" err="1"/>
              <a:t>ImpactOne</a:t>
            </a:r>
            <a:r>
              <a:rPr lang="en-US" sz="2800" dirty="0"/>
              <a:t> International.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Internationally known Ordained Minister.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holds a PhD in Christian Leadership.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Author of </a:t>
            </a:r>
            <a:r>
              <a:rPr lang="en-US" sz="2800" i="1" dirty="0"/>
              <a:t>The Mountain We Climb.</a:t>
            </a:r>
            <a:endParaRPr lang="en-US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Divorce Coach and a transformational speaker.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Human Resources professional with over 10 years’ experience.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Life Strategy Coach and a Vision Board Facilitator.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F257C4-9BB0-4500-9FE0-387AB9744EEB}"/>
              </a:ext>
            </a:extLst>
          </p:cNvPr>
          <p:cNvSpPr txBox="1"/>
          <p:nvPr/>
        </p:nvSpPr>
        <p:spPr>
          <a:xfrm>
            <a:off x="3338002" y="178801"/>
            <a:ext cx="8117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Welcome Back </a:t>
            </a:r>
          </a:p>
          <a:p>
            <a:pPr algn="ctr"/>
            <a:r>
              <a:rPr lang="en-US" sz="4000" dirty="0"/>
              <a:t>Dr. Wayne &amp; </a:t>
            </a:r>
            <a:r>
              <a:rPr lang="en-US" sz="4000" dirty="0" err="1"/>
              <a:t>Francezia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550398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8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1D330B8-6E66-482E-8E8D-923017F608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510" y="1282038"/>
            <a:ext cx="2774950" cy="34925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ctr"/>
            <a:endParaRPr lang="en-US" sz="4400" dirty="0"/>
          </a:p>
          <a:p>
            <a:pPr algn="ctr"/>
            <a:r>
              <a:rPr lang="en-US" sz="4400" dirty="0"/>
              <a:t>Five Strategies to Create a ‘Blissful Life’ Vision Board</a:t>
            </a:r>
          </a:p>
        </p:txBody>
      </p:sp>
      <p:sp>
        <p:nvSpPr>
          <p:cNvPr id="27" name="Freeform: Shape 20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4E1E82-B64E-4615-8123-B90D512F34EF}"/>
              </a:ext>
            </a:extLst>
          </p:cNvPr>
          <p:cNvSpPr txBox="1"/>
          <p:nvPr/>
        </p:nvSpPr>
        <p:spPr>
          <a:xfrm>
            <a:off x="4564662" y="865455"/>
            <a:ext cx="7507302" cy="13031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Strategy 1:  Be Open Minded and Give Gratitude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70048-2B16-40A3-B228-AC37007F380A}"/>
              </a:ext>
            </a:extLst>
          </p:cNvPr>
          <p:cNvSpPr txBox="1"/>
          <p:nvPr/>
        </p:nvSpPr>
        <p:spPr>
          <a:xfrm>
            <a:off x="4024607" y="3365501"/>
            <a:ext cx="7545298" cy="723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Strategy 3:  Write Your Plan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755F4B-AC60-4388-B01B-2762A4C66B18}"/>
              </a:ext>
            </a:extLst>
          </p:cNvPr>
          <p:cNvSpPr txBox="1"/>
          <p:nvPr/>
        </p:nvSpPr>
        <p:spPr>
          <a:xfrm>
            <a:off x="4208489" y="2377676"/>
            <a:ext cx="7545298" cy="723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Strategy 2:  Be Authentic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13F39F-5A4A-444F-9B57-FA7A6A81DE52}"/>
              </a:ext>
            </a:extLst>
          </p:cNvPr>
          <p:cNvSpPr txBox="1"/>
          <p:nvPr/>
        </p:nvSpPr>
        <p:spPr>
          <a:xfrm>
            <a:off x="3762376" y="4412589"/>
            <a:ext cx="7545298" cy="723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Strategy 4:  Be Intentional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ADCCD6-B3B7-41AE-B7C3-360AAC4B6AE6}"/>
              </a:ext>
            </a:extLst>
          </p:cNvPr>
          <p:cNvSpPr txBox="1"/>
          <p:nvPr/>
        </p:nvSpPr>
        <p:spPr>
          <a:xfrm>
            <a:off x="3470170" y="5321054"/>
            <a:ext cx="7545298" cy="770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Strategy 5:  Share, Share, SHARE!</a:t>
            </a:r>
          </a:p>
        </p:txBody>
      </p:sp>
    </p:spTree>
    <p:extLst>
      <p:ext uri="{BB962C8B-B14F-4D97-AF65-F5344CB8AC3E}">
        <p14:creationId xmlns:p14="http://schemas.microsoft.com/office/powerpoint/2010/main" val="401630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708CCDA-8E96-4A33-A542-64C4E124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807" y="92962"/>
            <a:ext cx="2947482" cy="192660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57B532-EF6F-48A9-B3F6-FBDA6965D9DC}"/>
              </a:ext>
            </a:extLst>
          </p:cNvPr>
          <p:cNvSpPr txBox="1"/>
          <p:nvPr/>
        </p:nvSpPr>
        <p:spPr>
          <a:xfrm>
            <a:off x="4072687" y="1928522"/>
            <a:ext cx="2117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Visualization 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FEA014D-F9F4-4302-B44C-84A8DE0FF4CC}"/>
              </a:ext>
            </a:extLst>
          </p:cNvPr>
          <p:cNvSpPr/>
          <p:nvPr/>
        </p:nvSpPr>
        <p:spPr>
          <a:xfrm>
            <a:off x="6551194" y="1830803"/>
            <a:ext cx="1515979" cy="4381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B8A84-9D3D-4213-B117-BF19753AF35F}"/>
              </a:ext>
            </a:extLst>
          </p:cNvPr>
          <p:cNvSpPr txBox="1"/>
          <p:nvPr/>
        </p:nvSpPr>
        <p:spPr>
          <a:xfrm>
            <a:off x="8991601" y="1883531"/>
            <a:ext cx="1882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Possibilities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87FD79-6988-45DB-87D7-8EDADFB64F1B}"/>
              </a:ext>
            </a:extLst>
          </p:cNvPr>
          <p:cNvSpPr txBox="1"/>
          <p:nvPr/>
        </p:nvSpPr>
        <p:spPr>
          <a:xfrm>
            <a:off x="3788942" y="3050446"/>
            <a:ext cx="2450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Being Intentional 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542B330-7CDD-4017-90E6-EF150165B9E4}"/>
              </a:ext>
            </a:extLst>
          </p:cNvPr>
          <p:cNvSpPr/>
          <p:nvPr/>
        </p:nvSpPr>
        <p:spPr>
          <a:xfrm>
            <a:off x="6635414" y="3043487"/>
            <a:ext cx="1515979" cy="4381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32E4B2-9C0F-49A8-984C-40EC7FAA5459}"/>
              </a:ext>
            </a:extLst>
          </p:cNvPr>
          <p:cNvSpPr txBox="1"/>
          <p:nvPr/>
        </p:nvSpPr>
        <p:spPr>
          <a:xfrm>
            <a:off x="8547434" y="3050446"/>
            <a:ext cx="3168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Continued Motivation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5BDF4-9387-4E96-8F65-AE6D779B8081}"/>
              </a:ext>
            </a:extLst>
          </p:cNvPr>
          <p:cNvSpPr txBox="1"/>
          <p:nvPr/>
        </p:nvSpPr>
        <p:spPr>
          <a:xfrm>
            <a:off x="4257675" y="4202991"/>
            <a:ext cx="2117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Action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92C266-41E7-4E93-99CC-486F6F613615}"/>
              </a:ext>
            </a:extLst>
          </p:cNvPr>
          <p:cNvSpPr txBox="1"/>
          <p:nvPr/>
        </p:nvSpPr>
        <p:spPr>
          <a:xfrm>
            <a:off x="8874042" y="4109529"/>
            <a:ext cx="2117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Manifestation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24BC45-67DA-4E27-B883-FB2DB80BAFCD}"/>
              </a:ext>
            </a:extLst>
          </p:cNvPr>
          <p:cNvSpPr txBox="1"/>
          <p:nvPr/>
        </p:nvSpPr>
        <p:spPr>
          <a:xfrm>
            <a:off x="3919663" y="5167756"/>
            <a:ext cx="2117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Manifestation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28EAE3-A863-4FF7-A0C4-EFCDBA2FA269}"/>
              </a:ext>
            </a:extLst>
          </p:cNvPr>
          <p:cNvSpPr txBox="1"/>
          <p:nvPr/>
        </p:nvSpPr>
        <p:spPr>
          <a:xfrm>
            <a:off x="8665996" y="5072095"/>
            <a:ext cx="2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Purpose/Meaning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A90B73E-3F77-4FE1-87F6-D3105F147522}"/>
              </a:ext>
            </a:extLst>
          </p:cNvPr>
          <p:cNvSpPr/>
          <p:nvPr/>
        </p:nvSpPr>
        <p:spPr>
          <a:xfrm>
            <a:off x="6635414" y="5192130"/>
            <a:ext cx="1515979" cy="4381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B3A564A9-491E-4FC0-B59D-D3C3CC060446}"/>
              </a:ext>
            </a:extLst>
          </p:cNvPr>
          <p:cNvSpPr/>
          <p:nvPr/>
        </p:nvSpPr>
        <p:spPr>
          <a:xfrm>
            <a:off x="6647444" y="4167760"/>
            <a:ext cx="1515979" cy="4381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D46E9F0-B73B-4CB2-AFF8-579AC293C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82" y="267292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1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/>
      <p:bldP spid="12" grpId="0" animBg="1"/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orful hot air balloon on sunset sky">
            <a:extLst>
              <a:ext uri="{FF2B5EF4-FFF2-40B4-BE49-F238E27FC236}">
                <a16:creationId xmlns:a16="http://schemas.microsoft.com/office/drawing/2014/main" id="{EDE8E0A0-2CE0-465F-994E-0488B7866B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" b="132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02C653-A4B5-4896-A7A1-3D2EE394382B}"/>
              </a:ext>
            </a:extLst>
          </p:cNvPr>
          <p:cNvSpPr txBox="1"/>
          <p:nvPr/>
        </p:nvSpPr>
        <p:spPr>
          <a:xfrm>
            <a:off x="6966857" y="1438303"/>
            <a:ext cx="46155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We want you to not only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6000" dirty="0">
                <a:solidFill>
                  <a:schemeClr val="bg1"/>
                </a:solidFill>
              </a:rPr>
              <a:t>SEE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4400" dirty="0">
                <a:solidFill>
                  <a:schemeClr val="bg1"/>
                </a:solidFill>
              </a:rPr>
              <a:t>but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6000" dirty="0">
                <a:solidFill>
                  <a:schemeClr val="bg1"/>
                </a:solidFill>
              </a:rPr>
              <a:t>LIVE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4400" dirty="0">
                <a:solidFill>
                  <a:schemeClr val="bg1"/>
                </a:solidFill>
              </a:rPr>
              <a:t>the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6000" dirty="0">
                <a:solidFill>
                  <a:schemeClr val="bg1"/>
                </a:solidFill>
              </a:rPr>
              <a:t>LIFE</a:t>
            </a:r>
            <a:r>
              <a:rPr lang="en-US" sz="4400" dirty="0">
                <a:solidFill>
                  <a:schemeClr val="bg1"/>
                </a:solidFill>
              </a:rPr>
              <a:t> planned for </a:t>
            </a:r>
            <a:r>
              <a:rPr lang="en-US" sz="6000" dirty="0">
                <a:solidFill>
                  <a:schemeClr val="bg1"/>
                </a:solidFill>
              </a:rPr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val="2707061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1E86B-BE3E-47EF-81A6-DACE3D6F7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/>
              <a:t>B</a:t>
            </a:r>
            <a:br>
              <a:rPr lang="en-US" sz="6600" b="1" dirty="0"/>
            </a:br>
            <a:r>
              <a:rPr lang="en-US" sz="6600" b="1" dirty="0"/>
              <a:t>L</a:t>
            </a:r>
            <a:br>
              <a:rPr lang="en-US" sz="6600" b="1" dirty="0"/>
            </a:br>
            <a:r>
              <a:rPr lang="en-US" sz="6600" b="1" dirty="0"/>
              <a:t>I</a:t>
            </a:r>
            <a:br>
              <a:rPr lang="en-US" sz="6600" b="1" dirty="0"/>
            </a:br>
            <a:r>
              <a:rPr lang="en-US" sz="6600" b="1" dirty="0"/>
              <a:t>S</a:t>
            </a:r>
            <a:br>
              <a:rPr lang="en-US" sz="6600" b="1" dirty="0"/>
            </a:br>
            <a:r>
              <a:rPr lang="en-US" sz="6600" b="1" dirty="0" err="1"/>
              <a:t>S</a:t>
            </a:r>
            <a:endParaRPr lang="en-US" sz="66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E1F8B-8B57-4112-9037-F6D1B72E6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97" y="5791198"/>
            <a:ext cx="1451548" cy="914400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AC6C21E-8CF1-4266-B6E9-E2E9E24BD26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6647" y="950479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54001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C1D97-E83E-4008-A1B6-CA9208B25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688" y="1365176"/>
            <a:ext cx="6451109" cy="460949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Sign up on our website – </a:t>
            </a:r>
            <a:r>
              <a:rPr lang="en-US" sz="3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www.impactoneinternational.com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Email – info@impactoneinternational.com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Facebook - @impactoneinternational or </a:t>
            </a:r>
            <a:r>
              <a:rPr lang="en-US" sz="3200" dirty="0" err="1">
                <a:solidFill>
                  <a:schemeClr val="bg1"/>
                </a:solidFill>
              </a:rPr>
              <a:t>ImpactOne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Instagram  - </a:t>
            </a:r>
            <a:r>
              <a:rPr lang="en-US" sz="3200" dirty="0" err="1">
                <a:solidFill>
                  <a:schemeClr val="bg1"/>
                </a:solidFill>
              </a:rPr>
              <a:t>impactone.intl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5B2F30-F4DD-4954-B636-486EC9D61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944" y="2490086"/>
            <a:ext cx="3778286" cy="1868383"/>
          </a:xfrm>
          <a:prstGeom prst="rect">
            <a:avLst/>
          </a:prstGeom>
        </p:spPr>
      </p:pic>
      <p:sp>
        <p:nvSpPr>
          <p:cNvPr id="22" name="Rectangle 17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04529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C3746-E553-4147-A3AD-05D9DA6B3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3110D-BB39-44AB-A9E7-33EE6DCE6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3600" dirty="0"/>
              <a:t>Create an Action Plan to change your reality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3600" dirty="0"/>
              <a:t>Email us your action plan and we will give you a free 30-minute Action Plan Consultation with Stephen &amp; Sonji </a:t>
            </a:r>
            <a:r>
              <a:rPr lang="en-US" sz="2800" i="1" dirty="0"/>
              <a:t>($500 value</a:t>
            </a:r>
            <a:r>
              <a:rPr lang="en-US" sz="3600" dirty="0"/>
              <a:t>)</a:t>
            </a:r>
          </a:p>
          <a:p>
            <a:pPr marL="514350" indent="-514350" fontAlgn="ctr">
              <a:buFont typeface="+mj-lt"/>
              <a:buAutoNum type="arabicPeriod"/>
            </a:pP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3AB5F-CFF8-4CC6-A8A6-68C4C2346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97" y="5791198"/>
            <a:ext cx="1451548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FD81EF-23B5-4C36-B726-234CBD924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28" y="2653547"/>
            <a:ext cx="3048264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817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844F88C-64E4-4436-A6A8-1B19BA0C77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6117343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E1DF31C-D9D8-4E62-A0DF-613AE18B4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397" y="5791198"/>
            <a:ext cx="1451548" cy="9144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60FB7AD-02F4-4665-B97B-56139F817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/>
              <a:t>Here is What We Covered</a:t>
            </a:r>
          </a:p>
        </p:txBody>
      </p:sp>
    </p:spTree>
    <p:extLst>
      <p:ext uri="{BB962C8B-B14F-4D97-AF65-F5344CB8AC3E}">
        <p14:creationId xmlns:p14="http://schemas.microsoft.com/office/powerpoint/2010/main" val="15548492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4A5D3-230F-456A-9A42-2B8C18DA1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5149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Type Into Chat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What was the VALUE of this for you today?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3E788-D49C-41CB-A485-6CFB2676B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935" y="1313572"/>
            <a:ext cx="7491363" cy="4213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577C88-5046-4B06-8A4F-FDD927E00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97" y="5791198"/>
            <a:ext cx="145154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8304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AF482-3885-4B6F-B2D4-A566AB4CB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Want HELP Attracting the Life of Your Dreams?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118F2-BAA7-4AD8-B421-0AABE9FC2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87023" y="1443266"/>
            <a:ext cx="7315200" cy="51206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b="1" dirty="0"/>
              <a:t>Your Investment: $49.95 </a:t>
            </a:r>
            <a:r>
              <a:rPr lang="en-US" dirty="0"/>
              <a:t>[</a:t>
            </a:r>
            <a:r>
              <a:rPr lang="en-US" i="1" dirty="0"/>
              <a:t>valued at $4,000</a:t>
            </a:r>
            <a:r>
              <a:rPr lang="en-US" dirty="0"/>
              <a:t>]</a:t>
            </a:r>
          </a:p>
          <a:p>
            <a:pPr marL="0" indent="0">
              <a:buNone/>
            </a:pPr>
            <a:r>
              <a:rPr lang="en-US" sz="2100" dirty="0"/>
              <a:t>Includes: 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six 30 min Videos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3 Mastermind Calls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The Talk Straight Dammit Workbook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Taught by 2 Personal Communication Coaches</a:t>
            </a:r>
          </a:p>
          <a:p>
            <a:pPr marL="0" indent="0">
              <a:buNone/>
            </a:pPr>
            <a:r>
              <a:rPr lang="en-US" sz="2200" dirty="0"/>
              <a:t>Your </a:t>
            </a:r>
            <a:r>
              <a:rPr lang="en-US" sz="2200" b="1" u="sng" dirty="0"/>
              <a:t>BONUS</a:t>
            </a:r>
            <a:r>
              <a:rPr lang="en-US" sz="2200" dirty="0"/>
              <a:t> for attending today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/>
              <a:t>1 one-on-one coaching call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800" dirty="0"/>
          </a:p>
          <a:p>
            <a:pPr marL="0" indent="0" algn="ctr">
              <a:buNone/>
            </a:pPr>
            <a:r>
              <a:rPr lang="en-US" sz="2200" i="1" dirty="0"/>
              <a:t>Contact Us at </a:t>
            </a:r>
            <a:r>
              <a:rPr lang="en-US" sz="2200" b="1" dirty="0">
                <a:hlinkClick r:id="rId2"/>
              </a:rPr>
              <a:t>www.Myblisstopia.com</a:t>
            </a:r>
            <a:r>
              <a:rPr lang="en-US" sz="2200" b="1" dirty="0"/>
              <a:t> </a:t>
            </a:r>
            <a:r>
              <a:rPr lang="en-US" sz="2200" i="1" dirty="0"/>
              <a:t>for more information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165018-9ACF-49B4-9504-69B4732C0941}"/>
              </a:ext>
            </a:extLst>
          </p:cNvPr>
          <p:cNvSpPr/>
          <p:nvPr/>
        </p:nvSpPr>
        <p:spPr>
          <a:xfrm>
            <a:off x="3137552" y="242937"/>
            <a:ext cx="8831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TALK STRAIGHT DAMMIT </a:t>
            </a:r>
          </a:p>
          <a:p>
            <a:pPr algn="ctr"/>
            <a:r>
              <a:rPr lang="en-US" sz="3600" b="1" dirty="0"/>
              <a:t>MASTER CLASS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B53CE3-CBE0-4BC1-92C5-DB9E33D60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97" y="5791198"/>
            <a:ext cx="145154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9319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18B02-B3C3-4A61-811F-59EC6D35A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43" y="1663655"/>
            <a:ext cx="4037012" cy="304738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8800" b="1" dirty="0"/>
              <a:t>Thank </a:t>
            </a:r>
            <a:br>
              <a:rPr lang="en-US" sz="8800" b="1" dirty="0"/>
            </a:br>
            <a:r>
              <a:rPr lang="en-US" sz="8800" b="1" dirty="0"/>
              <a:t>You!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65CA8D-A71F-49AC-869D-3D34B127D9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321"/>
          <a:stretch/>
        </p:blipFill>
        <p:spPr>
          <a:xfrm>
            <a:off x="4201058" y="-91819"/>
            <a:ext cx="5777443" cy="52408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A3E61C-9276-4E81-83D8-3A4A12A911A2}"/>
              </a:ext>
            </a:extLst>
          </p:cNvPr>
          <p:cNvSpPr txBox="1"/>
          <p:nvPr/>
        </p:nvSpPr>
        <p:spPr>
          <a:xfrm>
            <a:off x="4438836" y="4711039"/>
            <a:ext cx="6431502" cy="2076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800" dirty="0">
                <a:latin typeface="+mj-lt"/>
                <a:ea typeface="+mj-ea"/>
                <a:cs typeface="+mj-cs"/>
              </a:rPr>
              <a:t>Contact us at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800" dirty="0">
                <a:latin typeface="+mj-lt"/>
                <a:ea typeface="+mj-ea"/>
                <a:cs typeface="+mj-cs"/>
                <a:hlinkClick r:id="rId4"/>
              </a:rPr>
              <a:t>www.myBlisstopia.com</a:t>
            </a:r>
            <a:endParaRPr lang="en-US" sz="2800" dirty="0">
              <a:latin typeface="+mj-lt"/>
              <a:ea typeface="+mj-ea"/>
              <a:cs typeface="+mj-cs"/>
            </a:endParaRP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800" dirty="0">
                <a:latin typeface="+mj-lt"/>
                <a:ea typeface="+mj-ea"/>
                <a:cs typeface="+mj-cs"/>
                <a:hlinkClick r:id="rId5"/>
              </a:rPr>
              <a:t>www.Facebook.com/myBlisstopia.com</a:t>
            </a:r>
            <a:r>
              <a:rPr lang="en-US" sz="2800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47EA44-7408-4C75-9317-17A0D6BBAE9E}"/>
              </a:ext>
            </a:extLst>
          </p:cNvPr>
          <p:cNvSpPr txBox="1"/>
          <p:nvPr/>
        </p:nvSpPr>
        <p:spPr>
          <a:xfrm>
            <a:off x="6115716" y="6096000"/>
            <a:ext cx="432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Available on Amazon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054915-2C5D-46DA-8042-CF96DAD37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397" y="5791198"/>
            <a:ext cx="145154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2963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96A55C8-89F1-439D-863D-E208C0AC8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33A514-C152-4EFC-B09E-6D67B5ED8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1" r="9114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4A1FD7E-EAEC-40B9-B75B-432F9DA75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B2A9377-77D4-4C18-A6F8-D35E4BB784CF}"/>
              </a:ext>
            </a:extLst>
          </p:cNvPr>
          <p:cNvSpPr txBox="1">
            <a:spLocks/>
          </p:cNvSpPr>
          <p:nvPr/>
        </p:nvSpPr>
        <p:spPr>
          <a:xfrm>
            <a:off x="289248" y="1123837"/>
            <a:ext cx="6451110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spc="-60" dirty="0">
                <a:solidFill>
                  <a:srgbClr val="FFFFFF"/>
                </a:solidFill>
              </a:rPr>
              <a:t>What they are saying about us.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E6B457-F031-434D-B667-6D4C29EA9FBA}"/>
              </a:ext>
            </a:extLst>
          </p:cNvPr>
          <p:cNvSpPr txBox="1">
            <a:spLocks/>
          </p:cNvSpPr>
          <p:nvPr/>
        </p:nvSpPr>
        <p:spPr>
          <a:xfrm>
            <a:off x="218037" y="2199893"/>
            <a:ext cx="6451109" cy="32745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-182880" defTabSz="91440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b="1" i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“Since working with the Millets, I have graduated college, received a promotion, bought a house and got married.  They have shown me how the words I speak really do attract the life I want and deserve.  I recommend their courses and personal coaching to help you TALK STRAIGHT Dammit</a:t>
            </a:r>
          </a:p>
          <a:p>
            <a:pPr marL="0" indent="-182880" defTabSz="91440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24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2400" b="1" i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Candice, from Milwaukee</a:t>
            </a:r>
          </a:p>
          <a:p>
            <a:pPr lvl="1" indent="-182880" defTabSz="914400">
              <a:lnSpc>
                <a:spcPct val="90000"/>
              </a:lnSpc>
              <a:buFont typeface="Wingdings 2" pitchFamily="18" charset="2"/>
              <a:buChar char=""/>
            </a:pPr>
            <a:endParaRPr lang="en-US" sz="2000" b="1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C88629E-396B-4C99-B284-F30AABDF2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78543A-BF23-4328-83FE-351D146D7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99" y="5707354"/>
            <a:ext cx="1079086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63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668CE0-F715-476D-A715-33E6A6FCE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of Engagement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1A190F-3AB3-4930-90E5-7C2F06F95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/>
              <a:t>We are HERE for YOU!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When we COACH 1, we coach many.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If you feel COMFORTABLE, SHARE your specifics.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Participate in all 3 days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You must DO THE WORK to have a BREAKTHROUGH!</a:t>
            </a:r>
          </a:p>
        </p:txBody>
      </p:sp>
    </p:spTree>
    <p:extLst>
      <p:ext uri="{BB962C8B-B14F-4D97-AF65-F5344CB8AC3E}">
        <p14:creationId xmlns:p14="http://schemas.microsoft.com/office/powerpoint/2010/main" val="4279518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51CAB-17EB-4574-989D-1AFA99A48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en-US" dirty="0"/>
            </a:br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844F88C-64E4-4436-A6A8-1B19BA0C77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576917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E1DF31C-D9D8-4E62-A0DF-613AE18B4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397" y="5791198"/>
            <a:ext cx="1451548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BEF79E-F773-4251-AE33-AC14CCD93B07}"/>
              </a:ext>
            </a:extLst>
          </p:cNvPr>
          <p:cNvSpPr/>
          <p:nvPr/>
        </p:nvSpPr>
        <p:spPr>
          <a:xfrm>
            <a:off x="3717854" y="648070"/>
            <a:ext cx="3906175" cy="2645546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214FD-5D78-4556-AAB9-671CBD83EE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65" y="2108446"/>
            <a:ext cx="3161759" cy="21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74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E8C298-322D-44CC-A76C-08C2089FC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755"/>
          <a:stretch/>
        </p:blipFill>
        <p:spPr>
          <a:xfrm>
            <a:off x="3607693" y="758952"/>
            <a:ext cx="8047304" cy="53309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DF9FAE5-30CA-4BC3-9A20-6B0DAA1F8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most IMPORTANT story you will ever tell is the STORY of YOU!</a:t>
            </a:r>
          </a:p>
        </p:txBody>
      </p:sp>
    </p:spTree>
    <p:extLst>
      <p:ext uri="{BB962C8B-B14F-4D97-AF65-F5344CB8AC3E}">
        <p14:creationId xmlns:p14="http://schemas.microsoft.com/office/powerpoint/2010/main" val="21083680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8AA617-0537-4ED7-91B6-66511A647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E8BF1F-CE61-45C5-92AC-552D23176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D39F6-7EF6-4699-B710-A23677EBE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spc="-100" dirty="0"/>
              <a:t>Are you reinforcing VICTIMHOOD &amp;  POWERLESSNESS?</a:t>
            </a:r>
          </a:p>
        </p:txBody>
      </p:sp>
      <p:pic>
        <p:nvPicPr>
          <p:cNvPr id="10" name="Picture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AD4539D-D935-42C9-AD79-44846F880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66" b="37176"/>
          <a:stretch/>
        </p:blipFill>
        <p:spPr>
          <a:xfrm>
            <a:off x="1069847" y="484632"/>
            <a:ext cx="10637520" cy="35567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C3CBB9-0E43-4566-8206-9CE2AC4D5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97" y="5791198"/>
            <a:ext cx="145154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9504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5761</TotalTime>
  <Words>1329</Words>
  <Application>Microsoft Office PowerPoint</Application>
  <PresentationFormat>Widescreen</PresentationFormat>
  <Paragraphs>213</Paragraphs>
  <Slides>45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Corbel</vt:lpstr>
      <vt:lpstr>Wingdings</vt:lpstr>
      <vt:lpstr>Wingdings 2</vt:lpstr>
      <vt:lpstr>Frame</vt:lpstr>
      <vt:lpstr>Breakthrough to Bliss</vt:lpstr>
      <vt:lpstr>PowerPoint Presentation</vt:lpstr>
      <vt:lpstr>PowerPoint Presentation</vt:lpstr>
      <vt:lpstr>B L I S S</vt:lpstr>
      <vt:lpstr>PowerPoint Presentation</vt:lpstr>
      <vt:lpstr>Rules of Engagement</vt:lpstr>
      <vt:lpstr> </vt:lpstr>
      <vt:lpstr>The most IMPORTANT story you will ever tell is the STORY of YOU!</vt:lpstr>
      <vt:lpstr>Are you reinforcing VICTIMHOOD &amp;  POWERLESSNESS?</vt:lpstr>
      <vt:lpstr>How to rewrite the STORY of  You</vt:lpstr>
      <vt:lpstr>Type Into Chat if you have any Questions.</vt:lpstr>
      <vt:lpstr>HOMEWORK</vt:lpstr>
      <vt:lpstr>Type Into Chat  What was the VALUE of this for you today?</vt:lpstr>
      <vt:lpstr>Join us Tomorrow  Topic: What’s Holding You Back?</vt:lpstr>
      <vt:lpstr>Breakthrough to Bliss</vt:lpstr>
      <vt:lpstr>PowerPoint Presentation</vt:lpstr>
      <vt:lpstr>Rules of Engagement</vt:lpstr>
      <vt:lpstr>PowerPoint Presentation</vt:lpstr>
      <vt:lpstr>HOMEWORK Review</vt:lpstr>
      <vt:lpstr>What’s Holding You Back?</vt:lpstr>
      <vt:lpstr>PowerPoint Presentation</vt:lpstr>
      <vt:lpstr>PowerPoint Presentation</vt:lpstr>
      <vt:lpstr>PowerPoint Presentation</vt:lpstr>
      <vt:lpstr>Type Into Chat if you have any Questions.</vt:lpstr>
      <vt:lpstr>HOMEWORK</vt:lpstr>
      <vt:lpstr>Type Into Chat  What was the VALUE of this for you today?</vt:lpstr>
      <vt:lpstr>Join us Tomorrow  Topic: Step Into Bliss Your New Story</vt:lpstr>
      <vt:lpstr>Breakthrough to Bliss</vt:lpstr>
      <vt:lpstr>PowerPoint Presentation</vt:lpstr>
      <vt:lpstr>Rules of Engagement</vt:lpstr>
      <vt:lpstr>HOMEWORK REVIEW</vt:lpstr>
      <vt:lpstr>PowerPoint Presentation</vt:lpstr>
      <vt:lpstr>Reconstruct the  STORY  of  YOU</vt:lpstr>
      <vt:lpstr>What Does BLISS look like for you?</vt:lpstr>
      <vt:lpstr>Do you have a plan?</vt:lpstr>
      <vt:lpstr>PowerPoint Presentation</vt:lpstr>
      <vt:lpstr> Five Strategies to Create a ‘Blissful Life’ Vision Board</vt:lpstr>
      <vt:lpstr>SUMMARY</vt:lpstr>
      <vt:lpstr>PowerPoint Presentation</vt:lpstr>
      <vt:lpstr>PowerPoint Presentation</vt:lpstr>
      <vt:lpstr>HOMEWORK</vt:lpstr>
      <vt:lpstr>Here is What We Covered</vt:lpstr>
      <vt:lpstr>Type Into Chat  What was the VALUE of this for you today?</vt:lpstr>
      <vt:lpstr>Want HELP Attracting the Life of Your Dreams?</vt:lpstr>
      <vt:lpstr>Thank 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Breakthrough to Bliss</dc:title>
  <dc:creator>Sonji Millet</dc:creator>
  <cp:lastModifiedBy>Sonji Millet</cp:lastModifiedBy>
  <cp:revision>3</cp:revision>
  <dcterms:created xsi:type="dcterms:W3CDTF">2020-07-29T23:23:46Z</dcterms:created>
  <dcterms:modified xsi:type="dcterms:W3CDTF">2020-08-02T23:28:34Z</dcterms:modified>
</cp:coreProperties>
</file>